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86" y="-24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2667-7252-48C3-96E0-79B953CE034E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954B0-CD4D-4935-9CFD-6BF2B0759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236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2667-7252-48C3-96E0-79B953CE034E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954B0-CD4D-4935-9CFD-6BF2B0759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666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2667-7252-48C3-96E0-79B953CE034E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954B0-CD4D-4935-9CFD-6BF2B0759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18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2667-7252-48C3-96E0-79B953CE034E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954B0-CD4D-4935-9CFD-6BF2B0759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71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2667-7252-48C3-96E0-79B953CE034E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954B0-CD4D-4935-9CFD-6BF2B0759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621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2667-7252-48C3-96E0-79B953CE034E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954B0-CD4D-4935-9CFD-6BF2B0759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91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2667-7252-48C3-96E0-79B953CE034E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954B0-CD4D-4935-9CFD-6BF2B0759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585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2667-7252-48C3-96E0-79B953CE034E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954B0-CD4D-4935-9CFD-6BF2B0759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805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2667-7252-48C3-96E0-79B953CE034E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954B0-CD4D-4935-9CFD-6BF2B0759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58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2667-7252-48C3-96E0-79B953CE034E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954B0-CD4D-4935-9CFD-6BF2B0759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596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2667-7252-48C3-96E0-79B953CE034E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954B0-CD4D-4935-9CFD-6BF2B0759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394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E2667-7252-48C3-96E0-79B953CE034E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954B0-CD4D-4935-9CFD-6BF2B07599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203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23478"/>
            <a:ext cx="7772400" cy="102611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1200"/>
              </a:spcBef>
              <a:spcAft>
                <a:spcPts val="600"/>
              </a:spcAft>
            </a:pP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Пленарная дискуссия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«Цифровая трансформация офиса: цели, задачи, технологии»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275606"/>
            <a:ext cx="8568952" cy="1440160"/>
          </a:xfrm>
        </p:spPr>
        <p:txBody>
          <a:bodyPr>
            <a:noAutofit/>
          </a:bodyPr>
          <a:lstStyle/>
          <a:p>
            <a:pPr marL="274638" indent="-274638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Цифровизация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офиса: что это такое, зачем это надо и что это дает?</a:t>
            </a:r>
          </a:p>
          <a:p>
            <a:pPr marL="274638" indent="-274638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Цифровизация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офиса: какие цели ставить, с чего начать, по каким метрикам оценивать?</a:t>
            </a:r>
          </a:p>
          <a:p>
            <a:pPr marL="274638" indent="-274638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Как </a:t>
            </a: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цифровизация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офиса меняет офисные задачи/процессы и способы их выполнения? </a:t>
            </a:r>
          </a:p>
          <a:p>
            <a:pPr marL="274638" indent="-274638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Как </a:t>
            </a: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цифровизация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офиса </a:t>
            </a:r>
            <a:r>
              <a:rPr lang="ru-RU" sz="1400" b="1" dirty="0" smtClean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меняет 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формат и стиль индивидуальной и командной работы?</a:t>
            </a:r>
          </a:p>
          <a:p>
            <a:pPr marL="274638" indent="-274638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Цифровизация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офиса: достаточно ли существующих ИКТ-решений и ИБ-инструментов или нужны совершенно новые</a:t>
            </a:r>
            <a:r>
              <a:rPr lang="ru-RU" sz="1400" b="1" dirty="0" smtClean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?</a:t>
            </a:r>
            <a:endParaRPr lang="en-US" sz="1400" b="1" dirty="0" smtClean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en-US" sz="1400" b="1" dirty="0" smtClean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74638" indent="-274638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36588"/>
              </p:ext>
            </p:extLst>
          </p:nvPr>
        </p:nvGraphicFramePr>
        <p:xfrm>
          <a:off x="395536" y="2715766"/>
          <a:ext cx="8424936" cy="16561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64496"/>
                <a:gridCol w="3960440"/>
              </a:tblGrid>
              <a:tr h="1656184">
                <a:tc>
                  <a:txBody>
                    <a:bodyPr/>
                    <a:lstStyle/>
                    <a:p>
                      <a:pPr marL="182563" indent="-182563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Юрий </a:t>
                      </a:r>
                      <a:r>
                        <a:rPr lang="ru-RU" sz="1400" b="1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Артюх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менеджер по продукту, </a:t>
                      </a: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Epson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82563" marR="0" indent="-182563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Андрей Григорьев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менеджер по продукту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отдел интеграционных продуктов, </a:t>
                      </a: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Auvix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82563" indent="-182563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Марианна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Данилина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заместитель директора Группы повышения операционной эффективности, КПМГ 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82563" indent="-182563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Константин Мосягин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директор по ИТ и ИС, </a:t>
                      </a: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Valtec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34290" marB="342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marR="0" indent="-182563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Михаил Петров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генеральный директор «</a:t>
                      </a: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Делайт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2000» </a:t>
                      </a:r>
                      <a:endParaRPr lang="ru-RU" sz="1400" dirty="0" smtClean="0"/>
                    </a:p>
                    <a:p>
                      <a:pPr marL="182563" indent="-182563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Владислав Тюрин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эксперт Центра подготовки руководителей цифровой трансформации ВШГУ </a:t>
                      </a: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РАНХиГС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82563" marR="0" indent="-182563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Роберт Фариш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вице-президент и региональный директор IDC Россия и СНГ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34290" marB="342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37219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116</Words>
  <Application>Microsoft Office PowerPoint</Application>
  <PresentationFormat>Экран (16:9)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Пленарная дискуссия «Цифровая трансформация офиса: цели, задачи, технологии»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Пленарная дискуссия  «Цифровая трансформация офиса: цели, задачи, технологии»</dc:title>
  <dc:creator>Grigory Golman</dc:creator>
  <cp:lastModifiedBy>Grigory Golman</cp:lastModifiedBy>
  <cp:revision>6</cp:revision>
  <dcterms:created xsi:type="dcterms:W3CDTF">2019-04-18T09:10:32Z</dcterms:created>
  <dcterms:modified xsi:type="dcterms:W3CDTF">2019-04-23T09:49:40Z</dcterms:modified>
</cp:coreProperties>
</file>