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Masters/slideMaster19.xml" ContentType="application/vnd.openxmlformats-officedocument.presentationml.slideMaster+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18.xml" ContentType="application/vnd.openxmlformats-officedocument.theme+xml"/>
  <Override PartName="/ppt/slideMasters/slideMaster15.xml" ContentType="application/vnd.openxmlformats-officedocument.presentationml.slideMaster+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14.xml" ContentType="application/vnd.openxmlformats-officedocument.theme+xml"/>
  <Override PartName="/ppt/theme/theme21.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heme/theme19.xml" ContentType="application/vnd.openxmlformats-officedocument.them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2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22.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20.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theme/theme23.xml" ContentType="application/vnd.openxmlformats-officedocument.them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Masters/slideMaster18.xml" ContentType="application/vnd.openxmlformats-officedocument.presentationml.slideMaster+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Masters/slideMaster14.xml" ContentType="application/vnd.openxmlformats-officedocument.presentationml.slideMaster+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heme/theme17.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95" r:id="rId2"/>
    <p:sldMasterId id="2147483671" r:id="rId3"/>
    <p:sldMasterId id="2147483705" r:id="rId4"/>
    <p:sldMasterId id="2147483715" r:id="rId5"/>
    <p:sldMasterId id="2147483727" r:id="rId6"/>
    <p:sldMasterId id="2147483731" r:id="rId7"/>
    <p:sldMasterId id="2147483740" r:id="rId8"/>
    <p:sldMasterId id="2147483752" r:id="rId9"/>
    <p:sldMasterId id="2147483763" r:id="rId10"/>
    <p:sldMasterId id="2147483766" r:id="rId11"/>
    <p:sldMasterId id="2147483773" r:id="rId12"/>
    <p:sldMasterId id="2147483778" r:id="rId13"/>
    <p:sldMasterId id="2147483783" r:id="rId14"/>
    <p:sldMasterId id="2147483787" r:id="rId15"/>
    <p:sldMasterId id="2147483791" r:id="rId16"/>
    <p:sldMasterId id="2147483795" r:id="rId17"/>
    <p:sldMasterId id="2147483801" r:id="rId18"/>
    <p:sldMasterId id="2147483806" r:id="rId19"/>
    <p:sldMasterId id="2147483811" r:id="rId20"/>
    <p:sldMasterId id="2147483814" r:id="rId21"/>
    <p:sldMasterId id="2147483830" r:id="rId22"/>
  </p:sldMasterIdLst>
  <p:notesMasterIdLst>
    <p:notesMasterId r:id="rId39"/>
  </p:notesMasterIdLst>
  <p:sldIdLst>
    <p:sldId id="257" r:id="rId23"/>
    <p:sldId id="333" r:id="rId24"/>
    <p:sldId id="262" r:id="rId25"/>
    <p:sldId id="339" r:id="rId26"/>
    <p:sldId id="340" r:id="rId27"/>
    <p:sldId id="341" r:id="rId28"/>
    <p:sldId id="338" r:id="rId29"/>
    <p:sldId id="336" r:id="rId30"/>
    <p:sldId id="337" r:id="rId31"/>
    <p:sldId id="342" r:id="rId32"/>
    <p:sldId id="344" r:id="rId33"/>
    <p:sldId id="343" r:id="rId34"/>
    <p:sldId id="345" r:id="rId35"/>
    <p:sldId id="346" r:id="rId36"/>
    <p:sldId id="349" r:id="rId37"/>
    <p:sldId id="348"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4" autoAdjust="0"/>
    <p:restoredTop sz="99839" autoAdjust="0"/>
  </p:normalViewPr>
  <p:slideViewPr>
    <p:cSldViewPr snapToGrid="0" snapToObjects="1">
      <p:cViewPr varScale="1">
        <p:scale>
          <a:sx n="73" d="100"/>
          <a:sy n="73" d="100"/>
        </p:scale>
        <p:origin x="-129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BAF247-D884-4B4A-89AE-D14D3BF7E622}" type="datetimeFigureOut">
              <a:rPr lang="en-US" smtClean="0"/>
              <a:pPr/>
              <a:t>9/11/2014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A507BE-E4C2-E04E-8AEF-12800A8658D0}" type="slidenum">
              <a:rPr lang="en-US" smtClean="0"/>
              <a:pPr/>
              <a:t>‹#›</a:t>
            </a:fld>
            <a:endParaRPr lang="en-US"/>
          </a:p>
        </p:txBody>
      </p:sp>
    </p:spTree>
    <p:extLst>
      <p:ext uri="{BB962C8B-B14F-4D97-AF65-F5344CB8AC3E}">
        <p14:creationId xmlns:p14="http://schemas.microsoft.com/office/powerpoint/2010/main" xmlns="" val="18762198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CPU Based Subscription Model. What is a CPU? A CPU is a single central processing unit (“CPU”) with up to four (4) cores on which the Software may be installed or executed. In virtualized environments, a CPU is defined as an allocation of 1 to 4 virtual cores to a given virtual machine instance. As an example, a virtual machine with 6 virtual cores counts as 2 CPUs.</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EE23181-B87D-F249-8664-A9A695404641}" type="slidenum">
              <a:rPr lang="en-US" smtClean="0"/>
              <a:pPr/>
              <a:t>3</a:t>
            </a:fld>
            <a:endParaRPr lang="en-US" dirty="0"/>
          </a:p>
        </p:txBody>
      </p:sp>
    </p:spTree>
    <p:extLst>
      <p:ext uri="{BB962C8B-B14F-4D97-AF65-F5344CB8AC3E}">
        <p14:creationId xmlns:p14="http://schemas.microsoft.com/office/powerpoint/2010/main" xmlns="" val="2355850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CPU Based Subscription Model. What is a CPU? A CPU is a single central processing unit (“CPU”) with up to four (4) cores on which the Software may be installed or executed. In virtualized environments, a CPU is defined as an allocation of 1 to 4 virtual cores to a given virtual machine instance. As an example, a virtual machine with 6 virtual cores counts as 2 CPUs.</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EE23181-B87D-F249-8664-A9A695404641}" type="slidenum">
              <a:rPr lang="en-US" smtClean="0"/>
              <a:pPr/>
              <a:t>5</a:t>
            </a:fld>
            <a:endParaRPr lang="en-US" dirty="0"/>
          </a:p>
        </p:txBody>
      </p:sp>
    </p:spTree>
    <p:extLst>
      <p:ext uri="{BB962C8B-B14F-4D97-AF65-F5344CB8AC3E}">
        <p14:creationId xmlns:p14="http://schemas.microsoft.com/office/powerpoint/2010/main" xmlns="" val="2355850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Now collaborating inside the office is easy. Users can just upload and share documents through their internal systems. </a:t>
            </a:r>
          </a:p>
          <a:p>
            <a:r>
              <a:rPr lang="en-US">
                <a:latin typeface="Calibri" charset="0"/>
              </a:rPr>
              <a:t>But these systems are protected behind the company firewall. </a:t>
            </a:r>
          </a:p>
          <a:p>
            <a:r>
              <a:rPr lang="en-US">
                <a:latin typeface="Calibri" charset="0"/>
              </a:rPr>
              <a:t>The business partners that you need to work with are not allowed to access systems behind the firewall.</a:t>
            </a:r>
          </a:p>
          <a:p>
            <a:r>
              <a:rPr lang="en-US">
                <a:latin typeface="Calibri" charset="0"/>
              </a:rPr>
              <a:t>So in the example here how does marketing guy work with the various agencies, his business partners, that he needs to do get his work done? </a:t>
            </a: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fld id="{190C0C15-AA1A-EF47-8900-2F99036DAA2B}" type="slidenum">
              <a:rPr lang="en-US" sz="1200">
                <a:solidFill>
                  <a:prstClr val="black"/>
                </a:solidFill>
                <a:latin typeface="Calibri" charset="0"/>
              </a:rPr>
              <a:pPr eaLnBrk="1" hangingPunct="1"/>
              <a:t>7</a:t>
            </a:fld>
            <a:endParaRPr lang="en-US" sz="1200">
              <a:solidFill>
                <a:prstClr val="black"/>
              </a:solidFill>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Alfresco surveyed 1600 people in companies in 8 countries to find out how they collaborate with people outside the organization. </a:t>
            </a:r>
          </a:p>
          <a:p>
            <a:endParaRPr lang="en-US">
              <a:latin typeface="Calibri" charset="0"/>
            </a:endParaRPr>
          </a:p>
          <a:p>
            <a:r>
              <a:rPr lang="en-US">
                <a:latin typeface="Calibri" charset="0"/>
              </a:rPr>
              <a:t>We found that email was the most used tool. </a:t>
            </a:r>
          </a:p>
          <a:p>
            <a:r>
              <a:rPr lang="en-US">
                <a:latin typeface="Calibri" charset="0"/>
              </a:rPr>
              <a:t>What was surprising was that people use ‘Personal email’ top send and share corporate documents. This is due to limitations with work email accounts. </a:t>
            </a:r>
          </a:p>
          <a:p>
            <a:r>
              <a:rPr lang="en-US">
                <a:latin typeface="Calibri" charset="0"/>
              </a:rPr>
              <a:t>Possible due to size  limitations or the type of file being sent, some companies block zip files, or files that are deemed unsafe. So users will resort to their private email accounts</a:t>
            </a:r>
          </a:p>
          <a:p>
            <a:endParaRPr lang="en-US">
              <a:latin typeface="Calibri" charset="0"/>
            </a:endParaRPr>
          </a:p>
          <a:p>
            <a:endParaRPr lang="en-US">
              <a:latin typeface="Calibri" charset="0"/>
            </a:endParaRPr>
          </a:p>
          <a:p>
            <a:r>
              <a:rPr lang="en-US">
                <a:latin typeface="Calibri" charset="0"/>
              </a:rPr>
              <a:t>1600 people in a number of different countries</a:t>
            </a:r>
          </a:p>
          <a:p>
            <a:r>
              <a:rPr lang="en-US">
                <a:latin typeface="Calibri" charset="0"/>
              </a:rPr>
              <a:t>800 users</a:t>
            </a:r>
          </a:p>
          <a:p>
            <a:r>
              <a:rPr lang="en-US">
                <a:latin typeface="Calibri" charset="0"/>
              </a:rPr>
              <a:t>800 IT staff</a:t>
            </a: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fld id="{A05210AE-5E37-0443-8255-E9A4916A87EC}" type="slidenum">
              <a:rPr lang="en-US" sz="1200">
                <a:solidFill>
                  <a:prstClr val="black"/>
                </a:solidFill>
                <a:latin typeface="Calibri" charset="0"/>
              </a:rPr>
              <a:pPr eaLnBrk="1" hangingPunct="1"/>
              <a:t>8</a:t>
            </a:fld>
            <a:endParaRPr lang="en-US" sz="1200">
              <a:solidFill>
                <a:prstClr val="black"/>
              </a:solidFill>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63490" name="Rectangle 2"/>
          <p:cNvSpPr>
            <a:spLocks noGrp="1" noChangeArrowheads="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defRPr/>
            </a:pPr>
            <a:r>
              <a:rPr lang="en-US" dirty="0" smtClean="0">
                <a:latin typeface="Helvetica" charset="0"/>
                <a:cs typeface="Helvetica" charset="0"/>
                <a:sym typeface="Helvetica" charset="0"/>
              </a:rPr>
              <a:t>The result is that you end up with a number of information silos</a:t>
            </a:r>
          </a:p>
          <a:p>
            <a:pPr>
              <a:defRPr/>
            </a:pPr>
            <a:r>
              <a:rPr lang="en-US" dirty="0" smtClean="0">
                <a:latin typeface="Helvetica" charset="0"/>
                <a:cs typeface="Helvetica" charset="0"/>
                <a:sym typeface="Helvetica" charset="0"/>
              </a:rPr>
              <a:t>- Documents in different email systems</a:t>
            </a:r>
          </a:p>
          <a:p>
            <a:pPr marL="171450" indent="-171450">
              <a:buFontTx/>
              <a:buChar char="-"/>
              <a:defRPr/>
            </a:pPr>
            <a:r>
              <a:rPr lang="en-US" dirty="0" smtClean="0">
                <a:latin typeface="Helvetica" charset="0"/>
                <a:cs typeface="Helvetica" charset="0"/>
                <a:sym typeface="Helvetica" charset="0"/>
              </a:rPr>
              <a:t>Stored on USB sticks</a:t>
            </a:r>
          </a:p>
          <a:p>
            <a:pPr marL="171450" indent="-171450">
              <a:buFontTx/>
              <a:buChar char="-"/>
              <a:defRPr/>
            </a:pPr>
            <a:r>
              <a:rPr lang="en-US" dirty="0" smtClean="0">
                <a:latin typeface="Helvetica" charset="0"/>
                <a:cs typeface="Helvetica" charset="0"/>
                <a:sym typeface="Helvetica" charset="0"/>
              </a:rPr>
              <a:t>Or, more and more, stored in consumer file sharing sites like </a:t>
            </a:r>
            <a:r>
              <a:rPr lang="en-US" dirty="0" err="1" smtClean="0">
                <a:latin typeface="Helvetica" charset="0"/>
                <a:cs typeface="Helvetica" charset="0"/>
                <a:sym typeface="Helvetica" charset="0"/>
              </a:rPr>
              <a:t>dropbox</a:t>
            </a:r>
            <a:r>
              <a:rPr lang="en-US" dirty="0" smtClean="0">
                <a:latin typeface="Helvetica" charset="0"/>
                <a:cs typeface="Helvetica" charset="0"/>
                <a:sym typeface="Helvetica" charset="0"/>
              </a:rPr>
              <a:t>, </a:t>
            </a:r>
            <a:r>
              <a:rPr lang="en-US" dirty="0" err="1" smtClean="0">
                <a:latin typeface="Helvetica" charset="0"/>
                <a:cs typeface="Helvetica" charset="0"/>
                <a:sym typeface="Helvetica" charset="0"/>
              </a:rPr>
              <a:t>iCloud</a:t>
            </a:r>
            <a:r>
              <a:rPr lang="en-US" dirty="0" smtClean="0">
                <a:latin typeface="Helvetica" charset="0"/>
                <a:cs typeface="Helvetica" charset="0"/>
                <a:sym typeface="Helvetica" charset="0"/>
              </a:rPr>
              <a:t> in Google drive. </a:t>
            </a:r>
          </a:p>
          <a:p>
            <a:pPr>
              <a:defRPr/>
            </a:pPr>
            <a:endParaRPr lang="en-US" dirty="0" smtClean="0">
              <a:latin typeface="Helvetica" charset="0"/>
              <a:cs typeface="Helvetica" charset="0"/>
              <a:sym typeface="Helvetica" charset="0"/>
            </a:endParaRPr>
          </a:p>
          <a:p>
            <a:pPr>
              <a:defRPr/>
            </a:pPr>
            <a:r>
              <a:rPr lang="en-US" dirty="0" smtClean="0">
                <a:latin typeface="Helvetica" charset="0"/>
                <a:cs typeface="Helvetica" charset="0"/>
                <a:sym typeface="Helvetica" charset="0"/>
              </a:rPr>
              <a:t>This means that companies have lost control. They no longer know where the latest version of a document is. What happens if the user leaves the company. What happens to documents in their </a:t>
            </a:r>
            <a:r>
              <a:rPr lang="en-US" dirty="0" err="1" smtClean="0">
                <a:latin typeface="Helvetica" charset="0"/>
                <a:cs typeface="Helvetica" charset="0"/>
                <a:sym typeface="Helvetica" charset="0"/>
              </a:rPr>
              <a:t>gmail</a:t>
            </a:r>
            <a:r>
              <a:rPr lang="en-US" dirty="0" smtClean="0">
                <a:latin typeface="Helvetica" charset="0"/>
                <a:cs typeface="Helvetica" charset="0"/>
                <a:sym typeface="Helvetica" charset="0"/>
              </a:rPr>
              <a:t> account or stored on a public </a:t>
            </a:r>
            <a:r>
              <a:rPr lang="en-US" dirty="0" err="1" smtClean="0">
                <a:latin typeface="Helvetica" charset="0"/>
                <a:cs typeface="Helvetica" charset="0"/>
                <a:sym typeface="Helvetica" charset="0"/>
              </a:rPr>
              <a:t>dropbox</a:t>
            </a:r>
            <a:r>
              <a:rPr lang="en-US" dirty="0" smtClean="0">
                <a:latin typeface="Helvetica" charset="0"/>
                <a:cs typeface="Helvetica" charset="0"/>
                <a:sym typeface="Helvetica" charset="0"/>
              </a:rPr>
              <a:t> folder? </a:t>
            </a:r>
          </a:p>
          <a:p>
            <a:pPr>
              <a:defRPr/>
            </a:pPr>
            <a:endParaRPr lang="en-US" dirty="0">
              <a:latin typeface="Helvetica" charset="0"/>
              <a:cs typeface="Helvetica" charset="0"/>
              <a:sym typeface="Helvetica"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CPU Based Subscription Model. What is a CPU? A CPU is a single central processing unit (“CPU”) with up to four (4) cores on which the Software may be installed or executed. In virtualized environments, a CPU is defined as an allocation of 1 to 4 virtual cores to a given virtual machine instance. As an example, a virtual machine with 6 virtual cores counts as 2 CPUs.</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EE23181-B87D-F249-8664-A9A695404641}" type="slidenum">
              <a:rPr lang="en-US" smtClean="0"/>
              <a:pPr/>
              <a:t>10</a:t>
            </a:fld>
            <a:endParaRPr lang="en-US" dirty="0"/>
          </a:p>
        </p:txBody>
      </p:sp>
    </p:spTree>
    <p:extLst>
      <p:ext uri="{BB962C8B-B14F-4D97-AF65-F5344CB8AC3E}">
        <p14:creationId xmlns:p14="http://schemas.microsoft.com/office/powerpoint/2010/main" xmlns="" val="2355850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CPU Based Subscription Model. What is a CPU? A CPU is a single central processing unit (“CPU”) with up to four (4) cores on which the Software may be installed or executed. In virtualized environments, a CPU is defined as an allocation of 1 to 4 virtual cores to a given virtual machine instance. As an example, a virtual machine with 6 virtual cores counts as 2 CPUs.</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EE23181-B87D-F249-8664-A9A695404641}" type="slidenum">
              <a:rPr lang="en-US" smtClean="0"/>
              <a:pPr/>
              <a:t>15</a:t>
            </a:fld>
            <a:endParaRPr lang="en-US" dirty="0"/>
          </a:p>
        </p:txBody>
      </p:sp>
    </p:spTree>
    <p:extLst>
      <p:ext uri="{BB962C8B-B14F-4D97-AF65-F5344CB8AC3E}">
        <p14:creationId xmlns:p14="http://schemas.microsoft.com/office/powerpoint/2010/main" xmlns="" val="2355850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2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1.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2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29212" y="2049365"/>
            <a:ext cx="5414788" cy="1470025"/>
          </a:xfrm>
        </p:spPr>
        <p:txBody>
          <a:bodyPr/>
          <a:lstStyle>
            <a:lvl1pPr algn="l">
              <a:defRPr lang="en-US" sz="4000" b="1" kern="1200" smtClean="0">
                <a:solidFill>
                  <a:srgbClr val="E6EC95"/>
                </a:solidFill>
                <a:latin typeface="Helvetica Neue" charset="0"/>
                <a:ea typeface="+mn-ea"/>
                <a:cs typeface="Helvetica Neue" charset="0"/>
              </a:defRPr>
            </a:lvl1pPr>
          </a:lstStyle>
          <a:p>
            <a:r>
              <a:rPr lang="en-US" dirty="0" smtClean="0"/>
              <a:t>Presentation Title</a:t>
            </a:r>
            <a:endParaRPr lang="en-US" dirty="0"/>
          </a:p>
        </p:txBody>
      </p:sp>
      <p:sp>
        <p:nvSpPr>
          <p:cNvPr id="3" name="Subtitle 2"/>
          <p:cNvSpPr>
            <a:spLocks noGrp="1"/>
          </p:cNvSpPr>
          <p:nvPr>
            <p:ph type="subTitle" idx="1"/>
          </p:nvPr>
        </p:nvSpPr>
        <p:spPr>
          <a:xfrm>
            <a:off x="3729212" y="3670041"/>
            <a:ext cx="5414788" cy="70719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328823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xmlns="" val="1717457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742950" indent="-285750">
              <a:buFont typeface="Lucida Grande"/>
              <a:buChar char="+"/>
              <a:defRPr/>
            </a:lvl2pPr>
            <a:lvl3pPr>
              <a:defRPr lang="en-US" sz="2400" kern="1200" baseline="0" dirty="0" smtClean="0">
                <a:solidFill>
                  <a:srgbClr val="595959"/>
                </a:solidFill>
                <a:latin typeface="Times"/>
                <a:ea typeface="ＭＳ Ｐゴシック" charset="0"/>
                <a:cs typeface="Times"/>
                <a:sym typeface="Gill Sans" charset="0"/>
              </a:defRPr>
            </a:lvl3pPr>
            <a:lvl4pPr>
              <a:defRPr lang="en-US" sz="2400" kern="1200" baseline="0" dirty="0" smtClean="0">
                <a:solidFill>
                  <a:srgbClr val="595959"/>
                </a:solidFill>
                <a:latin typeface="Times"/>
                <a:ea typeface="ＭＳ Ｐゴシック" charset="0"/>
                <a:cs typeface="Times"/>
                <a:sym typeface="Gill Sans" charset="0"/>
              </a:defRPr>
            </a:lvl4pPr>
            <a:lvl5pPr>
              <a:defRPr lang="en-US" sz="2400" kern="1200" baseline="0" dirty="0" smtClean="0">
                <a:solidFill>
                  <a:srgbClr val="595959"/>
                </a:solidFill>
                <a:latin typeface="Times"/>
                <a:ea typeface="ＭＳ Ｐゴシック" charset="0"/>
                <a:cs typeface="Times"/>
                <a:sym typeface="Gill Sans" charset="0"/>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2909753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marL="742950" indent="-285750">
              <a:buFont typeface="Lucida Grande"/>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marL="742950" indent="-285750">
              <a:buFont typeface="Lucida Grande"/>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344642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2605" y="4800600"/>
            <a:ext cx="7755679"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702605" y="612775"/>
            <a:ext cx="775567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02605" y="5367338"/>
            <a:ext cx="775567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703259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45351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Head (Green)">
    <p:spTree>
      <p:nvGrpSpPr>
        <p:cNvPr id="1" name=""/>
        <p:cNvGrpSpPr/>
        <p:nvPr/>
      </p:nvGrpSpPr>
      <p:grpSpPr>
        <a:xfrm>
          <a:off x="0" y="0"/>
          <a:ext cx="0" cy="0"/>
          <a:chOff x="0" y="0"/>
          <a:chExt cx="0" cy="0"/>
        </a:xfrm>
      </p:grpSpPr>
      <p:sp>
        <p:nvSpPr>
          <p:cNvPr id="4" name="Rectangle 3"/>
          <p:cNvSpPr/>
          <p:nvPr userDrawn="1"/>
        </p:nvSpPr>
        <p:spPr>
          <a:xfrm>
            <a:off x="-20342" y="-20992"/>
            <a:ext cx="9256175" cy="6990515"/>
          </a:xfrm>
          <a:prstGeom prst="rect">
            <a:avLst/>
          </a:prstGeom>
          <a:solidFill>
            <a:srgbClr val="7BB9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xmlns="" val="36101530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NoLog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24197640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NoLogo">
    <p:spTree>
      <p:nvGrpSpPr>
        <p:cNvPr id="1" name=""/>
        <p:cNvGrpSpPr/>
        <p:nvPr/>
      </p:nvGrpSpPr>
      <p:grpSpPr>
        <a:xfrm>
          <a:off x="0" y="0"/>
          <a:ext cx="0" cy="0"/>
          <a:chOff x="0" y="0"/>
          <a:chExt cx="0" cy="0"/>
        </a:xfrm>
      </p:grpSpPr>
      <p:sp>
        <p:nvSpPr>
          <p:cNvPr id="2" name="Title 1"/>
          <p:cNvSpPr>
            <a:spLocks noGrp="1"/>
          </p:cNvSpPr>
          <p:nvPr>
            <p:ph type="title"/>
          </p:nvPr>
        </p:nvSpPr>
        <p:spPr>
          <a:xfrm>
            <a:off x="702605" y="4800600"/>
            <a:ext cx="7755679" cy="566738"/>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702605" y="612775"/>
            <a:ext cx="775567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702605" y="5367338"/>
            <a:ext cx="775567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xmlns="" val="221543348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NoLogo">
    <p:spTree>
      <p:nvGrpSpPr>
        <p:cNvPr id="1" name=""/>
        <p:cNvGrpSpPr/>
        <p:nvPr/>
      </p:nvGrpSpPr>
      <p:grpSpPr>
        <a:xfrm>
          <a:off x="0" y="0"/>
          <a:ext cx="0" cy="0"/>
          <a:chOff x="0" y="0"/>
          <a:chExt cx="0" cy="0"/>
        </a:xfrm>
      </p:grpSpPr>
      <p:sp>
        <p:nvSpPr>
          <p:cNvPr id="2" name="Title 1"/>
          <p:cNvSpPr>
            <a:spLocks noGrp="1"/>
          </p:cNvSpPr>
          <p:nvPr>
            <p:ph type="title"/>
          </p:nvPr>
        </p:nvSpPr>
        <p:spPr>
          <a:xfrm>
            <a:off x="649802" y="363243"/>
            <a:ext cx="8036998" cy="768890"/>
          </a:xfrm>
          <a:prstGeom prst="rect">
            <a:avLst/>
          </a:prstGeo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23015" y="1363920"/>
            <a:ext cx="8229600" cy="4525963"/>
          </a:xfrm>
        </p:spPr>
        <p:txBody>
          <a:bodyPr/>
          <a:lstStyle>
            <a:lvl2pPr marL="742950" indent="-285750">
              <a:buFont typeface="Lucida Grande"/>
              <a:buChar char="+"/>
              <a:defRPr/>
            </a:lvl2pPr>
            <a:lvl3pPr>
              <a:defRPr lang="en-US" sz="2400" kern="1200" baseline="0" dirty="0" smtClean="0">
                <a:solidFill>
                  <a:srgbClr val="595959"/>
                </a:solidFill>
                <a:latin typeface="Times"/>
                <a:ea typeface="ＭＳ Ｐゴシック" charset="0"/>
                <a:cs typeface="Times"/>
                <a:sym typeface="Gill Sans" charset="0"/>
              </a:defRPr>
            </a:lvl3pPr>
            <a:lvl4pPr>
              <a:defRPr lang="en-US" sz="2400" kern="1200" baseline="0" dirty="0" smtClean="0">
                <a:solidFill>
                  <a:srgbClr val="595959"/>
                </a:solidFill>
                <a:latin typeface="Times"/>
                <a:ea typeface="ＭＳ Ｐゴシック" charset="0"/>
                <a:cs typeface="Times"/>
                <a:sym typeface="Gill Sans" charset="0"/>
              </a:defRPr>
            </a:lvl4pPr>
            <a:lvl5pPr>
              <a:defRPr lang="en-US" sz="2400" kern="1200" baseline="0" dirty="0" smtClean="0">
                <a:solidFill>
                  <a:srgbClr val="595959"/>
                </a:solidFill>
                <a:latin typeface="Times"/>
                <a:ea typeface="ＭＳ Ｐゴシック" charset="0"/>
                <a:cs typeface="Times"/>
                <a:sym typeface="Gill Sans" charset="0"/>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170100617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9629" y="1582467"/>
            <a:ext cx="8769052" cy="1470025"/>
          </a:xfrm>
        </p:spPr>
        <p:txBody>
          <a:bodyPr/>
          <a:lstStyle>
            <a:lvl1pPr>
              <a:defRPr baseline="0"/>
            </a:lvl1pPr>
          </a:lstStyle>
          <a:p>
            <a:r>
              <a:rPr lang="en-US" dirty="0" smtClean="0"/>
              <a:t>Section Divider</a:t>
            </a:r>
            <a:endParaRPr lang="en-US" dirty="0"/>
          </a:p>
        </p:txBody>
      </p:sp>
      <p:sp>
        <p:nvSpPr>
          <p:cNvPr id="3" name="Subtitle 2"/>
          <p:cNvSpPr>
            <a:spLocks noGrp="1"/>
          </p:cNvSpPr>
          <p:nvPr>
            <p:ph type="subTitle" idx="1"/>
          </p:nvPr>
        </p:nvSpPr>
        <p:spPr>
          <a:xfrm>
            <a:off x="1125466" y="2749714"/>
            <a:ext cx="6843475" cy="894482"/>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27257491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9164" y="1395412"/>
            <a:ext cx="8769052" cy="1470025"/>
          </a:xfrm>
        </p:spPr>
        <p:txBody>
          <a:bodyPr/>
          <a:lstStyle>
            <a:lvl1pPr>
              <a:defRPr baseline="0"/>
            </a:lvl1pPr>
          </a:lstStyle>
          <a:p>
            <a:r>
              <a:rPr lang="en-US" dirty="0" smtClean="0"/>
              <a:t>Section Divider</a:t>
            </a:r>
            <a:endParaRPr lang="en-US" dirty="0"/>
          </a:p>
        </p:txBody>
      </p:sp>
      <p:sp>
        <p:nvSpPr>
          <p:cNvPr id="3" name="Subtitle 2"/>
          <p:cNvSpPr>
            <a:spLocks noGrp="1"/>
          </p:cNvSpPr>
          <p:nvPr>
            <p:ph type="subTitle" idx="1"/>
          </p:nvPr>
        </p:nvSpPr>
        <p:spPr>
          <a:xfrm>
            <a:off x="1371599" y="3009900"/>
            <a:ext cx="6843475" cy="894482"/>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11729113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Divider</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71348882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Left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53988" y="5386388"/>
            <a:ext cx="914401"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defRPr/>
            </a:pPr>
            <a:endParaRPr lang="en-US" smtClean="0">
              <a:solidFill>
                <a:srgbClr val="000000"/>
              </a:solidFill>
              <a:latin typeface="Helvetica Neue Light" charset="0"/>
              <a:cs typeface="Helvetica Neue Light" charset="0"/>
            </a:endParaRPr>
          </a:p>
        </p:txBody>
      </p:sp>
      <p:pic>
        <p:nvPicPr>
          <p:cNvPr id="5" name="Picture 6" descr="BOTTOM.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6718300"/>
            <a:ext cx="9144000" cy="16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45596170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53988" y="5386388"/>
            <a:ext cx="914401"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defRPr/>
            </a:pPr>
            <a:endParaRPr lang="en-US" smtClean="0">
              <a:solidFill>
                <a:srgbClr val="000000"/>
              </a:solidFill>
              <a:latin typeface="Helvetica Neue Light" charset="0"/>
              <a:cs typeface="Helvetica Neue Light" charset="0"/>
            </a:endParaRPr>
          </a:p>
        </p:txBody>
      </p:sp>
      <p:pic>
        <p:nvPicPr>
          <p:cNvPr id="6" name="Picture 6" descr="BOTTOM.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6718300"/>
            <a:ext cx="9144000" cy="16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657269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pic>
        <p:nvPicPr>
          <p:cNvPr id="7" name="Picture 5" descr="BOTTOM.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6718300"/>
            <a:ext cx="9144000" cy="16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Helvetica Neue"/>
                <a:cs typeface="Helvetica Neu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Helvetica Neue"/>
                <a:cs typeface="Helvetica Neu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424821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descr="Alfresco_logo_RGB.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758825" y="5043488"/>
            <a:ext cx="2916238"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670524"/>
            <a:ext cx="7086600" cy="726737"/>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lgn="l" fontAlgn="auto">
              <a:spcBef>
                <a:spcPts val="0"/>
              </a:spcBef>
              <a:spcAft>
                <a:spcPts val="0"/>
              </a:spcAft>
              <a:defRPr sz="1200" b="0" i="0">
                <a:solidFill>
                  <a:schemeClr val="tx1">
                    <a:tint val="75000"/>
                  </a:schemeClr>
                </a:solidFill>
                <a:latin typeface="Helvetica Neue"/>
                <a:ea typeface="+mn-ea"/>
                <a:cs typeface="Helvetica Neue"/>
              </a:defRPr>
            </a:lvl1pPr>
          </a:lstStyle>
          <a:p>
            <a:pPr>
              <a:defRPr/>
            </a:pPr>
            <a:fld id="{05DDC102-2C3F-EF43-BFE8-CF0BE5A1D2FA}" type="datetimeFigureOut">
              <a:rPr lang="en-US">
                <a:solidFill>
                  <a:srgbClr val="000000">
                    <a:tint val="75000"/>
                  </a:srgbClr>
                </a:solidFill>
              </a:rPr>
              <a:pPr>
                <a:defRPr/>
              </a:pPr>
              <a:t>9/11/2014</a:t>
            </a:fld>
            <a:endParaRPr lang="en-US" dirty="0">
              <a:solidFill>
                <a:srgbClr val="000000">
                  <a:tint val="75000"/>
                </a:srgbClr>
              </a:solidFill>
            </a:endParaRPr>
          </a:p>
        </p:txBody>
      </p:sp>
      <p:sp>
        <p:nvSpPr>
          <p:cNvPr id="6" name="Footer Placeholder 4"/>
          <p:cNvSpPr>
            <a:spLocks noGrp="1"/>
          </p:cNvSpPr>
          <p:nvPr>
            <p:ph type="ftr" sz="quarter" idx="11"/>
          </p:nvPr>
        </p:nvSpPr>
        <p:spPr/>
        <p:txBody>
          <a:bodyPr/>
          <a:lstStyle>
            <a:lvl1pPr algn="ctr" fontAlgn="auto">
              <a:spcBef>
                <a:spcPts val="0"/>
              </a:spcBef>
              <a:spcAft>
                <a:spcPts val="0"/>
              </a:spcAft>
              <a:defRPr sz="1200" b="0" i="0">
                <a:solidFill>
                  <a:schemeClr val="tx1">
                    <a:tint val="75000"/>
                  </a:schemeClr>
                </a:solidFill>
                <a:latin typeface="Helvetica Neue"/>
                <a:ea typeface="+mn-ea"/>
                <a:cs typeface="Helvetica Neue"/>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xmlns="" val="465209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Alfresco_logo_RGB_mark.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8196263" y="5954713"/>
            <a:ext cx="631825"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0866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lgn="l" fontAlgn="auto">
              <a:spcBef>
                <a:spcPts val="0"/>
              </a:spcBef>
              <a:spcAft>
                <a:spcPts val="0"/>
              </a:spcAft>
              <a:defRPr sz="1200" b="0" i="0">
                <a:solidFill>
                  <a:schemeClr val="tx1">
                    <a:tint val="75000"/>
                  </a:schemeClr>
                </a:solidFill>
                <a:latin typeface="Helvetica Neue"/>
                <a:ea typeface="+mn-ea"/>
                <a:cs typeface="Helvetica Neue"/>
              </a:defRPr>
            </a:lvl1pPr>
          </a:lstStyle>
          <a:p>
            <a:pPr>
              <a:defRPr/>
            </a:pPr>
            <a:fld id="{06C0899B-87C4-844D-82FC-3FA9A0B76675}" type="datetimeFigureOut">
              <a:rPr lang="en-US">
                <a:solidFill>
                  <a:srgbClr val="000000">
                    <a:tint val="75000"/>
                  </a:srgbClr>
                </a:solidFill>
              </a:rPr>
              <a:pPr>
                <a:defRPr/>
              </a:pPr>
              <a:t>9/11/2014</a:t>
            </a:fld>
            <a:endParaRPr lang="en-US" dirty="0">
              <a:solidFill>
                <a:srgbClr val="000000">
                  <a:tint val="75000"/>
                </a:srgbClr>
              </a:solidFill>
            </a:endParaRPr>
          </a:p>
        </p:txBody>
      </p:sp>
      <p:sp>
        <p:nvSpPr>
          <p:cNvPr id="6" name="Footer Placeholder 4"/>
          <p:cNvSpPr>
            <a:spLocks noGrp="1"/>
          </p:cNvSpPr>
          <p:nvPr>
            <p:ph type="ftr" sz="quarter" idx="11"/>
          </p:nvPr>
        </p:nvSpPr>
        <p:spPr/>
        <p:txBody>
          <a:bodyPr/>
          <a:lstStyle>
            <a:lvl1pPr algn="ctr" fontAlgn="auto">
              <a:spcBef>
                <a:spcPts val="0"/>
              </a:spcBef>
              <a:spcAft>
                <a:spcPts val="0"/>
              </a:spcAft>
              <a:defRPr sz="1200" b="0" i="0">
                <a:solidFill>
                  <a:schemeClr val="tx1">
                    <a:tint val="75000"/>
                  </a:schemeClr>
                </a:solidFill>
                <a:latin typeface="Helvetica Neue"/>
                <a:ea typeface="+mn-ea"/>
                <a:cs typeface="Helvetica Neue"/>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xmlns="" val="1319919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lfresco_logo_RGB_mark.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8196263" y="5954713"/>
            <a:ext cx="631825"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lgn="l" fontAlgn="auto">
              <a:spcBef>
                <a:spcPts val="0"/>
              </a:spcBef>
              <a:spcAft>
                <a:spcPts val="0"/>
              </a:spcAft>
              <a:defRPr sz="1200" b="0" i="0">
                <a:solidFill>
                  <a:schemeClr val="tx1">
                    <a:tint val="75000"/>
                  </a:schemeClr>
                </a:solidFill>
                <a:latin typeface="Helvetica Neue"/>
                <a:ea typeface="+mn-ea"/>
                <a:cs typeface="Helvetica Neue"/>
              </a:defRPr>
            </a:lvl1pPr>
          </a:lstStyle>
          <a:p>
            <a:pPr>
              <a:defRPr/>
            </a:pPr>
            <a:fld id="{A570124D-FA1E-EC4A-A91B-491B4E428941}" type="datetimeFigureOut">
              <a:rPr lang="en-US">
                <a:solidFill>
                  <a:srgbClr val="000000">
                    <a:tint val="75000"/>
                  </a:srgbClr>
                </a:solidFill>
              </a:rPr>
              <a:pPr>
                <a:defRPr/>
              </a:pPr>
              <a:t>9/11/2014</a:t>
            </a:fld>
            <a:endParaRPr lang="en-US" dirty="0">
              <a:solidFill>
                <a:srgbClr val="000000">
                  <a:tint val="75000"/>
                </a:srgbClr>
              </a:solidFill>
            </a:endParaRPr>
          </a:p>
        </p:txBody>
      </p:sp>
      <p:sp>
        <p:nvSpPr>
          <p:cNvPr id="6" name="Footer Placeholder 4"/>
          <p:cNvSpPr>
            <a:spLocks noGrp="1"/>
          </p:cNvSpPr>
          <p:nvPr>
            <p:ph type="ftr" sz="quarter" idx="11"/>
          </p:nvPr>
        </p:nvSpPr>
        <p:spPr/>
        <p:txBody>
          <a:bodyPr/>
          <a:lstStyle>
            <a:lvl1pPr algn="ctr" fontAlgn="auto">
              <a:spcBef>
                <a:spcPts val="0"/>
              </a:spcBef>
              <a:spcAft>
                <a:spcPts val="0"/>
              </a:spcAft>
              <a:defRPr sz="1200" b="0" i="0">
                <a:solidFill>
                  <a:schemeClr val="tx1">
                    <a:tint val="75000"/>
                  </a:schemeClr>
                </a:solidFill>
                <a:latin typeface="Helvetica Neue"/>
                <a:ea typeface="+mn-ea"/>
                <a:cs typeface="Helvetica Neue"/>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xmlns="" val="3465461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Alfresco_logo_RGB_mark.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8196263" y="5954713"/>
            <a:ext cx="631825"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lgn="l" fontAlgn="auto">
              <a:spcBef>
                <a:spcPts val="0"/>
              </a:spcBef>
              <a:spcAft>
                <a:spcPts val="0"/>
              </a:spcAft>
              <a:defRPr sz="1200" b="0" i="0">
                <a:solidFill>
                  <a:schemeClr val="tx1">
                    <a:tint val="75000"/>
                  </a:schemeClr>
                </a:solidFill>
                <a:latin typeface="Helvetica Neue"/>
                <a:ea typeface="+mn-ea"/>
                <a:cs typeface="Helvetica Neue"/>
              </a:defRPr>
            </a:lvl1pPr>
          </a:lstStyle>
          <a:p>
            <a:pPr>
              <a:defRPr/>
            </a:pPr>
            <a:fld id="{88843D6C-00A0-FE44-93DA-544FA063AF7C}" type="datetimeFigureOut">
              <a:rPr lang="en-US">
                <a:solidFill>
                  <a:srgbClr val="000000">
                    <a:tint val="75000"/>
                  </a:srgbClr>
                </a:solidFill>
              </a:rPr>
              <a:pPr>
                <a:defRPr/>
              </a:pPr>
              <a:t>9/11/2014</a:t>
            </a:fld>
            <a:endParaRPr lang="en-US" dirty="0">
              <a:solidFill>
                <a:srgbClr val="000000">
                  <a:tint val="75000"/>
                </a:srgbClr>
              </a:solidFill>
            </a:endParaRPr>
          </a:p>
        </p:txBody>
      </p:sp>
      <p:sp>
        <p:nvSpPr>
          <p:cNvPr id="7" name="Footer Placeholder 4"/>
          <p:cNvSpPr>
            <a:spLocks noGrp="1"/>
          </p:cNvSpPr>
          <p:nvPr>
            <p:ph type="ftr" sz="quarter" idx="11"/>
          </p:nvPr>
        </p:nvSpPr>
        <p:spPr/>
        <p:txBody>
          <a:bodyPr/>
          <a:lstStyle>
            <a:lvl1pPr algn="ctr" fontAlgn="auto">
              <a:spcBef>
                <a:spcPts val="0"/>
              </a:spcBef>
              <a:spcAft>
                <a:spcPts val="0"/>
              </a:spcAft>
              <a:defRPr sz="1200" b="0" i="0">
                <a:solidFill>
                  <a:schemeClr val="tx1">
                    <a:tint val="75000"/>
                  </a:schemeClr>
                </a:solidFill>
                <a:latin typeface="Helvetica Neue"/>
                <a:ea typeface="+mn-ea"/>
                <a:cs typeface="Helvetica Neue"/>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xmlns="" val="14712374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 descr="Alfresco_logo_RGB_mark.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8196263" y="5954713"/>
            <a:ext cx="631825"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Helvetica Neue"/>
                <a:cs typeface="Helvetica Neu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Helvetica Neue"/>
                <a:cs typeface="Helvetica Neu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lgn="l" fontAlgn="auto">
              <a:spcBef>
                <a:spcPts val="0"/>
              </a:spcBef>
              <a:spcAft>
                <a:spcPts val="0"/>
              </a:spcAft>
              <a:defRPr sz="1200" b="0" i="0">
                <a:solidFill>
                  <a:schemeClr val="tx1">
                    <a:tint val="75000"/>
                  </a:schemeClr>
                </a:solidFill>
                <a:latin typeface="Helvetica Neue"/>
                <a:ea typeface="+mn-ea"/>
                <a:cs typeface="Helvetica Neue"/>
              </a:defRPr>
            </a:lvl1pPr>
          </a:lstStyle>
          <a:p>
            <a:pPr>
              <a:defRPr/>
            </a:pPr>
            <a:fld id="{A20A7815-F127-7149-8CC9-629287978305}" type="datetimeFigureOut">
              <a:rPr lang="en-US">
                <a:solidFill>
                  <a:srgbClr val="000000">
                    <a:tint val="75000"/>
                  </a:srgbClr>
                </a:solidFill>
              </a:rPr>
              <a:pPr>
                <a:defRPr/>
              </a:pPr>
              <a:t>9/11/2014</a:t>
            </a:fld>
            <a:endParaRPr lang="en-US" dirty="0">
              <a:solidFill>
                <a:srgbClr val="000000">
                  <a:tint val="75000"/>
                </a:srgbClr>
              </a:solidFill>
            </a:endParaRPr>
          </a:p>
        </p:txBody>
      </p:sp>
      <p:sp>
        <p:nvSpPr>
          <p:cNvPr id="9" name="Footer Placeholder 4"/>
          <p:cNvSpPr>
            <a:spLocks noGrp="1"/>
          </p:cNvSpPr>
          <p:nvPr>
            <p:ph type="ftr" sz="quarter" idx="11"/>
          </p:nvPr>
        </p:nvSpPr>
        <p:spPr/>
        <p:txBody>
          <a:bodyPr/>
          <a:lstStyle>
            <a:lvl1pPr algn="ctr" fontAlgn="auto">
              <a:spcBef>
                <a:spcPts val="0"/>
              </a:spcBef>
              <a:spcAft>
                <a:spcPts val="0"/>
              </a:spcAft>
              <a:defRPr sz="1200" b="0" i="0">
                <a:solidFill>
                  <a:schemeClr val="tx1">
                    <a:tint val="75000"/>
                  </a:schemeClr>
                </a:solidFill>
                <a:latin typeface="Helvetica Neue"/>
                <a:ea typeface="+mn-ea"/>
                <a:cs typeface="Helvetica Neue"/>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xmlns="" val="8829627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Alfresco_logo_RGB_mark.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8196263" y="5954713"/>
            <a:ext cx="631825"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lgn="l" fontAlgn="auto">
              <a:spcBef>
                <a:spcPts val="0"/>
              </a:spcBef>
              <a:spcAft>
                <a:spcPts val="0"/>
              </a:spcAft>
              <a:defRPr sz="1200" b="0" i="0">
                <a:solidFill>
                  <a:schemeClr val="tx1">
                    <a:tint val="75000"/>
                  </a:schemeClr>
                </a:solidFill>
                <a:latin typeface="Helvetica Neue"/>
                <a:ea typeface="+mn-ea"/>
                <a:cs typeface="Helvetica Neue"/>
              </a:defRPr>
            </a:lvl1pPr>
          </a:lstStyle>
          <a:p>
            <a:pPr>
              <a:defRPr/>
            </a:pPr>
            <a:fld id="{5665BAA3-8063-5040-BB53-2EA91935883D}" type="datetimeFigureOut">
              <a:rPr lang="en-US">
                <a:solidFill>
                  <a:srgbClr val="000000">
                    <a:tint val="75000"/>
                  </a:srgbClr>
                </a:solidFill>
              </a:rPr>
              <a:pPr>
                <a:defRPr/>
              </a:pPr>
              <a:t>9/11/2014</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lvl1pPr algn="ctr" fontAlgn="auto">
              <a:spcBef>
                <a:spcPts val="0"/>
              </a:spcBef>
              <a:spcAft>
                <a:spcPts val="0"/>
              </a:spcAft>
              <a:defRPr sz="1200" b="0" i="0">
                <a:solidFill>
                  <a:schemeClr val="tx1">
                    <a:tint val="75000"/>
                  </a:schemeClr>
                </a:solidFill>
                <a:latin typeface="Helvetica Neue"/>
                <a:ea typeface="+mn-ea"/>
                <a:cs typeface="Helvetica Neue"/>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xmlns="" val="4114044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Divider</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068578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Alfresco_logo_RGB_mark.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8196263" y="5954713"/>
            <a:ext cx="631825"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3"/>
          <p:cNvSpPr>
            <a:spLocks noGrp="1"/>
          </p:cNvSpPr>
          <p:nvPr>
            <p:ph type="dt" sz="half" idx="10"/>
          </p:nvPr>
        </p:nvSpPr>
        <p:spPr/>
        <p:txBody>
          <a:bodyPr/>
          <a:lstStyle>
            <a:lvl1pPr algn="l" fontAlgn="auto">
              <a:spcBef>
                <a:spcPts val="0"/>
              </a:spcBef>
              <a:spcAft>
                <a:spcPts val="0"/>
              </a:spcAft>
              <a:defRPr sz="1200" b="0" i="0">
                <a:solidFill>
                  <a:schemeClr val="tx1">
                    <a:tint val="75000"/>
                  </a:schemeClr>
                </a:solidFill>
                <a:latin typeface="Helvetica Neue"/>
                <a:ea typeface="+mn-ea"/>
                <a:cs typeface="Helvetica Neue"/>
              </a:defRPr>
            </a:lvl1pPr>
          </a:lstStyle>
          <a:p>
            <a:pPr>
              <a:defRPr/>
            </a:pPr>
            <a:fld id="{F9618BBB-05B0-EC40-82B7-D824C0A43A46}" type="datetimeFigureOut">
              <a:rPr lang="en-US">
                <a:solidFill>
                  <a:srgbClr val="000000">
                    <a:tint val="75000"/>
                  </a:srgbClr>
                </a:solidFill>
              </a:rPr>
              <a:pPr>
                <a:defRPr/>
              </a:pPr>
              <a:t>9/11/2014</a:t>
            </a:fld>
            <a:endParaRPr lang="en-US" dirty="0">
              <a:solidFill>
                <a:srgbClr val="000000">
                  <a:tint val="75000"/>
                </a:srgbClr>
              </a:solidFill>
            </a:endParaRPr>
          </a:p>
        </p:txBody>
      </p:sp>
      <p:sp>
        <p:nvSpPr>
          <p:cNvPr id="4" name="Footer Placeholder 4"/>
          <p:cNvSpPr>
            <a:spLocks noGrp="1"/>
          </p:cNvSpPr>
          <p:nvPr>
            <p:ph type="ftr" sz="quarter" idx="11"/>
          </p:nvPr>
        </p:nvSpPr>
        <p:spPr/>
        <p:txBody>
          <a:bodyPr/>
          <a:lstStyle>
            <a:lvl1pPr algn="ctr" fontAlgn="auto">
              <a:spcBef>
                <a:spcPts val="0"/>
              </a:spcBef>
              <a:spcAft>
                <a:spcPts val="0"/>
              </a:spcAft>
              <a:defRPr sz="1200" b="0" i="0">
                <a:solidFill>
                  <a:schemeClr val="tx1">
                    <a:tint val="75000"/>
                  </a:schemeClr>
                </a:solidFill>
                <a:latin typeface="Helvetica Neue"/>
                <a:ea typeface="+mn-ea"/>
                <a:cs typeface="Helvetica Neue"/>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xmlns="" val="10804207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9B7107-F927-7E4D-A74B-1BED0721F65C}" type="datetimeFigureOut">
              <a:rPr lang="en-US">
                <a:solidFill>
                  <a:srgbClr val="000000">
                    <a:tint val="75000"/>
                  </a:srgbClr>
                </a:solidFill>
              </a:rPr>
              <a:pPr>
                <a:defRPr/>
              </a:pPr>
              <a:t>9/11/2014</a:t>
            </a:fld>
            <a:endParaRPr lang="en-US" dirty="0">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xmlns="" val="30427827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Alfresco_logo_RGB_mark.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8196263" y="5954713"/>
            <a:ext cx="631825"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lgn="l" fontAlgn="auto">
              <a:spcBef>
                <a:spcPts val="0"/>
              </a:spcBef>
              <a:spcAft>
                <a:spcPts val="0"/>
              </a:spcAft>
              <a:defRPr sz="1200" b="0" i="0">
                <a:solidFill>
                  <a:schemeClr val="tx1">
                    <a:tint val="75000"/>
                  </a:schemeClr>
                </a:solidFill>
                <a:latin typeface="Helvetica Neue"/>
                <a:ea typeface="+mn-ea"/>
                <a:cs typeface="Helvetica Neue"/>
              </a:defRPr>
            </a:lvl1pPr>
          </a:lstStyle>
          <a:p>
            <a:pPr>
              <a:defRPr/>
            </a:pPr>
            <a:fld id="{5DA3B1F2-780D-864E-A551-83E435E373C4}" type="datetimeFigureOut">
              <a:rPr lang="en-US">
                <a:solidFill>
                  <a:srgbClr val="000000">
                    <a:tint val="75000"/>
                  </a:srgbClr>
                </a:solidFill>
              </a:rPr>
              <a:pPr>
                <a:defRPr/>
              </a:pPr>
              <a:t>9/11/2014</a:t>
            </a:fld>
            <a:endParaRPr lang="en-US" dirty="0">
              <a:solidFill>
                <a:srgbClr val="000000">
                  <a:tint val="75000"/>
                </a:srgbClr>
              </a:solidFill>
            </a:endParaRPr>
          </a:p>
        </p:txBody>
      </p:sp>
      <p:sp>
        <p:nvSpPr>
          <p:cNvPr id="7" name="Footer Placeholder 4"/>
          <p:cNvSpPr>
            <a:spLocks noGrp="1"/>
          </p:cNvSpPr>
          <p:nvPr>
            <p:ph type="ftr" sz="quarter" idx="11"/>
          </p:nvPr>
        </p:nvSpPr>
        <p:spPr/>
        <p:txBody>
          <a:bodyPr/>
          <a:lstStyle>
            <a:lvl1pPr algn="ctr" fontAlgn="auto">
              <a:spcBef>
                <a:spcPts val="0"/>
              </a:spcBef>
              <a:spcAft>
                <a:spcPts val="0"/>
              </a:spcAft>
              <a:defRPr sz="1200" b="0" i="0">
                <a:solidFill>
                  <a:schemeClr val="tx1">
                    <a:tint val="75000"/>
                  </a:schemeClr>
                </a:solidFill>
                <a:latin typeface="Helvetica Neue"/>
                <a:ea typeface="+mn-ea"/>
                <a:cs typeface="Helvetica Neue"/>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xmlns="" val="22788413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Alfresco_logo_RGB_mark.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8196263" y="5954713"/>
            <a:ext cx="631825"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lgn="l" fontAlgn="auto">
              <a:spcBef>
                <a:spcPts val="0"/>
              </a:spcBef>
              <a:spcAft>
                <a:spcPts val="0"/>
              </a:spcAft>
              <a:defRPr sz="1200" b="0" i="0">
                <a:solidFill>
                  <a:schemeClr val="tx1">
                    <a:tint val="75000"/>
                  </a:schemeClr>
                </a:solidFill>
                <a:latin typeface="Helvetica Neue"/>
                <a:ea typeface="+mn-ea"/>
                <a:cs typeface="Helvetica Neue"/>
              </a:defRPr>
            </a:lvl1pPr>
          </a:lstStyle>
          <a:p>
            <a:pPr>
              <a:defRPr/>
            </a:pPr>
            <a:fld id="{354D7CA1-8257-2D4F-9B6A-E3D0959D7358}" type="datetimeFigureOut">
              <a:rPr lang="en-US">
                <a:solidFill>
                  <a:srgbClr val="000000">
                    <a:tint val="75000"/>
                  </a:srgbClr>
                </a:solidFill>
              </a:rPr>
              <a:pPr>
                <a:defRPr/>
              </a:pPr>
              <a:t>9/11/2014</a:t>
            </a:fld>
            <a:endParaRPr lang="en-US" dirty="0">
              <a:solidFill>
                <a:srgbClr val="000000">
                  <a:tint val="75000"/>
                </a:srgbClr>
              </a:solidFill>
            </a:endParaRPr>
          </a:p>
        </p:txBody>
      </p:sp>
      <p:sp>
        <p:nvSpPr>
          <p:cNvPr id="7" name="Footer Placeholder 4"/>
          <p:cNvSpPr>
            <a:spLocks noGrp="1"/>
          </p:cNvSpPr>
          <p:nvPr>
            <p:ph type="ftr" sz="quarter" idx="11"/>
          </p:nvPr>
        </p:nvSpPr>
        <p:spPr/>
        <p:txBody>
          <a:bodyPr/>
          <a:lstStyle>
            <a:lvl1pPr algn="ctr" fontAlgn="auto">
              <a:spcBef>
                <a:spcPts val="0"/>
              </a:spcBef>
              <a:spcAft>
                <a:spcPts val="0"/>
              </a:spcAft>
              <a:defRPr sz="1200" b="0" i="0">
                <a:solidFill>
                  <a:schemeClr val="tx1">
                    <a:tint val="75000"/>
                  </a:schemeClr>
                </a:solidFill>
                <a:latin typeface="Helvetica Neue"/>
                <a:ea typeface="+mn-ea"/>
                <a:cs typeface="Helvetica Neue"/>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xmlns="" val="3653075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8670925" y="6359525"/>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none"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defRPr/>
            </a:pPr>
            <a:endParaRPr lang="en-US" smtClean="0">
              <a:solidFill>
                <a:srgbClr val="000000"/>
              </a:solidFill>
              <a:latin typeface="Helvetica Neue Light" charset="0"/>
              <a:cs typeface="Helvetica Neue Light" charset="0"/>
            </a:endParaRPr>
          </a:p>
        </p:txBody>
      </p:sp>
      <p:pic>
        <p:nvPicPr>
          <p:cNvPr id="4" name="Picture 6" descr="Alfresco_logo_RGB_mark.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8196263" y="5954713"/>
            <a:ext cx="631825"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lgn="l" fontAlgn="auto">
              <a:spcBef>
                <a:spcPts val="0"/>
              </a:spcBef>
              <a:spcAft>
                <a:spcPts val="0"/>
              </a:spcAft>
              <a:defRPr sz="1200" b="0" i="0">
                <a:solidFill>
                  <a:schemeClr val="tx1">
                    <a:tint val="75000"/>
                  </a:schemeClr>
                </a:solidFill>
                <a:latin typeface="Helvetica Neue"/>
                <a:ea typeface="+mn-ea"/>
                <a:cs typeface="Helvetica Neue"/>
              </a:defRPr>
            </a:lvl1pPr>
          </a:lstStyle>
          <a:p>
            <a:pPr>
              <a:defRPr/>
            </a:pPr>
            <a:fld id="{014D903A-C329-9345-89E6-AC94A4808FB0}" type="datetimeFigureOut">
              <a:rPr lang="en-US">
                <a:solidFill>
                  <a:srgbClr val="000000">
                    <a:tint val="75000"/>
                  </a:srgbClr>
                </a:solidFill>
              </a:rPr>
              <a:pPr>
                <a:defRPr/>
              </a:pPr>
              <a:t>9/11/2014</a:t>
            </a:fld>
            <a:endParaRPr lang="en-US" dirty="0">
              <a:solidFill>
                <a:srgbClr val="000000">
                  <a:tint val="75000"/>
                </a:srgbClr>
              </a:solidFill>
            </a:endParaRPr>
          </a:p>
        </p:txBody>
      </p:sp>
      <p:sp>
        <p:nvSpPr>
          <p:cNvPr id="6" name="Footer Placeholder 4"/>
          <p:cNvSpPr>
            <a:spLocks noGrp="1"/>
          </p:cNvSpPr>
          <p:nvPr>
            <p:ph type="ftr" sz="quarter" idx="11"/>
          </p:nvPr>
        </p:nvSpPr>
        <p:spPr/>
        <p:txBody>
          <a:bodyPr/>
          <a:lstStyle>
            <a:lvl1pPr algn="ctr" fontAlgn="auto">
              <a:spcBef>
                <a:spcPts val="0"/>
              </a:spcBef>
              <a:spcAft>
                <a:spcPts val="0"/>
              </a:spcAft>
              <a:defRPr sz="1200" b="0" i="0">
                <a:solidFill>
                  <a:schemeClr val="tx1">
                    <a:tint val="75000"/>
                  </a:schemeClr>
                </a:solidFill>
                <a:latin typeface="Helvetica Neue"/>
                <a:ea typeface="+mn-ea"/>
                <a:cs typeface="Helvetica Neue"/>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xmlns="" val="721086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9629" y="1582467"/>
            <a:ext cx="8769052" cy="1470025"/>
          </a:xfrm>
        </p:spPr>
        <p:txBody>
          <a:bodyPr/>
          <a:lstStyle>
            <a:lvl1pPr>
              <a:defRPr baseline="0"/>
            </a:lvl1pPr>
          </a:lstStyle>
          <a:p>
            <a:r>
              <a:rPr lang="en-US" dirty="0" smtClean="0"/>
              <a:t>Section Divider</a:t>
            </a:r>
            <a:endParaRPr lang="en-US" dirty="0"/>
          </a:p>
        </p:txBody>
      </p:sp>
      <p:sp>
        <p:nvSpPr>
          <p:cNvPr id="3" name="Subtitle 2"/>
          <p:cNvSpPr>
            <a:spLocks noGrp="1"/>
          </p:cNvSpPr>
          <p:nvPr>
            <p:ph type="subTitle" idx="1"/>
          </p:nvPr>
        </p:nvSpPr>
        <p:spPr>
          <a:xfrm>
            <a:off x="1125466" y="2749714"/>
            <a:ext cx="6843475" cy="894482"/>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351489074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Divider</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91968989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3" name="Picture 5" descr="BOTTOM.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6718300"/>
            <a:ext cx="9144000" cy="16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6" descr="Screen Shot 2013-09-29 at 11.30.42 PM.pn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7702550" y="6235700"/>
            <a:ext cx="1338263"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36467326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Left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53988" y="5386388"/>
            <a:ext cx="914401"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defRPr/>
            </a:pPr>
            <a:endParaRPr lang="en-US" smtClean="0">
              <a:solidFill>
                <a:srgbClr val="000000"/>
              </a:solidFill>
              <a:latin typeface="Helvetica Neue Light" charset="0"/>
              <a:cs typeface="Helvetica Neue Light" charset="0"/>
            </a:endParaRPr>
          </a:p>
        </p:txBody>
      </p:sp>
      <p:pic>
        <p:nvPicPr>
          <p:cNvPr id="5" name="Picture 6" descr="BOTTOM.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6718300"/>
            <a:ext cx="9144000" cy="16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10055293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53988" y="5386388"/>
            <a:ext cx="914401"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defRPr/>
            </a:pPr>
            <a:endParaRPr lang="en-US" smtClean="0">
              <a:solidFill>
                <a:srgbClr val="000000"/>
              </a:solidFill>
              <a:latin typeface="Helvetica Neue Light" charset="0"/>
              <a:cs typeface="Helvetica Neue Light" charset="0"/>
            </a:endParaRPr>
          </a:p>
        </p:txBody>
      </p:sp>
      <p:pic>
        <p:nvPicPr>
          <p:cNvPr id="6" name="Picture 6" descr="BOTTOM.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6718300"/>
            <a:ext cx="9144000" cy="16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95105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5651" y="1130687"/>
            <a:ext cx="8715006" cy="1470025"/>
          </a:xfrm>
        </p:spPr>
        <p:txBody>
          <a:bodyPr/>
          <a:lstStyle/>
          <a:p>
            <a:r>
              <a:rPr lang="en-US" dirty="0" smtClean="0"/>
              <a:t>Section Divider</a:t>
            </a:r>
            <a:endParaRPr lang="en-US" dirty="0"/>
          </a:p>
        </p:txBody>
      </p:sp>
      <p:sp>
        <p:nvSpPr>
          <p:cNvPr id="3" name="Subtitle 2"/>
          <p:cNvSpPr>
            <a:spLocks noGrp="1"/>
          </p:cNvSpPr>
          <p:nvPr>
            <p:ph type="subTitle" idx="1"/>
          </p:nvPr>
        </p:nvSpPr>
        <p:spPr>
          <a:xfrm>
            <a:off x="685800" y="2724343"/>
            <a:ext cx="7867066" cy="855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23421157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pic>
        <p:nvPicPr>
          <p:cNvPr id="7" name="Picture 5" descr="BOTTOM.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6718300"/>
            <a:ext cx="9144000" cy="16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Helvetica Neue"/>
                <a:cs typeface="Helvetica Neu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Helvetica Neue"/>
                <a:cs typeface="Helvetica Neu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9636426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29212" y="2049365"/>
            <a:ext cx="5414788" cy="1470025"/>
          </a:xfrm>
        </p:spPr>
        <p:txBody>
          <a:bodyPr/>
          <a:lstStyle>
            <a:lvl1pPr algn="l">
              <a:defRPr lang="en-US" sz="4000" b="1" kern="1200" smtClean="0">
                <a:solidFill>
                  <a:srgbClr val="E6EC95"/>
                </a:solidFill>
                <a:latin typeface="Helvetica Neue" charset="0"/>
                <a:ea typeface="+mn-ea"/>
                <a:cs typeface="Helvetica Neue" charset="0"/>
              </a:defRPr>
            </a:lvl1pPr>
          </a:lstStyle>
          <a:p>
            <a:r>
              <a:rPr lang="en-US" dirty="0" smtClean="0"/>
              <a:t>Presentation Title</a:t>
            </a:r>
            <a:endParaRPr lang="en-US" dirty="0"/>
          </a:p>
        </p:txBody>
      </p:sp>
      <p:sp>
        <p:nvSpPr>
          <p:cNvPr id="3" name="Subtitle 2"/>
          <p:cNvSpPr>
            <a:spLocks noGrp="1"/>
          </p:cNvSpPr>
          <p:nvPr>
            <p:ph type="subTitle" idx="1"/>
          </p:nvPr>
        </p:nvSpPr>
        <p:spPr>
          <a:xfrm>
            <a:off x="3729212" y="3670041"/>
            <a:ext cx="5414788" cy="70719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5134162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xmlns="" val="26902053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742950" indent="-285750">
              <a:buFont typeface="Lucida Grande"/>
              <a:buChar char="+"/>
              <a:defRPr/>
            </a:lvl2pPr>
            <a:lvl3pPr>
              <a:defRPr lang="en-US" sz="2400" kern="1200" baseline="0" dirty="0" smtClean="0">
                <a:solidFill>
                  <a:srgbClr val="595959"/>
                </a:solidFill>
                <a:latin typeface="Times"/>
                <a:ea typeface="ＭＳ Ｐゴシック" charset="0"/>
                <a:cs typeface="Times"/>
                <a:sym typeface="Gill Sans" charset="0"/>
              </a:defRPr>
            </a:lvl3pPr>
            <a:lvl4pPr>
              <a:defRPr lang="en-US" sz="2400" kern="1200" baseline="0" dirty="0" smtClean="0">
                <a:solidFill>
                  <a:srgbClr val="595959"/>
                </a:solidFill>
                <a:latin typeface="Times"/>
                <a:ea typeface="ＭＳ Ｐゴシック" charset="0"/>
                <a:cs typeface="Times"/>
                <a:sym typeface="Gill Sans" charset="0"/>
              </a:defRPr>
            </a:lvl4pPr>
            <a:lvl5pPr>
              <a:defRPr lang="en-US" sz="2400" kern="1200" baseline="0" dirty="0" smtClean="0">
                <a:solidFill>
                  <a:srgbClr val="595959"/>
                </a:solidFill>
                <a:latin typeface="Times"/>
                <a:ea typeface="ＭＳ Ｐゴシック" charset="0"/>
                <a:cs typeface="Times"/>
                <a:sym typeface="Gill Sans" charset="0"/>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36575588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marL="742950" indent="-285750">
              <a:buFont typeface="Lucida Grande"/>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marL="742950" indent="-285750">
              <a:buFont typeface="Lucida Grande"/>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5712529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2605" y="4800600"/>
            <a:ext cx="7755679"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702605" y="612775"/>
            <a:ext cx="775567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02605" y="5367338"/>
            <a:ext cx="775567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718019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405829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F7F7F"/>
                </a:solidFill>
              </a:defRPr>
            </a:lvl1pPr>
          </a:lstStyle>
          <a:p>
            <a:r>
              <a:rPr lang="en-GB" smtClean="0"/>
              <a:t>Click to edit Master title style</a:t>
            </a:r>
            <a:endParaRPr lang="en-US" dirty="0"/>
          </a:p>
        </p:txBody>
      </p:sp>
      <p:sp>
        <p:nvSpPr>
          <p:cNvPr id="3" name="Date Placeholder 2"/>
          <p:cNvSpPr>
            <a:spLocks noGrp="1"/>
          </p:cNvSpPr>
          <p:nvPr>
            <p:ph type="dt" sz="half" idx="10"/>
          </p:nvPr>
        </p:nvSpPr>
        <p:spPr/>
        <p:txBody>
          <a:bodyPr/>
          <a:lstStyle/>
          <a:p>
            <a:fld id="{18B9BED5-4272-D941-909A-AB755BBAAAFD}" type="datetimeFigureOut">
              <a:rPr lang="en-US" smtClean="0">
                <a:solidFill>
                  <a:prstClr val="black">
                    <a:tint val="75000"/>
                  </a:prstClr>
                </a:solidFill>
                <a:latin typeface="Calibri"/>
              </a:rPr>
              <a:pPr/>
              <a:t>9/11/2014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C3BF9E0-6685-F84D-9ADC-BDBC83E4B16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pic>
        <p:nvPicPr>
          <p:cNvPr id="6" name="Picture 4" descr="alfresco-marktiny.png"/>
          <p:cNvPicPr>
            <a:picLocks noChangeAspect="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217282" y="6285911"/>
            <a:ext cx="399835" cy="405564"/>
          </a:xfrm>
          <a:prstGeom prst="rect">
            <a:avLst/>
          </a:prstGeom>
          <a:noFill/>
          <a:ln w="9525">
            <a:noFill/>
            <a:miter lim="800000"/>
            <a:headEnd/>
            <a:tailEnd/>
          </a:ln>
        </p:spPr>
      </p:pic>
    </p:spTree>
    <p:extLst>
      <p:ext uri="{BB962C8B-B14F-4D97-AF65-F5344CB8AC3E}">
        <p14:creationId xmlns:p14="http://schemas.microsoft.com/office/powerpoint/2010/main" xmlns="" val="4136471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xmlns="" val="24604401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742950" indent="-285750">
              <a:buFont typeface="Lucida Grande"/>
              <a:buChar char="+"/>
              <a:defRPr/>
            </a:lvl2pPr>
            <a:lvl3pPr>
              <a:defRPr lang="en-US" sz="2400" kern="1200" baseline="0" dirty="0" smtClean="0">
                <a:solidFill>
                  <a:srgbClr val="595959"/>
                </a:solidFill>
                <a:latin typeface="Times"/>
                <a:ea typeface="ＭＳ Ｐゴシック" charset="0"/>
                <a:cs typeface="Times"/>
                <a:sym typeface="Gill Sans" charset="0"/>
              </a:defRPr>
            </a:lvl3pPr>
            <a:lvl4pPr>
              <a:defRPr lang="en-US" sz="2400" kern="1200" baseline="0" dirty="0" smtClean="0">
                <a:solidFill>
                  <a:srgbClr val="595959"/>
                </a:solidFill>
                <a:latin typeface="Times"/>
                <a:ea typeface="ＭＳ Ｐゴシック" charset="0"/>
                <a:cs typeface="Times"/>
                <a:sym typeface="Gill Sans" charset="0"/>
              </a:defRPr>
            </a:lvl4pPr>
            <a:lvl5pPr>
              <a:defRPr lang="en-US" sz="2400" kern="1200" baseline="0" dirty="0" smtClean="0">
                <a:solidFill>
                  <a:srgbClr val="595959"/>
                </a:solidFill>
                <a:latin typeface="Times"/>
                <a:ea typeface="ＭＳ Ｐゴシック" charset="0"/>
                <a:cs typeface="Times"/>
                <a:sym typeface="Gill Sans" charset="0"/>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2978872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Divider</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3615596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marL="742950" indent="-285750">
              <a:buFont typeface="Lucida Grande"/>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marL="742950" indent="-285750">
              <a:buFont typeface="Lucida Grande"/>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33289323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2605" y="4800600"/>
            <a:ext cx="7755679"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702605" y="612775"/>
            <a:ext cx="775567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02605" y="5367338"/>
            <a:ext cx="775567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9410458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xmlns="" val="22168302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742950" indent="-285750">
              <a:buFont typeface="Lucida Grande"/>
              <a:buChar char="+"/>
              <a:defRPr/>
            </a:lvl2pPr>
            <a:lvl3pPr>
              <a:defRPr lang="en-US" sz="2400" kern="1200" baseline="0" dirty="0" smtClean="0">
                <a:solidFill>
                  <a:srgbClr val="595959"/>
                </a:solidFill>
                <a:latin typeface="Times"/>
                <a:ea typeface="ＭＳ Ｐゴシック" charset="0"/>
                <a:cs typeface="Times"/>
                <a:sym typeface="Gill Sans" charset="0"/>
              </a:defRPr>
            </a:lvl3pPr>
            <a:lvl4pPr>
              <a:defRPr lang="en-US" sz="2400" kern="1200" baseline="0" dirty="0" smtClean="0">
                <a:solidFill>
                  <a:srgbClr val="595959"/>
                </a:solidFill>
                <a:latin typeface="Times"/>
                <a:ea typeface="ＭＳ Ｐゴシック" charset="0"/>
                <a:cs typeface="Times"/>
                <a:sym typeface="Gill Sans" charset="0"/>
              </a:defRPr>
            </a:lvl4pPr>
            <a:lvl5pPr>
              <a:defRPr lang="en-US" sz="2400" kern="1200" baseline="0" dirty="0" smtClean="0">
                <a:solidFill>
                  <a:srgbClr val="595959"/>
                </a:solidFill>
                <a:latin typeface="Times"/>
                <a:ea typeface="ＭＳ Ｐゴシック" charset="0"/>
                <a:cs typeface="Times"/>
                <a:sym typeface="Gill Sans" charset="0"/>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1716312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marL="742950" indent="-285750">
              <a:buFont typeface="Lucida Grande"/>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marL="742950" indent="-285750">
              <a:buFont typeface="Lucida Grande"/>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13846056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2605" y="4800600"/>
            <a:ext cx="7755679"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702605" y="612775"/>
            <a:ext cx="775567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02605" y="5367338"/>
            <a:ext cx="775567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2344076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9164" y="1395412"/>
            <a:ext cx="8769052" cy="1470025"/>
          </a:xfrm>
        </p:spPr>
        <p:txBody>
          <a:bodyPr/>
          <a:lstStyle>
            <a:lvl1pPr>
              <a:defRPr baseline="0"/>
            </a:lvl1pPr>
          </a:lstStyle>
          <a:p>
            <a:r>
              <a:rPr lang="en-US" dirty="0" smtClean="0"/>
              <a:t>Section Divider</a:t>
            </a:r>
            <a:endParaRPr lang="en-US" dirty="0"/>
          </a:p>
        </p:txBody>
      </p:sp>
      <p:sp>
        <p:nvSpPr>
          <p:cNvPr id="3" name="Subtitle 2"/>
          <p:cNvSpPr>
            <a:spLocks noGrp="1"/>
          </p:cNvSpPr>
          <p:nvPr>
            <p:ph type="subTitle" idx="1"/>
          </p:nvPr>
        </p:nvSpPr>
        <p:spPr>
          <a:xfrm>
            <a:off x="1371599" y="3009900"/>
            <a:ext cx="6843475" cy="894482"/>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8138653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Divider</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0724356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5651" y="1130687"/>
            <a:ext cx="8715006" cy="1470025"/>
          </a:xfrm>
        </p:spPr>
        <p:txBody>
          <a:bodyPr/>
          <a:lstStyle/>
          <a:p>
            <a:r>
              <a:rPr lang="en-US" dirty="0" smtClean="0"/>
              <a:t>Section Divider</a:t>
            </a:r>
            <a:endParaRPr lang="en-US" dirty="0"/>
          </a:p>
        </p:txBody>
      </p:sp>
      <p:sp>
        <p:nvSpPr>
          <p:cNvPr id="3" name="Subtitle 2"/>
          <p:cNvSpPr>
            <a:spLocks noGrp="1"/>
          </p:cNvSpPr>
          <p:nvPr>
            <p:ph type="subTitle" idx="1"/>
          </p:nvPr>
        </p:nvSpPr>
        <p:spPr>
          <a:xfrm>
            <a:off x="685800" y="2724343"/>
            <a:ext cx="7867066" cy="855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7083449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Divider</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689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36316218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5" name="Picture 6" descr="Alfresco_logo_RGB_mark.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8196263" y="5954713"/>
            <a:ext cx="631825"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marL="0" indent="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0" indent="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Date Placeholder 3"/>
          <p:cNvSpPr>
            <a:spLocks noGrp="1"/>
          </p:cNvSpPr>
          <p:nvPr>
            <p:ph type="dt" sz="half" idx="10"/>
          </p:nvPr>
        </p:nvSpPr>
        <p:spPr/>
        <p:txBody>
          <a:bodyPr/>
          <a:lstStyle>
            <a:lvl1pPr algn="l" fontAlgn="auto">
              <a:spcBef>
                <a:spcPts val="0"/>
              </a:spcBef>
              <a:spcAft>
                <a:spcPts val="0"/>
              </a:spcAft>
              <a:defRPr sz="1200" b="0" i="0">
                <a:solidFill>
                  <a:schemeClr val="tx1">
                    <a:tint val="75000"/>
                  </a:schemeClr>
                </a:solidFill>
                <a:latin typeface="Helvetica Neue"/>
                <a:ea typeface="+mn-ea"/>
                <a:cs typeface="Helvetica Neue"/>
              </a:defRPr>
            </a:lvl1pPr>
          </a:lstStyle>
          <a:p>
            <a:fld id="{73B5FD24-82A7-494A-964E-6A2230117609}" type="datetimeFigureOut">
              <a:rPr lang="en-US" smtClean="0">
                <a:solidFill>
                  <a:prstClr val="black">
                    <a:tint val="75000"/>
                  </a:prstClr>
                </a:solidFill>
              </a:rPr>
              <a:pPr/>
              <a:t>9/11/2014</a:t>
            </a:fld>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lgn="ctr" fontAlgn="auto">
              <a:spcBef>
                <a:spcPts val="0"/>
              </a:spcBef>
              <a:spcAft>
                <a:spcPts val="0"/>
              </a:spcAft>
              <a:defRPr sz="1200" b="0" i="0">
                <a:solidFill>
                  <a:schemeClr val="tx1">
                    <a:tint val="75000"/>
                  </a:schemeClr>
                </a:solidFill>
                <a:latin typeface="Helvetica Neue"/>
                <a:ea typeface="+mn-ea"/>
                <a:cs typeface="Helvetica Neue"/>
              </a:defRPr>
            </a:lvl1pPr>
          </a:lstStyle>
          <a:p>
            <a:endParaRPr lang="en-US">
              <a:solidFill>
                <a:prstClr val="black">
                  <a:tint val="75000"/>
                </a:prstClr>
              </a:solidFill>
            </a:endParaRPr>
          </a:p>
        </p:txBody>
      </p:sp>
    </p:spTree>
    <p:extLst>
      <p:ext uri="{BB962C8B-B14F-4D97-AF65-F5344CB8AC3E}">
        <p14:creationId xmlns:p14="http://schemas.microsoft.com/office/powerpoint/2010/main" xmlns="" val="375466694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9164" y="1395412"/>
            <a:ext cx="8769052" cy="1470025"/>
          </a:xfrm>
        </p:spPr>
        <p:txBody>
          <a:bodyPr/>
          <a:lstStyle>
            <a:lvl1pPr>
              <a:defRPr baseline="0"/>
            </a:lvl1pPr>
          </a:lstStyle>
          <a:p>
            <a:r>
              <a:rPr lang="en-US" dirty="0" smtClean="0"/>
              <a:t>Section Divider</a:t>
            </a:r>
            <a:endParaRPr lang="en-US" dirty="0"/>
          </a:p>
        </p:txBody>
      </p:sp>
      <p:sp>
        <p:nvSpPr>
          <p:cNvPr id="3" name="Subtitle 2"/>
          <p:cNvSpPr>
            <a:spLocks noGrp="1"/>
          </p:cNvSpPr>
          <p:nvPr>
            <p:ph type="subTitle" idx="1"/>
          </p:nvPr>
        </p:nvSpPr>
        <p:spPr>
          <a:xfrm>
            <a:off x="1371599" y="3009900"/>
            <a:ext cx="6843475" cy="894482"/>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24529009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Divider</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9345157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marL="742950" indent="-285750">
              <a:buFont typeface="Lucida Grande"/>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marL="742950" indent="-285750">
              <a:buFont typeface="Lucida Grande"/>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206609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xmlns="" val="17783238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742950" indent="-285750">
              <a:buFont typeface="Lucida Grande"/>
              <a:buChar char="+"/>
              <a:defRPr/>
            </a:lvl2pPr>
            <a:lvl3pPr>
              <a:defRPr lang="en-US" sz="2400" kern="1200" baseline="0" dirty="0" smtClean="0">
                <a:solidFill>
                  <a:srgbClr val="595959"/>
                </a:solidFill>
                <a:latin typeface="Times"/>
                <a:ea typeface="ＭＳ Ｐゴシック" charset="0"/>
                <a:cs typeface="Times"/>
                <a:sym typeface="Gill Sans" charset="0"/>
              </a:defRPr>
            </a:lvl3pPr>
            <a:lvl4pPr>
              <a:defRPr lang="en-US" sz="2400" kern="1200" baseline="0" dirty="0" smtClean="0">
                <a:solidFill>
                  <a:srgbClr val="595959"/>
                </a:solidFill>
                <a:latin typeface="Times"/>
                <a:ea typeface="ＭＳ Ｐゴシック" charset="0"/>
                <a:cs typeface="Times"/>
                <a:sym typeface="Gill Sans" charset="0"/>
              </a:defRPr>
            </a:lvl4pPr>
            <a:lvl5pPr>
              <a:defRPr lang="en-US" sz="2400" kern="1200" baseline="0" dirty="0" smtClean="0">
                <a:solidFill>
                  <a:srgbClr val="595959"/>
                </a:solidFill>
                <a:latin typeface="Times"/>
                <a:ea typeface="ＭＳ Ｐゴシック" charset="0"/>
                <a:cs typeface="Times"/>
                <a:sym typeface="Gill Sans" charset="0"/>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27539182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marL="742950" indent="-285750">
              <a:buFont typeface="Lucida Grande"/>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marL="742950" indent="-285750">
              <a:buFont typeface="Lucida Grande"/>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21282922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2605" y="4800600"/>
            <a:ext cx="7755679"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702605" y="612775"/>
            <a:ext cx="775567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02605" y="5367338"/>
            <a:ext cx="775567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9464900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406066462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9802" y="363243"/>
            <a:ext cx="8036998" cy="76889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23015" y="1363920"/>
            <a:ext cx="8229600" cy="4525963"/>
          </a:xfrm>
        </p:spPr>
        <p:txBody>
          <a:bodyPr/>
          <a:lstStyle>
            <a:lvl2pPr marL="742950" indent="-285750">
              <a:buFont typeface="Lucida Grande"/>
              <a:buChar char="+"/>
              <a:defRPr/>
            </a:lvl2pPr>
            <a:lvl3pPr>
              <a:defRPr lang="en-US" sz="2400" kern="1200" baseline="0" dirty="0" smtClean="0">
                <a:solidFill>
                  <a:srgbClr val="595959"/>
                </a:solidFill>
                <a:latin typeface="Times"/>
                <a:ea typeface="ＭＳ Ｐゴシック" charset="0"/>
                <a:cs typeface="Times"/>
                <a:sym typeface="Gill Sans" charset="0"/>
              </a:defRPr>
            </a:lvl3pPr>
            <a:lvl4pPr>
              <a:defRPr lang="en-US" sz="2400" kern="1200" baseline="0" dirty="0" smtClean="0">
                <a:solidFill>
                  <a:srgbClr val="595959"/>
                </a:solidFill>
                <a:latin typeface="Times"/>
                <a:ea typeface="ＭＳ Ｐゴシック" charset="0"/>
                <a:cs typeface="Times"/>
                <a:sym typeface="Gill Sans" charset="0"/>
              </a:defRPr>
            </a:lvl4pPr>
            <a:lvl5pPr>
              <a:defRPr lang="en-US" sz="2400" kern="1200" baseline="0" dirty="0" smtClean="0">
                <a:solidFill>
                  <a:srgbClr val="595959"/>
                </a:solidFill>
                <a:latin typeface="Times"/>
                <a:ea typeface="ＭＳ Ｐゴシック" charset="0"/>
                <a:cs typeface="Times"/>
                <a:sym typeface="Gill Sans" charset="0"/>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12557841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lang="en-US" sz="3200" kern="1200" dirty="0" smtClean="0">
                <a:solidFill>
                  <a:schemeClr val="tx1">
                    <a:tint val="75000"/>
                  </a:schemeClr>
                </a:solidFill>
                <a:latin typeface="+mn-lt"/>
                <a:ea typeface="+mn-ea"/>
                <a:cs typeface="+mn-cs"/>
              </a:defRPr>
            </a:lvl1pPr>
            <a:lvl2pPr marL="742950" indent="-285750">
              <a:buFont typeface="Lucida Grande"/>
              <a:buChar char="+"/>
              <a:defRPr lang="en-US" sz="3200" kern="1200" dirty="0" smtClean="0">
                <a:solidFill>
                  <a:schemeClr val="tx1">
                    <a:tint val="75000"/>
                  </a:schemeClr>
                </a:solidFill>
                <a:latin typeface="+mn-lt"/>
                <a:ea typeface="+mn-ea"/>
                <a:cs typeface="+mn-cs"/>
              </a:defRPr>
            </a:lvl2pPr>
            <a:lvl3pPr>
              <a:defRPr lang="en-US" sz="3200" kern="1200" dirty="0" smtClean="0">
                <a:solidFill>
                  <a:schemeClr val="tx1">
                    <a:tint val="75000"/>
                  </a:schemeClr>
                </a:solidFill>
                <a:latin typeface="+mn-lt"/>
                <a:ea typeface="+mn-ea"/>
                <a:cs typeface="+mn-cs"/>
              </a:defRPr>
            </a:lvl3pPr>
            <a:lvl4pPr>
              <a:defRPr lang="en-US" sz="3200" kern="1200" dirty="0" smtClean="0">
                <a:solidFill>
                  <a:schemeClr val="tx1">
                    <a:tint val="75000"/>
                  </a:schemeClr>
                </a:solidFill>
                <a:latin typeface="+mn-lt"/>
                <a:ea typeface="+mn-ea"/>
                <a:cs typeface="+mn-cs"/>
              </a:defRPr>
            </a:lvl4pPr>
            <a:lvl5pPr>
              <a:defRPr lang="en-US" sz="3200" kern="1200" dirty="0">
                <a:solidFill>
                  <a:schemeClr val="tx1">
                    <a:tint val="75000"/>
                  </a:schemeClr>
                </a:solidFill>
                <a:latin typeface="+mn-lt"/>
                <a:ea typeface="+mn-ea"/>
                <a:cs typeface="+mn-cs"/>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24677178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63921"/>
            <a:ext cx="4038600" cy="4414860"/>
          </a:xfrm>
        </p:spPr>
        <p:txBody>
          <a:bodyPr/>
          <a:lstStyle>
            <a:lvl1pPr>
              <a:defRPr sz="2800"/>
            </a:lvl1pPr>
            <a:lvl2pPr marL="742950" indent="-285750">
              <a:buFont typeface="Lucida Grande"/>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5" name="Title 1"/>
          <p:cNvSpPr>
            <a:spLocks noGrp="1"/>
          </p:cNvSpPr>
          <p:nvPr>
            <p:ph type="title"/>
          </p:nvPr>
        </p:nvSpPr>
        <p:spPr>
          <a:xfrm>
            <a:off x="649802" y="363243"/>
            <a:ext cx="8036998" cy="768890"/>
          </a:xfrm>
        </p:spPr>
        <p:txBody>
          <a:bodyPr/>
          <a:lstStyle>
            <a:lvl1pPr algn="l">
              <a:defRPr/>
            </a:lvl1pPr>
          </a:lstStyle>
          <a:p>
            <a:r>
              <a:rPr lang="en-US" dirty="0" smtClean="0"/>
              <a:t>Click to edit Master title style</a:t>
            </a:r>
            <a:endParaRPr lang="en-US" dirty="0"/>
          </a:p>
        </p:txBody>
      </p:sp>
      <p:sp>
        <p:nvSpPr>
          <p:cNvPr id="6" name="Content Placeholder 2"/>
          <p:cNvSpPr>
            <a:spLocks noGrp="1"/>
          </p:cNvSpPr>
          <p:nvPr>
            <p:ph idx="1"/>
          </p:nvPr>
        </p:nvSpPr>
        <p:spPr>
          <a:xfrm>
            <a:off x="723015" y="1363920"/>
            <a:ext cx="3745798" cy="4414861"/>
          </a:xfrm>
        </p:spPr>
        <p:txBody>
          <a:bodyPr/>
          <a:lstStyle>
            <a:lvl2pPr marL="742950" indent="-285750">
              <a:buFont typeface="Lucida Grande"/>
              <a:buChar char="+"/>
              <a:defRPr/>
            </a:lvl2pPr>
            <a:lvl3pPr>
              <a:defRPr lang="en-US" sz="2400" kern="1200" baseline="0" dirty="0" smtClean="0">
                <a:solidFill>
                  <a:srgbClr val="595959"/>
                </a:solidFill>
                <a:latin typeface="Times"/>
                <a:ea typeface="ＭＳ Ｐゴシック" charset="0"/>
                <a:cs typeface="Times"/>
                <a:sym typeface="Gill Sans" charset="0"/>
              </a:defRPr>
            </a:lvl3pPr>
            <a:lvl4pPr>
              <a:defRPr lang="en-US" sz="2400" kern="1200" baseline="0" dirty="0" smtClean="0">
                <a:solidFill>
                  <a:srgbClr val="595959"/>
                </a:solidFill>
                <a:latin typeface="Times"/>
                <a:ea typeface="ＭＳ Ｐゴシック" charset="0"/>
                <a:cs typeface="Times"/>
                <a:sym typeface="Gill Sans" charset="0"/>
              </a:defRPr>
            </a:lvl4pPr>
            <a:lvl5pPr>
              <a:defRPr lang="en-US" sz="2400" kern="1200" baseline="0" dirty="0" smtClean="0">
                <a:solidFill>
                  <a:srgbClr val="595959"/>
                </a:solidFill>
                <a:latin typeface="Times"/>
                <a:ea typeface="ＭＳ Ｐゴシック" charset="0"/>
                <a:cs typeface="Times"/>
                <a:sym typeface="Gill Sans" charset="0"/>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164697236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2605" y="4800600"/>
            <a:ext cx="7755679"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702605" y="612775"/>
            <a:ext cx="775567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702605" y="5367338"/>
            <a:ext cx="775567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xmlns="" val="121711420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254074494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9802" y="363243"/>
            <a:ext cx="8036998" cy="76889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23015" y="1363920"/>
            <a:ext cx="8229600" cy="4525963"/>
          </a:xfrm>
        </p:spPr>
        <p:txBody>
          <a:bodyPr/>
          <a:lstStyle>
            <a:lvl2pPr marL="742950" indent="-285750">
              <a:buFont typeface="Lucida Grande"/>
              <a:buChar char="+"/>
              <a:defRPr/>
            </a:lvl2pPr>
            <a:lvl3pPr>
              <a:defRPr lang="en-US" sz="2400" kern="1200" baseline="0" dirty="0" smtClean="0">
                <a:solidFill>
                  <a:srgbClr val="595959"/>
                </a:solidFill>
                <a:latin typeface="Times"/>
                <a:ea typeface="ＭＳ Ｐゴシック" charset="0"/>
                <a:cs typeface="Times"/>
                <a:sym typeface="Gill Sans" charset="0"/>
              </a:defRPr>
            </a:lvl3pPr>
            <a:lvl4pPr>
              <a:defRPr lang="en-US" sz="2400" kern="1200" baseline="0" dirty="0" smtClean="0">
                <a:solidFill>
                  <a:srgbClr val="595959"/>
                </a:solidFill>
                <a:latin typeface="Times"/>
                <a:ea typeface="ＭＳ Ｐゴシック" charset="0"/>
                <a:cs typeface="Times"/>
                <a:sym typeface="Gill Sans" charset="0"/>
              </a:defRPr>
            </a:lvl4pPr>
            <a:lvl5pPr>
              <a:defRPr lang="en-US" sz="2400" kern="1200" baseline="0" dirty="0" smtClean="0">
                <a:solidFill>
                  <a:srgbClr val="595959"/>
                </a:solidFill>
                <a:latin typeface="Times"/>
                <a:ea typeface="ＭＳ Ｐゴシック" charset="0"/>
                <a:cs typeface="Times"/>
                <a:sym typeface="Gill Sans" charset="0"/>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289755465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63921"/>
            <a:ext cx="4038600" cy="4414860"/>
          </a:xfrm>
        </p:spPr>
        <p:txBody>
          <a:bodyPr/>
          <a:lstStyle>
            <a:lvl1pPr>
              <a:defRPr sz="2800"/>
            </a:lvl1pPr>
            <a:lvl2pPr marL="742950" indent="-285750">
              <a:buFont typeface="Lucida Grande"/>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5" name="Title 1"/>
          <p:cNvSpPr>
            <a:spLocks noGrp="1"/>
          </p:cNvSpPr>
          <p:nvPr>
            <p:ph type="title"/>
          </p:nvPr>
        </p:nvSpPr>
        <p:spPr>
          <a:xfrm>
            <a:off x="649802" y="363243"/>
            <a:ext cx="8036998" cy="768890"/>
          </a:xfrm>
        </p:spPr>
        <p:txBody>
          <a:bodyPr/>
          <a:lstStyle>
            <a:lvl1pPr algn="l">
              <a:defRPr/>
            </a:lvl1pPr>
          </a:lstStyle>
          <a:p>
            <a:r>
              <a:rPr lang="en-US" dirty="0" smtClean="0"/>
              <a:t>Click to edit Master title style</a:t>
            </a:r>
            <a:endParaRPr lang="en-US" dirty="0"/>
          </a:p>
        </p:txBody>
      </p:sp>
      <p:sp>
        <p:nvSpPr>
          <p:cNvPr id="6" name="Content Placeholder 2"/>
          <p:cNvSpPr>
            <a:spLocks noGrp="1"/>
          </p:cNvSpPr>
          <p:nvPr>
            <p:ph idx="1"/>
          </p:nvPr>
        </p:nvSpPr>
        <p:spPr>
          <a:xfrm>
            <a:off x="723015" y="1363920"/>
            <a:ext cx="3745798" cy="4414861"/>
          </a:xfrm>
        </p:spPr>
        <p:txBody>
          <a:bodyPr/>
          <a:lstStyle>
            <a:lvl2pPr marL="742950" indent="-285750">
              <a:buFont typeface="Lucida Grande"/>
              <a:buChar char="+"/>
              <a:defRPr/>
            </a:lvl2pPr>
            <a:lvl3pPr>
              <a:defRPr lang="en-US" sz="2400" kern="1200" baseline="0" dirty="0" smtClean="0">
                <a:solidFill>
                  <a:srgbClr val="595959"/>
                </a:solidFill>
                <a:latin typeface="Times"/>
                <a:ea typeface="ＭＳ Ｐゴシック" charset="0"/>
                <a:cs typeface="Times"/>
                <a:sym typeface="Gill Sans" charset="0"/>
              </a:defRPr>
            </a:lvl3pPr>
            <a:lvl4pPr>
              <a:defRPr lang="en-US" sz="2400" kern="1200" baseline="0" dirty="0" smtClean="0">
                <a:solidFill>
                  <a:srgbClr val="595959"/>
                </a:solidFill>
                <a:latin typeface="Times"/>
                <a:ea typeface="ＭＳ Ｐゴシック" charset="0"/>
                <a:cs typeface="Times"/>
                <a:sym typeface="Gill Sans" charset="0"/>
              </a:defRPr>
            </a:lvl4pPr>
            <a:lvl5pPr>
              <a:defRPr lang="en-US" sz="2400" kern="1200" baseline="0" dirty="0" smtClean="0">
                <a:solidFill>
                  <a:srgbClr val="595959"/>
                </a:solidFill>
                <a:latin typeface="Times"/>
                <a:ea typeface="ＭＳ Ｐゴシック" charset="0"/>
                <a:cs typeface="Times"/>
                <a:sym typeface="Gill Sans" charset="0"/>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807221264"/>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2605" y="4800600"/>
            <a:ext cx="7755679"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702605" y="612775"/>
            <a:ext cx="775567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702605" y="5367338"/>
            <a:ext cx="775567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xmlns="" val="72395304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9164" y="1395412"/>
            <a:ext cx="8769052" cy="1470025"/>
          </a:xfrm>
        </p:spPr>
        <p:txBody>
          <a:bodyPr/>
          <a:lstStyle>
            <a:lvl1pPr>
              <a:defRPr baseline="0"/>
            </a:lvl1pPr>
          </a:lstStyle>
          <a:p>
            <a:r>
              <a:rPr lang="en-US" dirty="0" smtClean="0"/>
              <a:t>Section Divider</a:t>
            </a:r>
            <a:endParaRPr lang="en-US" dirty="0"/>
          </a:p>
        </p:txBody>
      </p:sp>
      <p:sp>
        <p:nvSpPr>
          <p:cNvPr id="3" name="Subtitle 2"/>
          <p:cNvSpPr>
            <a:spLocks noGrp="1"/>
          </p:cNvSpPr>
          <p:nvPr>
            <p:ph type="subTitle" idx="1"/>
          </p:nvPr>
        </p:nvSpPr>
        <p:spPr>
          <a:xfrm>
            <a:off x="1371599" y="3009900"/>
            <a:ext cx="6843475" cy="894482"/>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33150151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Divider</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75415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Head">
    <p:spTree>
      <p:nvGrpSpPr>
        <p:cNvPr id="1" name=""/>
        <p:cNvGrpSpPr/>
        <p:nvPr/>
      </p:nvGrpSpPr>
      <p:grpSpPr>
        <a:xfrm>
          <a:off x="0" y="0"/>
          <a:ext cx="0" cy="0"/>
          <a:chOff x="0" y="0"/>
          <a:chExt cx="0" cy="0"/>
        </a:xfrm>
      </p:grpSpPr>
      <p:pic>
        <p:nvPicPr>
          <p:cNvPr id="7" name="Picture 6" descr="Alfresco_Tree_CanopyONLY_RGB.eps"/>
          <p:cNvPicPr>
            <a:picLocks noChangeAspect="1"/>
          </p:cNvPicPr>
          <p:nvPr userDrawn="1"/>
        </p:nvPicPr>
        <p:blipFill rotWithShape="1">
          <a:blip r:embed="rId2">
            <a:extLst>
              <a:ext uri="{28A0092B-C50C-407E-A947-70E740481C1C}">
                <a14:useLocalDpi xmlns:a14="http://schemas.microsoft.com/office/drawing/2010/main" xmlns="" val="0"/>
              </a:ext>
            </a:extLst>
          </a:blip>
          <a:srcRect l="11983" b="36791"/>
          <a:stretch/>
        </p:blipFill>
        <p:spPr>
          <a:xfrm>
            <a:off x="0" y="3991805"/>
            <a:ext cx="4572398" cy="2876275"/>
          </a:xfrm>
          <a:prstGeom prst="rect">
            <a:avLst/>
          </a:prstGeom>
        </p:spPr>
      </p:pic>
      <p:sp>
        <p:nvSpPr>
          <p:cNvPr id="2" name="Title 1"/>
          <p:cNvSpPr>
            <a:spLocks noGrp="1"/>
          </p:cNvSpPr>
          <p:nvPr>
            <p:ph type="ctrTitle"/>
          </p:nvPr>
        </p:nvSpPr>
        <p:spPr>
          <a:xfrm>
            <a:off x="430906" y="2130425"/>
            <a:ext cx="8207126" cy="1470025"/>
          </a:xfrm>
        </p:spPr>
        <p:txBody>
          <a:bodyPr>
            <a:noAutofit/>
          </a:bodyPr>
          <a:lstStyle>
            <a:lvl1pPr>
              <a:defRPr sz="4800" b="1" i="0">
                <a:solidFill>
                  <a:srgbClr val="7EB33F"/>
                </a:solidFill>
                <a:latin typeface="Helvetica Neue"/>
                <a:cs typeface="Helvetica Neue"/>
              </a:defRPr>
            </a:lvl1pPr>
          </a:lstStyle>
          <a:p>
            <a:r>
              <a:rPr lang="en-GB" dirty="0" smtClean="0"/>
              <a:t>Click to edit Master title style</a:t>
            </a:r>
            <a:endParaRPr lang="en-US" dirty="0"/>
          </a:p>
        </p:txBody>
      </p:sp>
      <p:pic>
        <p:nvPicPr>
          <p:cNvPr id="5" name="Picture 4" descr="AlfrescoLogo_tagline_RGB.eps"/>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4615233" y="6265821"/>
            <a:ext cx="4032500" cy="542105"/>
          </a:xfrm>
          <a:prstGeom prst="rect">
            <a:avLst/>
          </a:prstGeom>
        </p:spPr>
      </p:pic>
    </p:spTree>
    <p:extLst>
      <p:ext uri="{BB962C8B-B14F-4D97-AF65-F5344CB8AC3E}">
        <p14:creationId xmlns:p14="http://schemas.microsoft.com/office/powerpoint/2010/main" xmlns="" val="39768554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457200" y="1600201"/>
            <a:ext cx="8229600" cy="452596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5" name="Picture 4" descr="AlfrescoLogo_tagline_RGB.eps"/>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615233" y="6265821"/>
            <a:ext cx="4032500" cy="542105"/>
          </a:xfrm>
          <a:prstGeom prst="rect">
            <a:avLst/>
          </a:prstGeom>
        </p:spPr>
      </p:pic>
    </p:spTree>
    <p:extLst>
      <p:ext uri="{BB962C8B-B14F-4D97-AF65-F5344CB8AC3E}">
        <p14:creationId xmlns:p14="http://schemas.microsoft.com/office/powerpoint/2010/main" xmlns="" val="30662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lang="en-US" sz="3200" kern="1200" dirty="0" smtClean="0">
                <a:solidFill>
                  <a:schemeClr val="tx1">
                    <a:tint val="75000"/>
                  </a:schemeClr>
                </a:solidFill>
                <a:latin typeface="+mn-lt"/>
                <a:ea typeface="+mn-ea"/>
                <a:cs typeface="+mn-cs"/>
              </a:defRPr>
            </a:lvl1pPr>
            <a:lvl2pPr marL="742950" indent="-285750">
              <a:buFont typeface="Lucida Grande"/>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8" name="Content Placeholder 3"/>
          <p:cNvSpPr>
            <a:spLocks noGrp="1"/>
          </p:cNvSpPr>
          <p:nvPr>
            <p:ph sz="half" idx="10"/>
          </p:nvPr>
        </p:nvSpPr>
        <p:spPr>
          <a:xfrm>
            <a:off x="457200" y="1600200"/>
            <a:ext cx="4038600" cy="4525963"/>
          </a:xfrm>
        </p:spPr>
        <p:txBody>
          <a:bodyPr/>
          <a:lstStyle>
            <a:lvl1pPr>
              <a:defRPr lang="en-US" sz="3200" kern="1200" dirty="0" smtClean="0">
                <a:solidFill>
                  <a:schemeClr val="tx1">
                    <a:tint val="75000"/>
                  </a:schemeClr>
                </a:solidFill>
                <a:latin typeface="+mn-lt"/>
                <a:ea typeface="+mn-ea"/>
                <a:cs typeface="+mn-cs"/>
              </a:defRPr>
            </a:lvl1pPr>
            <a:lvl2pPr marL="742950" indent="-285750">
              <a:buFont typeface="Lucida Grande"/>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9971639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000"/>
            </a:lvl2pPr>
            <a:lvl3pPr>
              <a:defRPr sz="14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000"/>
            </a:lvl2pPr>
            <a:lvl3pPr>
              <a:defRPr sz="14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6" name="Picture 5" descr="AlfrescoLogo_tagline_RGB.eps"/>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615233" y="6265821"/>
            <a:ext cx="4032500" cy="542105"/>
          </a:xfrm>
          <a:prstGeom prst="rect">
            <a:avLst/>
          </a:prstGeom>
        </p:spPr>
      </p:pic>
    </p:spTree>
    <p:extLst>
      <p:ext uri="{BB962C8B-B14F-4D97-AF65-F5344CB8AC3E}">
        <p14:creationId xmlns:p14="http://schemas.microsoft.com/office/powerpoint/2010/main" xmlns="" val="41682751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pic>
        <p:nvPicPr>
          <p:cNvPr id="8" name="Picture 7" descr="AlfrescoLogo_tagline_RGB.eps"/>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615233" y="6265821"/>
            <a:ext cx="4032500" cy="542105"/>
          </a:xfrm>
          <a:prstGeom prst="rect">
            <a:avLst/>
          </a:prstGeom>
        </p:spPr>
      </p:pic>
    </p:spTree>
    <p:extLst>
      <p:ext uri="{BB962C8B-B14F-4D97-AF65-F5344CB8AC3E}">
        <p14:creationId xmlns:p14="http://schemas.microsoft.com/office/powerpoint/2010/main" xmlns="" val="3963560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pic>
        <p:nvPicPr>
          <p:cNvPr id="4" name="Picture 3" descr="AlfrescoLogo_tagline_RGB.eps"/>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615233" y="6265821"/>
            <a:ext cx="4032500" cy="542105"/>
          </a:xfrm>
          <a:prstGeom prst="rect">
            <a:avLst/>
          </a:prstGeom>
        </p:spPr>
      </p:pic>
    </p:spTree>
    <p:extLst>
      <p:ext uri="{BB962C8B-B14F-4D97-AF65-F5344CB8AC3E}">
        <p14:creationId xmlns:p14="http://schemas.microsoft.com/office/powerpoint/2010/main" xmlns="" val="34280105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no bra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Tree>
    <p:extLst>
      <p:ext uri="{BB962C8B-B14F-4D97-AF65-F5344CB8AC3E}">
        <p14:creationId xmlns:p14="http://schemas.microsoft.com/office/powerpoint/2010/main" xmlns="" val="30869192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AlfrescoLogo_tagline_RGB.eps"/>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615233" y="6265821"/>
            <a:ext cx="4032500" cy="542105"/>
          </a:xfrm>
          <a:prstGeom prst="rect">
            <a:avLst/>
          </a:prstGeom>
        </p:spPr>
      </p:pic>
    </p:spTree>
    <p:extLst>
      <p:ext uri="{BB962C8B-B14F-4D97-AF65-F5344CB8AC3E}">
        <p14:creationId xmlns:p14="http://schemas.microsoft.com/office/powerpoint/2010/main" xmlns="" val="36235381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no bran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097432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89" y="4800600"/>
            <a:ext cx="8538747" cy="566738"/>
          </a:xfrm>
        </p:spPr>
        <p:txBody>
          <a:bodyPr anchor="b"/>
          <a:lstStyle>
            <a:lvl1pPr algn="l">
              <a:defRPr sz="20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340189" y="170103"/>
            <a:ext cx="8538747" cy="45574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40189" y="5367338"/>
            <a:ext cx="8538747" cy="804862"/>
          </a:xfrm>
        </p:spPr>
        <p:txBody>
          <a:bodyPr/>
          <a:lstStyle>
            <a:lvl1pPr marL="0" indent="0">
              <a:buNone/>
              <a:defRPr sz="1400" b="0" i="0">
                <a:solidFill>
                  <a:srgbClr val="595959"/>
                </a:solidFill>
                <a:latin typeface="Helvetica Neue Light"/>
                <a:cs typeface="Helvetica Neue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pic>
        <p:nvPicPr>
          <p:cNvPr id="5" name="Picture 4" descr="AlfrescoLogo_tagline_RGB.eps"/>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615233" y="6265821"/>
            <a:ext cx="4032500" cy="542105"/>
          </a:xfrm>
          <a:prstGeom prst="rect">
            <a:avLst/>
          </a:prstGeom>
        </p:spPr>
      </p:pic>
    </p:spTree>
    <p:extLst>
      <p:ext uri="{BB962C8B-B14F-4D97-AF65-F5344CB8AC3E}">
        <p14:creationId xmlns:p14="http://schemas.microsoft.com/office/powerpoint/2010/main" xmlns="" val="16711715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cSld name="Green: Presentation Title">
    <p:bg>
      <p:bgPr>
        <a:solidFill>
          <a:srgbClr val="7EB33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4664" y="2130425"/>
            <a:ext cx="5340970" cy="1470025"/>
          </a:xfrm>
        </p:spPr>
        <p:txBody>
          <a:bodyPr>
            <a:normAutofit/>
          </a:bodyPr>
          <a:lstStyle>
            <a:lvl1pPr algn="l">
              <a:defRPr sz="4000" b="1">
                <a:solidFill>
                  <a:srgbClr val="E1E989"/>
                </a:solidFill>
                <a:latin typeface="Helvetica Neue"/>
                <a:cs typeface="Helvetica Neue"/>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3594664" y="3886200"/>
            <a:ext cx="5340970" cy="1752600"/>
          </a:xfrm>
        </p:spPr>
        <p:txBody>
          <a:bodyPr>
            <a:normAutofit/>
          </a:bodyPr>
          <a:lstStyle>
            <a:lvl1pPr marL="0" indent="0" algn="l">
              <a:buNone/>
              <a:defRPr sz="2000" b="0" i="0">
                <a:solidFill>
                  <a:schemeClr val="bg1"/>
                </a:solidFill>
                <a:latin typeface="Helvetica Neue Light"/>
                <a:cs typeface="Helvetica Neue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8" name="Picture 7" descr="AlfrescoLogo_tagline_ReverseRGB.eps"/>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615233" y="6265820"/>
            <a:ext cx="4032500" cy="542105"/>
          </a:xfrm>
          <a:prstGeom prst="rect">
            <a:avLst/>
          </a:prstGeom>
        </p:spPr>
      </p:pic>
    </p:spTree>
    <p:extLst>
      <p:ext uri="{BB962C8B-B14F-4D97-AF65-F5344CB8AC3E}">
        <p14:creationId xmlns:p14="http://schemas.microsoft.com/office/powerpoint/2010/main" xmlns="" val="13847014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tx1"/>
        </a:solidFill>
        <a:effectLst/>
      </p:bgPr>
    </p:bg>
    <p:spTree>
      <p:nvGrpSpPr>
        <p:cNvPr id="1" name=""/>
        <p:cNvGrpSpPr/>
        <p:nvPr/>
      </p:nvGrpSpPr>
      <p:grpSpPr>
        <a:xfrm>
          <a:off x="0" y="0"/>
          <a:ext cx="0" cy="0"/>
          <a:chOff x="0" y="0"/>
          <a:chExt cx="0" cy="0"/>
        </a:xfrm>
      </p:grpSpPr>
      <p:pic>
        <p:nvPicPr>
          <p:cNvPr id="2" name="Picture 1" descr="Alfresco_logo_RGB.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7467601" y="6172201"/>
            <a:ext cx="1513639" cy="548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620324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5" name="Rectangle 4"/>
          <p:cNvSpPr/>
          <p:nvPr/>
        </p:nvSpPr>
        <p:spPr>
          <a:xfrm>
            <a:off x="3502025" y="0"/>
            <a:ext cx="5641975"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Calibri"/>
            </a:endParaRPr>
          </a:p>
        </p:txBody>
      </p:sp>
      <p:pic>
        <p:nvPicPr>
          <p:cNvPr id="6" name="Picture 4" descr="Alfresco_Tree_CanopyONLY_RGB.eps"/>
          <p:cNvPicPr>
            <a:picLocks noChangeAspect="1"/>
          </p:cNvPicPr>
          <p:nvPr/>
        </p:nvPicPr>
        <p:blipFill>
          <a:blip r:embed="rId2" cstate="print">
            <a:extLst>
              <a:ext uri="{28A0092B-C50C-407E-A947-70E740481C1C}">
                <a14:useLocalDpi xmlns:a14="http://schemas.microsoft.com/office/drawing/2010/main" xmlns=""/>
              </a:ext>
            </a:extLst>
          </a:blip>
          <a:srcRect l="11983" b="36790"/>
          <a:stretch>
            <a:fillRect/>
          </a:stretch>
        </p:blipFill>
        <p:spPr bwMode="auto">
          <a:xfrm>
            <a:off x="-19050" y="4768850"/>
            <a:ext cx="3294063" cy="207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3322638" y="0"/>
            <a:ext cx="179387" cy="6858000"/>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92D050"/>
              </a:solidFill>
              <a:latin typeface="Calibri"/>
            </a:endParaRPr>
          </a:p>
        </p:txBody>
      </p:sp>
      <p:pic>
        <p:nvPicPr>
          <p:cNvPr id="8" name="Picture 6" descr="AlfrescoLogo_tagline_RGB.eps"/>
          <p:cNvPicPr>
            <a:picLocks noChangeAspect="1"/>
          </p:cNvPicPr>
          <p:nvPr/>
        </p:nvPicPr>
        <p:blipFill>
          <a:blip r:embed="rId3">
            <a:extLst>
              <a:ext uri="{28A0092B-C50C-407E-A947-70E740481C1C}">
                <a14:useLocalDpi xmlns:a14="http://schemas.microsoft.com/office/drawing/2010/main" xmlns=""/>
              </a:ext>
            </a:extLst>
          </a:blip>
          <a:srcRect/>
          <a:stretch>
            <a:fillRect/>
          </a:stretch>
        </p:blipFill>
        <p:spPr bwMode="auto">
          <a:xfrm>
            <a:off x="4614863" y="6265863"/>
            <a:ext cx="40322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26793" y="273050"/>
            <a:ext cx="3095721" cy="1162050"/>
          </a:xfrm>
        </p:spPr>
        <p:txBody>
          <a:bodyPr anchor="b"/>
          <a:lstStyle>
            <a:lvl1pPr algn="l">
              <a:defRPr sz="4800" b="1"/>
            </a:lvl1pPr>
          </a:lstStyle>
          <a:p>
            <a:r>
              <a:rPr lang="en-GB" dirty="0" smtClean="0"/>
              <a:t>Click to edit Master title style</a:t>
            </a:r>
            <a:endParaRPr lang="en-US" dirty="0"/>
          </a:p>
        </p:txBody>
      </p:sp>
      <p:sp>
        <p:nvSpPr>
          <p:cNvPr id="3" name="Content Placeholder 2"/>
          <p:cNvSpPr>
            <a:spLocks noGrp="1"/>
          </p:cNvSpPr>
          <p:nvPr>
            <p:ph idx="1"/>
          </p:nvPr>
        </p:nvSpPr>
        <p:spPr>
          <a:xfrm>
            <a:off x="3575049" y="273050"/>
            <a:ext cx="5383263" cy="5853113"/>
          </a:xfrm>
        </p:spPr>
        <p:txBody>
          <a:bodyPr/>
          <a:lstStyle>
            <a:lvl1pPr>
              <a:defRPr sz="3200">
                <a:solidFill>
                  <a:srgbClr val="7EB33F"/>
                </a:solidFill>
              </a:defRPr>
            </a:lvl1pPr>
            <a:lvl2pPr>
              <a:defRPr sz="2800">
                <a:solidFill>
                  <a:schemeClr val="tx1"/>
                </a:solidFill>
              </a:defRPr>
            </a:lvl2pPr>
            <a:lvl3pPr>
              <a:defRPr sz="2400">
                <a:solidFill>
                  <a:schemeClr val="tx1"/>
                </a:solidFill>
              </a:defRPr>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226793" y="1435100"/>
            <a:ext cx="309572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Tree>
    <p:extLst>
      <p:ext uri="{BB962C8B-B14F-4D97-AF65-F5344CB8AC3E}">
        <p14:creationId xmlns:p14="http://schemas.microsoft.com/office/powerpoint/2010/main" xmlns="" val="228483865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0163" y="4800600"/>
            <a:ext cx="7620563" cy="566738"/>
          </a:xfrm>
        </p:spPr>
        <p:txBody>
          <a:bodyPr anchor="b">
            <a:noAutofit/>
          </a:bodyPr>
          <a:lstStyle>
            <a:lvl1pPr algn="l">
              <a:defRPr sz="32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770163" y="612775"/>
            <a:ext cx="762056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70163" y="5367338"/>
            <a:ext cx="7620563" cy="804862"/>
          </a:xfrm>
        </p:spPr>
        <p:txBody>
          <a:bodyPr>
            <a:normAutofit/>
          </a:bodyPr>
          <a:lstStyle>
            <a:lvl1pPr marL="0" indent="0">
              <a:buNone/>
              <a:defRPr lang="en-US" sz="2800" kern="1200" smtClean="0">
                <a:solidFill>
                  <a:schemeClr val="tx1">
                    <a:tint val="7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xmlns="" val="42332495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21388212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lang="en-US" sz="3200" kern="1200" dirty="0" smtClean="0">
                <a:solidFill>
                  <a:schemeClr val="tx1">
                    <a:tint val="75000"/>
                  </a:schemeClr>
                </a:solidFill>
                <a:latin typeface="+mn-lt"/>
                <a:ea typeface="+mn-ea"/>
                <a:cs typeface="+mn-cs"/>
              </a:defRPr>
            </a:lvl1pPr>
            <a:lvl2pPr marL="742950" indent="-285750">
              <a:buFont typeface="Lucida Grande"/>
              <a:buChar char="+"/>
              <a:defRPr lang="en-US" sz="3200" kern="1200" dirty="0" smtClean="0">
                <a:solidFill>
                  <a:schemeClr val="tx1">
                    <a:tint val="75000"/>
                  </a:schemeClr>
                </a:solidFill>
                <a:latin typeface="+mn-lt"/>
                <a:ea typeface="+mn-ea"/>
                <a:cs typeface="+mn-cs"/>
              </a:defRPr>
            </a:lvl2pPr>
            <a:lvl3pPr>
              <a:defRPr lang="en-US" sz="3200" kern="1200" dirty="0" smtClean="0">
                <a:solidFill>
                  <a:schemeClr val="tx1">
                    <a:tint val="75000"/>
                  </a:schemeClr>
                </a:solidFill>
                <a:latin typeface="+mn-lt"/>
                <a:ea typeface="+mn-ea"/>
                <a:cs typeface="+mn-cs"/>
              </a:defRPr>
            </a:lvl3pPr>
            <a:lvl4pPr>
              <a:defRPr lang="en-US" sz="3200" kern="1200" dirty="0" smtClean="0">
                <a:solidFill>
                  <a:schemeClr val="tx1">
                    <a:tint val="75000"/>
                  </a:schemeClr>
                </a:solidFill>
                <a:latin typeface="+mn-lt"/>
                <a:ea typeface="+mn-ea"/>
                <a:cs typeface="+mn-cs"/>
              </a:defRPr>
            </a:lvl4pPr>
            <a:lvl5pPr>
              <a:defRPr lang="en-US" sz="3200" kern="1200" dirty="0">
                <a:solidFill>
                  <a:schemeClr val="tx1">
                    <a:tint val="75000"/>
                  </a:schemeClr>
                </a:solidFill>
                <a:latin typeface="+mn-lt"/>
                <a:ea typeface="+mn-ea"/>
                <a:cs typeface="+mn-cs"/>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30717828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lang="en-US" sz="3200" kern="1200" dirty="0" smtClean="0">
                <a:solidFill>
                  <a:schemeClr val="tx1">
                    <a:tint val="75000"/>
                  </a:schemeClr>
                </a:solidFill>
                <a:latin typeface="+mn-lt"/>
                <a:ea typeface="+mn-ea"/>
                <a:cs typeface="+mn-cs"/>
              </a:defRPr>
            </a:lvl1pPr>
            <a:lvl2pPr marL="742950" indent="-285750">
              <a:buFont typeface="Lucida Grande"/>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8" name="Content Placeholder 3"/>
          <p:cNvSpPr>
            <a:spLocks noGrp="1"/>
          </p:cNvSpPr>
          <p:nvPr>
            <p:ph sz="half" idx="10"/>
          </p:nvPr>
        </p:nvSpPr>
        <p:spPr>
          <a:xfrm>
            <a:off x="457200" y="1600200"/>
            <a:ext cx="4038600" cy="4525963"/>
          </a:xfrm>
        </p:spPr>
        <p:txBody>
          <a:bodyPr/>
          <a:lstStyle>
            <a:lvl1pPr>
              <a:defRPr lang="en-US" sz="3200" kern="1200" dirty="0" smtClean="0">
                <a:solidFill>
                  <a:schemeClr val="tx1">
                    <a:tint val="75000"/>
                  </a:schemeClr>
                </a:solidFill>
                <a:latin typeface="+mn-lt"/>
                <a:ea typeface="+mn-ea"/>
                <a:cs typeface="+mn-cs"/>
              </a:defRPr>
            </a:lvl1pPr>
            <a:lvl2pPr marL="742950" indent="-285750">
              <a:buFont typeface="Lucida Grande"/>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14334059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0163" y="4800600"/>
            <a:ext cx="7620563" cy="566738"/>
          </a:xfrm>
        </p:spPr>
        <p:txBody>
          <a:bodyPr anchor="b">
            <a:noAutofit/>
          </a:bodyPr>
          <a:lstStyle>
            <a:lvl1pPr algn="l">
              <a:defRPr sz="32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770163" y="612775"/>
            <a:ext cx="762056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70163" y="5367338"/>
            <a:ext cx="7620563" cy="804862"/>
          </a:xfrm>
        </p:spPr>
        <p:txBody>
          <a:bodyPr>
            <a:normAutofit/>
          </a:bodyPr>
          <a:lstStyle>
            <a:lvl1pPr marL="0" indent="0">
              <a:buNone/>
              <a:defRPr lang="en-US" sz="2800" kern="1200" smtClean="0">
                <a:solidFill>
                  <a:schemeClr val="tx1">
                    <a:tint val="7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xmlns="" val="25145017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xml"/><Relationship Id="rId1" Type="http://schemas.openxmlformats.org/officeDocument/2006/relationships/slideLayout" Target="../slideLayouts/slideLayout41.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44.xml"/><Relationship Id="rId7" Type="http://schemas.openxmlformats.org/officeDocument/2006/relationships/theme" Target="../theme/theme11.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5" Type="http://schemas.openxmlformats.org/officeDocument/2006/relationships/theme" Target="../theme/theme12.xml"/><Relationship Id="rId4" Type="http://schemas.openxmlformats.org/officeDocument/2006/relationships/slideLayout" Target="../slideLayouts/slideLayout51.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5.jpeg"/><Relationship Id="rId5" Type="http://schemas.openxmlformats.org/officeDocument/2006/relationships/theme" Target="../theme/theme13.xml"/><Relationship Id="rId4" Type="http://schemas.openxmlformats.org/officeDocument/2006/relationships/slideLayout" Target="../slideLayouts/slideLayout55.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57.xml"/><Relationship Id="rId1" Type="http://schemas.openxmlformats.org/officeDocument/2006/relationships/slideLayout" Target="../slideLayouts/slideLayout56.xml"/><Relationship Id="rId4" Type="http://schemas.openxmlformats.org/officeDocument/2006/relationships/image" Target="../media/image2.jpeg"/></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5" Type="http://schemas.openxmlformats.org/officeDocument/2006/relationships/image" Target="../media/image3.jpeg"/><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5" Type="http://schemas.openxmlformats.org/officeDocument/2006/relationships/image" Target="../media/image2.jpeg"/><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image" Target="../media/image5.jpeg"/><Relationship Id="rId5" Type="http://schemas.openxmlformats.org/officeDocument/2006/relationships/theme" Target="../theme/theme17.xml"/><Relationship Id="rId4" Type="http://schemas.openxmlformats.org/officeDocument/2006/relationships/slideLayout" Target="../slideLayouts/slideLayout67.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image" Target="../media/image5.jpeg"/><Relationship Id="rId5" Type="http://schemas.openxmlformats.org/officeDocument/2006/relationships/theme" Target="../theme/theme18.xml"/><Relationship Id="rId4" Type="http://schemas.openxmlformats.org/officeDocument/2006/relationships/slideLayout" Target="../slideLayouts/slideLayout71.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image" Target="../media/image5.jpeg"/><Relationship Id="rId5" Type="http://schemas.openxmlformats.org/officeDocument/2006/relationships/theme" Target="../theme/theme19.xml"/><Relationship Id="rId4" Type="http://schemas.openxmlformats.org/officeDocument/2006/relationships/slideLayout" Target="../slideLayouts/slideLayout75.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2" Type="http://schemas.openxmlformats.org/officeDocument/2006/relationships/slideLayout" Target="../slideLayouts/slideLayout77.xml"/><Relationship Id="rId1" Type="http://schemas.openxmlformats.org/officeDocument/2006/relationships/slideLayout" Target="../slideLayouts/slideLayout76.xml"/><Relationship Id="rId4" Type="http://schemas.openxmlformats.org/officeDocument/2006/relationships/image" Target="../media/image2.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21.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92.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image" Target="../media/image4.jpeg"/><Relationship Id="rId5" Type="http://schemas.openxmlformats.org/officeDocument/2006/relationships/theme" Target="../theme/theme22.xml"/><Relationship Id="rId4" Type="http://schemas.openxmlformats.org/officeDocument/2006/relationships/slideLayout" Target="../slideLayouts/slideLayout9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theme" Target="../theme/theme4.xml"/><Relationship Id="rId4"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2.xml"/><Relationship Id="rId7"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2.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7.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8.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7.xml"/><Relationship Id="rId7" Type="http://schemas.openxmlformats.org/officeDocument/2006/relationships/theme" Target="../theme/theme9.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3-ALF-349 Simple+Smart Brand PPT_R3.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1FECCE-6C24-0044-B2DF-F7905FFC0F30}" type="datetimeFigureOut">
              <a:rPr lang="en-US" smtClean="0"/>
              <a:pPr/>
              <a:t>9/11/2014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A2AB6-83FE-8D40-B56E-F5734D137F7A}" type="slidenum">
              <a:rPr lang="en-US" smtClean="0"/>
              <a:pPr/>
              <a:t>‹#›</a:t>
            </a:fld>
            <a:endParaRPr lang="en-US"/>
          </a:p>
        </p:txBody>
      </p:sp>
    </p:spTree>
    <p:extLst>
      <p:ext uri="{BB962C8B-B14F-4D97-AF65-F5344CB8AC3E}">
        <p14:creationId xmlns:p14="http://schemas.microsoft.com/office/powerpoint/2010/main" xmlns="" val="3806657463"/>
      </p:ext>
    </p:extLst>
  </p:cSld>
  <p:clrMap bg1="lt1" tx1="dk1" bg2="lt2" tx2="dk2" accent1="accent1" accent2="accent2" accent3="accent3" accent4="accent4" accent5="accent5" accent6="accent6" hlink="hlink" folHlink="folHlink"/>
  <p:sldLayoutIdLst>
    <p:sldLayoutId id="2147483684" r:id="rId1"/>
  </p:sldLayoutIdLst>
  <p:txStyles>
    <p:titleStyle>
      <a:lvl1pPr algn="ctr" defTabSz="457200" rtl="0" eaLnBrk="1" latinLnBrk="0" hangingPunct="1">
        <a:spcBef>
          <a:spcPct val="0"/>
        </a:spcBef>
        <a:buNone/>
        <a:defRPr lang="en-US" sz="4000" b="1" kern="1200" dirty="0" smtClean="0">
          <a:solidFill>
            <a:srgbClr val="E6EC95"/>
          </a:solidFill>
          <a:latin typeface="Helvetica Neue" charset="0"/>
          <a:ea typeface="+mn-ea"/>
          <a:cs typeface="Helvetica Neue" charset="0"/>
        </a:defRPr>
      </a:lvl1pPr>
    </p:titleStyle>
    <p:bodyStyle>
      <a:lvl1pPr marL="342900" indent="-342900" algn="l" defTabSz="457200" rtl="0" eaLnBrk="1" latinLnBrk="0" hangingPunct="1">
        <a:spcBef>
          <a:spcPct val="20000"/>
        </a:spcBef>
        <a:buFont typeface="Arial"/>
        <a:buChar char="•"/>
        <a:defRPr lang="en-US" sz="2000" kern="1200" smtClean="0">
          <a:solidFill>
            <a:srgbClr val="FEFDFF"/>
          </a:solidFill>
          <a:latin typeface="Helvetica Neue Light" charset="0"/>
          <a:ea typeface="+mn-ea"/>
          <a:cs typeface="Helvetica Neue Light"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3-ALF-349 Simple+Smart Brand PPT_R3.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1FECCE-6C24-0044-B2DF-F7905FFC0F30}" type="datetimeFigureOut">
              <a:rPr lang="en-US" smtClean="0">
                <a:solidFill>
                  <a:prstClr val="black">
                    <a:tint val="75000"/>
                  </a:prstClr>
                </a:solidFill>
                <a:latin typeface="Calibri"/>
              </a:rPr>
              <a:pPr/>
              <a:t>9/11/2014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A2AB6-83FE-8D40-B56E-F5734D137F7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2116426386"/>
      </p:ext>
    </p:extLst>
  </p:cSld>
  <p:clrMap bg1="lt1" tx1="dk1" bg2="lt2" tx2="dk2" accent1="accent1" accent2="accent2" accent3="accent3" accent4="accent4" accent5="accent5" accent6="accent6" hlink="hlink" folHlink="folHlink"/>
  <p:sldLayoutIdLst>
    <p:sldLayoutId id="2147483764" r:id="rId1"/>
  </p:sldLayoutIdLst>
  <p:txStyles>
    <p:titleStyle>
      <a:lvl1pPr algn="ctr" defTabSz="457200" rtl="0" eaLnBrk="1" latinLnBrk="0" hangingPunct="1">
        <a:spcBef>
          <a:spcPct val="0"/>
        </a:spcBef>
        <a:buNone/>
        <a:defRPr lang="en-US" sz="4000" b="1" kern="1200" dirty="0" smtClean="0">
          <a:solidFill>
            <a:srgbClr val="E6EC95"/>
          </a:solidFill>
          <a:latin typeface="Helvetica Neue" charset="0"/>
          <a:ea typeface="+mn-ea"/>
          <a:cs typeface="Helvetica Neue" charset="0"/>
        </a:defRPr>
      </a:lvl1pPr>
    </p:titleStyle>
    <p:bodyStyle>
      <a:lvl1pPr marL="342900" indent="-342900" algn="l" defTabSz="457200" rtl="0" eaLnBrk="1" latinLnBrk="0" hangingPunct="1">
        <a:spcBef>
          <a:spcPct val="20000"/>
        </a:spcBef>
        <a:buFont typeface="Arial"/>
        <a:buChar char="•"/>
        <a:defRPr lang="en-US" sz="2000" kern="1200" smtClean="0">
          <a:solidFill>
            <a:srgbClr val="FEFDFF"/>
          </a:solidFill>
          <a:latin typeface="Helvetica Neue Light" charset="0"/>
          <a:ea typeface="+mn-ea"/>
          <a:cs typeface="Helvetica Neue Light"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3-ALF-349 Simple+Smart Brand PPT_R35.jpg"/>
          <p:cNvPicPr>
            <a:picLocks noChangeAspect="1"/>
          </p:cNvPicPr>
          <p:nvPr userDrawn="1"/>
        </p:nvPicPr>
        <p:blipFill>
          <a:blip r:embed="rId8">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marL="742950" lvl="1" indent="-285750" algn="l" defTabSz="457200" rtl="0" eaLnBrk="1" latinLnBrk="0" hangingPunct="1">
              <a:spcBef>
                <a:spcPct val="20000"/>
              </a:spcBef>
              <a:buFont typeface="Lucida Grande"/>
              <a:buChar char="+"/>
            </a:pPr>
            <a:r>
              <a:rPr lang="en-US" dirty="0" smtClean="0"/>
              <a:t>Second level</a:t>
            </a:r>
          </a:p>
          <a:p>
            <a:pPr marL="742950" lvl="1" indent="-285750" algn="l" defTabSz="457200" rtl="0" eaLnBrk="1" latinLnBrk="0" hangingPunct="1">
              <a:spcBef>
                <a:spcPct val="20000"/>
              </a:spcBef>
              <a:buFont typeface="Lucida Grande"/>
              <a:buChar char="+"/>
            </a:pPr>
            <a:r>
              <a:rPr lang="en-US" dirty="0" smtClean="0"/>
              <a:t>Third level</a:t>
            </a:r>
          </a:p>
          <a:p>
            <a:pPr marL="742950" lvl="1" indent="-285750" algn="l" defTabSz="457200" rtl="0" eaLnBrk="1" latinLnBrk="0" hangingPunct="1">
              <a:spcBef>
                <a:spcPct val="20000"/>
              </a:spcBef>
              <a:buFont typeface="Lucida Grande"/>
              <a:buChar char="+"/>
            </a:pPr>
            <a:r>
              <a:rPr lang="en-US" dirty="0" smtClean="0"/>
              <a:t>Fourth level</a:t>
            </a:r>
          </a:p>
          <a:p>
            <a:pPr marL="742950" lvl="1" indent="-285750" algn="l" defTabSz="457200" rtl="0" eaLnBrk="1" latinLnBrk="0" hangingPunct="1">
              <a:spcBef>
                <a:spcPct val="20000"/>
              </a:spcBef>
              <a:buFont typeface="Lucida Grande"/>
              <a:buChar char="+"/>
            </a:pPr>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D91DA-3D81-7949-83B6-B9FE6A2EB33A}" type="datetimeFigureOut">
              <a:rPr lang="en-US" smtClean="0">
                <a:solidFill>
                  <a:prstClr val="black">
                    <a:tint val="75000"/>
                  </a:prstClr>
                </a:solidFill>
                <a:latin typeface="Calibri"/>
              </a:rPr>
              <a:pPr/>
              <a:t>9/11/2014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74FC9-E248-3343-B253-98CF023EE98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241912115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Lst>
  <p:txStyles>
    <p:titleStyle>
      <a:lvl1pPr algn="ctr" defTabSz="457200" rtl="0" eaLnBrk="1" latinLnBrk="0" hangingPunct="1">
        <a:spcBef>
          <a:spcPct val="0"/>
        </a:spcBef>
        <a:buNone/>
        <a:defRPr lang="en-US" sz="4800" b="1" kern="1200" smtClean="0">
          <a:solidFill>
            <a:srgbClr val="A2CF40"/>
          </a:solidFill>
          <a:latin typeface="Helvetica"/>
          <a:ea typeface="ＭＳ Ｐゴシック" charset="0"/>
          <a:cs typeface="Helvetica"/>
          <a:sym typeface="Gill Sans" charset="0"/>
        </a:defRPr>
      </a:lvl1pPr>
    </p:titleStyle>
    <p:bodyStyle>
      <a:lvl1pPr marL="342900" indent="-342900" algn="l" defTabSz="457200" rtl="0" eaLnBrk="1" latinLnBrk="0" hangingPunct="1">
        <a:spcBef>
          <a:spcPct val="20000"/>
        </a:spcBef>
        <a:buFont typeface="Arial"/>
        <a:buChar char="•"/>
        <a:defRPr lang="en-US" sz="3600" kern="1200" baseline="0" smtClean="0">
          <a:solidFill>
            <a:srgbClr val="A2CF40"/>
          </a:solidFill>
          <a:latin typeface="Helvetica Neue Light" charset="0"/>
          <a:ea typeface="ＭＳ Ｐゴシック" charset="0"/>
          <a:cs typeface="Helvetica Neue Light" charset="0"/>
          <a:sym typeface="Gill Sans" charset="0"/>
        </a:defRPr>
      </a:lvl1pPr>
      <a:lvl2pPr marL="742950" indent="-285750" algn="l" defTabSz="457200" rtl="0" eaLnBrk="1" latinLnBrk="0" hangingPunct="1">
        <a:spcBef>
          <a:spcPct val="20000"/>
        </a:spcBef>
        <a:buFont typeface="Arial"/>
        <a:buChar char="–"/>
        <a:defRPr lang="en-US" sz="3600" kern="1200" baseline="0" dirty="0" smtClean="0">
          <a:solidFill>
            <a:srgbClr val="595959"/>
          </a:solidFill>
          <a:latin typeface="Times"/>
          <a:ea typeface="ＭＳ Ｐゴシック" charset="0"/>
          <a:cs typeface="Times"/>
          <a:sym typeface="Gill Sans" charset="0"/>
        </a:defRPr>
      </a:lvl2pPr>
      <a:lvl3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3pPr>
      <a:lvl4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4pPr>
      <a:lvl5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marL="742950" lvl="1" indent="-285750" algn="l" defTabSz="457200" rtl="0" eaLnBrk="1" latinLnBrk="0" hangingPunct="1">
              <a:spcBef>
                <a:spcPct val="20000"/>
              </a:spcBef>
              <a:buFont typeface="Lucida Grande"/>
              <a:buChar char="+"/>
            </a:pPr>
            <a:r>
              <a:rPr lang="en-US" dirty="0" smtClean="0"/>
              <a:t>Second level</a:t>
            </a:r>
          </a:p>
          <a:p>
            <a:pPr marL="742950" lvl="1" indent="-285750" algn="l" defTabSz="457200" rtl="0" eaLnBrk="1" latinLnBrk="0" hangingPunct="1">
              <a:spcBef>
                <a:spcPct val="20000"/>
              </a:spcBef>
              <a:buFont typeface="Lucida Grande"/>
              <a:buChar char="+"/>
            </a:pPr>
            <a:r>
              <a:rPr lang="en-US" dirty="0" smtClean="0"/>
              <a:t>Third level</a:t>
            </a:r>
          </a:p>
          <a:p>
            <a:pPr marL="742950" lvl="1" indent="-285750" algn="l" defTabSz="457200" rtl="0" eaLnBrk="1" latinLnBrk="0" hangingPunct="1">
              <a:spcBef>
                <a:spcPct val="20000"/>
              </a:spcBef>
              <a:buFont typeface="Lucida Grande"/>
              <a:buChar char="+"/>
            </a:pPr>
            <a:r>
              <a:rPr lang="en-US" dirty="0" smtClean="0"/>
              <a:t>Fourth level</a:t>
            </a:r>
          </a:p>
          <a:p>
            <a:pPr marL="742950" lvl="1" indent="-285750" algn="l" defTabSz="457200" rtl="0" eaLnBrk="1" latinLnBrk="0" hangingPunct="1">
              <a:spcBef>
                <a:spcPct val="20000"/>
              </a:spcBef>
              <a:buFont typeface="Lucida Grande"/>
              <a:buChar char="+"/>
            </a:pPr>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D91DA-3D81-7949-83B6-B9FE6A2EB33A}" type="datetimeFigureOut">
              <a:rPr lang="en-US" smtClean="0">
                <a:solidFill>
                  <a:prstClr val="black">
                    <a:tint val="75000"/>
                  </a:prstClr>
                </a:solidFill>
                <a:latin typeface="Calibri"/>
              </a:rPr>
              <a:pPr/>
              <a:t>9/11/2014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74FC9-E248-3343-B253-98CF023EE98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362015603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Lst>
  <p:txStyles>
    <p:titleStyle>
      <a:lvl1pPr algn="ctr" defTabSz="457200" rtl="0" eaLnBrk="1" latinLnBrk="0" hangingPunct="1">
        <a:spcBef>
          <a:spcPct val="0"/>
        </a:spcBef>
        <a:buNone/>
        <a:defRPr lang="en-US" sz="4800" b="1" kern="1200" smtClean="0">
          <a:solidFill>
            <a:srgbClr val="A2CF40"/>
          </a:solidFill>
          <a:latin typeface="Helvetica"/>
          <a:ea typeface="ＭＳ Ｐゴシック" charset="0"/>
          <a:cs typeface="Helvetica"/>
          <a:sym typeface="Gill Sans" charset="0"/>
        </a:defRPr>
      </a:lvl1pPr>
    </p:titleStyle>
    <p:bodyStyle>
      <a:lvl1pPr marL="342900" indent="-342900" algn="l" defTabSz="457200" rtl="0" eaLnBrk="1" latinLnBrk="0" hangingPunct="1">
        <a:spcBef>
          <a:spcPct val="20000"/>
        </a:spcBef>
        <a:buFont typeface="Arial"/>
        <a:buChar char="•"/>
        <a:defRPr lang="en-US" sz="3600" kern="1200" baseline="0" smtClean="0">
          <a:solidFill>
            <a:srgbClr val="A2CF40"/>
          </a:solidFill>
          <a:latin typeface="Helvetica Neue Light" charset="0"/>
          <a:ea typeface="ＭＳ Ｐゴシック" charset="0"/>
          <a:cs typeface="Helvetica Neue Light" charset="0"/>
          <a:sym typeface="Gill Sans" charset="0"/>
        </a:defRPr>
      </a:lvl1pPr>
      <a:lvl2pPr marL="742950" indent="-285750" algn="l" defTabSz="457200" rtl="0" eaLnBrk="1" latinLnBrk="0" hangingPunct="1">
        <a:spcBef>
          <a:spcPct val="20000"/>
        </a:spcBef>
        <a:buFont typeface="Arial"/>
        <a:buChar char="–"/>
        <a:defRPr lang="en-US" sz="3600" kern="1200" baseline="0" dirty="0" smtClean="0">
          <a:solidFill>
            <a:srgbClr val="595959"/>
          </a:solidFill>
          <a:latin typeface="Times"/>
          <a:ea typeface="ＭＳ Ｐゴシック" charset="0"/>
          <a:cs typeface="Times"/>
          <a:sym typeface="Gill Sans" charset="0"/>
        </a:defRPr>
      </a:lvl2pPr>
      <a:lvl3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3pPr>
      <a:lvl4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4pPr>
      <a:lvl5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3-ALF-349 Simple+Smart Brand PPT_R35.jpg"/>
          <p:cNvPicPr>
            <a:picLocks noChangeAspect="1"/>
          </p:cNvPicPr>
          <p:nvPr userDrawn="1"/>
        </p:nvPicPr>
        <p:blipFill>
          <a:blip r:embed="rId6">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marL="742950" lvl="1" indent="-285750" algn="l" defTabSz="457200" rtl="0" eaLnBrk="1" latinLnBrk="0" hangingPunct="1">
              <a:spcBef>
                <a:spcPct val="20000"/>
              </a:spcBef>
              <a:buFont typeface="Lucida Grande"/>
              <a:buChar char="+"/>
            </a:pPr>
            <a:r>
              <a:rPr lang="en-US" dirty="0" smtClean="0"/>
              <a:t>Second level</a:t>
            </a:r>
          </a:p>
          <a:p>
            <a:pPr marL="742950" lvl="1" indent="-285750" algn="l" defTabSz="457200" rtl="0" eaLnBrk="1" latinLnBrk="0" hangingPunct="1">
              <a:spcBef>
                <a:spcPct val="20000"/>
              </a:spcBef>
              <a:buFont typeface="Lucida Grande"/>
              <a:buChar char="+"/>
            </a:pPr>
            <a:r>
              <a:rPr lang="en-US" dirty="0" smtClean="0"/>
              <a:t>Third level</a:t>
            </a:r>
          </a:p>
          <a:p>
            <a:pPr marL="742950" lvl="1" indent="-285750" algn="l" defTabSz="457200" rtl="0" eaLnBrk="1" latinLnBrk="0" hangingPunct="1">
              <a:spcBef>
                <a:spcPct val="20000"/>
              </a:spcBef>
              <a:buFont typeface="Lucida Grande"/>
              <a:buChar char="+"/>
            </a:pPr>
            <a:r>
              <a:rPr lang="en-US" dirty="0" smtClean="0"/>
              <a:t>Fourth level</a:t>
            </a:r>
          </a:p>
          <a:p>
            <a:pPr marL="742950" lvl="1" indent="-285750" algn="l" defTabSz="457200" rtl="0" eaLnBrk="1" latinLnBrk="0" hangingPunct="1">
              <a:spcBef>
                <a:spcPct val="20000"/>
              </a:spcBef>
              <a:buFont typeface="Lucida Grande"/>
              <a:buChar char="+"/>
            </a:pPr>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D91DA-3D81-7949-83B6-B9FE6A2EB33A}" type="datetimeFigureOut">
              <a:rPr lang="en-US" smtClean="0">
                <a:solidFill>
                  <a:prstClr val="black">
                    <a:tint val="75000"/>
                  </a:prstClr>
                </a:solidFill>
                <a:latin typeface="Calibri"/>
              </a:rPr>
              <a:pPr/>
              <a:t>9/11/2014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74FC9-E248-3343-B253-98CF023EE98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238622855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Lst>
  <p:txStyles>
    <p:titleStyle>
      <a:lvl1pPr algn="ctr" defTabSz="457200" rtl="0" eaLnBrk="1" latinLnBrk="0" hangingPunct="1">
        <a:spcBef>
          <a:spcPct val="0"/>
        </a:spcBef>
        <a:buNone/>
        <a:defRPr lang="en-US" sz="4800" b="1" kern="1200" smtClean="0">
          <a:solidFill>
            <a:srgbClr val="A2CF40"/>
          </a:solidFill>
          <a:latin typeface="Helvetica"/>
          <a:ea typeface="ＭＳ Ｐゴシック" charset="0"/>
          <a:cs typeface="Helvetica"/>
          <a:sym typeface="Gill Sans" charset="0"/>
        </a:defRPr>
      </a:lvl1pPr>
    </p:titleStyle>
    <p:bodyStyle>
      <a:lvl1pPr marL="342900" indent="-342900" algn="l" defTabSz="457200" rtl="0" eaLnBrk="1" latinLnBrk="0" hangingPunct="1">
        <a:spcBef>
          <a:spcPct val="20000"/>
        </a:spcBef>
        <a:buFont typeface="Arial"/>
        <a:buChar char="•"/>
        <a:defRPr lang="en-US" sz="3600" kern="1200" baseline="0" smtClean="0">
          <a:solidFill>
            <a:srgbClr val="A2CF40"/>
          </a:solidFill>
          <a:latin typeface="Helvetica Neue Light" charset="0"/>
          <a:ea typeface="ＭＳ Ｐゴシック" charset="0"/>
          <a:cs typeface="Helvetica Neue Light" charset="0"/>
          <a:sym typeface="Gill Sans" charset="0"/>
        </a:defRPr>
      </a:lvl1pPr>
      <a:lvl2pPr marL="742950" indent="-285750" algn="l" defTabSz="457200" rtl="0" eaLnBrk="1" latinLnBrk="0" hangingPunct="1">
        <a:spcBef>
          <a:spcPct val="20000"/>
        </a:spcBef>
        <a:buFont typeface="Arial"/>
        <a:buChar char="–"/>
        <a:defRPr lang="en-US" sz="3600" kern="1200" baseline="0" dirty="0" smtClean="0">
          <a:solidFill>
            <a:srgbClr val="595959"/>
          </a:solidFill>
          <a:latin typeface="Times"/>
          <a:ea typeface="ＭＳ Ｐゴシック" charset="0"/>
          <a:cs typeface="Times"/>
          <a:sym typeface="Gill Sans" charset="0"/>
        </a:defRPr>
      </a:lvl2pPr>
      <a:lvl3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3pPr>
      <a:lvl4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4pPr>
      <a:lvl5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3-ALF-349 Simple+Smart Brand PPT_R32.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Section Divider</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0C07F-0EAB-9241-B766-54E2AA8A7DDE}" type="datetimeFigureOut">
              <a:rPr lang="en-US" smtClean="0">
                <a:solidFill>
                  <a:prstClr val="black">
                    <a:tint val="75000"/>
                  </a:prstClr>
                </a:solidFill>
                <a:latin typeface="Calibri"/>
              </a:rPr>
              <a:pPr/>
              <a:t>9/11/2014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14268-6B22-D742-8E36-ED81FB3C90A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2119613349"/>
      </p:ext>
    </p:extLst>
  </p:cSld>
  <p:clrMap bg1="lt1" tx1="dk1" bg2="lt2" tx2="dk2" accent1="accent1" accent2="accent2" accent3="accent3" accent4="accent4" accent5="accent5" accent6="accent6" hlink="hlink" folHlink="folHlink"/>
  <p:sldLayoutIdLst>
    <p:sldLayoutId id="2147483784" r:id="rId1"/>
    <p:sldLayoutId id="2147483785" r:id="rId2"/>
  </p:sldLayoutIdLst>
  <p:txStyles>
    <p:titleStyle>
      <a:lvl1pPr algn="ctr" defTabSz="457200" rtl="0" eaLnBrk="1" latinLnBrk="0" hangingPunct="1">
        <a:spcBef>
          <a:spcPct val="0"/>
        </a:spcBef>
        <a:buNone/>
        <a:defRPr lang="en-US" sz="4800" b="1" kern="1200" smtClean="0">
          <a:solidFill>
            <a:srgbClr val="E6EC95"/>
          </a:solidFill>
          <a:latin typeface="Helvetica Neue" charset="0"/>
          <a:ea typeface="ＭＳ Ｐゴシック" charset="0"/>
          <a:cs typeface="Helvetica Neue" charset="0"/>
          <a:sym typeface="Gill Sans" charset="0"/>
        </a:defRPr>
      </a:lvl1pPr>
    </p:titleStyle>
    <p:bodyStyle>
      <a:lvl1pPr marL="342900" indent="-342900" algn="l" defTabSz="457200" rtl="0" eaLnBrk="1" latinLnBrk="0" hangingPunct="1">
        <a:spcBef>
          <a:spcPct val="20000"/>
        </a:spcBef>
        <a:buFont typeface="Arial"/>
        <a:buChar char="•"/>
        <a:defRPr lang="en-US" sz="3600" kern="1200" smtClean="0">
          <a:solidFill>
            <a:srgbClr val="FEFDFF"/>
          </a:solidFill>
          <a:latin typeface="Helvetica Neue Light" charset="0"/>
          <a:ea typeface="ＭＳ Ｐゴシック" charset="0"/>
          <a:cs typeface="Helvetica Neue Light" charset="0"/>
          <a:sym typeface="Gill Sans" charset="0"/>
        </a:defRPr>
      </a:lvl1pPr>
      <a:lvl2pPr marL="742950" indent="-285750" algn="l" defTabSz="457200" rtl="0" eaLnBrk="1" latinLnBrk="0" hangingPunct="1">
        <a:spcBef>
          <a:spcPct val="20000"/>
        </a:spcBef>
        <a:buFont typeface="Lucida Grande"/>
        <a:buChar char="+"/>
        <a:defRPr lang="en-US" sz="3600" kern="1200" dirty="0" smtClean="0">
          <a:solidFill>
            <a:srgbClr val="595959"/>
          </a:solidFill>
          <a:latin typeface="Baskerville" charset="0"/>
          <a:ea typeface="ＭＳ Ｐゴシック" charset="0"/>
          <a:cs typeface="Baskerville" charset="0"/>
          <a:sym typeface="Gill Sans" charset="0"/>
        </a:defRPr>
      </a:lvl2pPr>
      <a:lvl3pPr marL="1143000" indent="-228600" algn="l" defTabSz="457200" rtl="0" eaLnBrk="1" latinLnBrk="0" hangingPunct="1">
        <a:spcBef>
          <a:spcPct val="20000"/>
        </a:spcBef>
        <a:buFont typeface="Arial"/>
        <a:buChar char="•"/>
        <a:defRPr lang="en-US" sz="3600" kern="1200" dirty="0" smtClean="0">
          <a:solidFill>
            <a:srgbClr val="595959"/>
          </a:solidFill>
          <a:latin typeface="Baskerville" charset="0"/>
          <a:ea typeface="ＭＳ Ｐゴシック" charset="0"/>
          <a:cs typeface="Baskerville" charset="0"/>
          <a:sym typeface="Gill Sans" charset="0"/>
        </a:defRPr>
      </a:lvl3pPr>
      <a:lvl4pPr marL="1600200" indent="-228600" algn="l" defTabSz="457200" rtl="0" eaLnBrk="1" latinLnBrk="0" hangingPunct="1">
        <a:spcBef>
          <a:spcPct val="20000"/>
        </a:spcBef>
        <a:buFont typeface="Arial"/>
        <a:buChar char="–"/>
        <a:defRPr lang="en-US" sz="3600" kern="1200" dirty="0" smtClean="0">
          <a:solidFill>
            <a:srgbClr val="595959"/>
          </a:solidFill>
          <a:latin typeface="Baskerville" charset="0"/>
          <a:ea typeface="ＭＳ Ｐゴシック" charset="0"/>
          <a:cs typeface="Baskerville" charset="0"/>
          <a:sym typeface="Gill Sans" charset="0"/>
        </a:defRPr>
      </a:lvl4pPr>
      <a:lvl5pPr marL="2057400" indent="-228600" algn="l" defTabSz="457200" rtl="0" eaLnBrk="1" latinLnBrk="0" hangingPunct="1">
        <a:spcBef>
          <a:spcPct val="20000"/>
        </a:spcBef>
        <a:buFont typeface="Arial"/>
        <a:buChar char="»"/>
        <a:defRPr lang="en-US" sz="3600" kern="1200" dirty="0" smtClean="0">
          <a:solidFill>
            <a:srgbClr val="595959"/>
          </a:solidFill>
          <a:latin typeface="Baskerville" charset="0"/>
          <a:ea typeface="ＭＳ Ｐゴシック" charset="0"/>
          <a:cs typeface="Baskerville" charset="0"/>
          <a:sym typeface="Gill San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3-ALF-349 Simple+Smart Brand PPT_R34.jpg"/>
          <p:cNvPicPr>
            <a:picLocks noChangeAspect="1"/>
          </p:cNvPicPr>
          <p:nvPr userDrawn="1"/>
        </p:nvPicPr>
        <p:blipFill>
          <a:blip r:embed="rId5">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Section Divider</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DC65FA-BDB1-564E-8F02-52C2C27DBCC4}" type="datetimeFigureOut">
              <a:rPr lang="en-US" smtClean="0">
                <a:solidFill>
                  <a:prstClr val="black">
                    <a:tint val="75000"/>
                  </a:prstClr>
                </a:solidFill>
                <a:latin typeface="Calibri"/>
              </a:rPr>
              <a:pPr/>
              <a:t>9/11/2014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B728EC-C188-9D46-8470-E1CD9E43735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1036785374"/>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Lst>
  <p:txStyles>
    <p:titleStyle>
      <a:lvl1pPr algn="ctr" defTabSz="457200" rtl="0" eaLnBrk="1" latinLnBrk="0" hangingPunct="1">
        <a:spcBef>
          <a:spcPct val="0"/>
        </a:spcBef>
        <a:buNone/>
        <a:defRPr lang="en-US" sz="4800" b="1" kern="1200" baseline="0" dirty="0" smtClean="0">
          <a:solidFill>
            <a:srgbClr val="A2CF40"/>
          </a:solidFill>
          <a:latin typeface="Helvetica"/>
          <a:ea typeface="ＭＳ Ｐゴシック" charset="0"/>
          <a:cs typeface="Helvetica"/>
          <a:sym typeface="Gill Sans" charset="0"/>
        </a:defRPr>
      </a:lvl1pPr>
    </p:titleStyle>
    <p:bodyStyle>
      <a:lvl1pPr marL="342900" indent="-342900" algn="l" defTabSz="457200" rtl="0" eaLnBrk="1" latinLnBrk="0" hangingPunct="1">
        <a:spcBef>
          <a:spcPct val="20000"/>
        </a:spcBef>
        <a:buFont typeface="Arial"/>
        <a:buChar char="•"/>
        <a:defRPr lang="en-US" sz="3600" kern="1200" baseline="0" smtClean="0">
          <a:solidFill>
            <a:srgbClr val="A2CF40"/>
          </a:solidFill>
          <a:latin typeface="Helvetica Neue Light" charset="0"/>
          <a:ea typeface="ＭＳ Ｐゴシック" charset="0"/>
          <a:cs typeface="Helvetica Neue Light" charset="0"/>
          <a:sym typeface="Gill Sans" charset="0"/>
        </a:defRPr>
      </a:lvl1pPr>
      <a:lvl2pPr marL="742950" indent="-285750" algn="l" defTabSz="457200" rtl="0" eaLnBrk="1" latinLnBrk="0" hangingPunct="1">
        <a:spcBef>
          <a:spcPct val="20000"/>
        </a:spcBef>
        <a:buFont typeface="Lucida Grande"/>
        <a:buChar char="+"/>
        <a:defRPr lang="en-US" sz="3600" kern="1200" baseline="0" dirty="0" smtClean="0">
          <a:solidFill>
            <a:srgbClr val="595959"/>
          </a:solidFill>
          <a:latin typeface="Times"/>
          <a:ea typeface="ＭＳ Ｐゴシック" charset="0"/>
          <a:cs typeface="Times"/>
          <a:sym typeface="Gill Sans" charset="0"/>
        </a:defRPr>
      </a:lvl2pPr>
      <a:lvl3pPr marL="1143000" indent="-228600" algn="l" defTabSz="457200" rtl="0" eaLnBrk="1" latinLnBrk="0" hangingPunct="1">
        <a:spcBef>
          <a:spcPct val="20000"/>
        </a:spcBef>
        <a:buFont typeface="Arial"/>
        <a:buChar char="•"/>
        <a:defRPr lang="en-US" sz="3600" kern="1200" baseline="0" dirty="0" smtClean="0">
          <a:solidFill>
            <a:srgbClr val="595959"/>
          </a:solidFill>
          <a:latin typeface="Times"/>
          <a:ea typeface="ＭＳ Ｐゴシック" charset="0"/>
          <a:cs typeface="Times"/>
          <a:sym typeface="Gill Sans" charset="0"/>
        </a:defRPr>
      </a:lvl3pPr>
      <a:lvl4pPr marL="1600200" indent="-228600" algn="l" defTabSz="457200" rtl="0" eaLnBrk="1" latinLnBrk="0" hangingPunct="1">
        <a:spcBef>
          <a:spcPct val="20000"/>
        </a:spcBef>
        <a:buFont typeface="Arial"/>
        <a:buChar char="–"/>
        <a:defRPr lang="en-US" sz="3600" kern="1200" baseline="0" dirty="0" smtClean="0">
          <a:solidFill>
            <a:srgbClr val="595959"/>
          </a:solidFill>
          <a:latin typeface="Times"/>
          <a:ea typeface="ＭＳ Ｐゴシック" charset="0"/>
          <a:cs typeface="Times"/>
          <a:sym typeface="Gill Sans" charset="0"/>
        </a:defRPr>
      </a:lvl4pPr>
      <a:lvl5pPr marL="2057400" indent="-228600" algn="l" defTabSz="457200" rtl="0" eaLnBrk="1" latinLnBrk="0" hangingPunct="1">
        <a:spcBef>
          <a:spcPct val="20000"/>
        </a:spcBef>
        <a:buFont typeface="Arial"/>
        <a:buChar char="»"/>
        <a:defRPr lang="en-US" sz="3600" kern="1200" baseline="0" dirty="0" smtClean="0">
          <a:solidFill>
            <a:srgbClr val="595959"/>
          </a:solidFill>
          <a:latin typeface="Times"/>
          <a:ea typeface="ＭＳ Ｐゴシック" charset="0"/>
          <a:cs typeface="Times"/>
          <a:sym typeface="Gill San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3-ALF-349 Simple+Smart Brand PPT_R32.jpg"/>
          <p:cNvPicPr>
            <a:picLocks noChangeAspect="1"/>
          </p:cNvPicPr>
          <p:nvPr userDrawn="1"/>
        </p:nvPicPr>
        <p:blipFill>
          <a:blip r:embed="rId5">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Section Divider</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0C07F-0EAB-9241-B766-54E2AA8A7DDE}" type="datetimeFigureOut">
              <a:rPr lang="en-US" smtClean="0">
                <a:solidFill>
                  <a:prstClr val="black">
                    <a:tint val="75000"/>
                  </a:prstClr>
                </a:solidFill>
                <a:latin typeface="Calibri"/>
              </a:rPr>
              <a:pPr/>
              <a:t>9/11/2014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14268-6B22-D742-8E36-ED81FB3C90A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3051581838"/>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Lst>
  <p:txStyles>
    <p:titleStyle>
      <a:lvl1pPr algn="ctr" defTabSz="457200" rtl="0" eaLnBrk="1" latinLnBrk="0" hangingPunct="1">
        <a:spcBef>
          <a:spcPct val="0"/>
        </a:spcBef>
        <a:buNone/>
        <a:defRPr lang="en-US" sz="4800" b="1" kern="1200" smtClean="0">
          <a:solidFill>
            <a:srgbClr val="E6EC95"/>
          </a:solidFill>
          <a:latin typeface="Helvetica Neue" charset="0"/>
          <a:ea typeface="ＭＳ Ｐゴシック" charset="0"/>
          <a:cs typeface="Helvetica Neue" charset="0"/>
          <a:sym typeface="Gill Sans" charset="0"/>
        </a:defRPr>
      </a:lvl1pPr>
    </p:titleStyle>
    <p:bodyStyle>
      <a:lvl1pPr marL="342900" indent="-342900" algn="l" defTabSz="457200" rtl="0" eaLnBrk="1" latinLnBrk="0" hangingPunct="1">
        <a:spcBef>
          <a:spcPct val="20000"/>
        </a:spcBef>
        <a:buFont typeface="Arial"/>
        <a:buChar char="•"/>
        <a:defRPr lang="en-US" sz="3600" kern="1200" smtClean="0">
          <a:solidFill>
            <a:srgbClr val="FEFDFF"/>
          </a:solidFill>
          <a:latin typeface="Helvetica Neue Light" charset="0"/>
          <a:ea typeface="ＭＳ Ｐゴシック" charset="0"/>
          <a:cs typeface="Helvetica Neue Light" charset="0"/>
          <a:sym typeface="Gill Sans" charset="0"/>
        </a:defRPr>
      </a:lvl1pPr>
      <a:lvl2pPr marL="742950" indent="-285750" algn="l" defTabSz="457200" rtl="0" eaLnBrk="1" latinLnBrk="0" hangingPunct="1">
        <a:spcBef>
          <a:spcPct val="20000"/>
        </a:spcBef>
        <a:buFont typeface="Lucida Grande"/>
        <a:buChar char="+"/>
        <a:defRPr lang="en-US" sz="3600" kern="1200" dirty="0" smtClean="0">
          <a:solidFill>
            <a:srgbClr val="595959"/>
          </a:solidFill>
          <a:latin typeface="Baskerville" charset="0"/>
          <a:ea typeface="ＭＳ Ｐゴシック" charset="0"/>
          <a:cs typeface="Baskerville" charset="0"/>
          <a:sym typeface="Gill Sans" charset="0"/>
        </a:defRPr>
      </a:lvl2pPr>
      <a:lvl3pPr marL="1143000" indent="-228600" algn="l" defTabSz="457200" rtl="0" eaLnBrk="1" latinLnBrk="0" hangingPunct="1">
        <a:spcBef>
          <a:spcPct val="20000"/>
        </a:spcBef>
        <a:buFont typeface="Arial"/>
        <a:buChar char="•"/>
        <a:defRPr lang="en-US" sz="3600" kern="1200" dirty="0" smtClean="0">
          <a:solidFill>
            <a:srgbClr val="595959"/>
          </a:solidFill>
          <a:latin typeface="Baskerville" charset="0"/>
          <a:ea typeface="ＭＳ Ｐゴシック" charset="0"/>
          <a:cs typeface="Baskerville" charset="0"/>
          <a:sym typeface="Gill Sans" charset="0"/>
        </a:defRPr>
      </a:lvl3pPr>
      <a:lvl4pPr marL="1600200" indent="-228600" algn="l" defTabSz="457200" rtl="0" eaLnBrk="1" latinLnBrk="0" hangingPunct="1">
        <a:spcBef>
          <a:spcPct val="20000"/>
        </a:spcBef>
        <a:buFont typeface="Arial"/>
        <a:buChar char="–"/>
        <a:defRPr lang="en-US" sz="3600" kern="1200" dirty="0" smtClean="0">
          <a:solidFill>
            <a:srgbClr val="595959"/>
          </a:solidFill>
          <a:latin typeface="Baskerville" charset="0"/>
          <a:ea typeface="ＭＳ Ｐゴシック" charset="0"/>
          <a:cs typeface="Baskerville" charset="0"/>
          <a:sym typeface="Gill Sans" charset="0"/>
        </a:defRPr>
      </a:lvl4pPr>
      <a:lvl5pPr marL="2057400" indent="-228600" algn="l" defTabSz="457200" rtl="0" eaLnBrk="1" latinLnBrk="0" hangingPunct="1">
        <a:spcBef>
          <a:spcPct val="20000"/>
        </a:spcBef>
        <a:buFont typeface="Arial"/>
        <a:buChar char="»"/>
        <a:defRPr lang="en-US" sz="3600" kern="1200" dirty="0" smtClean="0">
          <a:solidFill>
            <a:srgbClr val="595959"/>
          </a:solidFill>
          <a:latin typeface="Baskerville" charset="0"/>
          <a:ea typeface="ＭＳ Ｐゴシック" charset="0"/>
          <a:cs typeface="Baskerville" charset="0"/>
          <a:sym typeface="Gill San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3-ALF-349 Simple+Smart Brand PPT_R35.jpg"/>
          <p:cNvPicPr>
            <a:picLocks noChangeAspect="1"/>
          </p:cNvPicPr>
          <p:nvPr userDrawn="1"/>
        </p:nvPicPr>
        <p:blipFill>
          <a:blip r:embed="rId6">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marL="742950" lvl="1" indent="-285750" algn="l" defTabSz="457200" rtl="0" eaLnBrk="1" latinLnBrk="0" hangingPunct="1">
              <a:spcBef>
                <a:spcPct val="20000"/>
              </a:spcBef>
              <a:buFont typeface="Lucida Grande"/>
              <a:buChar char="+"/>
            </a:pPr>
            <a:r>
              <a:rPr lang="en-US" dirty="0" smtClean="0"/>
              <a:t>Second level</a:t>
            </a:r>
          </a:p>
          <a:p>
            <a:pPr marL="742950" lvl="1" indent="-285750" algn="l" defTabSz="457200" rtl="0" eaLnBrk="1" latinLnBrk="0" hangingPunct="1">
              <a:spcBef>
                <a:spcPct val="20000"/>
              </a:spcBef>
              <a:buFont typeface="Lucida Grande"/>
              <a:buChar char="+"/>
            </a:pPr>
            <a:r>
              <a:rPr lang="en-US" dirty="0" smtClean="0"/>
              <a:t>Third level</a:t>
            </a:r>
          </a:p>
          <a:p>
            <a:pPr marL="742950" lvl="1" indent="-285750" algn="l" defTabSz="457200" rtl="0" eaLnBrk="1" latinLnBrk="0" hangingPunct="1">
              <a:spcBef>
                <a:spcPct val="20000"/>
              </a:spcBef>
              <a:buFont typeface="Lucida Grande"/>
              <a:buChar char="+"/>
            </a:pPr>
            <a:r>
              <a:rPr lang="en-US" dirty="0" smtClean="0"/>
              <a:t>Fourth level</a:t>
            </a:r>
          </a:p>
          <a:p>
            <a:pPr marL="742950" lvl="1" indent="-285750" algn="l" defTabSz="457200" rtl="0" eaLnBrk="1" latinLnBrk="0" hangingPunct="1">
              <a:spcBef>
                <a:spcPct val="20000"/>
              </a:spcBef>
              <a:buFont typeface="Lucida Grande"/>
              <a:buChar char="+"/>
            </a:pPr>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D91DA-3D81-7949-83B6-B9FE6A2EB33A}" type="datetimeFigureOut">
              <a:rPr lang="en-US" smtClean="0">
                <a:solidFill>
                  <a:prstClr val="black">
                    <a:tint val="75000"/>
                  </a:prstClr>
                </a:solidFill>
                <a:latin typeface="Calibri"/>
              </a:rPr>
              <a:pPr/>
              <a:t>9/11/2014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74FC9-E248-3343-B253-98CF023EE98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1038830989"/>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Lst>
  <p:txStyles>
    <p:titleStyle>
      <a:lvl1pPr algn="ctr" defTabSz="457200" rtl="0" eaLnBrk="1" latinLnBrk="0" hangingPunct="1">
        <a:spcBef>
          <a:spcPct val="0"/>
        </a:spcBef>
        <a:buNone/>
        <a:defRPr lang="en-US" sz="4800" b="1" kern="1200" smtClean="0">
          <a:solidFill>
            <a:srgbClr val="A2CF40"/>
          </a:solidFill>
          <a:latin typeface="Helvetica"/>
          <a:ea typeface="ＭＳ Ｐゴシック" charset="0"/>
          <a:cs typeface="Helvetica"/>
          <a:sym typeface="Gill Sans" charset="0"/>
        </a:defRPr>
      </a:lvl1pPr>
    </p:titleStyle>
    <p:bodyStyle>
      <a:lvl1pPr marL="342900" indent="-342900" algn="l" defTabSz="457200" rtl="0" eaLnBrk="1" latinLnBrk="0" hangingPunct="1">
        <a:spcBef>
          <a:spcPct val="20000"/>
        </a:spcBef>
        <a:buFont typeface="Arial"/>
        <a:buChar char="•"/>
        <a:defRPr lang="en-US" sz="3600" kern="1200" baseline="0" smtClean="0">
          <a:solidFill>
            <a:srgbClr val="A2CF40"/>
          </a:solidFill>
          <a:latin typeface="Helvetica Neue Light" charset="0"/>
          <a:ea typeface="ＭＳ Ｐゴシック" charset="0"/>
          <a:cs typeface="Helvetica Neue Light" charset="0"/>
          <a:sym typeface="Gill Sans" charset="0"/>
        </a:defRPr>
      </a:lvl1pPr>
      <a:lvl2pPr marL="742950" indent="-285750" algn="l" defTabSz="457200" rtl="0" eaLnBrk="1" latinLnBrk="0" hangingPunct="1">
        <a:spcBef>
          <a:spcPct val="20000"/>
        </a:spcBef>
        <a:buFont typeface="Arial"/>
        <a:buChar char="–"/>
        <a:defRPr lang="en-US" sz="3600" kern="1200" baseline="0" dirty="0" smtClean="0">
          <a:solidFill>
            <a:srgbClr val="595959"/>
          </a:solidFill>
          <a:latin typeface="Times"/>
          <a:ea typeface="ＭＳ Ｐゴシック" charset="0"/>
          <a:cs typeface="Times"/>
          <a:sym typeface="Gill Sans" charset="0"/>
        </a:defRPr>
      </a:lvl2pPr>
      <a:lvl3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3pPr>
      <a:lvl4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4pPr>
      <a:lvl5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3-ALF-349 Simple+Smart Brand PPT_R35.jpg"/>
          <p:cNvPicPr>
            <a:picLocks noChangeAspect="1"/>
          </p:cNvPicPr>
          <p:nvPr userDrawn="1"/>
        </p:nvPicPr>
        <p:blipFill>
          <a:blip r:embed="rId6">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792162" y="531608"/>
            <a:ext cx="7894638" cy="88602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92162" y="1600201"/>
            <a:ext cx="7894637" cy="4158896"/>
          </a:xfrm>
          <a:prstGeom prst="rect">
            <a:avLst/>
          </a:prstGeom>
        </p:spPr>
        <p:txBody>
          <a:bodyPr vert="horz" lIns="91440" tIns="45720" rIns="91440" bIns="45720" rtlCol="0">
            <a:normAutofit/>
          </a:bodyPr>
          <a:lstStyle/>
          <a:p>
            <a:pPr lvl="0"/>
            <a:r>
              <a:rPr lang="en-US" dirty="0" smtClean="0"/>
              <a:t>Click to edit Master text styles</a:t>
            </a:r>
          </a:p>
          <a:p>
            <a:pPr marL="742950" lvl="1" indent="-285750" algn="l" defTabSz="457200" rtl="0" eaLnBrk="1" latinLnBrk="0" hangingPunct="1">
              <a:spcBef>
                <a:spcPct val="20000"/>
              </a:spcBef>
              <a:buFont typeface="Lucida Grande"/>
              <a:buChar char="+"/>
            </a:pPr>
            <a:r>
              <a:rPr lang="en-US" dirty="0" smtClean="0"/>
              <a:t>Second level</a:t>
            </a:r>
          </a:p>
          <a:p>
            <a:pPr marL="742950" lvl="1" indent="-285750" algn="l" defTabSz="457200" rtl="0" eaLnBrk="1" latinLnBrk="0" hangingPunct="1">
              <a:spcBef>
                <a:spcPct val="20000"/>
              </a:spcBef>
              <a:buFont typeface="Lucida Grande"/>
              <a:buChar char="+"/>
            </a:pPr>
            <a:r>
              <a:rPr lang="en-US" dirty="0" smtClean="0"/>
              <a:t>Third level</a:t>
            </a:r>
          </a:p>
          <a:p>
            <a:pPr marL="742950" lvl="1" indent="-285750" algn="l" defTabSz="457200" rtl="0" eaLnBrk="1" latinLnBrk="0" hangingPunct="1">
              <a:spcBef>
                <a:spcPct val="20000"/>
              </a:spcBef>
              <a:buFont typeface="Lucida Grande"/>
              <a:buChar char="+"/>
            </a:pPr>
            <a:r>
              <a:rPr lang="en-US" dirty="0" smtClean="0"/>
              <a:t>Fourth level</a:t>
            </a:r>
          </a:p>
          <a:p>
            <a:pPr marL="742950" lvl="1" indent="-285750" algn="l" defTabSz="457200" rtl="0" eaLnBrk="1" latinLnBrk="0" hangingPunct="1">
              <a:spcBef>
                <a:spcPct val="20000"/>
              </a:spcBef>
              <a:buFont typeface="Lucida Grande"/>
              <a:buChar char="+"/>
            </a:pPr>
            <a:r>
              <a:rPr lang="en-US" dirty="0" smtClean="0"/>
              <a:t>Fifth level</a:t>
            </a:r>
            <a:endParaRPr lang="en-US" dirty="0"/>
          </a:p>
        </p:txBody>
      </p:sp>
      <p:sp>
        <p:nvSpPr>
          <p:cNvPr id="4" name="Date Placeholder 3"/>
          <p:cNvSpPr>
            <a:spLocks noGrp="1"/>
          </p:cNvSpPr>
          <p:nvPr>
            <p:ph type="dt" sz="half" idx="2"/>
          </p:nvPr>
        </p:nvSpPr>
        <p:spPr>
          <a:xfrm>
            <a:off x="713170" y="6425265"/>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HelveticaNeueLT Std Lt"/>
                <a:cs typeface="HelveticaNeueLT Std Lt"/>
              </a:defRPr>
            </a:lvl1pPr>
          </a:lstStyle>
          <a:p>
            <a:fld id="{FE7D91DA-3D81-7949-83B6-B9FE6A2EB33A}" type="datetimeFigureOut">
              <a:rPr lang="en-US" smtClean="0">
                <a:solidFill>
                  <a:prstClr val="black">
                    <a:tint val="75000"/>
                  </a:prstClr>
                </a:solidFill>
              </a:rPr>
              <a:pPr/>
              <a:t>9/11/2014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43890" y="6425265"/>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HelveticaNeueLT Std Lt"/>
                <a:cs typeface="HelveticaNeueLT Std Lt"/>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72890" y="6425265"/>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HelveticaNeueLT Std Lt"/>
                <a:cs typeface="HelveticaNeueLT Std Lt"/>
              </a:defRPr>
            </a:lvl1pPr>
          </a:lstStyle>
          <a:p>
            <a:fld id="{58F74FC9-E248-3343-B253-98CF023EE9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9846973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Lst>
  <p:timing>
    <p:tnLst>
      <p:par>
        <p:cTn id="1" dur="indefinite" restart="never" nodeType="tmRoot"/>
      </p:par>
    </p:tnLst>
  </p:timing>
  <p:txStyles>
    <p:titleStyle>
      <a:lvl1pPr algn="l" defTabSz="457200" rtl="0" eaLnBrk="1" latinLnBrk="0" hangingPunct="1">
        <a:spcBef>
          <a:spcPct val="0"/>
        </a:spcBef>
        <a:buNone/>
        <a:defRPr lang="en-US" sz="3800" b="0" i="0" kern="1200" smtClean="0">
          <a:solidFill>
            <a:srgbClr val="A2CF40"/>
          </a:solidFill>
          <a:latin typeface="HelveticaNeueLT Std Med"/>
          <a:ea typeface="ＭＳ Ｐゴシック" charset="0"/>
          <a:cs typeface="HelveticaNeueLT Std Med"/>
          <a:sym typeface="Gill Sans" charset="0"/>
        </a:defRPr>
      </a:lvl1pPr>
    </p:titleStyle>
    <p:bodyStyle>
      <a:lvl1pPr marL="342900" indent="-342900" algn="l" defTabSz="457200" rtl="0" eaLnBrk="1" latinLnBrk="0" hangingPunct="1">
        <a:spcBef>
          <a:spcPct val="20000"/>
        </a:spcBef>
        <a:buFont typeface="Arial"/>
        <a:buChar char="•"/>
        <a:defRPr lang="en-US" sz="2800" b="0" i="0" kern="1200" baseline="0" smtClean="0">
          <a:solidFill>
            <a:srgbClr val="A2CF40"/>
          </a:solidFill>
          <a:latin typeface="HelveticaNeueLT Std Lt"/>
          <a:ea typeface="ＭＳ Ｐゴシック" charset="0"/>
          <a:cs typeface="HelveticaNeueLT Std Lt"/>
          <a:sym typeface="Gill Sans" charset="0"/>
        </a:defRPr>
      </a:lvl1pPr>
      <a:lvl2pPr marL="742950" indent="-285750" algn="l" defTabSz="457200" rtl="0" eaLnBrk="1" latinLnBrk="0" hangingPunct="1">
        <a:spcBef>
          <a:spcPct val="20000"/>
        </a:spcBef>
        <a:buFont typeface="Arial"/>
        <a:buChar char="–"/>
        <a:defRPr lang="en-US" sz="2600" kern="1200" baseline="0" dirty="0" smtClean="0">
          <a:solidFill>
            <a:srgbClr val="595959"/>
          </a:solidFill>
          <a:latin typeface="Baskerville"/>
          <a:ea typeface="ＭＳ Ｐゴシック" charset="0"/>
          <a:cs typeface="Baskerville"/>
          <a:sym typeface="Gill Sans" charset="0"/>
        </a:defRPr>
      </a:lvl2pPr>
      <a:lvl3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3pPr>
      <a:lvl4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4pPr>
      <a:lvl5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3-ALF-349 Simple+Smart Brand PPT_R35.jpg"/>
          <p:cNvPicPr>
            <a:picLocks noChangeAspect="1"/>
          </p:cNvPicPr>
          <p:nvPr userDrawn="1"/>
        </p:nvPicPr>
        <p:blipFill>
          <a:blip r:embed="rId6">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792162" y="531608"/>
            <a:ext cx="7894638" cy="88602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92162" y="1600201"/>
            <a:ext cx="7894637" cy="4158896"/>
          </a:xfrm>
          <a:prstGeom prst="rect">
            <a:avLst/>
          </a:prstGeom>
        </p:spPr>
        <p:txBody>
          <a:bodyPr vert="horz" lIns="91440" tIns="45720" rIns="91440" bIns="45720" rtlCol="0">
            <a:normAutofit/>
          </a:bodyPr>
          <a:lstStyle/>
          <a:p>
            <a:pPr lvl="0"/>
            <a:r>
              <a:rPr lang="en-US" dirty="0" smtClean="0"/>
              <a:t>Click to edit Master text styles</a:t>
            </a:r>
          </a:p>
          <a:p>
            <a:pPr marL="742950" lvl="1" indent="-285750" algn="l" defTabSz="457200" rtl="0" eaLnBrk="1" latinLnBrk="0" hangingPunct="1">
              <a:spcBef>
                <a:spcPct val="20000"/>
              </a:spcBef>
              <a:buFont typeface="Lucida Grande"/>
              <a:buChar char="+"/>
            </a:pPr>
            <a:r>
              <a:rPr lang="en-US" dirty="0" smtClean="0"/>
              <a:t>Second level</a:t>
            </a:r>
          </a:p>
          <a:p>
            <a:pPr marL="742950" lvl="1" indent="-285750" algn="l" defTabSz="457200" rtl="0" eaLnBrk="1" latinLnBrk="0" hangingPunct="1">
              <a:spcBef>
                <a:spcPct val="20000"/>
              </a:spcBef>
              <a:buFont typeface="Lucida Grande"/>
              <a:buChar char="+"/>
            </a:pPr>
            <a:r>
              <a:rPr lang="en-US" dirty="0" smtClean="0"/>
              <a:t>Third level</a:t>
            </a:r>
          </a:p>
          <a:p>
            <a:pPr marL="742950" lvl="1" indent="-285750" algn="l" defTabSz="457200" rtl="0" eaLnBrk="1" latinLnBrk="0" hangingPunct="1">
              <a:spcBef>
                <a:spcPct val="20000"/>
              </a:spcBef>
              <a:buFont typeface="Lucida Grande"/>
              <a:buChar char="+"/>
            </a:pPr>
            <a:r>
              <a:rPr lang="en-US" dirty="0" smtClean="0"/>
              <a:t>Fourth level</a:t>
            </a:r>
          </a:p>
          <a:p>
            <a:pPr marL="742950" lvl="1" indent="-285750" algn="l" defTabSz="457200" rtl="0" eaLnBrk="1" latinLnBrk="0" hangingPunct="1">
              <a:spcBef>
                <a:spcPct val="20000"/>
              </a:spcBef>
              <a:buFont typeface="Lucida Grande"/>
              <a:buChar char="+"/>
            </a:pPr>
            <a:r>
              <a:rPr lang="en-US" dirty="0" smtClean="0"/>
              <a:t>Fifth level</a:t>
            </a:r>
            <a:endParaRPr lang="en-US" dirty="0"/>
          </a:p>
        </p:txBody>
      </p:sp>
      <p:sp>
        <p:nvSpPr>
          <p:cNvPr id="4" name="Date Placeholder 3"/>
          <p:cNvSpPr>
            <a:spLocks noGrp="1"/>
          </p:cNvSpPr>
          <p:nvPr>
            <p:ph type="dt" sz="half" idx="2"/>
          </p:nvPr>
        </p:nvSpPr>
        <p:spPr>
          <a:xfrm>
            <a:off x="713170" y="6425265"/>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HelveticaNeueLT Std Lt"/>
                <a:cs typeface="HelveticaNeueLT Std Lt"/>
              </a:defRPr>
            </a:lvl1pPr>
          </a:lstStyle>
          <a:p>
            <a:fld id="{FE7D91DA-3D81-7949-83B6-B9FE6A2EB33A}" type="datetimeFigureOut">
              <a:rPr lang="en-US" smtClean="0">
                <a:solidFill>
                  <a:prstClr val="black">
                    <a:tint val="75000"/>
                  </a:prstClr>
                </a:solidFill>
              </a:rPr>
              <a:pPr/>
              <a:t>9/11/2014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43890" y="6425265"/>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HelveticaNeueLT Std Lt"/>
                <a:cs typeface="HelveticaNeueLT Std Lt"/>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72890" y="6425265"/>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HelveticaNeueLT Std Lt"/>
                <a:cs typeface="HelveticaNeueLT Std Lt"/>
              </a:defRPr>
            </a:lvl1pPr>
          </a:lstStyle>
          <a:p>
            <a:fld id="{58F74FC9-E248-3343-B253-98CF023EE9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77801520"/>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Lst>
  <p:timing>
    <p:tnLst>
      <p:par>
        <p:cTn id="1" dur="indefinite" restart="never" nodeType="tmRoot"/>
      </p:par>
    </p:tnLst>
  </p:timing>
  <p:txStyles>
    <p:titleStyle>
      <a:lvl1pPr algn="l" defTabSz="457200" rtl="0" eaLnBrk="1" latinLnBrk="0" hangingPunct="1">
        <a:spcBef>
          <a:spcPct val="0"/>
        </a:spcBef>
        <a:buNone/>
        <a:defRPr lang="en-US" sz="3800" b="0" i="0" kern="1200" smtClean="0">
          <a:solidFill>
            <a:srgbClr val="A2CF40"/>
          </a:solidFill>
          <a:latin typeface="HelveticaNeueLT Std Med"/>
          <a:ea typeface="ＭＳ Ｐゴシック" charset="0"/>
          <a:cs typeface="HelveticaNeueLT Std Med"/>
          <a:sym typeface="Gill Sans" charset="0"/>
        </a:defRPr>
      </a:lvl1pPr>
    </p:titleStyle>
    <p:bodyStyle>
      <a:lvl1pPr marL="342900" indent="-342900" algn="l" defTabSz="457200" rtl="0" eaLnBrk="1" latinLnBrk="0" hangingPunct="1">
        <a:spcBef>
          <a:spcPct val="20000"/>
        </a:spcBef>
        <a:buFont typeface="Arial"/>
        <a:buChar char="•"/>
        <a:defRPr lang="en-US" sz="2800" b="0" i="0" kern="1200" baseline="0" smtClean="0">
          <a:solidFill>
            <a:srgbClr val="A2CF40"/>
          </a:solidFill>
          <a:latin typeface="HelveticaNeueLT Std Lt"/>
          <a:ea typeface="ＭＳ Ｐゴシック" charset="0"/>
          <a:cs typeface="HelveticaNeueLT Std Lt"/>
          <a:sym typeface="Gill Sans" charset="0"/>
        </a:defRPr>
      </a:lvl1pPr>
      <a:lvl2pPr marL="742950" indent="-285750" algn="l" defTabSz="457200" rtl="0" eaLnBrk="1" latinLnBrk="0" hangingPunct="1">
        <a:spcBef>
          <a:spcPct val="20000"/>
        </a:spcBef>
        <a:buFont typeface="Arial"/>
        <a:buChar char="–"/>
        <a:defRPr lang="en-US" sz="2600" kern="1200" baseline="0" dirty="0" smtClean="0">
          <a:solidFill>
            <a:srgbClr val="595959"/>
          </a:solidFill>
          <a:latin typeface="Baskerville"/>
          <a:ea typeface="ＭＳ Ｐゴシック" charset="0"/>
          <a:cs typeface="Baskerville"/>
          <a:sym typeface="Gill Sans" charset="0"/>
        </a:defRPr>
      </a:lvl2pPr>
      <a:lvl3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3pPr>
      <a:lvl4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4pPr>
      <a:lvl5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3-ALF-349 Simple+Smart Brand PPT_R32.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Section Divider</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0C07F-0EAB-9241-B766-54E2AA8A7DDE}" type="datetimeFigureOut">
              <a:rPr lang="en-US" smtClean="0"/>
              <a:pPr/>
              <a:t>9/11/2014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14268-6B22-D742-8E36-ED81FB3C90AE}" type="slidenum">
              <a:rPr lang="en-US" smtClean="0"/>
              <a:pPr/>
              <a:t>‹#›</a:t>
            </a:fld>
            <a:endParaRPr lang="en-US"/>
          </a:p>
        </p:txBody>
      </p:sp>
    </p:spTree>
    <p:extLst>
      <p:ext uri="{BB962C8B-B14F-4D97-AF65-F5344CB8AC3E}">
        <p14:creationId xmlns:p14="http://schemas.microsoft.com/office/powerpoint/2010/main" xmlns="" val="1081769339"/>
      </p:ext>
    </p:extLst>
  </p:cSld>
  <p:clrMap bg1="lt1" tx1="dk1" bg2="lt2" tx2="dk2" accent1="accent1" accent2="accent2" accent3="accent3" accent4="accent4" accent5="accent5" accent6="accent6" hlink="hlink" folHlink="folHlink"/>
  <p:sldLayoutIdLst>
    <p:sldLayoutId id="2147483696" r:id="rId1"/>
    <p:sldLayoutId id="2147483697" r:id="rId2"/>
  </p:sldLayoutIdLst>
  <p:txStyles>
    <p:titleStyle>
      <a:lvl1pPr algn="ctr" defTabSz="457200" rtl="0" eaLnBrk="1" latinLnBrk="0" hangingPunct="1">
        <a:spcBef>
          <a:spcPct val="0"/>
        </a:spcBef>
        <a:buNone/>
        <a:defRPr lang="en-US" sz="4800" b="1" kern="1200" smtClean="0">
          <a:solidFill>
            <a:srgbClr val="E6EC95"/>
          </a:solidFill>
          <a:latin typeface="Helvetica Neue" charset="0"/>
          <a:ea typeface="ＭＳ Ｐゴシック" charset="0"/>
          <a:cs typeface="Helvetica Neue" charset="0"/>
          <a:sym typeface="Gill Sans" charset="0"/>
        </a:defRPr>
      </a:lvl1pPr>
    </p:titleStyle>
    <p:bodyStyle>
      <a:lvl1pPr marL="342900" indent="-342900" algn="l" defTabSz="457200" rtl="0" eaLnBrk="1" latinLnBrk="0" hangingPunct="1">
        <a:spcBef>
          <a:spcPct val="20000"/>
        </a:spcBef>
        <a:buFont typeface="Arial"/>
        <a:buChar char="•"/>
        <a:defRPr lang="en-US" sz="3600" kern="1200" smtClean="0">
          <a:solidFill>
            <a:srgbClr val="FEFDFF"/>
          </a:solidFill>
          <a:latin typeface="Helvetica Neue Light" charset="0"/>
          <a:ea typeface="ＭＳ Ｐゴシック" charset="0"/>
          <a:cs typeface="Helvetica Neue Light" charset="0"/>
          <a:sym typeface="Gill Sans" charset="0"/>
        </a:defRPr>
      </a:lvl1pPr>
      <a:lvl2pPr marL="742950" indent="-285750" algn="l" defTabSz="457200" rtl="0" eaLnBrk="1" latinLnBrk="0" hangingPunct="1">
        <a:spcBef>
          <a:spcPct val="20000"/>
        </a:spcBef>
        <a:buFont typeface="Lucida Grande"/>
        <a:buChar char="+"/>
        <a:defRPr lang="en-US" sz="3600" kern="1200" dirty="0" smtClean="0">
          <a:solidFill>
            <a:srgbClr val="595959"/>
          </a:solidFill>
          <a:latin typeface="Baskerville" charset="0"/>
          <a:ea typeface="ＭＳ Ｐゴシック" charset="0"/>
          <a:cs typeface="Baskerville" charset="0"/>
          <a:sym typeface="Gill Sans" charset="0"/>
        </a:defRPr>
      </a:lvl2pPr>
      <a:lvl3pPr marL="1143000" indent="-228600" algn="l" defTabSz="457200" rtl="0" eaLnBrk="1" latinLnBrk="0" hangingPunct="1">
        <a:spcBef>
          <a:spcPct val="20000"/>
        </a:spcBef>
        <a:buFont typeface="Arial"/>
        <a:buChar char="•"/>
        <a:defRPr lang="en-US" sz="3600" kern="1200" dirty="0" smtClean="0">
          <a:solidFill>
            <a:srgbClr val="595959"/>
          </a:solidFill>
          <a:latin typeface="Baskerville" charset="0"/>
          <a:ea typeface="ＭＳ Ｐゴシック" charset="0"/>
          <a:cs typeface="Baskerville" charset="0"/>
          <a:sym typeface="Gill Sans" charset="0"/>
        </a:defRPr>
      </a:lvl3pPr>
      <a:lvl4pPr marL="1600200" indent="-228600" algn="l" defTabSz="457200" rtl="0" eaLnBrk="1" latinLnBrk="0" hangingPunct="1">
        <a:spcBef>
          <a:spcPct val="20000"/>
        </a:spcBef>
        <a:buFont typeface="Arial"/>
        <a:buChar char="–"/>
        <a:defRPr lang="en-US" sz="3600" kern="1200" dirty="0" smtClean="0">
          <a:solidFill>
            <a:srgbClr val="595959"/>
          </a:solidFill>
          <a:latin typeface="Baskerville" charset="0"/>
          <a:ea typeface="ＭＳ Ｐゴシック" charset="0"/>
          <a:cs typeface="Baskerville" charset="0"/>
          <a:sym typeface="Gill Sans" charset="0"/>
        </a:defRPr>
      </a:lvl4pPr>
      <a:lvl5pPr marL="2057400" indent="-228600" algn="l" defTabSz="457200" rtl="0" eaLnBrk="1" latinLnBrk="0" hangingPunct="1">
        <a:spcBef>
          <a:spcPct val="20000"/>
        </a:spcBef>
        <a:buFont typeface="Arial"/>
        <a:buChar char="»"/>
        <a:defRPr lang="en-US" sz="3600" kern="1200" dirty="0" smtClean="0">
          <a:solidFill>
            <a:srgbClr val="595959"/>
          </a:solidFill>
          <a:latin typeface="Baskerville" charset="0"/>
          <a:ea typeface="ＭＳ Ｐゴシック" charset="0"/>
          <a:cs typeface="Baskerville" charset="0"/>
          <a:sym typeface="Gill San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3-ALF-349 Simple+Smart Brand PPT_R32.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Section Divider</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0C07F-0EAB-9241-B766-54E2AA8A7DDE}" type="datetimeFigureOut">
              <a:rPr lang="en-US" smtClean="0">
                <a:solidFill>
                  <a:prstClr val="black">
                    <a:tint val="75000"/>
                  </a:prstClr>
                </a:solidFill>
                <a:latin typeface="Calibri"/>
              </a:rPr>
              <a:pPr/>
              <a:t>9/11/2014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14268-6B22-D742-8E36-ED81FB3C90A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1438583886"/>
      </p:ext>
    </p:extLst>
  </p:cSld>
  <p:clrMap bg1="lt1" tx1="dk1" bg2="lt2" tx2="dk2" accent1="accent1" accent2="accent2" accent3="accent3" accent4="accent4" accent5="accent5" accent6="accent6" hlink="hlink" folHlink="folHlink"/>
  <p:sldLayoutIdLst>
    <p:sldLayoutId id="2147483812" r:id="rId1"/>
    <p:sldLayoutId id="2147483813" r:id="rId2"/>
  </p:sldLayoutIdLst>
  <p:txStyles>
    <p:titleStyle>
      <a:lvl1pPr algn="ctr" defTabSz="457200" rtl="0" eaLnBrk="1" latinLnBrk="0" hangingPunct="1">
        <a:spcBef>
          <a:spcPct val="0"/>
        </a:spcBef>
        <a:buNone/>
        <a:defRPr lang="en-US" sz="4800" b="1" kern="1200" smtClean="0">
          <a:solidFill>
            <a:srgbClr val="E6EC95"/>
          </a:solidFill>
          <a:latin typeface="Helvetica Neue" charset="0"/>
          <a:ea typeface="ＭＳ Ｐゴシック" charset="0"/>
          <a:cs typeface="Helvetica Neue" charset="0"/>
          <a:sym typeface="Gill Sans" charset="0"/>
        </a:defRPr>
      </a:lvl1pPr>
    </p:titleStyle>
    <p:bodyStyle>
      <a:lvl1pPr marL="342900" indent="-342900" algn="l" defTabSz="457200" rtl="0" eaLnBrk="1" latinLnBrk="0" hangingPunct="1">
        <a:spcBef>
          <a:spcPct val="20000"/>
        </a:spcBef>
        <a:buFont typeface="Arial"/>
        <a:buChar char="•"/>
        <a:defRPr lang="en-US" sz="3600" kern="1200" smtClean="0">
          <a:solidFill>
            <a:srgbClr val="FEFDFF"/>
          </a:solidFill>
          <a:latin typeface="Helvetica Neue Light" charset="0"/>
          <a:ea typeface="ＭＳ Ｐゴシック" charset="0"/>
          <a:cs typeface="Helvetica Neue Light" charset="0"/>
          <a:sym typeface="Gill Sans" charset="0"/>
        </a:defRPr>
      </a:lvl1pPr>
      <a:lvl2pPr marL="742950" indent="-285750" algn="l" defTabSz="457200" rtl="0" eaLnBrk="1" latinLnBrk="0" hangingPunct="1">
        <a:spcBef>
          <a:spcPct val="20000"/>
        </a:spcBef>
        <a:buFont typeface="Lucida Grande"/>
        <a:buChar char="+"/>
        <a:defRPr lang="en-US" sz="3600" kern="1200" dirty="0" smtClean="0">
          <a:solidFill>
            <a:srgbClr val="595959"/>
          </a:solidFill>
          <a:latin typeface="Baskerville" charset="0"/>
          <a:ea typeface="ＭＳ Ｐゴシック" charset="0"/>
          <a:cs typeface="Baskerville" charset="0"/>
          <a:sym typeface="Gill Sans" charset="0"/>
        </a:defRPr>
      </a:lvl2pPr>
      <a:lvl3pPr marL="1143000" indent="-228600" algn="l" defTabSz="457200" rtl="0" eaLnBrk="1" latinLnBrk="0" hangingPunct="1">
        <a:spcBef>
          <a:spcPct val="20000"/>
        </a:spcBef>
        <a:buFont typeface="Arial"/>
        <a:buChar char="•"/>
        <a:defRPr lang="en-US" sz="3600" kern="1200" dirty="0" smtClean="0">
          <a:solidFill>
            <a:srgbClr val="595959"/>
          </a:solidFill>
          <a:latin typeface="Baskerville" charset="0"/>
          <a:ea typeface="ＭＳ Ｐゴシック" charset="0"/>
          <a:cs typeface="Baskerville" charset="0"/>
          <a:sym typeface="Gill Sans" charset="0"/>
        </a:defRPr>
      </a:lvl3pPr>
      <a:lvl4pPr marL="1600200" indent="-228600" algn="l" defTabSz="457200" rtl="0" eaLnBrk="1" latinLnBrk="0" hangingPunct="1">
        <a:spcBef>
          <a:spcPct val="20000"/>
        </a:spcBef>
        <a:buFont typeface="Arial"/>
        <a:buChar char="–"/>
        <a:defRPr lang="en-US" sz="3600" kern="1200" dirty="0" smtClean="0">
          <a:solidFill>
            <a:srgbClr val="595959"/>
          </a:solidFill>
          <a:latin typeface="Baskerville" charset="0"/>
          <a:ea typeface="ＭＳ Ｐゴシック" charset="0"/>
          <a:cs typeface="Baskerville" charset="0"/>
          <a:sym typeface="Gill Sans" charset="0"/>
        </a:defRPr>
      </a:lvl4pPr>
      <a:lvl5pPr marL="2057400" indent="-228600" algn="l" defTabSz="457200" rtl="0" eaLnBrk="1" latinLnBrk="0" hangingPunct="1">
        <a:spcBef>
          <a:spcPct val="20000"/>
        </a:spcBef>
        <a:buFont typeface="Arial"/>
        <a:buChar char="»"/>
        <a:defRPr lang="en-US" sz="3600" kern="1200" dirty="0" smtClean="0">
          <a:solidFill>
            <a:srgbClr val="595959"/>
          </a:solidFill>
          <a:latin typeface="Baskerville" charset="0"/>
          <a:ea typeface="ＭＳ Ｐゴシック" charset="0"/>
          <a:cs typeface="Baskerville" charset="0"/>
          <a:sym typeface="Gill San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DO NOT USE</a:t>
            </a:r>
          </a:p>
          <a:p>
            <a:pPr lvl="4"/>
            <a:r>
              <a:rPr lang="en-GB" dirty="0" smtClean="0"/>
              <a:t>DO NOT USE</a:t>
            </a:r>
            <a:endParaRPr lang="en-US" dirty="0"/>
          </a:p>
        </p:txBody>
      </p:sp>
    </p:spTree>
    <p:extLst>
      <p:ext uri="{BB962C8B-B14F-4D97-AF65-F5344CB8AC3E}">
        <p14:creationId xmlns:p14="http://schemas.microsoft.com/office/powerpoint/2010/main" xmlns="" val="3086683291"/>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5" r:id="rId10"/>
    <p:sldLayoutId id="2147483826" r:id="rId11"/>
    <p:sldLayoutId id="2147483827" r:id="rId12"/>
  </p:sldLayoutIdLst>
  <p:txStyles>
    <p:titleStyle>
      <a:lvl1pPr algn="ctr" defTabSz="457200" rtl="0" eaLnBrk="1" latinLnBrk="0" hangingPunct="1">
        <a:spcBef>
          <a:spcPct val="0"/>
        </a:spcBef>
        <a:buNone/>
        <a:defRPr sz="4800" b="1" i="0" kern="1200">
          <a:solidFill>
            <a:srgbClr val="7EB33F"/>
          </a:solidFill>
          <a:latin typeface="Helvetica Neue"/>
          <a:ea typeface="+mj-ea"/>
          <a:cs typeface="Helvetica Neue"/>
        </a:defRPr>
      </a:lvl1pPr>
    </p:titleStyle>
    <p:bodyStyle>
      <a:lvl1pPr marL="342900" indent="-342900" algn="l" defTabSz="457200" rtl="0" eaLnBrk="1" latinLnBrk="0" hangingPunct="1">
        <a:spcBef>
          <a:spcPct val="20000"/>
        </a:spcBef>
        <a:buFont typeface="Arial"/>
        <a:buChar char="•"/>
        <a:defRPr sz="3200" b="0" i="0" kern="1200">
          <a:solidFill>
            <a:srgbClr val="7EB33F"/>
          </a:solidFill>
          <a:latin typeface="Helvetica Neue Medium"/>
          <a:ea typeface="+mn-ea"/>
          <a:cs typeface="Helvetica Neue Medium"/>
        </a:defRPr>
      </a:lvl1pPr>
      <a:lvl2pPr marL="742950" indent="-285750" algn="l" defTabSz="457200" rtl="0" eaLnBrk="1" latinLnBrk="0" hangingPunct="1">
        <a:spcBef>
          <a:spcPct val="20000"/>
        </a:spcBef>
        <a:buFont typeface="Lucida Grande"/>
        <a:buChar char="+"/>
        <a:defRPr sz="2800" b="0" i="0" kern="1200">
          <a:solidFill>
            <a:schemeClr val="tx1">
              <a:lumMod val="65000"/>
              <a:lumOff val="35000"/>
            </a:schemeClr>
          </a:solidFill>
          <a:latin typeface="Helvetica Neue Light"/>
          <a:ea typeface="+mn-ea"/>
          <a:cs typeface="Helvetica Neue Light"/>
        </a:defRPr>
      </a:lvl2pPr>
      <a:lvl3pPr marL="1143000" indent="-228600" algn="l" defTabSz="457200" rtl="0" eaLnBrk="1" latinLnBrk="0" hangingPunct="1">
        <a:spcBef>
          <a:spcPct val="20000"/>
        </a:spcBef>
        <a:buFont typeface="Arial"/>
        <a:buChar char="•"/>
        <a:defRPr sz="1800" b="0" i="0" kern="1200">
          <a:solidFill>
            <a:schemeClr val="tx1">
              <a:lumMod val="65000"/>
              <a:lumOff val="35000"/>
            </a:schemeClr>
          </a:solidFill>
          <a:latin typeface="Helvetica Neue Light"/>
          <a:ea typeface="+mn-ea"/>
          <a:cs typeface="Helvetica Neue Light"/>
        </a:defRPr>
      </a:lvl3pPr>
      <a:lvl4pPr marL="1600200" indent="-228600" algn="l" defTabSz="457200" rtl="0" eaLnBrk="1" latinLnBrk="0" hangingPunct="1">
        <a:spcBef>
          <a:spcPct val="20000"/>
        </a:spcBef>
        <a:buFont typeface="Arial"/>
        <a:buChar char="–"/>
        <a:defRPr sz="2000" kern="1200" baseline="0">
          <a:solidFill>
            <a:srgbClr val="FF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3-ALF-349 Simple+Smart Brand PPT_R33.jpg"/>
          <p:cNvPicPr>
            <a:picLocks noChangeAspect="1"/>
          </p:cNvPicPr>
          <p:nvPr userDrawn="1"/>
        </p:nvPicPr>
        <p:blipFill>
          <a:blip r:embed="rId6">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742950" lvl="1" indent="-285750" algn="l" defTabSz="457200" rtl="0" eaLnBrk="1" latinLnBrk="0" hangingPunct="1">
              <a:spcBef>
                <a:spcPct val="20000"/>
              </a:spcBef>
              <a:buFont typeface="Lucida Grande"/>
              <a:buChar char="+"/>
            </a:pPr>
            <a:r>
              <a:rPr lang="en-US" dirty="0" smtClean="0"/>
              <a:t>Click to edit Master text styles</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A098DB-7D97-EB4B-9B09-F4D448FB7929}" type="datetimeFigureOut">
              <a:rPr lang="en-US" smtClean="0">
                <a:solidFill>
                  <a:prstClr val="black">
                    <a:tint val="75000"/>
                  </a:prstClr>
                </a:solidFill>
                <a:latin typeface="Calibri"/>
              </a:rPr>
              <a:pPr/>
              <a:t>9/11/2014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CC038-7DC4-8940-9B48-80D3B8D13D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2029902885"/>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Lst>
  <p:txStyles>
    <p:titleStyle>
      <a:lvl1pPr algn="ctr" defTabSz="457200" rtl="0" eaLnBrk="1" latinLnBrk="0" hangingPunct="1">
        <a:spcBef>
          <a:spcPct val="0"/>
        </a:spcBef>
        <a:buNone/>
        <a:defRPr lang="en-US" sz="4800" b="1" kern="1200" smtClean="0">
          <a:solidFill>
            <a:srgbClr val="E6EC95"/>
          </a:solidFill>
          <a:latin typeface="Helvetica Neue" charset="0"/>
          <a:ea typeface="ＭＳ Ｐゴシック" charset="0"/>
          <a:cs typeface="Helvetica Neue" charset="0"/>
          <a:sym typeface="Gill Sans" charset="0"/>
        </a:defRPr>
      </a:lvl1pPr>
    </p:titleStyle>
    <p:bodyStyle>
      <a:lvl1pPr marL="742950" indent="-28575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lang="en-US" sz="3600" kern="1200" dirty="0" smtClean="0">
          <a:solidFill>
            <a:srgbClr val="595959"/>
          </a:solidFill>
          <a:latin typeface="Baskerville" charset="0"/>
          <a:ea typeface="ＭＳ Ｐゴシック" charset="0"/>
          <a:cs typeface="Baskerville" charset="0"/>
          <a:sym typeface="Gill Sans" charset="0"/>
        </a:defRPr>
      </a:lvl2pPr>
      <a:lvl3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3pPr>
      <a:lvl4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4pPr>
      <a:lvl5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3-ALF-349 Simple+Smart Brand PPT_R34.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Section Divider</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DC65FA-BDB1-564E-8F02-52C2C27DBCC4}" type="datetimeFigureOut">
              <a:rPr lang="en-US" smtClean="0"/>
              <a:pPr/>
              <a:t>9/11/2014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B728EC-C188-9D46-8470-E1CD9E437354}" type="slidenum">
              <a:rPr lang="en-US" smtClean="0"/>
              <a:pPr/>
              <a:t>‹#›</a:t>
            </a:fld>
            <a:endParaRPr lang="en-US"/>
          </a:p>
        </p:txBody>
      </p:sp>
    </p:spTree>
    <p:extLst>
      <p:ext uri="{BB962C8B-B14F-4D97-AF65-F5344CB8AC3E}">
        <p14:creationId xmlns:p14="http://schemas.microsoft.com/office/powerpoint/2010/main" xmlns="" val="350119479"/>
      </p:ext>
    </p:extLst>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ctr" defTabSz="457200" rtl="0" eaLnBrk="1" latinLnBrk="0" hangingPunct="1">
        <a:spcBef>
          <a:spcPct val="0"/>
        </a:spcBef>
        <a:buNone/>
        <a:defRPr lang="en-US" sz="4800" b="1" kern="1200" baseline="0" dirty="0" smtClean="0">
          <a:solidFill>
            <a:srgbClr val="A2CF40"/>
          </a:solidFill>
          <a:latin typeface="Helvetica"/>
          <a:ea typeface="ＭＳ Ｐゴシック" charset="0"/>
          <a:cs typeface="Helvetica"/>
          <a:sym typeface="Gill Sans" charset="0"/>
        </a:defRPr>
      </a:lvl1pPr>
    </p:titleStyle>
    <p:bodyStyle>
      <a:lvl1pPr marL="342900" indent="-342900" algn="l" defTabSz="457200" rtl="0" eaLnBrk="1" latinLnBrk="0" hangingPunct="1">
        <a:spcBef>
          <a:spcPct val="20000"/>
        </a:spcBef>
        <a:buFont typeface="Arial"/>
        <a:buChar char="•"/>
        <a:defRPr lang="en-US" sz="3600" kern="1200" baseline="0" smtClean="0">
          <a:solidFill>
            <a:srgbClr val="A2CF40"/>
          </a:solidFill>
          <a:latin typeface="Helvetica Neue Light" charset="0"/>
          <a:ea typeface="ＭＳ Ｐゴシック" charset="0"/>
          <a:cs typeface="Helvetica Neue Light" charset="0"/>
          <a:sym typeface="Gill Sans" charset="0"/>
        </a:defRPr>
      </a:lvl1pPr>
      <a:lvl2pPr marL="742950" indent="-285750" algn="l" defTabSz="457200" rtl="0" eaLnBrk="1" latinLnBrk="0" hangingPunct="1">
        <a:spcBef>
          <a:spcPct val="20000"/>
        </a:spcBef>
        <a:buFont typeface="Lucida Grande"/>
        <a:buChar char="+"/>
        <a:defRPr lang="en-US" sz="3600" kern="1200" baseline="0" dirty="0" smtClean="0">
          <a:solidFill>
            <a:srgbClr val="595959"/>
          </a:solidFill>
          <a:latin typeface="Times"/>
          <a:ea typeface="ＭＳ Ｐゴシック" charset="0"/>
          <a:cs typeface="Times"/>
          <a:sym typeface="Gill Sans" charset="0"/>
        </a:defRPr>
      </a:lvl2pPr>
      <a:lvl3pPr marL="1143000" indent="-228600" algn="l" defTabSz="457200" rtl="0" eaLnBrk="1" latinLnBrk="0" hangingPunct="1">
        <a:spcBef>
          <a:spcPct val="20000"/>
        </a:spcBef>
        <a:buFont typeface="Arial"/>
        <a:buChar char="•"/>
        <a:defRPr lang="en-US" sz="3600" kern="1200" baseline="0" dirty="0" smtClean="0">
          <a:solidFill>
            <a:srgbClr val="595959"/>
          </a:solidFill>
          <a:latin typeface="Times"/>
          <a:ea typeface="ＭＳ Ｐゴシック" charset="0"/>
          <a:cs typeface="Times"/>
          <a:sym typeface="Gill Sans" charset="0"/>
        </a:defRPr>
      </a:lvl3pPr>
      <a:lvl4pPr marL="1600200" indent="-228600" algn="l" defTabSz="457200" rtl="0" eaLnBrk="1" latinLnBrk="0" hangingPunct="1">
        <a:spcBef>
          <a:spcPct val="20000"/>
        </a:spcBef>
        <a:buFont typeface="Arial"/>
        <a:buChar char="–"/>
        <a:defRPr lang="en-US" sz="3600" kern="1200" baseline="0" dirty="0" smtClean="0">
          <a:solidFill>
            <a:srgbClr val="595959"/>
          </a:solidFill>
          <a:latin typeface="Times"/>
          <a:ea typeface="ＭＳ Ｐゴシック" charset="0"/>
          <a:cs typeface="Times"/>
          <a:sym typeface="Gill Sans" charset="0"/>
        </a:defRPr>
      </a:lvl4pPr>
      <a:lvl5pPr marL="2057400" indent="-228600" algn="l" defTabSz="457200" rtl="0" eaLnBrk="1" latinLnBrk="0" hangingPunct="1">
        <a:spcBef>
          <a:spcPct val="20000"/>
        </a:spcBef>
        <a:buFont typeface="Arial"/>
        <a:buChar char="»"/>
        <a:defRPr lang="en-US" sz="3600" kern="1200" baseline="0" dirty="0" smtClean="0">
          <a:solidFill>
            <a:srgbClr val="595959"/>
          </a:solidFill>
          <a:latin typeface="Times"/>
          <a:ea typeface="ＭＳ Ｐゴシック" charset="0"/>
          <a:cs typeface="Times"/>
          <a:sym typeface="Gill San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3-ALF-349 Simple+Smart Brand PPT_R33.jpg"/>
          <p:cNvPicPr>
            <a:picLocks noChangeAspect="1"/>
          </p:cNvPicPr>
          <p:nvPr userDrawn="1"/>
        </p:nvPicPr>
        <p:blipFill>
          <a:blip r:embed="rId6">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742950" lvl="1" indent="-285750" algn="l" defTabSz="457200" rtl="0" eaLnBrk="1" latinLnBrk="0" hangingPunct="1">
              <a:spcBef>
                <a:spcPct val="20000"/>
              </a:spcBef>
              <a:buFont typeface="Lucida Grande"/>
              <a:buChar char="+"/>
            </a:pPr>
            <a:r>
              <a:rPr lang="en-US" dirty="0" smtClean="0"/>
              <a:t>Click to edit Master text styles</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A098DB-7D97-EB4B-9B09-F4D448FB7929}" type="datetimeFigureOut">
              <a:rPr lang="en-US" smtClean="0"/>
              <a:pPr/>
              <a:t>9/11/2014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CC038-7DC4-8940-9B48-80D3B8D13D94}" type="slidenum">
              <a:rPr lang="en-US" smtClean="0"/>
              <a:pPr/>
              <a:t>‹#›</a:t>
            </a:fld>
            <a:endParaRPr lang="en-US"/>
          </a:p>
        </p:txBody>
      </p:sp>
    </p:spTree>
    <p:extLst>
      <p:ext uri="{BB962C8B-B14F-4D97-AF65-F5344CB8AC3E}">
        <p14:creationId xmlns:p14="http://schemas.microsoft.com/office/powerpoint/2010/main" xmlns="" val="17371664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9" r:id="rId3"/>
    <p:sldLayoutId id="2147483714" r:id="rId4"/>
  </p:sldLayoutIdLst>
  <p:txStyles>
    <p:titleStyle>
      <a:lvl1pPr algn="ctr" defTabSz="457200" rtl="0" eaLnBrk="1" latinLnBrk="0" hangingPunct="1">
        <a:spcBef>
          <a:spcPct val="0"/>
        </a:spcBef>
        <a:buNone/>
        <a:defRPr lang="en-US" sz="4800" b="1" kern="1200" smtClean="0">
          <a:solidFill>
            <a:srgbClr val="E6EC95"/>
          </a:solidFill>
          <a:latin typeface="Helvetica Neue" charset="0"/>
          <a:ea typeface="ＭＳ Ｐゴシック" charset="0"/>
          <a:cs typeface="Helvetica Neue" charset="0"/>
          <a:sym typeface="Gill Sans" charset="0"/>
        </a:defRPr>
      </a:lvl1pPr>
    </p:titleStyle>
    <p:bodyStyle>
      <a:lvl1pPr marL="742950" indent="-28575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lang="en-US" sz="3600" kern="1200" dirty="0" smtClean="0">
          <a:solidFill>
            <a:srgbClr val="595959"/>
          </a:solidFill>
          <a:latin typeface="Baskerville" charset="0"/>
          <a:ea typeface="ＭＳ Ｐゴシック" charset="0"/>
          <a:cs typeface="Baskerville" charset="0"/>
          <a:sym typeface="Gill Sans" charset="0"/>
        </a:defRPr>
      </a:lvl2pPr>
      <a:lvl3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3pPr>
      <a:lvl4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4pPr>
      <a:lvl5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3-ALF-349 Simple+Smart Brand PPT_R35.jpg"/>
          <p:cNvPicPr>
            <a:picLocks noChangeAspect="1"/>
          </p:cNvPicPr>
          <p:nvPr userDrawn="1"/>
        </p:nvPicPr>
        <p:blipFill>
          <a:blip r:embed="rId8">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marL="742950" lvl="1" indent="-285750" algn="l" defTabSz="457200" rtl="0" eaLnBrk="1" latinLnBrk="0" hangingPunct="1">
              <a:spcBef>
                <a:spcPct val="20000"/>
              </a:spcBef>
              <a:buFont typeface="Lucida Grande"/>
              <a:buChar char="+"/>
            </a:pPr>
            <a:r>
              <a:rPr lang="en-US" dirty="0" smtClean="0"/>
              <a:t>Second level</a:t>
            </a:r>
          </a:p>
          <a:p>
            <a:pPr marL="742950" lvl="1" indent="-285750" algn="l" defTabSz="457200" rtl="0" eaLnBrk="1" latinLnBrk="0" hangingPunct="1">
              <a:spcBef>
                <a:spcPct val="20000"/>
              </a:spcBef>
              <a:buFont typeface="Lucida Grande"/>
              <a:buChar char="+"/>
            </a:pPr>
            <a:r>
              <a:rPr lang="en-US" dirty="0" smtClean="0"/>
              <a:t>Third level</a:t>
            </a:r>
          </a:p>
          <a:p>
            <a:pPr marL="742950" lvl="1" indent="-285750" algn="l" defTabSz="457200" rtl="0" eaLnBrk="1" latinLnBrk="0" hangingPunct="1">
              <a:spcBef>
                <a:spcPct val="20000"/>
              </a:spcBef>
              <a:buFont typeface="Lucida Grande"/>
              <a:buChar char="+"/>
            </a:pPr>
            <a:r>
              <a:rPr lang="en-US" dirty="0" smtClean="0"/>
              <a:t>Fourth level</a:t>
            </a:r>
          </a:p>
          <a:p>
            <a:pPr marL="742950" lvl="1" indent="-285750" algn="l" defTabSz="457200" rtl="0" eaLnBrk="1" latinLnBrk="0" hangingPunct="1">
              <a:spcBef>
                <a:spcPct val="20000"/>
              </a:spcBef>
              <a:buFont typeface="Lucida Grande"/>
              <a:buChar char="+"/>
            </a:pPr>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D91DA-3D81-7949-83B6-B9FE6A2EB33A}" type="datetimeFigureOut">
              <a:rPr lang="en-US" smtClean="0"/>
              <a:pPr/>
              <a:t>9/11/2014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74FC9-E248-3343-B253-98CF023EE98E}" type="slidenum">
              <a:rPr lang="en-US" smtClean="0"/>
              <a:pPr/>
              <a:t>‹#›</a:t>
            </a:fld>
            <a:endParaRPr lang="en-US"/>
          </a:p>
        </p:txBody>
      </p:sp>
    </p:spTree>
    <p:extLst>
      <p:ext uri="{BB962C8B-B14F-4D97-AF65-F5344CB8AC3E}">
        <p14:creationId xmlns:p14="http://schemas.microsoft.com/office/powerpoint/2010/main" xmlns="" val="247317243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9" r:id="rId3"/>
    <p:sldLayoutId id="2147483724" r:id="rId4"/>
    <p:sldLayoutId id="2147483726" r:id="rId5"/>
    <p:sldLayoutId id="2147483761" r:id="rId6"/>
  </p:sldLayoutIdLst>
  <p:txStyles>
    <p:titleStyle>
      <a:lvl1pPr algn="ctr" defTabSz="457200" rtl="0" eaLnBrk="1" latinLnBrk="0" hangingPunct="1">
        <a:spcBef>
          <a:spcPct val="0"/>
        </a:spcBef>
        <a:buNone/>
        <a:defRPr lang="en-US" sz="4800" b="1" kern="1200" smtClean="0">
          <a:solidFill>
            <a:srgbClr val="A2CF40"/>
          </a:solidFill>
          <a:latin typeface="Helvetica"/>
          <a:ea typeface="ＭＳ Ｐゴシック" charset="0"/>
          <a:cs typeface="Helvetica"/>
          <a:sym typeface="Gill Sans" charset="0"/>
        </a:defRPr>
      </a:lvl1pPr>
    </p:titleStyle>
    <p:bodyStyle>
      <a:lvl1pPr marL="342900" indent="-342900" algn="l" defTabSz="457200" rtl="0" eaLnBrk="1" latinLnBrk="0" hangingPunct="1">
        <a:spcBef>
          <a:spcPct val="20000"/>
        </a:spcBef>
        <a:buFont typeface="Arial"/>
        <a:buChar char="•"/>
        <a:defRPr lang="en-US" sz="3600" kern="1200" baseline="0" smtClean="0">
          <a:solidFill>
            <a:srgbClr val="A2CF40"/>
          </a:solidFill>
          <a:latin typeface="Helvetica Neue Light" charset="0"/>
          <a:ea typeface="ＭＳ Ｐゴシック" charset="0"/>
          <a:cs typeface="Helvetica Neue Light" charset="0"/>
          <a:sym typeface="Gill Sans" charset="0"/>
        </a:defRPr>
      </a:lvl1pPr>
      <a:lvl2pPr marL="742950" indent="-285750" algn="l" defTabSz="457200" rtl="0" eaLnBrk="1" latinLnBrk="0" hangingPunct="1">
        <a:spcBef>
          <a:spcPct val="20000"/>
        </a:spcBef>
        <a:buFont typeface="Arial"/>
        <a:buChar char="–"/>
        <a:defRPr lang="en-US" sz="3600" kern="1200" baseline="0" dirty="0" smtClean="0">
          <a:solidFill>
            <a:srgbClr val="595959"/>
          </a:solidFill>
          <a:latin typeface="Times"/>
          <a:ea typeface="ＭＳ Ｐゴシック" charset="0"/>
          <a:cs typeface="Times"/>
          <a:sym typeface="Gill Sans" charset="0"/>
        </a:defRPr>
      </a:lvl2pPr>
      <a:lvl3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3pPr>
      <a:lvl4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4pPr>
      <a:lvl5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2162" y="1600200"/>
            <a:ext cx="7894638" cy="4525963"/>
          </a:xfrm>
          <a:prstGeom prst="rect">
            <a:avLst/>
          </a:prstGeom>
        </p:spPr>
        <p:txBody>
          <a:bodyPr vert="horz" lIns="91440" tIns="45720" rIns="91440" bIns="45720" rtlCol="0">
            <a:normAutofit/>
          </a:bodyPr>
          <a:lstStyle/>
          <a:p>
            <a:pPr lvl="0"/>
            <a:r>
              <a:rPr lang="en-US" dirty="0" smtClean="0"/>
              <a:t>Click to edit Master text styles</a:t>
            </a:r>
          </a:p>
          <a:p>
            <a:pPr marL="742950" lvl="1" indent="-285750" algn="l" defTabSz="457200" rtl="0" eaLnBrk="1" latinLnBrk="0" hangingPunct="1">
              <a:spcBef>
                <a:spcPct val="20000"/>
              </a:spcBef>
              <a:buFont typeface="Lucida Grande"/>
              <a:buChar char="+"/>
            </a:pPr>
            <a:r>
              <a:rPr lang="en-US" dirty="0" smtClean="0"/>
              <a:t>Second level</a:t>
            </a:r>
          </a:p>
          <a:p>
            <a:pPr marL="742950" lvl="1" indent="-285750" algn="l" defTabSz="457200" rtl="0" eaLnBrk="1" latinLnBrk="0" hangingPunct="1">
              <a:spcBef>
                <a:spcPct val="20000"/>
              </a:spcBef>
              <a:buFont typeface="Lucida Grande"/>
              <a:buChar char="+"/>
            </a:pPr>
            <a:r>
              <a:rPr lang="en-US" dirty="0" smtClean="0"/>
              <a:t>Third level</a:t>
            </a:r>
          </a:p>
          <a:p>
            <a:pPr marL="742950" lvl="1" indent="-285750" algn="l" defTabSz="457200" rtl="0" eaLnBrk="1" latinLnBrk="0" hangingPunct="1">
              <a:spcBef>
                <a:spcPct val="20000"/>
              </a:spcBef>
              <a:buFont typeface="Lucida Grande"/>
              <a:buChar char="+"/>
            </a:pPr>
            <a:r>
              <a:rPr lang="en-US" dirty="0" smtClean="0"/>
              <a:t>Fourth level</a:t>
            </a:r>
          </a:p>
          <a:p>
            <a:pPr marL="742950" lvl="1" indent="-285750" algn="l" defTabSz="457200" rtl="0" eaLnBrk="1" latinLnBrk="0" hangingPunct="1">
              <a:spcBef>
                <a:spcPct val="20000"/>
              </a:spcBef>
              <a:buFont typeface="Lucida Grande"/>
              <a:buChar char="+"/>
            </a:pPr>
            <a:r>
              <a:rPr lang="en-US" dirty="0" smtClean="0"/>
              <a:t>Fifth level</a:t>
            </a:r>
            <a:endParaRPr lang="en-US" dirty="0"/>
          </a:p>
        </p:txBody>
      </p:sp>
      <p:sp>
        <p:nvSpPr>
          <p:cNvPr id="4" name="Date Placeholder 3"/>
          <p:cNvSpPr>
            <a:spLocks noGrp="1"/>
          </p:cNvSpPr>
          <p:nvPr>
            <p:ph type="dt" sz="half" idx="2"/>
          </p:nvPr>
        </p:nvSpPr>
        <p:spPr>
          <a:xfrm>
            <a:off x="792162"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HelveticaNeueLT Std Lt"/>
                <a:cs typeface="HelveticaNeueLT Std Lt"/>
              </a:defRPr>
            </a:lvl1pPr>
          </a:lstStyle>
          <a:p>
            <a:fld id="{FE7D91DA-3D81-7949-83B6-B9FE6A2EB33A}" type="datetimeFigureOut">
              <a:rPr lang="en-US" smtClean="0">
                <a:solidFill>
                  <a:prstClr val="black">
                    <a:tint val="75000"/>
                  </a:prstClr>
                </a:solidFill>
              </a:rPr>
              <a:pPr/>
              <a:t>9/11/2014</a:t>
            </a:fld>
            <a:endParaRPr lang="en-US">
              <a:solidFill>
                <a:prstClr val="black">
                  <a:tint val="75000"/>
                </a:prstClr>
              </a:solidFill>
            </a:endParaRPr>
          </a:p>
        </p:txBody>
      </p:sp>
      <p:sp>
        <p:nvSpPr>
          <p:cNvPr id="5" name="Footer Placeholder 4"/>
          <p:cNvSpPr>
            <a:spLocks noGrp="1"/>
          </p:cNvSpPr>
          <p:nvPr>
            <p:ph type="ftr" sz="quarter" idx="3"/>
          </p:nvPr>
        </p:nvSpPr>
        <p:spPr>
          <a:xfrm>
            <a:off x="3301419"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HelveticaNeueLT Std Lt"/>
                <a:cs typeface="HelveticaNeueLT Std Lt"/>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HelveticaNeueLT Std Lt"/>
                <a:cs typeface="HelveticaNeueLT Std Lt"/>
              </a:defRPr>
            </a:lvl1pPr>
          </a:lstStyle>
          <a:p>
            <a:fld id="{58F74FC9-E248-3343-B253-98CF023EE98E}" type="slidenum">
              <a:rPr lang="en-US" smtClean="0">
                <a:solidFill>
                  <a:prstClr val="black">
                    <a:tint val="75000"/>
                  </a:prstClr>
                </a:solidFill>
              </a:rPr>
              <a:pPr/>
              <a:t>‹#›</a:t>
            </a:fld>
            <a:endParaRPr lang="en-US">
              <a:solidFill>
                <a:prstClr val="black">
                  <a:tint val="75000"/>
                </a:prstClr>
              </a:solidFill>
            </a:endParaRPr>
          </a:p>
        </p:txBody>
      </p:sp>
      <p:sp>
        <p:nvSpPr>
          <p:cNvPr id="7" name="Title Placeholder 1"/>
          <p:cNvSpPr>
            <a:spLocks noGrp="1"/>
          </p:cNvSpPr>
          <p:nvPr>
            <p:ph type="title"/>
          </p:nvPr>
        </p:nvSpPr>
        <p:spPr>
          <a:xfrm>
            <a:off x="792162" y="531608"/>
            <a:ext cx="7894638" cy="88602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xmlns="" val="339645084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Lst>
  <p:timing>
    <p:tnLst>
      <p:par>
        <p:cTn id="1" dur="indefinite" restart="never" nodeType="tmRoot"/>
      </p:par>
    </p:tnLst>
  </p:timing>
  <p:txStyles>
    <p:titleStyle>
      <a:lvl1pPr algn="l" defTabSz="457200" rtl="0" eaLnBrk="1" latinLnBrk="0" hangingPunct="1">
        <a:spcBef>
          <a:spcPct val="0"/>
        </a:spcBef>
        <a:buNone/>
        <a:defRPr lang="en-US" sz="3800" b="0" i="0" kern="1200" smtClean="0">
          <a:solidFill>
            <a:srgbClr val="A2CF40"/>
          </a:solidFill>
          <a:latin typeface="HelveticaNeueLT Std Med"/>
          <a:ea typeface="ＭＳ Ｐゴシック" charset="0"/>
          <a:cs typeface="HelveticaNeueLT Std Med"/>
          <a:sym typeface="Gill Sans" charset="0"/>
        </a:defRPr>
      </a:lvl1pPr>
    </p:titleStyle>
    <p:bodyStyle>
      <a:lvl1pPr marL="342900" indent="-342900" algn="l" defTabSz="457200" rtl="0" eaLnBrk="1" latinLnBrk="0" hangingPunct="1">
        <a:spcBef>
          <a:spcPct val="20000"/>
        </a:spcBef>
        <a:buFont typeface="Arial"/>
        <a:buChar char="•"/>
        <a:defRPr lang="en-US" sz="2800" b="0" i="0" kern="1200" baseline="0" smtClean="0">
          <a:solidFill>
            <a:srgbClr val="A2CF40"/>
          </a:solidFill>
          <a:latin typeface="HelveticaNeueLT Std Lt"/>
          <a:ea typeface="ＭＳ Ｐゴシック" charset="0"/>
          <a:cs typeface="HelveticaNeueLT Std Lt"/>
          <a:sym typeface="Gill Sans" charset="0"/>
        </a:defRPr>
      </a:lvl1pPr>
      <a:lvl2pPr marL="742950" indent="-285750" algn="l" defTabSz="457200" rtl="0" eaLnBrk="1" latinLnBrk="0" hangingPunct="1">
        <a:spcBef>
          <a:spcPct val="20000"/>
        </a:spcBef>
        <a:buFont typeface="Arial"/>
        <a:buChar char="–"/>
        <a:defRPr lang="en-US" sz="2600" kern="1200" baseline="0" dirty="0" smtClean="0">
          <a:solidFill>
            <a:srgbClr val="595959"/>
          </a:solidFill>
          <a:latin typeface="Baskerville"/>
          <a:ea typeface="ＭＳ Ｐゴシック" charset="0"/>
          <a:cs typeface="Baskerville"/>
          <a:sym typeface="Gill Sans" charset="0"/>
        </a:defRPr>
      </a:lvl2pPr>
      <a:lvl3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3pPr>
      <a:lvl4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4pPr>
      <a:lvl5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3-ALF-349 Simple+Smart Brand PPT_R32.jpg"/>
          <p:cNvPicPr>
            <a:picLocks noChangeAspect="1"/>
          </p:cNvPicPr>
          <p:nvPr userDrawn="1"/>
        </p:nvPicPr>
        <p:blipFill rotWithShape="1">
          <a:blip r:embed="rId7">
            <a:extLst>
              <a:ext uri="{28A0092B-C50C-407E-A947-70E740481C1C}">
                <a14:useLocalDpi xmlns:a14="http://schemas.microsoft.com/office/drawing/2010/main" xmlns="" val="0"/>
              </a:ext>
            </a:extLst>
          </a:blip>
          <a:srcRect l="263"/>
          <a:stretch/>
        </p:blipFill>
        <p:spPr>
          <a:xfrm>
            <a:off x="0" y="0"/>
            <a:ext cx="9215380" cy="6867845"/>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Section Divider</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511248" y="646443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HelveticaNeueLT Std"/>
                <a:cs typeface="HelveticaNeueLT Std"/>
              </a:defRPr>
            </a:lvl1pPr>
          </a:lstStyle>
          <a:p>
            <a:fld id="{D71FECCE-6C24-0044-B2DF-F7905FFC0F30}" type="datetimeFigureOut">
              <a:rPr lang="en-US" smtClean="0">
                <a:solidFill>
                  <a:prstClr val="black">
                    <a:tint val="75000"/>
                  </a:prstClr>
                </a:solidFill>
              </a:rPr>
              <a:pPr/>
              <a:t>9/11/2014</a:t>
            </a:fld>
            <a:endParaRPr lang="en-US" dirty="0">
              <a:solidFill>
                <a:prstClr val="black">
                  <a:tint val="75000"/>
                </a:prstClr>
              </a:solidFill>
            </a:endParaRPr>
          </a:p>
        </p:txBody>
      </p:sp>
      <p:sp>
        <p:nvSpPr>
          <p:cNvPr id="9" name="Footer Placeholder 4"/>
          <p:cNvSpPr>
            <a:spLocks noGrp="1"/>
          </p:cNvSpPr>
          <p:nvPr>
            <p:ph type="ftr" sz="quarter" idx="3"/>
          </p:nvPr>
        </p:nvSpPr>
        <p:spPr>
          <a:xfrm>
            <a:off x="3178248" y="646443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HelveticaNeueLT Std"/>
                <a:cs typeface="HelveticaNeueLT Std"/>
              </a:defRPr>
            </a:lvl1pPr>
          </a:lstStyle>
          <a:p>
            <a:endParaRPr lang="en-US" dirty="0">
              <a:solidFill>
                <a:prstClr val="black">
                  <a:tint val="75000"/>
                </a:prstClr>
              </a:solidFill>
            </a:endParaRPr>
          </a:p>
        </p:txBody>
      </p:sp>
      <p:sp>
        <p:nvSpPr>
          <p:cNvPr id="10" name="Slide Number Placeholder 5"/>
          <p:cNvSpPr>
            <a:spLocks noGrp="1"/>
          </p:cNvSpPr>
          <p:nvPr>
            <p:ph type="sldNum" sz="quarter" idx="4"/>
          </p:nvPr>
        </p:nvSpPr>
        <p:spPr>
          <a:xfrm>
            <a:off x="6607248" y="646443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HelveticaNeueLT Std"/>
                <a:cs typeface="HelveticaNeueLT Std"/>
              </a:defRPr>
            </a:lvl1pPr>
          </a:lstStyle>
          <a:p>
            <a:fld id="{524A2AB6-83FE-8D40-B56E-F5734D137F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24847607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6" r:id="rId3"/>
    <p:sldLayoutId id="2147483738" r:id="rId4"/>
    <p:sldLayoutId id="2147483739" r:id="rId5"/>
  </p:sldLayoutIdLst>
  <p:timing>
    <p:tnLst>
      <p:par>
        <p:cTn id="1" dur="indefinite" restart="never" nodeType="tmRoot"/>
      </p:par>
    </p:tnLst>
  </p:timing>
  <p:txStyles>
    <p:titleStyle>
      <a:lvl1pPr algn="ctr" defTabSz="457200" rtl="0" eaLnBrk="1" latinLnBrk="0" hangingPunct="1">
        <a:spcBef>
          <a:spcPct val="0"/>
        </a:spcBef>
        <a:buNone/>
        <a:defRPr lang="en-US" sz="4800" b="0" i="0" kern="1200" smtClean="0">
          <a:solidFill>
            <a:srgbClr val="E6EC95"/>
          </a:solidFill>
          <a:latin typeface="HelveticaNeueLT Std Med"/>
          <a:ea typeface="ＭＳ Ｐゴシック" charset="0"/>
          <a:cs typeface="HelveticaNeueLT Std Med"/>
          <a:sym typeface="Gill Sans" charset="0"/>
        </a:defRPr>
      </a:lvl1pPr>
    </p:titleStyle>
    <p:bodyStyle>
      <a:lvl1pPr marL="342900" indent="-342900" algn="l" defTabSz="457200" rtl="0" eaLnBrk="1" latinLnBrk="0" hangingPunct="1">
        <a:spcBef>
          <a:spcPct val="20000"/>
        </a:spcBef>
        <a:buFont typeface="Arial"/>
        <a:buChar char="•"/>
        <a:defRPr lang="en-US" sz="3600" b="0" i="0" kern="1200" smtClean="0">
          <a:solidFill>
            <a:srgbClr val="FEFDFF"/>
          </a:solidFill>
          <a:latin typeface="HelveticaNeueLT Std Lt"/>
          <a:ea typeface="ＭＳ Ｐゴシック" charset="0"/>
          <a:cs typeface="HelveticaNeueLT Std Lt"/>
          <a:sym typeface="Gill Sans" charset="0"/>
        </a:defRPr>
      </a:lvl1pPr>
      <a:lvl2pPr marL="742950" indent="-285750" algn="l" defTabSz="457200" rtl="0" eaLnBrk="1" latinLnBrk="0" hangingPunct="1">
        <a:spcBef>
          <a:spcPct val="20000"/>
        </a:spcBef>
        <a:buFont typeface="Lucida Grande"/>
        <a:buChar char="+"/>
        <a:defRPr lang="en-US" sz="3600" b="0" i="0" kern="1200" dirty="0" smtClean="0">
          <a:solidFill>
            <a:srgbClr val="595959"/>
          </a:solidFill>
          <a:latin typeface="HelveticaNeueLT Std Lt"/>
          <a:ea typeface="ＭＳ Ｐゴシック" charset="0"/>
          <a:cs typeface="HelveticaNeueLT Std Lt"/>
          <a:sym typeface="Gill Sans" charset="0"/>
        </a:defRPr>
      </a:lvl2pPr>
      <a:lvl3pPr marL="1143000" indent="-228600" algn="l" defTabSz="457200" rtl="0" eaLnBrk="1" latinLnBrk="0" hangingPunct="1">
        <a:spcBef>
          <a:spcPct val="20000"/>
        </a:spcBef>
        <a:buFont typeface="Arial"/>
        <a:buChar char="•"/>
        <a:defRPr lang="en-US" sz="3200" b="0" i="0" kern="1200" dirty="0" smtClean="0">
          <a:solidFill>
            <a:srgbClr val="595959"/>
          </a:solidFill>
          <a:latin typeface="HelveticaNeueLT Std Lt"/>
          <a:ea typeface="ＭＳ Ｐゴシック" charset="0"/>
          <a:cs typeface="HelveticaNeueLT Std Lt"/>
          <a:sym typeface="Gill Sans" charset="0"/>
        </a:defRPr>
      </a:lvl3pPr>
      <a:lvl4pPr marL="1600200" indent="-228600" algn="l" defTabSz="457200" rtl="0" eaLnBrk="1" latinLnBrk="0" hangingPunct="1">
        <a:spcBef>
          <a:spcPct val="20000"/>
        </a:spcBef>
        <a:buFont typeface="Arial"/>
        <a:buChar char="–"/>
        <a:defRPr lang="en-US" sz="2800" b="0" i="0" kern="1200" dirty="0" smtClean="0">
          <a:solidFill>
            <a:srgbClr val="595959"/>
          </a:solidFill>
          <a:latin typeface="HelveticaNeueLT Std Lt"/>
          <a:ea typeface="ＭＳ Ｐゴシック" charset="0"/>
          <a:cs typeface="HelveticaNeueLT Std Lt"/>
          <a:sym typeface="Gill Sans" charset="0"/>
        </a:defRPr>
      </a:lvl4pPr>
      <a:lvl5pPr marL="2057400" indent="-228600" algn="l" defTabSz="457200" rtl="0" eaLnBrk="1" latinLnBrk="0" hangingPunct="1">
        <a:spcBef>
          <a:spcPct val="20000"/>
        </a:spcBef>
        <a:buFont typeface="Arial"/>
        <a:buChar char="»"/>
        <a:defRPr lang="en-US" sz="2400" b="0" i="0" kern="1200" dirty="0" smtClean="0">
          <a:solidFill>
            <a:srgbClr val="595959"/>
          </a:solidFill>
          <a:latin typeface="HelveticaNeueLT Std Lt"/>
          <a:ea typeface="ＭＳ Ｐゴシック" charset="0"/>
          <a:cs typeface="HelveticaNeueLT Std Lt"/>
          <a:sym typeface="Gill San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1136650" cy="365125"/>
          </a:xfrm>
          <a:prstGeom prst="rect">
            <a:avLst/>
          </a:prstGeom>
        </p:spPr>
        <p:txBody>
          <a:bodyPr vert="horz" lIns="91440" tIns="45720" rIns="91440" bIns="45720" rtlCol="0" anchor="ctr"/>
          <a:lstStyle>
            <a:lvl1pPr algn="l" fontAlgn="auto">
              <a:spcBef>
                <a:spcPts val="0"/>
              </a:spcBef>
              <a:spcAft>
                <a:spcPts val="0"/>
              </a:spcAft>
              <a:defRPr sz="1200" b="0" i="0">
                <a:solidFill>
                  <a:schemeClr val="tx1">
                    <a:tint val="75000"/>
                  </a:schemeClr>
                </a:solidFill>
                <a:latin typeface="Helvetica Neue"/>
                <a:ea typeface="+mn-ea"/>
                <a:cs typeface="Helvetica Neue"/>
              </a:defRPr>
            </a:lvl1pPr>
          </a:lstStyle>
          <a:p>
            <a:pPr>
              <a:defRPr/>
            </a:pPr>
            <a:fld id="{6BC64146-BECD-D747-9F29-484B92D34194}" type="datetimeFigureOut">
              <a:rPr lang="en-US">
                <a:solidFill>
                  <a:srgbClr val="000000">
                    <a:tint val="75000"/>
                  </a:srgbClr>
                </a:solidFill>
              </a:rPr>
              <a:pPr>
                <a:defRPr/>
              </a:pPr>
              <a:t>9/11/2014</a:t>
            </a:fld>
            <a:endParaRPr lang="en-US" dirty="0">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i="0">
                <a:solidFill>
                  <a:schemeClr val="tx1">
                    <a:tint val="75000"/>
                  </a:schemeClr>
                </a:solidFill>
                <a:latin typeface="Helvetica Neue"/>
                <a:ea typeface="+mn-ea"/>
                <a:cs typeface="Helvetica Neue"/>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xmlns="" val="136486572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457200" rtl="0" eaLnBrk="0" fontAlgn="base" hangingPunct="0">
        <a:spcBef>
          <a:spcPct val="0"/>
        </a:spcBef>
        <a:spcAft>
          <a:spcPct val="0"/>
        </a:spcAft>
        <a:defRPr sz="4400" b="1" kern="1200">
          <a:solidFill>
            <a:srgbClr val="000000"/>
          </a:solidFill>
          <a:latin typeface="Helvetica Neue"/>
          <a:ea typeface="ＭＳ Ｐゴシック" charset="0"/>
          <a:cs typeface="Helvetica Neue"/>
        </a:defRPr>
      </a:lvl1pPr>
      <a:lvl2pPr algn="l" defTabSz="457200" rtl="0" eaLnBrk="0" fontAlgn="base" hangingPunct="0">
        <a:spcBef>
          <a:spcPct val="0"/>
        </a:spcBef>
        <a:spcAft>
          <a:spcPct val="0"/>
        </a:spcAft>
        <a:defRPr sz="4400" b="1">
          <a:solidFill>
            <a:srgbClr val="000000"/>
          </a:solidFill>
          <a:latin typeface="Helvetica Neue" charset="0"/>
          <a:ea typeface="ＭＳ Ｐゴシック" charset="0"/>
          <a:cs typeface="Helvetica Neue" charset="0"/>
        </a:defRPr>
      </a:lvl2pPr>
      <a:lvl3pPr algn="l" defTabSz="457200" rtl="0" eaLnBrk="0" fontAlgn="base" hangingPunct="0">
        <a:spcBef>
          <a:spcPct val="0"/>
        </a:spcBef>
        <a:spcAft>
          <a:spcPct val="0"/>
        </a:spcAft>
        <a:defRPr sz="4400" b="1">
          <a:solidFill>
            <a:srgbClr val="000000"/>
          </a:solidFill>
          <a:latin typeface="Helvetica Neue" charset="0"/>
          <a:ea typeface="ＭＳ Ｐゴシック" charset="0"/>
          <a:cs typeface="Helvetica Neue" charset="0"/>
        </a:defRPr>
      </a:lvl3pPr>
      <a:lvl4pPr algn="l" defTabSz="457200" rtl="0" eaLnBrk="0" fontAlgn="base" hangingPunct="0">
        <a:spcBef>
          <a:spcPct val="0"/>
        </a:spcBef>
        <a:spcAft>
          <a:spcPct val="0"/>
        </a:spcAft>
        <a:defRPr sz="4400" b="1">
          <a:solidFill>
            <a:srgbClr val="000000"/>
          </a:solidFill>
          <a:latin typeface="Helvetica Neue" charset="0"/>
          <a:ea typeface="ＭＳ Ｐゴシック" charset="0"/>
          <a:cs typeface="Helvetica Neue" charset="0"/>
        </a:defRPr>
      </a:lvl4pPr>
      <a:lvl5pPr algn="l" defTabSz="457200" rtl="0" eaLnBrk="0" fontAlgn="base" hangingPunct="0">
        <a:spcBef>
          <a:spcPct val="0"/>
        </a:spcBef>
        <a:spcAft>
          <a:spcPct val="0"/>
        </a:spcAft>
        <a:defRPr sz="4400" b="1">
          <a:solidFill>
            <a:srgbClr val="000000"/>
          </a:solidFill>
          <a:latin typeface="Helvetica Neue" charset="0"/>
          <a:ea typeface="ＭＳ Ｐゴシック" charset="0"/>
          <a:cs typeface="Helvetica Neue"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defRPr sz="3200" kern="1200">
          <a:solidFill>
            <a:schemeClr val="tx2"/>
          </a:solidFill>
          <a:latin typeface="Helvetica Neue"/>
          <a:ea typeface="ＭＳ Ｐゴシック" charset="0"/>
          <a:cs typeface="Helvetica Neue"/>
        </a:defRPr>
      </a:lvl1pPr>
      <a:lvl2pPr marL="742950" indent="-285750" algn="l" defTabSz="457200" rtl="0" eaLnBrk="0" fontAlgn="base" hangingPunct="0">
        <a:spcBef>
          <a:spcPct val="20000"/>
        </a:spcBef>
        <a:spcAft>
          <a:spcPct val="0"/>
        </a:spcAft>
        <a:buFont typeface="Arial" charset="0"/>
        <a:buChar char="•"/>
        <a:defRPr sz="2800" kern="1200">
          <a:solidFill>
            <a:schemeClr val="tx2"/>
          </a:solidFill>
          <a:latin typeface="Helvetica Neue"/>
          <a:ea typeface="Helvetica Neue Light"/>
          <a:cs typeface="Helvetica Neue"/>
        </a:defRPr>
      </a:lvl2pPr>
      <a:lvl3pPr marL="1143000" indent="-228600" algn="l" defTabSz="457200" rtl="0" eaLnBrk="0" fontAlgn="base" hangingPunct="0">
        <a:spcBef>
          <a:spcPct val="20000"/>
        </a:spcBef>
        <a:spcAft>
          <a:spcPct val="0"/>
        </a:spcAft>
        <a:buFont typeface="Arial" charset="0"/>
        <a:buChar char="•"/>
        <a:defRPr sz="2400" kern="1200">
          <a:solidFill>
            <a:schemeClr val="tx2"/>
          </a:solidFill>
          <a:latin typeface="Helvetica Neue"/>
          <a:ea typeface="Helvetica Neue Light"/>
          <a:cs typeface="Helvetica Neue"/>
        </a:defRPr>
      </a:lvl3pPr>
      <a:lvl4pPr marL="1600200" indent="-228600" algn="l" defTabSz="457200" rtl="0" eaLnBrk="0" fontAlgn="base" hangingPunct="0">
        <a:spcBef>
          <a:spcPct val="20000"/>
        </a:spcBef>
        <a:spcAft>
          <a:spcPct val="0"/>
        </a:spcAft>
        <a:buFont typeface="Arial" charset="0"/>
        <a:buChar char="•"/>
        <a:defRPr sz="2000" kern="1200">
          <a:solidFill>
            <a:schemeClr val="tx2"/>
          </a:solidFill>
          <a:latin typeface="Helvetica Neue"/>
          <a:ea typeface="Helvetica Neue Light"/>
          <a:cs typeface="Helvetica Neue"/>
        </a:defRPr>
      </a:lvl4pPr>
      <a:lvl5pPr marL="2057400" indent="-228600" algn="l" defTabSz="457200" rtl="0" eaLnBrk="0" fontAlgn="base" hangingPunct="0">
        <a:spcBef>
          <a:spcPct val="20000"/>
        </a:spcBef>
        <a:spcAft>
          <a:spcPct val="0"/>
        </a:spcAft>
        <a:buFont typeface="Arial" charset="0"/>
        <a:buChar char="•"/>
        <a:defRPr sz="2000" kern="1200">
          <a:solidFill>
            <a:schemeClr val="tx2"/>
          </a:solidFill>
          <a:latin typeface="Helvetica Neue"/>
          <a:ea typeface="Helvetica Neue Light"/>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3-ALF-349 Simple+Smart Brand PPT_R32.jpg"/>
          <p:cNvPicPr>
            <a:picLocks noChangeAspect="1"/>
          </p:cNvPicPr>
          <p:nvPr userDrawn="1"/>
        </p:nvPicPr>
        <p:blipFill rotWithShape="1">
          <a:blip r:embed="rId8">
            <a:extLst>
              <a:ext uri="{28A0092B-C50C-407E-A947-70E740481C1C}">
                <a14:useLocalDpi xmlns:a14="http://schemas.microsoft.com/office/drawing/2010/main" xmlns="" val="0"/>
              </a:ext>
            </a:extLst>
          </a:blip>
          <a:srcRect l="263"/>
          <a:stretch/>
        </p:blipFill>
        <p:spPr>
          <a:xfrm>
            <a:off x="0" y="0"/>
            <a:ext cx="9215380" cy="6867845"/>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Section Divider</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511248" y="646443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HelveticaNeueLT Std"/>
                <a:cs typeface="HelveticaNeueLT Std"/>
              </a:defRPr>
            </a:lvl1pPr>
          </a:lstStyle>
          <a:p>
            <a:fld id="{D71FECCE-6C24-0044-B2DF-F7905FFC0F30}" type="datetimeFigureOut">
              <a:rPr lang="en-US" smtClean="0">
                <a:solidFill>
                  <a:prstClr val="black">
                    <a:tint val="75000"/>
                  </a:prstClr>
                </a:solidFill>
              </a:rPr>
              <a:pPr/>
              <a:t>9/11/2014</a:t>
            </a:fld>
            <a:endParaRPr lang="en-US" dirty="0">
              <a:solidFill>
                <a:prstClr val="black">
                  <a:tint val="75000"/>
                </a:prstClr>
              </a:solidFill>
            </a:endParaRPr>
          </a:p>
        </p:txBody>
      </p:sp>
      <p:sp>
        <p:nvSpPr>
          <p:cNvPr id="9" name="Footer Placeholder 4"/>
          <p:cNvSpPr>
            <a:spLocks noGrp="1"/>
          </p:cNvSpPr>
          <p:nvPr>
            <p:ph type="ftr" sz="quarter" idx="3"/>
          </p:nvPr>
        </p:nvSpPr>
        <p:spPr>
          <a:xfrm>
            <a:off x="3178248" y="646443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HelveticaNeueLT Std"/>
                <a:cs typeface="HelveticaNeueLT Std"/>
              </a:defRPr>
            </a:lvl1pPr>
          </a:lstStyle>
          <a:p>
            <a:endParaRPr lang="en-US" dirty="0">
              <a:solidFill>
                <a:prstClr val="black">
                  <a:tint val="75000"/>
                </a:prstClr>
              </a:solidFill>
            </a:endParaRPr>
          </a:p>
        </p:txBody>
      </p:sp>
      <p:sp>
        <p:nvSpPr>
          <p:cNvPr id="10" name="Slide Number Placeholder 5"/>
          <p:cNvSpPr>
            <a:spLocks noGrp="1"/>
          </p:cNvSpPr>
          <p:nvPr>
            <p:ph type="sldNum" sz="quarter" idx="4"/>
          </p:nvPr>
        </p:nvSpPr>
        <p:spPr>
          <a:xfrm>
            <a:off x="6607248" y="646443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HelveticaNeueLT Std"/>
                <a:cs typeface="HelveticaNeueLT Std"/>
              </a:defRPr>
            </a:lvl1pPr>
          </a:lstStyle>
          <a:p>
            <a:fld id="{524A2AB6-83FE-8D40-B56E-F5734D137F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906270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7" r:id="rId4"/>
    <p:sldLayoutId id="2147483759" r:id="rId5"/>
    <p:sldLayoutId id="2147483760" r:id="rId6"/>
  </p:sldLayoutIdLst>
  <p:timing>
    <p:tnLst>
      <p:par>
        <p:cTn id="1" dur="indefinite" restart="never" nodeType="tmRoot"/>
      </p:par>
    </p:tnLst>
  </p:timing>
  <p:txStyles>
    <p:titleStyle>
      <a:lvl1pPr algn="ctr" defTabSz="457200" rtl="0" eaLnBrk="1" latinLnBrk="0" hangingPunct="1">
        <a:spcBef>
          <a:spcPct val="0"/>
        </a:spcBef>
        <a:buNone/>
        <a:defRPr lang="en-US" sz="4800" b="0" i="0" kern="1200" smtClean="0">
          <a:solidFill>
            <a:srgbClr val="E6EC95"/>
          </a:solidFill>
          <a:latin typeface="HelveticaNeueLT Std Med"/>
          <a:ea typeface="ＭＳ Ｐゴシック" charset="0"/>
          <a:cs typeface="HelveticaNeueLT Std Med"/>
          <a:sym typeface="Gill Sans" charset="0"/>
        </a:defRPr>
      </a:lvl1pPr>
    </p:titleStyle>
    <p:bodyStyle>
      <a:lvl1pPr marL="342900" indent="-342900" algn="l" defTabSz="457200" rtl="0" eaLnBrk="1" latinLnBrk="0" hangingPunct="1">
        <a:spcBef>
          <a:spcPct val="20000"/>
        </a:spcBef>
        <a:buFont typeface="Arial"/>
        <a:buChar char="•"/>
        <a:defRPr lang="en-US" sz="3600" b="0" i="0" kern="1200" smtClean="0">
          <a:solidFill>
            <a:srgbClr val="FEFDFF"/>
          </a:solidFill>
          <a:latin typeface="HelveticaNeueLT Std Lt"/>
          <a:ea typeface="ＭＳ Ｐゴシック" charset="0"/>
          <a:cs typeface="HelveticaNeueLT Std Lt"/>
          <a:sym typeface="Gill Sans" charset="0"/>
        </a:defRPr>
      </a:lvl1pPr>
      <a:lvl2pPr marL="742950" indent="-285750" algn="l" defTabSz="457200" rtl="0" eaLnBrk="1" latinLnBrk="0" hangingPunct="1">
        <a:spcBef>
          <a:spcPct val="20000"/>
        </a:spcBef>
        <a:buFont typeface="Lucida Grande"/>
        <a:buChar char="+"/>
        <a:defRPr lang="en-US" sz="3600" b="0" i="0" kern="1200" dirty="0" smtClean="0">
          <a:solidFill>
            <a:srgbClr val="595959"/>
          </a:solidFill>
          <a:latin typeface="HelveticaNeueLT Std Lt"/>
          <a:ea typeface="ＭＳ Ｐゴシック" charset="0"/>
          <a:cs typeface="HelveticaNeueLT Std Lt"/>
          <a:sym typeface="Gill Sans" charset="0"/>
        </a:defRPr>
      </a:lvl2pPr>
      <a:lvl3pPr marL="1143000" indent="-228600" algn="l" defTabSz="457200" rtl="0" eaLnBrk="1" latinLnBrk="0" hangingPunct="1">
        <a:spcBef>
          <a:spcPct val="20000"/>
        </a:spcBef>
        <a:buFont typeface="Arial"/>
        <a:buChar char="•"/>
        <a:defRPr lang="en-US" sz="3200" b="0" i="0" kern="1200" dirty="0" smtClean="0">
          <a:solidFill>
            <a:srgbClr val="595959"/>
          </a:solidFill>
          <a:latin typeface="HelveticaNeueLT Std Lt"/>
          <a:ea typeface="ＭＳ Ｐゴシック" charset="0"/>
          <a:cs typeface="HelveticaNeueLT Std Lt"/>
          <a:sym typeface="Gill Sans" charset="0"/>
        </a:defRPr>
      </a:lvl3pPr>
      <a:lvl4pPr marL="1600200" indent="-228600" algn="l" defTabSz="457200" rtl="0" eaLnBrk="1" latinLnBrk="0" hangingPunct="1">
        <a:spcBef>
          <a:spcPct val="20000"/>
        </a:spcBef>
        <a:buFont typeface="Arial"/>
        <a:buChar char="–"/>
        <a:defRPr lang="en-US" sz="2800" b="0" i="0" kern="1200" dirty="0" smtClean="0">
          <a:solidFill>
            <a:srgbClr val="595959"/>
          </a:solidFill>
          <a:latin typeface="HelveticaNeueLT Std Lt"/>
          <a:ea typeface="ＭＳ Ｐゴシック" charset="0"/>
          <a:cs typeface="HelveticaNeueLT Std Lt"/>
          <a:sym typeface="Gill Sans" charset="0"/>
        </a:defRPr>
      </a:lvl4pPr>
      <a:lvl5pPr marL="2057400" indent="-228600" algn="l" defTabSz="457200" rtl="0" eaLnBrk="1" latinLnBrk="0" hangingPunct="1">
        <a:spcBef>
          <a:spcPct val="20000"/>
        </a:spcBef>
        <a:buFont typeface="Arial"/>
        <a:buChar char="»"/>
        <a:defRPr lang="en-US" sz="2400" b="0" i="0" kern="1200" dirty="0" smtClean="0">
          <a:solidFill>
            <a:srgbClr val="595959"/>
          </a:solidFill>
          <a:latin typeface="HelveticaNeueLT Std Lt"/>
          <a:ea typeface="ＭＳ Ｐゴシック" charset="0"/>
          <a:cs typeface="HelveticaNeueLT Std Lt"/>
          <a:sym typeface="Gill San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6.emf"/></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hyperlink" Target="http://blogs.alfresco.com/wp/connected-enterprise-survey-result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Alfresco</a:t>
            </a:r>
            <a:endParaRPr lang="en-US" dirty="0"/>
          </a:p>
        </p:txBody>
      </p:sp>
      <p:sp>
        <p:nvSpPr>
          <p:cNvPr id="3" name="Subtitle 2"/>
          <p:cNvSpPr>
            <a:spLocks noGrp="1"/>
          </p:cNvSpPr>
          <p:nvPr>
            <p:ph type="subTitle" idx="1"/>
          </p:nvPr>
        </p:nvSpPr>
        <p:spPr>
          <a:xfrm>
            <a:off x="3729212" y="3212841"/>
            <a:ext cx="5414788" cy="707190"/>
          </a:xfrm>
        </p:spPr>
        <p:txBody>
          <a:bodyPr>
            <a:normAutofit/>
          </a:bodyPr>
          <a:lstStyle/>
          <a:p>
            <a:r>
              <a:rPr lang="en-US" sz="2800" dirty="0" smtClean="0"/>
              <a:t>Whom do you trust in 2014 ?</a:t>
            </a:r>
            <a:endParaRPr lang="en-US" sz="2800" dirty="0"/>
          </a:p>
        </p:txBody>
      </p:sp>
      <p:sp>
        <p:nvSpPr>
          <p:cNvPr id="4" name="Rectangle 3"/>
          <p:cNvSpPr/>
          <p:nvPr/>
        </p:nvSpPr>
        <p:spPr>
          <a:xfrm>
            <a:off x="3729212" y="4197350"/>
            <a:ext cx="4406900" cy="707886"/>
          </a:xfrm>
          <a:prstGeom prst="rect">
            <a:avLst/>
          </a:prstGeom>
        </p:spPr>
        <p:txBody>
          <a:bodyPr>
            <a:spAutoFit/>
          </a:bodyPr>
          <a:lstStyle/>
          <a:p>
            <a:pPr>
              <a:defRPr/>
            </a:pPr>
            <a:r>
              <a:rPr lang="en-US" sz="2000" dirty="0" smtClean="0"/>
              <a:t>Marko Berkovic</a:t>
            </a:r>
          </a:p>
          <a:p>
            <a:pPr>
              <a:defRPr/>
            </a:pPr>
            <a:r>
              <a:rPr lang="en-US" sz="2000" dirty="0" smtClean="0"/>
              <a:t>Manager, Russia and East Europe</a:t>
            </a:r>
          </a:p>
        </p:txBody>
      </p:sp>
    </p:spTree>
    <p:extLst>
      <p:ext uri="{BB962C8B-B14F-4D97-AF65-F5344CB8AC3E}">
        <p14:creationId xmlns:p14="http://schemas.microsoft.com/office/powerpoint/2010/main" xmlns="" val="139579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8ABF3F"/>
          </a:solidFill>
          <a:ln>
            <a:noFill/>
          </a:ln>
          <a:effectLst/>
        </p:spPr>
        <p:style>
          <a:lnRef idx="1">
            <a:schemeClr val="accent1"/>
          </a:lnRef>
          <a:fillRef idx="3">
            <a:schemeClr val="accent1"/>
          </a:fillRef>
          <a:effectRef idx="2">
            <a:schemeClr val="accent1"/>
          </a:effectRef>
          <a:fontRef idx="minor">
            <a:schemeClr val="lt1"/>
          </a:fontRef>
        </p:style>
        <p:txBody>
          <a:bodyPr lIns="64005" tIns="32002" rIns="64005" bIns="32002" rtlCol="0" anchor="ctr"/>
          <a:lstStyle/>
          <a:p>
            <a:pPr algn="ctr"/>
            <a:endParaRPr lang="en-US" dirty="0"/>
          </a:p>
        </p:txBody>
      </p:sp>
      <p:sp>
        <p:nvSpPr>
          <p:cNvPr id="75" name="Rectangle 74"/>
          <p:cNvSpPr/>
          <p:nvPr/>
        </p:nvSpPr>
        <p:spPr>
          <a:xfrm>
            <a:off x="0" y="5941322"/>
            <a:ext cx="9144000" cy="916678"/>
          </a:xfrm>
          <a:prstGeom prst="rect">
            <a:avLst/>
          </a:prstGeom>
          <a:solidFill>
            <a:srgbClr val="47A548"/>
          </a:solidFill>
          <a:ln>
            <a:noFill/>
          </a:ln>
          <a:effectLst/>
        </p:spPr>
        <p:style>
          <a:lnRef idx="1">
            <a:schemeClr val="accent1"/>
          </a:lnRef>
          <a:fillRef idx="3">
            <a:schemeClr val="accent1"/>
          </a:fillRef>
          <a:effectRef idx="2">
            <a:schemeClr val="accent1"/>
          </a:effectRef>
          <a:fontRef idx="minor">
            <a:schemeClr val="lt1"/>
          </a:fontRef>
        </p:style>
        <p:txBody>
          <a:bodyPr lIns="64005" tIns="32002" rIns="64005" bIns="32002" rtlCol="0" anchor="ctr"/>
          <a:lstStyle/>
          <a:p>
            <a:pPr algn="ctr"/>
            <a:endParaRPr lang="en-US" dirty="0"/>
          </a:p>
        </p:txBody>
      </p:sp>
      <p:pic>
        <p:nvPicPr>
          <p:cNvPr id="46" name="Picture 45"/>
          <p:cNvPicPr>
            <a:picLocks noChangeAspect="1"/>
          </p:cNvPicPr>
          <p:nvPr/>
        </p:nvPicPr>
        <p:blipFill rotWithShape="1">
          <a:blip r:embed="rId3">
            <a:alphaModFix amt="22000"/>
          </a:blip>
          <a:srcRect l="3108" r="11234"/>
          <a:stretch/>
        </p:blipFill>
        <p:spPr>
          <a:xfrm>
            <a:off x="22109" y="941807"/>
            <a:ext cx="9144000" cy="5257800"/>
          </a:xfrm>
          <a:prstGeom prst="rect">
            <a:avLst/>
          </a:prstGeom>
        </p:spPr>
      </p:pic>
      <p:pic>
        <p:nvPicPr>
          <p:cNvPr id="94" name="Picture 93"/>
          <p:cNvPicPr>
            <a:picLocks noChangeAspect="1"/>
          </p:cNvPicPr>
          <p:nvPr/>
        </p:nvPicPr>
        <p:blipFill>
          <a:blip r:embed="rId4"/>
          <a:stretch>
            <a:fillRect/>
          </a:stretch>
        </p:blipFill>
        <p:spPr>
          <a:xfrm>
            <a:off x="4319136" y="6044284"/>
            <a:ext cx="505728" cy="710754"/>
          </a:xfrm>
          <a:prstGeom prst="rect">
            <a:avLst/>
          </a:prstGeom>
        </p:spPr>
      </p:pic>
      <p:sp>
        <p:nvSpPr>
          <p:cNvPr id="95" name="Rectangle 94"/>
          <p:cNvSpPr/>
          <p:nvPr/>
        </p:nvSpPr>
        <p:spPr>
          <a:xfrm>
            <a:off x="-92816" y="6199607"/>
            <a:ext cx="4051125" cy="400105"/>
          </a:xfrm>
          <a:prstGeom prst="rect">
            <a:avLst/>
          </a:prstGeom>
        </p:spPr>
        <p:txBody>
          <a:bodyPr wrap="square" lIns="91435" tIns="45718" rIns="91435" bIns="45718">
            <a:spAutoFit/>
          </a:bodyPr>
          <a:lstStyle/>
          <a:p>
            <a:pPr algn="ctr"/>
            <a:r>
              <a:rPr lang="en-US" sz="2000" dirty="0" smtClean="0">
                <a:solidFill>
                  <a:schemeClr val="bg1"/>
                </a:solidFill>
                <a:latin typeface="Helvetica Neue Light"/>
                <a:cs typeface="Helvetica Neue Light"/>
              </a:rPr>
              <a:t>risks and challenges in 2014 +</a:t>
            </a:r>
            <a:endParaRPr lang="en-US" sz="2000" dirty="0">
              <a:solidFill>
                <a:schemeClr val="bg1"/>
              </a:solidFill>
              <a:latin typeface="Helvetica Neue Light"/>
              <a:cs typeface="Helvetica Neue Light"/>
            </a:endParaRPr>
          </a:p>
        </p:txBody>
      </p:sp>
      <p:sp>
        <p:nvSpPr>
          <p:cNvPr id="98" name="Rectangle 97"/>
          <p:cNvSpPr/>
          <p:nvPr/>
        </p:nvSpPr>
        <p:spPr>
          <a:xfrm>
            <a:off x="6041243" y="6199607"/>
            <a:ext cx="2190237" cy="400110"/>
          </a:xfrm>
          <a:prstGeom prst="rect">
            <a:avLst/>
          </a:prstGeom>
        </p:spPr>
        <p:txBody>
          <a:bodyPr wrap="square" lIns="91435" tIns="45718" rIns="91435" bIns="45718">
            <a:spAutoFit/>
          </a:bodyPr>
          <a:lstStyle/>
          <a:p>
            <a:pPr algn="ctr"/>
            <a:r>
              <a:rPr lang="en-US" sz="2000" dirty="0" smtClean="0">
                <a:solidFill>
                  <a:schemeClr val="bg1"/>
                </a:solidFill>
                <a:latin typeface="Helvetica Neue Light"/>
                <a:cs typeface="Helvetica Neue Light"/>
              </a:rPr>
              <a:t> </a:t>
            </a:r>
            <a:endParaRPr lang="en-US" sz="2000" dirty="0">
              <a:solidFill>
                <a:schemeClr val="bg1"/>
              </a:solidFill>
              <a:latin typeface="Helvetica Neue Light"/>
              <a:cs typeface="Helvetica Neue Light"/>
            </a:endParaRPr>
          </a:p>
        </p:txBody>
      </p:sp>
      <p:grpSp>
        <p:nvGrpSpPr>
          <p:cNvPr id="8" name="Group 7"/>
          <p:cNvGrpSpPr/>
          <p:nvPr/>
        </p:nvGrpSpPr>
        <p:grpSpPr>
          <a:xfrm>
            <a:off x="119139" y="176121"/>
            <a:ext cx="8901006" cy="5424944"/>
            <a:chOff x="119139" y="176121"/>
            <a:chExt cx="8901006" cy="5424944"/>
          </a:xfrm>
        </p:grpSpPr>
        <p:sp>
          <p:nvSpPr>
            <p:cNvPr id="47" name="Oval 46"/>
            <p:cNvSpPr/>
            <p:nvPr/>
          </p:nvSpPr>
          <p:spPr>
            <a:xfrm>
              <a:off x="3513559" y="3491743"/>
              <a:ext cx="1611153" cy="1612174"/>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r>
                <a:rPr lang="en-US" sz="1600" b="1" dirty="0" smtClean="0">
                  <a:solidFill>
                    <a:schemeClr val="tx1"/>
                  </a:solidFill>
                </a:rPr>
                <a:t>Ignore Reality: Restrictive IT</a:t>
              </a:r>
              <a:endParaRPr lang="en-US" sz="1600" b="1" dirty="0">
                <a:solidFill>
                  <a:schemeClr val="tx1"/>
                </a:solidFill>
              </a:endParaRPr>
            </a:p>
          </p:txBody>
        </p:sp>
        <p:sp>
          <p:nvSpPr>
            <p:cNvPr id="52" name="Oval 51"/>
            <p:cNvSpPr/>
            <p:nvPr/>
          </p:nvSpPr>
          <p:spPr>
            <a:xfrm>
              <a:off x="4625651" y="226415"/>
              <a:ext cx="1035474" cy="1056013"/>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sz="2000" dirty="0">
                <a:solidFill>
                  <a:srgbClr val="47A548"/>
                </a:solidFill>
                <a:latin typeface="Helvetica Neue Light"/>
                <a:cs typeface="Helvetica Neue Light"/>
              </a:endParaRPr>
            </a:p>
          </p:txBody>
        </p:sp>
        <p:sp>
          <p:nvSpPr>
            <p:cNvPr id="48" name="Oval 47"/>
            <p:cNvSpPr/>
            <p:nvPr/>
          </p:nvSpPr>
          <p:spPr>
            <a:xfrm>
              <a:off x="1790249" y="1241822"/>
              <a:ext cx="1608930" cy="1608929"/>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dirty="0"/>
            </a:p>
          </p:txBody>
        </p:sp>
        <p:sp>
          <p:nvSpPr>
            <p:cNvPr id="50" name="Oval 49"/>
            <p:cNvSpPr/>
            <p:nvPr/>
          </p:nvSpPr>
          <p:spPr>
            <a:xfrm>
              <a:off x="5452355" y="1202097"/>
              <a:ext cx="1881470" cy="1881469"/>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dirty="0"/>
            </a:p>
          </p:txBody>
        </p:sp>
        <p:sp>
          <p:nvSpPr>
            <p:cNvPr id="51" name="Oval 50"/>
            <p:cNvSpPr/>
            <p:nvPr/>
          </p:nvSpPr>
          <p:spPr>
            <a:xfrm>
              <a:off x="6664905" y="3485689"/>
              <a:ext cx="1310545" cy="1310544"/>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dirty="0"/>
            </a:p>
          </p:txBody>
        </p:sp>
        <p:sp>
          <p:nvSpPr>
            <p:cNvPr id="53" name="Oval 52"/>
            <p:cNvSpPr/>
            <p:nvPr/>
          </p:nvSpPr>
          <p:spPr>
            <a:xfrm>
              <a:off x="1790249" y="4176567"/>
              <a:ext cx="1206951" cy="120695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dirty="0"/>
            </a:p>
          </p:txBody>
        </p:sp>
        <p:sp>
          <p:nvSpPr>
            <p:cNvPr id="55" name="Oval 54"/>
            <p:cNvSpPr/>
            <p:nvPr/>
          </p:nvSpPr>
          <p:spPr>
            <a:xfrm>
              <a:off x="5382172" y="4418967"/>
              <a:ext cx="1182099" cy="1182098"/>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dirty="0"/>
            </a:p>
          </p:txBody>
        </p:sp>
        <p:sp>
          <p:nvSpPr>
            <p:cNvPr id="57" name="Oval 56"/>
            <p:cNvSpPr/>
            <p:nvPr/>
          </p:nvSpPr>
          <p:spPr>
            <a:xfrm>
              <a:off x="7783525" y="1033451"/>
              <a:ext cx="1235675" cy="1235674"/>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dirty="0"/>
            </a:p>
          </p:txBody>
        </p:sp>
        <p:sp>
          <p:nvSpPr>
            <p:cNvPr id="60" name="Oval 59"/>
            <p:cNvSpPr/>
            <p:nvPr/>
          </p:nvSpPr>
          <p:spPr>
            <a:xfrm>
              <a:off x="320876" y="2949595"/>
              <a:ext cx="1469373" cy="1469372"/>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dirty="0"/>
            </a:p>
          </p:txBody>
        </p:sp>
        <p:cxnSp>
          <p:nvCxnSpPr>
            <p:cNvPr id="64" name="Straight Connector 63"/>
            <p:cNvCxnSpPr>
              <a:stCxn id="60" idx="0"/>
              <a:endCxn id="48" idx="3"/>
            </p:cNvCxnSpPr>
            <p:nvPr/>
          </p:nvCxnSpPr>
          <p:spPr>
            <a:xfrm flipV="1">
              <a:off x="1055563" y="2615129"/>
              <a:ext cx="970308" cy="3344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a:stCxn id="60" idx="5"/>
            </p:cNvCxnSpPr>
            <p:nvPr/>
          </p:nvCxnSpPr>
          <p:spPr>
            <a:xfrm>
              <a:off x="1575063" y="4203782"/>
              <a:ext cx="424233" cy="22597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5085788" y="754422"/>
              <a:ext cx="1253451" cy="132088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a:stCxn id="47" idx="3"/>
            </p:cNvCxnSpPr>
            <p:nvPr/>
          </p:nvCxnSpPr>
          <p:spPr>
            <a:xfrm flipH="1" flipV="1">
              <a:off x="2997200" y="4796233"/>
              <a:ext cx="752307" cy="7158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a:stCxn id="47" idx="1"/>
              <a:endCxn id="48" idx="5"/>
            </p:cNvCxnSpPr>
            <p:nvPr/>
          </p:nvCxnSpPr>
          <p:spPr>
            <a:xfrm flipH="1" flipV="1">
              <a:off x="3163557" y="2615129"/>
              <a:ext cx="585950" cy="111271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a:stCxn id="47" idx="7"/>
            </p:cNvCxnSpPr>
            <p:nvPr/>
          </p:nvCxnSpPr>
          <p:spPr>
            <a:xfrm flipV="1">
              <a:off x="4888764" y="2653871"/>
              <a:ext cx="772361" cy="107396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51" idx="7"/>
              <a:endCxn id="57" idx="4"/>
            </p:cNvCxnSpPr>
            <p:nvPr/>
          </p:nvCxnSpPr>
          <p:spPr>
            <a:xfrm flipV="1">
              <a:off x="7783525" y="2269125"/>
              <a:ext cx="617838" cy="14084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51" idx="1"/>
              <a:endCxn id="50" idx="4"/>
            </p:cNvCxnSpPr>
            <p:nvPr/>
          </p:nvCxnSpPr>
          <p:spPr>
            <a:xfrm flipH="1" flipV="1">
              <a:off x="6393090" y="3083566"/>
              <a:ext cx="463740" cy="59404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85" idx="3"/>
            </p:cNvCxnSpPr>
            <p:nvPr/>
          </p:nvCxnSpPr>
          <p:spPr>
            <a:xfrm flipV="1">
              <a:off x="6538517" y="4582238"/>
              <a:ext cx="284368" cy="3401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1535233" y="4583854"/>
              <a:ext cx="1775574" cy="338550"/>
            </a:xfrm>
            <a:prstGeom prst="rect">
              <a:avLst/>
            </a:prstGeom>
            <a:noFill/>
          </p:spPr>
          <p:txBody>
            <a:bodyPr wrap="square" lIns="91435" tIns="45718" rIns="91435" bIns="45718" rtlCol="0">
              <a:spAutoFit/>
            </a:bodyPr>
            <a:lstStyle/>
            <a:p>
              <a:pPr algn="ctr"/>
              <a:r>
                <a:rPr lang="en-US" sz="1600" dirty="0" smtClean="0">
                  <a:solidFill>
                    <a:srgbClr val="47A548"/>
                  </a:solidFill>
                  <a:latin typeface="Helvetica Neue Light"/>
                  <a:cs typeface="Helvetica Neue Light"/>
                </a:rPr>
                <a:t>Gray IT</a:t>
              </a:r>
              <a:endParaRPr lang="en-US" sz="2400" dirty="0">
                <a:solidFill>
                  <a:srgbClr val="47A548"/>
                </a:solidFill>
                <a:latin typeface="Helvetica Neue Light"/>
                <a:cs typeface="Helvetica Neue Light"/>
              </a:endParaRPr>
            </a:p>
          </p:txBody>
        </p:sp>
        <p:sp>
          <p:nvSpPr>
            <p:cNvPr id="80" name="TextBox 79"/>
            <p:cNvSpPr txBox="1"/>
            <p:nvPr/>
          </p:nvSpPr>
          <p:spPr>
            <a:xfrm>
              <a:off x="4625651" y="431258"/>
              <a:ext cx="1051801" cy="646327"/>
            </a:xfrm>
            <a:prstGeom prst="rect">
              <a:avLst/>
            </a:prstGeom>
            <a:noFill/>
          </p:spPr>
          <p:txBody>
            <a:bodyPr wrap="square" lIns="91435" tIns="45718" rIns="91435" bIns="45718" rtlCol="0">
              <a:spAutoFit/>
            </a:bodyPr>
            <a:lstStyle/>
            <a:p>
              <a:pPr algn="ctr"/>
              <a:r>
                <a:rPr lang="en-US" dirty="0" smtClean="0">
                  <a:solidFill>
                    <a:srgbClr val="47A548"/>
                  </a:solidFill>
                  <a:latin typeface="Helvetica Neue Light"/>
                  <a:cs typeface="Helvetica Neue Light"/>
                </a:rPr>
                <a:t>From your IT?</a:t>
              </a:r>
              <a:endParaRPr lang="en-US" dirty="0">
                <a:solidFill>
                  <a:srgbClr val="47A548"/>
                </a:solidFill>
                <a:latin typeface="Helvetica Neue Light"/>
                <a:cs typeface="Helvetica Neue Light"/>
              </a:endParaRPr>
            </a:p>
          </p:txBody>
        </p:sp>
        <p:sp>
          <p:nvSpPr>
            <p:cNvPr id="81" name="TextBox 80"/>
            <p:cNvSpPr txBox="1"/>
            <p:nvPr/>
          </p:nvSpPr>
          <p:spPr>
            <a:xfrm>
              <a:off x="1609994" y="1632698"/>
              <a:ext cx="1979286" cy="646327"/>
            </a:xfrm>
            <a:prstGeom prst="rect">
              <a:avLst/>
            </a:prstGeom>
            <a:noFill/>
          </p:spPr>
          <p:txBody>
            <a:bodyPr wrap="square" lIns="91435" tIns="45718" rIns="91435" bIns="45718" rtlCol="0">
              <a:spAutoFit/>
            </a:bodyPr>
            <a:lstStyle/>
            <a:p>
              <a:pPr algn="ctr"/>
              <a:r>
                <a:rPr lang="en-US" dirty="0" smtClean="0">
                  <a:solidFill>
                    <a:srgbClr val="47A548"/>
                  </a:solidFill>
                  <a:latin typeface="Helvetica Neue Light"/>
                  <a:cs typeface="Helvetica Neue Light"/>
                </a:rPr>
                <a:t>Cloud…</a:t>
              </a:r>
              <a:br>
                <a:rPr lang="en-US" dirty="0" smtClean="0">
                  <a:solidFill>
                    <a:srgbClr val="47A548"/>
                  </a:solidFill>
                  <a:latin typeface="Helvetica Neue Light"/>
                  <a:cs typeface="Helvetica Neue Light"/>
                </a:rPr>
              </a:br>
              <a:r>
                <a:rPr lang="en-US" dirty="0" smtClean="0">
                  <a:solidFill>
                    <a:srgbClr val="47A548"/>
                  </a:solidFill>
                  <a:latin typeface="Helvetica Neue Light"/>
                  <a:cs typeface="Helvetica Neue Light"/>
                </a:rPr>
                <a:t>but where?</a:t>
              </a:r>
              <a:endParaRPr lang="en-US" dirty="0">
                <a:solidFill>
                  <a:srgbClr val="47A548"/>
                </a:solidFill>
                <a:latin typeface="Helvetica Neue Light"/>
                <a:cs typeface="Helvetica Neue Light"/>
              </a:endParaRPr>
            </a:p>
          </p:txBody>
        </p:sp>
        <p:sp>
          <p:nvSpPr>
            <p:cNvPr id="82" name="TextBox 81"/>
            <p:cNvSpPr txBox="1"/>
            <p:nvPr/>
          </p:nvSpPr>
          <p:spPr>
            <a:xfrm>
              <a:off x="6822885" y="3751245"/>
              <a:ext cx="994586" cy="830993"/>
            </a:xfrm>
            <a:prstGeom prst="rect">
              <a:avLst/>
            </a:prstGeom>
            <a:noFill/>
          </p:spPr>
          <p:txBody>
            <a:bodyPr wrap="square" lIns="91435" tIns="45718" rIns="91435" bIns="45718" rtlCol="0">
              <a:spAutoFit/>
            </a:bodyPr>
            <a:lstStyle/>
            <a:p>
              <a:pPr algn="ctr"/>
              <a:r>
                <a:rPr lang="en-US" sz="1600" dirty="0" smtClean="0">
                  <a:solidFill>
                    <a:srgbClr val="47A548"/>
                  </a:solidFill>
                  <a:latin typeface="Helvetica Neue Light"/>
                  <a:cs typeface="Helvetica Neue Light"/>
                </a:rPr>
                <a:t>YOUR ECM System</a:t>
              </a:r>
              <a:endParaRPr lang="en-US" sz="1600" dirty="0">
                <a:solidFill>
                  <a:srgbClr val="47A548"/>
                </a:solidFill>
                <a:latin typeface="Helvetica Neue Light"/>
                <a:cs typeface="Helvetica Neue Light"/>
              </a:endParaRPr>
            </a:p>
          </p:txBody>
        </p:sp>
        <p:sp>
          <p:nvSpPr>
            <p:cNvPr id="83" name="TextBox 82"/>
            <p:cNvSpPr txBox="1"/>
            <p:nvPr/>
          </p:nvSpPr>
          <p:spPr>
            <a:xfrm>
              <a:off x="7817471" y="1217201"/>
              <a:ext cx="1202674" cy="830993"/>
            </a:xfrm>
            <a:prstGeom prst="rect">
              <a:avLst/>
            </a:prstGeom>
            <a:noFill/>
          </p:spPr>
          <p:txBody>
            <a:bodyPr wrap="square" lIns="91435" tIns="45718" rIns="91435" bIns="45718" rtlCol="0">
              <a:spAutoFit/>
            </a:bodyPr>
            <a:lstStyle/>
            <a:p>
              <a:pPr algn="ctr"/>
              <a:r>
                <a:rPr lang="en-US" sz="1600" dirty="0" smtClean="0">
                  <a:solidFill>
                    <a:srgbClr val="47A548"/>
                  </a:solidFill>
                  <a:latin typeface="Helvetica Neue Light"/>
                  <a:cs typeface="Helvetica Neue Light"/>
                </a:rPr>
                <a:t>Are you in the 21</a:t>
              </a:r>
              <a:r>
                <a:rPr lang="en-US" sz="1600" baseline="30000" dirty="0" smtClean="0">
                  <a:solidFill>
                    <a:srgbClr val="47A548"/>
                  </a:solidFill>
                  <a:latin typeface="Helvetica Neue Light"/>
                  <a:cs typeface="Helvetica Neue Light"/>
                </a:rPr>
                <a:t>st</a:t>
              </a:r>
              <a:r>
                <a:rPr lang="en-US" sz="1600" dirty="0" smtClean="0">
                  <a:solidFill>
                    <a:srgbClr val="47A548"/>
                  </a:solidFill>
                  <a:latin typeface="Helvetica Neue Light"/>
                  <a:cs typeface="Helvetica Neue Light"/>
                </a:rPr>
                <a:t> century?</a:t>
              </a:r>
              <a:endParaRPr lang="en-US" sz="1100" dirty="0">
                <a:solidFill>
                  <a:srgbClr val="47A548"/>
                </a:solidFill>
                <a:latin typeface="Helvetica Neue Light"/>
                <a:cs typeface="Helvetica Neue Light"/>
              </a:endParaRPr>
            </a:p>
          </p:txBody>
        </p:sp>
        <p:sp>
          <p:nvSpPr>
            <p:cNvPr id="84" name="TextBox 83"/>
            <p:cNvSpPr txBox="1"/>
            <p:nvPr/>
          </p:nvSpPr>
          <p:spPr>
            <a:xfrm>
              <a:off x="5462782" y="1416743"/>
              <a:ext cx="1869224" cy="1200325"/>
            </a:xfrm>
            <a:prstGeom prst="rect">
              <a:avLst/>
            </a:prstGeom>
            <a:noFill/>
          </p:spPr>
          <p:txBody>
            <a:bodyPr wrap="square" lIns="91435" tIns="45718" rIns="91435" bIns="45718" rtlCol="0">
              <a:spAutoFit/>
            </a:bodyPr>
            <a:lstStyle/>
            <a:p>
              <a:pPr algn="ctr"/>
              <a:r>
                <a:rPr lang="en-US" sz="3600" b="1" dirty="0" smtClean="0">
                  <a:solidFill>
                    <a:schemeClr val="tx2"/>
                  </a:solidFill>
                  <a:latin typeface="Abadi MT Condensed Extra Bold"/>
                  <a:cs typeface="Abadi MT Condensed Extra Bold"/>
                </a:rPr>
                <a:t>YOUR</a:t>
              </a:r>
              <a:br>
                <a:rPr lang="en-US" sz="3600" b="1" dirty="0" smtClean="0">
                  <a:solidFill>
                    <a:schemeClr val="tx2"/>
                  </a:solidFill>
                  <a:latin typeface="Abadi MT Condensed Extra Bold"/>
                  <a:cs typeface="Abadi MT Condensed Extra Bold"/>
                </a:rPr>
              </a:br>
              <a:r>
                <a:rPr lang="en-US" sz="3600" b="1" dirty="0" smtClean="0">
                  <a:solidFill>
                    <a:schemeClr val="tx2"/>
                  </a:solidFill>
                  <a:latin typeface="Abadi MT Condensed Extra Bold"/>
                  <a:cs typeface="Abadi MT Condensed Extra Bold"/>
                </a:rPr>
                <a:t>Content</a:t>
              </a:r>
              <a:endParaRPr lang="en-US" sz="2000" b="1" dirty="0">
                <a:solidFill>
                  <a:schemeClr val="tx2"/>
                </a:solidFill>
                <a:latin typeface="Abadi MT Condensed Extra Bold"/>
                <a:cs typeface="Abadi MT Condensed Extra Bold"/>
              </a:endParaRPr>
            </a:p>
          </p:txBody>
        </p:sp>
        <p:sp>
          <p:nvSpPr>
            <p:cNvPr id="85" name="TextBox 84"/>
            <p:cNvSpPr txBox="1"/>
            <p:nvPr/>
          </p:nvSpPr>
          <p:spPr>
            <a:xfrm>
              <a:off x="5409363" y="4460741"/>
              <a:ext cx="1129154" cy="923326"/>
            </a:xfrm>
            <a:prstGeom prst="rect">
              <a:avLst/>
            </a:prstGeom>
            <a:noFill/>
          </p:spPr>
          <p:txBody>
            <a:bodyPr wrap="square" lIns="91435" tIns="45718" rIns="91435" bIns="45718" rtlCol="0">
              <a:spAutoFit/>
            </a:bodyPr>
            <a:lstStyle/>
            <a:p>
              <a:pPr algn="ctr"/>
              <a:r>
                <a:rPr lang="en-US" dirty="0" smtClean="0">
                  <a:solidFill>
                    <a:srgbClr val="47A548"/>
                  </a:solidFill>
                  <a:latin typeface="Helvetica Neue Light"/>
                  <a:cs typeface="Helvetica Neue Light"/>
                </a:rPr>
                <a:t>What is in your code?</a:t>
              </a:r>
              <a:endParaRPr lang="en-US" sz="1100" dirty="0">
                <a:solidFill>
                  <a:srgbClr val="47A548"/>
                </a:solidFill>
                <a:latin typeface="Helvetica Neue Light"/>
                <a:cs typeface="Helvetica Neue Light"/>
              </a:endParaRPr>
            </a:p>
          </p:txBody>
        </p:sp>
        <p:sp>
          <p:nvSpPr>
            <p:cNvPr id="87" name="TextBox 86"/>
            <p:cNvSpPr txBox="1"/>
            <p:nvPr/>
          </p:nvSpPr>
          <p:spPr>
            <a:xfrm>
              <a:off x="308701" y="3335749"/>
              <a:ext cx="1481548" cy="830993"/>
            </a:xfrm>
            <a:prstGeom prst="rect">
              <a:avLst/>
            </a:prstGeom>
            <a:noFill/>
          </p:spPr>
          <p:txBody>
            <a:bodyPr wrap="square" lIns="91435" tIns="45718" rIns="91435" bIns="45718" rtlCol="0">
              <a:spAutoFit/>
            </a:bodyPr>
            <a:lstStyle/>
            <a:p>
              <a:pPr algn="ctr"/>
              <a:r>
                <a:rPr lang="fr-FR" sz="1600" dirty="0" err="1" smtClean="0">
                  <a:solidFill>
                    <a:srgbClr val="47A548"/>
                  </a:solidFill>
                  <a:latin typeface="Helvetica Neue Light"/>
                  <a:cs typeface="Helvetica Neue Light"/>
                </a:rPr>
                <a:t>Uncontrolled</a:t>
              </a:r>
              <a:r>
                <a:rPr lang="fr-FR" sz="1600" dirty="0" smtClean="0">
                  <a:solidFill>
                    <a:srgbClr val="47A548"/>
                  </a:solidFill>
                  <a:latin typeface="Helvetica Neue Light"/>
                  <a:cs typeface="Helvetica Neue Light"/>
                </a:rPr>
                <a:t> use of </a:t>
              </a:r>
              <a:r>
                <a:rPr lang="fr-FR" sz="1600" dirty="0" err="1" smtClean="0">
                  <a:solidFill>
                    <a:srgbClr val="47A548"/>
                  </a:solidFill>
                  <a:latin typeface="Helvetica Neue Light"/>
                  <a:cs typeface="Helvetica Neue Light"/>
                </a:rPr>
                <a:t>apps</a:t>
              </a:r>
              <a:r>
                <a:rPr lang="fr-FR" sz="1600" dirty="0" smtClean="0">
                  <a:solidFill>
                    <a:srgbClr val="47A548"/>
                  </a:solidFill>
                  <a:latin typeface="Helvetica Neue Light"/>
                  <a:cs typeface="Helvetica Neue Light"/>
                </a:rPr>
                <a:t> / </a:t>
              </a:r>
              <a:r>
                <a:rPr lang="fr-FR" sz="1600" dirty="0" err="1" smtClean="0">
                  <a:solidFill>
                    <a:srgbClr val="47A548"/>
                  </a:solidFill>
                  <a:latin typeface="Helvetica Neue Light"/>
                  <a:cs typeface="Helvetica Neue Light"/>
                </a:rPr>
                <a:t>usb</a:t>
              </a:r>
              <a:r>
                <a:rPr lang="fr-FR" sz="1600" dirty="0" smtClean="0">
                  <a:solidFill>
                    <a:srgbClr val="47A548"/>
                  </a:solidFill>
                  <a:latin typeface="Helvetica Neue Light"/>
                  <a:cs typeface="Helvetica Neue Light"/>
                </a:rPr>
                <a:t> /  </a:t>
              </a:r>
              <a:r>
                <a:rPr lang="fr-FR" sz="1600" dirty="0" err="1" smtClean="0">
                  <a:solidFill>
                    <a:srgbClr val="47A548"/>
                  </a:solidFill>
                  <a:latin typeface="Helvetica Neue Light"/>
                  <a:cs typeface="Helvetica Neue Light"/>
                </a:rPr>
                <a:t>clouds</a:t>
              </a:r>
              <a:endParaRPr lang="fr-FR" sz="1050" dirty="0">
                <a:solidFill>
                  <a:srgbClr val="47A548"/>
                </a:solidFill>
                <a:latin typeface="Helvetica Neue Light"/>
                <a:cs typeface="Helvetica Neue Light"/>
              </a:endParaRPr>
            </a:p>
          </p:txBody>
        </p:sp>
        <p:sp>
          <p:nvSpPr>
            <p:cNvPr id="39" name="Oval 38"/>
            <p:cNvSpPr/>
            <p:nvPr/>
          </p:nvSpPr>
          <p:spPr>
            <a:xfrm>
              <a:off x="390243" y="176121"/>
              <a:ext cx="1184820" cy="1184819"/>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defTabSz="457200"/>
              <a:endParaRPr lang="en-US" dirty="0">
                <a:solidFill>
                  <a:prstClr val="white"/>
                </a:solidFill>
              </a:endParaRPr>
            </a:p>
          </p:txBody>
        </p:sp>
        <p:cxnSp>
          <p:nvCxnSpPr>
            <p:cNvPr id="40" name="Straight Connector 39"/>
            <p:cNvCxnSpPr>
              <a:stCxn id="39" idx="6"/>
              <a:endCxn id="84" idx="1"/>
            </p:cNvCxnSpPr>
            <p:nvPr/>
          </p:nvCxnSpPr>
          <p:spPr>
            <a:xfrm>
              <a:off x="1575063" y="768531"/>
              <a:ext cx="3887719" cy="124837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119139" y="585147"/>
              <a:ext cx="1671110" cy="338550"/>
            </a:xfrm>
            <a:prstGeom prst="rect">
              <a:avLst/>
            </a:prstGeom>
            <a:noFill/>
          </p:spPr>
          <p:txBody>
            <a:bodyPr wrap="square" lIns="91435" tIns="45718" rIns="91435" bIns="45718" rtlCol="0">
              <a:spAutoFit/>
            </a:bodyPr>
            <a:lstStyle/>
            <a:p>
              <a:pPr algn="ctr"/>
              <a:r>
                <a:rPr lang="en-US" sz="1600" dirty="0" smtClean="0">
                  <a:solidFill>
                    <a:srgbClr val="47A548"/>
                  </a:solidFill>
                  <a:latin typeface="Helvetica Neue Light"/>
                  <a:cs typeface="Helvetica Neue Light"/>
                </a:rPr>
                <a:t>Do Nothing</a:t>
              </a:r>
              <a:endParaRPr lang="en-US" sz="1600" dirty="0">
                <a:solidFill>
                  <a:srgbClr val="47A548"/>
                </a:solidFill>
                <a:latin typeface="Helvetica Neue Light"/>
                <a:cs typeface="Helvetica Neue Light"/>
              </a:endParaRPr>
            </a:p>
          </p:txBody>
        </p:sp>
      </p:grpSp>
      <p:cxnSp>
        <p:nvCxnSpPr>
          <p:cNvPr id="38" name="Straight Connector 37"/>
          <p:cNvCxnSpPr>
            <a:stCxn id="47" idx="6"/>
            <a:endCxn id="51" idx="2"/>
          </p:cNvCxnSpPr>
          <p:nvPr/>
        </p:nvCxnSpPr>
        <p:spPr>
          <a:xfrm flipV="1">
            <a:off x="5124712" y="4140961"/>
            <a:ext cx="1540193" cy="15686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Freeform 5"/>
          <p:cNvSpPr/>
          <p:nvPr/>
        </p:nvSpPr>
        <p:spPr>
          <a:xfrm>
            <a:off x="5002210" y="731996"/>
            <a:ext cx="4101020" cy="5070800"/>
          </a:xfrm>
          <a:custGeom>
            <a:avLst/>
            <a:gdLst>
              <a:gd name="connsiteX0" fmla="*/ 3459683 w 4101020"/>
              <a:gd name="connsiteY0" fmla="*/ 35069 h 5070800"/>
              <a:gd name="connsiteX1" fmla="*/ 2566973 w 4101020"/>
              <a:gd name="connsiteY1" fmla="*/ 512913 h 5070800"/>
              <a:gd name="connsiteX2" fmla="*/ 2654986 w 4101020"/>
              <a:gd name="connsiteY2" fmla="*/ 2034467 h 5070800"/>
              <a:gd name="connsiteX3" fmla="*/ 1347353 w 4101020"/>
              <a:gd name="connsiteY3" fmla="*/ 3216502 h 5070800"/>
              <a:gd name="connsiteX4" fmla="*/ 102588 w 4101020"/>
              <a:gd name="connsiteY4" fmla="*/ 4046441 h 5070800"/>
              <a:gd name="connsiteX5" fmla="*/ 165454 w 4101020"/>
              <a:gd name="connsiteY5" fmla="*/ 4712907 h 5070800"/>
              <a:gd name="connsiteX6" fmla="*/ 919858 w 4101020"/>
              <a:gd name="connsiteY6" fmla="*/ 5052428 h 5070800"/>
              <a:gd name="connsiteX7" fmla="*/ 2617266 w 4101020"/>
              <a:gd name="connsiteY7" fmla="*/ 4172189 h 5070800"/>
              <a:gd name="connsiteX8" fmla="*/ 3836885 w 4101020"/>
              <a:gd name="connsiteY8" fmla="*/ 3065604 h 5070800"/>
              <a:gd name="connsiteX9" fmla="*/ 4100926 w 4101020"/>
              <a:gd name="connsiteY9" fmla="*/ 802134 h 5070800"/>
              <a:gd name="connsiteX10" fmla="*/ 3862032 w 4101020"/>
              <a:gd name="connsiteY10" fmla="*/ 123093 h 5070800"/>
              <a:gd name="connsiteX11" fmla="*/ 3459683 w 4101020"/>
              <a:gd name="connsiteY11" fmla="*/ 35069 h 507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01020" h="5070800">
                <a:moveTo>
                  <a:pt x="3459683" y="35069"/>
                </a:moveTo>
                <a:cubicBezTo>
                  <a:pt x="3243840" y="100039"/>
                  <a:pt x="2701089" y="179680"/>
                  <a:pt x="2566973" y="512913"/>
                </a:cubicBezTo>
                <a:cubicBezTo>
                  <a:pt x="2432857" y="846146"/>
                  <a:pt x="2858256" y="1583869"/>
                  <a:pt x="2654986" y="2034467"/>
                </a:cubicBezTo>
                <a:cubicBezTo>
                  <a:pt x="2451716" y="2485065"/>
                  <a:pt x="1772753" y="2881173"/>
                  <a:pt x="1347353" y="3216502"/>
                </a:cubicBezTo>
                <a:cubicBezTo>
                  <a:pt x="921953" y="3551831"/>
                  <a:pt x="299571" y="3797040"/>
                  <a:pt x="102588" y="4046441"/>
                </a:cubicBezTo>
                <a:cubicBezTo>
                  <a:pt x="-94395" y="4295842"/>
                  <a:pt x="29242" y="4545243"/>
                  <a:pt x="165454" y="4712907"/>
                </a:cubicBezTo>
                <a:cubicBezTo>
                  <a:pt x="301666" y="4880571"/>
                  <a:pt x="511223" y="5142548"/>
                  <a:pt x="919858" y="5052428"/>
                </a:cubicBezTo>
                <a:cubicBezTo>
                  <a:pt x="1328493" y="4962308"/>
                  <a:pt x="2131095" y="4503326"/>
                  <a:pt x="2617266" y="4172189"/>
                </a:cubicBezTo>
                <a:cubicBezTo>
                  <a:pt x="3103437" y="3841052"/>
                  <a:pt x="3589608" y="3627280"/>
                  <a:pt x="3836885" y="3065604"/>
                </a:cubicBezTo>
                <a:cubicBezTo>
                  <a:pt x="4084162" y="2503928"/>
                  <a:pt x="4096735" y="1292552"/>
                  <a:pt x="4100926" y="802134"/>
                </a:cubicBezTo>
                <a:cubicBezTo>
                  <a:pt x="4105117" y="311716"/>
                  <a:pt x="3968906" y="253033"/>
                  <a:pt x="3862032" y="123093"/>
                </a:cubicBezTo>
                <a:cubicBezTo>
                  <a:pt x="3755158" y="-6847"/>
                  <a:pt x="3675526" y="-29901"/>
                  <a:pt x="3459683" y="35069"/>
                </a:cubicBezTo>
                <a:close/>
              </a:path>
            </a:pathLst>
          </a:custGeom>
          <a:noFill/>
          <a:ln w="5715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229501265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ECM Options &amp; Risks</a:t>
            </a:r>
            <a:endParaRPr lang="en-US" dirty="0"/>
          </a:p>
        </p:txBody>
      </p:sp>
      <p:sp>
        <p:nvSpPr>
          <p:cNvPr id="3" name="Content Placeholder 2"/>
          <p:cNvSpPr>
            <a:spLocks noGrp="1"/>
          </p:cNvSpPr>
          <p:nvPr>
            <p:ph idx="1"/>
          </p:nvPr>
        </p:nvSpPr>
        <p:spPr/>
        <p:txBody>
          <a:bodyPr/>
          <a:lstStyle/>
          <a:p>
            <a:r>
              <a:rPr lang="en-US" dirty="0" smtClean="0"/>
              <a:t>Small &amp; Local</a:t>
            </a:r>
            <a:endParaRPr lang="en-US" dirty="0"/>
          </a:p>
        </p:txBody>
      </p:sp>
      <p:pic>
        <p:nvPicPr>
          <p:cNvPr id="6" name="Picture 5"/>
          <p:cNvPicPr>
            <a:picLocks noChangeAspect="1"/>
          </p:cNvPicPr>
          <p:nvPr/>
        </p:nvPicPr>
        <p:blipFill>
          <a:blip r:embed="rId2"/>
          <a:stretch>
            <a:fillRect/>
          </a:stretch>
        </p:blipFill>
        <p:spPr>
          <a:xfrm>
            <a:off x="3738736" y="1417638"/>
            <a:ext cx="5065783" cy="4308080"/>
          </a:xfrm>
          <a:prstGeom prst="rect">
            <a:avLst/>
          </a:prstGeom>
        </p:spPr>
      </p:pic>
    </p:spTree>
    <p:extLst>
      <p:ext uri="{BB962C8B-B14F-4D97-AF65-F5344CB8AC3E}">
        <p14:creationId xmlns:p14="http://schemas.microsoft.com/office/powerpoint/2010/main" xmlns="" val="92873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ECM Options &amp; Risks</a:t>
            </a:r>
            <a:endParaRPr lang="en-US" dirty="0"/>
          </a:p>
        </p:txBody>
      </p:sp>
      <p:sp>
        <p:nvSpPr>
          <p:cNvPr id="3" name="Content Placeholder 2"/>
          <p:cNvSpPr>
            <a:spLocks noGrp="1"/>
          </p:cNvSpPr>
          <p:nvPr>
            <p:ph idx="1"/>
          </p:nvPr>
        </p:nvSpPr>
        <p:spPr>
          <a:xfrm>
            <a:off x="457199" y="1600200"/>
            <a:ext cx="3465069" cy="4525963"/>
          </a:xfrm>
        </p:spPr>
        <p:txBody>
          <a:bodyPr>
            <a:normAutofit fontScale="92500" lnSpcReduction="10000"/>
          </a:bodyPr>
          <a:lstStyle/>
          <a:p>
            <a:r>
              <a:rPr lang="en-US" dirty="0" smtClean="0"/>
              <a:t>Last Century</a:t>
            </a:r>
          </a:p>
          <a:p>
            <a:pPr lvl="1"/>
            <a:r>
              <a:rPr lang="en-US" dirty="0" smtClean="0"/>
              <a:t>Expensive</a:t>
            </a:r>
          </a:p>
          <a:p>
            <a:pPr lvl="2"/>
            <a:r>
              <a:rPr lang="en-US" dirty="0" smtClean="0"/>
              <a:t>Support</a:t>
            </a:r>
          </a:p>
          <a:p>
            <a:pPr lvl="2"/>
            <a:r>
              <a:rPr lang="en-US" dirty="0" smtClean="0"/>
              <a:t>Customizations </a:t>
            </a:r>
          </a:p>
          <a:p>
            <a:pPr lvl="2"/>
            <a:r>
              <a:rPr lang="en-US" dirty="0" smtClean="0"/>
              <a:t>Hard to leave</a:t>
            </a:r>
          </a:p>
          <a:p>
            <a:pPr lvl="1"/>
            <a:r>
              <a:rPr lang="en-US" dirty="0" smtClean="0"/>
              <a:t>Unknown Code </a:t>
            </a:r>
          </a:p>
          <a:p>
            <a:pPr lvl="2"/>
            <a:r>
              <a:rPr lang="en-US" dirty="0" smtClean="0"/>
              <a:t>Do you know if there are back doors built in?</a:t>
            </a:r>
          </a:p>
        </p:txBody>
      </p:sp>
      <p:pic>
        <p:nvPicPr>
          <p:cNvPr id="5" name="Picture 4"/>
          <p:cNvPicPr>
            <a:picLocks noChangeAspect="1"/>
          </p:cNvPicPr>
          <p:nvPr/>
        </p:nvPicPr>
        <p:blipFill>
          <a:blip r:embed="rId2"/>
          <a:stretch>
            <a:fillRect/>
          </a:stretch>
        </p:blipFill>
        <p:spPr>
          <a:xfrm>
            <a:off x="3784686" y="1600200"/>
            <a:ext cx="5180547" cy="5097658"/>
          </a:xfrm>
          <a:prstGeom prst="rect">
            <a:avLst/>
          </a:prstGeom>
        </p:spPr>
      </p:pic>
    </p:spTree>
    <p:extLst>
      <p:ext uri="{BB962C8B-B14F-4D97-AF65-F5344CB8AC3E}">
        <p14:creationId xmlns:p14="http://schemas.microsoft.com/office/powerpoint/2010/main" xmlns="" val="214579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ECM Options &amp; Risks</a:t>
            </a:r>
            <a:endParaRPr lang="en-US" dirty="0"/>
          </a:p>
        </p:txBody>
      </p:sp>
      <p:sp>
        <p:nvSpPr>
          <p:cNvPr id="3" name="Content Placeholder 2"/>
          <p:cNvSpPr>
            <a:spLocks noGrp="1"/>
          </p:cNvSpPr>
          <p:nvPr>
            <p:ph idx="1"/>
          </p:nvPr>
        </p:nvSpPr>
        <p:spPr>
          <a:xfrm>
            <a:off x="457199" y="1600200"/>
            <a:ext cx="3465069" cy="4525963"/>
          </a:xfrm>
        </p:spPr>
        <p:txBody>
          <a:bodyPr>
            <a:normAutofit fontScale="77500" lnSpcReduction="20000"/>
          </a:bodyPr>
          <a:lstStyle/>
          <a:p>
            <a:r>
              <a:rPr lang="en-US" dirty="0" smtClean="0"/>
              <a:t>Unsupported Free Open </a:t>
            </a:r>
            <a:r>
              <a:rPr lang="en-US" dirty="0"/>
              <a:t>S</a:t>
            </a:r>
            <a:r>
              <a:rPr lang="en-US" dirty="0" smtClean="0"/>
              <a:t>ource</a:t>
            </a:r>
          </a:p>
          <a:p>
            <a:pPr lvl="1"/>
            <a:r>
              <a:rPr lang="en-US" dirty="0" smtClean="0"/>
              <a:t>No upgrade paths</a:t>
            </a:r>
          </a:p>
          <a:p>
            <a:pPr lvl="1"/>
            <a:r>
              <a:rPr lang="en-US" dirty="0" smtClean="0"/>
              <a:t>No Support for your critical systems</a:t>
            </a:r>
          </a:p>
          <a:p>
            <a:pPr lvl="1"/>
            <a:r>
              <a:rPr lang="en-US" dirty="0" smtClean="0"/>
              <a:t>No compatibility for next gen future releases</a:t>
            </a:r>
          </a:p>
        </p:txBody>
      </p:sp>
      <p:pic>
        <p:nvPicPr>
          <p:cNvPr id="4" name="Picture 3"/>
          <p:cNvPicPr>
            <a:picLocks noChangeAspect="1"/>
          </p:cNvPicPr>
          <p:nvPr/>
        </p:nvPicPr>
        <p:blipFill>
          <a:blip r:embed="rId2"/>
          <a:stretch>
            <a:fillRect/>
          </a:stretch>
        </p:blipFill>
        <p:spPr>
          <a:xfrm>
            <a:off x="3922268" y="1600200"/>
            <a:ext cx="5019090" cy="3720777"/>
          </a:xfrm>
          <a:prstGeom prst="rect">
            <a:avLst/>
          </a:prstGeom>
        </p:spPr>
      </p:pic>
    </p:spTree>
    <p:extLst>
      <p:ext uri="{BB962C8B-B14F-4D97-AF65-F5344CB8AC3E}">
        <p14:creationId xmlns:p14="http://schemas.microsoft.com/office/powerpoint/2010/main" xmlns="" val="1791765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ECM Options &amp; Risks</a:t>
            </a:r>
            <a:endParaRPr lang="en-US" dirty="0"/>
          </a:p>
        </p:txBody>
      </p:sp>
      <p:sp>
        <p:nvSpPr>
          <p:cNvPr id="3" name="Content Placeholder 2"/>
          <p:cNvSpPr>
            <a:spLocks noGrp="1"/>
          </p:cNvSpPr>
          <p:nvPr>
            <p:ph idx="1"/>
          </p:nvPr>
        </p:nvSpPr>
        <p:spPr>
          <a:xfrm>
            <a:off x="457199" y="1600200"/>
            <a:ext cx="7600872" cy="4525963"/>
          </a:xfrm>
        </p:spPr>
        <p:txBody>
          <a:bodyPr>
            <a:normAutofit/>
          </a:bodyPr>
          <a:lstStyle/>
          <a:p>
            <a:r>
              <a:rPr lang="en-US" dirty="0" smtClean="0"/>
              <a:t>Cloud only solutions ?			</a:t>
            </a:r>
          </a:p>
        </p:txBody>
      </p:sp>
      <p:pic>
        <p:nvPicPr>
          <p:cNvPr id="7" name="Picture 6"/>
          <p:cNvPicPr>
            <a:picLocks noChangeAspect="1"/>
          </p:cNvPicPr>
          <p:nvPr/>
        </p:nvPicPr>
        <p:blipFill>
          <a:blip r:embed="rId2"/>
          <a:stretch>
            <a:fillRect/>
          </a:stretch>
        </p:blipFill>
        <p:spPr>
          <a:xfrm>
            <a:off x="323214" y="2261359"/>
            <a:ext cx="4172223" cy="4583889"/>
          </a:xfrm>
          <a:prstGeom prst="rect">
            <a:avLst/>
          </a:prstGeom>
        </p:spPr>
      </p:pic>
      <p:pic>
        <p:nvPicPr>
          <p:cNvPr id="6" name="Picture 5"/>
          <p:cNvPicPr>
            <a:picLocks noChangeAspect="1"/>
          </p:cNvPicPr>
          <p:nvPr/>
        </p:nvPicPr>
        <p:blipFill>
          <a:blip r:embed="rId3"/>
          <a:stretch>
            <a:fillRect/>
          </a:stretch>
        </p:blipFill>
        <p:spPr>
          <a:xfrm>
            <a:off x="4888788" y="2496488"/>
            <a:ext cx="3987744" cy="2897761"/>
          </a:xfrm>
          <a:prstGeom prst="rect">
            <a:avLst/>
          </a:prstGeom>
        </p:spPr>
      </p:pic>
    </p:spTree>
    <p:extLst>
      <p:ext uri="{BB962C8B-B14F-4D97-AF65-F5344CB8AC3E}">
        <p14:creationId xmlns:p14="http://schemas.microsoft.com/office/powerpoint/2010/main" xmlns="" val="861337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8ABF3F"/>
          </a:solidFill>
          <a:ln>
            <a:noFill/>
          </a:ln>
          <a:effectLst/>
        </p:spPr>
        <p:style>
          <a:lnRef idx="1">
            <a:schemeClr val="accent1"/>
          </a:lnRef>
          <a:fillRef idx="3">
            <a:schemeClr val="accent1"/>
          </a:fillRef>
          <a:effectRef idx="2">
            <a:schemeClr val="accent1"/>
          </a:effectRef>
          <a:fontRef idx="minor">
            <a:schemeClr val="lt1"/>
          </a:fontRef>
        </p:style>
        <p:txBody>
          <a:bodyPr lIns="64005" tIns="32002" rIns="64005" bIns="32002" rtlCol="0" anchor="ctr"/>
          <a:lstStyle/>
          <a:p>
            <a:pPr algn="ctr"/>
            <a:endParaRPr lang="en-US" dirty="0"/>
          </a:p>
        </p:txBody>
      </p:sp>
      <p:sp>
        <p:nvSpPr>
          <p:cNvPr id="75" name="Rectangle 74"/>
          <p:cNvSpPr/>
          <p:nvPr/>
        </p:nvSpPr>
        <p:spPr>
          <a:xfrm>
            <a:off x="0" y="5941322"/>
            <a:ext cx="9144000" cy="916678"/>
          </a:xfrm>
          <a:prstGeom prst="rect">
            <a:avLst/>
          </a:prstGeom>
          <a:solidFill>
            <a:srgbClr val="47A548"/>
          </a:solidFill>
          <a:ln>
            <a:noFill/>
          </a:ln>
          <a:effectLst/>
        </p:spPr>
        <p:style>
          <a:lnRef idx="1">
            <a:schemeClr val="accent1"/>
          </a:lnRef>
          <a:fillRef idx="3">
            <a:schemeClr val="accent1"/>
          </a:fillRef>
          <a:effectRef idx="2">
            <a:schemeClr val="accent1"/>
          </a:effectRef>
          <a:fontRef idx="minor">
            <a:schemeClr val="lt1"/>
          </a:fontRef>
        </p:style>
        <p:txBody>
          <a:bodyPr lIns="64005" tIns="32002" rIns="64005" bIns="32002" rtlCol="0" anchor="ctr"/>
          <a:lstStyle/>
          <a:p>
            <a:pPr algn="ctr"/>
            <a:endParaRPr lang="en-US" dirty="0"/>
          </a:p>
        </p:txBody>
      </p:sp>
      <p:pic>
        <p:nvPicPr>
          <p:cNvPr id="46" name="Picture 45"/>
          <p:cNvPicPr>
            <a:picLocks noChangeAspect="1"/>
          </p:cNvPicPr>
          <p:nvPr/>
        </p:nvPicPr>
        <p:blipFill rotWithShape="1">
          <a:blip r:embed="rId3">
            <a:alphaModFix amt="22000"/>
          </a:blip>
          <a:srcRect l="3108" r="11234"/>
          <a:stretch/>
        </p:blipFill>
        <p:spPr>
          <a:xfrm>
            <a:off x="22109" y="941807"/>
            <a:ext cx="9144000" cy="5257800"/>
          </a:xfrm>
          <a:prstGeom prst="rect">
            <a:avLst/>
          </a:prstGeom>
        </p:spPr>
      </p:pic>
      <p:pic>
        <p:nvPicPr>
          <p:cNvPr id="94" name="Picture 93"/>
          <p:cNvPicPr>
            <a:picLocks noChangeAspect="1"/>
          </p:cNvPicPr>
          <p:nvPr/>
        </p:nvPicPr>
        <p:blipFill>
          <a:blip r:embed="rId4"/>
          <a:stretch>
            <a:fillRect/>
          </a:stretch>
        </p:blipFill>
        <p:spPr>
          <a:xfrm>
            <a:off x="4319136" y="6044284"/>
            <a:ext cx="505728" cy="710754"/>
          </a:xfrm>
          <a:prstGeom prst="rect">
            <a:avLst/>
          </a:prstGeom>
        </p:spPr>
      </p:pic>
      <p:sp>
        <p:nvSpPr>
          <p:cNvPr id="95" name="Rectangle 94"/>
          <p:cNvSpPr/>
          <p:nvPr/>
        </p:nvSpPr>
        <p:spPr>
          <a:xfrm>
            <a:off x="-92816" y="6199607"/>
            <a:ext cx="4051125" cy="400105"/>
          </a:xfrm>
          <a:prstGeom prst="rect">
            <a:avLst/>
          </a:prstGeom>
        </p:spPr>
        <p:txBody>
          <a:bodyPr wrap="square" lIns="91435" tIns="45718" rIns="91435" bIns="45718">
            <a:spAutoFit/>
          </a:bodyPr>
          <a:lstStyle/>
          <a:p>
            <a:pPr algn="ctr"/>
            <a:r>
              <a:rPr lang="en-US" sz="2000" dirty="0" smtClean="0">
                <a:solidFill>
                  <a:schemeClr val="bg1"/>
                </a:solidFill>
                <a:latin typeface="Helvetica Neue Light"/>
                <a:cs typeface="Helvetica Neue Light"/>
              </a:rPr>
              <a:t>risks and challenges in 2014 +</a:t>
            </a:r>
            <a:endParaRPr lang="en-US" sz="2000" dirty="0">
              <a:solidFill>
                <a:schemeClr val="bg1"/>
              </a:solidFill>
              <a:latin typeface="Helvetica Neue Light"/>
              <a:cs typeface="Helvetica Neue Light"/>
            </a:endParaRPr>
          </a:p>
        </p:txBody>
      </p:sp>
      <p:sp>
        <p:nvSpPr>
          <p:cNvPr id="98" name="Rectangle 97"/>
          <p:cNvSpPr/>
          <p:nvPr/>
        </p:nvSpPr>
        <p:spPr>
          <a:xfrm>
            <a:off x="6041243" y="6199607"/>
            <a:ext cx="2190237" cy="400110"/>
          </a:xfrm>
          <a:prstGeom prst="rect">
            <a:avLst/>
          </a:prstGeom>
        </p:spPr>
        <p:txBody>
          <a:bodyPr wrap="square" lIns="91435" tIns="45718" rIns="91435" bIns="45718">
            <a:spAutoFit/>
          </a:bodyPr>
          <a:lstStyle/>
          <a:p>
            <a:pPr algn="ctr"/>
            <a:r>
              <a:rPr lang="en-US" sz="2000" dirty="0" smtClean="0">
                <a:solidFill>
                  <a:schemeClr val="bg1"/>
                </a:solidFill>
                <a:latin typeface="Helvetica Neue Light"/>
                <a:cs typeface="Helvetica Neue Light"/>
              </a:rPr>
              <a:t> </a:t>
            </a:r>
            <a:endParaRPr lang="en-US" sz="2000" dirty="0">
              <a:solidFill>
                <a:schemeClr val="bg1"/>
              </a:solidFill>
              <a:latin typeface="Helvetica Neue Light"/>
              <a:cs typeface="Helvetica Neue Light"/>
            </a:endParaRPr>
          </a:p>
        </p:txBody>
      </p:sp>
      <p:grpSp>
        <p:nvGrpSpPr>
          <p:cNvPr id="8" name="Group 7"/>
          <p:cNvGrpSpPr/>
          <p:nvPr/>
        </p:nvGrpSpPr>
        <p:grpSpPr>
          <a:xfrm>
            <a:off x="119139" y="176121"/>
            <a:ext cx="8901006" cy="5424944"/>
            <a:chOff x="119139" y="176121"/>
            <a:chExt cx="8901006" cy="5424944"/>
          </a:xfrm>
        </p:grpSpPr>
        <p:sp>
          <p:nvSpPr>
            <p:cNvPr id="47" name="Oval 46"/>
            <p:cNvSpPr/>
            <p:nvPr/>
          </p:nvSpPr>
          <p:spPr>
            <a:xfrm>
              <a:off x="3513559" y="3491743"/>
              <a:ext cx="1611153" cy="1612174"/>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r>
                <a:rPr lang="en-US" sz="1600" b="1" dirty="0" smtClean="0">
                  <a:solidFill>
                    <a:schemeClr val="tx1"/>
                  </a:solidFill>
                </a:rPr>
                <a:t>Ignore Reality: Restrictive IT</a:t>
              </a:r>
              <a:endParaRPr lang="en-US" sz="1600" b="1" dirty="0">
                <a:solidFill>
                  <a:schemeClr val="tx1"/>
                </a:solidFill>
              </a:endParaRPr>
            </a:p>
          </p:txBody>
        </p:sp>
        <p:sp>
          <p:nvSpPr>
            <p:cNvPr id="52" name="Oval 51"/>
            <p:cNvSpPr/>
            <p:nvPr/>
          </p:nvSpPr>
          <p:spPr>
            <a:xfrm>
              <a:off x="4625651" y="226415"/>
              <a:ext cx="1035474" cy="1056013"/>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sz="2000" dirty="0">
                <a:solidFill>
                  <a:srgbClr val="47A548"/>
                </a:solidFill>
                <a:latin typeface="Helvetica Neue Light"/>
                <a:cs typeface="Helvetica Neue Light"/>
              </a:endParaRPr>
            </a:p>
          </p:txBody>
        </p:sp>
        <p:sp>
          <p:nvSpPr>
            <p:cNvPr id="48" name="Oval 47"/>
            <p:cNvSpPr/>
            <p:nvPr/>
          </p:nvSpPr>
          <p:spPr>
            <a:xfrm>
              <a:off x="1790249" y="1241822"/>
              <a:ext cx="1608930" cy="1608929"/>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dirty="0"/>
            </a:p>
          </p:txBody>
        </p:sp>
        <p:sp>
          <p:nvSpPr>
            <p:cNvPr id="50" name="Oval 49"/>
            <p:cNvSpPr/>
            <p:nvPr/>
          </p:nvSpPr>
          <p:spPr>
            <a:xfrm>
              <a:off x="5452355" y="1202097"/>
              <a:ext cx="1881470" cy="1881469"/>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dirty="0"/>
            </a:p>
          </p:txBody>
        </p:sp>
        <p:sp>
          <p:nvSpPr>
            <p:cNvPr id="51" name="Oval 50"/>
            <p:cNvSpPr/>
            <p:nvPr/>
          </p:nvSpPr>
          <p:spPr>
            <a:xfrm>
              <a:off x="6664905" y="3485689"/>
              <a:ext cx="1310545" cy="1310544"/>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dirty="0"/>
            </a:p>
          </p:txBody>
        </p:sp>
        <p:sp>
          <p:nvSpPr>
            <p:cNvPr id="53" name="Oval 52"/>
            <p:cNvSpPr/>
            <p:nvPr/>
          </p:nvSpPr>
          <p:spPr>
            <a:xfrm>
              <a:off x="1790249" y="4176567"/>
              <a:ext cx="1206951" cy="120695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dirty="0"/>
            </a:p>
          </p:txBody>
        </p:sp>
        <p:sp>
          <p:nvSpPr>
            <p:cNvPr id="55" name="Oval 54"/>
            <p:cNvSpPr/>
            <p:nvPr/>
          </p:nvSpPr>
          <p:spPr>
            <a:xfrm>
              <a:off x="5382172" y="4418967"/>
              <a:ext cx="1182099" cy="1182098"/>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dirty="0"/>
            </a:p>
          </p:txBody>
        </p:sp>
        <p:sp>
          <p:nvSpPr>
            <p:cNvPr id="57" name="Oval 56"/>
            <p:cNvSpPr/>
            <p:nvPr/>
          </p:nvSpPr>
          <p:spPr>
            <a:xfrm>
              <a:off x="7783525" y="1033451"/>
              <a:ext cx="1235675" cy="1235674"/>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dirty="0"/>
            </a:p>
          </p:txBody>
        </p:sp>
        <p:sp>
          <p:nvSpPr>
            <p:cNvPr id="60" name="Oval 59"/>
            <p:cNvSpPr/>
            <p:nvPr/>
          </p:nvSpPr>
          <p:spPr>
            <a:xfrm>
              <a:off x="320876" y="2949595"/>
              <a:ext cx="1469373" cy="1469372"/>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dirty="0"/>
            </a:p>
          </p:txBody>
        </p:sp>
        <p:cxnSp>
          <p:nvCxnSpPr>
            <p:cNvPr id="64" name="Straight Connector 63"/>
            <p:cNvCxnSpPr>
              <a:stCxn id="60" idx="0"/>
              <a:endCxn id="48" idx="3"/>
            </p:cNvCxnSpPr>
            <p:nvPr/>
          </p:nvCxnSpPr>
          <p:spPr>
            <a:xfrm flipV="1">
              <a:off x="1055563" y="2615129"/>
              <a:ext cx="970308" cy="3344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a:stCxn id="60" idx="5"/>
            </p:cNvCxnSpPr>
            <p:nvPr/>
          </p:nvCxnSpPr>
          <p:spPr>
            <a:xfrm>
              <a:off x="1575063" y="4203782"/>
              <a:ext cx="424233" cy="22597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5085788" y="754422"/>
              <a:ext cx="1253451" cy="132088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a:stCxn id="47" idx="3"/>
            </p:cNvCxnSpPr>
            <p:nvPr/>
          </p:nvCxnSpPr>
          <p:spPr>
            <a:xfrm flipH="1" flipV="1">
              <a:off x="2997200" y="4796233"/>
              <a:ext cx="752307" cy="7158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a:stCxn id="47" idx="1"/>
              <a:endCxn id="48" idx="5"/>
            </p:cNvCxnSpPr>
            <p:nvPr/>
          </p:nvCxnSpPr>
          <p:spPr>
            <a:xfrm flipH="1" flipV="1">
              <a:off x="3163557" y="2615129"/>
              <a:ext cx="585950" cy="111271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a:stCxn id="47" idx="7"/>
            </p:cNvCxnSpPr>
            <p:nvPr/>
          </p:nvCxnSpPr>
          <p:spPr>
            <a:xfrm flipV="1">
              <a:off x="4888764" y="2653871"/>
              <a:ext cx="772361" cy="107396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51" idx="7"/>
              <a:endCxn id="57" idx="4"/>
            </p:cNvCxnSpPr>
            <p:nvPr/>
          </p:nvCxnSpPr>
          <p:spPr>
            <a:xfrm flipV="1">
              <a:off x="7783525" y="2269125"/>
              <a:ext cx="617838" cy="14084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51" idx="1"/>
              <a:endCxn id="50" idx="4"/>
            </p:cNvCxnSpPr>
            <p:nvPr/>
          </p:nvCxnSpPr>
          <p:spPr>
            <a:xfrm flipH="1" flipV="1">
              <a:off x="6393090" y="3083566"/>
              <a:ext cx="463740" cy="59404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85" idx="3"/>
            </p:cNvCxnSpPr>
            <p:nvPr/>
          </p:nvCxnSpPr>
          <p:spPr>
            <a:xfrm flipV="1">
              <a:off x="6538517" y="4582238"/>
              <a:ext cx="284368" cy="3401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1535233" y="4583854"/>
              <a:ext cx="1775574" cy="338550"/>
            </a:xfrm>
            <a:prstGeom prst="rect">
              <a:avLst/>
            </a:prstGeom>
            <a:noFill/>
          </p:spPr>
          <p:txBody>
            <a:bodyPr wrap="square" lIns="91435" tIns="45718" rIns="91435" bIns="45718" rtlCol="0">
              <a:spAutoFit/>
            </a:bodyPr>
            <a:lstStyle/>
            <a:p>
              <a:pPr algn="ctr"/>
              <a:r>
                <a:rPr lang="en-US" sz="1600" dirty="0" smtClean="0">
                  <a:solidFill>
                    <a:srgbClr val="47A548"/>
                  </a:solidFill>
                  <a:latin typeface="Helvetica Neue Light"/>
                  <a:cs typeface="Helvetica Neue Light"/>
                </a:rPr>
                <a:t>Gray IT</a:t>
              </a:r>
              <a:endParaRPr lang="en-US" sz="2400" dirty="0">
                <a:solidFill>
                  <a:srgbClr val="47A548"/>
                </a:solidFill>
                <a:latin typeface="Helvetica Neue Light"/>
                <a:cs typeface="Helvetica Neue Light"/>
              </a:endParaRPr>
            </a:p>
          </p:txBody>
        </p:sp>
        <p:sp>
          <p:nvSpPr>
            <p:cNvPr id="80" name="TextBox 79"/>
            <p:cNvSpPr txBox="1"/>
            <p:nvPr/>
          </p:nvSpPr>
          <p:spPr>
            <a:xfrm>
              <a:off x="4625651" y="431258"/>
              <a:ext cx="1051801" cy="646327"/>
            </a:xfrm>
            <a:prstGeom prst="rect">
              <a:avLst/>
            </a:prstGeom>
            <a:noFill/>
          </p:spPr>
          <p:txBody>
            <a:bodyPr wrap="square" lIns="91435" tIns="45718" rIns="91435" bIns="45718" rtlCol="0">
              <a:spAutoFit/>
            </a:bodyPr>
            <a:lstStyle/>
            <a:p>
              <a:pPr algn="ctr"/>
              <a:r>
                <a:rPr lang="en-US" dirty="0" smtClean="0">
                  <a:solidFill>
                    <a:srgbClr val="47A548"/>
                  </a:solidFill>
                  <a:latin typeface="Helvetica Neue Light"/>
                  <a:cs typeface="Helvetica Neue Light"/>
                </a:rPr>
                <a:t>From your IT?</a:t>
              </a:r>
              <a:endParaRPr lang="en-US" dirty="0">
                <a:solidFill>
                  <a:srgbClr val="47A548"/>
                </a:solidFill>
                <a:latin typeface="Helvetica Neue Light"/>
                <a:cs typeface="Helvetica Neue Light"/>
              </a:endParaRPr>
            </a:p>
          </p:txBody>
        </p:sp>
        <p:sp>
          <p:nvSpPr>
            <p:cNvPr id="81" name="TextBox 80"/>
            <p:cNvSpPr txBox="1"/>
            <p:nvPr/>
          </p:nvSpPr>
          <p:spPr>
            <a:xfrm>
              <a:off x="1609994" y="1632698"/>
              <a:ext cx="1979286" cy="646327"/>
            </a:xfrm>
            <a:prstGeom prst="rect">
              <a:avLst/>
            </a:prstGeom>
            <a:noFill/>
          </p:spPr>
          <p:txBody>
            <a:bodyPr wrap="square" lIns="91435" tIns="45718" rIns="91435" bIns="45718" rtlCol="0">
              <a:spAutoFit/>
            </a:bodyPr>
            <a:lstStyle/>
            <a:p>
              <a:pPr algn="ctr"/>
              <a:r>
                <a:rPr lang="en-US" dirty="0" smtClean="0">
                  <a:solidFill>
                    <a:srgbClr val="47A548"/>
                  </a:solidFill>
                  <a:latin typeface="Helvetica Neue Light"/>
                  <a:cs typeface="Helvetica Neue Light"/>
                </a:rPr>
                <a:t>Cloud…</a:t>
              </a:r>
              <a:br>
                <a:rPr lang="en-US" dirty="0" smtClean="0">
                  <a:solidFill>
                    <a:srgbClr val="47A548"/>
                  </a:solidFill>
                  <a:latin typeface="Helvetica Neue Light"/>
                  <a:cs typeface="Helvetica Neue Light"/>
                </a:rPr>
              </a:br>
              <a:r>
                <a:rPr lang="en-US" dirty="0" smtClean="0">
                  <a:solidFill>
                    <a:srgbClr val="47A548"/>
                  </a:solidFill>
                  <a:latin typeface="Helvetica Neue Light"/>
                  <a:cs typeface="Helvetica Neue Light"/>
                </a:rPr>
                <a:t>but where?</a:t>
              </a:r>
              <a:endParaRPr lang="en-US" dirty="0">
                <a:solidFill>
                  <a:srgbClr val="47A548"/>
                </a:solidFill>
                <a:latin typeface="Helvetica Neue Light"/>
                <a:cs typeface="Helvetica Neue Light"/>
              </a:endParaRPr>
            </a:p>
          </p:txBody>
        </p:sp>
        <p:sp>
          <p:nvSpPr>
            <p:cNvPr id="82" name="TextBox 81"/>
            <p:cNvSpPr txBox="1"/>
            <p:nvPr/>
          </p:nvSpPr>
          <p:spPr>
            <a:xfrm>
              <a:off x="6822885" y="3751245"/>
              <a:ext cx="994586" cy="830993"/>
            </a:xfrm>
            <a:prstGeom prst="rect">
              <a:avLst/>
            </a:prstGeom>
            <a:noFill/>
          </p:spPr>
          <p:txBody>
            <a:bodyPr wrap="square" lIns="91435" tIns="45718" rIns="91435" bIns="45718" rtlCol="0">
              <a:spAutoFit/>
            </a:bodyPr>
            <a:lstStyle/>
            <a:p>
              <a:pPr algn="ctr"/>
              <a:r>
                <a:rPr lang="en-US" sz="1600" dirty="0" smtClean="0">
                  <a:solidFill>
                    <a:srgbClr val="47A548"/>
                  </a:solidFill>
                  <a:latin typeface="Helvetica Neue Light"/>
                  <a:cs typeface="Helvetica Neue Light"/>
                </a:rPr>
                <a:t>YOUR ECM System</a:t>
              </a:r>
              <a:endParaRPr lang="en-US" sz="1600" dirty="0">
                <a:solidFill>
                  <a:srgbClr val="47A548"/>
                </a:solidFill>
                <a:latin typeface="Helvetica Neue Light"/>
                <a:cs typeface="Helvetica Neue Light"/>
              </a:endParaRPr>
            </a:p>
          </p:txBody>
        </p:sp>
        <p:sp>
          <p:nvSpPr>
            <p:cNvPr id="83" name="TextBox 82"/>
            <p:cNvSpPr txBox="1"/>
            <p:nvPr/>
          </p:nvSpPr>
          <p:spPr>
            <a:xfrm>
              <a:off x="7817471" y="1217201"/>
              <a:ext cx="1202674" cy="830993"/>
            </a:xfrm>
            <a:prstGeom prst="rect">
              <a:avLst/>
            </a:prstGeom>
            <a:noFill/>
          </p:spPr>
          <p:txBody>
            <a:bodyPr wrap="square" lIns="91435" tIns="45718" rIns="91435" bIns="45718" rtlCol="0">
              <a:spAutoFit/>
            </a:bodyPr>
            <a:lstStyle/>
            <a:p>
              <a:pPr algn="ctr"/>
              <a:r>
                <a:rPr lang="en-US" sz="1600" dirty="0" smtClean="0">
                  <a:solidFill>
                    <a:srgbClr val="47A548"/>
                  </a:solidFill>
                  <a:latin typeface="Helvetica Neue Light"/>
                  <a:cs typeface="Helvetica Neue Light"/>
                </a:rPr>
                <a:t>Are you in the 21</a:t>
              </a:r>
              <a:r>
                <a:rPr lang="en-US" sz="1600" baseline="30000" dirty="0" smtClean="0">
                  <a:solidFill>
                    <a:srgbClr val="47A548"/>
                  </a:solidFill>
                  <a:latin typeface="Helvetica Neue Light"/>
                  <a:cs typeface="Helvetica Neue Light"/>
                </a:rPr>
                <a:t>st</a:t>
              </a:r>
              <a:r>
                <a:rPr lang="en-US" sz="1600" dirty="0" smtClean="0">
                  <a:solidFill>
                    <a:srgbClr val="47A548"/>
                  </a:solidFill>
                  <a:latin typeface="Helvetica Neue Light"/>
                  <a:cs typeface="Helvetica Neue Light"/>
                </a:rPr>
                <a:t> century?</a:t>
              </a:r>
              <a:endParaRPr lang="en-US" sz="1100" dirty="0">
                <a:solidFill>
                  <a:srgbClr val="47A548"/>
                </a:solidFill>
                <a:latin typeface="Helvetica Neue Light"/>
                <a:cs typeface="Helvetica Neue Light"/>
              </a:endParaRPr>
            </a:p>
          </p:txBody>
        </p:sp>
        <p:sp>
          <p:nvSpPr>
            <p:cNvPr id="84" name="TextBox 83"/>
            <p:cNvSpPr txBox="1"/>
            <p:nvPr/>
          </p:nvSpPr>
          <p:spPr>
            <a:xfrm>
              <a:off x="5462782" y="1416743"/>
              <a:ext cx="2061424" cy="1200325"/>
            </a:xfrm>
            <a:prstGeom prst="rect">
              <a:avLst/>
            </a:prstGeom>
            <a:noFill/>
          </p:spPr>
          <p:txBody>
            <a:bodyPr wrap="square" lIns="91435" tIns="45718" rIns="91435" bIns="45718" rtlCol="0">
              <a:spAutoFit/>
            </a:bodyPr>
            <a:lstStyle/>
            <a:p>
              <a:pPr algn="ctr"/>
              <a:r>
                <a:rPr lang="en-US" sz="3600" b="1" dirty="0" smtClean="0">
                  <a:solidFill>
                    <a:schemeClr val="tx2"/>
                  </a:solidFill>
                  <a:latin typeface="Abadi MT Condensed Extra Bold"/>
                  <a:cs typeface="Abadi MT Condensed Extra Bold"/>
                </a:rPr>
                <a:t>YOUR</a:t>
              </a:r>
              <a:br>
                <a:rPr lang="en-US" sz="3600" b="1" dirty="0" smtClean="0">
                  <a:solidFill>
                    <a:schemeClr val="tx2"/>
                  </a:solidFill>
                  <a:latin typeface="Abadi MT Condensed Extra Bold"/>
                  <a:cs typeface="Abadi MT Condensed Extra Bold"/>
                </a:rPr>
              </a:br>
              <a:r>
                <a:rPr lang="en-US" sz="3600" b="1" dirty="0" smtClean="0">
                  <a:solidFill>
                    <a:schemeClr val="tx2"/>
                  </a:solidFill>
                  <a:latin typeface="Abadi MT Condensed Extra Bold"/>
                  <a:cs typeface="Abadi MT Condensed Extra Bold"/>
                </a:rPr>
                <a:t>Content</a:t>
              </a:r>
              <a:endParaRPr lang="en-US" sz="2000" b="1" dirty="0">
                <a:solidFill>
                  <a:schemeClr val="tx2"/>
                </a:solidFill>
                <a:latin typeface="Abadi MT Condensed Extra Bold"/>
                <a:cs typeface="Abadi MT Condensed Extra Bold"/>
              </a:endParaRPr>
            </a:p>
          </p:txBody>
        </p:sp>
        <p:sp>
          <p:nvSpPr>
            <p:cNvPr id="85" name="TextBox 84"/>
            <p:cNvSpPr txBox="1"/>
            <p:nvPr/>
          </p:nvSpPr>
          <p:spPr>
            <a:xfrm>
              <a:off x="5409363" y="4460741"/>
              <a:ext cx="1129154" cy="923326"/>
            </a:xfrm>
            <a:prstGeom prst="rect">
              <a:avLst/>
            </a:prstGeom>
            <a:noFill/>
          </p:spPr>
          <p:txBody>
            <a:bodyPr wrap="square" lIns="91435" tIns="45718" rIns="91435" bIns="45718" rtlCol="0">
              <a:spAutoFit/>
            </a:bodyPr>
            <a:lstStyle/>
            <a:p>
              <a:pPr algn="ctr"/>
              <a:r>
                <a:rPr lang="en-US" dirty="0" smtClean="0">
                  <a:solidFill>
                    <a:srgbClr val="47A548"/>
                  </a:solidFill>
                  <a:latin typeface="Helvetica Neue Light"/>
                  <a:cs typeface="Helvetica Neue Light"/>
                </a:rPr>
                <a:t>What is in your code?</a:t>
              </a:r>
              <a:endParaRPr lang="en-US" sz="1100" dirty="0">
                <a:solidFill>
                  <a:srgbClr val="47A548"/>
                </a:solidFill>
                <a:latin typeface="Helvetica Neue Light"/>
                <a:cs typeface="Helvetica Neue Light"/>
              </a:endParaRPr>
            </a:p>
          </p:txBody>
        </p:sp>
        <p:sp>
          <p:nvSpPr>
            <p:cNvPr id="87" name="TextBox 86"/>
            <p:cNvSpPr txBox="1"/>
            <p:nvPr/>
          </p:nvSpPr>
          <p:spPr>
            <a:xfrm>
              <a:off x="308701" y="3335749"/>
              <a:ext cx="1481548" cy="830993"/>
            </a:xfrm>
            <a:prstGeom prst="rect">
              <a:avLst/>
            </a:prstGeom>
            <a:noFill/>
          </p:spPr>
          <p:txBody>
            <a:bodyPr wrap="square" lIns="91435" tIns="45718" rIns="91435" bIns="45718" rtlCol="0">
              <a:spAutoFit/>
            </a:bodyPr>
            <a:lstStyle/>
            <a:p>
              <a:pPr algn="ctr"/>
              <a:r>
                <a:rPr lang="fr-FR" sz="1600" dirty="0" err="1" smtClean="0">
                  <a:solidFill>
                    <a:srgbClr val="47A548"/>
                  </a:solidFill>
                  <a:latin typeface="Helvetica Neue Light"/>
                  <a:cs typeface="Helvetica Neue Light"/>
                </a:rPr>
                <a:t>Uncontrolled</a:t>
              </a:r>
              <a:r>
                <a:rPr lang="fr-FR" sz="1600" dirty="0" smtClean="0">
                  <a:solidFill>
                    <a:srgbClr val="47A548"/>
                  </a:solidFill>
                  <a:latin typeface="Helvetica Neue Light"/>
                  <a:cs typeface="Helvetica Neue Light"/>
                </a:rPr>
                <a:t> use of </a:t>
              </a:r>
              <a:r>
                <a:rPr lang="fr-FR" sz="1600" dirty="0" err="1" smtClean="0">
                  <a:solidFill>
                    <a:srgbClr val="47A548"/>
                  </a:solidFill>
                  <a:latin typeface="Helvetica Neue Light"/>
                  <a:cs typeface="Helvetica Neue Light"/>
                </a:rPr>
                <a:t>apps</a:t>
              </a:r>
              <a:r>
                <a:rPr lang="fr-FR" sz="1600" dirty="0" smtClean="0">
                  <a:solidFill>
                    <a:srgbClr val="47A548"/>
                  </a:solidFill>
                  <a:latin typeface="Helvetica Neue Light"/>
                  <a:cs typeface="Helvetica Neue Light"/>
                </a:rPr>
                <a:t> / </a:t>
              </a:r>
              <a:r>
                <a:rPr lang="fr-FR" sz="1600" dirty="0" err="1" smtClean="0">
                  <a:solidFill>
                    <a:srgbClr val="47A548"/>
                  </a:solidFill>
                  <a:latin typeface="Helvetica Neue Light"/>
                  <a:cs typeface="Helvetica Neue Light"/>
                </a:rPr>
                <a:t>usb</a:t>
              </a:r>
              <a:r>
                <a:rPr lang="fr-FR" sz="1600" dirty="0" smtClean="0">
                  <a:solidFill>
                    <a:srgbClr val="47A548"/>
                  </a:solidFill>
                  <a:latin typeface="Helvetica Neue Light"/>
                  <a:cs typeface="Helvetica Neue Light"/>
                </a:rPr>
                <a:t> /  </a:t>
              </a:r>
              <a:r>
                <a:rPr lang="fr-FR" sz="1600" dirty="0" err="1" smtClean="0">
                  <a:solidFill>
                    <a:srgbClr val="47A548"/>
                  </a:solidFill>
                  <a:latin typeface="Helvetica Neue Light"/>
                  <a:cs typeface="Helvetica Neue Light"/>
                </a:rPr>
                <a:t>clouds</a:t>
              </a:r>
              <a:endParaRPr lang="fr-FR" sz="1050" dirty="0">
                <a:solidFill>
                  <a:srgbClr val="47A548"/>
                </a:solidFill>
                <a:latin typeface="Helvetica Neue Light"/>
                <a:cs typeface="Helvetica Neue Light"/>
              </a:endParaRPr>
            </a:p>
          </p:txBody>
        </p:sp>
        <p:sp>
          <p:nvSpPr>
            <p:cNvPr id="39" name="Oval 38"/>
            <p:cNvSpPr/>
            <p:nvPr/>
          </p:nvSpPr>
          <p:spPr>
            <a:xfrm>
              <a:off x="390243" y="176121"/>
              <a:ext cx="1184820" cy="1184819"/>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defTabSz="457200"/>
              <a:endParaRPr lang="en-US" dirty="0">
                <a:solidFill>
                  <a:prstClr val="white"/>
                </a:solidFill>
              </a:endParaRPr>
            </a:p>
          </p:txBody>
        </p:sp>
        <p:cxnSp>
          <p:nvCxnSpPr>
            <p:cNvPr id="40" name="Straight Connector 39"/>
            <p:cNvCxnSpPr>
              <a:stCxn id="39" idx="6"/>
              <a:endCxn id="84" idx="1"/>
            </p:cNvCxnSpPr>
            <p:nvPr/>
          </p:nvCxnSpPr>
          <p:spPr>
            <a:xfrm>
              <a:off x="1575063" y="768531"/>
              <a:ext cx="3887719" cy="124837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119139" y="585147"/>
              <a:ext cx="1671110" cy="338550"/>
            </a:xfrm>
            <a:prstGeom prst="rect">
              <a:avLst/>
            </a:prstGeom>
            <a:noFill/>
          </p:spPr>
          <p:txBody>
            <a:bodyPr wrap="square" lIns="91435" tIns="45718" rIns="91435" bIns="45718" rtlCol="0">
              <a:spAutoFit/>
            </a:bodyPr>
            <a:lstStyle/>
            <a:p>
              <a:pPr algn="ctr"/>
              <a:r>
                <a:rPr lang="en-US" sz="1600" dirty="0" smtClean="0">
                  <a:solidFill>
                    <a:srgbClr val="47A548"/>
                  </a:solidFill>
                  <a:latin typeface="Helvetica Neue Light"/>
                  <a:cs typeface="Helvetica Neue Light"/>
                </a:rPr>
                <a:t>Do Nothing</a:t>
              </a:r>
              <a:endParaRPr lang="en-US" sz="1600" dirty="0">
                <a:solidFill>
                  <a:srgbClr val="47A548"/>
                </a:solidFill>
                <a:latin typeface="Helvetica Neue Light"/>
                <a:cs typeface="Helvetica Neue Light"/>
              </a:endParaRPr>
            </a:p>
          </p:txBody>
        </p:sp>
      </p:grpSp>
      <p:cxnSp>
        <p:nvCxnSpPr>
          <p:cNvPr id="38" name="Straight Connector 37"/>
          <p:cNvCxnSpPr>
            <a:stCxn id="47" idx="6"/>
            <a:endCxn id="51" idx="2"/>
          </p:cNvCxnSpPr>
          <p:nvPr/>
        </p:nvCxnSpPr>
        <p:spPr>
          <a:xfrm flipV="1">
            <a:off x="5124712" y="4140961"/>
            <a:ext cx="1540193" cy="15686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0043759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362200"/>
            <a:ext cx="9144000" cy="2116347"/>
          </a:xfrm>
          <a:prstGeom prst="rect">
            <a:avLst/>
          </a:prstGeom>
        </p:spPr>
      </p:pic>
    </p:spTree>
    <p:extLst>
      <p:ext uri="{BB962C8B-B14F-4D97-AF65-F5344CB8AC3E}">
        <p14:creationId xmlns:p14="http://schemas.microsoft.com/office/powerpoint/2010/main" xmlns="" val="4231263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Vtican.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24633" y="0"/>
            <a:ext cx="7131378" cy="7131378"/>
          </a:xfrm>
          <a:prstGeom prst="rect">
            <a:avLst/>
          </a:prstGeom>
        </p:spPr>
      </p:pic>
      <p:sp>
        <p:nvSpPr>
          <p:cNvPr id="10" name="TextBox 9"/>
          <p:cNvSpPr txBox="1"/>
          <p:nvPr/>
        </p:nvSpPr>
        <p:spPr>
          <a:xfrm>
            <a:off x="0" y="1798083"/>
            <a:ext cx="1876845" cy="3539431"/>
          </a:xfrm>
          <a:prstGeom prst="rect">
            <a:avLst/>
          </a:prstGeom>
          <a:noFill/>
        </p:spPr>
        <p:txBody>
          <a:bodyPr wrap="square" rtlCol="0">
            <a:spAutoFit/>
          </a:bodyPr>
          <a:lstStyle/>
          <a:p>
            <a:pPr algn="ctr"/>
            <a:r>
              <a:rPr lang="en-US" sz="2800" dirty="0" smtClean="0"/>
              <a:t>Something has changed…</a:t>
            </a:r>
          </a:p>
          <a:p>
            <a:pPr algn="ctr"/>
            <a:endParaRPr lang="en-US" sz="2800" dirty="0" smtClean="0"/>
          </a:p>
          <a:p>
            <a:pPr algn="ctr"/>
            <a:endParaRPr lang="en-US" sz="2800" dirty="0" smtClean="0"/>
          </a:p>
          <a:p>
            <a:pPr algn="ctr"/>
            <a:r>
              <a:rPr lang="en-US" sz="2800" dirty="0" smtClean="0"/>
              <a:t>… and it will not stop.</a:t>
            </a:r>
            <a:endParaRPr lang="en-US" sz="2800" dirty="0"/>
          </a:p>
        </p:txBody>
      </p:sp>
    </p:spTree>
    <p:extLst>
      <p:ext uri="{BB962C8B-B14F-4D97-AF65-F5344CB8AC3E}">
        <p14:creationId xmlns:p14="http://schemas.microsoft.com/office/powerpoint/2010/main" xmlns="" val="1795365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8ABF3F"/>
          </a:solidFill>
          <a:ln>
            <a:noFill/>
          </a:ln>
          <a:effectLst/>
        </p:spPr>
        <p:style>
          <a:lnRef idx="1">
            <a:schemeClr val="accent1"/>
          </a:lnRef>
          <a:fillRef idx="3">
            <a:schemeClr val="accent1"/>
          </a:fillRef>
          <a:effectRef idx="2">
            <a:schemeClr val="accent1"/>
          </a:effectRef>
          <a:fontRef idx="minor">
            <a:schemeClr val="lt1"/>
          </a:fontRef>
        </p:style>
        <p:txBody>
          <a:bodyPr lIns="64005" tIns="32002" rIns="64005" bIns="32002" rtlCol="0" anchor="ctr"/>
          <a:lstStyle/>
          <a:p>
            <a:pPr algn="ctr"/>
            <a:endParaRPr lang="en-US" dirty="0"/>
          </a:p>
        </p:txBody>
      </p:sp>
      <p:sp>
        <p:nvSpPr>
          <p:cNvPr id="75" name="Rectangle 74"/>
          <p:cNvSpPr/>
          <p:nvPr/>
        </p:nvSpPr>
        <p:spPr>
          <a:xfrm>
            <a:off x="0" y="5941322"/>
            <a:ext cx="9144000" cy="916678"/>
          </a:xfrm>
          <a:prstGeom prst="rect">
            <a:avLst/>
          </a:prstGeom>
          <a:solidFill>
            <a:srgbClr val="47A548"/>
          </a:solidFill>
          <a:ln>
            <a:noFill/>
          </a:ln>
          <a:effectLst/>
        </p:spPr>
        <p:style>
          <a:lnRef idx="1">
            <a:schemeClr val="accent1"/>
          </a:lnRef>
          <a:fillRef idx="3">
            <a:schemeClr val="accent1"/>
          </a:fillRef>
          <a:effectRef idx="2">
            <a:schemeClr val="accent1"/>
          </a:effectRef>
          <a:fontRef idx="minor">
            <a:schemeClr val="lt1"/>
          </a:fontRef>
        </p:style>
        <p:txBody>
          <a:bodyPr lIns="64005" tIns="32002" rIns="64005" bIns="32002" rtlCol="0" anchor="ctr"/>
          <a:lstStyle/>
          <a:p>
            <a:pPr algn="ctr"/>
            <a:endParaRPr lang="en-US" dirty="0"/>
          </a:p>
        </p:txBody>
      </p:sp>
      <p:pic>
        <p:nvPicPr>
          <p:cNvPr id="46" name="Picture 45"/>
          <p:cNvPicPr>
            <a:picLocks noChangeAspect="1"/>
          </p:cNvPicPr>
          <p:nvPr/>
        </p:nvPicPr>
        <p:blipFill rotWithShape="1">
          <a:blip r:embed="rId3">
            <a:alphaModFix amt="22000"/>
          </a:blip>
          <a:srcRect l="3108" r="11234"/>
          <a:stretch/>
        </p:blipFill>
        <p:spPr>
          <a:xfrm>
            <a:off x="22109" y="941807"/>
            <a:ext cx="9144000" cy="5257800"/>
          </a:xfrm>
          <a:prstGeom prst="rect">
            <a:avLst/>
          </a:prstGeom>
        </p:spPr>
      </p:pic>
      <p:pic>
        <p:nvPicPr>
          <p:cNvPr id="94" name="Picture 93"/>
          <p:cNvPicPr>
            <a:picLocks noChangeAspect="1"/>
          </p:cNvPicPr>
          <p:nvPr/>
        </p:nvPicPr>
        <p:blipFill>
          <a:blip r:embed="rId4"/>
          <a:stretch>
            <a:fillRect/>
          </a:stretch>
        </p:blipFill>
        <p:spPr>
          <a:xfrm>
            <a:off x="4319136" y="6044284"/>
            <a:ext cx="505728" cy="710754"/>
          </a:xfrm>
          <a:prstGeom prst="rect">
            <a:avLst/>
          </a:prstGeom>
        </p:spPr>
      </p:pic>
      <p:sp>
        <p:nvSpPr>
          <p:cNvPr id="95" name="Rectangle 94"/>
          <p:cNvSpPr/>
          <p:nvPr/>
        </p:nvSpPr>
        <p:spPr>
          <a:xfrm>
            <a:off x="-92816" y="6199607"/>
            <a:ext cx="4051125" cy="400105"/>
          </a:xfrm>
          <a:prstGeom prst="rect">
            <a:avLst/>
          </a:prstGeom>
        </p:spPr>
        <p:txBody>
          <a:bodyPr wrap="square" lIns="91435" tIns="45718" rIns="91435" bIns="45718">
            <a:spAutoFit/>
          </a:bodyPr>
          <a:lstStyle/>
          <a:p>
            <a:pPr algn="ctr"/>
            <a:r>
              <a:rPr lang="en-US" sz="2000" dirty="0" smtClean="0">
                <a:solidFill>
                  <a:schemeClr val="bg1"/>
                </a:solidFill>
                <a:latin typeface="Helvetica Neue Light"/>
                <a:cs typeface="Helvetica Neue Light"/>
              </a:rPr>
              <a:t>risks and challenges</a:t>
            </a:r>
            <a:endParaRPr lang="en-US" sz="2000" dirty="0">
              <a:solidFill>
                <a:schemeClr val="bg1"/>
              </a:solidFill>
              <a:latin typeface="Helvetica Neue Light"/>
              <a:cs typeface="Helvetica Neue Light"/>
            </a:endParaRPr>
          </a:p>
        </p:txBody>
      </p:sp>
      <p:sp>
        <p:nvSpPr>
          <p:cNvPr id="98" name="Rectangle 97"/>
          <p:cNvSpPr/>
          <p:nvPr/>
        </p:nvSpPr>
        <p:spPr>
          <a:xfrm>
            <a:off x="6041243" y="6199607"/>
            <a:ext cx="2190237" cy="400110"/>
          </a:xfrm>
          <a:prstGeom prst="rect">
            <a:avLst/>
          </a:prstGeom>
        </p:spPr>
        <p:txBody>
          <a:bodyPr wrap="square" lIns="91435" tIns="45718" rIns="91435" bIns="45718">
            <a:spAutoFit/>
          </a:bodyPr>
          <a:lstStyle/>
          <a:p>
            <a:pPr algn="ctr"/>
            <a:r>
              <a:rPr lang="en-US" sz="2000" dirty="0" smtClean="0">
                <a:solidFill>
                  <a:schemeClr val="bg1"/>
                </a:solidFill>
                <a:latin typeface="Helvetica Neue Light"/>
                <a:cs typeface="Helvetica Neue Light"/>
              </a:rPr>
              <a:t> </a:t>
            </a:r>
            <a:endParaRPr lang="en-US" sz="2000" dirty="0">
              <a:solidFill>
                <a:schemeClr val="bg1"/>
              </a:solidFill>
              <a:latin typeface="Helvetica Neue Light"/>
              <a:cs typeface="Helvetica Neue Light"/>
            </a:endParaRPr>
          </a:p>
        </p:txBody>
      </p:sp>
      <p:grpSp>
        <p:nvGrpSpPr>
          <p:cNvPr id="8" name="Group 7"/>
          <p:cNvGrpSpPr/>
          <p:nvPr/>
        </p:nvGrpSpPr>
        <p:grpSpPr>
          <a:xfrm>
            <a:off x="119139" y="176121"/>
            <a:ext cx="8901006" cy="5424944"/>
            <a:chOff x="119139" y="176121"/>
            <a:chExt cx="8901006" cy="5424944"/>
          </a:xfrm>
        </p:grpSpPr>
        <p:sp>
          <p:nvSpPr>
            <p:cNvPr id="47" name="Oval 46"/>
            <p:cNvSpPr/>
            <p:nvPr/>
          </p:nvSpPr>
          <p:spPr>
            <a:xfrm>
              <a:off x="3513559" y="3491743"/>
              <a:ext cx="1611153" cy="1612174"/>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r>
                <a:rPr lang="en-US" sz="1600" b="1" dirty="0" smtClean="0">
                  <a:solidFill>
                    <a:schemeClr val="tx1"/>
                  </a:solidFill>
                </a:rPr>
                <a:t>Ignore Reality: Restrictive IT</a:t>
              </a:r>
              <a:endParaRPr lang="en-US" sz="1600" b="1" dirty="0">
                <a:solidFill>
                  <a:schemeClr val="tx1"/>
                </a:solidFill>
              </a:endParaRPr>
            </a:p>
          </p:txBody>
        </p:sp>
        <p:sp>
          <p:nvSpPr>
            <p:cNvPr id="52" name="Oval 51"/>
            <p:cNvSpPr/>
            <p:nvPr/>
          </p:nvSpPr>
          <p:spPr>
            <a:xfrm>
              <a:off x="4625651" y="226415"/>
              <a:ext cx="1035474" cy="1056013"/>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sz="2000" dirty="0">
                <a:solidFill>
                  <a:srgbClr val="47A548"/>
                </a:solidFill>
                <a:latin typeface="Helvetica Neue Light"/>
                <a:cs typeface="Helvetica Neue Light"/>
              </a:endParaRPr>
            </a:p>
          </p:txBody>
        </p:sp>
        <p:sp>
          <p:nvSpPr>
            <p:cNvPr id="48" name="Oval 47"/>
            <p:cNvSpPr/>
            <p:nvPr/>
          </p:nvSpPr>
          <p:spPr>
            <a:xfrm>
              <a:off x="1609994" y="1555981"/>
              <a:ext cx="1608930" cy="1608929"/>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dirty="0"/>
            </a:p>
          </p:txBody>
        </p:sp>
        <p:sp>
          <p:nvSpPr>
            <p:cNvPr id="50" name="Oval 49"/>
            <p:cNvSpPr/>
            <p:nvPr/>
          </p:nvSpPr>
          <p:spPr>
            <a:xfrm>
              <a:off x="5452355" y="1202097"/>
              <a:ext cx="1881470" cy="1881469"/>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dirty="0"/>
            </a:p>
          </p:txBody>
        </p:sp>
        <p:sp>
          <p:nvSpPr>
            <p:cNvPr id="51" name="Oval 50"/>
            <p:cNvSpPr/>
            <p:nvPr/>
          </p:nvSpPr>
          <p:spPr>
            <a:xfrm>
              <a:off x="6664905" y="3485689"/>
              <a:ext cx="1310545" cy="1310544"/>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dirty="0"/>
            </a:p>
          </p:txBody>
        </p:sp>
        <p:sp>
          <p:nvSpPr>
            <p:cNvPr id="53" name="Oval 52"/>
            <p:cNvSpPr/>
            <p:nvPr/>
          </p:nvSpPr>
          <p:spPr>
            <a:xfrm>
              <a:off x="1790249" y="4176567"/>
              <a:ext cx="1206951" cy="120695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dirty="0"/>
            </a:p>
          </p:txBody>
        </p:sp>
        <p:sp>
          <p:nvSpPr>
            <p:cNvPr id="55" name="Oval 54"/>
            <p:cNvSpPr/>
            <p:nvPr/>
          </p:nvSpPr>
          <p:spPr>
            <a:xfrm>
              <a:off x="5382172" y="4418967"/>
              <a:ext cx="1182099" cy="1182098"/>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dirty="0"/>
            </a:p>
          </p:txBody>
        </p:sp>
        <p:sp>
          <p:nvSpPr>
            <p:cNvPr id="57" name="Oval 56"/>
            <p:cNvSpPr/>
            <p:nvPr/>
          </p:nvSpPr>
          <p:spPr>
            <a:xfrm>
              <a:off x="7783525" y="1033451"/>
              <a:ext cx="1235675" cy="1235674"/>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dirty="0"/>
            </a:p>
          </p:txBody>
        </p:sp>
        <p:sp>
          <p:nvSpPr>
            <p:cNvPr id="60" name="Oval 59"/>
            <p:cNvSpPr/>
            <p:nvPr/>
          </p:nvSpPr>
          <p:spPr>
            <a:xfrm>
              <a:off x="320876" y="2949595"/>
              <a:ext cx="1469373" cy="1469372"/>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dirty="0"/>
            </a:p>
          </p:txBody>
        </p:sp>
        <p:cxnSp>
          <p:nvCxnSpPr>
            <p:cNvPr id="64" name="Straight Connector 63"/>
            <p:cNvCxnSpPr>
              <a:stCxn id="60" idx="0"/>
              <a:endCxn id="48" idx="2"/>
            </p:cNvCxnSpPr>
            <p:nvPr/>
          </p:nvCxnSpPr>
          <p:spPr>
            <a:xfrm flipV="1">
              <a:off x="1055563" y="2360446"/>
              <a:ext cx="554431" cy="58914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a:stCxn id="60" idx="5"/>
            </p:cNvCxnSpPr>
            <p:nvPr/>
          </p:nvCxnSpPr>
          <p:spPr>
            <a:xfrm>
              <a:off x="1575063" y="4203782"/>
              <a:ext cx="424233" cy="22597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a:endCxn id="50" idx="0"/>
            </p:cNvCxnSpPr>
            <p:nvPr/>
          </p:nvCxnSpPr>
          <p:spPr>
            <a:xfrm>
              <a:off x="5085788" y="754422"/>
              <a:ext cx="1307302" cy="44767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a:stCxn id="47" idx="3"/>
            </p:cNvCxnSpPr>
            <p:nvPr/>
          </p:nvCxnSpPr>
          <p:spPr>
            <a:xfrm flipH="1" flipV="1">
              <a:off x="2997200" y="4796233"/>
              <a:ext cx="752307" cy="7158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a:stCxn id="47" idx="1"/>
              <a:endCxn id="48" idx="5"/>
            </p:cNvCxnSpPr>
            <p:nvPr/>
          </p:nvCxnSpPr>
          <p:spPr>
            <a:xfrm flipH="1" flipV="1">
              <a:off x="2983302" y="2929288"/>
              <a:ext cx="766205" cy="79855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a:stCxn id="47" idx="7"/>
            </p:cNvCxnSpPr>
            <p:nvPr/>
          </p:nvCxnSpPr>
          <p:spPr>
            <a:xfrm flipV="1">
              <a:off x="4888764" y="2653871"/>
              <a:ext cx="772361" cy="107396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51" idx="7"/>
              <a:endCxn id="57" idx="4"/>
            </p:cNvCxnSpPr>
            <p:nvPr/>
          </p:nvCxnSpPr>
          <p:spPr>
            <a:xfrm flipV="1">
              <a:off x="7783525" y="2269125"/>
              <a:ext cx="617838" cy="14084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51" idx="1"/>
              <a:endCxn id="50" idx="5"/>
            </p:cNvCxnSpPr>
            <p:nvPr/>
          </p:nvCxnSpPr>
          <p:spPr>
            <a:xfrm flipV="1">
              <a:off x="6856830" y="2808031"/>
              <a:ext cx="201460" cy="86958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85" idx="3"/>
            </p:cNvCxnSpPr>
            <p:nvPr/>
          </p:nvCxnSpPr>
          <p:spPr>
            <a:xfrm flipV="1">
              <a:off x="6538517" y="4582238"/>
              <a:ext cx="284368" cy="3401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1790249" y="4583854"/>
              <a:ext cx="1184506" cy="461661"/>
            </a:xfrm>
            <a:prstGeom prst="rect">
              <a:avLst/>
            </a:prstGeom>
            <a:noFill/>
          </p:spPr>
          <p:txBody>
            <a:bodyPr wrap="square" lIns="91435" tIns="45718" rIns="91435" bIns="45718" rtlCol="0">
              <a:spAutoFit/>
            </a:bodyPr>
            <a:lstStyle/>
            <a:p>
              <a:pPr algn="ctr"/>
              <a:r>
                <a:rPr lang="en-US" sz="2400" dirty="0" smtClean="0">
                  <a:solidFill>
                    <a:srgbClr val="47A548"/>
                  </a:solidFill>
                  <a:latin typeface="Helvetica Neue Light"/>
                  <a:cs typeface="Helvetica Neue Light"/>
                </a:rPr>
                <a:t>Gray IT</a:t>
              </a:r>
              <a:endParaRPr lang="en-US" sz="3600" dirty="0">
                <a:solidFill>
                  <a:srgbClr val="47A548"/>
                </a:solidFill>
                <a:latin typeface="Helvetica Neue Light"/>
                <a:cs typeface="Helvetica Neue Light"/>
              </a:endParaRPr>
            </a:p>
          </p:txBody>
        </p:sp>
        <p:sp>
          <p:nvSpPr>
            <p:cNvPr id="80" name="TextBox 79"/>
            <p:cNvSpPr txBox="1"/>
            <p:nvPr/>
          </p:nvSpPr>
          <p:spPr>
            <a:xfrm>
              <a:off x="4625651" y="431258"/>
              <a:ext cx="1051801" cy="646327"/>
            </a:xfrm>
            <a:prstGeom prst="rect">
              <a:avLst/>
            </a:prstGeom>
            <a:noFill/>
          </p:spPr>
          <p:txBody>
            <a:bodyPr wrap="square" lIns="91435" tIns="45718" rIns="91435" bIns="45718" rtlCol="0">
              <a:spAutoFit/>
            </a:bodyPr>
            <a:lstStyle/>
            <a:p>
              <a:pPr algn="ctr"/>
              <a:r>
                <a:rPr lang="en-US" dirty="0" smtClean="0">
                  <a:solidFill>
                    <a:srgbClr val="47A548"/>
                  </a:solidFill>
                  <a:latin typeface="Helvetica Neue Light"/>
                  <a:cs typeface="Helvetica Neue Light"/>
                </a:rPr>
                <a:t>In your IT</a:t>
              </a:r>
              <a:endParaRPr lang="en-US" dirty="0">
                <a:solidFill>
                  <a:srgbClr val="47A548"/>
                </a:solidFill>
                <a:latin typeface="Helvetica Neue Light"/>
                <a:cs typeface="Helvetica Neue Light"/>
              </a:endParaRPr>
            </a:p>
          </p:txBody>
        </p:sp>
        <p:sp>
          <p:nvSpPr>
            <p:cNvPr id="81" name="TextBox 80"/>
            <p:cNvSpPr txBox="1"/>
            <p:nvPr/>
          </p:nvSpPr>
          <p:spPr>
            <a:xfrm>
              <a:off x="1749544" y="1761295"/>
              <a:ext cx="1469380" cy="1015659"/>
            </a:xfrm>
            <a:prstGeom prst="rect">
              <a:avLst/>
            </a:prstGeom>
            <a:noFill/>
          </p:spPr>
          <p:txBody>
            <a:bodyPr wrap="square" lIns="91435" tIns="45718" rIns="91435" bIns="45718" rtlCol="0">
              <a:spAutoFit/>
            </a:bodyPr>
            <a:lstStyle/>
            <a:p>
              <a:pPr algn="ctr"/>
              <a:r>
                <a:rPr lang="en-US" sz="2000" dirty="0" smtClean="0">
                  <a:solidFill>
                    <a:srgbClr val="47A548"/>
                  </a:solidFill>
                  <a:latin typeface="Helvetica Neue Light"/>
                  <a:cs typeface="Helvetica Neue Light"/>
                </a:rPr>
                <a:t>Cloud…</a:t>
              </a:r>
              <a:br>
                <a:rPr lang="en-US" sz="2000" dirty="0" smtClean="0">
                  <a:solidFill>
                    <a:srgbClr val="47A548"/>
                  </a:solidFill>
                  <a:latin typeface="Helvetica Neue Light"/>
                  <a:cs typeface="Helvetica Neue Light"/>
                </a:rPr>
              </a:br>
              <a:r>
                <a:rPr lang="en-US" sz="2000" dirty="0" smtClean="0">
                  <a:solidFill>
                    <a:srgbClr val="47A548"/>
                  </a:solidFill>
                  <a:latin typeface="Helvetica Neue Light"/>
                  <a:cs typeface="Helvetica Neue Light"/>
                </a:rPr>
                <a:t>but where &amp; how?</a:t>
              </a:r>
              <a:endParaRPr lang="en-US" sz="2000" dirty="0">
                <a:solidFill>
                  <a:srgbClr val="47A548"/>
                </a:solidFill>
                <a:latin typeface="Helvetica Neue Light"/>
                <a:cs typeface="Helvetica Neue Light"/>
              </a:endParaRPr>
            </a:p>
          </p:txBody>
        </p:sp>
        <p:sp>
          <p:nvSpPr>
            <p:cNvPr id="82" name="TextBox 81"/>
            <p:cNvSpPr txBox="1"/>
            <p:nvPr/>
          </p:nvSpPr>
          <p:spPr>
            <a:xfrm>
              <a:off x="6822885" y="3751245"/>
              <a:ext cx="994586" cy="830993"/>
            </a:xfrm>
            <a:prstGeom prst="rect">
              <a:avLst/>
            </a:prstGeom>
            <a:noFill/>
          </p:spPr>
          <p:txBody>
            <a:bodyPr wrap="square" lIns="91435" tIns="45718" rIns="91435" bIns="45718" rtlCol="0">
              <a:spAutoFit/>
            </a:bodyPr>
            <a:lstStyle/>
            <a:p>
              <a:pPr algn="ctr"/>
              <a:r>
                <a:rPr lang="en-US" sz="1600" dirty="0" smtClean="0">
                  <a:solidFill>
                    <a:srgbClr val="47A548"/>
                  </a:solidFill>
                  <a:latin typeface="Helvetica Neue Light"/>
                  <a:cs typeface="Helvetica Neue Light"/>
                </a:rPr>
                <a:t>YOUR ECM System</a:t>
              </a:r>
              <a:endParaRPr lang="en-US" sz="1600" dirty="0">
                <a:solidFill>
                  <a:srgbClr val="47A548"/>
                </a:solidFill>
                <a:latin typeface="Helvetica Neue Light"/>
                <a:cs typeface="Helvetica Neue Light"/>
              </a:endParaRPr>
            </a:p>
          </p:txBody>
        </p:sp>
        <p:sp>
          <p:nvSpPr>
            <p:cNvPr id="83" name="TextBox 82"/>
            <p:cNvSpPr txBox="1"/>
            <p:nvPr/>
          </p:nvSpPr>
          <p:spPr>
            <a:xfrm>
              <a:off x="7817471" y="1217201"/>
              <a:ext cx="1202674" cy="830993"/>
            </a:xfrm>
            <a:prstGeom prst="rect">
              <a:avLst/>
            </a:prstGeom>
            <a:noFill/>
          </p:spPr>
          <p:txBody>
            <a:bodyPr wrap="square" lIns="91435" tIns="45718" rIns="91435" bIns="45718" rtlCol="0">
              <a:spAutoFit/>
            </a:bodyPr>
            <a:lstStyle/>
            <a:p>
              <a:pPr algn="ctr"/>
              <a:r>
                <a:rPr lang="en-US" sz="1600" dirty="0" smtClean="0">
                  <a:solidFill>
                    <a:srgbClr val="47A548"/>
                  </a:solidFill>
                  <a:latin typeface="Helvetica Neue Light"/>
                  <a:cs typeface="Helvetica Neue Light"/>
                </a:rPr>
                <a:t>Are you in the 21</a:t>
              </a:r>
              <a:r>
                <a:rPr lang="en-US" sz="1600" baseline="30000" dirty="0" smtClean="0">
                  <a:solidFill>
                    <a:srgbClr val="47A548"/>
                  </a:solidFill>
                  <a:latin typeface="Helvetica Neue Light"/>
                  <a:cs typeface="Helvetica Neue Light"/>
                </a:rPr>
                <a:t>st</a:t>
              </a:r>
              <a:r>
                <a:rPr lang="en-US" sz="1600" dirty="0" smtClean="0">
                  <a:solidFill>
                    <a:srgbClr val="47A548"/>
                  </a:solidFill>
                  <a:latin typeface="Helvetica Neue Light"/>
                  <a:cs typeface="Helvetica Neue Light"/>
                </a:rPr>
                <a:t> century?</a:t>
              </a:r>
              <a:endParaRPr lang="en-US" sz="1100" dirty="0">
                <a:solidFill>
                  <a:srgbClr val="47A548"/>
                </a:solidFill>
                <a:latin typeface="Helvetica Neue Light"/>
                <a:cs typeface="Helvetica Neue Light"/>
              </a:endParaRPr>
            </a:p>
          </p:txBody>
        </p:sp>
        <p:sp>
          <p:nvSpPr>
            <p:cNvPr id="84" name="TextBox 83"/>
            <p:cNvSpPr txBox="1"/>
            <p:nvPr/>
          </p:nvSpPr>
          <p:spPr>
            <a:xfrm>
              <a:off x="5462782" y="1416743"/>
              <a:ext cx="2061424" cy="1200325"/>
            </a:xfrm>
            <a:prstGeom prst="rect">
              <a:avLst/>
            </a:prstGeom>
            <a:noFill/>
          </p:spPr>
          <p:txBody>
            <a:bodyPr wrap="square" lIns="91435" tIns="45718" rIns="91435" bIns="45718" rtlCol="0">
              <a:spAutoFit/>
            </a:bodyPr>
            <a:lstStyle/>
            <a:p>
              <a:pPr algn="ctr"/>
              <a:r>
                <a:rPr lang="en-US" sz="3600" b="1" dirty="0" smtClean="0">
                  <a:solidFill>
                    <a:schemeClr val="tx2"/>
                  </a:solidFill>
                  <a:latin typeface="Abadi MT Condensed Extra Bold"/>
                  <a:cs typeface="Abadi MT Condensed Extra Bold"/>
                </a:rPr>
                <a:t>YOUR</a:t>
              </a:r>
              <a:br>
                <a:rPr lang="en-US" sz="3600" b="1" dirty="0" smtClean="0">
                  <a:solidFill>
                    <a:schemeClr val="tx2"/>
                  </a:solidFill>
                  <a:latin typeface="Abadi MT Condensed Extra Bold"/>
                  <a:cs typeface="Abadi MT Condensed Extra Bold"/>
                </a:rPr>
              </a:br>
              <a:r>
                <a:rPr lang="en-US" sz="3600" b="1" dirty="0" smtClean="0">
                  <a:solidFill>
                    <a:schemeClr val="tx2"/>
                  </a:solidFill>
                  <a:latin typeface="Abadi MT Condensed Extra Bold"/>
                  <a:cs typeface="Abadi MT Condensed Extra Bold"/>
                </a:rPr>
                <a:t>Content</a:t>
              </a:r>
              <a:endParaRPr lang="en-US" sz="2000" b="1" dirty="0">
                <a:solidFill>
                  <a:schemeClr val="tx2"/>
                </a:solidFill>
                <a:latin typeface="Abadi MT Condensed Extra Bold"/>
                <a:cs typeface="Abadi MT Condensed Extra Bold"/>
              </a:endParaRPr>
            </a:p>
          </p:txBody>
        </p:sp>
        <p:sp>
          <p:nvSpPr>
            <p:cNvPr id="85" name="TextBox 84"/>
            <p:cNvSpPr txBox="1"/>
            <p:nvPr/>
          </p:nvSpPr>
          <p:spPr>
            <a:xfrm>
              <a:off x="5409363" y="4460741"/>
              <a:ext cx="1129154" cy="923326"/>
            </a:xfrm>
            <a:prstGeom prst="rect">
              <a:avLst/>
            </a:prstGeom>
            <a:noFill/>
          </p:spPr>
          <p:txBody>
            <a:bodyPr wrap="square" lIns="91435" tIns="45718" rIns="91435" bIns="45718" rtlCol="0">
              <a:spAutoFit/>
            </a:bodyPr>
            <a:lstStyle/>
            <a:p>
              <a:pPr algn="ctr"/>
              <a:r>
                <a:rPr lang="en-US" dirty="0" smtClean="0">
                  <a:solidFill>
                    <a:srgbClr val="47A548"/>
                  </a:solidFill>
                  <a:latin typeface="Helvetica Neue Light"/>
                  <a:cs typeface="Helvetica Neue Light"/>
                </a:rPr>
                <a:t>What is in your code?</a:t>
              </a:r>
              <a:endParaRPr lang="en-US" sz="1100" dirty="0">
                <a:solidFill>
                  <a:srgbClr val="47A548"/>
                </a:solidFill>
                <a:latin typeface="Helvetica Neue Light"/>
                <a:cs typeface="Helvetica Neue Light"/>
              </a:endParaRPr>
            </a:p>
          </p:txBody>
        </p:sp>
        <p:sp>
          <p:nvSpPr>
            <p:cNvPr id="87" name="TextBox 86"/>
            <p:cNvSpPr txBox="1"/>
            <p:nvPr/>
          </p:nvSpPr>
          <p:spPr>
            <a:xfrm>
              <a:off x="308701" y="3335749"/>
              <a:ext cx="1481548" cy="830993"/>
            </a:xfrm>
            <a:prstGeom prst="rect">
              <a:avLst/>
            </a:prstGeom>
            <a:noFill/>
          </p:spPr>
          <p:txBody>
            <a:bodyPr wrap="square" lIns="91435" tIns="45718" rIns="91435" bIns="45718" rtlCol="0">
              <a:spAutoFit/>
            </a:bodyPr>
            <a:lstStyle/>
            <a:p>
              <a:pPr algn="ctr"/>
              <a:r>
                <a:rPr lang="fr-FR" sz="1600" dirty="0" err="1" smtClean="0">
                  <a:solidFill>
                    <a:srgbClr val="47A548"/>
                  </a:solidFill>
                  <a:latin typeface="Helvetica Neue Light"/>
                  <a:cs typeface="Helvetica Neue Light"/>
                </a:rPr>
                <a:t>Uncontrolled</a:t>
              </a:r>
              <a:r>
                <a:rPr lang="fr-FR" sz="1600" dirty="0" smtClean="0">
                  <a:solidFill>
                    <a:srgbClr val="47A548"/>
                  </a:solidFill>
                  <a:latin typeface="Helvetica Neue Light"/>
                  <a:cs typeface="Helvetica Neue Light"/>
                </a:rPr>
                <a:t> use of </a:t>
              </a:r>
              <a:r>
                <a:rPr lang="fr-FR" sz="1600" dirty="0" err="1" smtClean="0">
                  <a:solidFill>
                    <a:srgbClr val="47A548"/>
                  </a:solidFill>
                  <a:latin typeface="Helvetica Neue Light"/>
                  <a:cs typeface="Helvetica Neue Light"/>
                </a:rPr>
                <a:t>apps</a:t>
              </a:r>
              <a:r>
                <a:rPr lang="fr-FR" sz="1600" dirty="0" smtClean="0">
                  <a:solidFill>
                    <a:srgbClr val="47A548"/>
                  </a:solidFill>
                  <a:latin typeface="Helvetica Neue Light"/>
                  <a:cs typeface="Helvetica Neue Light"/>
                </a:rPr>
                <a:t> / </a:t>
              </a:r>
              <a:r>
                <a:rPr lang="fr-FR" sz="1600" dirty="0" err="1" smtClean="0">
                  <a:solidFill>
                    <a:srgbClr val="47A548"/>
                  </a:solidFill>
                  <a:latin typeface="Helvetica Neue Light"/>
                  <a:cs typeface="Helvetica Neue Light"/>
                </a:rPr>
                <a:t>usb</a:t>
              </a:r>
              <a:r>
                <a:rPr lang="fr-FR" sz="1600" dirty="0" smtClean="0">
                  <a:solidFill>
                    <a:srgbClr val="47A548"/>
                  </a:solidFill>
                  <a:latin typeface="Helvetica Neue Light"/>
                  <a:cs typeface="Helvetica Neue Light"/>
                </a:rPr>
                <a:t> /  </a:t>
              </a:r>
              <a:r>
                <a:rPr lang="fr-FR" sz="1600" dirty="0" err="1" smtClean="0">
                  <a:solidFill>
                    <a:srgbClr val="47A548"/>
                  </a:solidFill>
                  <a:latin typeface="Helvetica Neue Light"/>
                  <a:cs typeface="Helvetica Neue Light"/>
                </a:rPr>
                <a:t>clouds</a:t>
              </a:r>
              <a:endParaRPr lang="fr-FR" sz="1050" dirty="0">
                <a:solidFill>
                  <a:srgbClr val="47A548"/>
                </a:solidFill>
                <a:latin typeface="Helvetica Neue Light"/>
                <a:cs typeface="Helvetica Neue Light"/>
              </a:endParaRPr>
            </a:p>
          </p:txBody>
        </p:sp>
        <p:sp>
          <p:nvSpPr>
            <p:cNvPr id="39" name="Oval 38"/>
            <p:cNvSpPr/>
            <p:nvPr/>
          </p:nvSpPr>
          <p:spPr>
            <a:xfrm>
              <a:off x="390243" y="176121"/>
              <a:ext cx="1184820" cy="1184819"/>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defTabSz="457200"/>
              <a:endParaRPr lang="en-US" dirty="0">
                <a:solidFill>
                  <a:prstClr val="white"/>
                </a:solidFill>
              </a:endParaRPr>
            </a:p>
          </p:txBody>
        </p:sp>
        <p:cxnSp>
          <p:nvCxnSpPr>
            <p:cNvPr id="40" name="Straight Connector 39"/>
            <p:cNvCxnSpPr>
              <a:stCxn id="39" idx="6"/>
              <a:endCxn id="84" idx="1"/>
            </p:cNvCxnSpPr>
            <p:nvPr/>
          </p:nvCxnSpPr>
          <p:spPr>
            <a:xfrm>
              <a:off x="1575063" y="768531"/>
              <a:ext cx="3887719" cy="124837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119139" y="585147"/>
              <a:ext cx="1671110" cy="338550"/>
            </a:xfrm>
            <a:prstGeom prst="rect">
              <a:avLst/>
            </a:prstGeom>
            <a:noFill/>
          </p:spPr>
          <p:txBody>
            <a:bodyPr wrap="square" lIns="91435" tIns="45718" rIns="91435" bIns="45718" rtlCol="0">
              <a:spAutoFit/>
            </a:bodyPr>
            <a:lstStyle/>
            <a:p>
              <a:pPr algn="ctr"/>
              <a:r>
                <a:rPr lang="en-US" sz="1600" dirty="0" smtClean="0">
                  <a:solidFill>
                    <a:srgbClr val="47A548"/>
                  </a:solidFill>
                  <a:latin typeface="Helvetica Neue Light"/>
                  <a:cs typeface="Helvetica Neue Light"/>
                </a:rPr>
                <a:t>Do Nothing</a:t>
              </a:r>
              <a:endParaRPr lang="en-US" sz="1600" dirty="0">
                <a:solidFill>
                  <a:srgbClr val="47A548"/>
                </a:solidFill>
                <a:latin typeface="Helvetica Neue Light"/>
                <a:cs typeface="Helvetica Neue Light"/>
              </a:endParaRPr>
            </a:p>
          </p:txBody>
        </p:sp>
      </p:grpSp>
      <p:sp>
        <p:nvSpPr>
          <p:cNvPr id="111" name="Freeform 110"/>
          <p:cNvSpPr/>
          <p:nvPr/>
        </p:nvSpPr>
        <p:spPr>
          <a:xfrm>
            <a:off x="134232" y="47927"/>
            <a:ext cx="1742613" cy="1574315"/>
          </a:xfrm>
          <a:custGeom>
            <a:avLst/>
            <a:gdLst>
              <a:gd name="connsiteX0" fmla="*/ 708662 w 1742613"/>
              <a:gd name="connsiteY0" fmla="*/ 1368063 h 1574315"/>
              <a:gd name="connsiteX1" fmla="*/ 1697659 w 1742613"/>
              <a:gd name="connsiteY1" fmla="*/ 1210731 h 1574315"/>
              <a:gd name="connsiteX2" fmla="*/ 1146968 w 1742613"/>
              <a:gd name="connsiteY2" fmla="*/ 41977 h 1574315"/>
              <a:gd name="connsiteX3" fmla="*/ 23108 w 1742613"/>
              <a:gd name="connsiteY3" fmla="*/ 379118 h 1574315"/>
              <a:gd name="connsiteX4" fmla="*/ 495129 w 1742613"/>
              <a:gd name="connsiteY4" fmla="*/ 1525395 h 1574315"/>
              <a:gd name="connsiteX5" fmla="*/ 1742613 w 1742613"/>
              <a:gd name="connsiteY5" fmla="*/ 1379301 h 1574315"/>
              <a:gd name="connsiteX6" fmla="*/ 1742613 w 1742613"/>
              <a:gd name="connsiteY6" fmla="*/ 1379301 h 157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2613" h="1574315">
                <a:moveTo>
                  <a:pt x="708662" y="1368063"/>
                </a:moveTo>
                <a:cubicBezTo>
                  <a:pt x="1166635" y="1399904"/>
                  <a:pt x="1624608" y="1431745"/>
                  <a:pt x="1697659" y="1210731"/>
                </a:cubicBezTo>
                <a:cubicBezTo>
                  <a:pt x="1770710" y="989717"/>
                  <a:pt x="1426060" y="180579"/>
                  <a:pt x="1146968" y="41977"/>
                </a:cubicBezTo>
                <a:cubicBezTo>
                  <a:pt x="867876" y="-96625"/>
                  <a:pt x="131748" y="131882"/>
                  <a:pt x="23108" y="379118"/>
                </a:cubicBezTo>
                <a:cubicBezTo>
                  <a:pt x="-85532" y="626354"/>
                  <a:pt x="208545" y="1358698"/>
                  <a:pt x="495129" y="1525395"/>
                </a:cubicBezTo>
                <a:cubicBezTo>
                  <a:pt x="781713" y="1692092"/>
                  <a:pt x="1742613" y="1379301"/>
                  <a:pt x="1742613" y="1379301"/>
                </a:cubicBezTo>
                <a:lnTo>
                  <a:pt x="1742613" y="1379301"/>
                </a:ln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13133841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down)">
                                      <p:cBhvr>
                                        <p:cTn id="7" dur="580">
                                          <p:stCondLst>
                                            <p:cond delay="0"/>
                                          </p:stCondLst>
                                        </p:cTn>
                                        <p:tgtEl>
                                          <p:spTgt spid="111"/>
                                        </p:tgtEl>
                                      </p:cBhvr>
                                    </p:animEffect>
                                    <p:anim calcmode="lin" valueType="num">
                                      <p:cBhvr>
                                        <p:cTn id="8" dur="1822" tmFilter="0,0; 0.14,0.36; 0.43,0.73; 0.71,0.91; 1.0,1.0">
                                          <p:stCondLst>
                                            <p:cond delay="0"/>
                                          </p:stCondLst>
                                        </p:cTn>
                                        <p:tgtEl>
                                          <p:spTgt spid="1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1"/>
                                        </p:tgtEl>
                                      </p:cBhvr>
                                      <p:to x="100000" y="60000"/>
                                    </p:animScale>
                                    <p:animScale>
                                      <p:cBhvr>
                                        <p:cTn id="14" dur="166" decel="50000">
                                          <p:stCondLst>
                                            <p:cond delay="676"/>
                                          </p:stCondLst>
                                        </p:cTn>
                                        <p:tgtEl>
                                          <p:spTgt spid="111"/>
                                        </p:tgtEl>
                                      </p:cBhvr>
                                      <p:to x="100000" y="100000"/>
                                    </p:animScale>
                                    <p:animScale>
                                      <p:cBhvr>
                                        <p:cTn id="15" dur="26">
                                          <p:stCondLst>
                                            <p:cond delay="1312"/>
                                          </p:stCondLst>
                                        </p:cTn>
                                        <p:tgtEl>
                                          <p:spTgt spid="111"/>
                                        </p:tgtEl>
                                      </p:cBhvr>
                                      <p:to x="100000" y="80000"/>
                                    </p:animScale>
                                    <p:animScale>
                                      <p:cBhvr>
                                        <p:cTn id="16" dur="166" decel="50000">
                                          <p:stCondLst>
                                            <p:cond delay="1338"/>
                                          </p:stCondLst>
                                        </p:cTn>
                                        <p:tgtEl>
                                          <p:spTgt spid="111"/>
                                        </p:tgtEl>
                                      </p:cBhvr>
                                      <p:to x="100000" y="100000"/>
                                    </p:animScale>
                                    <p:animScale>
                                      <p:cBhvr>
                                        <p:cTn id="17" dur="26">
                                          <p:stCondLst>
                                            <p:cond delay="1642"/>
                                          </p:stCondLst>
                                        </p:cTn>
                                        <p:tgtEl>
                                          <p:spTgt spid="111"/>
                                        </p:tgtEl>
                                      </p:cBhvr>
                                      <p:to x="100000" y="90000"/>
                                    </p:animScale>
                                    <p:animScale>
                                      <p:cBhvr>
                                        <p:cTn id="18" dur="166" decel="50000">
                                          <p:stCondLst>
                                            <p:cond delay="1668"/>
                                          </p:stCondLst>
                                        </p:cTn>
                                        <p:tgtEl>
                                          <p:spTgt spid="111"/>
                                        </p:tgtEl>
                                      </p:cBhvr>
                                      <p:to x="100000" y="100000"/>
                                    </p:animScale>
                                    <p:animScale>
                                      <p:cBhvr>
                                        <p:cTn id="19" dur="26">
                                          <p:stCondLst>
                                            <p:cond delay="1808"/>
                                          </p:stCondLst>
                                        </p:cTn>
                                        <p:tgtEl>
                                          <p:spTgt spid="111"/>
                                        </p:tgtEl>
                                      </p:cBhvr>
                                      <p:to x="100000" y="95000"/>
                                    </p:animScale>
                                    <p:animScale>
                                      <p:cBhvr>
                                        <p:cTn id="20" dur="166" decel="50000">
                                          <p:stCondLst>
                                            <p:cond delay="1834"/>
                                          </p:stCondLst>
                                        </p:cTn>
                                        <p:tgtEl>
                                          <p:spTgt spid="1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Nothing</a:t>
            </a:r>
            <a:endParaRPr lang="en-US" dirty="0"/>
          </a:p>
        </p:txBody>
      </p:sp>
      <p:sp>
        <p:nvSpPr>
          <p:cNvPr id="3" name="Content Placeholder 2"/>
          <p:cNvSpPr>
            <a:spLocks noGrp="1"/>
          </p:cNvSpPr>
          <p:nvPr>
            <p:ph idx="1"/>
          </p:nvPr>
        </p:nvSpPr>
        <p:spPr/>
        <p:txBody>
          <a:bodyPr/>
          <a:lstStyle/>
          <a:p>
            <a:endParaRPr lang="en-US" dirty="0"/>
          </a:p>
        </p:txBody>
      </p:sp>
      <p:sp>
        <p:nvSpPr>
          <p:cNvPr id="5" name="Rectangle 4"/>
          <p:cNvSpPr/>
          <p:nvPr/>
        </p:nvSpPr>
        <p:spPr>
          <a:xfrm>
            <a:off x="280965" y="1224944"/>
            <a:ext cx="8732386" cy="5439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648492" y="1499058"/>
            <a:ext cx="5555447" cy="5555447"/>
          </a:xfrm>
          <a:prstGeom prst="rect">
            <a:avLst/>
          </a:prstGeom>
        </p:spPr>
      </p:pic>
    </p:spTree>
    <p:extLst>
      <p:ext uri="{BB962C8B-B14F-4D97-AF65-F5344CB8AC3E}">
        <p14:creationId xmlns:p14="http://schemas.microsoft.com/office/powerpoint/2010/main" xmlns="" val="366440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8ABF3F"/>
          </a:solidFill>
          <a:ln>
            <a:noFill/>
          </a:ln>
          <a:effectLst/>
        </p:spPr>
        <p:style>
          <a:lnRef idx="1">
            <a:schemeClr val="accent1"/>
          </a:lnRef>
          <a:fillRef idx="3">
            <a:schemeClr val="accent1"/>
          </a:fillRef>
          <a:effectRef idx="2">
            <a:schemeClr val="accent1"/>
          </a:effectRef>
          <a:fontRef idx="minor">
            <a:schemeClr val="lt1"/>
          </a:fontRef>
        </p:style>
        <p:txBody>
          <a:bodyPr lIns="64005" tIns="32002" rIns="64005" bIns="32002" rtlCol="0" anchor="ctr"/>
          <a:lstStyle/>
          <a:p>
            <a:pPr algn="ctr"/>
            <a:endParaRPr lang="en-US" dirty="0"/>
          </a:p>
        </p:txBody>
      </p:sp>
      <p:sp>
        <p:nvSpPr>
          <p:cNvPr id="75" name="Rectangle 74"/>
          <p:cNvSpPr/>
          <p:nvPr/>
        </p:nvSpPr>
        <p:spPr>
          <a:xfrm>
            <a:off x="0" y="5941322"/>
            <a:ext cx="9144000" cy="916678"/>
          </a:xfrm>
          <a:prstGeom prst="rect">
            <a:avLst/>
          </a:prstGeom>
          <a:solidFill>
            <a:srgbClr val="47A548"/>
          </a:solidFill>
          <a:ln>
            <a:noFill/>
          </a:ln>
          <a:effectLst/>
        </p:spPr>
        <p:style>
          <a:lnRef idx="1">
            <a:schemeClr val="accent1"/>
          </a:lnRef>
          <a:fillRef idx="3">
            <a:schemeClr val="accent1"/>
          </a:fillRef>
          <a:effectRef idx="2">
            <a:schemeClr val="accent1"/>
          </a:effectRef>
          <a:fontRef idx="minor">
            <a:schemeClr val="lt1"/>
          </a:fontRef>
        </p:style>
        <p:txBody>
          <a:bodyPr lIns="64005" tIns="32002" rIns="64005" bIns="32002" rtlCol="0" anchor="ctr"/>
          <a:lstStyle/>
          <a:p>
            <a:pPr algn="ctr"/>
            <a:endParaRPr lang="en-US" dirty="0"/>
          </a:p>
        </p:txBody>
      </p:sp>
      <p:pic>
        <p:nvPicPr>
          <p:cNvPr id="46" name="Picture 45"/>
          <p:cNvPicPr>
            <a:picLocks noChangeAspect="1"/>
          </p:cNvPicPr>
          <p:nvPr/>
        </p:nvPicPr>
        <p:blipFill rotWithShape="1">
          <a:blip r:embed="rId3">
            <a:alphaModFix amt="22000"/>
          </a:blip>
          <a:srcRect l="3108" r="11234"/>
          <a:stretch/>
        </p:blipFill>
        <p:spPr>
          <a:xfrm>
            <a:off x="22109" y="941807"/>
            <a:ext cx="9144000" cy="5257800"/>
          </a:xfrm>
          <a:prstGeom prst="rect">
            <a:avLst/>
          </a:prstGeom>
        </p:spPr>
      </p:pic>
      <p:pic>
        <p:nvPicPr>
          <p:cNvPr id="94" name="Picture 93"/>
          <p:cNvPicPr>
            <a:picLocks noChangeAspect="1"/>
          </p:cNvPicPr>
          <p:nvPr/>
        </p:nvPicPr>
        <p:blipFill>
          <a:blip r:embed="rId4"/>
          <a:stretch>
            <a:fillRect/>
          </a:stretch>
        </p:blipFill>
        <p:spPr>
          <a:xfrm>
            <a:off x="4319136" y="6044284"/>
            <a:ext cx="505728" cy="710754"/>
          </a:xfrm>
          <a:prstGeom prst="rect">
            <a:avLst/>
          </a:prstGeom>
        </p:spPr>
      </p:pic>
      <p:sp>
        <p:nvSpPr>
          <p:cNvPr id="95" name="Rectangle 94"/>
          <p:cNvSpPr/>
          <p:nvPr/>
        </p:nvSpPr>
        <p:spPr>
          <a:xfrm>
            <a:off x="-92816" y="6199607"/>
            <a:ext cx="4051125" cy="400105"/>
          </a:xfrm>
          <a:prstGeom prst="rect">
            <a:avLst/>
          </a:prstGeom>
        </p:spPr>
        <p:txBody>
          <a:bodyPr wrap="square" lIns="91435" tIns="45718" rIns="91435" bIns="45718">
            <a:spAutoFit/>
          </a:bodyPr>
          <a:lstStyle/>
          <a:p>
            <a:pPr algn="ctr"/>
            <a:r>
              <a:rPr lang="en-US" sz="2000" dirty="0" smtClean="0">
                <a:solidFill>
                  <a:schemeClr val="bg1"/>
                </a:solidFill>
                <a:latin typeface="Helvetica Neue Light"/>
                <a:cs typeface="Helvetica Neue Light"/>
              </a:rPr>
              <a:t>risks and challenges in 2014 +</a:t>
            </a:r>
            <a:endParaRPr lang="en-US" sz="2000" dirty="0">
              <a:solidFill>
                <a:schemeClr val="bg1"/>
              </a:solidFill>
              <a:latin typeface="Helvetica Neue Light"/>
              <a:cs typeface="Helvetica Neue Light"/>
            </a:endParaRPr>
          </a:p>
        </p:txBody>
      </p:sp>
      <p:sp>
        <p:nvSpPr>
          <p:cNvPr id="98" name="Rectangle 97"/>
          <p:cNvSpPr/>
          <p:nvPr/>
        </p:nvSpPr>
        <p:spPr>
          <a:xfrm>
            <a:off x="6041243" y="6199607"/>
            <a:ext cx="2190237" cy="400110"/>
          </a:xfrm>
          <a:prstGeom prst="rect">
            <a:avLst/>
          </a:prstGeom>
        </p:spPr>
        <p:txBody>
          <a:bodyPr wrap="square" lIns="91435" tIns="45718" rIns="91435" bIns="45718">
            <a:spAutoFit/>
          </a:bodyPr>
          <a:lstStyle/>
          <a:p>
            <a:pPr algn="ctr"/>
            <a:r>
              <a:rPr lang="en-US" sz="2000" dirty="0" smtClean="0">
                <a:solidFill>
                  <a:schemeClr val="bg1"/>
                </a:solidFill>
                <a:latin typeface="Helvetica Neue Light"/>
                <a:cs typeface="Helvetica Neue Light"/>
              </a:rPr>
              <a:t> </a:t>
            </a:r>
            <a:endParaRPr lang="en-US" sz="2000" dirty="0">
              <a:solidFill>
                <a:schemeClr val="bg1"/>
              </a:solidFill>
              <a:latin typeface="Helvetica Neue Light"/>
              <a:cs typeface="Helvetica Neue Light"/>
            </a:endParaRPr>
          </a:p>
        </p:txBody>
      </p:sp>
      <p:grpSp>
        <p:nvGrpSpPr>
          <p:cNvPr id="8" name="Group 7"/>
          <p:cNvGrpSpPr/>
          <p:nvPr/>
        </p:nvGrpSpPr>
        <p:grpSpPr>
          <a:xfrm>
            <a:off x="119139" y="176121"/>
            <a:ext cx="8901006" cy="5424944"/>
            <a:chOff x="119139" y="176121"/>
            <a:chExt cx="8901006" cy="5424944"/>
          </a:xfrm>
        </p:grpSpPr>
        <p:sp>
          <p:nvSpPr>
            <p:cNvPr id="47" name="Oval 46"/>
            <p:cNvSpPr/>
            <p:nvPr/>
          </p:nvSpPr>
          <p:spPr>
            <a:xfrm>
              <a:off x="3513559" y="3491743"/>
              <a:ext cx="1611153" cy="1612174"/>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r>
                <a:rPr lang="en-US" sz="1600" b="1" dirty="0" smtClean="0">
                  <a:solidFill>
                    <a:schemeClr val="tx1"/>
                  </a:solidFill>
                </a:rPr>
                <a:t>Ignore Reality: Restrictive IT</a:t>
              </a:r>
              <a:endParaRPr lang="en-US" sz="1600" b="1" dirty="0">
                <a:solidFill>
                  <a:schemeClr val="tx1"/>
                </a:solidFill>
              </a:endParaRPr>
            </a:p>
          </p:txBody>
        </p:sp>
        <p:sp>
          <p:nvSpPr>
            <p:cNvPr id="52" name="Oval 51"/>
            <p:cNvSpPr/>
            <p:nvPr/>
          </p:nvSpPr>
          <p:spPr>
            <a:xfrm>
              <a:off x="4625651" y="226415"/>
              <a:ext cx="1035474" cy="1056013"/>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sz="2000" dirty="0">
                <a:solidFill>
                  <a:srgbClr val="47A548"/>
                </a:solidFill>
                <a:latin typeface="Helvetica Neue Light"/>
                <a:cs typeface="Helvetica Neue Light"/>
              </a:endParaRPr>
            </a:p>
          </p:txBody>
        </p:sp>
        <p:sp>
          <p:nvSpPr>
            <p:cNvPr id="48" name="Oval 47"/>
            <p:cNvSpPr/>
            <p:nvPr/>
          </p:nvSpPr>
          <p:spPr>
            <a:xfrm>
              <a:off x="1790249" y="1241822"/>
              <a:ext cx="1608930" cy="1608929"/>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dirty="0"/>
            </a:p>
          </p:txBody>
        </p:sp>
        <p:sp>
          <p:nvSpPr>
            <p:cNvPr id="50" name="Oval 49"/>
            <p:cNvSpPr/>
            <p:nvPr/>
          </p:nvSpPr>
          <p:spPr>
            <a:xfrm>
              <a:off x="5452355" y="1202097"/>
              <a:ext cx="1881470" cy="1881469"/>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dirty="0"/>
            </a:p>
          </p:txBody>
        </p:sp>
        <p:sp>
          <p:nvSpPr>
            <p:cNvPr id="51" name="Oval 50"/>
            <p:cNvSpPr/>
            <p:nvPr/>
          </p:nvSpPr>
          <p:spPr>
            <a:xfrm>
              <a:off x="6664905" y="3485689"/>
              <a:ext cx="1310545" cy="1310544"/>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dirty="0"/>
            </a:p>
          </p:txBody>
        </p:sp>
        <p:sp>
          <p:nvSpPr>
            <p:cNvPr id="53" name="Oval 52"/>
            <p:cNvSpPr/>
            <p:nvPr/>
          </p:nvSpPr>
          <p:spPr>
            <a:xfrm>
              <a:off x="1790249" y="4176567"/>
              <a:ext cx="1206951" cy="120695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dirty="0"/>
            </a:p>
          </p:txBody>
        </p:sp>
        <p:sp>
          <p:nvSpPr>
            <p:cNvPr id="55" name="Oval 54"/>
            <p:cNvSpPr/>
            <p:nvPr/>
          </p:nvSpPr>
          <p:spPr>
            <a:xfrm>
              <a:off x="5382172" y="4418967"/>
              <a:ext cx="1182099" cy="1182098"/>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dirty="0"/>
            </a:p>
          </p:txBody>
        </p:sp>
        <p:sp>
          <p:nvSpPr>
            <p:cNvPr id="57" name="Oval 56"/>
            <p:cNvSpPr/>
            <p:nvPr/>
          </p:nvSpPr>
          <p:spPr>
            <a:xfrm>
              <a:off x="7783525" y="1033451"/>
              <a:ext cx="1235675" cy="1235674"/>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dirty="0"/>
            </a:p>
          </p:txBody>
        </p:sp>
        <p:sp>
          <p:nvSpPr>
            <p:cNvPr id="60" name="Oval 59"/>
            <p:cNvSpPr/>
            <p:nvPr/>
          </p:nvSpPr>
          <p:spPr>
            <a:xfrm>
              <a:off x="320876" y="2949595"/>
              <a:ext cx="1469373" cy="1469372"/>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dirty="0"/>
            </a:p>
          </p:txBody>
        </p:sp>
        <p:cxnSp>
          <p:nvCxnSpPr>
            <p:cNvPr id="64" name="Straight Connector 63"/>
            <p:cNvCxnSpPr>
              <a:stCxn id="60" idx="0"/>
              <a:endCxn id="48" idx="3"/>
            </p:cNvCxnSpPr>
            <p:nvPr/>
          </p:nvCxnSpPr>
          <p:spPr>
            <a:xfrm flipV="1">
              <a:off x="1055563" y="2615129"/>
              <a:ext cx="970308" cy="3344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a:stCxn id="60" idx="5"/>
            </p:cNvCxnSpPr>
            <p:nvPr/>
          </p:nvCxnSpPr>
          <p:spPr>
            <a:xfrm>
              <a:off x="1575063" y="4203782"/>
              <a:ext cx="424233" cy="22597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5085788" y="754422"/>
              <a:ext cx="1253451" cy="132088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a:stCxn id="47" idx="3"/>
            </p:cNvCxnSpPr>
            <p:nvPr/>
          </p:nvCxnSpPr>
          <p:spPr>
            <a:xfrm flipH="1" flipV="1">
              <a:off x="2997200" y="4796233"/>
              <a:ext cx="752307" cy="7158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a:stCxn id="47" idx="1"/>
              <a:endCxn id="48" idx="5"/>
            </p:cNvCxnSpPr>
            <p:nvPr/>
          </p:nvCxnSpPr>
          <p:spPr>
            <a:xfrm flipH="1" flipV="1">
              <a:off x="3163557" y="2615129"/>
              <a:ext cx="585950" cy="111271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a:stCxn id="47" idx="7"/>
            </p:cNvCxnSpPr>
            <p:nvPr/>
          </p:nvCxnSpPr>
          <p:spPr>
            <a:xfrm flipV="1">
              <a:off x="4888764" y="2653871"/>
              <a:ext cx="772361" cy="107396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51" idx="7"/>
              <a:endCxn id="57" idx="4"/>
            </p:cNvCxnSpPr>
            <p:nvPr/>
          </p:nvCxnSpPr>
          <p:spPr>
            <a:xfrm flipV="1">
              <a:off x="7783525" y="2269125"/>
              <a:ext cx="617838" cy="14084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51" idx="1"/>
              <a:endCxn id="50" idx="4"/>
            </p:cNvCxnSpPr>
            <p:nvPr/>
          </p:nvCxnSpPr>
          <p:spPr>
            <a:xfrm flipH="1" flipV="1">
              <a:off x="6393090" y="3083566"/>
              <a:ext cx="463740" cy="59404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85" idx="3"/>
            </p:cNvCxnSpPr>
            <p:nvPr/>
          </p:nvCxnSpPr>
          <p:spPr>
            <a:xfrm flipV="1">
              <a:off x="6538517" y="4582238"/>
              <a:ext cx="284368" cy="3401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1535233" y="4583854"/>
              <a:ext cx="1775574" cy="338550"/>
            </a:xfrm>
            <a:prstGeom prst="rect">
              <a:avLst/>
            </a:prstGeom>
            <a:noFill/>
          </p:spPr>
          <p:txBody>
            <a:bodyPr wrap="square" lIns="91435" tIns="45718" rIns="91435" bIns="45718" rtlCol="0">
              <a:spAutoFit/>
            </a:bodyPr>
            <a:lstStyle/>
            <a:p>
              <a:pPr algn="ctr"/>
              <a:r>
                <a:rPr lang="en-US" sz="1600" dirty="0" smtClean="0">
                  <a:solidFill>
                    <a:srgbClr val="47A548"/>
                  </a:solidFill>
                  <a:latin typeface="Helvetica Neue Light"/>
                  <a:cs typeface="Helvetica Neue Light"/>
                </a:rPr>
                <a:t>Gray IT</a:t>
              </a:r>
              <a:endParaRPr lang="en-US" sz="2400" dirty="0">
                <a:solidFill>
                  <a:srgbClr val="47A548"/>
                </a:solidFill>
                <a:latin typeface="Helvetica Neue Light"/>
                <a:cs typeface="Helvetica Neue Light"/>
              </a:endParaRPr>
            </a:p>
          </p:txBody>
        </p:sp>
        <p:sp>
          <p:nvSpPr>
            <p:cNvPr id="80" name="TextBox 79"/>
            <p:cNvSpPr txBox="1"/>
            <p:nvPr/>
          </p:nvSpPr>
          <p:spPr>
            <a:xfrm>
              <a:off x="4625651" y="431258"/>
              <a:ext cx="1051801" cy="646327"/>
            </a:xfrm>
            <a:prstGeom prst="rect">
              <a:avLst/>
            </a:prstGeom>
            <a:noFill/>
          </p:spPr>
          <p:txBody>
            <a:bodyPr wrap="square" lIns="91435" tIns="45718" rIns="91435" bIns="45718" rtlCol="0">
              <a:spAutoFit/>
            </a:bodyPr>
            <a:lstStyle/>
            <a:p>
              <a:pPr algn="ctr"/>
              <a:r>
                <a:rPr lang="en-US" dirty="0" smtClean="0">
                  <a:solidFill>
                    <a:srgbClr val="47A548"/>
                  </a:solidFill>
                  <a:latin typeface="Helvetica Neue Light"/>
                  <a:cs typeface="Helvetica Neue Light"/>
                </a:rPr>
                <a:t>From your IT?</a:t>
              </a:r>
              <a:endParaRPr lang="en-US" dirty="0">
                <a:solidFill>
                  <a:srgbClr val="47A548"/>
                </a:solidFill>
                <a:latin typeface="Helvetica Neue Light"/>
                <a:cs typeface="Helvetica Neue Light"/>
              </a:endParaRPr>
            </a:p>
          </p:txBody>
        </p:sp>
        <p:sp>
          <p:nvSpPr>
            <p:cNvPr id="81" name="TextBox 80"/>
            <p:cNvSpPr txBox="1"/>
            <p:nvPr/>
          </p:nvSpPr>
          <p:spPr>
            <a:xfrm>
              <a:off x="1609994" y="1632698"/>
              <a:ext cx="1979286" cy="646327"/>
            </a:xfrm>
            <a:prstGeom prst="rect">
              <a:avLst/>
            </a:prstGeom>
            <a:noFill/>
          </p:spPr>
          <p:txBody>
            <a:bodyPr wrap="square" lIns="91435" tIns="45718" rIns="91435" bIns="45718" rtlCol="0">
              <a:spAutoFit/>
            </a:bodyPr>
            <a:lstStyle/>
            <a:p>
              <a:pPr algn="ctr"/>
              <a:r>
                <a:rPr lang="en-US" dirty="0" smtClean="0">
                  <a:solidFill>
                    <a:srgbClr val="47A548"/>
                  </a:solidFill>
                  <a:latin typeface="Helvetica Neue Light"/>
                  <a:cs typeface="Helvetica Neue Light"/>
                </a:rPr>
                <a:t>Cloud…</a:t>
              </a:r>
              <a:br>
                <a:rPr lang="en-US" dirty="0" smtClean="0">
                  <a:solidFill>
                    <a:srgbClr val="47A548"/>
                  </a:solidFill>
                  <a:latin typeface="Helvetica Neue Light"/>
                  <a:cs typeface="Helvetica Neue Light"/>
                </a:rPr>
              </a:br>
              <a:r>
                <a:rPr lang="en-US" dirty="0" smtClean="0">
                  <a:solidFill>
                    <a:srgbClr val="47A548"/>
                  </a:solidFill>
                  <a:latin typeface="Helvetica Neue Light"/>
                  <a:cs typeface="Helvetica Neue Light"/>
                </a:rPr>
                <a:t>but where?</a:t>
              </a:r>
              <a:endParaRPr lang="en-US" dirty="0">
                <a:solidFill>
                  <a:srgbClr val="47A548"/>
                </a:solidFill>
                <a:latin typeface="Helvetica Neue Light"/>
                <a:cs typeface="Helvetica Neue Light"/>
              </a:endParaRPr>
            </a:p>
          </p:txBody>
        </p:sp>
        <p:sp>
          <p:nvSpPr>
            <p:cNvPr id="82" name="TextBox 81"/>
            <p:cNvSpPr txBox="1"/>
            <p:nvPr/>
          </p:nvSpPr>
          <p:spPr>
            <a:xfrm>
              <a:off x="6822885" y="3751245"/>
              <a:ext cx="994586" cy="830993"/>
            </a:xfrm>
            <a:prstGeom prst="rect">
              <a:avLst/>
            </a:prstGeom>
            <a:noFill/>
          </p:spPr>
          <p:txBody>
            <a:bodyPr wrap="square" lIns="91435" tIns="45718" rIns="91435" bIns="45718" rtlCol="0">
              <a:spAutoFit/>
            </a:bodyPr>
            <a:lstStyle/>
            <a:p>
              <a:pPr algn="ctr"/>
              <a:r>
                <a:rPr lang="en-US" sz="1600" dirty="0" smtClean="0">
                  <a:solidFill>
                    <a:srgbClr val="47A548"/>
                  </a:solidFill>
                  <a:latin typeface="Helvetica Neue Light"/>
                  <a:cs typeface="Helvetica Neue Light"/>
                </a:rPr>
                <a:t>YOUR ECM System</a:t>
              </a:r>
              <a:endParaRPr lang="en-US" sz="1600" dirty="0">
                <a:solidFill>
                  <a:srgbClr val="47A548"/>
                </a:solidFill>
                <a:latin typeface="Helvetica Neue Light"/>
                <a:cs typeface="Helvetica Neue Light"/>
              </a:endParaRPr>
            </a:p>
          </p:txBody>
        </p:sp>
        <p:sp>
          <p:nvSpPr>
            <p:cNvPr id="83" name="TextBox 82"/>
            <p:cNvSpPr txBox="1"/>
            <p:nvPr/>
          </p:nvSpPr>
          <p:spPr>
            <a:xfrm>
              <a:off x="7817471" y="1217201"/>
              <a:ext cx="1202674" cy="830993"/>
            </a:xfrm>
            <a:prstGeom prst="rect">
              <a:avLst/>
            </a:prstGeom>
            <a:noFill/>
          </p:spPr>
          <p:txBody>
            <a:bodyPr wrap="square" lIns="91435" tIns="45718" rIns="91435" bIns="45718" rtlCol="0">
              <a:spAutoFit/>
            </a:bodyPr>
            <a:lstStyle/>
            <a:p>
              <a:pPr algn="ctr"/>
              <a:r>
                <a:rPr lang="en-US" sz="1600" dirty="0" smtClean="0">
                  <a:solidFill>
                    <a:srgbClr val="47A548"/>
                  </a:solidFill>
                  <a:latin typeface="Helvetica Neue Light"/>
                  <a:cs typeface="Helvetica Neue Light"/>
                </a:rPr>
                <a:t>Are you in the 21</a:t>
              </a:r>
              <a:r>
                <a:rPr lang="en-US" sz="1600" baseline="30000" dirty="0" smtClean="0">
                  <a:solidFill>
                    <a:srgbClr val="47A548"/>
                  </a:solidFill>
                  <a:latin typeface="Helvetica Neue Light"/>
                  <a:cs typeface="Helvetica Neue Light"/>
                </a:rPr>
                <a:t>st</a:t>
              </a:r>
              <a:r>
                <a:rPr lang="en-US" sz="1600" dirty="0" smtClean="0">
                  <a:solidFill>
                    <a:srgbClr val="47A548"/>
                  </a:solidFill>
                  <a:latin typeface="Helvetica Neue Light"/>
                  <a:cs typeface="Helvetica Neue Light"/>
                </a:rPr>
                <a:t> century?</a:t>
              </a:r>
              <a:endParaRPr lang="en-US" sz="1100" dirty="0">
                <a:solidFill>
                  <a:srgbClr val="47A548"/>
                </a:solidFill>
                <a:latin typeface="Helvetica Neue Light"/>
                <a:cs typeface="Helvetica Neue Light"/>
              </a:endParaRPr>
            </a:p>
          </p:txBody>
        </p:sp>
        <p:sp>
          <p:nvSpPr>
            <p:cNvPr id="84" name="TextBox 83"/>
            <p:cNvSpPr txBox="1"/>
            <p:nvPr/>
          </p:nvSpPr>
          <p:spPr>
            <a:xfrm>
              <a:off x="5462781" y="1416743"/>
              <a:ext cx="2087549" cy="1200325"/>
            </a:xfrm>
            <a:prstGeom prst="rect">
              <a:avLst/>
            </a:prstGeom>
            <a:noFill/>
          </p:spPr>
          <p:txBody>
            <a:bodyPr wrap="square" lIns="91435" tIns="45718" rIns="91435" bIns="45718" rtlCol="0">
              <a:spAutoFit/>
            </a:bodyPr>
            <a:lstStyle/>
            <a:p>
              <a:pPr algn="ctr"/>
              <a:r>
                <a:rPr lang="en-US" sz="3600" b="1" dirty="0" smtClean="0">
                  <a:solidFill>
                    <a:schemeClr val="tx2"/>
                  </a:solidFill>
                  <a:latin typeface="Abadi MT Condensed Extra Bold"/>
                  <a:cs typeface="Abadi MT Condensed Extra Bold"/>
                </a:rPr>
                <a:t>YOUR</a:t>
              </a:r>
              <a:br>
                <a:rPr lang="en-US" sz="3600" b="1" dirty="0" smtClean="0">
                  <a:solidFill>
                    <a:schemeClr val="tx2"/>
                  </a:solidFill>
                  <a:latin typeface="Abadi MT Condensed Extra Bold"/>
                  <a:cs typeface="Abadi MT Condensed Extra Bold"/>
                </a:rPr>
              </a:br>
              <a:r>
                <a:rPr lang="en-US" sz="3600" b="1" dirty="0" smtClean="0">
                  <a:solidFill>
                    <a:schemeClr val="tx2"/>
                  </a:solidFill>
                  <a:latin typeface="Abadi MT Condensed Extra Bold"/>
                  <a:cs typeface="Abadi MT Condensed Extra Bold"/>
                </a:rPr>
                <a:t>Content</a:t>
              </a:r>
              <a:endParaRPr lang="en-US" sz="2000" b="1" dirty="0">
                <a:solidFill>
                  <a:schemeClr val="tx2"/>
                </a:solidFill>
                <a:latin typeface="Abadi MT Condensed Extra Bold"/>
                <a:cs typeface="Abadi MT Condensed Extra Bold"/>
              </a:endParaRPr>
            </a:p>
          </p:txBody>
        </p:sp>
        <p:sp>
          <p:nvSpPr>
            <p:cNvPr id="85" name="TextBox 84"/>
            <p:cNvSpPr txBox="1"/>
            <p:nvPr/>
          </p:nvSpPr>
          <p:spPr>
            <a:xfrm>
              <a:off x="5409363" y="4460741"/>
              <a:ext cx="1129154" cy="923326"/>
            </a:xfrm>
            <a:prstGeom prst="rect">
              <a:avLst/>
            </a:prstGeom>
            <a:noFill/>
          </p:spPr>
          <p:txBody>
            <a:bodyPr wrap="square" lIns="91435" tIns="45718" rIns="91435" bIns="45718" rtlCol="0">
              <a:spAutoFit/>
            </a:bodyPr>
            <a:lstStyle/>
            <a:p>
              <a:pPr algn="ctr"/>
              <a:r>
                <a:rPr lang="en-US" dirty="0" smtClean="0">
                  <a:solidFill>
                    <a:srgbClr val="47A548"/>
                  </a:solidFill>
                  <a:latin typeface="Helvetica Neue Light"/>
                  <a:cs typeface="Helvetica Neue Light"/>
                </a:rPr>
                <a:t>What is in your code?</a:t>
              </a:r>
              <a:endParaRPr lang="en-US" sz="1100" dirty="0">
                <a:solidFill>
                  <a:srgbClr val="47A548"/>
                </a:solidFill>
                <a:latin typeface="Helvetica Neue Light"/>
                <a:cs typeface="Helvetica Neue Light"/>
              </a:endParaRPr>
            </a:p>
          </p:txBody>
        </p:sp>
        <p:sp>
          <p:nvSpPr>
            <p:cNvPr id="87" name="TextBox 86"/>
            <p:cNvSpPr txBox="1"/>
            <p:nvPr/>
          </p:nvSpPr>
          <p:spPr>
            <a:xfrm>
              <a:off x="308701" y="3335749"/>
              <a:ext cx="1481548" cy="830993"/>
            </a:xfrm>
            <a:prstGeom prst="rect">
              <a:avLst/>
            </a:prstGeom>
            <a:noFill/>
          </p:spPr>
          <p:txBody>
            <a:bodyPr wrap="square" lIns="91435" tIns="45718" rIns="91435" bIns="45718" rtlCol="0">
              <a:spAutoFit/>
            </a:bodyPr>
            <a:lstStyle/>
            <a:p>
              <a:pPr algn="ctr"/>
              <a:r>
                <a:rPr lang="fr-FR" sz="1600" dirty="0" err="1" smtClean="0">
                  <a:solidFill>
                    <a:srgbClr val="47A548"/>
                  </a:solidFill>
                  <a:latin typeface="Helvetica Neue Light"/>
                  <a:cs typeface="Helvetica Neue Light"/>
                </a:rPr>
                <a:t>Uncontrolled</a:t>
              </a:r>
              <a:r>
                <a:rPr lang="fr-FR" sz="1600" dirty="0" smtClean="0">
                  <a:solidFill>
                    <a:srgbClr val="47A548"/>
                  </a:solidFill>
                  <a:latin typeface="Helvetica Neue Light"/>
                  <a:cs typeface="Helvetica Neue Light"/>
                </a:rPr>
                <a:t> use of </a:t>
              </a:r>
              <a:r>
                <a:rPr lang="fr-FR" sz="1600" dirty="0" err="1" smtClean="0">
                  <a:solidFill>
                    <a:srgbClr val="47A548"/>
                  </a:solidFill>
                  <a:latin typeface="Helvetica Neue Light"/>
                  <a:cs typeface="Helvetica Neue Light"/>
                </a:rPr>
                <a:t>apps</a:t>
              </a:r>
              <a:r>
                <a:rPr lang="fr-FR" sz="1600" dirty="0" smtClean="0">
                  <a:solidFill>
                    <a:srgbClr val="47A548"/>
                  </a:solidFill>
                  <a:latin typeface="Helvetica Neue Light"/>
                  <a:cs typeface="Helvetica Neue Light"/>
                </a:rPr>
                <a:t> / </a:t>
              </a:r>
              <a:r>
                <a:rPr lang="fr-FR" sz="1600" dirty="0" err="1" smtClean="0">
                  <a:solidFill>
                    <a:srgbClr val="47A548"/>
                  </a:solidFill>
                  <a:latin typeface="Helvetica Neue Light"/>
                  <a:cs typeface="Helvetica Neue Light"/>
                </a:rPr>
                <a:t>usb</a:t>
              </a:r>
              <a:r>
                <a:rPr lang="fr-FR" sz="1600" dirty="0" smtClean="0">
                  <a:solidFill>
                    <a:srgbClr val="47A548"/>
                  </a:solidFill>
                  <a:latin typeface="Helvetica Neue Light"/>
                  <a:cs typeface="Helvetica Neue Light"/>
                </a:rPr>
                <a:t> /  </a:t>
              </a:r>
              <a:r>
                <a:rPr lang="fr-FR" sz="1600" dirty="0" err="1" smtClean="0">
                  <a:solidFill>
                    <a:srgbClr val="47A548"/>
                  </a:solidFill>
                  <a:latin typeface="Helvetica Neue Light"/>
                  <a:cs typeface="Helvetica Neue Light"/>
                </a:rPr>
                <a:t>clouds</a:t>
              </a:r>
              <a:endParaRPr lang="fr-FR" sz="1050" dirty="0">
                <a:solidFill>
                  <a:srgbClr val="47A548"/>
                </a:solidFill>
                <a:latin typeface="Helvetica Neue Light"/>
                <a:cs typeface="Helvetica Neue Light"/>
              </a:endParaRPr>
            </a:p>
          </p:txBody>
        </p:sp>
        <p:sp>
          <p:nvSpPr>
            <p:cNvPr id="39" name="Oval 38"/>
            <p:cNvSpPr/>
            <p:nvPr/>
          </p:nvSpPr>
          <p:spPr>
            <a:xfrm>
              <a:off x="390243" y="176121"/>
              <a:ext cx="1184820" cy="1184819"/>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defTabSz="457200"/>
              <a:endParaRPr lang="en-US" dirty="0">
                <a:solidFill>
                  <a:prstClr val="white"/>
                </a:solidFill>
              </a:endParaRPr>
            </a:p>
          </p:txBody>
        </p:sp>
        <p:cxnSp>
          <p:nvCxnSpPr>
            <p:cNvPr id="40" name="Straight Connector 39"/>
            <p:cNvCxnSpPr>
              <a:stCxn id="39" idx="6"/>
              <a:endCxn id="84" idx="1"/>
            </p:cNvCxnSpPr>
            <p:nvPr/>
          </p:nvCxnSpPr>
          <p:spPr>
            <a:xfrm>
              <a:off x="1575063" y="768531"/>
              <a:ext cx="3887718" cy="124837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119139" y="585147"/>
              <a:ext cx="1671110" cy="338550"/>
            </a:xfrm>
            <a:prstGeom prst="rect">
              <a:avLst/>
            </a:prstGeom>
            <a:noFill/>
          </p:spPr>
          <p:txBody>
            <a:bodyPr wrap="square" lIns="91435" tIns="45718" rIns="91435" bIns="45718" rtlCol="0">
              <a:spAutoFit/>
            </a:bodyPr>
            <a:lstStyle/>
            <a:p>
              <a:pPr algn="ctr"/>
              <a:r>
                <a:rPr lang="en-US" sz="1600" dirty="0" smtClean="0">
                  <a:solidFill>
                    <a:srgbClr val="47A548"/>
                  </a:solidFill>
                  <a:latin typeface="Helvetica Neue Light"/>
                  <a:cs typeface="Helvetica Neue Light"/>
                </a:rPr>
                <a:t>Do Nothing</a:t>
              </a:r>
              <a:endParaRPr lang="en-US" sz="1600" dirty="0">
                <a:solidFill>
                  <a:srgbClr val="47A548"/>
                </a:solidFill>
                <a:latin typeface="Helvetica Neue Light"/>
                <a:cs typeface="Helvetica Neue Light"/>
              </a:endParaRPr>
            </a:p>
          </p:txBody>
        </p:sp>
      </p:grpSp>
      <p:cxnSp>
        <p:nvCxnSpPr>
          <p:cNvPr id="38" name="Straight Connector 37"/>
          <p:cNvCxnSpPr>
            <a:stCxn id="47" idx="6"/>
            <a:endCxn id="51" idx="2"/>
          </p:cNvCxnSpPr>
          <p:nvPr/>
        </p:nvCxnSpPr>
        <p:spPr>
          <a:xfrm flipV="1">
            <a:off x="5124712" y="4140961"/>
            <a:ext cx="1540193" cy="15686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119139" y="1202097"/>
            <a:ext cx="5541986" cy="4315769"/>
          </a:xfrm>
          <a:prstGeom prst="ellipse">
            <a:avLst/>
          </a:prstGeom>
          <a:noFill/>
          <a:ln w="5715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286789570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Vtican.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24633" y="0"/>
            <a:ext cx="7131378" cy="7131378"/>
          </a:xfrm>
          <a:prstGeom prst="rect">
            <a:avLst/>
          </a:prstGeom>
        </p:spPr>
      </p:pic>
      <p:sp>
        <p:nvSpPr>
          <p:cNvPr id="10" name="TextBox 9"/>
          <p:cNvSpPr txBox="1"/>
          <p:nvPr/>
        </p:nvSpPr>
        <p:spPr>
          <a:xfrm>
            <a:off x="0" y="1798083"/>
            <a:ext cx="1876845" cy="3539431"/>
          </a:xfrm>
          <a:prstGeom prst="rect">
            <a:avLst/>
          </a:prstGeom>
          <a:noFill/>
        </p:spPr>
        <p:txBody>
          <a:bodyPr wrap="square" rtlCol="0">
            <a:spAutoFit/>
          </a:bodyPr>
          <a:lstStyle/>
          <a:p>
            <a:pPr algn="ctr"/>
            <a:r>
              <a:rPr lang="en-US" sz="2800" dirty="0" smtClean="0"/>
              <a:t>Something has changed…</a:t>
            </a:r>
          </a:p>
          <a:p>
            <a:pPr algn="ctr"/>
            <a:endParaRPr lang="en-US" sz="2800" dirty="0" smtClean="0"/>
          </a:p>
          <a:p>
            <a:pPr algn="ctr"/>
            <a:endParaRPr lang="en-US" sz="2800" dirty="0" smtClean="0"/>
          </a:p>
          <a:p>
            <a:pPr algn="ctr"/>
            <a:r>
              <a:rPr lang="en-US" sz="2800" dirty="0" smtClean="0"/>
              <a:t>… and it will not stop.</a:t>
            </a:r>
            <a:endParaRPr lang="en-US" sz="2800" dirty="0"/>
          </a:p>
        </p:txBody>
      </p:sp>
      <p:sp>
        <p:nvSpPr>
          <p:cNvPr id="11" name="Oval 10"/>
          <p:cNvSpPr/>
          <p:nvPr/>
        </p:nvSpPr>
        <p:spPr>
          <a:xfrm>
            <a:off x="1876845" y="3641118"/>
            <a:ext cx="6878019" cy="3216882"/>
          </a:xfrm>
          <a:prstGeom prst="ellipse">
            <a:avLst/>
          </a:prstGeom>
          <a:noFill/>
          <a:ln w="76200" cmpd="sng">
            <a:solidFill>
              <a:srgbClr val="FF0000"/>
            </a:solidFill>
            <a:roun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24633" y="725964"/>
            <a:ext cx="7406067" cy="2915154"/>
          </a:xfrm>
          <a:prstGeom prst="rect">
            <a:avLst/>
          </a:prstGeom>
        </p:spPr>
      </p:pic>
      <p:sp>
        <p:nvSpPr>
          <p:cNvPr id="12" name="TextBox 11"/>
          <p:cNvSpPr txBox="1"/>
          <p:nvPr/>
        </p:nvSpPr>
        <p:spPr>
          <a:xfrm>
            <a:off x="1724633" y="1304635"/>
            <a:ext cx="3286094"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000" b="1" dirty="0" smtClean="0">
                <a:solidFill>
                  <a:srgbClr val="FF0000"/>
                </a:solidFill>
              </a:rPr>
              <a:t>You cannot afford to ignore that</a:t>
            </a:r>
            <a:endParaRPr lang="en-US" sz="4000" b="1" dirty="0">
              <a:solidFill>
                <a:srgbClr val="FF0000"/>
              </a:solidFill>
            </a:endParaRPr>
          </a:p>
        </p:txBody>
      </p:sp>
      <p:sp>
        <p:nvSpPr>
          <p:cNvPr id="13" name="Left Arrow 12"/>
          <p:cNvSpPr/>
          <p:nvPr/>
        </p:nvSpPr>
        <p:spPr>
          <a:xfrm rot="14980159">
            <a:off x="3390099" y="3601377"/>
            <a:ext cx="1474700" cy="449521"/>
          </a:xfrm>
          <a:prstGeom prst="leftArrow">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0918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57200" y="4038600"/>
            <a:ext cx="8305800" cy="457200"/>
            <a:chOff x="457200" y="4038600"/>
            <a:chExt cx="8305800" cy="457200"/>
          </a:xfrm>
        </p:grpSpPr>
        <p:cxnSp>
          <p:nvCxnSpPr>
            <p:cNvPr id="5" name="Straight Connector 4"/>
            <p:cNvCxnSpPr/>
            <p:nvPr/>
          </p:nvCxnSpPr>
          <p:spPr>
            <a:xfrm>
              <a:off x="457200" y="4495800"/>
              <a:ext cx="8305800" cy="0"/>
            </a:xfrm>
            <a:prstGeom prst="line">
              <a:avLst/>
            </a:prstGeom>
            <a:ln>
              <a:solidFill>
                <a:srgbClr val="FFFFFF"/>
              </a:solidFill>
              <a:prstDash val="dash"/>
            </a:ln>
            <a:effectLst/>
          </p:spPr>
          <p:style>
            <a:lnRef idx="2">
              <a:schemeClr val="accent1"/>
            </a:lnRef>
            <a:fillRef idx="0">
              <a:schemeClr val="accent1"/>
            </a:fillRef>
            <a:effectRef idx="1">
              <a:schemeClr val="accent1"/>
            </a:effectRef>
            <a:fontRef idx="minor">
              <a:schemeClr val="tx1"/>
            </a:fontRef>
          </p:style>
        </p:cxnSp>
        <p:sp>
          <p:nvSpPr>
            <p:cNvPr id="63497" name="TextBox 49"/>
            <p:cNvSpPr txBox="1">
              <a:spLocks noChangeArrowheads="1"/>
            </p:cNvSpPr>
            <p:nvPr/>
          </p:nvSpPr>
          <p:spPr bwMode="auto">
            <a:xfrm>
              <a:off x="7696200" y="4038600"/>
              <a:ext cx="9969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spcBef>
                  <a:spcPct val="20000"/>
                </a:spcBef>
                <a:buClr>
                  <a:srgbClr val="8CC73F"/>
                </a:buClr>
              </a:pPr>
              <a:r>
                <a:rPr lang="en-US" sz="2000" b="1" dirty="0">
                  <a:solidFill>
                    <a:srgbClr val="FFFFFF"/>
                  </a:solidFill>
                  <a:latin typeface="Helvetica Neue Light" charset="0"/>
                </a:rPr>
                <a:t>Firewall</a:t>
              </a:r>
            </a:p>
          </p:txBody>
        </p:sp>
      </p:grpSp>
      <p:grpSp>
        <p:nvGrpSpPr>
          <p:cNvPr id="63491" name="Group 20"/>
          <p:cNvGrpSpPr>
            <a:grpSpLocks/>
          </p:cNvGrpSpPr>
          <p:nvPr/>
        </p:nvGrpSpPr>
        <p:grpSpPr bwMode="auto">
          <a:xfrm>
            <a:off x="381000" y="228600"/>
            <a:ext cx="2376488" cy="1466866"/>
            <a:chOff x="6344213" y="762000"/>
            <a:chExt cx="2376076" cy="1466926"/>
          </a:xfrm>
        </p:grpSpPr>
        <p:grpSp>
          <p:nvGrpSpPr>
            <p:cNvPr id="63540" name="Group 5"/>
            <p:cNvGrpSpPr>
              <a:grpSpLocks/>
            </p:cNvGrpSpPr>
            <p:nvPr/>
          </p:nvGrpSpPr>
          <p:grpSpPr bwMode="auto">
            <a:xfrm>
              <a:off x="6344213" y="762000"/>
              <a:ext cx="2376076" cy="1080000"/>
              <a:chOff x="6096000" y="1981200"/>
              <a:chExt cx="2376076" cy="1080000"/>
            </a:xfrm>
          </p:grpSpPr>
          <p:pic>
            <p:nvPicPr>
              <p:cNvPr id="63542" name="Picture 40" descr="Man-DarkBlue.png"/>
              <p:cNvPicPr>
                <a:picLocks noChangeAspect="1"/>
              </p:cNvPicPr>
              <p:nvPr/>
            </p:nvPicPr>
            <p:blipFill>
              <a:blip r:embed="rId3">
                <a:grayscl/>
                <a:biLevel thresh="50000"/>
                <a:extLst>
                  <a:ext uri="{28A0092B-C50C-407E-A947-70E740481C1C}">
                    <a14:useLocalDpi xmlns:a14="http://schemas.microsoft.com/office/drawing/2010/main" xmlns="" val="0"/>
                  </a:ext>
                </a:extLst>
              </a:blip>
              <a:srcRect/>
              <a:stretch>
                <a:fillRect/>
              </a:stretch>
            </p:blipFill>
            <p:spPr bwMode="auto">
              <a:xfrm>
                <a:off x="6096000" y="1981200"/>
                <a:ext cx="108067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543" name="Picture 40" descr="Man-DarkBlue.png"/>
              <p:cNvPicPr>
                <a:picLocks noChangeAspect="1"/>
              </p:cNvPicPr>
              <p:nvPr/>
            </p:nvPicPr>
            <p:blipFill>
              <a:blip r:embed="rId3">
                <a:grayscl/>
                <a:biLevel thresh="50000"/>
                <a:extLst>
                  <a:ext uri="{28A0092B-C50C-407E-A947-70E740481C1C}">
                    <a14:useLocalDpi xmlns:a14="http://schemas.microsoft.com/office/drawing/2010/main" xmlns="" val="0"/>
                  </a:ext>
                </a:extLst>
              </a:blip>
              <a:srcRect/>
              <a:stretch>
                <a:fillRect/>
              </a:stretch>
            </p:blipFill>
            <p:spPr bwMode="auto">
              <a:xfrm>
                <a:off x="7391400" y="1981200"/>
                <a:ext cx="108067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544" name="Picture 44" descr="Woman-DarkBlue.png"/>
              <p:cNvPicPr>
                <a:picLocks noChangeAspect="1"/>
              </p:cNvPicPr>
              <p:nvPr/>
            </p:nvPicPr>
            <p:blipFill>
              <a:blip r:embed="rId4">
                <a:grayscl/>
                <a:biLevel thresh="50000"/>
                <a:extLst>
                  <a:ext uri="{28A0092B-C50C-407E-A947-70E740481C1C}">
                    <a14:useLocalDpi xmlns:a14="http://schemas.microsoft.com/office/drawing/2010/main" xmlns="" val="0"/>
                  </a:ext>
                </a:extLst>
              </a:blip>
              <a:srcRect/>
              <a:stretch>
                <a:fillRect/>
              </a:stretch>
            </p:blipFill>
            <p:spPr bwMode="auto">
              <a:xfrm>
                <a:off x="6743700" y="1981200"/>
                <a:ext cx="1080677"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3541" name="TextBox 17"/>
            <p:cNvSpPr txBox="1">
              <a:spLocks noChangeArrowheads="1"/>
            </p:cNvSpPr>
            <p:nvPr/>
          </p:nvSpPr>
          <p:spPr bwMode="auto">
            <a:xfrm>
              <a:off x="6676889" y="1828800"/>
              <a:ext cx="1941220" cy="400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spcBef>
                  <a:spcPct val="20000"/>
                </a:spcBef>
                <a:buClr>
                  <a:srgbClr val="8CC73F"/>
                </a:buClr>
              </a:pPr>
              <a:r>
                <a:rPr lang="en-US" sz="2000" b="1" dirty="0" smtClean="0">
                  <a:solidFill>
                    <a:prstClr val="white"/>
                  </a:solidFill>
                  <a:latin typeface="Helvetica Neue Light" charset="0"/>
                </a:rPr>
                <a:t>Legal Company</a:t>
              </a:r>
              <a:endParaRPr lang="en-US" sz="2000" b="1" dirty="0">
                <a:solidFill>
                  <a:prstClr val="white"/>
                </a:solidFill>
                <a:latin typeface="Helvetica Neue Light" charset="0"/>
              </a:endParaRPr>
            </a:p>
          </p:txBody>
        </p:sp>
      </p:grpSp>
      <p:grpSp>
        <p:nvGrpSpPr>
          <p:cNvPr id="63493" name="Group 22"/>
          <p:cNvGrpSpPr>
            <a:grpSpLocks/>
          </p:cNvGrpSpPr>
          <p:nvPr/>
        </p:nvGrpSpPr>
        <p:grpSpPr bwMode="auto">
          <a:xfrm>
            <a:off x="6172200" y="228600"/>
            <a:ext cx="2376488" cy="1390667"/>
            <a:chOff x="6344213" y="4191000"/>
            <a:chExt cx="2376076" cy="1390727"/>
          </a:xfrm>
        </p:grpSpPr>
        <p:grpSp>
          <p:nvGrpSpPr>
            <p:cNvPr id="63530" name="Group 13"/>
            <p:cNvGrpSpPr>
              <a:grpSpLocks/>
            </p:cNvGrpSpPr>
            <p:nvPr/>
          </p:nvGrpSpPr>
          <p:grpSpPr bwMode="auto">
            <a:xfrm>
              <a:off x="6344213" y="4191000"/>
              <a:ext cx="2376076" cy="1080000"/>
              <a:chOff x="6096000" y="1981200"/>
              <a:chExt cx="2376076" cy="1080000"/>
            </a:xfrm>
          </p:grpSpPr>
          <p:pic>
            <p:nvPicPr>
              <p:cNvPr id="63532" name="Picture 40" descr="Man-DarkBlue.png"/>
              <p:cNvPicPr>
                <a:picLocks noChangeAspect="1"/>
              </p:cNvPicPr>
              <p:nvPr/>
            </p:nvPicPr>
            <p:blipFill>
              <a:blip r:embed="rId3">
                <a:grayscl/>
                <a:biLevel thresh="50000"/>
                <a:extLst>
                  <a:ext uri="{28A0092B-C50C-407E-A947-70E740481C1C}">
                    <a14:useLocalDpi xmlns:a14="http://schemas.microsoft.com/office/drawing/2010/main" xmlns="" val="0"/>
                  </a:ext>
                </a:extLst>
              </a:blip>
              <a:srcRect/>
              <a:stretch>
                <a:fillRect/>
              </a:stretch>
            </p:blipFill>
            <p:spPr bwMode="auto">
              <a:xfrm>
                <a:off x="6096000" y="1981200"/>
                <a:ext cx="108067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533" name="Picture 40" descr="Man-DarkBlue.png"/>
              <p:cNvPicPr>
                <a:picLocks noChangeAspect="1"/>
              </p:cNvPicPr>
              <p:nvPr/>
            </p:nvPicPr>
            <p:blipFill>
              <a:blip r:embed="rId3">
                <a:grayscl/>
                <a:biLevel thresh="50000"/>
                <a:extLst>
                  <a:ext uri="{28A0092B-C50C-407E-A947-70E740481C1C}">
                    <a14:useLocalDpi xmlns:a14="http://schemas.microsoft.com/office/drawing/2010/main" xmlns="" val="0"/>
                  </a:ext>
                </a:extLst>
              </a:blip>
              <a:srcRect/>
              <a:stretch>
                <a:fillRect/>
              </a:stretch>
            </p:blipFill>
            <p:spPr bwMode="auto">
              <a:xfrm>
                <a:off x="7391400" y="1981200"/>
                <a:ext cx="108067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534" name="Picture 44" descr="Woman-DarkBlue.png"/>
              <p:cNvPicPr>
                <a:picLocks noChangeAspect="1"/>
              </p:cNvPicPr>
              <p:nvPr/>
            </p:nvPicPr>
            <p:blipFill>
              <a:blip r:embed="rId4">
                <a:grayscl/>
                <a:biLevel thresh="50000"/>
                <a:extLst>
                  <a:ext uri="{28A0092B-C50C-407E-A947-70E740481C1C}">
                    <a14:useLocalDpi xmlns:a14="http://schemas.microsoft.com/office/drawing/2010/main" xmlns="" val="0"/>
                  </a:ext>
                </a:extLst>
              </a:blip>
              <a:srcRect/>
              <a:stretch>
                <a:fillRect/>
              </a:stretch>
            </p:blipFill>
            <p:spPr bwMode="auto">
              <a:xfrm>
                <a:off x="6743700" y="1981200"/>
                <a:ext cx="1080677"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3531" name="TextBox 19"/>
            <p:cNvSpPr txBox="1">
              <a:spLocks noChangeArrowheads="1"/>
            </p:cNvSpPr>
            <p:nvPr/>
          </p:nvSpPr>
          <p:spPr bwMode="auto">
            <a:xfrm>
              <a:off x="6644829" y="5181600"/>
              <a:ext cx="1094982" cy="400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spcBef>
                  <a:spcPct val="20000"/>
                </a:spcBef>
                <a:buClr>
                  <a:srgbClr val="8CC73F"/>
                </a:buClr>
              </a:pPr>
              <a:r>
                <a:rPr lang="en-US" sz="2000" b="1" dirty="0" smtClean="0">
                  <a:solidFill>
                    <a:prstClr val="white"/>
                  </a:solidFill>
                  <a:latin typeface="Helvetica Neue Light" charset="0"/>
                </a:rPr>
                <a:t>Supplier</a:t>
              </a:r>
              <a:endParaRPr lang="en-US" sz="2000" b="1" dirty="0">
                <a:solidFill>
                  <a:prstClr val="white"/>
                </a:solidFill>
                <a:latin typeface="Helvetica Neue Light" charset="0"/>
              </a:endParaRPr>
            </a:p>
          </p:txBody>
        </p:sp>
      </p:grpSp>
      <p:grpSp>
        <p:nvGrpSpPr>
          <p:cNvPr id="63492" name="Group 21"/>
          <p:cNvGrpSpPr>
            <a:grpSpLocks/>
          </p:cNvGrpSpPr>
          <p:nvPr/>
        </p:nvGrpSpPr>
        <p:grpSpPr bwMode="auto">
          <a:xfrm>
            <a:off x="3276600" y="228600"/>
            <a:ext cx="2376488" cy="1428750"/>
            <a:chOff x="6344213" y="2476500"/>
            <a:chExt cx="2376076" cy="1428810"/>
          </a:xfrm>
        </p:grpSpPr>
        <p:grpSp>
          <p:nvGrpSpPr>
            <p:cNvPr id="63535" name="Group 9"/>
            <p:cNvGrpSpPr>
              <a:grpSpLocks/>
            </p:cNvGrpSpPr>
            <p:nvPr/>
          </p:nvGrpSpPr>
          <p:grpSpPr bwMode="auto">
            <a:xfrm>
              <a:off x="6344213" y="2476500"/>
              <a:ext cx="2376076" cy="1080000"/>
              <a:chOff x="6096000" y="1981200"/>
              <a:chExt cx="2376076" cy="1080000"/>
            </a:xfrm>
          </p:grpSpPr>
          <p:pic>
            <p:nvPicPr>
              <p:cNvPr id="63537" name="Picture 40" descr="Man-DarkBlue.png"/>
              <p:cNvPicPr>
                <a:picLocks noChangeAspect="1"/>
              </p:cNvPicPr>
              <p:nvPr/>
            </p:nvPicPr>
            <p:blipFill>
              <a:blip r:embed="rId3">
                <a:grayscl/>
                <a:biLevel thresh="50000"/>
                <a:extLst>
                  <a:ext uri="{28A0092B-C50C-407E-A947-70E740481C1C}">
                    <a14:useLocalDpi xmlns:a14="http://schemas.microsoft.com/office/drawing/2010/main" xmlns="" val="0"/>
                  </a:ext>
                </a:extLst>
              </a:blip>
              <a:srcRect/>
              <a:stretch>
                <a:fillRect/>
              </a:stretch>
            </p:blipFill>
            <p:spPr bwMode="auto">
              <a:xfrm>
                <a:off x="6096000" y="1981200"/>
                <a:ext cx="108067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538" name="Picture 40" descr="Man-DarkBlue.png"/>
              <p:cNvPicPr>
                <a:picLocks noChangeAspect="1"/>
              </p:cNvPicPr>
              <p:nvPr/>
            </p:nvPicPr>
            <p:blipFill>
              <a:blip r:embed="rId3">
                <a:grayscl/>
                <a:biLevel thresh="50000"/>
                <a:extLst>
                  <a:ext uri="{28A0092B-C50C-407E-A947-70E740481C1C}">
                    <a14:useLocalDpi xmlns:a14="http://schemas.microsoft.com/office/drawing/2010/main" xmlns="" val="0"/>
                  </a:ext>
                </a:extLst>
              </a:blip>
              <a:srcRect/>
              <a:stretch>
                <a:fillRect/>
              </a:stretch>
            </p:blipFill>
            <p:spPr bwMode="auto">
              <a:xfrm>
                <a:off x="7391400" y="1981200"/>
                <a:ext cx="108067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539" name="Picture 44" descr="Woman-DarkBlue.png"/>
              <p:cNvPicPr>
                <a:picLocks noChangeAspect="1"/>
              </p:cNvPicPr>
              <p:nvPr/>
            </p:nvPicPr>
            <p:blipFill>
              <a:blip r:embed="rId4">
                <a:grayscl/>
                <a:biLevel thresh="50000"/>
                <a:extLst>
                  <a:ext uri="{28A0092B-C50C-407E-A947-70E740481C1C}">
                    <a14:useLocalDpi xmlns:a14="http://schemas.microsoft.com/office/drawing/2010/main" xmlns="" val="0"/>
                  </a:ext>
                </a:extLst>
              </a:blip>
              <a:srcRect/>
              <a:stretch>
                <a:fillRect/>
              </a:stretch>
            </p:blipFill>
            <p:spPr bwMode="auto">
              <a:xfrm>
                <a:off x="6743700" y="1981200"/>
                <a:ext cx="1080677"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3536" name="TextBox 18"/>
            <p:cNvSpPr txBox="1">
              <a:spLocks noChangeArrowheads="1"/>
            </p:cNvSpPr>
            <p:nvPr/>
          </p:nvSpPr>
          <p:spPr bwMode="auto">
            <a:xfrm>
              <a:off x="6362700" y="3505200"/>
              <a:ext cx="233910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spcBef>
                  <a:spcPct val="20000"/>
                </a:spcBef>
                <a:buClr>
                  <a:srgbClr val="8CC73F"/>
                </a:buClr>
              </a:pPr>
              <a:r>
                <a:rPr lang="en-US" sz="2000" b="1" dirty="0">
                  <a:solidFill>
                    <a:prstClr val="white"/>
                  </a:solidFill>
                  <a:latin typeface="Helvetica Neue Light" charset="0"/>
                </a:rPr>
                <a:t>Advertising Agency</a:t>
              </a:r>
            </a:p>
          </p:txBody>
        </p:sp>
      </p:grpSp>
      <p:grpSp>
        <p:nvGrpSpPr>
          <p:cNvPr id="19" name="Group 18"/>
          <p:cNvGrpSpPr/>
          <p:nvPr/>
        </p:nvGrpSpPr>
        <p:grpSpPr>
          <a:xfrm>
            <a:off x="446088" y="5029200"/>
            <a:ext cx="8397875" cy="1524000"/>
            <a:chOff x="446088" y="5029200"/>
            <a:chExt cx="8397875" cy="1524000"/>
          </a:xfrm>
        </p:grpSpPr>
        <p:grpSp>
          <p:nvGrpSpPr>
            <p:cNvPr id="14" name="Group 13"/>
            <p:cNvGrpSpPr/>
            <p:nvPr/>
          </p:nvGrpSpPr>
          <p:grpSpPr>
            <a:xfrm>
              <a:off x="446088" y="5029200"/>
              <a:ext cx="8397875" cy="1524000"/>
              <a:chOff x="446088" y="5029200"/>
              <a:chExt cx="8397875" cy="1524000"/>
            </a:xfrm>
          </p:grpSpPr>
          <p:grpSp>
            <p:nvGrpSpPr>
              <p:cNvPr id="63494" name="Group 30"/>
              <p:cNvGrpSpPr>
                <a:grpSpLocks/>
              </p:cNvGrpSpPr>
              <p:nvPr/>
            </p:nvGrpSpPr>
            <p:grpSpPr bwMode="auto">
              <a:xfrm>
                <a:off x="446088" y="5180013"/>
                <a:ext cx="2205037" cy="1222375"/>
                <a:chOff x="446088" y="5068888"/>
                <a:chExt cx="2205037" cy="1223962"/>
              </a:xfrm>
            </p:grpSpPr>
            <p:pic>
              <p:nvPicPr>
                <p:cNvPr id="63527" name="Picture 13" descr="Man2-DarkBlue.png"/>
                <p:cNvPicPr>
                  <a:picLocks noChangeAspect="1"/>
                </p:cNvPicPr>
                <p:nvPr/>
              </p:nvPicPr>
              <p:blipFill>
                <a:blip r:embed="rId5">
                  <a:grayscl/>
                  <a:biLevel thresh="50000"/>
                  <a:extLst>
                    <a:ext uri="{28A0092B-C50C-407E-A947-70E740481C1C}">
                      <a14:useLocalDpi xmlns:a14="http://schemas.microsoft.com/office/drawing/2010/main" xmlns="" val="0"/>
                    </a:ext>
                  </a:extLst>
                </a:blip>
                <a:srcRect/>
                <a:stretch>
                  <a:fillRect/>
                </a:stretch>
              </p:blipFill>
              <p:spPr bwMode="auto">
                <a:xfrm>
                  <a:off x="446088" y="5068888"/>
                  <a:ext cx="1196723" cy="1197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528" name="Picture 14" descr="Man2-DarkBlue.png"/>
                <p:cNvPicPr>
                  <a:picLocks noChangeAspect="1"/>
                </p:cNvPicPr>
                <p:nvPr/>
              </p:nvPicPr>
              <p:blipFill>
                <a:blip r:embed="rId5">
                  <a:grayscl/>
                  <a:biLevel thresh="50000"/>
                  <a:extLst>
                    <a:ext uri="{28A0092B-C50C-407E-A947-70E740481C1C}">
                      <a14:useLocalDpi xmlns:a14="http://schemas.microsoft.com/office/drawing/2010/main" xmlns="" val="0"/>
                    </a:ext>
                  </a:extLst>
                </a:blip>
                <a:srcRect/>
                <a:stretch>
                  <a:fillRect/>
                </a:stretch>
              </p:blipFill>
              <p:spPr bwMode="auto">
                <a:xfrm>
                  <a:off x="936872" y="5068888"/>
                  <a:ext cx="1196723" cy="1197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529" name="Picture 17" descr="Women2-DarkBlue.png"/>
                <p:cNvPicPr>
                  <a:picLocks noChangeAspect="1"/>
                </p:cNvPicPr>
                <p:nvPr/>
              </p:nvPicPr>
              <p:blipFill>
                <a:blip r:embed="rId6">
                  <a:grayscl/>
                  <a:biLevel thresh="50000"/>
                  <a:extLst>
                    <a:ext uri="{28A0092B-C50C-407E-A947-70E740481C1C}">
                      <a14:useLocalDpi xmlns:a14="http://schemas.microsoft.com/office/drawing/2010/main" xmlns="" val="0"/>
                    </a:ext>
                  </a:extLst>
                </a:blip>
                <a:srcRect/>
                <a:stretch>
                  <a:fillRect/>
                </a:stretch>
              </p:blipFill>
              <p:spPr bwMode="auto">
                <a:xfrm>
                  <a:off x="1427657" y="5068888"/>
                  <a:ext cx="1223468" cy="1223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3495" name="Group 31"/>
              <p:cNvGrpSpPr>
                <a:grpSpLocks/>
              </p:cNvGrpSpPr>
              <p:nvPr/>
            </p:nvGrpSpPr>
            <p:grpSpPr bwMode="auto">
              <a:xfrm>
                <a:off x="6638925" y="5180013"/>
                <a:ext cx="2205038" cy="1222375"/>
                <a:chOff x="6638431" y="5029200"/>
                <a:chExt cx="2205037" cy="1223962"/>
              </a:xfrm>
            </p:grpSpPr>
            <p:pic>
              <p:nvPicPr>
                <p:cNvPr id="63524" name="Picture 13" descr="Man2-DarkBlue.png"/>
                <p:cNvPicPr>
                  <a:picLocks noChangeAspect="1"/>
                </p:cNvPicPr>
                <p:nvPr/>
              </p:nvPicPr>
              <p:blipFill>
                <a:blip r:embed="rId5">
                  <a:grayscl/>
                  <a:biLevel thresh="50000"/>
                  <a:extLst>
                    <a:ext uri="{28A0092B-C50C-407E-A947-70E740481C1C}">
                      <a14:useLocalDpi xmlns:a14="http://schemas.microsoft.com/office/drawing/2010/main" xmlns="" val="0"/>
                    </a:ext>
                  </a:extLst>
                </a:blip>
                <a:srcRect/>
                <a:stretch>
                  <a:fillRect/>
                </a:stretch>
              </p:blipFill>
              <p:spPr bwMode="auto">
                <a:xfrm>
                  <a:off x="6638431" y="5029200"/>
                  <a:ext cx="1196723" cy="1197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525" name="Picture 14" descr="Man2-DarkBlue.png"/>
                <p:cNvPicPr>
                  <a:picLocks noChangeAspect="1"/>
                </p:cNvPicPr>
                <p:nvPr/>
              </p:nvPicPr>
              <p:blipFill>
                <a:blip r:embed="rId5">
                  <a:grayscl/>
                  <a:biLevel thresh="50000"/>
                  <a:extLst>
                    <a:ext uri="{28A0092B-C50C-407E-A947-70E740481C1C}">
                      <a14:useLocalDpi xmlns:a14="http://schemas.microsoft.com/office/drawing/2010/main" xmlns="" val="0"/>
                    </a:ext>
                  </a:extLst>
                </a:blip>
                <a:srcRect/>
                <a:stretch>
                  <a:fillRect/>
                </a:stretch>
              </p:blipFill>
              <p:spPr bwMode="auto">
                <a:xfrm>
                  <a:off x="7129215" y="5029200"/>
                  <a:ext cx="1196723" cy="1197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526" name="Picture 17" descr="Women2-DarkBlue.png"/>
                <p:cNvPicPr>
                  <a:picLocks noChangeAspect="1"/>
                </p:cNvPicPr>
                <p:nvPr/>
              </p:nvPicPr>
              <p:blipFill>
                <a:blip r:embed="rId6">
                  <a:grayscl/>
                  <a:biLevel thresh="50000"/>
                  <a:extLst>
                    <a:ext uri="{28A0092B-C50C-407E-A947-70E740481C1C}">
                      <a14:useLocalDpi xmlns:a14="http://schemas.microsoft.com/office/drawing/2010/main" xmlns="" val="0"/>
                    </a:ext>
                  </a:extLst>
                </a:blip>
                <a:srcRect/>
                <a:stretch>
                  <a:fillRect/>
                </a:stretch>
              </p:blipFill>
              <p:spPr bwMode="auto">
                <a:xfrm>
                  <a:off x="7620000" y="5029200"/>
                  <a:ext cx="1223468" cy="1223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3496" name="Group 48"/>
              <p:cNvGrpSpPr>
                <a:grpSpLocks/>
              </p:cNvGrpSpPr>
              <p:nvPr/>
            </p:nvGrpSpPr>
            <p:grpSpPr bwMode="auto">
              <a:xfrm>
                <a:off x="3121025" y="5029200"/>
                <a:ext cx="3048000" cy="1524000"/>
                <a:chOff x="3120778" y="5029200"/>
                <a:chExt cx="3048000" cy="1524000"/>
              </a:xfrm>
            </p:grpSpPr>
            <p:sp>
              <p:nvSpPr>
                <p:cNvPr id="24" name="Rectangle 23"/>
                <p:cNvSpPr/>
                <p:nvPr/>
              </p:nvSpPr>
              <p:spPr>
                <a:xfrm>
                  <a:off x="3120778" y="5029200"/>
                  <a:ext cx="3048000" cy="1524000"/>
                </a:xfrm>
                <a:prstGeom prst="rect">
                  <a:avLst/>
                </a:prstGeom>
                <a:noFill/>
                <a:ln w="381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grpSp>
              <p:nvGrpSpPr>
                <p:cNvPr id="63508" name="Group 39"/>
                <p:cNvGrpSpPr>
                  <a:grpSpLocks/>
                </p:cNvGrpSpPr>
                <p:nvPr/>
              </p:nvGrpSpPr>
              <p:grpSpPr bwMode="auto">
                <a:xfrm>
                  <a:off x="3158878" y="5105400"/>
                  <a:ext cx="2971800" cy="539750"/>
                  <a:chOff x="3124200" y="5105400"/>
                  <a:chExt cx="2971800" cy="539750"/>
                </a:xfrm>
              </p:grpSpPr>
              <p:pic>
                <p:nvPicPr>
                  <p:cNvPr id="63517" name="Picture 21" descr="Document-DarkBlue.png"/>
                  <p:cNvPicPr>
                    <a:picLocks noChangeAspect="1"/>
                  </p:cNvPicPr>
                  <p:nvPr/>
                </p:nvPicPr>
                <p:blipFill>
                  <a:blip r:embed="rId7">
                    <a:grayscl/>
                    <a:biLevel thresh="50000"/>
                    <a:extLst>
                      <a:ext uri="{28A0092B-C50C-407E-A947-70E740481C1C}">
                        <a14:useLocalDpi xmlns:a14="http://schemas.microsoft.com/office/drawing/2010/main" xmlns="" val="0"/>
                      </a:ext>
                    </a:extLst>
                  </a:blip>
                  <a:srcRect/>
                  <a:stretch>
                    <a:fillRect/>
                  </a:stretch>
                </p:blipFill>
                <p:spPr bwMode="auto">
                  <a:xfrm>
                    <a:off x="3124200" y="5105400"/>
                    <a:ext cx="538162"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518" name="Picture 21" descr="Document-DarkBlue.png"/>
                  <p:cNvPicPr>
                    <a:picLocks noChangeAspect="1"/>
                  </p:cNvPicPr>
                  <p:nvPr/>
                </p:nvPicPr>
                <p:blipFill>
                  <a:blip r:embed="rId7">
                    <a:grayscl/>
                    <a:biLevel thresh="50000"/>
                    <a:extLst>
                      <a:ext uri="{28A0092B-C50C-407E-A947-70E740481C1C}">
                        <a14:useLocalDpi xmlns:a14="http://schemas.microsoft.com/office/drawing/2010/main" xmlns="" val="0"/>
                      </a:ext>
                    </a:extLst>
                  </a:blip>
                  <a:srcRect/>
                  <a:stretch>
                    <a:fillRect/>
                  </a:stretch>
                </p:blipFill>
                <p:spPr bwMode="auto">
                  <a:xfrm>
                    <a:off x="3529806" y="5105400"/>
                    <a:ext cx="538162"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519" name="Picture 21" descr="Document-DarkBlue.png"/>
                  <p:cNvPicPr>
                    <a:picLocks noChangeAspect="1"/>
                  </p:cNvPicPr>
                  <p:nvPr/>
                </p:nvPicPr>
                <p:blipFill>
                  <a:blip r:embed="rId7">
                    <a:grayscl/>
                    <a:biLevel thresh="50000"/>
                    <a:extLst>
                      <a:ext uri="{28A0092B-C50C-407E-A947-70E740481C1C}">
                        <a14:useLocalDpi xmlns:a14="http://schemas.microsoft.com/office/drawing/2010/main" xmlns="" val="0"/>
                      </a:ext>
                    </a:extLst>
                  </a:blip>
                  <a:srcRect/>
                  <a:stretch>
                    <a:fillRect/>
                  </a:stretch>
                </p:blipFill>
                <p:spPr bwMode="auto">
                  <a:xfrm>
                    <a:off x="3935412" y="5105400"/>
                    <a:ext cx="538162"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520" name="Picture 21" descr="Document-DarkBlue.png"/>
                  <p:cNvPicPr>
                    <a:picLocks noChangeAspect="1"/>
                  </p:cNvPicPr>
                  <p:nvPr/>
                </p:nvPicPr>
                <p:blipFill>
                  <a:blip r:embed="rId7">
                    <a:grayscl/>
                    <a:biLevel thresh="50000"/>
                    <a:extLst>
                      <a:ext uri="{28A0092B-C50C-407E-A947-70E740481C1C}">
                        <a14:useLocalDpi xmlns:a14="http://schemas.microsoft.com/office/drawing/2010/main" xmlns="" val="0"/>
                      </a:ext>
                    </a:extLst>
                  </a:blip>
                  <a:srcRect/>
                  <a:stretch>
                    <a:fillRect/>
                  </a:stretch>
                </p:blipFill>
                <p:spPr bwMode="auto">
                  <a:xfrm>
                    <a:off x="4341018" y="5105400"/>
                    <a:ext cx="538162"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521" name="Picture 21" descr="Document-DarkBlue.png"/>
                  <p:cNvPicPr>
                    <a:picLocks noChangeAspect="1"/>
                  </p:cNvPicPr>
                  <p:nvPr/>
                </p:nvPicPr>
                <p:blipFill>
                  <a:blip r:embed="rId7">
                    <a:grayscl/>
                    <a:biLevel thresh="50000"/>
                    <a:extLst>
                      <a:ext uri="{28A0092B-C50C-407E-A947-70E740481C1C}">
                        <a14:useLocalDpi xmlns:a14="http://schemas.microsoft.com/office/drawing/2010/main" xmlns="" val="0"/>
                      </a:ext>
                    </a:extLst>
                  </a:blip>
                  <a:srcRect/>
                  <a:stretch>
                    <a:fillRect/>
                  </a:stretch>
                </p:blipFill>
                <p:spPr bwMode="auto">
                  <a:xfrm>
                    <a:off x="4746624" y="5105400"/>
                    <a:ext cx="538162"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522" name="Picture 21" descr="Document-DarkBlue.png"/>
                  <p:cNvPicPr>
                    <a:picLocks noChangeAspect="1"/>
                  </p:cNvPicPr>
                  <p:nvPr/>
                </p:nvPicPr>
                <p:blipFill>
                  <a:blip r:embed="rId7">
                    <a:grayscl/>
                    <a:biLevel thresh="50000"/>
                    <a:extLst>
                      <a:ext uri="{28A0092B-C50C-407E-A947-70E740481C1C}">
                        <a14:useLocalDpi xmlns:a14="http://schemas.microsoft.com/office/drawing/2010/main" xmlns="" val="0"/>
                      </a:ext>
                    </a:extLst>
                  </a:blip>
                  <a:srcRect/>
                  <a:stretch>
                    <a:fillRect/>
                  </a:stretch>
                </p:blipFill>
                <p:spPr bwMode="auto">
                  <a:xfrm>
                    <a:off x="5152230" y="5105400"/>
                    <a:ext cx="538162"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523" name="Picture 21" descr="Document-DarkBlue.png"/>
                  <p:cNvPicPr>
                    <a:picLocks noChangeAspect="1"/>
                  </p:cNvPicPr>
                  <p:nvPr/>
                </p:nvPicPr>
                <p:blipFill>
                  <a:blip r:embed="rId7">
                    <a:grayscl/>
                    <a:biLevel thresh="50000"/>
                    <a:extLst>
                      <a:ext uri="{28A0092B-C50C-407E-A947-70E740481C1C}">
                        <a14:useLocalDpi xmlns:a14="http://schemas.microsoft.com/office/drawing/2010/main" xmlns="" val="0"/>
                      </a:ext>
                    </a:extLst>
                  </a:blip>
                  <a:srcRect/>
                  <a:stretch>
                    <a:fillRect/>
                  </a:stretch>
                </p:blipFill>
                <p:spPr bwMode="auto">
                  <a:xfrm>
                    <a:off x="5557838" y="5105400"/>
                    <a:ext cx="538162"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3509" name="Group 40"/>
                <p:cNvGrpSpPr>
                  <a:grpSpLocks/>
                </p:cNvGrpSpPr>
                <p:nvPr/>
              </p:nvGrpSpPr>
              <p:grpSpPr bwMode="auto">
                <a:xfrm>
                  <a:off x="3158878" y="5867400"/>
                  <a:ext cx="2971800" cy="539750"/>
                  <a:chOff x="3124200" y="5105400"/>
                  <a:chExt cx="2971800" cy="539750"/>
                </a:xfrm>
              </p:grpSpPr>
              <p:pic>
                <p:nvPicPr>
                  <p:cNvPr id="63510" name="Picture 21" descr="Document-DarkBlue.png"/>
                  <p:cNvPicPr>
                    <a:picLocks noChangeAspect="1"/>
                  </p:cNvPicPr>
                  <p:nvPr/>
                </p:nvPicPr>
                <p:blipFill>
                  <a:blip r:embed="rId7">
                    <a:grayscl/>
                    <a:biLevel thresh="50000"/>
                    <a:extLst>
                      <a:ext uri="{28A0092B-C50C-407E-A947-70E740481C1C}">
                        <a14:useLocalDpi xmlns:a14="http://schemas.microsoft.com/office/drawing/2010/main" xmlns="" val="0"/>
                      </a:ext>
                    </a:extLst>
                  </a:blip>
                  <a:srcRect/>
                  <a:stretch>
                    <a:fillRect/>
                  </a:stretch>
                </p:blipFill>
                <p:spPr bwMode="auto">
                  <a:xfrm>
                    <a:off x="3124200" y="5105400"/>
                    <a:ext cx="538162"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511" name="Picture 21" descr="Document-DarkBlue.png"/>
                  <p:cNvPicPr>
                    <a:picLocks noChangeAspect="1"/>
                  </p:cNvPicPr>
                  <p:nvPr/>
                </p:nvPicPr>
                <p:blipFill>
                  <a:blip r:embed="rId7">
                    <a:grayscl/>
                    <a:biLevel thresh="50000"/>
                    <a:extLst>
                      <a:ext uri="{28A0092B-C50C-407E-A947-70E740481C1C}">
                        <a14:useLocalDpi xmlns:a14="http://schemas.microsoft.com/office/drawing/2010/main" xmlns="" val="0"/>
                      </a:ext>
                    </a:extLst>
                  </a:blip>
                  <a:srcRect/>
                  <a:stretch>
                    <a:fillRect/>
                  </a:stretch>
                </p:blipFill>
                <p:spPr bwMode="auto">
                  <a:xfrm>
                    <a:off x="3529806" y="5105400"/>
                    <a:ext cx="538162"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512" name="Picture 21" descr="Document-DarkBlue.png"/>
                  <p:cNvPicPr>
                    <a:picLocks noChangeAspect="1"/>
                  </p:cNvPicPr>
                  <p:nvPr/>
                </p:nvPicPr>
                <p:blipFill>
                  <a:blip r:embed="rId7">
                    <a:grayscl/>
                    <a:biLevel thresh="50000"/>
                    <a:extLst>
                      <a:ext uri="{28A0092B-C50C-407E-A947-70E740481C1C}">
                        <a14:useLocalDpi xmlns:a14="http://schemas.microsoft.com/office/drawing/2010/main" xmlns="" val="0"/>
                      </a:ext>
                    </a:extLst>
                  </a:blip>
                  <a:srcRect/>
                  <a:stretch>
                    <a:fillRect/>
                  </a:stretch>
                </p:blipFill>
                <p:spPr bwMode="auto">
                  <a:xfrm>
                    <a:off x="3935412" y="5105400"/>
                    <a:ext cx="538162"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513" name="Picture 21" descr="Document-DarkBlue.png"/>
                  <p:cNvPicPr>
                    <a:picLocks noChangeAspect="1"/>
                  </p:cNvPicPr>
                  <p:nvPr/>
                </p:nvPicPr>
                <p:blipFill>
                  <a:blip r:embed="rId7">
                    <a:grayscl/>
                    <a:biLevel thresh="50000"/>
                    <a:extLst>
                      <a:ext uri="{28A0092B-C50C-407E-A947-70E740481C1C}">
                        <a14:useLocalDpi xmlns:a14="http://schemas.microsoft.com/office/drawing/2010/main" xmlns="" val="0"/>
                      </a:ext>
                    </a:extLst>
                  </a:blip>
                  <a:srcRect/>
                  <a:stretch>
                    <a:fillRect/>
                  </a:stretch>
                </p:blipFill>
                <p:spPr bwMode="auto">
                  <a:xfrm>
                    <a:off x="4341018" y="5105400"/>
                    <a:ext cx="538162"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514" name="Picture 21" descr="Document-DarkBlue.png"/>
                  <p:cNvPicPr>
                    <a:picLocks noChangeAspect="1"/>
                  </p:cNvPicPr>
                  <p:nvPr/>
                </p:nvPicPr>
                <p:blipFill>
                  <a:blip r:embed="rId7">
                    <a:grayscl/>
                    <a:biLevel thresh="50000"/>
                    <a:extLst>
                      <a:ext uri="{28A0092B-C50C-407E-A947-70E740481C1C}">
                        <a14:useLocalDpi xmlns:a14="http://schemas.microsoft.com/office/drawing/2010/main" xmlns="" val="0"/>
                      </a:ext>
                    </a:extLst>
                  </a:blip>
                  <a:srcRect/>
                  <a:stretch>
                    <a:fillRect/>
                  </a:stretch>
                </p:blipFill>
                <p:spPr bwMode="auto">
                  <a:xfrm>
                    <a:off x="4746624" y="5105400"/>
                    <a:ext cx="538162"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515" name="Picture 21" descr="Document-DarkBlue.png"/>
                  <p:cNvPicPr>
                    <a:picLocks noChangeAspect="1"/>
                  </p:cNvPicPr>
                  <p:nvPr/>
                </p:nvPicPr>
                <p:blipFill>
                  <a:blip r:embed="rId7">
                    <a:grayscl/>
                    <a:biLevel thresh="50000"/>
                    <a:extLst>
                      <a:ext uri="{28A0092B-C50C-407E-A947-70E740481C1C}">
                        <a14:useLocalDpi xmlns:a14="http://schemas.microsoft.com/office/drawing/2010/main" xmlns="" val="0"/>
                      </a:ext>
                    </a:extLst>
                  </a:blip>
                  <a:srcRect/>
                  <a:stretch>
                    <a:fillRect/>
                  </a:stretch>
                </p:blipFill>
                <p:spPr bwMode="auto">
                  <a:xfrm>
                    <a:off x="5152230" y="5105400"/>
                    <a:ext cx="538162"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516" name="Picture 21" descr="Document-DarkBlue.png"/>
                  <p:cNvPicPr>
                    <a:picLocks noChangeAspect="1"/>
                  </p:cNvPicPr>
                  <p:nvPr/>
                </p:nvPicPr>
                <p:blipFill>
                  <a:blip r:embed="rId7">
                    <a:grayscl/>
                    <a:biLevel thresh="50000"/>
                    <a:extLst>
                      <a:ext uri="{28A0092B-C50C-407E-A947-70E740481C1C}">
                        <a14:useLocalDpi xmlns:a14="http://schemas.microsoft.com/office/drawing/2010/main" xmlns="" val="0"/>
                      </a:ext>
                    </a:extLst>
                  </a:blip>
                  <a:srcRect/>
                  <a:stretch>
                    <a:fillRect/>
                  </a:stretch>
                </p:blipFill>
                <p:spPr bwMode="auto">
                  <a:xfrm>
                    <a:off x="5557838" y="5105400"/>
                    <a:ext cx="538162"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cxnSp>
            <p:nvCxnSpPr>
              <p:cNvPr id="51" name="Straight Connector 50"/>
              <p:cNvCxnSpPr>
                <a:stCxn id="24" idx="1"/>
                <a:endCxn id="63529" idx="3"/>
              </p:cNvCxnSpPr>
              <p:nvPr/>
            </p:nvCxnSpPr>
            <p:spPr>
              <a:xfrm flipH="1">
                <a:off x="2651125" y="5791200"/>
                <a:ext cx="469900" cy="0"/>
              </a:xfrm>
              <a:prstGeom prst="line">
                <a:avLst/>
              </a:prstGeom>
              <a:ln w="38100" cmpd="sng">
                <a:solidFill>
                  <a:schemeClr val="bg1"/>
                </a:solidFill>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6172200" y="5791200"/>
                <a:ext cx="469900" cy="0"/>
              </a:xfrm>
              <a:prstGeom prst="line">
                <a:avLst/>
              </a:prstGeom>
              <a:ln w="38100" cmpd="sng">
                <a:solidFill>
                  <a:schemeClr val="bg1"/>
                </a:solidFill>
                <a:headEnd type="oval"/>
                <a:tailEnd type="oval"/>
              </a:ln>
              <a:effectLst/>
            </p:spPr>
            <p:style>
              <a:lnRef idx="2">
                <a:schemeClr val="accent1"/>
              </a:lnRef>
              <a:fillRef idx="0">
                <a:schemeClr val="accent1"/>
              </a:fillRef>
              <a:effectRef idx="1">
                <a:schemeClr val="accent1"/>
              </a:effectRef>
              <a:fontRef idx="minor">
                <a:schemeClr val="tx1"/>
              </a:fontRef>
            </p:style>
          </p:cxnSp>
        </p:grpSp>
        <p:sp>
          <p:nvSpPr>
            <p:cNvPr id="63506" name="TextBox 72"/>
            <p:cNvSpPr txBox="1">
              <a:spLocks noChangeArrowheads="1"/>
            </p:cNvSpPr>
            <p:nvPr/>
          </p:nvSpPr>
          <p:spPr bwMode="auto">
            <a:xfrm>
              <a:off x="4281488" y="5543550"/>
              <a:ext cx="7270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spcBef>
                  <a:spcPct val="20000"/>
                </a:spcBef>
                <a:buClr>
                  <a:srgbClr val="8CC73F"/>
                </a:buClr>
              </a:pPr>
              <a:r>
                <a:rPr lang="en-US" sz="2000" dirty="0">
                  <a:solidFill>
                    <a:srgbClr val="FFFFFF"/>
                  </a:solidFill>
                  <a:latin typeface="Helvetica Neue Light" charset="0"/>
                </a:rPr>
                <a:t>ECM</a:t>
              </a:r>
            </a:p>
          </p:txBody>
        </p:sp>
      </p:grpSp>
      <p:pic>
        <p:nvPicPr>
          <p:cNvPr id="64" name="Picture 1"/>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rot="1624092">
            <a:off x="1148380" y="1975116"/>
            <a:ext cx="805093" cy="2016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grpSp>
        <p:nvGrpSpPr>
          <p:cNvPr id="65" name="Group 64"/>
          <p:cNvGrpSpPr/>
          <p:nvPr/>
        </p:nvGrpSpPr>
        <p:grpSpPr>
          <a:xfrm>
            <a:off x="2959284" y="1902360"/>
            <a:ext cx="2045992" cy="2028720"/>
            <a:chOff x="5626100" y="1882775"/>
            <a:chExt cx="3143250" cy="3170238"/>
          </a:xfrm>
        </p:grpSpPr>
        <p:grpSp>
          <p:nvGrpSpPr>
            <p:cNvPr id="67" name="Group 66"/>
            <p:cNvGrpSpPr/>
            <p:nvPr/>
          </p:nvGrpSpPr>
          <p:grpSpPr>
            <a:xfrm>
              <a:off x="5732550" y="2166938"/>
              <a:ext cx="2873640" cy="2724150"/>
              <a:chOff x="5732550" y="2166938"/>
              <a:chExt cx="2873640" cy="2724150"/>
            </a:xfrm>
          </p:grpSpPr>
          <p:pic>
            <p:nvPicPr>
              <p:cNvPr id="70" name="Picture 3"/>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5732550" y="2166938"/>
                <a:ext cx="1357313" cy="1322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72" name="Picture 4"/>
              <p:cNvPicPr>
                <a:picLocks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140928" y="2187575"/>
                <a:ext cx="1465262" cy="127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73" name="Picture 5"/>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7170738" y="3570288"/>
                <a:ext cx="1357312"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74" name="Picture 6"/>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5751513" y="3570288"/>
                <a:ext cx="1463675"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grpSp>
        <p:sp>
          <p:nvSpPr>
            <p:cNvPr id="68" name="AutoShape 7"/>
            <p:cNvSpPr>
              <a:spLocks/>
            </p:cNvSpPr>
            <p:nvPr/>
          </p:nvSpPr>
          <p:spPr bwMode="auto">
            <a:xfrm>
              <a:off x="5626100" y="1882775"/>
              <a:ext cx="3143250" cy="3170238"/>
            </a:xfrm>
            <a:prstGeom prst="roundRect">
              <a:avLst>
                <a:gd name="adj" fmla="val 4259"/>
              </a:avLst>
            </a:prstGeom>
            <a:noFill/>
            <a:ln w="114300">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solidFill>
                  <a:prstClr val="black"/>
                </a:solidFill>
                <a:latin typeface="Calibri"/>
              </a:endParaRPr>
            </a:p>
          </p:txBody>
        </p:sp>
      </p:grpSp>
      <p:pic>
        <p:nvPicPr>
          <p:cNvPr id="75" name="Picture 2"/>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7347436" y="2078771"/>
            <a:ext cx="1345714" cy="1392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grpSp>
        <p:nvGrpSpPr>
          <p:cNvPr id="43" name="Group 42"/>
          <p:cNvGrpSpPr/>
          <p:nvPr/>
        </p:nvGrpSpPr>
        <p:grpSpPr>
          <a:xfrm>
            <a:off x="446088" y="228600"/>
            <a:ext cx="6643005" cy="3996384"/>
            <a:chOff x="446088" y="228600"/>
            <a:chExt cx="6643005" cy="3996384"/>
          </a:xfrm>
        </p:grpSpPr>
        <p:pic>
          <p:nvPicPr>
            <p:cNvPr id="84" name="Picture 21" descr="Document-DarkBlue.png"/>
            <p:cNvPicPr>
              <a:picLocks noChangeAspect="1"/>
            </p:cNvPicPr>
            <p:nvPr/>
          </p:nvPicPr>
          <p:blipFill>
            <a:blip r:embed="rId7">
              <a:grayscl/>
              <a:biLevel thresh="50000"/>
              <a:extLst>
                <a:ext uri="{28A0092B-C50C-407E-A947-70E740481C1C}">
                  <a14:useLocalDpi xmlns:a14="http://schemas.microsoft.com/office/drawing/2010/main" xmlns="" val="0"/>
                </a:ext>
              </a:extLst>
            </a:blip>
            <a:srcRect/>
            <a:stretch>
              <a:fillRect/>
            </a:stretch>
          </p:blipFill>
          <p:spPr bwMode="auto">
            <a:xfrm>
              <a:off x="446088" y="3100532"/>
              <a:ext cx="538162"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5" name="Picture 21" descr="Document-DarkBlue.png"/>
            <p:cNvPicPr>
              <a:picLocks noChangeAspect="1"/>
            </p:cNvPicPr>
            <p:nvPr/>
          </p:nvPicPr>
          <p:blipFill>
            <a:blip r:embed="rId7">
              <a:grayscl/>
              <a:biLevel thresh="50000"/>
              <a:extLst>
                <a:ext uri="{28A0092B-C50C-407E-A947-70E740481C1C}">
                  <a14:useLocalDpi xmlns:a14="http://schemas.microsoft.com/office/drawing/2010/main" xmlns="" val="0"/>
                </a:ext>
              </a:extLst>
            </a:blip>
            <a:srcRect/>
            <a:stretch>
              <a:fillRect/>
            </a:stretch>
          </p:blipFill>
          <p:spPr bwMode="auto">
            <a:xfrm>
              <a:off x="6550931" y="3685234"/>
              <a:ext cx="538162"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6" name="Picture 21" descr="Document-DarkBlue.png"/>
            <p:cNvPicPr>
              <a:picLocks noChangeAspect="1"/>
            </p:cNvPicPr>
            <p:nvPr/>
          </p:nvPicPr>
          <p:blipFill>
            <a:blip r:embed="rId7">
              <a:grayscl/>
              <a:biLevel thresh="50000"/>
              <a:extLst>
                <a:ext uri="{28A0092B-C50C-407E-A947-70E740481C1C}">
                  <a14:useLocalDpi xmlns:a14="http://schemas.microsoft.com/office/drawing/2010/main" xmlns="" val="0"/>
                </a:ext>
              </a:extLst>
            </a:blip>
            <a:srcRect/>
            <a:stretch>
              <a:fillRect/>
            </a:stretch>
          </p:blipFill>
          <p:spPr bwMode="auto">
            <a:xfrm>
              <a:off x="5365517" y="1990493"/>
              <a:ext cx="538162"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7" name="Picture 21" descr="Document-DarkBlue.png"/>
            <p:cNvPicPr>
              <a:picLocks noChangeAspect="1"/>
            </p:cNvPicPr>
            <p:nvPr/>
          </p:nvPicPr>
          <p:blipFill>
            <a:blip r:embed="rId7">
              <a:grayscl/>
              <a:biLevel thresh="50000"/>
              <a:extLst>
                <a:ext uri="{28A0092B-C50C-407E-A947-70E740481C1C}">
                  <a14:useLocalDpi xmlns:a14="http://schemas.microsoft.com/office/drawing/2010/main" xmlns="" val="0"/>
                </a:ext>
              </a:extLst>
            </a:blip>
            <a:srcRect/>
            <a:stretch>
              <a:fillRect/>
            </a:stretch>
          </p:blipFill>
          <p:spPr bwMode="auto">
            <a:xfrm>
              <a:off x="2582863" y="228600"/>
              <a:ext cx="538162"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2" name="Freeform 21"/>
          <p:cNvSpPr/>
          <p:nvPr/>
        </p:nvSpPr>
        <p:spPr>
          <a:xfrm>
            <a:off x="1607951" y="1378615"/>
            <a:ext cx="6480517" cy="3834399"/>
          </a:xfrm>
          <a:custGeom>
            <a:avLst/>
            <a:gdLst>
              <a:gd name="connsiteX0" fmla="*/ 0 w 6480517"/>
              <a:gd name="connsiteY0" fmla="*/ 3834399 h 3834399"/>
              <a:gd name="connsiteX1" fmla="*/ 1416062 w 6480517"/>
              <a:gd name="connsiteY1" fmla="*/ 1418225 h 3834399"/>
              <a:gd name="connsiteX2" fmla="*/ 6080078 w 6480517"/>
              <a:gd name="connsiteY2" fmla="*/ 1305845 h 3834399"/>
              <a:gd name="connsiteX3" fmla="*/ 6248657 w 6480517"/>
              <a:gd name="connsiteY3" fmla="*/ 114615 h 3834399"/>
              <a:gd name="connsiteX4" fmla="*/ 6237419 w 6480517"/>
              <a:gd name="connsiteY4" fmla="*/ 47187 h 3834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517" h="3834399">
                <a:moveTo>
                  <a:pt x="0" y="3834399"/>
                </a:moveTo>
                <a:cubicBezTo>
                  <a:pt x="201358" y="2837025"/>
                  <a:pt x="402716" y="1839651"/>
                  <a:pt x="1416062" y="1418225"/>
                </a:cubicBezTo>
                <a:cubicBezTo>
                  <a:pt x="2429408" y="996799"/>
                  <a:pt x="5274646" y="1523113"/>
                  <a:pt x="6080078" y="1305845"/>
                </a:cubicBezTo>
                <a:cubicBezTo>
                  <a:pt x="6885511" y="1088577"/>
                  <a:pt x="6222434" y="324391"/>
                  <a:pt x="6248657" y="114615"/>
                </a:cubicBezTo>
                <a:cubicBezTo>
                  <a:pt x="6274881" y="-95161"/>
                  <a:pt x="6237419" y="47187"/>
                  <a:pt x="6237419" y="4718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3" name="Picture 22"/>
          <p:cNvPicPr>
            <a:picLocks noChangeAspect="1"/>
          </p:cNvPicPr>
          <p:nvPr/>
        </p:nvPicPr>
        <p:blipFill>
          <a:blip r:embed="rId14"/>
          <a:stretch>
            <a:fillRect/>
          </a:stretch>
        </p:blipFill>
        <p:spPr>
          <a:xfrm>
            <a:off x="5476750" y="2609900"/>
            <a:ext cx="1308350" cy="981263"/>
          </a:xfrm>
          <a:prstGeom prst="rect">
            <a:avLst/>
          </a:prstGeom>
        </p:spPr>
      </p:pic>
      <p:grpSp>
        <p:nvGrpSpPr>
          <p:cNvPr id="42" name="Group 41"/>
          <p:cNvGrpSpPr/>
          <p:nvPr/>
        </p:nvGrpSpPr>
        <p:grpSpPr>
          <a:xfrm>
            <a:off x="1550926" y="1695466"/>
            <a:ext cx="5702137" cy="2779190"/>
            <a:chOff x="1550926" y="1695466"/>
            <a:chExt cx="5702137" cy="2779190"/>
          </a:xfrm>
        </p:grpSpPr>
        <p:cxnSp>
          <p:nvCxnSpPr>
            <p:cNvPr id="31" name="Straight Arrow Connector 30"/>
            <p:cNvCxnSpPr/>
            <p:nvPr/>
          </p:nvCxnSpPr>
          <p:spPr>
            <a:xfrm>
              <a:off x="1550926" y="1695466"/>
              <a:ext cx="1888083" cy="2779190"/>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flipV="1">
              <a:off x="3439009" y="3100532"/>
              <a:ext cx="393351" cy="1338118"/>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4280943" y="1763251"/>
              <a:ext cx="500606" cy="2711405"/>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flipV="1">
              <a:off x="4808600" y="3100532"/>
              <a:ext cx="393351" cy="1338118"/>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flipH="1" flipV="1">
              <a:off x="5592763" y="2685886"/>
              <a:ext cx="132555" cy="1752764"/>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flipH="1">
              <a:off x="5725317" y="1763251"/>
              <a:ext cx="1527746" cy="2675399"/>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2798905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1500"/>
                            </p:stCondLst>
                            <p:childTnLst>
                              <p:par>
                                <p:cTn id="9" presetID="10" presetClass="entr" presetSubtype="0" fill="hold" nodeType="afterEffect">
                                  <p:stCondLst>
                                    <p:cond delay="20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42"/>
                                        </p:tgtEl>
                                      </p:cBhvr>
                                    </p:animEffect>
                                    <p:set>
                                      <p:cBhvr>
                                        <p:cTn id="20" dur="1" fill="hold">
                                          <p:stCondLst>
                                            <p:cond delay="499"/>
                                          </p:stCondLst>
                                        </p:cTn>
                                        <p:tgtEl>
                                          <p:spTgt spid="4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heckerboard(across)">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additive="base">
                                        <p:cTn id="30" dur="500" fill="hold"/>
                                        <p:tgtEl>
                                          <p:spTgt spid="43"/>
                                        </p:tgtEl>
                                        <p:attrNameLst>
                                          <p:attrName>ppt_x</p:attrName>
                                        </p:attrNameLst>
                                      </p:cBhvr>
                                      <p:tavLst>
                                        <p:tav tm="0">
                                          <p:val>
                                            <p:strVal val="#ppt_x"/>
                                          </p:val>
                                        </p:tav>
                                        <p:tav tm="100000">
                                          <p:val>
                                            <p:strVal val="#ppt_x"/>
                                          </p:val>
                                        </p:tav>
                                      </p:tavLst>
                                    </p:anim>
                                    <p:anim calcmode="lin" valueType="num">
                                      <p:cBhvr additive="base">
                                        <p:cTn id="31"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nodeType="clickEffect">
                                  <p:stCondLst>
                                    <p:cond delay="0"/>
                                  </p:stCondLst>
                                  <p:childTnLst>
                                    <p:set>
                                      <p:cBhvr>
                                        <p:cTn id="35" dur="1" fill="hold">
                                          <p:stCondLst>
                                            <p:cond delay="0"/>
                                          </p:stCondLst>
                                        </p:cTn>
                                        <p:tgtEl>
                                          <p:spTgt spid="64"/>
                                        </p:tgtEl>
                                        <p:attrNameLst>
                                          <p:attrName>style.visibility</p:attrName>
                                        </p:attrNameLst>
                                      </p:cBhvr>
                                      <p:to>
                                        <p:strVal val="visible"/>
                                      </p:to>
                                    </p:set>
                                    <p:animScale>
                                      <p:cBhvr>
                                        <p:cTn id="36" dur="1000" decel="50000" fill="hold">
                                          <p:stCondLst>
                                            <p:cond delay="0"/>
                                          </p:stCondLst>
                                        </p:cTn>
                                        <p:tgtEl>
                                          <p:spTgt spid="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64"/>
                                        </p:tgtEl>
                                        <p:attrNameLst>
                                          <p:attrName>ppt_x</p:attrName>
                                          <p:attrName>ppt_y</p:attrName>
                                        </p:attrNameLst>
                                      </p:cBhvr>
                                    </p:animMotion>
                                    <p:animEffect transition="in" filter="fade">
                                      <p:cBhvr>
                                        <p:cTn id="38" dur="1000"/>
                                        <p:tgtEl>
                                          <p:spTgt spid="64"/>
                                        </p:tgtEl>
                                      </p:cBhvr>
                                    </p:animEffect>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nodeType="clickEffect">
                                  <p:stCondLst>
                                    <p:cond delay="0"/>
                                  </p:stCondLst>
                                  <p:childTnLst>
                                    <p:set>
                                      <p:cBhvr>
                                        <p:cTn id="42" dur="1" fill="hold">
                                          <p:stCondLst>
                                            <p:cond delay="0"/>
                                          </p:stCondLst>
                                        </p:cTn>
                                        <p:tgtEl>
                                          <p:spTgt spid="65"/>
                                        </p:tgtEl>
                                        <p:attrNameLst>
                                          <p:attrName>style.visibility</p:attrName>
                                        </p:attrNameLst>
                                      </p:cBhvr>
                                      <p:to>
                                        <p:strVal val="visible"/>
                                      </p:to>
                                    </p:set>
                                    <p:animScale>
                                      <p:cBhvr>
                                        <p:cTn id="43" dur="1000" decel="50000" fill="hold">
                                          <p:stCondLst>
                                            <p:cond delay="0"/>
                                          </p:stCondLst>
                                        </p:cTn>
                                        <p:tgtEl>
                                          <p:spTgt spid="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65"/>
                                        </p:tgtEl>
                                        <p:attrNameLst>
                                          <p:attrName>ppt_x</p:attrName>
                                          <p:attrName>ppt_y</p:attrName>
                                        </p:attrNameLst>
                                      </p:cBhvr>
                                    </p:animMotion>
                                    <p:animEffect transition="in" filter="fade">
                                      <p:cBhvr>
                                        <p:cTn id="45" dur="10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52" presetClass="entr" presetSubtype="0"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Scale>
                                      <p:cBhvr>
                                        <p:cTn id="50"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23"/>
                                        </p:tgtEl>
                                        <p:attrNameLst>
                                          <p:attrName>ppt_x</p:attrName>
                                          <p:attrName>ppt_y</p:attrName>
                                        </p:attrNameLst>
                                      </p:cBhvr>
                                    </p:animMotion>
                                    <p:animEffect transition="in" filter="fade">
                                      <p:cBhvr>
                                        <p:cTn id="52" dur="10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52" presetClass="entr" presetSubtype="0" fill="hold" nodeType="clickEffect">
                                  <p:stCondLst>
                                    <p:cond delay="0"/>
                                  </p:stCondLst>
                                  <p:childTnLst>
                                    <p:set>
                                      <p:cBhvr>
                                        <p:cTn id="56" dur="1" fill="hold">
                                          <p:stCondLst>
                                            <p:cond delay="0"/>
                                          </p:stCondLst>
                                        </p:cTn>
                                        <p:tgtEl>
                                          <p:spTgt spid="75"/>
                                        </p:tgtEl>
                                        <p:attrNameLst>
                                          <p:attrName>style.visibility</p:attrName>
                                        </p:attrNameLst>
                                      </p:cBhvr>
                                      <p:to>
                                        <p:strVal val="visible"/>
                                      </p:to>
                                    </p:set>
                                    <p:animScale>
                                      <p:cBhvr>
                                        <p:cTn id="57" dur="1000" decel="50000" fill="hold">
                                          <p:stCondLst>
                                            <p:cond delay="0"/>
                                          </p:stCondLst>
                                        </p:cTn>
                                        <p:tgtEl>
                                          <p:spTgt spid="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75"/>
                                        </p:tgtEl>
                                        <p:attrNameLst>
                                          <p:attrName>ppt_x</p:attrName>
                                          <p:attrName>ppt_y</p:attrName>
                                        </p:attrNameLst>
                                      </p:cBhvr>
                                    </p:animMotion>
                                    <p:animEffect transition="in" filter="fade">
                                      <p:cBhvr>
                                        <p:cTn id="59"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Screen Shot 2013-10-15 at 16.11.19.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6952" y="-10494"/>
            <a:ext cx="9241300" cy="687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8" name="Rectangle 3"/>
          <p:cNvSpPr>
            <a:spLocks noChangeArrowheads="1"/>
          </p:cNvSpPr>
          <p:nvPr/>
        </p:nvSpPr>
        <p:spPr bwMode="auto">
          <a:xfrm>
            <a:off x="100896" y="6392508"/>
            <a:ext cx="6154284" cy="339725"/>
          </a:xfrm>
          <a:prstGeom prst="rect">
            <a:avLst/>
          </a:prstGeom>
          <a:solidFill>
            <a:schemeClr val="bg1"/>
          </a:solidFill>
          <a:ln>
            <a:noFill/>
          </a:ln>
          <a:extLst/>
        </p:spPr>
        <p:txBody>
          <a:bodyPr wrap="square">
            <a:spAutoFit/>
          </a:bodyPr>
          <a:lstStyle/>
          <a:p>
            <a:r>
              <a:rPr lang="en-US" sz="1600" dirty="0">
                <a:solidFill>
                  <a:srgbClr val="FFFFFF"/>
                </a:solidFill>
                <a:latin typeface="HelveticaNeueLT Std Lt"/>
                <a:cs typeface="HelveticaNeueLT Std Lt"/>
                <a:hlinkClick r:id="rId4"/>
              </a:rPr>
              <a:t>http://blogs.alfresco.com/</a:t>
            </a:r>
            <a:r>
              <a:rPr lang="en-US" sz="1600" dirty="0" err="1">
                <a:solidFill>
                  <a:srgbClr val="FFFFFF"/>
                </a:solidFill>
                <a:latin typeface="HelveticaNeueLT Std Lt"/>
                <a:cs typeface="HelveticaNeueLT Std Lt"/>
                <a:hlinkClick r:id="rId4"/>
              </a:rPr>
              <a:t>wp</a:t>
            </a:r>
            <a:r>
              <a:rPr lang="en-US" sz="1600" dirty="0">
                <a:solidFill>
                  <a:srgbClr val="FFFFFF"/>
                </a:solidFill>
                <a:latin typeface="HelveticaNeueLT Std Lt"/>
                <a:cs typeface="HelveticaNeueLT Std Lt"/>
                <a:hlinkClick r:id="rId4"/>
              </a:rPr>
              <a:t>/connected-enterprise-survey-results/</a:t>
            </a:r>
            <a:endParaRPr lang="en-US" dirty="0">
              <a:solidFill>
                <a:srgbClr val="FFFFFF"/>
              </a:solidFill>
              <a:latin typeface="HelveticaNeueLT Std Lt"/>
              <a:cs typeface="HelveticaNeueLT Std Lt"/>
            </a:endParaRPr>
          </a:p>
        </p:txBody>
      </p:sp>
    </p:spTree>
    <p:extLst>
      <p:ext uri="{BB962C8B-B14F-4D97-AF65-F5344CB8AC3E}">
        <p14:creationId xmlns:p14="http://schemas.microsoft.com/office/powerpoint/2010/main" xmlns="" val="24660858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63441" y="1638426"/>
            <a:ext cx="1582342" cy="3962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67587"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26158" y="2185591"/>
            <a:ext cx="2589213" cy="267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grpSp>
        <p:nvGrpSpPr>
          <p:cNvPr id="3" name="Group 2"/>
          <p:cNvGrpSpPr/>
          <p:nvPr/>
        </p:nvGrpSpPr>
        <p:grpSpPr>
          <a:xfrm>
            <a:off x="5521150" y="2028147"/>
            <a:ext cx="3143250" cy="3170238"/>
            <a:chOff x="5626100" y="1882775"/>
            <a:chExt cx="3143250" cy="3170238"/>
          </a:xfrm>
        </p:grpSpPr>
        <p:grpSp>
          <p:nvGrpSpPr>
            <p:cNvPr id="2" name="Group 1"/>
            <p:cNvGrpSpPr/>
            <p:nvPr/>
          </p:nvGrpSpPr>
          <p:grpSpPr>
            <a:xfrm>
              <a:off x="5732550" y="2166938"/>
              <a:ext cx="2873640" cy="2724150"/>
              <a:chOff x="5732550" y="2166938"/>
              <a:chExt cx="2873640" cy="2724150"/>
            </a:xfrm>
          </p:grpSpPr>
          <p:pic>
            <p:nvPicPr>
              <p:cNvPr id="67588"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732550" y="2166938"/>
                <a:ext cx="1357313" cy="1322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67589" name="Picture 4"/>
              <p:cNvPicPr>
                <a:picLocks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140928" y="2187575"/>
                <a:ext cx="1465262" cy="127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67590" name="Picture 5"/>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170738" y="3570288"/>
                <a:ext cx="1357312"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67591" name="Picture 6"/>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751513" y="3570288"/>
                <a:ext cx="1463675"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grpSp>
        <p:sp>
          <p:nvSpPr>
            <p:cNvPr id="67592" name="AutoShape 7"/>
            <p:cNvSpPr>
              <a:spLocks/>
            </p:cNvSpPr>
            <p:nvPr/>
          </p:nvSpPr>
          <p:spPr bwMode="auto">
            <a:xfrm>
              <a:off x="5626100" y="1882775"/>
              <a:ext cx="3143250" cy="3170238"/>
            </a:xfrm>
            <a:prstGeom prst="roundRect">
              <a:avLst>
                <a:gd name="adj" fmla="val 4259"/>
              </a:avLst>
            </a:prstGeom>
            <a:noFill/>
            <a:ln w="114300">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solidFill>
                  <a:prstClr val="black"/>
                </a:solidFill>
                <a:latin typeface="Calibri"/>
              </a:endParaRPr>
            </a:p>
          </p:txBody>
        </p:sp>
      </p:grpSp>
      <p:sp>
        <p:nvSpPr>
          <p:cNvPr id="4" name="Title 3"/>
          <p:cNvSpPr>
            <a:spLocks noGrp="1"/>
          </p:cNvSpPr>
          <p:nvPr>
            <p:ph type="title"/>
          </p:nvPr>
        </p:nvSpPr>
        <p:spPr>
          <a:xfrm>
            <a:off x="349250" y="190670"/>
            <a:ext cx="8229600" cy="900944"/>
          </a:xfrm>
        </p:spPr>
        <p:txBody>
          <a:bodyPr/>
          <a:lstStyle/>
          <a:p>
            <a:r>
              <a:rPr lang="en-US" dirty="0" smtClean="0"/>
              <a:t>Content Chaos</a:t>
            </a:r>
            <a:endParaRPr lang="en-US" dirty="0"/>
          </a:p>
        </p:txBody>
      </p:sp>
      <p:sp>
        <p:nvSpPr>
          <p:cNvPr id="5" name="Rounded Rectangle 4"/>
          <p:cNvSpPr/>
          <p:nvPr/>
        </p:nvSpPr>
        <p:spPr>
          <a:xfrm>
            <a:off x="5180991" y="1638426"/>
            <a:ext cx="3854838" cy="4160391"/>
          </a:xfrm>
          <a:prstGeom prst="roundRect">
            <a:avLst>
              <a:gd name="adj" fmla="val 8795"/>
            </a:avLst>
          </a:prstGeom>
          <a:noFill/>
          <a:ln w="7620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17832360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2000"/>
                                  </p:stCondLst>
                                  <p:childTnLst>
                                    <p:set>
                                      <p:cBhvr>
                                        <p:cTn id="6" dur="1" fill="hold">
                                          <p:stCondLst>
                                            <p:cond delay="0"/>
                                          </p:stCondLst>
                                        </p:cTn>
                                        <p:tgtEl>
                                          <p:spTgt spid="67587"/>
                                        </p:tgtEl>
                                        <p:attrNameLst>
                                          <p:attrName>style.visibility</p:attrName>
                                        </p:attrNameLst>
                                      </p:cBhvr>
                                      <p:to>
                                        <p:strVal val="visible"/>
                                      </p:to>
                                    </p:set>
                                    <p:anim calcmode="lin" valueType="num">
                                      <p:cBhvr>
                                        <p:cTn id="7" dur="500" fill="hold"/>
                                        <p:tgtEl>
                                          <p:spTgt spid="67587"/>
                                        </p:tgtEl>
                                        <p:attrNameLst>
                                          <p:attrName>ppt_w</p:attrName>
                                        </p:attrNameLst>
                                      </p:cBhvr>
                                      <p:tavLst>
                                        <p:tav tm="0">
                                          <p:val>
                                            <p:fltVal val="0"/>
                                          </p:val>
                                        </p:tav>
                                        <p:tav tm="100000">
                                          <p:val>
                                            <p:strVal val="#ppt_w"/>
                                          </p:val>
                                        </p:tav>
                                      </p:tavLst>
                                    </p:anim>
                                    <p:anim calcmode="lin" valueType="num">
                                      <p:cBhvr>
                                        <p:cTn id="8" dur="500" fill="hold"/>
                                        <p:tgtEl>
                                          <p:spTgt spid="67587"/>
                                        </p:tgtEl>
                                        <p:attrNameLst>
                                          <p:attrName>ppt_h</p:attrName>
                                        </p:attrNameLst>
                                      </p:cBhvr>
                                      <p:tavLst>
                                        <p:tav tm="0">
                                          <p:val>
                                            <p:fltVal val="0"/>
                                          </p:val>
                                        </p:tav>
                                        <p:tav tm="100000">
                                          <p:val>
                                            <p:strVal val="#ppt_h"/>
                                          </p:val>
                                        </p:tav>
                                      </p:tavLst>
                                    </p:anim>
                                  </p:childTnLst>
                                </p:cTn>
                              </p:par>
                            </p:childTnLst>
                          </p:cTn>
                        </p:par>
                        <p:par>
                          <p:cTn id="9" fill="hold">
                            <p:stCondLst>
                              <p:cond delay="2500"/>
                            </p:stCondLst>
                            <p:childTnLst>
                              <p:par>
                                <p:cTn id="10" presetID="23" presetClass="entr" presetSubtype="16" fill="hold" nodeType="afterEffect">
                                  <p:stCondLst>
                                    <p:cond delay="500"/>
                                  </p:stCondLst>
                                  <p:childTnLst>
                                    <p:set>
                                      <p:cBhvr>
                                        <p:cTn id="11" dur="1" fill="hold">
                                          <p:stCondLst>
                                            <p:cond delay="0"/>
                                          </p:stCondLst>
                                        </p:cTn>
                                        <p:tgtEl>
                                          <p:spTgt spid="67586"/>
                                        </p:tgtEl>
                                        <p:attrNameLst>
                                          <p:attrName>style.visibility</p:attrName>
                                        </p:attrNameLst>
                                      </p:cBhvr>
                                      <p:to>
                                        <p:strVal val="visible"/>
                                      </p:to>
                                    </p:set>
                                    <p:anim calcmode="lin" valueType="num">
                                      <p:cBhvr>
                                        <p:cTn id="12" dur="500" fill="hold"/>
                                        <p:tgtEl>
                                          <p:spTgt spid="67586"/>
                                        </p:tgtEl>
                                        <p:attrNameLst>
                                          <p:attrName>ppt_w</p:attrName>
                                        </p:attrNameLst>
                                      </p:cBhvr>
                                      <p:tavLst>
                                        <p:tav tm="0">
                                          <p:val>
                                            <p:fltVal val="0"/>
                                          </p:val>
                                        </p:tav>
                                        <p:tav tm="100000">
                                          <p:val>
                                            <p:strVal val="#ppt_w"/>
                                          </p:val>
                                        </p:tav>
                                      </p:tavLst>
                                    </p:anim>
                                    <p:anim calcmode="lin" valueType="num">
                                      <p:cBhvr>
                                        <p:cTn id="13" dur="500" fill="hold"/>
                                        <p:tgtEl>
                                          <p:spTgt spid="67586"/>
                                        </p:tgtEl>
                                        <p:attrNameLst>
                                          <p:attrName>ppt_h</p:attrName>
                                        </p:attrNameLst>
                                      </p:cBhvr>
                                      <p:tavLst>
                                        <p:tav tm="0">
                                          <p:val>
                                            <p:fltVal val="0"/>
                                          </p:val>
                                        </p:tav>
                                        <p:tav tm="100000">
                                          <p:val>
                                            <p:strVal val="#ppt_h"/>
                                          </p:val>
                                        </p:tav>
                                      </p:tavLst>
                                    </p:anim>
                                  </p:childTnLst>
                                </p:cTn>
                              </p:par>
                            </p:childTnLst>
                          </p:cTn>
                        </p:par>
                        <p:par>
                          <p:cTn id="14" fill="hold">
                            <p:stCondLst>
                              <p:cond delay="3500"/>
                            </p:stCondLst>
                            <p:childTnLst>
                              <p:par>
                                <p:cTn id="15" presetID="23" presetClass="entr" presetSubtype="16" fill="hold" nodeType="afterEffect">
                                  <p:stCondLst>
                                    <p:cond delay="50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White">
  <a:themeElements>
    <a:clrScheme name="Alfresco">
      <a:dk1>
        <a:sysClr val="windowText" lastClr="000000"/>
      </a:dk1>
      <a:lt1>
        <a:sysClr val="window" lastClr="FFFFFF"/>
      </a:lt1>
      <a:dk2>
        <a:srgbClr val="1F497D"/>
      </a:dk2>
      <a:lt2>
        <a:srgbClr val="EEECE1"/>
      </a:lt2>
      <a:accent1>
        <a:srgbClr val="0081C6"/>
      </a:accent1>
      <a:accent2>
        <a:srgbClr val="005EA5"/>
      </a:accent2>
      <a:accent3>
        <a:srgbClr val="F99F00"/>
      </a:accent3>
      <a:accent4>
        <a:srgbClr val="FFDF00"/>
      </a:accent4>
      <a:accent5>
        <a:srgbClr val="8BC000"/>
      </a:accent5>
      <a:accent6>
        <a:srgbClr val="48A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000" dirty="0" smtClean="0">
            <a:solidFill>
              <a:srgbClr val="FFFFFF"/>
            </a:solidFill>
            <a:latin typeface="Helvetica Neue"/>
            <a:cs typeface="Helvetica Neue"/>
          </a:defRPr>
        </a:defPPr>
      </a:lstStyle>
    </a:txDef>
  </a:objectDefaults>
  <a:extraClrSchemeLst/>
</a:theme>
</file>

<file path=ppt/theme/theme22.xml><?xml version="1.0" encoding="utf-8"?>
<a:theme xmlns:a="http://schemas.openxmlformats.org/drawingml/2006/main" name="1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No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Default Theme">
  <a:themeElements>
    <a:clrScheme name="Alfresco Pallette">
      <a:dk1>
        <a:srgbClr val="000000"/>
      </a:dk1>
      <a:lt1>
        <a:sysClr val="window" lastClr="FFFFFF"/>
      </a:lt1>
      <a:dk2>
        <a:srgbClr val="7A7D81"/>
      </a:dk2>
      <a:lt2>
        <a:srgbClr val="FFFFFF"/>
      </a:lt2>
      <a:accent1>
        <a:srgbClr val="F99F38"/>
      </a:accent1>
      <a:accent2>
        <a:srgbClr val="FFDF4F"/>
      </a:accent2>
      <a:accent3>
        <a:srgbClr val="8BC037"/>
      </a:accent3>
      <a:accent4>
        <a:srgbClr val="48A64A"/>
      </a:accent4>
      <a:accent5>
        <a:srgbClr val="0081C6"/>
      </a:accent5>
      <a:accent6>
        <a:srgbClr val="005EA5"/>
      </a:accent6>
      <a:hlink>
        <a:srgbClr val="005EA5"/>
      </a:hlink>
      <a:folHlink>
        <a:srgbClr val="005EA5"/>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ctr" anchorCtr="0" compatLnSpc="1">
        <a:prstTxWarp prst="textNoShape">
          <a:avLst/>
        </a:prstTxWarp>
        <a:noAutofit/>
      </a:bodyPr>
      <a:lstStyle>
        <a:defPPr algn="l" eaLnBrk="1" fontAlgn="auto" hangingPunct="1">
          <a:spcAft>
            <a:spcPts val="0"/>
          </a:spcAft>
          <a:defRPr sz="2400" dirty="0" smtClean="0">
            <a:ln w="18415" cmpd="sng">
              <a:noFill/>
              <a:prstDash val="solid"/>
            </a:ln>
            <a:solidFill>
              <a:srgbClr val="000000"/>
            </a:solidFill>
            <a:latin typeface="Helvetica Neue Light"/>
            <a:ea typeface="+mj-ea"/>
            <a:cs typeface="Helvetica Neue Light"/>
          </a:defRPr>
        </a:defPPr>
      </a:lstStyle>
    </a:txDef>
  </a:objectDefaults>
  <a:extraClrSchemeLst/>
</a:theme>
</file>

<file path=ppt/theme/theme9.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21666</TotalTime>
  <Words>903</Words>
  <Application>Microsoft Office PowerPoint</Application>
  <PresentationFormat>Экран (4:3)</PresentationFormat>
  <Paragraphs>116</Paragraphs>
  <Slides>16</Slides>
  <Notes>7</Notes>
  <HiddenSlides>0</HiddenSlides>
  <MMClips>0</MMClips>
  <ScaleCrop>false</ScaleCrop>
  <HeadingPairs>
    <vt:vector size="4" baseType="variant">
      <vt:variant>
        <vt:lpstr>Тема</vt:lpstr>
      </vt:variant>
      <vt:variant>
        <vt:i4>22</vt:i4>
      </vt:variant>
      <vt:variant>
        <vt:lpstr>Заголовки слайдов</vt:lpstr>
      </vt:variant>
      <vt:variant>
        <vt:i4>16</vt:i4>
      </vt:variant>
    </vt:vector>
  </HeadingPairs>
  <TitlesOfParts>
    <vt:vector size="38" baseType="lpstr">
      <vt:lpstr>Custom Design</vt:lpstr>
      <vt:lpstr>2_Custom Design</vt:lpstr>
      <vt:lpstr>1_Custom Design</vt:lpstr>
      <vt:lpstr>3_Custom Design</vt:lpstr>
      <vt:lpstr>4_Custom Design</vt:lpstr>
      <vt:lpstr>5_Custom Design-NoLogo</vt:lpstr>
      <vt:lpstr>5_Custom Design</vt:lpstr>
      <vt:lpstr>2_Default Theme</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White</vt:lpstr>
      <vt:lpstr>18_Custom Design</vt:lpstr>
      <vt:lpstr>Alfresco</vt:lpstr>
      <vt:lpstr>Слайд 2</vt:lpstr>
      <vt:lpstr>Слайд 3</vt:lpstr>
      <vt:lpstr>Do Nothing</vt:lpstr>
      <vt:lpstr>Слайд 5</vt:lpstr>
      <vt:lpstr>Слайд 6</vt:lpstr>
      <vt:lpstr>Слайд 7</vt:lpstr>
      <vt:lpstr>Слайд 8</vt:lpstr>
      <vt:lpstr>Content Chaos</vt:lpstr>
      <vt:lpstr>Слайд 10</vt:lpstr>
      <vt:lpstr>ECM Options &amp; Risks</vt:lpstr>
      <vt:lpstr>ECM Options &amp; Risks</vt:lpstr>
      <vt:lpstr>ECM Options &amp; Risks</vt:lpstr>
      <vt:lpstr>ECM Options &amp; Risks</vt:lpstr>
      <vt:lpstr>Слайд 15</vt:lpstr>
      <vt:lpstr>Слайд 16</vt:lpstr>
    </vt:vector>
  </TitlesOfParts>
  <Company>Alfresco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Butzier</dc:creator>
  <cp:lastModifiedBy>Sasha Sokolova</cp:lastModifiedBy>
  <cp:revision>183</cp:revision>
  <dcterms:created xsi:type="dcterms:W3CDTF">2013-11-21T16:45:18Z</dcterms:created>
  <dcterms:modified xsi:type="dcterms:W3CDTF">2014-09-11T13:08:43Z</dcterms:modified>
</cp:coreProperties>
</file>