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8" r:id="rId3"/>
    <p:sldId id="259" r:id="rId4"/>
    <p:sldId id="260" r:id="rId5"/>
    <p:sldId id="262" r:id="rId6"/>
    <p:sldId id="261" r:id="rId7"/>
    <p:sldId id="264" r:id="rId8"/>
    <p:sldId id="263" r:id="rId9"/>
    <p:sldId id="267" r:id="rId10"/>
    <p:sldId id="265" r:id="rId11"/>
    <p:sldId id="269" r:id="rId12"/>
    <p:sldId id="268" r:id="rId13"/>
    <p:sldId id="270" r:id="rId14"/>
    <p:sldId id="274" r:id="rId15"/>
    <p:sldId id="266" r:id="rId16"/>
    <p:sldId id="277" r:id="rId17"/>
    <p:sldId id="275" r:id="rId18"/>
    <p:sldId id="271" r:id="rId19"/>
    <p:sldId id="273" r:id="rId2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2975" autoAdjust="0"/>
  </p:normalViewPr>
  <p:slideViewPr>
    <p:cSldViewPr>
      <p:cViewPr varScale="1">
        <p:scale>
          <a:sx n="56" d="100"/>
          <a:sy n="56" d="100"/>
        </p:scale>
        <p:origin x="-169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3E4B56-39AA-42B4-AE44-FD6EE3943431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D66ABF1-1D59-40AA-B586-C7DCE200DAAE}">
      <dgm:prSet phldrT="[Текст]"/>
      <dgm:spPr/>
      <dgm:t>
        <a:bodyPr/>
        <a:lstStyle/>
        <a:p>
          <a:pPr rtl="0"/>
          <a:r>
            <a:rPr lang="ru-RU" dirty="0" smtClean="0"/>
            <a:t>2</a:t>
          </a:r>
          <a:endParaRPr lang="ru-RU" dirty="0"/>
        </a:p>
      </dgm:t>
    </dgm:pt>
    <dgm:pt modelId="{62D7E5D8-EC1F-4278-AACC-A29D643EBE09}" type="parTrans" cxnId="{77493E98-EDFF-4113-922D-DC81B7E23041}">
      <dgm:prSet/>
      <dgm:spPr/>
      <dgm:t>
        <a:bodyPr/>
        <a:lstStyle/>
        <a:p>
          <a:endParaRPr lang="ru-RU"/>
        </a:p>
      </dgm:t>
    </dgm:pt>
    <dgm:pt modelId="{80631813-71E9-4642-8F96-554DBEF4B54D}" type="sibTrans" cxnId="{77493E98-EDFF-4113-922D-DC81B7E23041}">
      <dgm:prSet/>
      <dgm:spPr/>
      <dgm:t>
        <a:bodyPr/>
        <a:lstStyle/>
        <a:p>
          <a:endParaRPr lang="ru-RU"/>
        </a:p>
      </dgm:t>
    </dgm:pt>
    <dgm:pt modelId="{922954A5-C215-482A-8278-C88EA9532A25}">
      <dgm:prSet phldrT="[Текст]"/>
      <dgm:spPr/>
      <dgm:t>
        <a:bodyPr/>
        <a:lstStyle/>
        <a:p>
          <a:pPr rtl="0"/>
          <a:r>
            <a:rPr lang="ru-RU" dirty="0" smtClean="0"/>
            <a:t>3</a:t>
          </a:r>
          <a:endParaRPr lang="ru-RU" dirty="0"/>
        </a:p>
      </dgm:t>
    </dgm:pt>
    <dgm:pt modelId="{DCF780BA-7E14-4FB4-B80E-AE452EDE3276}" type="parTrans" cxnId="{C05DFF64-1094-40EA-80E9-BF7A9EC1E8D7}">
      <dgm:prSet/>
      <dgm:spPr/>
      <dgm:t>
        <a:bodyPr/>
        <a:lstStyle/>
        <a:p>
          <a:endParaRPr lang="ru-RU"/>
        </a:p>
      </dgm:t>
    </dgm:pt>
    <dgm:pt modelId="{6D0E4B36-E70E-4022-8835-2DF67F2CB0C2}" type="sibTrans" cxnId="{C05DFF64-1094-40EA-80E9-BF7A9EC1E8D7}">
      <dgm:prSet/>
      <dgm:spPr/>
      <dgm:t>
        <a:bodyPr/>
        <a:lstStyle/>
        <a:p>
          <a:endParaRPr lang="ru-RU"/>
        </a:p>
      </dgm:t>
    </dgm:pt>
    <dgm:pt modelId="{410B157A-76B8-4F1F-BAD4-021630E706A8}">
      <dgm:prSet phldrT="[Текст]"/>
      <dgm:spPr/>
      <dgm:t>
        <a:bodyPr/>
        <a:lstStyle/>
        <a:p>
          <a:pPr rtl="0"/>
          <a:r>
            <a:rPr lang="ru-RU" dirty="0" smtClean="0"/>
            <a:t>4</a:t>
          </a:r>
          <a:endParaRPr lang="ru-RU" dirty="0"/>
        </a:p>
      </dgm:t>
    </dgm:pt>
    <dgm:pt modelId="{1B9C1263-A226-41B2-A129-AB0DBDF7D936}" type="parTrans" cxnId="{FADCFEBE-EAB7-42B8-9A86-087E323637C0}">
      <dgm:prSet/>
      <dgm:spPr/>
      <dgm:t>
        <a:bodyPr/>
        <a:lstStyle/>
        <a:p>
          <a:endParaRPr lang="ru-RU"/>
        </a:p>
      </dgm:t>
    </dgm:pt>
    <dgm:pt modelId="{0441AA8E-8E97-434E-95DA-410BCCCB83FB}" type="sibTrans" cxnId="{FADCFEBE-EAB7-42B8-9A86-087E323637C0}">
      <dgm:prSet/>
      <dgm:spPr/>
      <dgm:t>
        <a:bodyPr/>
        <a:lstStyle/>
        <a:p>
          <a:endParaRPr lang="ru-RU"/>
        </a:p>
      </dgm:t>
    </dgm:pt>
    <dgm:pt modelId="{2513BB36-9939-4F36-AB7E-E8339D97ABC6}">
      <dgm:prSet phldrT="[Текст]"/>
      <dgm:spPr/>
      <dgm:t>
        <a:bodyPr/>
        <a:lstStyle/>
        <a:p>
          <a:pPr rtl="0"/>
          <a:r>
            <a:rPr lang="ru-RU" dirty="0" smtClean="0"/>
            <a:t>5</a:t>
          </a:r>
          <a:endParaRPr lang="ru-RU" dirty="0"/>
        </a:p>
      </dgm:t>
    </dgm:pt>
    <dgm:pt modelId="{C2909761-BE91-4D76-A98F-4D02CC062C94}" type="parTrans" cxnId="{102A4E92-E3C3-4115-8912-44DD1E4BCE87}">
      <dgm:prSet/>
      <dgm:spPr/>
      <dgm:t>
        <a:bodyPr/>
        <a:lstStyle/>
        <a:p>
          <a:endParaRPr lang="ru-RU"/>
        </a:p>
      </dgm:t>
    </dgm:pt>
    <dgm:pt modelId="{AC35194F-A769-42A6-800C-7C781A22D374}" type="sibTrans" cxnId="{102A4E92-E3C3-4115-8912-44DD1E4BCE87}">
      <dgm:prSet/>
      <dgm:spPr/>
      <dgm:t>
        <a:bodyPr/>
        <a:lstStyle/>
        <a:p>
          <a:endParaRPr lang="ru-RU"/>
        </a:p>
      </dgm:t>
    </dgm:pt>
    <dgm:pt modelId="{C2C22D2D-AB0D-4B5A-A2FB-9074C5906133}">
      <dgm:prSet phldrT="[Текст]"/>
      <dgm:spPr/>
      <dgm:t>
        <a:bodyPr/>
        <a:lstStyle/>
        <a:p>
          <a:pPr rtl="0"/>
          <a:r>
            <a:rPr lang="ru-RU" dirty="0" smtClean="0"/>
            <a:t>6</a:t>
          </a:r>
          <a:endParaRPr lang="ru-RU" dirty="0"/>
        </a:p>
      </dgm:t>
    </dgm:pt>
    <dgm:pt modelId="{D5A684D6-5C80-4F7F-AB26-EE13F822FF7A}" type="parTrans" cxnId="{930E6A4D-9934-4DDE-A050-A7C5360C64BD}">
      <dgm:prSet/>
      <dgm:spPr/>
      <dgm:t>
        <a:bodyPr/>
        <a:lstStyle/>
        <a:p>
          <a:endParaRPr lang="ru-RU"/>
        </a:p>
      </dgm:t>
    </dgm:pt>
    <dgm:pt modelId="{6043A7CA-0120-4442-98BF-CB282AF940B3}" type="sibTrans" cxnId="{930E6A4D-9934-4DDE-A050-A7C5360C64BD}">
      <dgm:prSet/>
      <dgm:spPr/>
      <dgm:t>
        <a:bodyPr/>
        <a:lstStyle/>
        <a:p>
          <a:endParaRPr lang="ru-RU"/>
        </a:p>
      </dgm:t>
    </dgm:pt>
    <dgm:pt modelId="{2BD27429-428B-4FBF-9CFC-8039AF8A91C5}">
      <dgm:prSet phldrT="[Текст]"/>
      <dgm:spPr/>
      <dgm:t>
        <a:bodyPr/>
        <a:lstStyle/>
        <a:p>
          <a:pPr rtl="0"/>
          <a:r>
            <a:rPr lang="ru-RU" dirty="0" smtClean="0"/>
            <a:t>7</a:t>
          </a:r>
          <a:endParaRPr lang="ru-RU" dirty="0"/>
        </a:p>
      </dgm:t>
    </dgm:pt>
    <dgm:pt modelId="{27CAF3CB-133A-4077-BA03-23DD4F85046D}" type="parTrans" cxnId="{10E4D938-EA01-47C1-B619-CEA6A7BA6598}">
      <dgm:prSet/>
      <dgm:spPr/>
      <dgm:t>
        <a:bodyPr/>
        <a:lstStyle/>
        <a:p>
          <a:endParaRPr lang="ru-RU"/>
        </a:p>
      </dgm:t>
    </dgm:pt>
    <dgm:pt modelId="{C030227E-F3DB-4315-AC99-EFCBF2CB87B0}" type="sibTrans" cxnId="{10E4D938-EA01-47C1-B619-CEA6A7BA6598}">
      <dgm:prSet/>
      <dgm:spPr/>
      <dgm:t>
        <a:bodyPr/>
        <a:lstStyle/>
        <a:p>
          <a:endParaRPr lang="ru-RU"/>
        </a:p>
      </dgm:t>
    </dgm:pt>
    <dgm:pt modelId="{3D8684ED-6DBC-4AB3-99B9-9FA0F6869A01}">
      <dgm:prSet phldrT="[Текст]"/>
      <dgm:spPr/>
      <dgm:t>
        <a:bodyPr/>
        <a:lstStyle/>
        <a:p>
          <a:pPr rtl="0"/>
          <a:r>
            <a:rPr lang="ru-RU" dirty="0" smtClean="0"/>
            <a:t>1</a:t>
          </a:r>
          <a:endParaRPr lang="ru-RU" dirty="0"/>
        </a:p>
      </dgm:t>
    </dgm:pt>
    <dgm:pt modelId="{3A224FEA-975A-4787-AE75-E1AFE2A237E5}" type="sibTrans" cxnId="{89E3E8C0-98E0-48AA-95B5-51A217B3F009}">
      <dgm:prSet/>
      <dgm:spPr/>
      <dgm:t>
        <a:bodyPr/>
        <a:lstStyle/>
        <a:p>
          <a:endParaRPr lang="ru-RU"/>
        </a:p>
      </dgm:t>
    </dgm:pt>
    <dgm:pt modelId="{C0D46E76-1AA3-4BC3-8698-847753BB341B}" type="parTrans" cxnId="{89E3E8C0-98E0-48AA-95B5-51A217B3F009}">
      <dgm:prSet/>
      <dgm:spPr/>
      <dgm:t>
        <a:bodyPr/>
        <a:lstStyle/>
        <a:p>
          <a:endParaRPr lang="ru-RU"/>
        </a:p>
      </dgm:t>
    </dgm:pt>
    <dgm:pt modelId="{A0113E63-282D-4DB7-8A5A-504306F27F96}">
      <dgm:prSet phldrT="[Текст]"/>
      <dgm:spPr/>
      <dgm:t>
        <a:bodyPr/>
        <a:lstStyle/>
        <a:p>
          <a:pPr rtl="0"/>
          <a:r>
            <a:rPr lang="ru-RU" dirty="0" smtClean="0"/>
            <a:t>Информация и реклама</a:t>
          </a:r>
          <a:endParaRPr lang="ru-RU" dirty="0"/>
        </a:p>
      </dgm:t>
    </dgm:pt>
    <dgm:pt modelId="{9A707DDB-ACCD-4FCD-8BCC-15FEB41525C0}" type="parTrans" cxnId="{D5C52577-EB97-440E-B73A-E0C2E5DF799B}">
      <dgm:prSet/>
      <dgm:spPr/>
      <dgm:t>
        <a:bodyPr/>
        <a:lstStyle/>
        <a:p>
          <a:endParaRPr lang="ru-RU"/>
        </a:p>
      </dgm:t>
    </dgm:pt>
    <dgm:pt modelId="{5BADCC94-7E96-41F9-96BD-763EF58D3FEA}" type="sibTrans" cxnId="{D5C52577-EB97-440E-B73A-E0C2E5DF799B}">
      <dgm:prSet/>
      <dgm:spPr/>
      <dgm:t>
        <a:bodyPr/>
        <a:lstStyle/>
        <a:p>
          <a:endParaRPr lang="ru-RU"/>
        </a:p>
      </dgm:t>
    </dgm:pt>
    <dgm:pt modelId="{E253698F-F73C-4CB4-AB2A-A00A05F4BF8D}">
      <dgm:prSet phldrT="[Текст]"/>
      <dgm:spPr/>
      <dgm:t>
        <a:bodyPr/>
        <a:lstStyle/>
        <a:p>
          <a:pPr rtl="0"/>
          <a:r>
            <a:rPr lang="ru-RU" dirty="0" smtClean="0"/>
            <a:t>Орг.  и тех. подготовка</a:t>
          </a:r>
          <a:endParaRPr lang="ru-RU" dirty="0"/>
        </a:p>
      </dgm:t>
    </dgm:pt>
    <dgm:pt modelId="{CBA5901B-86F6-42FD-80B7-D5DCA6005169}" type="parTrans" cxnId="{D8D16DC5-40C1-4E83-8DDA-ADCAC5020F5D}">
      <dgm:prSet/>
      <dgm:spPr/>
      <dgm:t>
        <a:bodyPr/>
        <a:lstStyle/>
        <a:p>
          <a:endParaRPr lang="ru-RU"/>
        </a:p>
      </dgm:t>
    </dgm:pt>
    <dgm:pt modelId="{D272A1AC-F94E-459F-BD34-F6835B850B4D}" type="sibTrans" cxnId="{D8D16DC5-40C1-4E83-8DDA-ADCAC5020F5D}">
      <dgm:prSet/>
      <dgm:spPr/>
      <dgm:t>
        <a:bodyPr/>
        <a:lstStyle/>
        <a:p>
          <a:endParaRPr lang="ru-RU"/>
        </a:p>
      </dgm:t>
    </dgm:pt>
    <dgm:pt modelId="{707C3E8B-EC3A-4C32-BD09-04B5197EA1A8}">
      <dgm:prSet phldrT="[Текст]"/>
      <dgm:spPr/>
      <dgm:t>
        <a:bodyPr/>
        <a:lstStyle/>
        <a:p>
          <a:pPr rtl="0"/>
          <a:r>
            <a:rPr lang="ru-RU" dirty="0" smtClean="0"/>
            <a:t>Установка «начальной версии»</a:t>
          </a:r>
          <a:endParaRPr lang="ru-RU" dirty="0"/>
        </a:p>
      </dgm:t>
    </dgm:pt>
    <dgm:pt modelId="{A2CEAE63-CDD1-43E6-B58E-2D9E68F58403}" type="parTrans" cxnId="{C6487610-987F-4B67-BBDB-C36BEDF39AAB}">
      <dgm:prSet/>
      <dgm:spPr/>
      <dgm:t>
        <a:bodyPr/>
        <a:lstStyle/>
        <a:p>
          <a:endParaRPr lang="ru-RU"/>
        </a:p>
      </dgm:t>
    </dgm:pt>
    <dgm:pt modelId="{B98A5110-D63A-43B1-81F7-6B8E36102652}" type="sibTrans" cxnId="{C6487610-987F-4B67-BBDB-C36BEDF39AAB}">
      <dgm:prSet/>
      <dgm:spPr/>
      <dgm:t>
        <a:bodyPr/>
        <a:lstStyle/>
        <a:p>
          <a:endParaRPr lang="ru-RU"/>
        </a:p>
      </dgm:t>
    </dgm:pt>
    <dgm:pt modelId="{8B8643B7-AEB3-4C83-ABBD-DC23D215D54B}">
      <dgm:prSet phldrT="[Текст]"/>
      <dgm:spPr/>
      <dgm:t>
        <a:bodyPr/>
        <a:lstStyle/>
        <a:p>
          <a:pPr rtl="0"/>
          <a:r>
            <a:rPr lang="ru-RU" dirty="0" smtClean="0"/>
            <a:t>Анализ и проектирование (</a:t>
          </a:r>
          <a:r>
            <a:rPr lang="en-US" dirty="0" smtClean="0"/>
            <a:t>QW)</a:t>
          </a:r>
          <a:endParaRPr lang="ru-RU" dirty="0"/>
        </a:p>
      </dgm:t>
    </dgm:pt>
    <dgm:pt modelId="{665173CE-DB29-48A8-A479-145D13DCCB18}" type="parTrans" cxnId="{1F879D7B-5036-4990-9FD8-63D404712AF5}">
      <dgm:prSet/>
      <dgm:spPr/>
      <dgm:t>
        <a:bodyPr/>
        <a:lstStyle/>
        <a:p>
          <a:endParaRPr lang="ru-RU"/>
        </a:p>
      </dgm:t>
    </dgm:pt>
    <dgm:pt modelId="{487F66F6-17EB-47D6-9AA7-06505C2D3DBC}" type="sibTrans" cxnId="{1F879D7B-5036-4990-9FD8-63D404712AF5}">
      <dgm:prSet/>
      <dgm:spPr/>
      <dgm:t>
        <a:bodyPr/>
        <a:lstStyle/>
        <a:p>
          <a:endParaRPr lang="ru-RU"/>
        </a:p>
      </dgm:t>
    </dgm:pt>
    <dgm:pt modelId="{CBDA1CFB-2B53-4CBB-B3A0-281B7BCE9CDC}">
      <dgm:prSet phldrT="[Текст]"/>
      <dgm:spPr/>
      <dgm:t>
        <a:bodyPr/>
        <a:lstStyle/>
        <a:p>
          <a:pPr rtl="0"/>
          <a:r>
            <a:rPr lang="ru-RU" dirty="0" smtClean="0"/>
            <a:t>Разработка и </a:t>
          </a:r>
          <a:r>
            <a:rPr lang="ru-RU" dirty="0" err="1" smtClean="0"/>
            <a:t>донастройка</a:t>
          </a:r>
          <a:endParaRPr lang="ru-RU" dirty="0"/>
        </a:p>
      </dgm:t>
    </dgm:pt>
    <dgm:pt modelId="{9F21C7D3-3276-45B1-8D25-3ABB2FCF672D}" type="parTrans" cxnId="{D0B6E2C4-CFCC-4861-ABEA-A90D24A4F95A}">
      <dgm:prSet/>
      <dgm:spPr/>
      <dgm:t>
        <a:bodyPr/>
        <a:lstStyle/>
        <a:p>
          <a:endParaRPr lang="ru-RU"/>
        </a:p>
      </dgm:t>
    </dgm:pt>
    <dgm:pt modelId="{8DD95ED8-DA41-44D0-9A47-0D1473CD752E}" type="sibTrans" cxnId="{D0B6E2C4-CFCC-4861-ABEA-A90D24A4F95A}">
      <dgm:prSet/>
      <dgm:spPr/>
      <dgm:t>
        <a:bodyPr/>
        <a:lstStyle/>
        <a:p>
          <a:endParaRPr lang="ru-RU"/>
        </a:p>
      </dgm:t>
    </dgm:pt>
    <dgm:pt modelId="{F9CFCB06-0A0E-478B-A2DD-490F14474974}">
      <dgm:prSet phldrT="[Текст]"/>
      <dgm:spPr/>
      <dgm:t>
        <a:bodyPr/>
        <a:lstStyle/>
        <a:p>
          <a:pPr rtl="0"/>
          <a:r>
            <a:rPr lang="ru-RU" dirty="0" smtClean="0"/>
            <a:t>Ввод в действие </a:t>
          </a:r>
          <a:r>
            <a:rPr lang="ru-RU" dirty="0" err="1" smtClean="0"/>
            <a:t>кастомизированной</a:t>
          </a:r>
          <a:r>
            <a:rPr lang="ru-RU" dirty="0" smtClean="0"/>
            <a:t> версии</a:t>
          </a:r>
          <a:endParaRPr lang="ru-RU" dirty="0"/>
        </a:p>
      </dgm:t>
    </dgm:pt>
    <dgm:pt modelId="{8D9AF31C-15EC-4318-9ADB-4F61D50C4537}" type="parTrans" cxnId="{0A60CC76-A515-474C-97D3-4C8C8CC6FA9A}">
      <dgm:prSet/>
      <dgm:spPr/>
      <dgm:t>
        <a:bodyPr/>
        <a:lstStyle/>
        <a:p>
          <a:endParaRPr lang="ru-RU"/>
        </a:p>
      </dgm:t>
    </dgm:pt>
    <dgm:pt modelId="{5D14370E-1466-4217-B699-14F52E1290B5}" type="sibTrans" cxnId="{0A60CC76-A515-474C-97D3-4C8C8CC6FA9A}">
      <dgm:prSet/>
      <dgm:spPr/>
      <dgm:t>
        <a:bodyPr/>
        <a:lstStyle/>
        <a:p>
          <a:endParaRPr lang="ru-RU"/>
        </a:p>
      </dgm:t>
    </dgm:pt>
    <dgm:pt modelId="{53720279-679F-448F-98AC-62558A98EDDA}">
      <dgm:prSet phldrT="[Текст]"/>
      <dgm:spPr/>
      <dgm:t>
        <a:bodyPr/>
        <a:lstStyle/>
        <a:p>
          <a:pPr rtl="0"/>
          <a:r>
            <a:rPr lang="ru-RU" smtClean="0"/>
            <a:t>Техническая поддержка</a:t>
          </a:r>
          <a:endParaRPr lang="ru-RU"/>
        </a:p>
      </dgm:t>
    </dgm:pt>
    <dgm:pt modelId="{3E248347-64D4-486A-98BF-A9486FF6977B}" type="parTrans" cxnId="{A6B0D969-4F79-458F-A8E0-08C311A13A86}">
      <dgm:prSet/>
      <dgm:spPr/>
      <dgm:t>
        <a:bodyPr/>
        <a:lstStyle/>
        <a:p>
          <a:endParaRPr lang="ru-RU"/>
        </a:p>
      </dgm:t>
    </dgm:pt>
    <dgm:pt modelId="{753A8512-8B56-4C04-8151-E82E74E2ABB1}" type="sibTrans" cxnId="{A6B0D969-4F79-458F-A8E0-08C311A13A86}">
      <dgm:prSet/>
      <dgm:spPr/>
      <dgm:t>
        <a:bodyPr/>
        <a:lstStyle/>
        <a:p>
          <a:endParaRPr lang="ru-RU"/>
        </a:p>
      </dgm:t>
    </dgm:pt>
    <dgm:pt modelId="{A0B578FE-A6D7-4EDE-8F4A-4945C8731B97}" type="pres">
      <dgm:prSet presAssocID="{F03E4B56-39AA-42B4-AE44-FD6EE3943431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BA4A01A-B08B-4E66-8A7A-8B296D4A3BE5}" type="pres">
      <dgm:prSet presAssocID="{3D8684ED-6DBC-4AB3-99B9-9FA0F6869A01}" presName="composite" presStyleCnt="0"/>
      <dgm:spPr/>
    </dgm:pt>
    <dgm:pt modelId="{9726E5E9-A350-4322-BB78-67EE13D62C62}" type="pres">
      <dgm:prSet presAssocID="{3D8684ED-6DBC-4AB3-99B9-9FA0F6869A01}" presName="parentText" presStyleLbl="alignNode1" presStyleIdx="0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0348F5-31FF-4B5F-95E3-ECC28284C22C}" type="pres">
      <dgm:prSet presAssocID="{3D8684ED-6DBC-4AB3-99B9-9FA0F6869A01}" presName="descendantText" presStyleLbl="alignAcc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AD2896-FCE6-4523-B673-9A22648A6E89}" type="pres">
      <dgm:prSet presAssocID="{3A224FEA-975A-4787-AE75-E1AFE2A237E5}" presName="sp" presStyleCnt="0"/>
      <dgm:spPr/>
    </dgm:pt>
    <dgm:pt modelId="{1F80778A-296B-4696-AB7C-32A3D0E602FD}" type="pres">
      <dgm:prSet presAssocID="{0D66ABF1-1D59-40AA-B586-C7DCE200DAAE}" presName="composite" presStyleCnt="0"/>
      <dgm:spPr/>
    </dgm:pt>
    <dgm:pt modelId="{C074BEF2-2D61-4686-9599-FB683DCD5956}" type="pres">
      <dgm:prSet presAssocID="{0D66ABF1-1D59-40AA-B586-C7DCE200DAAE}" presName="parentText" presStyleLbl="alignNode1" presStyleIdx="1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1A5C79-F0AB-471A-B906-5D473D183BC0}" type="pres">
      <dgm:prSet presAssocID="{0D66ABF1-1D59-40AA-B586-C7DCE200DAAE}" presName="descendantText" presStyleLbl="alignAcc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7A8178-6432-49B8-B62F-72087E5317F7}" type="pres">
      <dgm:prSet presAssocID="{80631813-71E9-4642-8F96-554DBEF4B54D}" presName="sp" presStyleCnt="0"/>
      <dgm:spPr/>
    </dgm:pt>
    <dgm:pt modelId="{5087E4B1-3648-4350-8366-3FD1937F5109}" type="pres">
      <dgm:prSet presAssocID="{922954A5-C215-482A-8278-C88EA9532A25}" presName="composite" presStyleCnt="0"/>
      <dgm:spPr/>
    </dgm:pt>
    <dgm:pt modelId="{65406D0E-03F5-4368-BBA6-7B5121399D28}" type="pres">
      <dgm:prSet presAssocID="{922954A5-C215-482A-8278-C88EA9532A25}" presName="parentText" presStyleLbl="alignNode1" presStyleIdx="2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8A9FED-600A-4E0A-A77A-2BE61B3BF83A}" type="pres">
      <dgm:prSet presAssocID="{922954A5-C215-482A-8278-C88EA9532A25}" presName="descendantText" presStyleLbl="alignAcc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8A7A55-7F7B-4853-BC53-B84927139A0F}" type="pres">
      <dgm:prSet presAssocID="{6D0E4B36-E70E-4022-8835-2DF67F2CB0C2}" presName="sp" presStyleCnt="0"/>
      <dgm:spPr/>
    </dgm:pt>
    <dgm:pt modelId="{A620207F-20B1-4EAC-96E4-3BC2E81C21B3}" type="pres">
      <dgm:prSet presAssocID="{410B157A-76B8-4F1F-BAD4-021630E706A8}" presName="composite" presStyleCnt="0"/>
      <dgm:spPr/>
    </dgm:pt>
    <dgm:pt modelId="{98DB0AFA-431B-4D47-9D24-7CE50A943812}" type="pres">
      <dgm:prSet presAssocID="{410B157A-76B8-4F1F-BAD4-021630E706A8}" presName="parentText" presStyleLbl="alignNode1" presStyleIdx="3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ECCE5D-79E0-4093-A823-7C71F59D4A25}" type="pres">
      <dgm:prSet presAssocID="{410B157A-76B8-4F1F-BAD4-021630E706A8}" presName="descendantText" presStyleLbl="alignAcc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CC6B92-03F1-4606-90EA-89D5CEFB3E51}" type="pres">
      <dgm:prSet presAssocID="{0441AA8E-8E97-434E-95DA-410BCCCB83FB}" presName="sp" presStyleCnt="0"/>
      <dgm:spPr/>
    </dgm:pt>
    <dgm:pt modelId="{8A665909-65A3-4A7E-80B0-F0332CA8EB08}" type="pres">
      <dgm:prSet presAssocID="{2513BB36-9939-4F36-AB7E-E8339D97ABC6}" presName="composite" presStyleCnt="0"/>
      <dgm:spPr/>
    </dgm:pt>
    <dgm:pt modelId="{0EDA0736-BD58-4838-8FEF-725495133420}" type="pres">
      <dgm:prSet presAssocID="{2513BB36-9939-4F36-AB7E-E8339D97ABC6}" presName="parentText" presStyleLbl="alignNode1" presStyleIdx="4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1BC98B-8C24-4681-BE56-4B9035A6E419}" type="pres">
      <dgm:prSet presAssocID="{2513BB36-9939-4F36-AB7E-E8339D97ABC6}" presName="descendantText" presStyleLbl="alignAcc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30B672-40A6-4836-9B4E-900934486D31}" type="pres">
      <dgm:prSet presAssocID="{AC35194F-A769-42A6-800C-7C781A22D374}" presName="sp" presStyleCnt="0"/>
      <dgm:spPr/>
    </dgm:pt>
    <dgm:pt modelId="{BBC91215-6627-4F3B-98F5-C4A3F5FE94E4}" type="pres">
      <dgm:prSet presAssocID="{C2C22D2D-AB0D-4B5A-A2FB-9074C5906133}" presName="composite" presStyleCnt="0"/>
      <dgm:spPr/>
    </dgm:pt>
    <dgm:pt modelId="{737F8B57-4223-44F9-B15D-A72BF1E0B05F}" type="pres">
      <dgm:prSet presAssocID="{C2C22D2D-AB0D-4B5A-A2FB-9074C5906133}" presName="parentText" presStyleLbl="alignNode1" presStyleIdx="5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56BA78-5BEC-44AC-B3C4-5092C46CE3BC}" type="pres">
      <dgm:prSet presAssocID="{C2C22D2D-AB0D-4B5A-A2FB-9074C5906133}" presName="descendantText" presStyleLbl="alignAcc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9A4CF7-0B81-4311-A15F-161ECBCB7CA7}" type="pres">
      <dgm:prSet presAssocID="{6043A7CA-0120-4442-98BF-CB282AF940B3}" presName="sp" presStyleCnt="0"/>
      <dgm:spPr/>
    </dgm:pt>
    <dgm:pt modelId="{AA324BF9-774A-4124-BF27-CC62FB70AFB6}" type="pres">
      <dgm:prSet presAssocID="{2BD27429-428B-4FBF-9CFC-8039AF8A91C5}" presName="composite" presStyleCnt="0"/>
      <dgm:spPr/>
    </dgm:pt>
    <dgm:pt modelId="{02E4CAB1-474B-4F5F-8C04-4967EF2D1631}" type="pres">
      <dgm:prSet presAssocID="{2BD27429-428B-4FBF-9CFC-8039AF8A91C5}" presName="parentText" presStyleLbl="alignNode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B67821-A9FC-4B45-841C-2B8BF05EA81B}" type="pres">
      <dgm:prSet presAssocID="{2BD27429-428B-4FBF-9CFC-8039AF8A91C5}" presName="descendantText" presStyleLbl="alignAcc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65B8664-88C1-4583-A2A5-9DD7051BE7A5}" type="presOf" srcId="{53720279-679F-448F-98AC-62558A98EDDA}" destId="{CFB67821-A9FC-4B45-841C-2B8BF05EA81B}" srcOrd="0" destOrd="0" presId="urn:microsoft.com/office/officeart/2005/8/layout/chevron2"/>
    <dgm:cxn modelId="{A6B0D969-4F79-458F-A8E0-08C311A13A86}" srcId="{2BD27429-428B-4FBF-9CFC-8039AF8A91C5}" destId="{53720279-679F-448F-98AC-62558A98EDDA}" srcOrd="0" destOrd="0" parTransId="{3E248347-64D4-486A-98BF-A9486FF6977B}" sibTransId="{753A8512-8B56-4C04-8151-E82E74E2ABB1}"/>
    <dgm:cxn modelId="{615330D3-2171-4748-94B1-D45C8444FA66}" type="presOf" srcId="{922954A5-C215-482A-8278-C88EA9532A25}" destId="{65406D0E-03F5-4368-BBA6-7B5121399D28}" srcOrd="0" destOrd="0" presId="urn:microsoft.com/office/officeart/2005/8/layout/chevron2"/>
    <dgm:cxn modelId="{77493E98-EDFF-4113-922D-DC81B7E23041}" srcId="{F03E4B56-39AA-42B4-AE44-FD6EE3943431}" destId="{0D66ABF1-1D59-40AA-B586-C7DCE200DAAE}" srcOrd="1" destOrd="0" parTransId="{62D7E5D8-EC1F-4278-AACC-A29D643EBE09}" sibTransId="{80631813-71E9-4642-8F96-554DBEF4B54D}"/>
    <dgm:cxn modelId="{059E2767-66D1-48ED-B6B7-608F35F65F0E}" type="presOf" srcId="{F03E4B56-39AA-42B4-AE44-FD6EE3943431}" destId="{A0B578FE-A6D7-4EDE-8F4A-4945C8731B97}" srcOrd="0" destOrd="0" presId="urn:microsoft.com/office/officeart/2005/8/layout/chevron2"/>
    <dgm:cxn modelId="{102A4E92-E3C3-4115-8912-44DD1E4BCE87}" srcId="{F03E4B56-39AA-42B4-AE44-FD6EE3943431}" destId="{2513BB36-9939-4F36-AB7E-E8339D97ABC6}" srcOrd="4" destOrd="0" parTransId="{C2909761-BE91-4D76-A98F-4D02CC062C94}" sibTransId="{AC35194F-A769-42A6-800C-7C781A22D374}"/>
    <dgm:cxn modelId="{FADCFEBE-EAB7-42B8-9A86-087E323637C0}" srcId="{F03E4B56-39AA-42B4-AE44-FD6EE3943431}" destId="{410B157A-76B8-4F1F-BAD4-021630E706A8}" srcOrd="3" destOrd="0" parTransId="{1B9C1263-A226-41B2-A129-AB0DBDF7D936}" sibTransId="{0441AA8E-8E97-434E-95DA-410BCCCB83FB}"/>
    <dgm:cxn modelId="{89E3E8C0-98E0-48AA-95B5-51A217B3F009}" srcId="{F03E4B56-39AA-42B4-AE44-FD6EE3943431}" destId="{3D8684ED-6DBC-4AB3-99B9-9FA0F6869A01}" srcOrd="0" destOrd="0" parTransId="{C0D46E76-1AA3-4BC3-8698-847753BB341B}" sibTransId="{3A224FEA-975A-4787-AE75-E1AFE2A237E5}"/>
    <dgm:cxn modelId="{705E2C98-54FA-4A74-B49A-B0C4C190DB1D}" type="presOf" srcId="{3D8684ED-6DBC-4AB3-99B9-9FA0F6869A01}" destId="{9726E5E9-A350-4322-BB78-67EE13D62C62}" srcOrd="0" destOrd="0" presId="urn:microsoft.com/office/officeart/2005/8/layout/chevron2"/>
    <dgm:cxn modelId="{D0B6E2C4-CFCC-4861-ABEA-A90D24A4F95A}" srcId="{2513BB36-9939-4F36-AB7E-E8339D97ABC6}" destId="{CBDA1CFB-2B53-4CBB-B3A0-281B7BCE9CDC}" srcOrd="0" destOrd="0" parTransId="{9F21C7D3-3276-45B1-8D25-3ABB2FCF672D}" sibTransId="{8DD95ED8-DA41-44D0-9A47-0D1473CD752E}"/>
    <dgm:cxn modelId="{DB95C6B2-BE8A-4D28-AFBD-3D594B2FE404}" type="presOf" srcId="{0D66ABF1-1D59-40AA-B586-C7DCE200DAAE}" destId="{C074BEF2-2D61-4686-9599-FB683DCD5956}" srcOrd="0" destOrd="0" presId="urn:microsoft.com/office/officeart/2005/8/layout/chevron2"/>
    <dgm:cxn modelId="{0555E9B3-02E0-4795-B676-8D27AE36415C}" type="presOf" srcId="{410B157A-76B8-4F1F-BAD4-021630E706A8}" destId="{98DB0AFA-431B-4D47-9D24-7CE50A943812}" srcOrd="0" destOrd="0" presId="urn:microsoft.com/office/officeart/2005/8/layout/chevron2"/>
    <dgm:cxn modelId="{3E4CB95C-4E9C-4F7B-BE18-C69FAC004F13}" type="presOf" srcId="{C2C22D2D-AB0D-4B5A-A2FB-9074C5906133}" destId="{737F8B57-4223-44F9-B15D-A72BF1E0B05F}" srcOrd="0" destOrd="0" presId="urn:microsoft.com/office/officeart/2005/8/layout/chevron2"/>
    <dgm:cxn modelId="{4C8C0ADB-C331-43DE-AAAA-DBEC4D6A9565}" type="presOf" srcId="{CBDA1CFB-2B53-4CBB-B3A0-281B7BCE9CDC}" destId="{241BC98B-8C24-4681-BE56-4B9035A6E419}" srcOrd="0" destOrd="0" presId="urn:microsoft.com/office/officeart/2005/8/layout/chevron2"/>
    <dgm:cxn modelId="{930E6A4D-9934-4DDE-A050-A7C5360C64BD}" srcId="{F03E4B56-39AA-42B4-AE44-FD6EE3943431}" destId="{C2C22D2D-AB0D-4B5A-A2FB-9074C5906133}" srcOrd="5" destOrd="0" parTransId="{D5A684D6-5C80-4F7F-AB26-EE13F822FF7A}" sibTransId="{6043A7CA-0120-4442-98BF-CB282AF940B3}"/>
    <dgm:cxn modelId="{D8D16DC5-40C1-4E83-8DDA-ADCAC5020F5D}" srcId="{0D66ABF1-1D59-40AA-B586-C7DCE200DAAE}" destId="{E253698F-F73C-4CB4-AB2A-A00A05F4BF8D}" srcOrd="0" destOrd="0" parTransId="{CBA5901B-86F6-42FD-80B7-D5DCA6005169}" sibTransId="{D272A1AC-F94E-459F-BD34-F6835B850B4D}"/>
    <dgm:cxn modelId="{D5C52577-EB97-440E-B73A-E0C2E5DF799B}" srcId="{3D8684ED-6DBC-4AB3-99B9-9FA0F6869A01}" destId="{A0113E63-282D-4DB7-8A5A-504306F27F96}" srcOrd="0" destOrd="0" parTransId="{9A707DDB-ACCD-4FCD-8BCC-15FEB41525C0}" sibTransId="{5BADCC94-7E96-41F9-96BD-763EF58D3FEA}"/>
    <dgm:cxn modelId="{C05DFF64-1094-40EA-80E9-BF7A9EC1E8D7}" srcId="{F03E4B56-39AA-42B4-AE44-FD6EE3943431}" destId="{922954A5-C215-482A-8278-C88EA9532A25}" srcOrd="2" destOrd="0" parTransId="{DCF780BA-7E14-4FB4-B80E-AE452EDE3276}" sibTransId="{6D0E4B36-E70E-4022-8835-2DF67F2CB0C2}"/>
    <dgm:cxn modelId="{519835F4-40CC-4107-B270-DF022DF1232F}" type="presOf" srcId="{8B8643B7-AEB3-4C83-ABBD-DC23D215D54B}" destId="{28ECCE5D-79E0-4093-A823-7C71F59D4A25}" srcOrd="0" destOrd="0" presId="urn:microsoft.com/office/officeart/2005/8/layout/chevron2"/>
    <dgm:cxn modelId="{7FC72526-B852-4B56-8BAB-6EB579EB7747}" type="presOf" srcId="{2BD27429-428B-4FBF-9CFC-8039AF8A91C5}" destId="{02E4CAB1-474B-4F5F-8C04-4967EF2D1631}" srcOrd="0" destOrd="0" presId="urn:microsoft.com/office/officeart/2005/8/layout/chevron2"/>
    <dgm:cxn modelId="{A3D23E4B-16A1-4B3B-87FC-A7CE16C6D073}" type="presOf" srcId="{707C3E8B-EC3A-4C32-BD09-04B5197EA1A8}" destId="{E78A9FED-600A-4E0A-A77A-2BE61B3BF83A}" srcOrd="0" destOrd="0" presId="urn:microsoft.com/office/officeart/2005/8/layout/chevron2"/>
    <dgm:cxn modelId="{10E4D938-EA01-47C1-B619-CEA6A7BA6598}" srcId="{F03E4B56-39AA-42B4-AE44-FD6EE3943431}" destId="{2BD27429-428B-4FBF-9CFC-8039AF8A91C5}" srcOrd="6" destOrd="0" parTransId="{27CAF3CB-133A-4077-BA03-23DD4F85046D}" sibTransId="{C030227E-F3DB-4315-AC99-EFCBF2CB87B0}"/>
    <dgm:cxn modelId="{1330C8C5-0E83-444F-B53B-505F0E08089F}" type="presOf" srcId="{F9CFCB06-0A0E-478B-A2DD-490F14474974}" destId="{0056BA78-5BEC-44AC-B3C4-5092C46CE3BC}" srcOrd="0" destOrd="0" presId="urn:microsoft.com/office/officeart/2005/8/layout/chevron2"/>
    <dgm:cxn modelId="{9B021A59-2BB5-4A18-A3BF-3A698ACD8DEF}" type="presOf" srcId="{A0113E63-282D-4DB7-8A5A-504306F27F96}" destId="{E30348F5-31FF-4B5F-95E3-ECC28284C22C}" srcOrd="0" destOrd="0" presId="urn:microsoft.com/office/officeart/2005/8/layout/chevron2"/>
    <dgm:cxn modelId="{C6487610-987F-4B67-BBDB-C36BEDF39AAB}" srcId="{922954A5-C215-482A-8278-C88EA9532A25}" destId="{707C3E8B-EC3A-4C32-BD09-04B5197EA1A8}" srcOrd="0" destOrd="0" parTransId="{A2CEAE63-CDD1-43E6-B58E-2D9E68F58403}" sibTransId="{B98A5110-D63A-43B1-81F7-6B8E36102652}"/>
    <dgm:cxn modelId="{F415EF2B-1272-4DE1-B76A-18E9C4799776}" type="presOf" srcId="{E253698F-F73C-4CB4-AB2A-A00A05F4BF8D}" destId="{D31A5C79-F0AB-471A-B906-5D473D183BC0}" srcOrd="0" destOrd="0" presId="urn:microsoft.com/office/officeart/2005/8/layout/chevron2"/>
    <dgm:cxn modelId="{0A60CC76-A515-474C-97D3-4C8C8CC6FA9A}" srcId="{C2C22D2D-AB0D-4B5A-A2FB-9074C5906133}" destId="{F9CFCB06-0A0E-478B-A2DD-490F14474974}" srcOrd="0" destOrd="0" parTransId="{8D9AF31C-15EC-4318-9ADB-4F61D50C4537}" sibTransId="{5D14370E-1466-4217-B699-14F52E1290B5}"/>
    <dgm:cxn modelId="{1F879D7B-5036-4990-9FD8-63D404712AF5}" srcId="{410B157A-76B8-4F1F-BAD4-021630E706A8}" destId="{8B8643B7-AEB3-4C83-ABBD-DC23D215D54B}" srcOrd="0" destOrd="0" parTransId="{665173CE-DB29-48A8-A479-145D13DCCB18}" sibTransId="{487F66F6-17EB-47D6-9AA7-06505C2D3DBC}"/>
    <dgm:cxn modelId="{E00C4727-9869-494A-AD76-D215E7238BFE}" type="presOf" srcId="{2513BB36-9939-4F36-AB7E-E8339D97ABC6}" destId="{0EDA0736-BD58-4838-8FEF-725495133420}" srcOrd="0" destOrd="0" presId="urn:microsoft.com/office/officeart/2005/8/layout/chevron2"/>
    <dgm:cxn modelId="{3FD501F2-9380-405D-8E9B-08A7A5D13A51}" type="presParOf" srcId="{A0B578FE-A6D7-4EDE-8F4A-4945C8731B97}" destId="{EBA4A01A-B08B-4E66-8A7A-8B296D4A3BE5}" srcOrd="0" destOrd="0" presId="urn:microsoft.com/office/officeart/2005/8/layout/chevron2"/>
    <dgm:cxn modelId="{DD08D9BE-1A18-4C51-AE94-A4D7CFFDFA71}" type="presParOf" srcId="{EBA4A01A-B08B-4E66-8A7A-8B296D4A3BE5}" destId="{9726E5E9-A350-4322-BB78-67EE13D62C62}" srcOrd="0" destOrd="0" presId="urn:microsoft.com/office/officeart/2005/8/layout/chevron2"/>
    <dgm:cxn modelId="{8A3F4EE2-C9D3-480F-951C-1EA322F28F35}" type="presParOf" srcId="{EBA4A01A-B08B-4E66-8A7A-8B296D4A3BE5}" destId="{E30348F5-31FF-4B5F-95E3-ECC28284C22C}" srcOrd="1" destOrd="0" presId="urn:microsoft.com/office/officeart/2005/8/layout/chevron2"/>
    <dgm:cxn modelId="{8F141670-167A-4486-B8F0-F6252F69DF9B}" type="presParOf" srcId="{A0B578FE-A6D7-4EDE-8F4A-4945C8731B97}" destId="{D9AD2896-FCE6-4523-B673-9A22648A6E89}" srcOrd="1" destOrd="0" presId="urn:microsoft.com/office/officeart/2005/8/layout/chevron2"/>
    <dgm:cxn modelId="{73C1EE9D-46C9-4E72-85D2-15D13D38B7DD}" type="presParOf" srcId="{A0B578FE-A6D7-4EDE-8F4A-4945C8731B97}" destId="{1F80778A-296B-4696-AB7C-32A3D0E602FD}" srcOrd="2" destOrd="0" presId="urn:microsoft.com/office/officeart/2005/8/layout/chevron2"/>
    <dgm:cxn modelId="{89D5433B-C1CB-4FC1-B45C-1BD6E1496CB1}" type="presParOf" srcId="{1F80778A-296B-4696-AB7C-32A3D0E602FD}" destId="{C074BEF2-2D61-4686-9599-FB683DCD5956}" srcOrd="0" destOrd="0" presId="urn:microsoft.com/office/officeart/2005/8/layout/chevron2"/>
    <dgm:cxn modelId="{77C5FED2-BDEC-407A-9806-9ECF4F2DE276}" type="presParOf" srcId="{1F80778A-296B-4696-AB7C-32A3D0E602FD}" destId="{D31A5C79-F0AB-471A-B906-5D473D183BC0}" srcOrd="1" destOrd="0" presId="urn:microsoft.com/office/officeart/2005/8/layout/chevron2"/>
    <dgm:cxn modelId="{A720E9FD-C1EE-47D3-A12E-C56A821BD161}" type="presParOf" srcId="{A0B578FE-A6D7-4EDE-8F4A-4945C8731B97}" destId="{AF7A8178-6432-49B8-B62F-72087E5317F7}" srcOrd="3" destOrd="0" presId="urn:microsoft.com/office/officeart/2005/8/layout/chevron2"/>
    <dgm:cxn modelId="{33D9FC8A-41C2-4F61-9039-3BD41CDC563F}" type="presParOf" srcId="{A0B578FE-A6D7-4EDE-8F4A-4945C8731B97}" destId="{5087E4B1-3648-4350-8366-3FD1937F5109}" srcOrd="4" destOrd="0" presId="urn:microsoft.com/office/officeart/2005/8/layout/chevron2"/>
    <dgm:cxn modelId="{1985975D-7C94-42EE-87F9-D019EB323608}" type="presParOf" srcId="{5087E4B1-3648-4350-8366-3FD1937F5109}" destId="{65406D0E-03F5-4368-BBA6-7B5121399D28}" srcOrd="0" destOrd="0" presId="urn:microsoft.com/office/officeart/2005/8/layout/chevron2"/>
    <dgm:cxn modelId="{B5BD2A4F-4322-45E5-827A-175DD16F310F}" type="presParOf" srcId="{5087E4B1-3648-4350-8366-3FD1937F5109}" destId="{E78A9FED-600A-4E0A-A77A-2BE61B3BF83A}" srcOrd="1" destOrd="0" presId="urn:microsoft.com/office/officeart/2005/8/layout/chevron2"/>
    <dgm:cxn modelId="{DECBFCB2-49A8-461E-BD76-1412764158A5}" type="presParOf" srcId="{A0B578FE-A6D7-4EDE-8F4A-4945C8731B97}" destId="{678A7A55-7F7B-4853-BC53-B84927139A0F}" srcOrd="5" destOrd="0" presId="urn:microsoft.com/office/officeart/2005/8/layout/chevron2"/>
    <dgm:cxn modelId="{4AF7349D-FD97-4A2A-B07D-D501915520A1}" type="presParOf" srcId="{A0B578FE-A6D7-4EDE-8F4A-4945C8731B97}" destId="{A620207F-20B1-4EAC-96E4-3BC2E81C21B3}" srcOrd="6" destOrd="0" presId="urn:microsoft.com/office/officeart/2005/8/layout/chevron2"/>
    <dgm:cxn modelId="{F788DD0C-19CF-40D5-8DE6-3DBF0A24DF8F}" type="presParOf" srcId="{A620207F-20B1-4EAC-96E4-3BC2E81C21B3}" destId="{98DB0AFA-431B-4D47-9D24-7CE50A943812}" srcOrd="0" destOrd="0" presId="urn:microsoft.com/office/officeart/2005/8/layout/chevron2"/>
    <dgm:cxn modelId="{7B526830-8BED-4348-A77F-23B0E3FB503D}" type="presParOf" srcId="{A620207F-20B1-4EAC-96E4-3BC2E81C21B3}" destId="{28ECCE5D-79E0-4093-A823-7C71F59D4A25}" srcOrd="1" destOrd="0" presId="urn:microsoft.com/office/officeart/2005/8/layout/chevron2"/>
    <dgm:cxn modelId="{1257B7B7-2DE6-40CE-86AB-7D525E2DCFFD}" type="presParOf" srcId="{A0B578FE-A6D7-4EDE-8F4A-4945C8731B97}" destId="{DACC6B92-03F1-4606-90EA-89D5CEFB3E51}" srcOrd="7" destOrd="0" presId="urn:microsoft.com/office/officeart/2005/8/layout/chevron2"/>
    <dgm:cxn modelId="{A50AC1BF-1D92-40DA-9CAF-12C78B856735}" type="presParOf" srcId="{A0B578FE-A6D7-4EDE-8F4A-4945C8731B97}" destId="{8A665909-65A3-4A7E-80B0-F0332CA8EB08}" srcOrd="8" destOrd="0" presId="urn:microsoft.com/office/officeart/2005/8/layout/chevron2"/>
    <dgm:cxn modelId="{B7CD92FE-EF56-4024-B9CF-286315E8EAA6}" type="presParOf" srcId="{8A665909-65A3-4A7E-80B0-F0332CA8EB08}" destId="{0EDA0736-BD58-4838-8FEF-725495133420}" srcOrd="0" destOrd="0" presId="urn:microsoft.com/office/officeart/2005/8/layout/chevron2"/>
    <dgm:cxn modelId="{1DE0B855-DD35-45BF-98BE-C5CAD50E3C9A}" type="presParOf" srcId="{8A665909-65A3-4A7E-80B0-F0332CA8EB08}" destId="{241BC98B-8C24-4681-BE56-4B9035A6E419}" srcOrd="1" destOrd="0" presId="urn:microsoft.com/office/officeart/2005/8/layout/chevron2"/>
    <dgm:cxn modelId="{3C0D58DB-A6EF-49C7-BB45-1732E6F7E4B2}" type="presParOf" srcId="{A0B578FE-A6D7-4EDE-8F4A-4945C8731B97}" destId="{7F30B672-40A6-4836-9B4E-900934486D31}" srcOrd="9" destOrd="0" presId="urn:microsoft.com/office/officeart/2005/8/layout/chevron2"/>
    <dgm:cxn modelId="{BD44D7D3-29AB-477E-B0E2-210F04FCF549}" type="presParOf" srcId="{A0B578FE-A6D7-4EDE-8F4A-4945C8731B97}" destId="{BBC91215-6627-4F3B-98F5-C4A3F5FE94E4}" srcOrd="10" destOrd="0" presId="urn:microsoft.com/office/officeart/2005/8/layout/chevron2"/>
    <dgm:cxn modelId="{96D61C9A-BE3D-4A25-B709-970E775F6E08}" type="presParOf" srcId="{BBC91215-6627-4F3B-98F5-C4A3F5FE94E4}" destId="{737F8B57-4223-44F9-B15D-A72BF1E0B05F}" srcOrd="0" destOrd="0" presId="urn:microsoft.com/office/officeart/2005/8/layout/chevron2"/>
    <dgm:cxn modelId="{BC63FA2E-CEA5-41A6-B53E-BED72F38C4D2}" type="presParOf" srcId="{BBC91215-6627-4F3B-98F5-C4A3F5FE94E4}" destId="{0056BA78-5BEC-44AC-B3C4-5092C46CE3BC}" srcOrd="1" destOrd="0" presId="urn:microsoft.com/office/officeart/2005/8/layout/chevron2"/>
    <dgm:cxn modelId="{C335845B-4859-41A1-97F2-B55E35464313}" type="presParOf" srcId="{A0B578FE-A6D7-4EDE-8F4A-4945C8731B97}" destId="{A89A4CF7-0B81-4311-A15F-161ECBCB7CA7}" srcOrd="11" destOrd="0" presId="urn:microsoft.com/office/officeart/2005/8/layout/chevron2"/>
    <dgm:cxn modelId="{BDA282B7-FCF2-433C-AC2F-801D3EA4A221}" type="presParOf" srcId="{A0B578FE-A6D7-4EDE-8F4A-4945C8731B97}" destId="{AA324BF9-774A-4124-BF27-CC62FB70AFB6}" srcOrd="12" destOrd="0" presId="urn:microsoft.com/office/officeart/2005/8/layout/chevron2"/>
    <dgm:cxn modelId="{512544A2-286B-4D2E-BA8C-7C41B916D866}" type="presParOf" srcId="{AA324BF9-774A-4124-BF27-CC62FB70AFB6}" destId="{02E4CAB1-474B-4F5F-8C04-4967EF2D1631}" srcOrd="0" destOrd="0" presId="urn:microsoft.com/office/officeart/2005/8/layout/chevron2"/>
    <dgm:cxn modelId="{C1CFEE78-1297-4361-8022-898BA50A2AFB}" type="presParOf" srcId="{AA324BF9-774A-4124-BF27-CC62FB70AFB6}" destId="{CFB67821-A9FC-4B45-841C-2B8BF05EA81B}" srcOrd="1" destOrd="0" presId="urn:microsoft.com/office/officeart/2005/8/layout/chevron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5C0C07-B218-414B-AE1B-BA76927F120C}" type="datetimeFigureOut">
              <a:rPr lang="ru-RU" smtClean="0"/>
              <a:pPr/>
              <a:t>09.09.2014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028C50-D3D3-46B5-A413-BC0A4577299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lfaebooks.com/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Системы электронного документооборота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формируют новое поколение систем автоматизации предприятий. Основными объектами автоматизации в таких системах являются документы (в самом широком их понимании, от обычных бумажных до электронных любого формата и структуры) и бизнес-процессы, представляющие как движение документов, так и их обработку. Данный подход к автоматизации предприятий является одновременно и конструктивным и универсальным, обеспечивая автоматизацию документооборота и всех бизнес-процессов предприятия в рамках единой концепции и единого программного инструментария.</a:t>
            </a:r>
          </a:p>
          <a:p>
            <a:endParaRPr lang="ru-RU" sz="1200" b="0" i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НАПРИМЕР:</a:t>
            </a:r>
          </a:p>
          <a:p>
            <a:pPr>
              <a:buFont typeface="Arial" pitchFamily="34" charset="0"/>
              <a:buChar char="•"/>
            </a:pP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регистрация корреспонденции (входящие, исходящие)</a:t>
            </a:r>
          </a:p>
          <a:p>
            <a:pPr>
              <a:buFont typeface="Arial" pitchFamily="34" charset="0"/>
              <a:buChar char="•"/>
            </a:pP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электронный архив документов</a:t>
            </a:r>
          </a:p>
          <a:p>
            <a:pPr>
              <a:buFont typeface="Arial" pitchFamily="34" charset="0"/>
              <a:buChar char="•"/>
            </a:pP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согласование и утверждение ОРД</a:t>
            </a:r>
          </a:p>
          <a:p>
            <a:pPr>
              <a:buFont typeface="Arial" pitchFamily="34" charset="0"/>
              <a:buChar char="•"/>
            </a:pP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контроль исполнения документов и поручений</a:t>
            </a:r>
          </a:p>
          <a:p>
            <a:pPr>
              <a:buFont typeface="Arial" pitchFamily="34" charset="0"/>
              <a:buChar char="•"/>
            </a:pP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автоматизация договорного процесса</a:t>
            </a:r>
          </a:p>
          <a:p>
            <a:pPr>
              <a:buFont typeface="Arial" pitchFamily="34" charset="0"/>
              <a:buChar char="•"/>
            </a:pPr>
            <a:r>
              <a:rPr lang="ru-RU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управлени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библиотекой книг (</a:t>
            </a:r>
            <a:r>
              <a:rPr lang="ru-RU" sz="1200" b="0" i="0" u="none" strike="noStrike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book</a:t>
            </a:r>
            <a:r>
              <a:rPr lang="ru-RU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 </a:t>
            </a:r>
            <a:r>
              <a:rPr lang="ru-RU" sz="1200" b="0" i="0" u="none" strike="noStrike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management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</a:t>
            </a:r>
          </a:p>
          <a:p>
            <a:pPr>
              <a:buFont typeface="Arial" pitchFamily="34" charset="0"/>
              <a:buChar char="•"/>
            </a:pP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библиотека регламентов управленческих процедур</a:t>
            </a:r>
          </a:p>
          <a:p>
            <a:pPr>
              <a:buFont typeface="Arial" pitchFamily="34" charset="0"/>
              <a:buChar char="•"/>
            </a:pP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оформление командировок</a:t>
            </a:r>
          </a:p>
          <a:p>
            <a:pPr>
              <a:buFont typeface="Arial" pitchFamily="34" charset="0"/>
              <a:buChar char="•"/>
            </a:pP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организация внутреннего информационного портала предприятия и его подразделений</a:t>
            </a:r>
          </a:p>
          <a:p>
            <a:pPr>
              <a:buFont typeface="Arial" pitchFamily="34" charset="0"/>
              <a:buChar char="•"/>
            </a:pP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система контроля выполнения должностных инструкций</a:t>
            </a:r>
          </a:p>
          <a:p>
            <a:pPr>
              <a:buFont typeface="Arial" pitchFamily="34" charset="0"/>
              <a:buChar char="•"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028C50-D3D3-46B5-A413-BC0A4577299F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Оптимальный план внедрения СЭД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028C50-D3D3-46B5-A413-BC0A4577299F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Как посчитать экономический эффект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028C50-D3D3-46B5-A413-BC0A4577299F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Эффект связанный с теми преимуществами для функционирования организации, которые дает СЭД (прозрачность управления, контроль исполнительской дисциплины, возможность накопления знаний и др.).</a:t>
            </a:r>
          </a:p>
          <a:p>
            <a:endParaRPr lang="ru-RU" sz="1200" b="0" i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Парадокс состоит в том, что в действительности этот эффект существенно превышает непосредственную экономию от внедрения СЭД в виде неизрасходованной бумаги или уменьшения трудозатрат. Сложность в том, что оценка всегда будет экспертной, а такую оценку можно очень легко поставить под сомнение.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028C50-D3D3-46B5-A413-BC0A4577299F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 marL="228600" indent="-228600">
              <a:buFont typeface="+mj-lt"/>
              <a:buAutoNum type="arabicPeriod"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028C50-D3D3-46B5-A413-BC0A4577299F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 marL="228600" indent="-228600">
              <a:buFont typeface="+mj-lt"/>
              <a:buAutoNum type="arabicPeriod"/>
            </a:pP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Сделайте переход к системе электронного документооборота постепенным. Например, сначала можно внедрить только электронную почту.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 этапе подготовительной работы найдите сторонников-энтузиастов, которые будут помогать "отстающим" осваивать новую безбумажную технологию работы.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Сделайте руководителя предприятия убежденным сторонником внедрения системы документооборота. (Надеемся, эта статья поможет вам выработать соответствующие аргументы.)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чехарде в организационной структуре предприятия необходимо внедрять только те компоненты СЭД, которые адекватны такому его состоянию. Например, даже при наличии достаточно неформализованной организационной структуры организации можно построить вполне эффективный электронный архив.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отсутствии даже бумажного, но упорядоченного документооборота в организации необходимо запустить </a:t>
            </a:r>
            <a:r>
              <a:rPr lang="ru-RU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пилотный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проект. Для этого нужно проанализировать ее деятельность и выявить проблемные участки, которые более всего страдают от отсутствия формализации в ведении дел.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Учтите, что существующее законодательство уже позволяет быстро внедрять ЭЦП, а соответственно и электронные документы внутри организаций, а также реально переходить ко все более широкому использованию этого метода при обмене документами между организациями.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Бумажные документы из внешнего мира должны попадать во внутреннюю систему электронного документооборота, для чего в СЭД необходимо получать их электронные образы. Понятно, что для этого вам надо предусмотреть использование сканеров.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Не забудьте про полезную возможность употребления существующих документов для создания новых. Если предполагается, что такая работа будет вестись постоянно, то лучше предусмотреть и серверное распознавание текстов (для целей полнотекстового поиска), и установленные на рабочих местах программы распознавания. В этом случае пользователь будет иметь возможность самостоятельно конвертировать изображения документов в текст с необходимыми опциями и сохранять их в нужном ему формате.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Если в организации имеется бумажный архив документов, то электронный архив нужно заполнять сканированием документов из бумажного и не пытаться делать это, беря за основу слабо упорядоченные электронные версии документов.</a:t>
            </a:r>
          </a:p>
          <a:p>
            <a:pPr marL="228600" indent="-228600">
              <a:buFont typeface="+mj-lt"/>
              <a:buAutoNum type="arabicPeriod"/>
            </a:pP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Если же в организации никакого архива нет, то сначала нужно добиться единого порядка хранения документов в каталогах, запретить (в том числе, если это возможно, техническими средствами) хранение документов на локальных дисках компьютеров.</a:t>
            </a:r>
          </a:p>
          <a:p>
            <a:pPr marL="228600" indent="-228600">
              <a:buFont typeface="+mj-lt"/>
              <a:buAutoNum type="arabicPeriod"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028C50-D3D3-46B5-A413-BC0A4577299F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K:\ProPowerPoint\Шаблоны\В работе\Abst3d\Abst3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16631"/>
            <a:ext cx="7772400" cy="1080121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5373216"/>
            <a:ext cx="6400800" cy="1008112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BE37696-6829-4FE1-83BB-83B69688FB9A}" type="datetimeFigureOut">
              <a:rPr lang="ru-RU"/>
              <a:pPr>
                <a:defRPr/>
              </a:pPr>
              <a:t>09.09.2014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83E67C5-9CCF-4B78-81A1-0D188B996B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0EE4C49-E548-4D44-B686-C28CEC4FAE93}" type="datetimeFigureOut">
              <a:rPr lang="ru-RU"/>
              <a:pPr>
                <a:defRPr/>
              </a:pPr>
              <a:t>09.09.2014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0390B1D-8755-4ECD-8CBE-6D322BA38E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3304E48B-66E1-4DA7-9D19-D9C16E328E83}" type="datetimeFigureOut">
              <a:rPr lang="ru-RU"/>
              <a:pPr>
                <a:defRPr/>
              </a:pPr>
              <a:t>09.09.2014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0F1C1C5-44B7-423D-B9B1-C4EC71D3CC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5D50661-7698-4AB1-9FFE-FDB5BD952BCB}" type="datetimeFigureOut">
              <a:rPr lang="ru-RU"/>
              <a:pPr>
                <a:defRPr/>
              </a:pPr>
              <a:t>09.09.2014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774BD03-EDE7-4BB4-B14C-296AF92052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44E5ECB-A9A9-432B-88BC-A3C039E82998}" type="datetimeFigureOut">
              <a:rPr lang="ru-RU"/>
              <a:pPr>
                <a:defRPr/>
              </a:pPr>
              <a:t>09.09.2014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F41814A-2854-4D54-9C33-266D20AAB5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CD48721-1D2A-42A9-B40E-E3384E81717F}" type="datetimeFigureOut">
              <a:rPr lang="ru-RU"/>
              <a:pPr>
                <a:defRPr/>
              </a:pPr>
              <a:t>09.09.2014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6C00873-17E3-4229-A7E8-034527FAB4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354E561-6A21-457A-8D6D-3DB36F2DF5E7}" type="datetimeFigureOut">
              <a:rPr lang="ru-RU"/>
              <a:pPr>
                <a:defRPr/>
              </a:pPr>
              <a:t>09.09.2014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3BB5A93-AADB-47E2-A25A-78733BEE7D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2E8C44F-22A2-47BB-83F1-49AC5223F581}" type="datetimeFigureOut">
              <a:rPr lang="ru-RU"/>
              <a:pPr>
                <a:defRPr/>
              </a:pPr>
              <a:t>09.09.2014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C8AF918-88A0-483B-A097-57AA122088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643C8EB-6ECB-477E-A249-305F0D5B07AD}" type="datetimeFigureOut">
              <a:rPr lang="ru-RU"/>
              <a:pPr>
                <a:defRPr/>
              </a:pPr>
              <a:t>09.09.2014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33AB86EF-BA7D-4102-AD1D-79BAB01725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84D7A62-7FE6-4C48-B9B6-EE34952E0016}" type="datetimeFigureOut">
              <a:rPr lang="ru-RU"/>
              <a:pPr>
                <a:defRPr/>
              </a:pPr>
              <a:t>09.09.2014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3BFF23C-72E1-4C6C-A3A6-F8C0310D14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ProPowerPoint\Шаблоны\В работе\Abst3d\Print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476250"/>
            <a:ext cx="8229600" cy="64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484313"/>
            <a:ext cx="8229600" cy="511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9" name="Прямоугольник 6"/>
          <p:cNvSpPr>
            <a:spLocks noChangeArrowheads="1"/>
          </p:cNvSpPr>
          <p:nvPr/>
        </p:nvSpPr>
        <p:spPr bwMode="auto">
          <a:xfrm>
            <a:off x="7912100" y="6596063"/>
            <a:ext cx="12319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US" altLang="ru-RU" sz="1100" smtClean="0">
                <a:solidFill>
                  <a:srgbClr val="BFBFBF"/>
                </a:solidFill>
              </a:rPr>
              <a:t>ProPowerPoint.Ru</a:t>
            </a:r>
            <a:endParaRPr lang="ru-RU" altLang="ru-RU" sz="1100" smtClean="0">
              <a:solidFill>
                <a:srgbClr val="BFBFB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jpeg"/><Relationship Id="rId4" Type="http://schemas.openxmlformats.org/officeDocument/2006/relationships/image" Target="../media/image9.png"/><Relationship Id="rId9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Joker\Downloads\&#1042;&#1085;&#1077;&#1076;&#1088;&#1077;&#1085;&#1080;&#1077;%20&#1057;&#1069;&#1044;%20(online-video-cutter.com).avi" TargetMode="External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AB@scac.ru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hyperlink" Target="mailto:AlexBourne@inbox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ctrTitle"/>
          </p:nvPr>
        </p:nvSpPr>
        <p:spPr>
          <a:xfrm>
            <a:off x="539750" y="214290"/>
            <a:ext cx="7772400" cy="982685"/>
          </a:xfrm>
        </p:spPr>
        <p:txBody>
          <a:bodyPr/>
          <a:lstStyle/>
          <a:p>
            <a:pPr>
              <a:defRPr/>
            </a:pPr>
            <a:r>
              <a:rPr lang="ru-RU" altLang="ru-RU" dirty="0" smtClean="0"/>
              <a:t>Особенности внедрения СЭД в крупной компании</a:t>
            </a:r>
          </a:p>
        </p:txBody>
      </p:sp>
      <p:sp>
        <p:nvSpPr>
          <p:cNvPr id="1331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00298" y="5072074"/>
            <a:ext cx="6400800" cy="1008062"/>
          </a:xfrm>
        </p:spPr>
        <p:txBody>
          <a:bodyPr/>
          <a:lstStyle/>
          <a:p>
            <a:pPr algn="r"/>
            <a:r>
              <a:rPr lang="ru-RU" altLang="ru-RU" dirty="0" smtClean="0"/>
              <a:t>Подготовил: Борн А.А.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K:\ProPowerPoint\Шаблоны\В работе\Abst3d\Slid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350" y="476250"/>
            <a:ext cx="7283450" cy="649288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Содержание: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5364" name="Объект 2"/>
          <p:cNvSpPr>
            <a:spLocks noGrp="1"/>
          </p:cNvSpPr>
          <p:nvPr>
            <p:ph idx="1"/>
          </p:nvPr>
        </p:nvSpPr>
        <p:spPr>
          <a:xfrm>
            <a:off x="1476375" y="1412875"/>
            <a:ext cx="7212013" cy="5113338"/>
          </a:xfrm>
        </p:spPr>
        <p:txBody>
          <a:bodyPr/>
          <a:lstStyle/>
          <a:p>
            <a:r>
              <a:rPr lang="ru-RU" dirty="0" smtClean="0"/>
              <a:t>Обо мне</a:t>
            </a:r>
          </a:p>
          <a:p>
            <a:r>
              <a:rPr lang="ru-RU" dirty="0" smtClean="0"/>
              <a:t>О компании</a:t>
            </a:r>
          </a:p>
          <a:p>
            <a:r>
              <a:rPr lang="ru-RU" dirty="0" smtClean="0"/>
              <a:t>Что такое СЭД</a:t>
            </a:r>
          </a:p>
          <a:p>
            <a:r>
              <a:rPr lang="ru-RU" dirty="0" smtClean="0"/>
              <a:t>Что необходимо знать </a:t>
            </a:r>
          </a:p>
          <a:p>
            <a:r>
              <a:rPr lang="ru-RU" dirty="0" smtClean="0"/>
              <a:t>Выбор подходящей системы</a:t>
            </a:r>
          </a:p>
          <a:p>
            <a:r>
              <a:rPr lang="ru-RU" dirty="0" smtClean="0"/>
              <a:t>С чего лучше начинать</a:t>
            </a:r>
          </a:p>
          <a:p>
            <a:r>
              <a:rPr lang="ru-RU" dirty="0" smtClean="0"/>
              <a:t>«Идеальный план» внедрения</a:t>
            </a:r>
          </a:p>
          <a:p>
            <a:r>
              <a:rPr lang="ru-RU" dirty="0" smtClean="0"/>
              <a:t>Как посчитать эффект</a:t>
            </a:r>
          </a:p>
          <a:p>
            <a:r>
              <a:rPr lang="ru-RU" dirty="0" smtClean="0"/>
              <a:t>Игра и фильм…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K:\ProPowerPoint\Шаблоны\В работе\Abst3d\Slid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350" y="476250"/>
            <a:ext cx="7283450" cy="649288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Обо мне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57818" y="1428736"/>
            <a:ext cx="314327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Более 20 лет в ИТ отрасли. </a:t>
            </a:r>
            <a:endParaRPr lang="ru-RU" sz="2000" dirty="0" smtClean="0"/>
          </a:p>
          <a:p>
            <a:endParaRPr lang="ru-RU" sz="2000" dirty="0"/>
          </a:p>
          <a:p>
            <a:r>
              <a:rPr lang="ru-RU" sz="2000" dirty="0" smtClean="0"/>
              <a:t>Набирал </a:t>
            </a:r>
            <a:r>
              <a:rPr lang="ru-RU" sz="2000" dirty="0"/>
              <a:t>команды и реализовывал проекты в крупных международных и российских компаниях, таких как: </a:t>
            </a:r>
            <a:r>
              <a:rPr lang="ru-RU" sz="2000" dirty="0" err="1"/>
              <a:t>Sistema</a:t>
            </a:r>
            <a:r>
              <a:rPr lang="ru-RU" sz="2000" dirty="0"/>
              <a:t> JSFC, </a:t>
            </a:r>
            <a:r>
              <a:rPr lang="ru-RU" sz="2000" dirty="0" err="1"/>
              <a:t>Mercedes-Benz</a:t>
            </a:r>
            <a:r>
              <a:rPr lang="ru-RU" sz="2000" dirty="0"/>
              <a:t>, </a:t>
            </a:r>
            <a:r>
              <a:rPr lang="ru-RU" sz="2000" dirty="0" err="1"/>
              <a:t>Porsche</a:t>
            </a:r>
            <a:r>
              <a:rPr lang="ru-RU" sz="2000" dirty="0"/>
              <a:t> AG, ОАО НПО «Наука» и других.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 smtClean="0"/>
          </a:p>
          <a:p>
            <a:r>
              <a:rPr lang="ru-RU" sz="2000" dirty="0" smtClean="0"/>
              <a:t>В </a:t>
            </a:r>
            <a:r>
              <a:rPr lang="ru-RU" sz="2000" dirty="0"/>
              <a:t>настоящее время: Директор департамента программного обеспечения в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/>
              <a:t>SUKHOI </a:t>
            </a:r>
            <a:r>
              <a:rPr lang="ru-RU" sz="2000" b="1" dirty="0" err="1"/>
              <a:t>Civil</a:t>
            </a:r>
            <a:r>
              <a:rPr lang="ru-RU" sz="2000" b="1" dirty="0"/>
              <a:t> </a:t>
            </a:r>
            <a:r>
              <a:rPr lang="ru-RU" sz="2000" b="1" dirty="0" err="1"/>
              <a:t>Aircraft</a:t>
            </a:r>
            <a:r>
              <a:rPr lang="ru-RU" sz="2000" b="1" dirty="0"/>
              <a:t>.</a:t>
            </a:r>
          </a:p>
        </p:txBody>
      </p:sp>
      <p:pic>
        <p:nvPicPr>
          <p:cNvPr id="10" name="Содержимое 9" descr="IMG_915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663175" y="1428736"/>
            <a:ext cx="3408891" cy="5113337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K:\ProPowerPoint\Шаблоны\В работе\Abst3d\Slid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350" y="476250"/>
            <a:ext cx="7283450" cy="649288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О компании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" name="Содержимое 4" descr="12478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357290" y="1285860"/>
            <a:ext cx="3786214" cy="2524142"/>
          </a:xfrm>
        </p:spPr>
      </p:pic>
      <p:pic>
        <p:nvPicPr>
          <p:cNvPr id="6" name="Рисунок 5" descr="wpapers_ru_Суперджет-SSJ-1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3504" y="3786190"/>
            <a:ext cx="3643337" cy="285752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14480" y="4000504"/>
            <a:ext cx="31432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/>
              <a:t>Sukhoi</a:t>
            </a:r>
            <a:r>
              <a:rPr lang="ru-RU" dirty="0"/>
              <a:t> </a:t>
            </a:r>
            <a:r>
              <a:rPr lang="ru-RU" dirty="0" err="1"/>
              <a:t>Superjet</a:t>
            </a:r>
            <a:r>
              <a:rPr lang="ru-RU" dirty="0"/>
              <a:t> 100 — российский </a:t>
            </a:r>
            <a:r>
              <a:rPr lang="ru-RU" dirty="0" err="1"/>
              <a:t>ближнемагистральный</a:t>
            </a:r>
            <a:r>
              <a:rPr lang="ru-RU" dirty="0"/>
              <a:t> пассажирский самолёт, разработанный компанией «Гражданские самолёты Сухого» при участии ряда иностранных компаний.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143504" y="1500174"/>
            <a:ext cx="364333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Российская </a:t>
            </a:r>
            <a:r>
              <a:rPr lang="ru-RU" dirty="0"/>
              <a:t>компания, занимающаяся разработкой, производством, </a:t>
            </a:r>
            <a:r>
              <a:rPr lang="ru-RU" dirty="0" smtClean="0"/>
              <a:t>маркетингом, </a:t>
            </a:r>
            <a:r>
              <a:rPr lang="ru-RU" dirty="0"/>
              <a:t>послепродажным обслуживанием, </a:t>
            </a:r>
            <a:r>
              <a:rPr lang="ru-RU" dirty="0" smtClean="0"/>
              <a:t>гражданских </a:t>
            </a:r>
            <a:r>
              <a:rPr lang="ru-RU" dirty="0"/>
              <a:t>самолётов.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K:\ProPowerPoint\Шаблоны\В работе\Abst3d\Slid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350" y="476250"/>
            <a:ext cx="7283450" cy="649288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Что такое СЭД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5364" name="Объект 2"/>
          <p:cNvSpPr>
            <a:spLocks noGrp="1"/>
          </p:cNvSpPr>
          <p:nvPr>
            <p:ph idx="1"/>
          </p:nvPr>
        </p:nvSpPr>
        <p:spPr>
          <a:xfrm>
            <a:off x="1476375" y="1412875"/>
            <a:ext cx="7212013" cy="5113338"/>
          </a:xfrm>
        </p:spPr>
        <p:txBody>
          <a:bodyPr/>
          <a:lstStyle/>
          <a:p>
            <a:r>
              <a:rPr lang="en-US" sz="2400" b="1" dirty="0" err="1" smtClean="0"/>
              <a:t>WiKi</a:t>
            </a:r>
            <a:r>
              <a:rPr lang="en-US" sz="2400" b="1" dirty="0" smtClean="0"/>
              <a:t> - </a:t>
            </a:r>
            <a:r>
              <a:rPr lang="ru-RU" sz="2400" b="1" dirty="0" smtClean="0"/>
              <a:t>Система электронного документооборота (СЭД)</a:t>
            </a:r>
            <a:r>
              <a:rPr lang="ru-RU" sz="2400" dirty="0" smtClean="0"/>
              <a:t> — автоматизированная многопользовательская система, сопровождающая процесс управления работой иерархической организации с целью обеспечения выполнения этой организацией своих функций. </a:t>
            </a:r>
            <a:endParaRPr lang="en-US" sz="2400" dirty="0" smtClean="0"/>
          </a:p>
          <a:p>
            <a:endParaRPr lang="ru-RU" sz="2400" b="1" dirty="0" smtClean="0"/>
          </a:p>
          <a:p>
            <a:r>
              <a:rPr lang="ru-RU" sz="2400" b="1" dirty="0" smtClean="0"/>
              <a:t>СУТЬ: СИСТЕМА УПРАВЛЕНИЯ ДОКУМЕНТАМИ </a:t>
            </a:r>
          </a:p>
          <a:p>
            <a:pPr lvl="1"/>
            <a:r>
              <a:rPr lang="ru-RU" sz="2400" dirty="0" smtClean="0"/>
              <a:t>Основными объектами автоматизации в таких системах являются </a:t>
            </a:r>
            <a:r>
              <a:rPr lang="ru-RU" sz="2400" b="1" dirty="0" smtClean="0"/>
              <a:t>документы</a:t>
            </a:r>
            <a:endParaRPr lang="ru-RU" sz="2400" dirty="0" smtClean="0"/>
          </a:p>
          <a:p>
            <a:pPr lvl="1"/>
            <a:r>
              <a:rPr lang="ru-RU" sz="2400" b="1" dirty="0" smtClean="0"/>
              <a:t> и бизнес-процессы</a:t>
            </a:r>
            <a:r>
              <a:rPr lang="ru-RU" sz="2400" dirty="0" smtClean="0"/>
              <a:t>, представляющие как движение документов, так и их обработку.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K:\ProPowerPoint\Шаблоны\В работе\Abst3d\Slid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350" y="476250"/>
            <a:ext cx="7283450" cy="649288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Что необходимо знать перед началом внедрения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5364" name="Объект 2"/>
          <p:cNvSpPr>
            <a:spLocks noGrp="1"/>
          </p:cNvSpPr>
          <p:nvPr>
            <p:ph idx="1"/>
          </p:nvPr>
        </p:nvSpPr>
        <p:spPr>
          <a:xfrm>
            <a:off x="1476375" y="1412875"/>
            <a:ext cx="7212013" cy="5113338"/>
          </a:xfrm>
        </p:spPr>
        <p:txBody>
          <a:bodyPr/>
          <a:lstStyle/>
          <a:p>
            <a:endParaRPr lang="ru-RU" dirty="0" smtClean="0"/>
          </a:p>
          <a:p>
            <a:r>
              <a:rPr lang="ru-RU" dirty="0" smtClean="0"/>
              <a:t>Организационная структура компании</a:t>
            </a:r>
          </a:p>
          <a:p>
            <a:r>
              <a:rPr lang="ru-RU" dirty="0" smtClean="0"/>
              <a:t>Имеющиеся регламенты и СТП по документообороту в компании</a:t>
            </a:r>
          </a:p>
          <a:p>
            <a:r>
              <a:rPr lang="ru-RU" dirty="0" smtClean="0"/>
              <a:t>Федеральный закон от 6 апреля 2011 г. N 63-ФЗ "Об электронной подписи»</a:t>
            </a:r>
          </a:p>
        </p:txBody>
      </p:sp>
      <p:graphicFrame>
        <p:nvGraphicFramePr>
          <p:cNvPr id="28677" name="Object 5"/>
          <p:cNvGraphicFramePr>
            <a:graphicFrameLocks noChangeAspect="1"/>
          </p:cNvGraphicFramePr>
          <p:nvPr/>
        </p:nvGraphicFramePr>
        <p:xfrm>
          <a:off x="1857356" y="5143512"/>
          <a:ext cx="5891981" cy="1000132"/>
        </p:xfrm>
        <a:graphic>
          <a:graphicData uri="http://schemas.openxmlformats.org/presentationml/2006/ole">
            <p:oleObj spid="_x0000_s28677" name="Объект упаковщика для оболочки" showAsIcon="1" r:id="rId4" imgW="4039560" imgH="685800" progId="Package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K:\ProPowerPoint\Шаблоны\В работе\Abst3d\Slid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350" y="476250"/>
            <a:ext cx="7283450" cy="649288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Выбор подходящей системы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" name="Содержимое 4" descr="logo_DIR_gor_small.pn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571604" y="6000768"/>
            <a:ext cx="2357454" cy="506852"/>
          </a:xfrm>
        </p:spPr>
      </p:pic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29586" y="5786454"/>
            <a:ext cx="7620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6248" y="5929330"/>
            <a:ext cx="2864014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643042" y="5143512"/>
            <a:ext cx="3640672" cy="604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5143512"/>
            <a:ext cx="13335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703" name="Picture 7" descr="http://iecp.ru/GetImage.ashx?id=156509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29468" y="4929198"/>
            <a:ext cx="2000250" cy="762000"/>
          </a:xfrm>
          <a:prstGeom prst="rect">
            <a:avLst/>
          </a:prstGeom>
          <a:noFill/>
        </p:spPr>
      </p:pic>
      <p:pic>
        <p:nvPicPr>
          <p:cNvPr id="29705" name="Picture 9" descr="http://assets.hardwarezone.com/img/2011/11/emcdocumentum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571604" y="4000504"/>
            <a:ext cx="4762500" cy="1085850"/>
          </a:xfrm>
          <a:prstGeom prst="rect">
            <a:avLst/>
          </a:prstGeom>
          <a:noFill/>
        </p:spPr>
      </p:pic>
      <p:pic>
        <p:nvPicPr>
          <p:cNvPr id="29707" name="Picture 11" descr="http://www.1c.kiev.ua/images/logo_1c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768" y="3571876"/>
            <a:ext cx="1333496" cy="1333496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1785918" y="1500174"/>
            <a:ext cx="68580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Программ очень много как выбрать подходящую ?</a:t>
            </a:r>
          </a:p>
          <a:p>
            <a:endParaRPr lang="ru-RU" sz="2400" dirty="0"/>
          </a:p>
          <a:p>
            <a:pPr marL="342900" indent="-342900">
              <a:buAutoNum type="arabicPeriod"/>
            </a:pPr>
            <a:r>
              <a:rPr lang="ru-RU" sz="2400" dirty="0" smtClean="0"/>
              <a:t>Внутренняя или внешняя</a:t>
            </a:r>
          </a:p>
          <a:p>
            <a:pPr marL="342900" indent="-342900">
              <a:buAutoNum type="arabicPeriod"/>
            </a:pPr>
            <a:r>
              <a:rPr lang="ru-RU" sz="2400" dirty="0" smtClean="0"/>
              <a:t>Какая платформа</a:t>
            </a:r>
          </a:p>
          <a:p>
            <a:pPr marL="342900" indent="-342900">
              <a:buAutoNum type="arabicPeriod"/>
            </a:pPr>
            <a:r>
              <a:rPr lang="ru-RU" sz="2400" dirty="0" smtClean="0"/>
              <a:t>Цена</a:t>
            </a:r>
          </a:p>
          <a:p>
            <a:pPr marL="342900" indent="-342900">
              <a:buAutoNum type="arabicPeriod"/>
            </a:pPr>
            <a:r>
              <a:rPr lang="ru-RU" sz="2400" dirty="0" smtClean="0"/>
              <a:t>Функционал -</a:t>
            </a:r>
            <a:r>
              <a:rPr lang="en-US" sz="2400" dirty="0" smtClean="0"/>
              <a:t>&gt; </a:t>
            </a:r>
            <a:r>
              <a:rPr lang="ru-RU" sz="2400" dirty="0" smtClean="0"/>
              <a:t>Демо-версия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K:\ProPowerPoint\Шаблоны\В работе\Abst3d\Slid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350" y="476250"/>
            <a:ext cx="7283450" cy="649288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С чего лучше начинать внедрение СЭД в компании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500166" y="1484313"/>
            <a:ext cx="7186634" cy="5113337"/>
          </a:xfrm>
        </p:spPr>
        <p:txBody>
          <a:bodyPr/>
          <a:lstStyle/>
          <a:p>
            <a:r>
              <a:rPr lang="ru-RU" b="1" dirty="0" smtClean="0"/>
              <a:t>Стандартный сценарий:</a:t>
            </a:r>
          </a:p>
          <a:p>
            <a:pPr lvl="1"/>
            <a:r>
              <a:rPr lang="ru-RU" dirty="0" smtClean="0"/>
              <a:t>Приказ об открытии проекта</a:t>
            </a:r>
          </a:p>
          <a:p>
            <a:pPr lvl="1"/>
            <a:r>
              <a:rPr lang="ru-RU" dirty="0" smtClean="0"/>
              <a:t>Формирование рабочей группы</a:t>
            </a:r>
          </a:p>
          <a:p>
            <a:pPr lvl="1"/>
            <a:r>
              <a:rPr lang="ru-RU" dirty="0" smtClean="0"/>
              <a:t>Формирование проектной документации</a:t>
            </a:r>
          </a:p>
          <a:p>
            <a:pPr lvl="1"/>
            <a:r>
              <a:rPr lang="ru-RU" dirty="0" smtClean="0"/>
              <a:t>Анализ и формирование тех. требований</a:t>
            </a:r>
          </a:p>
          <a:p>
            <a:pPr lvl="1"/>
            <a:r>
              <a:rPr lang="ru-RU" dirty="0" smtClean="0"/>
              <a:t>и т.п.</a:t>
            </a:r>
          </a:p>
          <a:p>
            <a:pPr lvl="1"/>
            <a:endParaRPr lang="ru-RU" dirty="0"/>
          </a:p>
        </p:txBody>
      </p:sp>
      <p:pic>
        <p:nvPicPr>
          <p:cNvPr id="7" name="Рисунок 6" descr="stopka_dokumento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4643446"/>
            <a:ext cx="2500330" cy="18669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K:\ProPowerPoint\Шаблоны\В работе\Abst3d\Slid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350" y="476250"/>
            <a:ext cx="7283450" cy="649288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С чего лучше начинать внедрение СЭД в компании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14480" y="1714488"/>
            <a:ext cx="700092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Реклама:</a:t>
            </a:r>
          </a:p>
          <a:p>
            <a:r>
              <a:rPr lang="ru-RU" sz="3200" dirty="0"/>
              <a:t>	</a:t>
            </a:r>
            <a:r>
              <a:rPr lang="ru-RU" sz="3200" dirty="0" smtClean="0"/>
              <a:t>- презентация проекта</a:t>
            </a:r>
          </a:p>
          <a:p>
            <a:r>
              <a:rPr lang="ru-RU" sz="3200" dirty="0"/>
              <a:t>	</a:t>
            </a:r>
            <a:r>
              <a:rPr lang="ru-RU" sz="3200" dirty="0" smtClean="0"/>
              <a:t>- информация для сотрудников</a:t>
            </a:r>
          </a:p>
          <a:p>
            <a:r>
              <a:rPr lang="ru-RU" sz="3200" dirty="0"/>
              <a:t>	</a:t>
            </a:r>
            <a:r>
              <a:rPr lang="ru-RU" sz="3200" dirty="0" smtClean="0"/>
              <a:t>- скрытая реклама</a:t>
            </a:r>
          </a:p>
        </p:txBody>
      </p:sp>
      <p:pic>
        <p:nvPicPr>
          <p:cNvPr id="7" name="Рисунок 6" descr="kasp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3786190"/>
            <a:ext cx="2428892" cy="2897005"/>
          </a:xfrm>
          <a:prstGeom prst="rect">
            <a:avLst/>
          </a:prstGeom>
        </p:spPr>
      </p:pic>
      <p:pic>
        <p:nvPicPr>
          <p:cNvPr id="9" name="Содержимое 8" descr="1362482532_present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286248" y="3786190"/>
            <a:ext cx="4344378" cy="285752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K:\ProPowerPoint\Шаблоны\В работе\Abst3d\Slid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350" y="476250"/>
            <a:ext cx="7283450" cy="649288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Кто может быть союзником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5364" name="Объект 2"/>
          <p:cNvSpPr>
            <a:spLocks noGrp="1"/>
          </p:cNvSpPr>
          <p:nvPr>
            <p:ph idx="1"/>
          </p:nvPr>
        </p:nvSpPr>
        <p:spPr>
          <a:xfrm>
            <a:off x="1476375" y="1412875"/>
            <a:ext cx="7212013" cy="2230439"/>
          </a:xfrm>
        </p:spPr>
        <p:txBody>
          <a:bodyPr/>
          <a:lstStyle/>
          <a:p>
            <a:r>
              <a:rPr lang="ru-RU" b="1" dirty="0" smtClean="0"/>
              <a:t>Позитивные союзники</a:t>
            </a:r>
          </a:p>
          <a:p>
            <a:pPr lvl="1"/>
            <a:r>
              <a:rPr lang="ru-RU" dirty="0" smtClean="0"/>
              <a:t>Исполнение поручений и анализ трудоемкости</a:t>
            </a:r>
          </a:p>
          <a:p>
            <a:pPr lvl="1"/>
            <a:r>
              <a:rPr lang="ru-RU" dirty="0" smtClean="0"/>
              <a:t>Получение результатов</a:t>
            </a:r>
          </a:p>
          <a:p>
            <a:pPr lvl="1"/>
            <a:endParaRPr lang="ru-RU" dirty="0" smtClean="0"/>
          </a:p>
        </p:txBody>
      </p:sp>
      <p:pic>
        <p:nvPicPr>
          <p:cNvPr id="5" name="Рисунок 4" descr="get-business-result-001-300x20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4000504"/>
            <a:ext cx="3305340" cy="2214578"/>
          </a:xfrm>
          <a:prstGeom prst="rect">
            <a:avLst/>
          </a:prstGeom>
        </p:spPr>
      </p:pic>
      <p:pic>
        <p:nvPicPr>
          <p:cNvPr id="6" name="Рисунок 5" descr="imag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3042" y="4000504"/>
            <a:ext cx="3591153" cy="22860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K:\ProPowerPoint\Шаблоны\В работе\Abst3d\Slid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350" y="476250"/>
            <a:ext cx="7283450" cy="649288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Кто может быть союзником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5364" name="Объект 2"/>
          <p:cNvSpPr>
            <a:spLocks noGrp="1"/>
          </p:cNvSpPr>
          <p:nvPr>
            <p:ph idx="1"/>
          </p:nvPr>
        </p:nvSpPr>
        <p:spPr>
          <a:xfrm>
            <a:off x="1476375" y="1412875"/>
            <a:ext cx="7212013" cy="1801811"/>
          </a:xfrm>
        </p:spPr>
        <p:txBody>
          <a:bodyPr/>
          <a:lstStyle/>
          <a:p>
            <a:r>
              <a:rPr lang="ru-RU" b="1" dirty="0" smtClean="0"/>
              <a:t>Негативные союзники</a:t>
            </a:r>
          </a:p>
          <a:p>
            <a:pPr lvl="1"/>
            <a:r>
              <a:rPr lang="ru-RU" dirty="0" smtClean="0"/>
              <a:t>Требование законодательства</a:t>
            </a:r>
          </a:p>
          <a:p>
            <a:pPr lvl="1"/>
            <a:r>
              <a:rPr lang="ru-RU" dirty="0" smtClean="0"/>
              <a:t>Рабочие обязанности и т.п.</a:t>
            </a:r>
          </a:p>
          <a:p>
            <a:pPr lvl="1"/>
            <a:endParaRPr lang="ru-RU" dirty="0" smtClean="0"/>
          </a:p>
        </p:txBody>
      </p:sp>
      <p:pic>
        <p:nvPicPr>
          <p:cNvPr id="5" name="Рисунок 4" descr="7dea5c4e5bea85af6e31cb3fc15a772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132" y="4262443"/>
            <a:ext cx="2886092" cy="1924062"/>
          </a:xfrm>
          <a:prstGeom prst="rect">
            <a:avLst/>
          </a:prstGeom>
        </p:spPr>
      </p:pic>
      <p:pic>
        <p:nvPicPr>
          <p:cNvPr id="6" name="Рисунок 5" descr="24518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1670" y="4286256"/>
            <a:ext cx="2857520" cy="19050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K:\ProPowerPoint\Шаблоны\В работе\Abst3d\Slid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350" y="476250"/>
            <a:ext cx="7283450" cy="649288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tx1"/>
                </a:solidFill>
              </a:rPr>
              <a:t>«Идеальный» план внедрения СЭД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1643042" y="1785926"/>
          <a:ext cx="6929486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K:\ProPowerPoint\Шаблоны\В работе\Abst3d\Slid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350" y="476250"/>
            <a:ext cx="7283450" cy="649288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tx1"/>
                </a:solidFill>
              </a:rPr>
              <a:t>Как посчитать экономический эффект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5364" name="Объект 2"/>
          <p:cNvSpPr>
            <a:spLocks noGrp="1"/>
          </p:cNvSpPr>
          <p:nvPr>
            <p:ph idx="1"/>
          </p:nvPr>
        </p:nvSpPr>
        <p:spPr>
          <a:xfrm>
            <a:off x="2214546" y="2285992"/>
            <a:ext cx="2357454" cy="1571636"/>
          </a:xfrm>
        </p:spPr>
        <p:txBody>
          <a:bodyPr/>
          <a:lstStyle/>
          <a:p>
            <a:pPr marL="0" lvl="1" indent="0" algn="ctr">
              <a:buNone/>
            </a:pPr>
            <a:r>
              <a:rPr lang="ru-RU" dirty="0" smtClean="0"/>
              <a:t>Экономия человеческих ресурсов</a:t>
            </a:r>
          </a:p>
        </p:txBody>
      </p:sp>
      <p:sp>
        <p:nvSpPr>
          <p:cNvPr id="5" name="Объект 2"/>
          <p:cNvSpPr txBox="1">
            <a:spLocks/>
          </p:cNvSpPr>
          <p:nvPr/>
        </p:nvSpPr>
        <p:spPr bwMode="auto">
          <a:xfrm>
            <a:off x="5715008" y="2285992"/>
            <a:ext cx="2643206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1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ru-RU" sz="2800" dirty="0" smtClean="0">
                <a:latin typeface="+mn-lt"/>
              </a:rPr>
              <a:t>Экономия 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материальных ресурсов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–"/>
              <a:tabLst/>
              <a:defRPr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 bwMode="auto">
          <a:xfrm>
            <a:off x="1643042" y="1571613"/>
            <a:ext cx="7212013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Char char="•"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 себестоимости:</a:t>
            </a:r>
          </a:p>
        </p:txBody>
      </p:sp>
      <p:pic>
        <p:nvPicPr>
          <p:cNvPr id="7" name="Рисунок 6" descr="тренинг-блог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3108" y="3786190"/>
            <a:ext cx="2381250" cy="2381250"/>
          </a:xfrm>
          <a:prstGeom prst="rect">
            <a:avLst/>
          </a:prstGeom>
        </p:spPr>
      </p:pic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86446" y="3786190"/>
            <a:ext cx="2625992" cy="2371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 rot="20192068">
            <a:off x="3618612" y="4336650"/>
            <a:ext cx="33153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0% – 30%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build="p"/>
      <p:bldP spid="5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K:\ProPowerPoint\Шаблоны\В работе\Abst3d\Slid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350" y="476250"/>
            <a:ext cx="7283450" cy="649288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tx1"/>
                </a:solidFill>
              </a:rPr>
              <a:t>Как посчитать экономический эффект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5364" name="Объект 2"/>
          <p:cNvSpPr>
            <a:spLocks noGrp="1"/>
          </p:cNvSpPr>
          <p:nvPr>
            <p:ph idx="1"/>
          </p:nvPr>
        </p:nvSpPr>
        <p:spPr>
          <a:xfrm>
            <a:off x="1714480" y="1571612"/>
            <a:ext cx="6858048" cy="658803"/>
          </a:xfrm>
        </p:spPr>
        <p:txBody>
          <a:bodyPr/>
          <a:lstStyle/>
          <a:p>
            <a:r>
              <a:rPr lang="ru-RU" dirty="0" smtClean="0"/>
              <a:t>По прибыли: (доп. преимущества)</a:t>
            </a:r>
          </a:p>
          <a:p>
            <a:pPr lvl="1"/>
            <a:r>
              <a:rPr lang="ru-RU" dirty="0" smtClean="0"/>
              <a:t>Прозрачность управления</a:t>
            </a:r>
          </a:p>
          <a:p>
            <a:pPr lvl="1"/>
            <a:r>
              <a:rPr lang="ru-RU" dirty="0" smtClean="0"/>
              <a:t>Контроль исполнительской дисциплины</a:t>
            </a:r>
          </a:p>
          <a:p>
            <a:pPr lvl="1"/>
            <a:r>
              <a:rPr lang="ru-RU" dirty="0" smtClean="0"/>
              <a:t>Возможность накопления знаний и т.п.</a:t>
            </a:r>
          </a:p>
        </p:txBody>
      </p:sp>
      <p:pic>
        <p:nvPicPr>
          <p:cNvPr id="5" name="Рисунок 4" descr="20080404-exper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7554" y="4143380"/>
            <a:ext cx="3619500" cy="240982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 rot="20192068">
            <a:off x="3886733" y="4336650"/>
            <a:ext cx="27790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 100%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K:\ProPowerPoint\Шаблоны\В работе\Abst3d\Slid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350" y="476250"/>
            <a:ext cx="7283450" cy="649288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Игра: Решение части проблем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5" name="Скругленная прямоугольная выноска 14"/>
          <p:cNvSpPr/>
          <p:nvPr/>
        </p:nvSpPr>
        <p:spPr>
          <a:xfrm>
            <a:off x="5072066" y="1500174"/>
            <a:ext cx="3429024" cy="2000264"/>
          </a:xfrm>
          <a:prstGeom prst="wedgeRoundRectCallout">
            <a:avLst>
              <a:gd name="adj1" fmla="val -72685"/>
              <a:gd name="adj2" fmla="val -1053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"Что за новая система…"</a:t>
            </a:r>
            <a:endParaRPr lang="ru-RU" sz="3200" dirty="0"/>
          </a:p>
        </p:txBody>
      </p:sp>
      <p:pic>
        <p:nvPicPr>
          <p:cNvPr id="16" name="Рисунок 15" descr="c8ce940aa31f4cc104900917a199014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3042" y="1428736"/>
            <a:ext cx="2571768" cy="3857652"/>
          </a:xfrm>
          <a:prstGeom prst="rect">
            <a:avLst/>
          </a:prstGeom>
        </p:spPr>
      </p:pic>
      <p:sp>
        <p:nvSpPr>
          <p:cNvPr id="18" name="Скругленная прямоугольная выноска 17"/>
          <p:cNvSpPr/>
          <p:nvPr/>
        </p:nvSpPr>
        <p:spPr>
          <a:xfrm>
            <a:off x="5072066" y="3929066"/>
            <a:ext cx="3429024" cy="2000264"/>
          </a:xfrm>
          <a:prstGeom prst="wedgeRoundRectCallout">
            <a:avLst>
              <a:gd name="adj1" fmla="val -71204"/>
              <a:gd name="adj2" fmla="val -6725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"Нам же нельзя останавливать работу…"</a:t>
            </a:r>
            <a:endParaRPr lang="ru-RU" sz="3200" dirty="0"/>
          </a:p>
        </p:txBody>
      </p:sp>
      <p:sp>
        <p:nvSpPr>
          <p:cNvPr id="19" name="Скругленная прямоугольная выноска 18"/>
          <p:cNvSpPr/>
          <p:nvPr/>
        </p:nvSpPr>
        <p:spPr>
          <a:xfrm>
            <a:off x="5286380" y="1785926"/>
            <a:ext cx="3429024" cy="2000264"/>
          </a:xfrm>
          <a:prstGeom prst="wedgeRoundRectCallout">
            <a:avLst>
              <a:gd name="adj1" fmla="val -75648"/>
              <a:gd name="adj2" fmla="val -9687"/>
              <a:gd name="adj3" fmla="val 16667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"Мне не приказали, и я ничего делать не буду…"</a:t>
            </a:r>
            <a:endParaRPr lang="ru-RU" sz="3200" dirty="0"/>
          </a:p>
        </p:txBody>
      </p:sp>
      <p:sp>
        <p:nvSpPr>
          <p:cNvPr id="20" name="Скругленная прямоугольная выноска 19"/>
          <p:cNvSpPr/>
          <p:nvPr/>
        </p:nvSpPr>
        <p:spPr>
          <a:xfrm>
            <a:off x="5357818" y="4143380"/>
            <a:ext cx="3429024" cy="2000264"/>
          </a:xfrm>
          <a:prstGeom prst="wedgeRoundRectCallout">
            <a:avLst>
              <a:gd name="adj1" fmla="val -78611"/>
              <a:gd name="adj2" fmla="val -55400"/>
              <a:gd name="adj3" fmla="val 16667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"Мне и с бумажными документами удобно…"</a:t>
            </a:r>
            <a:endParaRPr lang="ru-RU" sz="3200" dirty="0"/>
          </a:p>
        </p:txBody>
      </p:sp>
      <p:sp>
        <p:nvSpPr>
          <p:cNvPr id="21" name="Скругленная прямоугольная выноска 20"/>
          <p:cNvSpPr/>
          <p:nvPr/>
        </p:nvSpPr>
        <p:spPr>
          <a:xfrm>
            <a:off x="5286380" y="2571744"/>
            <a:ext cx="3429024" cy="2571768"/>
          </a:xfrm>
          <a:prstGeom prst="wedgeRoundRectCallout">
            <a:avLst>
              <a:gd name="adj1" fmla="val -76636"/>
              <a:gd name="adj2" fmla="val -22385"/>
              <a:gd name="adj3" fmla="val 16667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"У нас уже есть какой-то  электронный архив, берите данные оттуда…"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K:\ProPowerPoint\Шаблоны\В работе\Abst3d\Slid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2928934"/>
            <a:ext cx="7283450" cy="649288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Фильм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K:\ProPowerPoint\Шаблоны\В работе\Abst3d\Slid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350" y="476250"/>
            <a:ext cx="7283450" cy="649288"/>
          </a:xfrm>
        </p:spPr>
        <p:txBody>
          <a:bodyPr/>
          <a:lstStyle/>
          <a:p>
            <a:pPr>
              <a:defRPr/>
            </a:pPr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7" name="Внедрение СЭД (online-video-cutter.com)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785918" y="1357297"/>
            <a:ext cx="6929486" cy="51971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52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K:\ProPowerPoint\Шаблоны\В работе\Abst3d\Slid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350" y="476250"/>
            <a:ext cx="7283450" cy="649288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Вопросы ?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" name="Содержимое 4" descr="faq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476375" y="2144003"/>
            <a:ext cx="7212013" cy="365108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K:\ProPowerPoint\Шаблоны\В работе\Abst3d\Slid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350" y="476250"/>
            <a:ext cx="7283450" cy="649288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Контакты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57818" y="1428736"/>
            <a:ext cx="3143272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u="sng" dirty="0" smtClean="0"/>
              <a:t>Рабочие:</a:t>
            </a:r>
          </a:p>
          <a:p>
            <a:r>
              <a:rPr lang="ru-RU" i="1" dirty="0" smtClean="0"/>
              <a:t>Борн </a:t>
            </a:r>
            <a:r>
              <a:rPr lang="ru-RU" i="1" dirty="0"/>
              <a:t>Александр Александрович</a:t>
            </a:r>
          </a:p>
          <a:p>
            <a:r>
              <a:rPr lang="ru-RU" i="1" dirty="0"/>
              <a:t>Директор департамента программного обеспечения</a:t>
            </a:r>
          </a:p>
          <a:p>
            <a:r>
              <a:rPr lang="ru-RU" i="1" dirty="0"/>
              <a:t>ЗАО «Гражданские самолеты Сухого»</a:t>
            </a:r>
          </a:p>
          <a:p>
            <a:r>
              <a:rPr lang="en-US" i="1" u="sng" dirty="0" smtClean="0">
                <a:hlinkClick r:id="rId3"/>
              </a:rPr>
              <a:t>AB@scac.ru</a:t>
            </a:r>
            <a:endParaRPr lang="en-US" i="1" u="sng" dirty="0">
              <a:hlinkClick r:id="rId3"/>
            </a:endParaRPr>
          </a:p>
          <a:p>
            <a:r>
              <a:rPr lang="ru-RU" i="1" dirty="0"/>
              <a:t>+7-495-727-19-88 </a:t>
            </a:r>
            <a:r>
              <a:rPr lang="ru-RU" i="1" dirty="0" err="1"/>
              <a:t>доб</a:t>
            </a:r>
            <a:r>
              <a:rPr lang="ru-RU" i="1" dirty="0"/>
              <a:t>. 2079</a:t>
            </a:r>
          </a:p>
          <a:p>
            <a:endParaRPr lang="ru-RU" sz="2000" b="1" dirty="0" smtClean="0"/>
          </a:p>
          <a:p>
            <a:r>
              <a:rPr lang="ru-RU" b="1" i="1" u="sng" dirty="0"/>
              <a:t>Личные</a:t>
            </a:r>
            <a:r>
              <a:rPr lang="ru-RU" b="1" i="1" u="sng" dirty="0" smtClean="0"/>
              <a:t>:</a:t>
            </a:r>
          </a:p>
          <a:p>
            <a:r>
              <a:rPr lang="en-US" b="1" i="1" dirty="0" smtClean="0"/>
              <a:t>Email: </a:t>
            </a:r>
            <a:r>
              <a:rPr lang="en-US" b="1" i="1" dirty="0" smtClean="0">
                <a:hlinkClick r:id="rId4"/>
              </a:rPr>
              <a:t>AlexBourne@inbox.ru</a:t>
            </a:r>
            <a:endParaRPr lang="en-US" b="1" i="1" dirty="0" smtClean="0"/>
          </a:p>
          <a:p>
            <a:r>
              <a:rPr lang="en-US" b="1" i="1" dirty="0" smtClean="0"/>
              <a:t>Skype: </a:t>
            </a:r>
            <a:r>
              <a:rPr lang="en-US" b="1" i="1" dirty="0" err="1" smtClean="0"/>
              <a:t>Bourne_Alex</a:t>
            </a:r>
            <a:endParaRPr lang="en-US" b="1" i="1" dirty="0" smtClean="0"/>
          </a:p>
          <a:p>
            <a:r>
              <a:rPr lang="ru-RU" b="1" i="1" dirty="0" err="1" smtClean="0"/>
              <a:t>Моб</a:t>
            </a:r>
            <a:r>
              <a:rPr lang="ru-RU" b="1" i="1" dirty="0" smtClean="0"/>
              <a:t>: </a:t>
            </a:r>
            <a:r>
              <a:rPr lang="ru-RU" i="1" dirty="0" smtClean="0"/>
              <a:t>+7-926-296-73-49</a:t>
            </a:r>
          </a:p>
          <a:p>
            <a:r>
              <a:rPr lang="en-US" b="1" i="1" dirty="0" smtClean="0"/>
              <a:t>FB: </a:t>
            </a:r>
            <a:r>
              <a:rPr lang="en-US" i="1" dirty="0" err="1" smtClean="0"/>
              <a:t>Aleksandr</a:t>
            </a:r>
            <a:r>
              <a:rPr lang="en-US" i="1" dirty="0" smtClean="0"/>
              <a:t> Bourne</a:t>
            </a:r>
            <a:endParaRPr lang="ru-RU" sz="2000" b="1" dirty="0"/>
          </a:p>
        </p:txBody>
      </p:sp>
      <p:pic>
        <p:nvPicPr>
          <p:cNvPr id="10" name="Содержимое 9" descr="IMG_9151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1663175" y="1428736"/>
            <a:ext cx="3408891" cy="5113337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dAbs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3dAbs</Template>
  <TotalTime>1394</TotalTime>
  <Words>853</Words>
  <Application>Microsoft Office PowerPoint</Application>
  <PresentationFormat>Экран (4:3)</PresentationFormat>
  <Paragraphs>139</Paragraphs>
  <Slides>19</Slides>
  <Notes>6</Notes>
  <HiddenSlides>0</HiddenSlides>
  <MMClips>1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1" baseType="lpstr">
      <vt:lpstr>3dAbs</vt:lpstr>
      <vt:lpstr>Объект упаковщика для оболочки</vt:lpstr>
      <vt:lpstr>Особенности внедрения СЭД в крупной компании</vt:lpstr>
      <vt:lpstr>Содержание:</vt:lpstr>
      <vt:lpstr>Обо мне</vt:lpstr>
      <vt:lpstr>О компании</vt:lpstr>
      <vt:lpstr>Что такое СЭД</vt:lpstr>
      <vt:lpstr>Что необходимо знать перед началом внедрения</vt:lpstr>
      <vt:lpstr>Выбор подходящей системы</vt:lpstr>
      <vt:lpstr>С чего лучше начинать внедрение СЭД в компании</vt:lpstr>
      <vt:lpstr>С чего лучше начинать внедрение СЭД в компании</vt:lpstr>
      <vt:lpstr>Кто может быть союзником</vt:lpstr>
      <vt:lpstr>Кто может быть союзником</vt:lpstr>
      <vt:lpstr>«Идеальный» план внедрения СЭД</vt:lpstr>
      <vt:lpstr>Как посчитать экономический эффект</vt:lpstr>
      <vt:lpstr>Как посчитать экономический эффект</vt:lpstr>
      <vt:lpstr>Игра: Решение части проблем</vt:lpstr>
      <vt:lpstr>Фильм</vt:lpstr>
      <vt:lpstr>Слайд 17</vt:lpstr>
      <vt:lpstr>Вопросы ?</vt:lpstr>
      <vt:lpstr>Контакты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Особенности внедрения СЭД в крупной компании</dc:title>
  <dc:creator>Joker</dc:creator>
  <dc:description>http://propowerpoint.ru - Бесплатные шаблоны для презентаций. Полезные советы и уроки PowerPoint .</dc:description>
  <cp:lastModifiedBy>Joker</cp:lastModifiedBy>
  <cp:revision>64</cp:revision>
  <dcterms:created xsi:type="dcterms:W3CDTF">2014-09-08T16:02:53Z</dcterms:created>
  <dcterms:modified xsi:type="dcterms:W3CDTF">2014-09-09T15:19:07Z</dcterms:modified>
</cp:coreProperties>
</file>