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33" r:id="rId1"/>
    <p:sldMasterId id="2147483937" r:id="rId2"/>
    <p:sldMasterId id="2147483960" r:id="rId3"/>
  </p:sldMasterIdLst>
  <p:notesMasterIdLst>
    <p:notesMasterId r:id="rId20"/>
  </p:notesMasterIdLst>
  <p:sldIdLst>
    <p:sldId id="854" r:id="rId4"/>
    <p:sldId id="901" r:id="rId5"/>
    <p:sldId id="905" r:id="rId6"/>
    <p:sldId id="907" r:id="rId7"/>
    <p:sldId id="902" r:id="rId8"/>
    <p:sldId id="904" r:id="rId9"/>
    <p:sldId id="909" r:id="rId10"/>
    <p:sldId id="908" r:id="rId11"/>
    <p:sldId id="924" r:id="rId12"/>
    <p:sldId id="800" r:id="rId13"/>
    <p:sldId id="903" r:id="rId14"/>
    <p:sldId id="922" r:id="rId15"/>
    <p:sldId id="923" r:id="rId16"/>
    <p:sldId id="912" r:id="rId17"/>
    <p:sldId id="911" r:id="rId18"/>
    <p:sldId id="869" r:id="rId19"/>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536">
          <p15:clr>
            <a:srgbClr val="A4A3A4"/>
          </p15:clr>
        </p15:guide>
        <p15:guide id="3" pos="2880">
          <p15:clr>
            <a:srgbClr val="A4A3A4"/>
          </p15:clr>
        </p15:guide>
        <p15:guide id="4" pos="384">
          <p15:clr>
            <a:srgbClr val="A4A3A4"/>
          </p15:clr>
        </p15:guide>
        <p15:guide id="5" pos="2064">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27FB6"/>
    <a:srgbClr val="FFB218"/>
    <a:srgbClr val="FFCD3B"/>
    <a:srgbClr val="9BDDF8"/>
    <a:srgbClr val="81CCED"/>
    <a:srgbClr val="67BBE2"/>
    <a:srgbClr val="DDDDDD"/>
    <a:srgbClr val="4DAAD7"/>
    <a:srgbClr val="3399CC"/>
    <a:srgbClr val="99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063" autoAdjust="0"/>
    <p:restoredTop sz="85427" autoAdjust="0"/>
  </p:normalViewPr>
  <p:slideViewPr>
    <p:cSldViewPr>
      <p:cViewPr varScale="1">
        <p:scale>
          <a:sx n="60" d="100"/>
          <a:sy n="60" d="100"/>
        </p:scale>
        <p:origin x="1908" y="66"/>
      </p:cViewPr>
      <p:guideLst>
        <p:guide orient="horz" pos="2160"/>
        <p:guide orient="horz" pos="1536"/>
        <p:guide pos="2880"/>
        <p:guide pos="384"/>
        <p:guide pos="2064"/>
      </p:guideLst>
    </p:cSldViewPr>
  </p:slideViewPr>
  <p:outlineViewPr>
    <p:cViewPr>
      <p:scale>
        <a:sx n="33" d="100"/>
        <a:sy n="33" d="100"/>
      </p:scale>
      <p:origin x="0" y="6942"/>
    </p:cViewPr>
  </p:outlineViewPr>
  <p:notesTextViewPr>
    <p:cViewPr>
      <p:scale>
        <a:sx n="1" d="1"/>
        <a:sy n="1" d="1"/>
      </p:scale>
      <p:origin x="0" y="0"/>
    </p:cViewPr>
  </p:notesTextViewPr>
  <p:sorterViewPr>
    <p:cViewPr>
      <p:scale>
        <a:sx n="100" d="100"/>
        <a:sy n="100" d="100"/>
      </p:scale>
      <p:origin x="0" y="5754"/>
    </p:cViewPr>
  </p:sorterViewPr>
  <p:notesViewPr>
    <p:cSldViewPr>
      <p:cViewPr varScale="1">
        <p:scale>
          <a:sx n="84" d="100"/>
          <a:sy n="84" d="100"/>
        </p:scale>
        <p:origin x="-3852" y="-90"/>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E513FEB5-F1ED-47B1-A276-4D805AE43C7A}" type="datetimeFigureOut">
              <a:rPr lang="en-US" smtClean="0"/>
              <a:t>9/7/2015</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FC5C7709-F27B-426D-A847-B1772613079E}" type="slidenum">
              <a:rPr lang="en-US" smtClean="0"/>
              <a:t>‹#›</a:t>
            </a:fld>
            <a:endParaRPr lang="en-US" dirty="0"/>
          </a:p>
        </p:txBody>
      </p:sp>
    </p:spTree>
    <p:extLst>
      <p:ext uri="{BB962C8B-B14F-4D97-AF65-F5344CB8AC3E}">
        <p14:creationId xmlns:p14="http://schemas.microsoft.com/office/powerpoint/2010/main" val="9939945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486004D-FF98-477D-8BCF-11D191AA2210}" type="slidenum">
              <a:rPr lang="en-US">
                <a:solidFill>
                  <a:prstClr val="black"/>
                </a:solidFill>
              </a:rPr>
              <a:pPr/>
              <a:t>1</a:t>
            </a:fld>
            <a:endParaRPr lang="en-US" dirty="0">
              <a:solidFill>
                <a:prstClr val="black"/>
              </a:solidFill>
            </a:endParaRPr>
          </a:p>
        </p:txBody>
      </p:sp>
      <p:sp>
        <p:nvSpPr>
          <p:cNvPr id="18434" name="Rectangle 2"/>
          <p:cNvSpPr>
            <a:spLocks noGrp="1" noRot="1" noChangeAspect="1" noChangeArrowheads="1" noTextEdit="1"/>
          </p:cNvSpPr>
          <p:nvPr>
            <p:ph type="sldImg"/>
          </p:nvPr>
        </p:nvSpPr>
        <p:spPr bwMode="auto">
          <a:xfrm>
            <a:off x="1176338" y="685800"/>
            <a:ext cx="4672012" cy="3503613"/>
          </a:xfrm>
          <a:solidFill>
            <a:srgbClr val="FFFFFF"/>
          </a:solidFill>
          <a:ln>
            <a:solidFill>
              <a:srgbClr val="000000"/>
            </a:solidFill>
            <a:miter lim="800000"/>
            <a:headEnd/>
            <a:tailEnd/>
          </a:ln>
        </p:spPr>
      </p:sp>
      <p:sp>
        <p:nvSpPr>
          <p:cNvPr id="18435" name="Rectangle 3"/>
          <p:cNvSpPr>
            <a:spLocks noGrp="1" noChangeArrowheads="1"/>
          </p:cNvSpPr>
          <p:nvPr>
            <p:ph type="body" idx="1"/>
          </p:nvPr>
        </p:nvSpPr>
        <p:spPr bwMode="auto">
          <a:xfrm>
            <a:off x="915082" y="4418419"/>
            <a:ext cx="5194340" cy="4191915"/>
          </a:xfrm>
          <a:solidFill>
            <a:srgbClr val="FFFFFF"/>
          </a:solidFill>
          <a:ln>
            <a:solidFill>
              <a:srgbClr val="000000"/>
            </a:solidFill>
            <a:miter lim="800000"/>
            <a:headEnd/>
            <a:tailEnd/>
          </a:ln>
        </p:spPr>
        <p:txBody>
          <a:bodyPr wrap="square" numCol="1" anchor="t" anchorCtr="0" compatLnSpc="1">
            <a:prstTxWarp prst="textNoShape">
              <a:avLst/>
            </a:prstTxWarp>
          </a:bodyPr>
          <a:lstStyle/>
          <a:p>
            <a:pPr>
              <a:spcBef>
                <a:spcPct val="0"/>
              </a:spcBef>
              <a:buClr>
                <a:schemeClr val="accent2"/>
              </a:buClr>
            </a:pPr>
            <a:endParaRPr lang="en-US" b="0" dirty="0" smtClean="0">
              <a:solidFill>
                <a:srgbClr val="FF0000"/>
              </a:solidFill>
            </a:endParaRPr>
          </a:p>
        </p:txBody>
      </p:sp>
    </p:spTree>
    <p:extLst>
      <p:ext uri="{BB962C8B-B14F-4D97-AF65-F5344CB8AC3E}">
        <p14:creationId xmlns:p14="http://schemas.microsoft.com/office/powerpoint/2010/main" val="6069199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FC5C7709-F27B-426D-A847-B1772613079E}" type="slidenum">
              <a:rPr lang="en-US" smtClean="0">
                <a:solidFill>
                  <a:prstClr val="black"/>
                </a:solidFill>
              </a:rPr>
              <a:pPr/>
              <a:t>2</a:t>
            </a:fld>
            <a:endParaRPr lang="en-US" dirty="0">
              <a:solidFill>
                <a:prstClr val="black"/>
              </a:solidFill>
            </a:endParaRPr>
          </a:p>
        </p:txBody>
      </p:sp>
    </p:spTree>
    <p:extLst>
      <p:ext uri="{BB962C8B-B14F-4D97-AF65-F5344CB8AC3E}">
        <p14:creationId xmlns:p14="http://schemas.microsoft.com/office/powerpoint/2010/main" val="1109716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14300">
              <a:defRPr/>
            </a:pPr>
            <a:r>
              <a:rPr lang="en-US" b="0" u="none" dirty="0" smtClean="0"/>
              <a:t>Forrester is a global research and advisory firm. </a:t>
            </a:r>
            <a:r>
              <a:rPr lang="en-US" b="0" u="none" baseline="0" dirty="0" smtClean="0"/>
              <a:t>We have a major presence in North America, Europe, and Asia Pac, with analysts on the ground to support clients, and we also conduct research in South America.</a:t>
            </a:r>
            <a:endParaRPr lang="en-US" b="0" u="none" dirty="0" smtClean="0"/>
          </a:p>
          <a:p>
            <a:endParaRPr lang="en-US" b="0" u="none" dirty="0" smtClean="0"/>
          </a:p>
          <a:p>
            <a:r>
              <a:rPr lang="en-US" b="0" u="none" dirty="0" smtClean="0"/>
              <a:t>Our </a:t>
            </a:r>
            <a:r>
              <a:rPr lang="en-US" b="0" u="none" baseline="0" dirty="0" smtClean="0"/>
              <a:t>goal at Forrester is to help you make better decisions in a world where technology is radically changing your customers. </a:t>
            </a:r>
            <a:r>
              <a:rPr lang="en-US" dirty="0" smtClean="0"/>
              <a:t>And</a:t>
            </a:r>
            <a:r>
              <a:rPr lang="en-US" baseline="0" dirty="0" smtClean="0"/>
              <a:t> when we say customers, we mean </a:t>
            </a:r>
            <a:r>
              <a:rPr lang="en-US" dirty="0" smtClean="0"/>
              <a:t>consumers,</a:t>
            </a:r>
            <a:r>
              <a:rPr lang="en-US" baseline="0" dirty="0" smtClean="0"/>
              <a:t> business buyers, and your internal customers.</a:t>
            </a:r>
          </a:p>
          <a:p>
            <a:endParaRPr lang="en-US" baseline="0" dirty="0" smtClean="0"/>
          </a:p>
          <a:p>
            <a:r>
              <a:rPr lang="en-US" dirty="0" smtClean="0"/>
              <a:t>We understand changing</a:t>
            </a:r>
            <a:r>
              <a:rPr lang="en-US" baseline="0" dirty="0" smtClean="0"/>
              <a:t> customer behavior and what it means to your business by -- surveying consumers and businesses, by listening to our clients, and staying on top of technology innovations. It's that comprehensive view of the customer that makes us different.</a:t>
            </a:r>
          </a:p>
          <a:p>
            <a:endParaRPr lang="en-US" b="1" u="sng" baseline="0" dirty="0" smtClean="0"/>
          </a:p>
          <a:p>
            <a:r>
              <a:rPr lang="en-US" b="0" u="none" baseline="0" dirty="0" smtClean="0"/>
              <a:t>So let's talk about what we believe. . .</a:t>
            </a:r>
            <a:endParaRPr lang="en-US" b="0" u="none" dirty="0" smtClean="0"/>
          </a:p>
          <a:p>
            <a:endParaRPr lang="en-US" b="1" u="sng" dirty="0" smtClean="0"/>
          </a:p>
          <a:p>
            <a:r>
              <a:rPr lang="en-US" b="0" u="none" baseline="0" dirty="0" smtClean="0"/>
              <a:t> </a:t>
            </a:r>
            <a:endParaRPr lang="en-US" dirty="0" smtClean="0"/>
          </a:p>
          <a:p>
            <a:endParaRPr lang="en-US" b="1" u="sng" dirty="0" smtClean="0"/>
          </a:p>
          <a:p>
            <a:r>
              <a:rPr lang="en-US" b="0" u="none" baseline="0" dirty="0" smtClean="0"/>
              <a:t> </a:t>
            </a:r>
            <a:endParaRPr lang="en-US" dirty="0" smtClean="0"/>
          </a:p>
        </p:txBody>
      </p:sp>
      <p:sp>
        <p:nvSpPr>
          <p:cNvPr id="4" name="Slide Number Placeholder 3"/>
          <p:cNvSpPr>
            <a:spLocks noGrp="1"/>
          </p:cNvSpPr>
          <p:nvPr>
            <p:ph type="sldNum" sz="quarter" idx="10"/>
          </p:nvPr>
        </p:nvSpPr>
        <p:spPr/>
        <p:txBody>
          <a:bodyPr/>
          <a:lstStyle/>
          <a:p>
            <a:fld id="{8E48C8D7-098D-4066-BB59-980952BCD82C}" type="slidenum">
              <a:rPr lang="en-US" smtClean="0">
                <a:solidFill>
                  <a:prstClr val="black"/>
                </a:solidFill>
              </a:rPr>
              <a:pPr/>
              <a:t>3</a:t>
            </a:fld>
            <a:endParaRPr lang="en-US" dirty="0">
              <a:solidFill>
                <a:prstClr val="black"/>
              </a:solidFill>
            </a:endParaRPr>
          </a:p>
        </p:txBody>
      </p:sp>
    </p:spTree>
    <p:extLst>
      <p:ext uri="{BB962C8B-B14F-4D97-AF65-F5344CB8AC3E}">
        <p14:creationId xmlns:p14="http://schemas.microsoft.com/office/powerpoint/2010/main" val="20336641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993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dirty="0" smtClean="0">
              <a:latin typeface="Arial" charset="0"/>
            </a:endParaRPr>
          </a:p>
        </p:txBody>
      </p:sp>
    </p:spTree>
    <p:extLst>
      <p:ext uri="{BB962C8B-B14F-4D97-AF65-F5344CB8AC3E}">
        <p14:creationId xmlns:p14="http://schemas.microsoft.com/office/powerpoint/2010/main" val="16960298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defTabSz="914350">
              <a:defRPr/>
            </a:pPr>
            <a:r>
              <a:rPr lang="en-US" dirty="0"/>
              <a:t>At Forrester, we believe we have entered </a:t>
            </a:r>
            <a:r>
              <a:rPr lang="en-US" dirty="0" smtClean="0"/>
              <a:t>a </a:t>
            </a:r>
            <a:r>
              <a:rPr lang="en-US" dirty="0"/>
              <a:t>new business </a:t>
            </a:r>
            <a:r>
              <a:rPr lang="en-US" dirty="0" smtClean="0"/>
              <a:t>era, a</a:t>
            </a:r>
            <a:r>
              <a:rPr lang="en-US" baseline="0" dirty="0" smtClean="0"/>
              <a:t> climate where power has shifted to the empowered customer.</a:t>
            </a:r>
            <a:r>
              <a:rPr lang="en-US" dirty="0" smtClean="0"/>
              <a:t> </a:t>
            </a:r>
            <a:r>
              <a:rPr lang="en-US" dirty="0"/>
              <a:t>Your customers </a:t>
            </a:r>
            <a:r>
              <a:rPr lang="en-US" dirty="0" smtClean="0"/>
              <a:t>– whether B2C or B2B - are </a:t>
            </a:r>
            <a:r>
              <a:rPr lang="en-US" dirty="0"/>
              <a:t>now empowered through social, mobile, and other </a:t>
            </a:r>
            <a:r>
              <a:rPr lang="en-US" dirty="0" smtClean="0"/>
              <a:t>technologies, </a:t>
            </a:r>
            <a:r>
              <a:rPr lang="en-US" dirty="0"/>
              <a:t>giving </a:t>
            </a:r>
            <a:r>
              <a:rPr lang="en-US" dirty="0" smtClean="0"/>
              <a:t>them the </a:t>
            </a:r>
            <a:r>
              <a:rPr lang="en-US" dirty="0"/>
              <a:t>power to disrupt your business.</a:t>
            </a:r>
          </a:p>
          <a:p>
            <a:pPr defTabSz="914350">
              <a:defRPr/>
            </a:pPr>
            <a:endParaRPr lang="en-US" dirty="0"/>
          </a:p>
          <a:p>
            <a:r>
              <a:rPr lang="en-US" dirty="0" smtClean="0"/>
              <a:t>In </a:t>
            </a:r>
            <a:r>
              <a:rPr lang="en-US" dirty="0"/>
              <a:t>the </a:t>
            </a:r>
            <a:r>
              <a:rPr lang="en-US" dirty="0" smtClean="0"/>
              <a:t>shift</a:t>
            </a:r>
            <a:r>
              <a:rPr lang="en-US" baseline="0" dirty="0" smtClean="0"/>
              <a:t> to the empowered customer, </a:t>
            </a:r>
            <a:r>
              <a:rPr lang="en-US" dirty="0" smtClean="0"/>
              <a:t>the </a:t>
            </a:r>
            <a:r>
              <a:rPr lang="en-US" dirty="0"/>
              <a:t>old sources of advantage like manufacturing strength, distribution power, and information are business as </a:t>
            </a:r>
            <a:r>
              <a:rPr lang="en-US" dirty="0" smtClean="0"/>
              <a:t>usual. To </a:t>
            </a:r>
            <a:r>
              <a:rPr lang="en-US" dirty="0"/>
              <a:t>be truly </a:t>
            </a:r>
            <a:r>
              <a:rPr lang="en-US" dirty="0" smtClean="0"/>
              <a:t>competitive now, </a:t>
            </a:r>
            <a:r>
              <a:rPr lang="en-US" dirty="0"/>
              <a:t>companies must become </a:t>
            </a:r>
            <a:r>
              <a:rPr lang="en-US" dirty="0" smtClean="0"/>
              <a:t>customer-obsessed </a:t>
            </a:r>
            <a:r>
              <a:rPr lang="en-US" dirty="0"/>
              <a:t>– which means they need to have deep knowledge of and engagement with their customers.</a:t>
            </a:r>
          </a:p>
          <a:p>
            <a:endParaRPr lang="en-US" dirty="0"/>
          </a:p>
          <a:p>
            <a:r>
              <a:rPr lang="en-US" dirty="0"/>
              <a:t>Examples:</a:t>
            </a:r>
          </a:p>
          <a:p>
            <a:r>
              <a:rPr lang="en-US" dirty="0"/>
              <a:t>Age of Manufacturing</a:t>
            </a:r>
          </a:p>
          <a:p>
            <a:pPr marL="171441" indent="-171441">
              <a:buFontTx/>
              <a:buChar char="-"/>
            </a:pPr>
            <a:r>
              <a:rPr lang="en-US" dirty="0"/>
              <a:t>B2C – Ford, RCA, P&amp;G</a:t>
            </a:r>
          </a:p>
          <a:p>
            <a:pPr marL="171441" indent="-171441">
              <a:buFontTx/>
              <a:buChar char="-"/>
            </a:pPr>
            <a:r>
              <a:rPr lang="en-US" dirty="0"/>
              <a:t>B2B – Boeing, GE</a:t>
            </a:r>
          </a:p>
          <a:p>
            <a:endParaRPr lang="en-US" dirty="0"/>
          </a:p>
          <a:p>
            <a:r>
              <a:rPr lang="en-US" dirty="0"/>
              <a:t>Age of Distribution</a:t>
            </a:r>
          </a:p>
          <a:p>
            <a:pPr marL="171441" indent="-171441">
              <a:buFontTx/>
              <a:buChar char="-"/>
            </a:pPr>
            <a:r>
              <a:rPr lang="en-US" dirty="0"/>
              <a:t>B2C – Walmart, Toyota</a:t>
            </a:r>
          </a:p>
          <a:p>
            <a:pPr marL="171441" indent="-171441">
              <a:buFontTx/>
              <a:buChar char="-"/>
            </a:pPr>
            <a:r>
              <a:rPr lang="en-US" dirty="0"/>
              <a:t>B2B – UPS, CSX</a:t>
            </a:r>
          </a:p>
          <a:p>
            <a:endParaRPr lang="en-US" dirty="0"/>
          </a:p>
          <a:p>
            <a:r>
              <a:rPr lang="en-US" dirty="0"/>
              <a:t>Age of Information</a:t>
            </a:r>
          </a:p>
          <a:p>
            <a:pPr marL="171441" indent="-171441">
              <a:buFontTx/>
              <a:buChar char="-"/>
            </a:pPr>
            <a:r>
              <a:rPr lang="en-US" dirty="0"/>
              <a:t>B2C – Amazon, Google</a:t>
            </a:r>
          </a:p>
          <a:p>
            <a:pPr marL="171441" indent="-171441">
              <a:buFontTx/>
              <a:buChar char="-"/>
            </a:pPr>
            <a:r>
              <a:rPr lang="en-US" dirty="0"/>
              <a:t>B2B – Inuit, IBM</a:t>
            </a:r>
          </a:p>
          <a:p>
            <a:pPr marL="171441" indent="-171441">
              <a:buFontTx/>
              <a:buChar char="-"/>
            </a:pPr>
            <a:endParaRPr lang="en-US" dirty="0" smtClean="0"/>
          </a:p>
          <a:p>
            <a:r>
              <a:rPr lang="en-US" dirty="0" smtClean="0"/>
              <a:t>Shift to the empowered customer</a:t>
            </a:r>
          </a:p>
          <a:p>
            <a:pPr marL="171441" indent="-171441">
              <a:buFontTx/>
              <a:buChar char="-"/>
            </a:pPr>
            <a:r>
              <a:rPr lang="en-US" dirty="0" smtClean="0"/>
              <a:t>B2C </a:t>
            </a:r>
            <a:r>
              <a:rPr lang="en-US" dirty="0"/>
              <a:t>– Macy’s, USAA</a:t>
            </a:r>
          </a:p>
          <a:p>
            <a:pPr marL="171441" indent="-171441">
              <a:buFontTx/>
              <a:buChar char="-"/>
            </a:pPr>
            <a:r>
              <a:rPr lang="en-US" dirty="0"/>
              <a:t>B2B - Salesforce</a:t>
            </a:r>
          </a:p>
          <a:p>
            <a:endParaRPr lang="en-US" dirty="0" smtClean="0"/>
          </a:p>
          <a:p>
            <a:r>
              <a:rPr lang="en-US" sz="1200" dirty="0" smtClean="0"/>
              <a:t>In the age of distribution — roughly speaking, 1960 to 1990 — successful firms achieved competitive differentiation through distribution might. In the age of distribution, banks grew by acquisition to dominate their regions with sprawling bank networks, such as NationsBank in the Southeast and Bank of America in the West. Insurers like Metropolitan Life Insurance and investment firms like Dean Witter marshaled armies of agents and advisors. </a:t>
            </a:r>
          </a:p>
          <a:p>
            <a:r>
              <a:rPr lang="en-US" sz="1200" dirty="0" smtClean="0"/>
              <a:t>Then, in the age of information — roughly 1990 to 2010 — leaders grew by mastering network technology to run their businesses and serve their customers more efficiently. Capital One, founded in 1988, revolutionized the credit card industry by exploiting new information technology (IT). Charles Schwab and Fidelity Investments became leaders in their markets on the strength of their IT and early online leadership, as did Progressive Casualty Insurance. </a:t>
            </a:r>
          </a:p>
          <a:p>
            <a:r>
              <a:rPr lang="en-US" sz="1200" dirty="0" smtClean="0"/>
              <a:t>Now, though, these traditional competitive barriers are crumbling. We have entered the age of the customer. See the October 10, 2013, “Competitive Strategy In the Age Of The Customer” report.</a:t>
            </a:r>
          </a:p>
          <a:p>
            <a:endParaRPr lang="en-US" dirty="0"/>
          </a:p>
        </p:txBody>
      </p:sp>
      <p:sp>
        <p:nvSpPr>
          <p:cNvPr id="4" name="Slide Number Placeholder 3"/>
          <p:cNvSpPr>
            <a:spLocks noGrp="1"/>
          </p:cNvSpPr>
          <p:nvPr>
            <p:ph type="sldNum" sz="quarter" idx="10"/>
          </p:nvPr>
        </p:nvSpPr>
        <p:spPr/>
        <p:txBody>
          <a:bodyPr/>
          <a:lstStyle/>
          <a:p>
            <a:fld id="{FC5C7709-F27B-426D-A847-B1772613079E}" type="slidenum">
              <a:rPr lang="en-US" smtClean="0"/>
              <a:t>5</a:t>
            </a:fld>
            <a:endParaRPr lang="en-US" dirty="0"/>
          </a:p>
        </p:txBody>
      </p:sp>
    </p:spTree>
    <p:extLst>
      <p:ext uri="{BB962C8B-B14F-4D97-AF65-F5344CB8AC3E}">
        <p14:creationId xmlns:p14="http://schemas.microsoft.com/office/powerpoint/2010/main" val="16215808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t>We believe companies must focus</a:t>
            </a:r>
            <a:r>
              <a:rPr lang="en-US" b="0" baseline="0" dirty="0" smtClean="0"/>
              <a:t> on</a:t>
            </a:r>
            <a:r>
              <a:rPr lang="en-US" b="0" dirty="0" smtClean="0"/>
              <a:t> four market</a:t>
            </a:r>
            <a:r>
              <a:rPr lang="en-US" b="0" baseline="0" dirty="0" smtClean="0"/>
              <a:t> imperatives to be truly customer obsessed:</a:t>
            </a:r>
          </a:p>
          <a:p>
            <a:pPr marL="228600" indent="-228600">
              <a:buAutoNum type="arabicParenR"/>
            </a:pPr>
            <a:r>
              <a:rPr lang="en-US" sz="1200" b="0" kern="1200" dirty="0" smtClean="0">
                <a:solidFill>
                  <a:schemeClr val="tx1"/>
                </a:solidFill>
                <a:effectLst/>
                <a:latin typeface="+mn-lt"/>
                <a:ea typeface="+mn-ea"/>
                <a:cs typeface="+mn-cs"/>
              </a:rPr>
              <a:t>Transform your customer experience with a systematic, measurable approach. </a:t>
            </a:r>
            <a:r>
              <a:rPr lang="en-US" sz="1200" b="0" dirty="0" smtClean="0">
                <a:solidFill>
                  <a:schemeClr val="tx1"/>
                </a:solidFill>
              </a:rPr>
              <a:t>Great customer experiences bolster brand equity, garner loyalty, boost revenue, and drive down costs. But many financial services firms score poor in this area</a:t>
            </a:r>
            <a:endParaRPr lang="en-US" sz="1200" b="0" kern="1200" dirty="0" smtClean="0">
              <a:solidFill>
                <a:schemeClr val="tx1"/>
              </a:solidFill>
              <a:effectLst/>
              <a:latin typeface="+mn-lt"/>
              <a:ea typeface="+mn-ea"/>
              <a:cs typeface="+mn-cs"/>
            </a:endParaRPr>
          </a:p>
          <a:p>
            <a:pPr marL="228600" indent="-228600">
              <a:buAutoNum type="arabicParenR"/>
            </a:pPr>
            <a:r>
              <a:rPr lang="en-US" sz="1200" b="0" kern="1200" dirty="0" smtClean="0">
                <a:solidFill>
                  <a:schemeClr val="tx1"/>
                </a:solidFill>
                <a:effectLst/>
                <a:latin typeface="+mn-lt"/>
                <a:ea typeface="+mn-ea"/>
                <a:cs typeface="+mn-cs"/>
              </a:rPr>
              <a:t>Accelerate your implementation of digital business for greater agility and customer value. </a:t>
            </a:r>
            <a:r>
              <a:rPr lang="en-US" sz="1200" b="0" dirty="0" smtClean="0">
                <a:solidFill>
                  <a:schemeClr val="tx1"/>
                </a:solidFill>
              </a:rPr>
              <a:t>Digital disruption is tearing down the barriers to entry in every business. Barriers like regulation and capital requirements won't save financial firms</a:t>
            </a:r>
            <a:endParaRPr lang="en-US" sz="1200" b="0" kern="1200" dirty="0" smtClean="0">
              <a:solidFill>
                <a:schemeClr val="tx1"/>
              </a:solidFill>
              <a:effectLst/>
              <a:latin typeface="+mn-lt"/>
              <a:ea typeface="+mn-ea"/>
              <a:cs typeface="+mn-cs"/>
            </a:endParaRPr>
          </a:p>
          <a:p>
            <a:pPr marL="228600" indent="-228600">
              <a:buAutoNum type="arabicParenR"/>
            </a:pPr>
            <a:r>
              <a:rPr lang="en-US" sz="1200" b="0" kern="1200" dirty="0" smtClean="0">
                <a:solidFill>
                  <a:schemeClr val="tx1"/>
                </a:solidFill>
                <a:effectLst/>
                <a:latin typeface="+mn-lt"/>
                <a:ea typeface="+mn-ea"/>
                <a:cs typeface="+mn-cs"/>
              </a:rPr>
              <a:t>Embrace the mobile mind shift to serve customers in their moments of need. </a:t>
            </a:r>
            <a:r>
              <a:rPr lang="en-US" sz="1200" b="0" dirty="0" smtClean="0">
                <a:solidFill>
                  <a:schemeClr val="tx1"/>
                </a:solidFill>
              </a:rPr>
              <a:t>Mobile is the flashpoint for a much more holistic, far-reaching change. Mobile </a:t>
            </a:r>
            <a:r>
              <a:rPr lang="en-US" sz="1200" b="0" dirty="0" err="1" smtClean="0">
                <a:solidFill>
                  <a:schemeClr val="tx1"/>
                </a:solidFill>
              </a:rPr>
              <a:t>touchpoints</a:t>
            </a:r>
            <a:r>
              <a:rPr lang="en-US" sz="1200" b="0" dirty="0" smtClean="0">
                <a:solidFill>
                  <a:schemeClr val="tx1"/>
                </a:solidFill>
              </a:rPr>
              <a:t> will be the hub of financial firms’ future relationships with clients. </a:t>
            </a:r>
          </a:p>
          <a:p>
            <a:pPr marL="228600" indent="-228600">
              <a:buAutoNum type="arabicParenR"/>
            </a:pPr>
            <a:r>
              <a:rPr lang="en-US" sz="1200" b="0" kern="1200" dirty="0" smtClean="0">
                <a:solidFill>
                  <a:schemeClr val="tx1"/>
                </a:solidFill>
                <a:effectLst/>
                <a:latin typeface="+mn-lt"/>
                <a:ea typeface="+mn-ea"/>
                <a:cs typeface="+mn-cs"/>
              </a:rPr>
              <a:t>Turn big data into business insights to continuously improve your efforts. Few financial services firms even know if the customers they have are actually the kind of business that they want. Analytics exposes what financial firms don’t know about their customers.</a:t>
            </a:r>
          </a:p>
          <a:p>
            <a:pPr marL="228600" indent="-228600">
              <a:buAutoNum type="arabicParenR"/>
            </a:pPr>
            <a:endParaRPr lang="en-US" sz="1200" b="0" kern="1200" dirty="0" smtClean="0">
              <a:solidFill>
                <a:schemeClr val="tx1"/>
              </a:solidFill>
              <a:effectLst/>
              <a:latin typeface="+mn-lt"/>
              <a:ea typeface="+mn-ea"/>
              <a:cs typeface="+mn-cs"/>
            </a:endParaRPr>
          </a:p>
          <a:p>
            <a:pPr marL="0" indent="0">
              <a:buNone/>
            </a:pPr>
            <a:r>
              <a:rPr lang="en-US" sz="1200" b="0" kern="1200" dirty="0" smtClean="0">
                <a:solidFill>
                  <a:schemeClr val="tx1"/>
                </a:solidFill>
                <a:effectLst/>
                <a:latin typeface="+mn-lt"/>
                <a:ea typeface="+mn-ea"/>
                <a:cs typeface="+mn-cs"/>
              </a:rPr>
              <a:t>All of this is possible only if you shift your technology management investments toward business technology that wins, serves, and retains customers. </a:t>
            </a:r>
          </a:p>
          <a:p>
            <a:endParaRPr lang="en-US" dirty="0" smtClean="0"/>
          </a:p>
        </p:txBody>
      </p:sp>
      <p:sp>
        <p:nvSpPr>
          <p:cNvPr id="4" name="Slide Number Placeholder 3"/>
          <p:cNvSpPr>
            <a:spLocks noGrp="1"/>
          </p:cNvSpPr>
          <p:nvPr>
            <p:ph type="sldNum" sz="quarter" idx="10"/>
          </p:nvPr>
        </p:nvSpPr>
        <p:spPr/>
        <p:txBody>
          <a:bodyPr/>
          <a:lstStyle/>
          <a:p>
            <a:pPr>
              <a:defRPr/>
            </a:pPr>
            <a:fld id="{D0D1266F-B3DE-4254-874B-360AA240274A}" type="slidenum">
              <a:rPr lang="en-US" smtClean="0">
                <a:solidFill>
                  <a:prstClr val="black"/>
                </a:solidFill>
              </a:rPr>
              <a:pPr>
                <a:defRPr/>
              </a:pPr>
              <a:t>6</a:t>
            </a:fld>
            <a:endParaRPr lang="en-US" dirty="0">
              <a:solidFill>
                <a:prstClr val="black"/>
              </a:solidFill>
            </a:endParaRPr>
          </a:p>
        </p:txBody>
      </p:sp>
    </p:spTree>
    <p:extLst>
      <p:ext uri="{BB962C8B-B14F-4D97-AF65-F5344CB8AC3E}">
        <p14:creationId xmlns:p14="http://schemas.microsoft.com/office/powerpoint/2010/main" val="22146522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“suites,” from vendors such as EMC,</a:t>
            </a:r>
          </a:p>
          <a:p>
            <a:r>
              <a:rPr lang="en-US" sz="1200" b="0" i="0" u="none" strike="noStrike" kern="1200" baseline="0" dirty="0" smtClean="0">
                <a:solidFill>
                  <a:schemeClr val="tx1"/>
                </a:solidFill>
                <a:latin typeface="+mn-lt"/>
                <a:ea typeface="+mn-ea"/>
                <a:cs typeface="+mn-cs"/>
              </a:rPr>
              <a:t>IBM, Oracle, and </a:t>
            </a:r>
            <a:r>
              <a:rPr lang="en-US" sz="1200" b="0" i="0" u="none" strike="noStrike" kern="1200" baseline="0" dirty="0" err="1" smtClean="0">
                <a:solidFill>
                  <a:schemeClr val="tx1"/>
                </a:solidFill>
                <a:latin typeface="+mn-lt"/>
                <a:ea typeface="+mn-ea"/>
                <a:cs typeface="+mn-cs"/>
              </a:rPr>
              <a:t>OpenText</a:t>
            </a:r>
            <a:r>
              <a:rPr lang="en-US" sz="1200" b="0" i="0" u="none" strike="noStrike" kern="1200" baseline="0" dirty="0" smtClean="0">
                <a:solidFill>
                  <a:schemeClr val="tx1"/>
                </a:solidFill>
                <a:latin typeface="+mn-lt"/>
                <a:ea typeface="+mn-ea"/>
                <a:cs typeface="+mn-cs"/>
              </a:rPr>
              <a:t> that dominate this market year-over-year continue to be challenged by</a:t>
            </a:r>
          </a:p>
          <a:p>
            <a:r>
              <a:rPr lang="en-US" sz="1200" b="0" i="0" u="none" strike="noStrike" kern="1200" baseline="0" dirty="0" smtClean="0">
                <a:solidFill>
                  <a:schemeClr val="tx1"/>
                </a:solidFill>
                <a:latin typeface="+mn-lt"/>
                <a:ea typeface="+mn-ea"/>
                <a:cs typeface="+mn-cs"/>
              </a:rPr>
              <a:t>Microsoft SharePoint, and very recently by newer vendors from adjacent markets (see Figure 1). ECM</a:t>
            </a:r>
          </a:p>
          <a:p>
            <a:r>
              <a:rPr lang="en-US" sz="1200" b="0" i="0" u="none" strike="noStrike" kern="1200" baseline="0" dirty="0" smtClean="0">
                <a:solidFill>
                  <a:schemeClr val="tx1"/>
                </a:solidFill>
                <a:latin typeface="+mn-lt"/>
                <a:ea typeface="+mn-ea"/>
                <a:cs typeface="+mn-cs"/>
              </a:rPr>
              <a:t>requirements can, in some cases, be addressed with alternative approaches such as content application</a:t>
            </a:r>
          </a:p>
          <a:p>
            <a:r>
              <a:rPr lang="en-US" sz="1200" b="0" i="0" u="none" strike="noStrike" kern="1200" baseline="0" dirty="0" smtClean="0">
                <a:solidFill>
                  <a:schemeClr val="tx1"/>
                </a:solidFill>
                <a:latin typeface="+mn-lt"/>
                <a:ea typeface="+mn-ea"/>
                <a:cs typeface="+mn-cs"/>
              </a:rPr>
              <a:t>platforms, file sync and share tools, new generation databases, or archiving systems.1</a:t>
            </a:r>
          </a:p>
          <a:p>
            <a:r>
              <a:rPr lang="en-US" sz="1200" b="0" i="0" u="none" strike="noStrike" kern="1200" baseline="0" dirty="0" smtClean="0">
                <a:solidFill>
                  <a:schemeClr val="tx1"/>
                </a:solidFill>
                <a:latin typeface="+mn-lt"/>
                <a:ea typeface="+mn-ea"/>
                <a:cs typeface="+mn-cs"/>
              </a:rPr>
              <a:t>Savvy enterprise architects recognize that technologies alone do not solve the problem of getting</a:t>
            </a:r>
          </a:p>
          <a:p>
            <a:r>
              <a:rPr lang="en-US" sz="1200" b="0" i="0" u="none" strike="noStrike" kern="1200" baseline="0" dirty="0" smtClean="0">
                <a:solidFill>
                  <a:schemeClr val="tx1"/>
                </a:solidFill>
                <a:latin typeface="+mn-lt"/>
                <a:ea typeface="+mn-ea"/>
                <a:cs typeface="+mn-cs"/>
              </a:rPr>
              <a:t>content into the right hands when business decisions are made. ECM today must connect people</a:t>
            </a:r>
          </a:p>
          <a:p>
            <a:r>
              <a:rPr lang="en-US" sz="1200" b="0" i="0" u="none" strike="noStrike" kern="1200" baseline="0" dirty="0" smtClean="0">
                <a:solidFill>
                  <a:schemeClr val="tx1"/>
                </a:solidFill>
                <a:latin typeface="+mn-lt"/>
                <a:ea typeface="+mn-ea"/>
                <a:cs typeface="+mn-cs"/>
              </a:rPr>
              <a:t>with the business and transactional content they need to make decisions, disseminate knowledge,</a:t>
            </a:r>
          </a:p>
          <a:p>
            <a:r>
              <a:rPr lang="en-US" sz="1200" b="0" i="0" u="none" strike="noStrike" kern="1200" baseline="0" dirty="0" smtClean="0">
                <a:solidFill>
                  <a:schemeClr val="tx1"/>
                </a:solidFill>
                <a:latin typeface="+mn-lt"/>
                <a:ea typeface="+mn-ea"/>
                <a:cs typeface="+mn-cs"/>
              </a:rPr>
              <a:t>and collaborate with customers and colleagues. As organizations rethink their content road maps to</a:t>
            </a:r>
          </a:p>
          <a:p>
            <a:r>
              <a:rPr lang="en-US" sz="1200" b="0" i="0" u="none" strike="noStrike" kern="1200" baseline="0" dirty="0" smtClean="0">
                <a:solidFill>
                  <a:schemeClr val="tx1"/>
                </a:solidFill>
                <a:latin typeface="+mn-lt"/>
                <a:ea typeface="+mn-ea"/>
                <a:cs typeface="+mn-cs"/>
              </a:rPr>
              <a:t>align to customer-centric use cases, Forrester now describes ECM as:</a:t>
            </a:r>
          </a:p>
          <a:p>
            <a:r>
              <a:rPr lang="en-US" sz="1200" b="0" i="1" u="none" strike="noStrike" kern="1200" baseline="0" dirty="0" smtClean="0">
                <a:solidFill>
                  <a:schemeClr val="tx1"/>
                </a:solidFill>
                <a:latin typeface="+mn-lt"/>
                <a:ea typeface="+mn-ea"/>
                <a:cs typeface="+mn-cs"/>
              </a:rPr>
              <a:t>A set of strategies and technologies that help information workers find, use and analyze digital</a:t>
            </a:r>
          </a:p>
          <a:p>
            <a:r>
              <a:rPr lang="en-US" sz="1200" b="0" i="1" u="none" strike="noStrike" kern="1200" baseline="0" dirty="0" smtClean="0">
                <a:solidFill>
                  <a:schemeClr val="tx1"/>
                </a:solidFill>
                <a:latin typeface="+mn-lt"/>
                <a:ea typeface="+mn-ea"/>
                <a:cs typeface="+mn-cs"/>
              </a:rPr>
              <a:t>information, from any place, at any time, within the guardrails of corporate policies.</a:t>
            </a:r>
            <a:endParaRPr lang="en-US" dirty="0"/>
          </a:p>
        </p:txBody>
      </p:sp>
      <p:sp>
        <p:nvSpPr>
          <p:cNvPr id="4" name="Slide Number Placeholder 3"/>
          <p:cNvSpPr>
            <a:spLocks noGrp="1"/>
          </p:cNvSpPr>
          <p:nvPr>
            <p:ph type="sldNum" sz="quarter" idx="10"/>
          </p:nvPr>
        </p:nvSpPr>
        <p:spPr/>
        <p:txBody>
          <a:bodyPr/>
          <a:lstStyle/>
          <a:p>
            <a:fld id="{FC5C7709-F27B-426D-A847-B1772613079E}" type="slidenum">
              <a:rPr lang="en-US" smtClean="0"/>
              <a:t>7</a:t>
            </a:fld>
            <a:endParaRPr lang="en-US" dirty="0"/>
          </a:p>
        </p:txBody>
      </p:sp>
    </p:spTree>
    <p:extLst>
      <p:ext uri="{BB962C8B-B14F-4D97-AF65-F5344CB8AC3E}">
        <p14:creationId xmlns:p14="http://schemas.microsoft.com/office/powerpoint/2010/main" val="28890003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Business Content Drives The Day-To-Day Workplace Experience</a:t>
            </a:r>
          </a:p>
          <a:p>
            <a:r>
              <a:rPr lang="en-US" sz="1200" b="0" i="0" u="none" strike="noStrike" kern="1200" baseline="0" dirty="0" smtClean="0">
                <a:solidFill>
                  <a:schemeClr val="tx1"/>
                </a:solidFill>
                <a:latin typeface="+mn-lt"/>
                <a:ea typeface="+mn-ea"/>
                <a:cs typeface="+mn-cs"/>
              </a:rPr>
              <a:t>Business content typically originates inside the enterprise, but the growing need to work with external stakeholders — customers, partners, regulators, and citizens — is changing how EA professionals assess their vendors and prioritize requirements. Business content includes familiar formats, such as office documents, spreadsheets, email, and multimedia. This type of content captures insights and informs a wide range of business activities. The content may be formal (with structured templates or forms) or informal (created ad hoc). Key capabilities include flexible user interfaces, document management, team collaboration, search, and secure file-sharing.</a:t>
            </a:r>
          </a:p>
          <a:p>
            <a:endParaRPr lang="en-US" sz="1200" b="0" i="0" u="none" strike="noStrike" kern="1200" baseline="0" dirty="0" smtClean="0">
              <a:solidFill>
                <a:schemeClr val="tx1"/>
              </a:solidFill>
              <a:latin typeface="+mn-lt"/>
              <a:ea typeface="+mn-ea"/>
              <a:cs typeface="+mn-cs"/>
            </a:endParaRPr>
          </a:p>
          <a:p>
            <a:r>
              <a:rPr lang="en-US" sz="1200" b="1" i="0" u="none" strike="noStrike" kern="1200" baseline="0" dirty="0" smtClean="0">
                <a:solidFill>
                  <a:schemeClr val="tx1"/>
                </a:solidFill>
                <a:latin typeface="+mn-lt"/>
                <a:ea typeface="+mn-ea"/>
                <a:cs typeface="+mn-cs"/>
              </a:rPr>
              <a:t>Transactional Content Drives Customer-Focused Processes</a:t>
            </a:r>
          </a:p>
          <a:p>
            <a:r>
              <a:rPr lang="en-US" sz="1200" b="0" i="0" u="none" strike="noStrike" kern="1200" baseline="0" dirty="0" smtClean="0">
                <a:solidFill>
                  <a:schemeClr val="tx1"/>
                </a:solidFill>
                <a:latin typeface="+mn-lt"/>
                <a:ea typeface="+mn-ea"/>
                <a:cs typeface="+mn-cs"/>
              </a:rPr>
              <a:t>Transactional content often originates outside of the enterprise, from third parties such as customers and partners. Complex workflows or business process management (BPM) tools support these high-volume activities. Transactional content includes scanned faxes or print streams generated from back-office applications. Many companies mine customer interactions to find patterns and trends in what clients say to predict how they might behave in the future. Readers can find a deeper assessment in the transactional content services space in the Q3 2015 ECM transactional content services Forrester Wave.</a:t>
            </a:r>
          </a:p>
          <a:p>
            <a:endParaRPr lang="en-US" sz="1200" b="0" i="0" u="none" strike="noStrike" kern="1200" baseline="0" dirty="0" smtClean="0">
              <a:solidFill>
                <a:schemeClr val="tx1"/>
              </a:solidFill>
              <a:latin typeface="+mn-lt"/>
              <a:ea typeface="+mn-ea"/>
              <a:cs typeface="+mn-cs"/>
            </a:endParaRPr>
          </a:p>
          <a:p>
            <a:r>
              <a:rPr lang="en-US" sz="1200" b="1" i="0" u="none" strike="noStrike" kern="1200" baseline="0" dirty="0" smtClean="0">
                <a:solidFill>
                  <a:schemeClr val="tx1"/>
                </a:solidFill>
                <a:latin typeface="+mn-lt"/>
                <a:ea typeface="+mn-ea"/>
                <a:cs typeface="+mn-cs"/>
              </a:rPr>
              <a:t>Foundational Repository Services Are Table Stakes For Both ECM Categories</a:t>
            </a:r>
          </a:p>
          <a:p>
            <a:r>
              <a:rPr lang="en-US" sz="1200" b="0" i="0" u="none" strike="noStrike" kern="1200" baseline="0" dirty="0" smtClean="0">
                <a:solidFill>
                  <a:schemeClr val="tx1"/>
                </a:solidFill>
                <a:latin typeface="+mn-lt"/>
                <a:ea typeface="+mn-ea"/>
                <a:cs typeface="+mn-cs"/>
              </a:rPr>
              <a:t>Core library services such as check-in/checkout, access controls, life-cycle management, search, and taxonomy (metadata and/or folder structures) continue to be essential capabilities for ECM technologies that address the business, transactional, or both, use cases. These core capabilities are also fundamental to the emerging content platform market, whereby both established and new vendors offer modern, cloud-friendly repositories that serve as the foundation for mobile-enabled content applications.</a:t>
            </a:r>
            <a:endParaRPr lang="en-US" dirty="0" smtClean="0"/>
          </a:p>
        </p:txBody>
      </p:sp>
      <p:sp>
        <p:nvSpPr>
          <p:cNvPr id="4" name="Slide Number Placeholder 3"/>
          <p:cNvSpPr>
            <a:spLocks noGrp="1"/>
          </p:cNvSpPr>
          <p:nvPr>
            <p:ph type="sldNum" sz="quarter" idx="10"/>
          </p:nvPr>
        </p:nvSpPr>
        <p:spPr/>
        <p:txBody>
          <a:bodyPr/>
          <a:lstStyle/>
          <a:p>
            <a:fld id="{92CA253A-79CC-4CA0-8B55-697091CB17E8}" type="slidenum">
              <a:rPr lang="en-US" smtClean="0"/>
              <a:t>8</a:t>
            </a:fld>
            <a:endParaRPr lang="en-US" dirty="0"/>
          </a:p>
        </p:txBody>
      </p:sp>
    </p:spTree>
    <p:extLst>
      <p:ext uri="{BB962C8B-B14F-4D97-AF65-F5344CB8AC3E}">
        <p14:creationId xmlns:p14="http://schemas.microsoft.com/office/powerpoint/2010/main" val="1512559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Forrester defines the enterprise content management market according to how the content is put to use. Business content helps workers complete tasks and share ideas. It may originate internally or be received from partners, prospects, or clients. Business content includes familiar formats, such as office documents, presentations, spreadsheets, and rich media. Transactional content generally originates outside of the enterprise from third parties, such as customers and partners, and relies on complex workflows or business process management (BPM) to drive processes. Many companies are mining customer interactions to find patterns and trends in what clients say to predict how they might behave in the future.</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The ECM Market Addresses Age-Old Challenges</a:t>
            </a:r>
          </a:p>
          <a:p>
            <a:r>
              <a:rPr lang="en-US" sz="1200" b="0" i="0" u="none" strike="noStrike" kern="1200" baseline="0" dirty="0" smtClean="0">
                <a:solidFill>
                  <a:schemeClr val="tx1"/>
                </a:solidFill>
                <a:latin typeface="+mn-lt"/>
                <a:ea typeface="+mn-ea"/>
                <a:cs typeface="+mn-cs"/>
              </a:rPr>
              <a:t>Transactional content services, as a market, has evolved steadily since the early 1990s, with strongest market growth when the paper channel dominated. EA pros are still fighting the headwinds of poor user adoption, customized one-off solutions, heavyweight and difficult-to-maintain systems, and </a:t>
            </a:r>
            <a:r>
              <a:rPr lang="en-US" sz="1200" b="0" i="0" u="none" strike="noStrike" kern="1200" baseline="0" dirty="0" err="1" smtClean="0">
                <a:solidFill>
                  <a:schemeClr val="tx1"/>
                </a:solidFill>
                <a:latin typeface="+mn-lt"/>
                <a:ea typeface="+mn-ea"/>
                <a:cs typeface="+mn-cs"/>
              </a:rPr>
              <a:t>overbudget</a:t>
            </a:r>
            <a:r>
              <a:rPr lang="en-US" sz="1200" b="0" i="0" u="none" strike="noStrike" kern="1200" baseline="0" dirty="0" smtClean="0">
                <a:solidFill>
                  <a:schemeClr val="tx1"/>
                </a:solidFill>
                <a:latin typeface="+mn-lt"/>
                <a:ea typeface="+mn-ea"/>
                <a:cs typeface="+mn-cs"/>
              </a:rPr>
              <a:t> projects. But the current crop of providers moves forward with:</a:t>
            </a:r>
          </a:p>
          <a:p>
            <a:r>
              <a:rPr lang="en-US" sz="1200" b="0" i="0" u="none" strike="noStrike" kern="1200" baseline="0" dirty="0" smtClean="0">
                <a:solidFill>
                  <a:schemeClr val="tx1"/>
                </a:solidFill>
                <a:latin typeface="+mn-lt"/>
                <a:ea typeface="+mn-ea"/>
                <a:cs typeface="+mn-cs"/>
              </a:rPr>
              <a:t>›› Deep experience in key transactional applications. Account opening, invoice processing, loan origination, and employee or customer onboarding are typical transactional content use cases.</a:t>
            </a:r>
          </a:p>
          <a:p>
            <a:r>
              <a:rPr lang="en-US" sz="1200" b="0" i="0" u="none" strike="noStrike" kern="1200" baseline="0" dirty="0" smtClean="0">
                <a:solidFill>
                  <a:schemeClr val="tx1"/>
                </a:solidFill>
                <a:latin typeface="+mn-lt"/>
                <a:ea typeface="+mn-ea"/>
                <a:cs typeface="+mn-cs"/>
              </a:rPr>
              <a:t>These take in external content from customers, extract needed information, and integrate well with core systems. Our vendor surveys revealed that the providers we’ve evaluated have thousands of customers in each of these areas. Experience matters.</a:t>
            </a:r>
          </a:p>
          <a:p>
            <a:r>
              <a:rPr lang="en-US" sz="1200" b="0" i="0" u="none" strike="noStrike" kern="1200" baseline="0" dirty="0" smtClean="0">
                <a:solidFill>
                  <a:schemeClr val="tx1"/>
                </a:solidFill>
                <a:latin typeface="+mn-lt"/>
                <a:ea typeface="+mn-ea"/>
                <a:cs typeface="+mn-cs"/>
              </a:rPr>
              <a:t>›› Improved search and content sharing. ECM decision-makers name finding and sharing content as a top requirement. In previous ECM assessments, solutions depended more on complex, hierarchical folder interfaces that did not serve the needs of information workers. Today, our evaluation shows advancement in enterprise search and federated capabilities and better use of richer metadata for access.</a:t>
            </a:r>
          </a:p>
          <a:p>
            <a:r>
              <a:rPr lang="en-US" sz="1200" b="0" i="0" u="none" strike="noStrike" kern="1200" baseline="0" dirty="0" smtClean="0">
                <a:solidFill>
                  <a:schemeClr val="tx1"/>
                </a:solidFill>
                <a:latin typeface="+mn-lt"/>
                <a:ea typeface="+mn-ea"/>
                <a:cs typeface="+mn-cs"/>
              </a:rPr>
              <a:t>›› A stronger emphasis on consolidation and repository integration. Our reviews highlighted content integration. Why? Given the distinct business needs that ECM can serve, many enterprises have installed ECM solutions tactically — resulting in a collection of dissimilar platforms. In fact, migration now appears as one of the top challenges faced by ECM program leaders. Most providers we reviewed showed specific migration tools and have formed professional service</a:t>
            </a:r>
          </a:p>
          <a:p>
            <a:r>
              <a:rPr lang="en-US" sz="1200" b="0" i="0" u="none" strike="noStrike" kern="1200" baseline="0" dirty="0" smtClean="0">
                <a:solidFill>
                  <a:schemeClr val="tx1"/>
                </a:solidFill>
                <a:latin typeface="+mn-lt"/>
                <a:ea typeface="+mn-ea"/>
                <a:cs typeface="+mn-cs"/>
              </a:rPr>
              <a:t>groups to help.</a:t>
            </a:r>
          </a:p>
          <a:p>
            <a:r>
              <a:rPr lang="en-US" sz="1200" b="0" i="0" u="none" strike="noStrike" kern="1200" baseline="0" dirty="0" smtClean="0">
                <a:solidFill>
                  <a:schemeClr val="tx1"/>
                </a:solidFill>
                <a:latin typeface="+mn-lt"/>
                <a:ea typeface="+mn-ea"/>
                <a:cs typeface="+mn-cs"/>
              </a:rPr>
              <a:t>›› Lighter on-premises solutions with enhanced architectures. Enterprise content management’s long history has resulted in heavy architectures that are slow to change. That’s why we asked customers to rate the overall product architecture: how recently it was refreshed, the extent of RESTful application programming interfaces (APIs), web clients, lightweight payload formats (e.g., JavaScript object notation [JSON]), in-memory databases, and lightweight process communication.</a:t>
            </a:r>
            <a:endParaRPr lang="en-US" dirty="0" smtClean="0"/>
          </a:p>
        </p:txBody>
      </p:sp>
      <p:sp>
        <p:nvSpPr>
          <p:cNvPr id="4" name="Slide Number Placeholder 3"/>
          <p:cNvSpPr>
            <a:spLocks noGrp="1"/>
          </p:cNvSpPr>
          <p:nvPr>
            <p:ph type="sldNum" sz="quarter" idx="10"/>
          </p:nvPr>
        </p:nvSpPr>
        <p:spPr/>
        <p:txBody>
          <a:bodyPr/>
          <a:lstStyle/>
          <a:p>
            <a:fld id="{92CA253A-79CC-4CA0-8B55-697091CB17E8}" type="slidenum">
              <a:rPr lang="en-US" smtClean="0"/>
              <a:t>9</a:t>
            </a:fld>
            <a:endParaRPr lang="en-US" dirty="0"/>
          </a:p>
        </p:txBody>
      </p:sp>
    </p:spTree>
    <p:extLst>
      <p:ext uri="{BB962C8B-B14F-4D97-AF65-F5344CB8AC3E}">
        <p14:creationId xmlns:p14="http://schemas.microsoft.com/office/powerpoint/2010/main" val="2967117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ECM decision-makers expect to expand use and increase ECM roll-out. </a:t>
            </a:r>
            <a:r>
              <a:rPr lang="en-US" sz="1200" b="0" i="0" u="none" strike="noStrike" kern="1200" baseline="0" dirty="0" smtClean="0">
                <a:solidFill>
                  <a:schemeClr val="tx1"/>
                </a:solidFill>
                <a:latin typeface="+mn-lt"/>
                <a:ea typeface="+mn-ea"/>
                <a:cs typeface="+mn-cs"/>
              </a:rPr>
              <a:t>Data from the</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Forrester’s July 2014 Global Enterprise Content Management and Archiving Online Survey</a:t>
            </a:r>
          </a:p>
          <a:p>
            <a:r>
              <a:rPr lang="en-US" sz="1200" b="0" i="0" u="none" strike="noStrike" kern="1200" baseline="0" dirty="0" smtClean="0">
                <a:solidFill>
                  <a:schemeClr val="tx1"/>
                </a:solidFill>
                <a:latin typeface="+mn-lt"/>
                <a:ea typeface="+mn-ea"/>
                <a:cs typeface="+mn-cs"/>
              </a:rPr>
              <a:t>reveals high optimism for continued ECM deployments. Nearly all survey respondents —</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96% — plan to increase their deployment or usage of ECM over the next year, up from 79% in</a:t>
            </a:r>
          </a:p>
          <a:p>
            <a:r>
              <a:rPr lang="en-US" sz="1200" b="0" i="0" u="none" strike="noStrike" kern="1200" baseline="0" dirty="0" smtClean="0">
                <a:solidFill>
                  <a:schemeClr val="tx1"/>
                </a:solidFill>
                <a:latin typeface="+mn-lt"/>
                <a:ea typeface="+mn-ea"/>
                <a:cs typeface="+mn-cs"/>
              </a:rPr>
              <a:t>2013 (see Figure 2).3 Satisfaction levels with ECM technologies are slowly rising, with gradual</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improvement year-over-year. Fifty-one percent of decision-makers report that they are “satisfied”</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or “very satisfied” with their solutions, up from 44% in 2013.</a:t>
            </a:r>
            <a:endParaRPr lang="en-US"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C5C7709-F27B-426D-A847-B1772613079E}" type="slidenum">
              <a:rPr lang="en-US" smtClean="0"/>
              <a:t>10</a:t>
            </a:fld>
            <a:endParaRPr lang="en-US" dirty="0"/>
          </a:p>
        </p:txBody>
      </p:sp>
    </p:spTree>
    <p:extLst>
      <p:ext uri="{BB962C8B-B14F-4D97-AF65-F5344CB8AC3E}">
        <p14:creationId xmlns:p14="http://schemas.microsoft.com/office/powerpoint/2010/main" val="1556476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Challenges when reducing the number of ECM systems in use. </a:t>
            </a:r>
            <a:r>
              <a:rPr lang="en-US" sz="1200" b="0" i="0" u="none" strike="noStrike" kern="1200" baseline="0" dirty="0" smtClean="0">
                <a:solidFill>
                  <a:schemeClr val="tx1"/>
                </a:solidFill>
                <a:latin typeface="+mn-lt"/>
                <a:ea typeface="+mn-ea"/>
                <a:cs typeface="+mn-cs"/>
              </a:rPr>
              <a:t>Standardizing on a single ECM solution remains the most popular strategy, with 41% of survey respondents selecting</a:t>
            </a:r>
          </a:p>
          <a:p>
            <a:r>
              <a:rPr lang="en-US" sz="1200" b="0" i="0" u="none" strike="noStrike" kern="1200" baseline="0" dirty="0" smtClean="0">
                <a:solidFill>
                  <a:schemeClr val="tx1"/>
                </a:solidFill>
                <a:latin typeface="+mn-lt"/>
                <a:ea typeface="+mn-ea"/>
                <a:cs typeface="+mn-cs"/>
              </a:rPr>
              <a:t>this option, up slightly from previous years.10 Achieving this goal, however, remains difficult for many organizations. Forrester data shows that 39% of organizations still have three or more ECM systems in use. In inquiries with large enterprise customers, Forrester frequently hears the desire to retire older ECM suites, often in favor of SharePoint, after a period of co-existence. While SharePoint offers fewer advanced capabilities than ECM specialists, an active third-party ecosystem can fill critical feature gaps.</a:t>
            </a:r>
            <a:endParaRPr lang="en-US" dirty="0"/>
          </a:p>
        </p:txBody>
      </p:sp>
      <p:sp>
        <p:nvSpPr>
          <p:cNvPr id="4" name="Slide Number Placeholder 3"/>
          <p:cNvSpPr>
            <a:spLocks noGrp="1"/>
          </p:cNvSpPr>
          <p:nvPr>
            <p:ph type="sldNum" sz="quarter" idx="10"/>
          </p:nvPr>
        </p:nvSpPr>
        <p:spPr/>
        <p:txBody>
          <a:bodyPr/>
          <a:lstStyle/>
          <a:p>
            <a:fld id="{55E9EFF7-D52F-442E-9709-8C2555DDC96B}" type="slidenum">
              <a:rPr lang="en-US" smtClean="0"/>
              <a:t>11</a:t>
            </a:fld>
            <a:endParaRPr lang="en-US" dirty="0"/>
          </a:p>
        </p:txBody>
      </p:sp>
    </p:spTree>
    <p:extLst>
      <p:ext uri="{BB962C8B-B14F-4D97-AF65-F5344CB8AC3E}">
        <p14:creationId xmlns:p14="http://schemas.microsoft.com/office/powerpoint/2010/main" val="28327941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Tough decisions to make over content migration strategy. </a:t>
            </a:r>
            <a:r>
              <a:rPr lang="en-US" sz="1200" b="0" i="0" u="none" strike="noStrike" kern="1200" baseline="0" dirty="0" smtClean="0">
                <a:solidFill>
                  <a:schemeClr val="tx1"/>
                </a:solidFill>
                <a:latin typeface="+mn-lt"/>
                <a:ea typeface="+mn-ea"/>
                <a:cs typeface="+mn-cs"/>
              </a:rPr>
              <a:t>Migration now appears as one</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of the top challenges faced by ECM program leaders. Fifty-eight percent of 2014 survey</a:t>
            </a:r>
          </a:p>
          <a:p>
            <a:r>
              <a:rPr lang="en-US" sz="1200" b="0" i="0" u="none" strike="noStrike" kern="1200" baseline="0" dirty="0" smtClean="0">
                <a:solidFill>
                  <a:schemeClr val="tx1"/>
                </a:solidFill>
                <a:latin typeface="+mn-lt"/>
                <a:ea typeface="+mn-ea"/>
                <a:cs typeface="+mn-cs"/>
              </a:rPr>
              <a:t>respondent named migration of content from older systems as a challenge (see Figure 4).</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Proliferation of file shares and ungoverned SharePoint sites persist, named by 52% as a key</a:t>
            </a:r>
          </a:p>
          <a:p>
            <a:r>
              <a:rPr lang="en-US" sz="1200" b="0" i="0" u="none" strike="noStrike" kern="1200" baseline="0" dirty="0" smtClean="0">
                <a:solidFill>
                  <a:schemeClr val="tx1"/>
                </a:solidFill>
                <a:latin typeface="+mn-lt"/>
                <a:ea typeface="+mn-ea"/>
                <a:cs typeface="+mn-cs"/>
              </a:rPr>
              <a:t>challenge, demonstrating the difficulty of shifting corporate content into managed systems.</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Migration presents an important opportunity to bring technical and business decision-makers</a:t>
            </a:r>
          </a:p>
          <a:p>
            <a:r>
              <a:rPr lang="en-US" sz="1200" b="0" i="0" u="none" strike="noStrike" kern="1200" baseline="0" dirty="0" smtClean="0">
                <a:solidFill>
                  <a:schemeClr val="tx1"/>
                </a:solidFill>
                <a:latin typeface="+mn-lt"/>
                <a:ea typeface="+mn-ea"/>
                <a:cs typeface="+mn-cs"/>
              </a:rPr>
              <a:t>to the table. A focus on the “days-forward” should drive the conversation around what content</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can be left behind or disposed of within retention policies.</a:t>
            </a:r>
            <a:endParaRPr lang="en-US" dirty="0"/>
          </a:p>
        </p:txBody>
      </p:sp>
      <p:sp>
        <p:nvSpPr>
          <p:cNvPr id="4" name="Slide Number Placeholder 3"/>
          <p:cNvSpPr>
            <a:spLocks noGrp="1"/>
          </p:cNvSpPr>
          <p:nvPr>
            <p:ph type="sldNum" sz="quarter" idx="10"/>
          </p:nvPr>
        </p:nvSpPr>
        <p:spPr/>
        <p:txBody>
          <a:bodyPr/>
          <a:lstStyle/>
          <a:p>
            <a:fld id="{55E9EFF7-D52F-442E-9709-8C2555DDC96B}" type="slidenum">
              <a:rPr lang="en-US" smtClean="0"/>
              <a:t>12</a:t>
            </a:fld>
            <a:endParaRPr lang="en-US" dirty="0"/>
          </a:p>
        </p:txBody>
      </p:sp>
    </p:spTree>
    <p:extLst>
      <p:ext uri="{BB962C8B-B14F-4D97-AF65-F5344CB8AC3E}">
        <p14:creationId xmlns:p14="http://schemas.microsoft.com/office/powerpoint/2010/main" val="2540002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E9EFF7-D52F-442E-9709-8C2555DDC96B}" type="slidenum">
              <a:rPr lang="en-US" smtClean="0"/>
              <a:t>13</a:t>
            </a:fld>
            <a:endParaRPr lang="en-US" dirty="0"/>
          </a:p>
        </p:txBody>
      </p:sp>
    </p:spTree>
    <p:extLst>
      <p:ext uri="{BB962C8B-B14F-4D97-AF65-F5344CB8AC3E}">
        <p14:creationId xmlns:p14="http://schemas.microsoft.com/office/powerpoint/2010/main" val="3639406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Forrester’s take: Vendors will need to overcome the lingering privacy, security, and compliance fears</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organizations still have about using cloud services to manage and store their enterprise content and</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business records. Thirty-five percent of ECM decision-makers who considered cloud but chose </a:t>
            </a:r>
            <a:r>
              <a:rPr lang="en-US" sz="1200" b="0" i="0" u="none" strike="noStrike" kern="1200" baseline="0" dirty="0" err="1" smtClean="0">
                <a:solidFill>
                  <a:schemeClr val="tx1"/>
                </a:solidFill>
                <a:latin typeface="+mn-lt"/>
                <a:ea typeface="+mn-ea"/>
                <a:cs typeface="+mn-cs"/>
              </a:rPr>
              <a:t>onpremises</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implementation named this security concern as their top rationale.</a:t>
            </a:r>
            <a:endParaRPr lang="ru-RU" sz="1200" b="0" i="0" u="none" strike="noStrike" kern="1200" baseline="0" dirty="0" smtClean="0">
              <a:solidFill>
                <a:schemeClr val="tx1"/>
              </a:solidFill>
              <a:latin typeface="+mn-lt"/>
              <a:ea typeface="+mn-ea"/>
              <a:cs typeface="+mn-cs"/>
            </a:endParaRPr>
          </a:p>
          <a:p>
            <a:endParaRPr lang="ru-RU" sz="1200" b="0" i="0" u="none" strike="noStrike" kern="1200" baseline="0" dirty="0" smtClean="0">
              <a:solidFill>
                <a:schemeClr val="tx1"/>
              </a:solidFill>
              <a:latin typeface="+mn-lt"/>
              <a:ea typeface="+mn-ea"/>
              <a:cs typeface="+mn-cs"/>
            </a:endParaRPr>
          </a:p>
          <a:p>
            <a:r>
              <a:rPr lang="en-US" sz="1200" b="1" i="0" u="none" strike="noStrike" kern="1200" baseline="0" dirty="0" smtClean="0">
                <a:solidFill>
                  <a:schemeClr val="tx1"/>
                </a:solidFill>
                <a:latin typeface="+mn-lt"/>
                <a:ea typeface="+mn-ea"/>
                <a:cs typeface="+mn-cs"/>
              </a:rPr>
              <a:t>Vendors move quickly to fill gaps in their mobile road map. </a:t>
            </a:r>
            <a:r>
              <a:rPr lang="en-US" sz="1200" b="0" i="0" u="none" strike="noStrike" kern="1200" baseline="0" dirty="0" smtClean="0">
                <a:solidFill>
                  <a:schemeClr val="tx1"/>
                </a:solidFill>
                <a:latin typeface="+mn-lt"/>
                <a:ea typeface="+mn-ea"/>
                <a:cs typeface="+mn-cs"/>
              </a:rPr>
              <a:t>Over the last 24 months, vendors</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have launched, acquired, or retooled their mobile interfaces and apps. HTML5 and responsive</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design techniques provide mobile-friendly user interfaces, with vendors such as HP Autonomy</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being early adopters</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A mobile moment is described as </a:t>
            </a:r>
            <a:r>
              <a:rPr lang="en-US" sz="1200" b="0" i="1" u="none" strike="noStrike" kern="1200" baseline="0" dirty="0" smtClean="0">
                <a:solidFill>
                  <a:schemeClr val="tx1"/>
                </a:solidFill>
                <a:latin typeface="+mn-lt"/>
                <a:ea typeface="+mn-ea"/>
                <a:cs typeface="+mn-cs"/>
              </a:rPr>
              <a:t>a point in time and space when someone pulls out a mobile device</a:t>
            </a:r>
            <a:r>
              <a:rPr lang="ru-RU" sz="1200" b="0" i="1" u="none" strike="noStrike" kern="1200" baseline="0" dirty="0" smtClean="0">
                <a:solidFill>
                  <a:schemeClr val="tx1"/>
                </a:solidFill>
                <a:latin typeface="+mn-lt"/>
                <a:ea typeface="+mn-ea"/>
                <a:cs typeface="+mn-cs"/>
              </a:rPr>
              <a:t> </a:t>
            </a:r>
            <a:r>
              <a:rPr lang="en-US" sz="1200" b="0" i="1" u="none" strike="noStrike" kern="1200" baseline="0" dirty="0" smtClean="0">
                <a:solidFill>
                  <a:schemeClr val="tx1"/>
                </a:solidFill>
                <a:latin typeface="+mn-lt"/>
                <a:ea typeface="+mn-ea"/>
                <a:cs typeface="+mn-cs"/>
              </a:rPr>
              <a:t>to get what they want in their immediate context.</a:t>
            </a:r>
            <a:r>
              <a:rPr lang="en-US" sz="1200" b="0" i="0" u="none" strike="noStrike" kern="1200" baseline="0" dirty="0" smtClean="0">
                <a:solidFill>
                  <a:schemeClr val="tx1"/>
                </a:solidFill>
                <a:latin typeface="+mn-lt"/>
                <a:ea typeface="+mn-ea"/>
                <a:cs typeface="+mn-cs"/>
              </a:rPr>
              <a:t>13</a:t>
            </a:r>
            <a:endParaRPr lang="ru-RU" sz="1200" b="0" i="0" u="none" strike="noStrike" kern="1200" baseline="0" dirty="0" smtClean="0">
              <a:solidFill>
                <a:schemeClr val="tx1"/>
              </a:solidFill>
              <a:latin typeface="+mn-lt"/>
              <a:ea typeface="+mn-ea"/>
              <a:cs typeface="+mn-cs"/>
            </a:endParaRPr>
          </a:p>
          <a:p>
            <a:endParaRPr lang="ru-RU"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Historically, ECM deployments have been focused on addressing the compliance, storage and</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process efficiency goals of back-office functions. This is changing. The need to serve customers,</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partners and other external stakeholders with accurate, relevant content is shaping new ECM use</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cases. Collaboration needs continues to shape how content is managed because:</a:t>
            </a:r>
          </a:p>
          <a:p>
            <a:r>
              <a:rPr lang="en-US" sz="1200" b="1" i="0" u="none" strike="noStrike" kern="1200" baseline="0" dirty="0" smtClean="0">
                <a:solidFill>
                  <a:schemeClr val="tx1"/>
                </a:solidFill>
                <a:latin typeface="+mn-lt"/>
                <a:ea typeface="+mn-ea"/>
                <a:cs typeface="+mn-cs"/>
              </a:rPr>
              <a:t>■ Companies are launching customer self-service sites for confidential content. </a:t>
            </a:r>
            <a:r>
              <a:rPr lang="en-US" sz="1200" b="0" i="0" u="none" strike="noStrike" kern="1200" baseline="0" dirty="0" smtClean="0">
                <a:solidFill>
                  <a:schemeClr val="tx1"/>
                </a:solidFill>
                <a:latin typeface="+mn-lt"/>
                <a:ea typeface="+mn-ea"/>
                <a:cs typeface="+mn-cs"/>
              </a:rPr>
              <a:t>Sixty-six percent</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of organizations allow some level of external access to their content management systems, but with</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29% only allowing access to systems built specifically for this purpose.</a:t>
            </a:r>
            <a:endParaRPr lang="ru-RU" sz="1200" b="0" i="0" u="none" strike="noStrike" kern="1200" baseline="0" dirty="0" smtClean="0">
              <a:solidFill>
                <a:schemeClr val="tx1"/>
              </a:solidFill>
              <a:latin typeface="+mn-lt"/>
              <a:ea typeface="+mn-ea"/>
              <a:cs typeface="+mn-cs"/>
            </a:endParaRPr>
          </a:p>
          <a:p>
            <a:r>
              <a:rPr lang="en-US" sz="1200" b="1" i="0" u="none" strike="noStrike" kern="1200" baseline="0" dirty="0" smtClean="0">
                <a:solidFill>
                  <a:schemeClr val="tx1"/>
                </a:solidFill>
                <a:latin typeface="+mn-lt"/>
                <a:ea typeface="+mn-ea"/>
                <a:cs typeface="+mn-cs"/>
              </a:rPr>
              <a:t>Licensing and pricing models can be dealmakers or breakers. </a:t>
            </a:r>
            <a:r>
              <a:rPr lang="en-US" sz="1200" b="0" i="0" u="none" strike="noStrike" kern="1200" baseline="0" dirty="0" smtClean="0">
                <a:solidFill>
                  <a:schemeClr val="tx1"/>
                </a:solidFill>
                <a:latin typeface="+mn-lt"/>
                <a:ea typeface="+mn-ea"/>
                <a:cs typeface="+mn-cs"/>
              </a:rPr>
              <a:t>Firms are finding it difficult</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to leverage their incumbent ECM technologies to offer customers access to managed content.</a:t>
            </a:r>
          </a:p>
          <a:p>
            <a:r>
              <a:rPr lang="en-US" sz="1200" b="0" i="0" u="none" strike="noStrike" kern="1200" baseline="0" dirty="0" smtClean="0">
                <a:solidFill>
                  <a:schemeClr val="tx1"/>
                </a:solidFill>
                <a:latin typeface="+mn-lt"/>
                <a:ea typeface="+mn-ea"/>
                <a:cs typeface="+mn-cs"/>
              </a:rPr>
              <a:t>Forrester clients report that they may need to seek alternative ECM tools, due to the prohibitive</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licensing costs — not the technology capabilities — of granting access to thousands of customers.</a:t>
            </a:r>
            <a:endParaRPr lang="ru-RU"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Forrester’s take: Enterprises that focus on revenue or market share growth are putting customer</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acquisition and retention at the top of their technology investment list. ECM technologies can be put</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to work to make secure content available to clients. Vendors, however, will need to rethink their pricing</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and licensing models to serve their own customers’ desires to open repositories to non-employees.</a:t>
            </a:r>
            <a:endParaRPr lang="ru-RU" sz="1200" b="0" i="0" u="none" strike="noStrike" kern="1200" baseline="0" dirty="0" smtClean="0">
              <a:solidFill>
                <a:schemeClr val="tx1"/>
              </a:solidFill>
              <a:latin typeface="+mn-lt"/>
              <a:ea typeface="+mn-ea"/>
              <a:cs typeface="+mn-cs"/>
            </a:endParaRPr>
          </a:p>
          <a:p>
            <a:endParaRPr lang="ru-RU"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ECM technology managers often operate blindly — not easily understanding how and why their</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users engage with enterprise content. While many ECM products offer reporting capabilities and</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some level of administrative dashboards, few have bundled interactive analytics into core offerings.</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Cloud-based vendors have an inherent advantage in this area; they are able to aggregate patterns on</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how their products and specific features are used, helping shape their road map and user interface</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design. Analytics can drive new perspectives, including:</a:t>
            </a:r>
          </a:p>
          <a:p>
            <a:r>
              <a:rPr lang="en-US" sz="1200" b="1" i="0" u="none" strike="noStrike" kern="1200" baseline="0" dirty="0" smtClean="0">
                <a:solidFill>
                  <a:schemeClr val="tx1"/>
                </a:solidFill>
                <a:latin typeface="+mn-lt"/>
                <a:ea typeface="+mn-ea"/>
                <a:cs typeface="+mn-cs"/>
              </a:rPr>
              <a:t>■ Insights from big data initiatives combined with historical text-based content. </a:t>
            </a:r>
            <a:endParaRPr lang="ru-RU" sz="1200" b="1" i="0" u="none" strike="noStrike" kern="1200" baseline="0" dirty="0" smtClean="0">
              <a:solidFill>
                <a:schemeClr val="tx1"/>
              </a:solidFill>
              <a:latin typeface="+mn-lt"/>
              <a:ea typeface="+mn-ea"/>
              <a:cs typeface="+mn-cs"/>
            </a:endParaRPr>
          </a:p>
          <a:p>
            <a:r>
              <a:rPr lang="en-US" sz="1200" b="1" i="0" u="none" strike="noStrike" kern="1200" baseline="0" dirty="0" smtClean="0">
                <a:solidFill>
                  <a:schemeClr val="tx1"/>
                </a:solidFill>
                <a:latin typeface="+mn-lt"/>
                <a:ea typeface="+mn-ea"/>
                <a:cs typeface="+mn-cs"/>
              </a:rPr>
              <a:t>■ Reconsideration of traditional retention and disposal policies. </a:t>
            </a:r>
            <a:r>
              <a:rPr lang="en-US" sz="1200" b="0" i="0" u="none" strike="noStrike" kern="1200" baseline="0" dirty="0" smtClean="0">
                <a:solidFill>
                  <a:schemeClr val="tx1"/>
                </a:solidFill>
                <a:latin typeface="+mn-lt"/>
                <a:ea typeface="+mn-ea"/>
                <a:cs typeface="+mn-cs"/>
              </a:rPr>
              <a:t>Enterprise architects and</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analysts should not neglect document-based data sources when beginning a new analytics</a:t>
            </a:r>
          </a:p>
          <a:p>
            <a:r>
              <a:rPr lang="en-US" sz="1200" b="0" i="0" u="none" strike="noStrike" kern="1200" baseline="0" dirty="0" smtClean="0">
                <a:solidFill>
                  <a:schemeClr val="tx1"/>
                </a:solidFill>
                <a:latin typeface="+mn-lt"/>
                <a:ea typeface="+mn-ea"/>
                <a:cs typeface="+mn-cs"/>
              </a:rPr>
              <a:t>project. As comfort levels with new analytic tools grow, so will interest in mining legacy content</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for potential new insights. This is prompting some cutting-edge architects to rethink retention</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and disposal habits. Vendors such as Mimecast, </a:t>
            </a:r>
            <a:r>
              <a:rPr lang="en-US" sz="1200" b="0" i="0" u="none" strike="noStrike" kern="1200" baseline="0" dirty="0" err="1" smtClean="0">
                <a:solidFill>
                  <a:schemeClr val="tx1"/>
                </a:solidFill>
                <a:latin typeface="+mn-lt"/>
                <a:ea typeface="+mn-ea"/>
                <a:cs typeface="+mn-cs"/>
              </a:rPr>
              <a:t>TrustSphere</a:t>
            </a:r>
            <a:r>
              <a:rPr lang="en-US" sz="1200" b="0" i="0" u="none" strike="noStrike" kern="1200" baseline="0" dirty="0" smtClean="0">
                <a:solidFill>
                  <a:schemeClr val="tx1"/>
                </a:solidFill>
                <a:latin typeface="+mn-lt"/>
                <a:ea typeface="+mn-ea"/>
                <a:cs typeface="+mn-cs"/>
              </a:rPr>
              <a:t> and ZL Technologies are pushing</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the envelope by encouraging organizations to mine archived corporate memory and email</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based</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“e-trash” for unexpected insights.</a:t>
            </a:r>
            <a:endParaRPr lang="ru-RU" sz="1200" b="0" i="0" u="none" strike="noStrike" kern="1200" baseline="0" dirty="0" smtClean="0">
              <a:solidFill>
                <a:schemeClr val="tx1"/>
              </a:solidFill>
              <a:latin typeface="+mn-lt"/>
              <a:ea typeface="+mn-ea"/>
              <a:cs typeface="+mn-cs"/>
            </a:endParaRPr>
          </a:p>
          <a:p>
            <a:endParaRPr lang="ru-RU" dirty="0" smtClean="0"/>
          </a:p>
          <a:p>
            <a:endParaRPr lang="ru-RU" dirty="0"/>
          </a:p>
        </p:txBody>
      </p:sp>
      <p:sp>
        <p:nvSpPr>
          <p:cNvPr id="4" name="Номер слайда 3"/>
          <p:cNvSpPr>
            <a:spLocks noGrp="1"/>
          </p:cNvSpPr>
          <p:nvPr>
            <p:ph type="sldNum" sz="quarter" idx="10"/>
          </p:nvPr>
        </p:nvSpPr>
        <p:spPr/>
        <p:txBody>
          <a:bodyPr/>
          <a:lstStyle/>
          <a:p>
            <a:fld id="{FC5C7709-F27B-426D-A847-B1772613079E}" type="slidenum">
              <a:rPr lang="en-US" smtClean="0"/>
              <a:t>14</a:t>
            </a:fld>
            <a:endParaRPr lang="en-US" dirty="0"/>
          </a:p>
        </p:txBody>
      </p:sp>
    </p:spTree>
    <p:extLst>
      <p:ext uri="{BB962C8B-B14F-4D97-AF65-F5344CB8AC3E}">
        <p14:creationId xmlns:p14="http://schemas.microsoft.com/office/powerpoint/2010/main" val="4230482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Content Platforms Enable A Decoupling Of Application And Repository Layers</a:t>
            </a:r>
            <a:r>
              <a:rPr lang="ru-RU" sz="1200" b="1" i="0" u="none" strike="noStrike" kern="1200" baseline="0" dirty="0" smtClean="0">
                <a:solidFill>
                  <a:schemeClr val="tx1"/>
                </a:solidFill>
                <a:latin typeface="+mn-lt"/>
                <a:ea typeface="+mn-ea"/>
                <a:cs typeface="+mn-cs"/>
              </a:rPr>
              <a:t> </a:t>
            </a:r>
          </a:p>
          <a:p>
            <a:r>
              <a:rPr lang="en-US" sz="1200" b="0" i="0" u="none" strike="noStrike" kern="1200" baseline="0" dirty="0" smtClean="0">
                <a:solidFill>
                  <a:schemeClr val="tx1"/>
                </a:solidFill>
                <a:latin typeface="+mn-lt"/>
                <a:ea typeface="+mn-ea"/>
                <a:cs typeface="+mn-cs"/>
              </a:rPr>
              <a:t>The often artificial barriers between “documents” and “records” will be erased. Rules and policy</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engines will provide the guardrails for content across its useful life cycle. Rights and identity</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management will enrich retention policies, extending secure disposal rules to content synced to</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mobile devices and cloud instances. These efficiencies will allow architects to be more responsive to</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business and customer needs. Content applications can be designed, deployed, iterated, and often</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upgraded independently of the content repository (see Figure 2). New approaches include:</a:t>
            </a:r>
          </a:p>
          <a:p>
            <a:r>
              <a:rPr lang="en-US" sz="1200" b="1" i="0" u="none" strike="noStrike" kern="1200" baseline="0" dirty="0" smtClean="0">
                <a:solidFill>
                  <a:schemeClr val="tx1"/>
                </a:solidFill>
                <a:latin typeface="+mn-lt"/>
                <a:ea typeface="+mn-ea"/>
                <a:cs typeface="+mn-cs"/>
              </a:rPr>
              <a:t>■ Interoperability standards that deliver real-world value and focus on business requirements.</a:t>
            </a:r>
          </a:p>
          <a:p>
            <a:r>
              <a:rPr lang="en-US" sz="1200" b="0" i="0" u="none" strike="noStrike" kern="1200" baseline="0" dirty="0" smtClean="0">
                <a:solidFill>
                  <a:schemeClr val="tx1"/>
                </a:solidFill>
                <a:latin typeface="+mn-lt"/>
                <a:ea typeface="+mn-ea"/>
                <a:cs typeface="+mn-cs"/>
              </a:rPr>
              <a:t>Technology managers will increasingly seek ECM technologies that support repository-neutral</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application design and offer an ability to harvest content from multiple sources. Interoperability</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standards, such as the content management interoperability services (CMIS) standard will help</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deliver content applications that work across multiple vendor platforms.13 Greater abstraction</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between repository services and application layers give architects the flexibility to test, iterate,</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and upgrade applications independent of the content store. The tipping point for interoperability</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is its support by software vendors outside of core ECM. Vendors in the business process</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management suite (BPMS), portal, web content management (WCM), and customer relationship</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management (CRM) markets are adopting CMIS to bring content into their customers’ bigger</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information ecosystems.</a:t>
            </a:r>
          </a:p>
          <a:p>
            <a:r>
              <a:rPr lang="en-US" sz="1200" b="1" i="0" u="none" strike="noStrike" kern="1200" baseline="0" dirty="0" smtClean="0">
                <a:solidFill>
                  <a:schemeClr val="tx1"/>
                </a:solidFill>
                <a:latin typeface="+mn-lt"/>
                <a:ea typeface="+mn-ea"/>
                <a:cs typeface="+mn-cs"/>
              </a:rPr>
              <a:t>■ Analytics becomes transparently embedded into content applications. </a:t>
            </a:r>
            <a:r>
              <a:rPr lang="en-US" sz="1200" b="0" i="0" u="none" strike="noStrike" kern="1200" baseline="0" dirty="0" smtClean="0">
                <a:solidFill>
                  <a:schemeClr val="tx1"/>
                </a:solidFill>
                <a:latin typeface="+mn-lt"/>
                <a:ea typeface="+mn-ea"/>
                <a:cs typeface="+mn-cs"/>
              </a:rPr>
              <a:t>Innovation driven by</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the content analytic demands of eDiscovery moves upstream into a broad range of information</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and content management use cases. Applications will process, analyze, and use visualization</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techniques to group diverse content types by theme, concept, type, or age. Information workers</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can make sense of large volumes of documents, identify duplicate or obsolete content early in</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its life cycle, and use predetermined business rules to move relevant content into a repository</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to archive or dispose of content in-line with company policies. Big data analytics help break</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down the lines between “structured” and “unstructured” information, creating opportunities for</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customer and operational insights driven by both real-time data and historical content.</a:t>
            </a:r>
          </a:p>
          <a:p>
            <a:r>
              <a:rPr lang="en-US" sz="1200" b="1" i="0" u="none" strike="noStrike" kern="1200" baseline="0" dirty="0" smtClean="0">
                <a:solidFill>
                  <a:schemeClr val="tx1"/>
                </a:solidFill>
                <a:latin typeface="+mn-lt"/>
                <a:ea typeface="+mn-ea"/>
                <a:cs typeface="+mn-cs"/>
              </a:rPr>
              <a:t>■ Automated classification breaks the barrier of filing fatigue. </a:t>
            </a:r>
            <a:r>
              <a:rPr lang="en-US" sz="1200" b="0" i="0" u="none" strike="noStrike" kern="1200" baseline="0" dirty="0" smtClean="0">
                <a:solidFill>
                  <a:schemeClr val="tx1"/>
                </a:solidFill>
                <a:latin typeface="+mn-lt"/>
                <a:ea typeface="+mn-ea"/>
                <a:cs typeface="+mn-cs"/>
              </a:rPr>
              <a:t>The volume of content created</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in systems of engagement grows unabated — including collaboration sites, file sync and</a:t>
            </a:r>
          </a:p>
          <a:p>
            <a:r>
              <a:rPr lang="en-US" sz="1200" b="0" i="0" u="none" strike="noStrike" kern="1200" baseline="0" dirty="0" smtClean="0">
                <a:solidFill>
                  <a:schemeClr val="tx1"/>
                </a:solidFill>
                <a:latin typeface="+mn-lt"/>
                <a:ea typeface="+mn-ea"/>
                <a:cs typeface="+mn-cs"/>
              </a:rPr>
              <a:t>share platforms, social media, and mobile messaging systems. While email is often archived</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automatically, particularly in regulated industries like financial services, these newer content</a:t>
            </a:r>
          </a:p>
          <a:p>
            <a:r>
              <a:rPr lang="en-US" sz="1200" b="0" i="0" u="none" strike="noStrike" kern="1200" baseline="0" dirty="0" smtClean="0">
                <a:solidFill>
                  <a:schemeClr val="tx1"/>
                </a:solidFill>
                <a:latin typeface="+mn-lt"/>
                <a:ea typeface="+mn-ea"/>
                <a:cs typeface="+mn-cs"/>
              </a:rPr>
              <a:t>sources remain abandoned.14 The embrace of traditional ECM user interfaces by busy information</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workers has historically been low. Automated ingestion, metadata extraction, and categorization</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capabilities overcome users’ filing fatigue and ensure customer communications and records-</a:t>
            </a:r>
            <a:r>
              <a:rPr lang="en-US" sz="1200" b="0" i="0" u="none" strike="noStrike" kern="1200" baseline="0" dirty="0" err="1" smtClean="0">
                <a:solidFill>
                  <a:schemeClr val="tx1"/>
                </a:solidFill>
                <a:latin typeface="+mn-lt"/>
                <a:ea typeface="+mn-ea"/>
                <a:cs typeface="+mn-cs"/>
              </a:rPr>
              <a:t>ofbusiness</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decisions get into the hands of the right sales, service, or compliance teams.</a:t>
            </a:r>
            <a:endParaRPr lang="ru-RU" sz="1200" b="0" i="0" u="none" strike="noStrike" kern="1200" baseline="0" dirty="0" smtClean="0">
              <a:solidFill>
                <a:schemeClr val="tx1"/>
              </a:solidFill>
              <a:latin typeface="+mn-lt"/>
              <a:ea typeface="+mn-ea"/>
              <a:cs typeface="+mn-cs"/>
            </a:endParaRPr>
          </a:p>
          <a:p>
            <a:r>
              <a:rPr lang="en-US" sz="1200" b="1" i="0" u="none" strike="noStrike" kern="1200" baseline="0" dirty="0" smtClean="0">
                <a:solidFill>
                  <a:schemeClr val="tx1"/>
                </a:solidFill>
                <a:latin typeface="+mn-lt"/>
                <a:ea typeface="+mn-ea"/>
                <a:cs typeface="+mn-cs"/>
              </a:rPr>
              <a:t>Mobile capture is an on-ramp to customer-friendly content applications. </a:t>
            </a:r>
            <a:r>
              <a:rPr lang="en-US" sz="1200" b="0" i="0" u="none" strike="noStrike" kern="1200" baseline="0" dirty="0" smtClean="0">
                <a:solidFill>
                  <a:schemeClr val="tx1"/>
                </a:solidFill>
                <a:latin typeface="+mn-lt"/>
                <a:ea typeface="+mn-ea"/>
                <a:cs typeface="+mn-cs"/>
              </a:rPr>
              <a:t>Capture vendors</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are pushing more sophisticated processing, optical character recognition (OCR), and text</a:t>
            </a:r>
          </a:p>
          <a:p>
            <a:r>
              <a:rPr lang="en-US" sz="1200" b="0" i="0" u="none" strike="noStrike" kern="1200" baseline="0" dirty="0" smtClean="0">
                <a:solidFill>
                  <a:schemeClr val="tx1"/>
                </a:solidFill>
                <a:latin typeface="+mn-lt"/>
                <a:ea typeface="+mn-ea"/>
                <a:cs typeface="+mn-cs"/>
              </a:rPr>
              <a:t>extraction capabilities onto devices themselves. Vendors like </a:t>
            </a:r>
            <a:r>
              <a:rPr lang="en-US" sz="1200" b="0" i="0" u="none" strike="noStrike" kern="1200" baseline="0" dirty="0" err="1" smtClean="0">
                <a:solidFill>
                  <a:schemeClr val="tx1"/>
                </a:solidFill>
                <a:latin typeface="+mn-lt"/>
                <a:ea typeface="+mn-ea"/>
                <a:cs typeface="+mn-cs"/>
              </a:rPr>
              <a:t>Kofax</a:t>
            </a:r>
            <a:r>
              <a:rPr lang="en-US" sz="1200" b="0" i="0" u="none" strike="noStrike" kern="1200" baseline="0" dirty="0" smtClean="0">
                <a:solidFill>
                  <a:schemeClr val="tx1"/>
                </a:solidFill>
                <a:latin typeface="+mn-lt"/>
                <a:ea typeface="+mn-ea"/>
                <a:cs typeface="+mn-cs"/>
              </a:rPr>
              <a:t>, EMC, IBM, and others</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have released mobile capture solutions.15 Mobile content will intelligently kick off workflows or</a:t>
            </a:r>
          </a:p>
          <a:p>
            <a:r>
              <a:rPr lang="en-US" sz="1200" b="0" i="0" u="none" strike="noStrike" kern="1200" baseline="0" dirty="0" smtClean="0">
                <a:solidFill>
                  <a:schemeClr val="tx1"/>
                </a:solidFill>
                <a:latin typeface="+mn-lt"/>
                <a:ea typeface="+mn-ea"/>
                <a:cs typeface="+mn-cs"/>
              </a:rPr>
              <a:t>initiate new transactions. Banking, insurance, and home or auto lenders are early adopters as</a:t>
            </a:r>
            <a:r>
              <a:rPr lang="ru-RU"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paper bottlenecks are eliminated and new customers can be on-boarded more quickly.</a:t>
            </a:r>
            <a:endParaRPr lang="ru-RU" sz="1200" b="0" i="0" u="none" strike="noStrike" kern="1200" baseline="0" dirty="0" smtClean="0">
              <a:solidFill>
                <a:schemeClr val="tx1"/>
              </a:solidFill>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FC5C7709-F27B-426D-A847-B1772613079E}" type="slidenum">
              <a:rPr lang="en-US" smtClean="0"/>
              <a:t>15</a:t>
            </a:fld>
            <a:endParaRPr lang="en-US" dirty="0"/>
          </a:p>
        </p:txBody>
      </p:sp>
    </p:spTree>
    <p:extLst>
      <p:ext uri="{BB962C8B-B14F-4D97-AF65-F5344CB8AC3E}">
        <p14:creationId xmlns:p14="http://schemas.microsoft.com/office/powerpoint/2010/main" val="1457705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9" name="Text Placeholder 3"/>
          <p:cNvSpPr>
            <a:spLocks noGrp="1"/>
          </p:cNvSpPr>
          <p:nvPr>
            <p:ph type="body" sz="half" idx="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2" name="Title 1"/>
          <p:cNvSpPr>
            <a:spLocks noGrp="1"/>
          </p:cNvSpPr>
          <p:nvPr>
            <p:ph type="title" hasCustomPrompt="1"/>
          </p:nvPr>
        </p:nvSpPr>
        <p:spPr>
          <a:xfrm>
            <a:off x="594360" y="594360"/>
            <a:ext cx="7955280" cy="443198"/>
          </a:xfrm>
        </p:spPr>
        <p:txBody>
          <a:bodyPr/>
          <a:lstStyle>
            <a:lvl1pPr>
              <a:defRPr sz="3200">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594360" y="1280160"/>
            <a:ext cx="7955280" cy="4754880"/>
          </a:xfrm>
        </p:spPr>
        <p:txBody>
          <a:bodyPr/>
          <a:lstStyle>
            <a:lvl1pPr marL="274320" indent="-274320">
              <a:buFont typeface="Arial Black" pitchFamily="34" charset="0"/>
              <a:buChar char="›"/>
              <a:defRPr sz="2800" b="0" i="0">
                <a:solidFill>
                  <a:schemeClr val="tx1"/>
                </a:solidFill>
                <a:latin typeface="Arial" pitchFamily="34" charset="0"/>
                <a:cs typeface="Arial" pitchFamily="34" charset="0"/>
              </a:defRPr>
            </a:lvl1pPr>
            <a:lvl2pPr marL="822960" indent="-182880">
              <a:buClr>
                <a:schemeClr val="accent1"/>
              </a:buClr>
              <a:buFont typeface="Arial" pitchFamily="34" charset="0"/>
              <a:buChar char="•"/>
              <a:defRPr sz="2400" b="0" i="0">
                <a:solidFill>
                  <a:schemeClr val="tx1"/>
                </a:solidFill>
                <a:latin typeface="Arial" pitchFamily="34" charset="0"/>
                <a:cs typeface="Arial" pitchFamily="34" charset="0"/>
              </a:defRPr>
            </a:lvl2pPr>
            <a:lvl3pPr marL="1371600" indent="-182880">
              <a:buClr>
                <a:schemeClr val="tx2"/>
              </a:buClr>
              <a:buFont typeface="Arial" pitchFamily="34" charset="0"/>
              <a:buChar char="›"/>
              <a:defRPr sz="2000" b="0" i="0">
                <a:solidFill>
                  <a:schemeClr val="tx1"/>
                </a:solidFill>
                <a:latin typeface="Arial" pitchFamily="34" charset="0"/>
                <a:cs typeface="Arial" pitchFamily="34" charset="0"/>
              </a:defRPr>
            </a:lvl3pPr>
            <a:lvl4pPr marL="1371600" indent="-182880">
              <a:buClr>
                <a:schemeClr val="tx2"/>
              </a:buClr>
              <a:buFont typeface="Arial" pitchFamily="34" charset="0"/>
              <a:buChar char="›"/>
              <a:defRPr sz="2000" b="0" i="0">
                <a:solidFill>
                  <a:schemeClr val="tx1"/>
                </a:solidFill>
                <a:latin typeface="Arial" pitchFamily="34" charset="0"/>
                <a:cs typeface="Arial" pitchFamily="34" charset="0"/>
              </a:defRPr>
            </a:lvl4pPr>
            <a:lvl5pPr marL="1371600" indent="-182880">
              <a:buClr>
                <a:schemeClr val="tx2"/>
              </a:buClr>
              <a:buFont typeface="Arial" pitchFamily="34" charset="0"/>
              <a:buChar char="›"/>
              <a:defRPr sz="20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TextBox 10"/>
          <p:cNvSpPr txBox="1"/>
          <p:nvPr userDrawn="1"/>
        </p:nvSpPr>
        <p:spPr>
          <a:xfrm>
            <a:off x="457200" y="6565392"/>
            <a:ext cx="4648200" cy="115416"/>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600"/>
              </a:spcAft>
              <a:buClrTx/>
              <a:buSzTx/>
              <a:buFontTx/>
              <a:buNone/>
              <a:tabLst/>
              <a:defRPr/>
            </a:pPr>
            <a:r>
              <a:rPr lang="en-US" sz="750" dirty="0" smtClean="0">
                <a:solidFill>
                  <a:schemeClr val="tx2"/>
                </a:solidFill>
                <a:latin typeface="Arial" pitchFamily="34" charset="0"/>
                <a:cs typeface="Arial" pitchFamily="34" charset="0"/>
              </a:rPr>
              <a:t>© 2015 Forrester Research, Inc. Reproduction Prohibited</a:t>
            </a:r>
          </a:p>
        </p:txBody>
      </p:sp>
      <p:sp>
        <p:nvSpPr>
          <p:cNvPr id="12" name="TextBox 11"/>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chemeClr val="tx2"/>
                </a:solidFill>
              </a:rPr>
              <a:pPr algn="r">
                <a:spcAft>
                  <a:spcPts val="600"/>
                </a:spcAft>
              </a:pPr>
              <a:t>‹#›</a:t>
            </a:fld>
            <a:endParaRPr lang="en-US" sz="750" dirty="0" smtClean="0">
              <a:solidFill>
                <a:schemeClr val="tx2"/>
              </a:solidFill>
            </a:endParaRPr>
          </a:p>
        </p:txBody>
      </p:sp>
    </p:spTree>
    <p:extLst>
      <p:ext uri="{BB962C8B-B14F-4D97-AF65-F5344CB8AC3E}">
        <p14:creationId xmlns:p14="http://schemas.microsoft.com/office/powerpoint/2010/main" val="4248323752"/>
      </p:ext>
    </p:extLst>
  </p:cSld>
  <p:clrMapOvr>
    <a:masterClrMapping/>
  </p:clrMapOvr>
  <p:timing>
    <p:tnLst>
      <p:par>
        <p:cTn id="1" dur="indefinite" restart="never" nodeType="tmRoot"/>
      </p:par>
    </p:tnLst>
  </p:timing>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Agenda - first instanc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1188720" y="1828800"/>
            <a:ext cx="6766560" cy="4419600"/>
          </a:xfrm>
        </p:spPr>
        <p:txBody>
          <a:bodyPr/>
          <a:lstStyle>
            <a:lvl1pPr marL="274320" indent="-274320">
              <a:spcBef>
                <a:spcPts val="1000"/>
              </a:spcBef>
              <a:buClr>
                <a:schemeClr val="accent1"/>
              </a:buClr>
              <a:buSzPct val="125000"/>
              <a:buFont typeface="Arial Black" pitchFamily="34" charset="0"/>
              <a:buChar char="›"/>
              <a:defRPr sz="3200" b="0" i="1">
                <a:solidFill>
                  <a:schemeClr val="tx1"/>
                </a:solidFill>
                <a:latin typeface="Georgia" pitchFamily="18" charset="0"/>
                <a:cs typeface="Adobe Arabic" pitchFamily="18" charset="-78"/>
              </a:defRPr>
            </a:lvl1pPr>
            <a:lvl2pPr marL="822960" indent="-182880">
              <a:spcBef>
                <a:spcPts val="500"/>
              </a:spcBef>
              <a:buClr>
                <a:schemeClr val="accent1"/>
              </a:buClr>
              <a:buSzPct val="100000"/>
              <a:buFont typeface="Arial" pitchFamily="34" charset="0"/>
              <a:buChar char="•"/>
              <a:defRPr sz="2400" b="0" i="0">
                <a:solidFill>
                  <a:schemeClr val="tx1"/>
                </a:solidFill>
                <a:latin typeface="Arial" pitchFamily="34" charset="0"/>
                <a:cs typeface="Arial" pitchFamily="34" charset="0"/>
              </a:defRPr>
            </a:lvl2pPr>
            <a:lvl3pPr marL="822960" indent="-182880">
              <a:spcBef>
                <a:spcPts val="500"/>
              </a:spcBef>
              <a:buClr>
                <a:schemeClr val="accent1"/>
              </a:buClr>
              <a:buSzPct val="100000"/>
              <a:buFont typeface="Arial" pitchFamily="34" charset="0"/>
              <a:buChar char="•"/>
              <a:defRPr sz="2400" b="0" i="0">
                <a:solidFill>
                  <a:schemeClr val="tx1"/>
                </a:solidFill>
                <a:latin typeface="Arial" pitchFamily="34" charset="0"/>
                <a:cs typeface="Arial" pitchFamily="34" charset="0"/>
              </a:defRPr>
            </a:lvl3pPr>
            <a:lvl4pPr marL="822960" indent="-182880">
              <a:spcBef>
                <a:spcPts val="500"/>
              </a:spcBef>
              <a:buClr>
                <a:schemeClr val="accent1"/>
              </a:buClr>
              <a:buSzPct val="100000"/>
              <a:buFont typeface="Arial" pitchFamily="34" charset="0"/>
              <a:buChar char="•"/>
              <a:defRPr sz="2400" b="0" i="0">
                <a:solidFill>
                  <a:schemeClr val="tx1"/>
                </a:solidFill>
                <a:latin typeface="Arial" pitchFamily="34" charset="0"/>
                <a:cs typeface="Arial" pitchFamily="34" charset="0"/>
              </a:defRPr>
            </a:lvl4pPr>
            <a:lvl5pPr marL="822960" indent="-182880">
              <a:spcBef>
                <a:spcPts val="500"/>
              </a:spcBef>
              <a:buClr>
                <a:schemeClr val="accent1"/>
              </a:buClr>
              <a:buSzPct val="100000"/>
              <a:buFont typeface="Arial" pitchFamily="34" charset="0"/>
              <a:buChar char="•"/>
              <a:defRPr sz="24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Box 5"/>
          <p:cNvSpPr txBox="1"/>
          <p:nvPr userDrawn="1"/>
        </p:nvSpPr>
        <p:spPr>
          <a:xfrm>
            <a:off x="457200" y="6565392"/>
            <a:ext cx="4648200" cy="115416"/>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600"/>
              </a:spcAft>
              <a:buClrTx/>
              <a:buSzTx/>
              <a:buFontTx/>
              <a:buNone/>
              <a:tabLst/>
              <a:defRPr/>
            </a:pPr>
            <a:r>
              <a:rPr lang="en-US" sz="750" dirty="0" smtClean="0">
                <a:solidFill>
                  <a:schemeClr val="tx2"/>
                </a:solidFill>
                <a:latin typeface="Arial" pitchFamily="34" charset="0"/>
                <a:cs typeface="Arial" pitchFamily="34" charset="0"/>
              </a:rPr>
              <a:t>© 2015 Forrester Research, Inc. Reproduction Prohibited</a:t>
            </a:r>
          </a:p>
        </p:txBody>
      </p:sp>
      <p:sp>
        <p:nvSpPr>
          <p:cNvPr id="7" name="TextBox 6"/>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chemeClr val="tx2"/>
                </a:solidFill>
              </a:rPr>
              <a:pPr algn="r">
                <a:spcAft>
                  <a:spcPts val="600"/>
                </a:spcAft>
              </a:pPr>
              <a:t>‹#›</a:t>
            </a:fld>
            <a:endParaRPr lang="en-US" sz="750" dirty="0" smtClean="0">
              <a:solidFill>
                <a:schemeClr val="tx2"/>
              </a:solidFill>
            </a:endParaRPr>
          </a:p>
        </p:txBody>
      </p:sp>
    </p:spTree>
    <p:extLst>
      <p:ext uri="{BB962C8B-B14F-4D97-AF65-F5344CB8AC3E}">
        <p14:creationId xmlns:p14="http://schemas.microsoft.com/office/powerpoint/2010/main" val="1898177729"/>
      </p:ext>
    </p:extLst>
  </p:cSld>
  <p:clrMapOvr>
    <a:masterClrMapping/>
  </p:clrMapOvr>
  <p:timing>
    <p:tnLst>
      <p:par>
        <p:cTn id="1" dur="indefinite" restart="never" nodeType="tmRoot"/>
      </p:par>
    </p:tnLst>
  </p:timing>
  <p:hf sldNum="0"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Agenda - instance 2+">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1188720" y="1828800"/>
            <a:ext cx="6766560" cy="4416552"/>
          </a:xfrm>
        </p:spPr>
        <p:txBody>
          <a:bodyPr/>
          <a:lstStyle>
            <a:lvl1pPr marL="274320" indent="-274320">
              <a:spcBef>
                <a:spcPts val="1000"/>
              </a:spcBef>
              <a:buClr>
                <a:schemeClr val="accent2">
                  <a:lumMod val="40000"/>
                  <a:lumOff val="60000"/>
                </a:schemeClr>
              </a:buClr>
              <a:buSzPct val="150000"/>
              <a:buFont typeface="Arial Black" pitchFamily="34" charset="0"/>
              <a:buChar char="›"/>
              <a:defRPr sz="3200" b="0" i="1">
                <a:solidFill>
                  <a:schemeClr val="accent4"/>
                </a:solidFill>
                <a:latin typeface="Georgia" pitchFamily="18" charset="0"/>
                <a:cs typeface="Adobe Arabic" pitchFamily="18" charset="-78"/>
              </a:defRPr>
            </a:lvl1pPr>
            <a:lvl2pPr marL="822960" indent="-182880">
              <a:spcBef>
                <a:spcPts val="500"/>
              </a:spcBef>
              <a:buClr>
                <a:schemeClr val="accent2">
                  <a:lumMod val="40000"/>
                  <a:lumOff val="60000"/>
                </a:schemeClr>
              </a:buClr>
              <a:buFont typeface="Arial" pitchFamily="34" charset="0"/>
              <a:buChar char="•"/>
              <a:defRPr sz="2400" b="0" i="0">
                <a:solidFill>
                  <a:schemeClr val="accent4"/>
                </a:solidFill>
                <a:latin typeface="Arial" pitchFamily="34" charset="0"/>
                <a:cs typeface="Arial" pitchFamily="34" charset="0"/>
              </a:defRPr>
            </a:lvl2pPr>
            <a:lvl3pPr marL="822960" indent="-182880">
              <a:spcBef>
                <a:spcPts val="500"/>
              </a:spcBef>
              <a:buClr>
                <a:schemeClr val="accent2">
                  <a:lumMod val="40000"/>
                  <a:lumOff val="60000"/>
                </a:schemeClr>
              </a:buClr>
              <a:buFont typeface="Arial" pitchFamily="34" charset="0"/>
              <a:buChar char="•"/>
              <a:defRPr sz="2400" b="0" i="0">
                <a:solidFill>
                  <a:schemeClr val="accent4"/>
                </a:solidFill>
                <a:latin typeface="Arial" pitchFamily="34" charset="0"/>
                <a:cs typeface="Arial" pitchFamily="34" charset="0"/>
              </a:defRPr>
            </a:lvl3pPr>
            <a:lvl4pPr marL="822960" indent="-182880">
              <a:spcBef>
                <a:spcPts val="500"/>
              </a:spcBef>
              <a:buClr>
                <a:schemeClr val="accent2">
                  <a:lumMod val="40000"/>
                  <a:lumOff val="60000"/>
                </a:schemeClr>
              </a:buClr>
              <a:buFont typeface="Arial" pitchFamily="34" charset="0"/>
              <a:buChar char="•"/>
              <a:defRPr sz="2400" b="0" i="0">
                <a:solidFill>
                  <a:schemeClr val="accent4"/>
                </a:solidFill>
                <a:latin typeface="Arial" pitchFamily="34" charset="0"/>
                <a:cs typeface="Arial" pitchFamily="34" charset="0"/>
              </a:defRPr>
            </a:lvl4pPr>
            <a:lvl5pPr marL="822960" indent="-182880">
              <a:spcBef>
                <a:spcPts val="500"/>
              </a:spcBef>
              <a:buClr>
                <a:schemeClr val="accent2">
                  <a:lumMod val="40000"/>
                  <a:lumOff val="60000"/>
                </a:schemeClr>
              </a:buClr>
              <a:buFont typeface="Arial" pitchFamily="34" charset="0"/>
              <a:buChar char="•"/>
              <a:defRPr sz="2400" b="0" i="0">
                <a:solidFill>
                  <a:schemeClr val="accent4"/>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Box 5"/>
          <p:cNvSpPr txBox="1"/>
          <p:nvPr userDrawn="1"/>
        </p:nvSpPr>
        <p:spPr>
          <a:xfrm>
            <a:off x="457200" y="6565392"/>
            <a:ext cx="4648200" cy="115416"/>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600"/>
              </a:spcAft>
              <a:buClrTx/>
              <a:buSzTx/>
              <a:buFontTx/>
              <a:buNone/>
              <a:tabLst/>
              <a:defRPr/>
            </a:pPr>
            <a:r>
              <a:rPr lang="en-US" sz="750" dirty="0" smtClean="0">
                <a:solidFill>
                  <a:schemeClr val="tx2"/>
                </a:solidFill>
                <a:latin typeface="Arial" pitchFamily="34" charset="0"/>
                <a:cs typeface="Arial" pitchFamily="34" charset="0"/>
              </a:rPr>
              <a:t>© 2015 Forrester Research, Inc. Reproduction Prohibited</a:t>
            </a:r>
          </a:p>
        </p:txBody>
      </p:sp>
      <p:sp>
        <p:nvSpPr>
          <p:cNvPr id="7" name="TextBox 6"/>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chemeClr val="tx2"/>
                </a:solidFill>
              </a:rPr>
              <a:pPr algn="r">
                <a:spcAft>
                  <a:spcPts val="600"/>
                </a:spcAft>
              </a:pPr>
              <a:t>‹#›</a:t>
            </a:fld>
            <a:endParaRPr lang="en-US" sz="750" dirty="0" smtClean="0">
              <a:solidFill>
                <a:schemeClr val="tx2"/>
              </a:solidFill>
            </a:endParaRPr>
          </a:p>
        </p:txBody>
      </p:sp>
    </p:spTree>
    <p:extLst>
      <p:ext uri="{BB962C8B-B14F-4D97-AF65-F5344CB8AC3E}">
        <p14:creationId xmlns:p14="http://schemas.microsoft.com/office/powerpoint/2010/main" val="3593088416"/>
      </p:ext>
    </p:extLst>
  </p:cSld>
  <p:clrMapOvr>
    <a:masterClrMapping/>
  </p:clrMapOvr>
  <p:timing>
    <p:tnLst>
      <p:par>
        <p:cTn id="1" dur="indefinite" restart="never" nodeType="tmRoot"/>
      </p:par>
    </p:tnLst>
  </p:timing>
  <p:hf sldNum="0"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4360" y="2225778"/>
            <a:ext cx="7955280" cy="553998"/>
          </a:xfrm>
        </p:spPr>
        <p:txBody>
          <a:bodyPr anchor="b" anchorCtr="0">
            <a:spAutoFit/>
          </a:bodyPr>
          <a:lstStyle>
            <a:lvl1pPr algn="l">
              <a:lnSpc>
                <a:spcPct val="100000"/>
              </a:lnSpc>
              <a:defRPr sz="3600" b="1" cap="none">
                <a:solidFill>
                  <a:schemeClr val="accent1"/>
                </a:solidFill>
              </a:defRPr>
            </a:lvl1pPr>
          </a:lstStyle>
          <a:p>
            <a:r>
              <a:rPr lang="en-US" dirty="0" smtClean="0"/>
              <a:t>Click to edit master title style</a:t>
            </a:r>
            <a:endParaRPr lang="en-US" dirty="0"/>
          </a:p>
        </p:txBody>
      </p:sp>
      <p:sp>
        <p:nvSpPr>
          <p:cNvPr id="3" name="Text Placeholder 2"/>
          <p:cNvSpPr>
            <a:spLocks noGrp="1"/>
          </p:cNvSpPr>
          <p:nvPr>
            <p:ph type="body" idx="1" hasCustomPrompt="1"/>
          </p:nvPr>
        </p:nvSpPr>
        <p:spPr>
          <a:xfrm>
            <a:off x="594360" y="2971800"/>
            <a:ext cx="7955280" cy="492443"/>
          </a:xfrm>
        </p:spPr>
        <p:txBody>
          <a:bodyPr anchor="t" anchorCtr="0">
            <a:spAutoFit/>
          </a:bodyPr>
          <a:lstStyle>
            <a:lvl1pPr marL="0" indent="0">
              <a:buNone/>
              <a:defRPr sz="3200" b="0" i="1">
                <a:solidFill>
                  <a:schemeClr val="tx2"/>
                </a:solidFill>
                <a:latin typeface="Georgia"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6" name="TextBox 5"/>
          <p:cNvSpPr txBox="1"/>
          <p:nvPr userDrawn="1"/>
        </p:nvSpPr>
        <p:spPr>
          <a:xfrm>
            <a:off x="457200" y="6565392"/>
            <a:ext cx="4648200" cy="115416"/>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600"/>
              </a:spcAft>
              <a:buClrTx/>
              <a:buSzTx/>
              <a:buFontTx/>
              <a:buNone/>
              <a:tabLst/>
              <a:defRPr/>
            </a:pPr>
            <a:r>
              <a:rPr lang="en-US" sz="750" dirty="0" smtClean="0">
                <a:solidFill>
                  <a:schemeClr val="tx2"/>
                </a:solidFill>
                <a:latin typeface="Arial" pitchFamily="34" charset="0"/>
                <a:cs typeface="Arial" pitchFamily="34" charset="0"/>
              </a:rPr>
              <a:t>© 2015</a:t>
            </a:r>
            <a:r>
              <a:rPr lang="en-US" sz="750" baseline="0" dirty="0" smtClean="0">
                <a:solidFill>
                  <a:schemeClr val="tx2"/>
                </a:solidFill>
                <a:latin typeface="Arial" pitchFamily="34" charset="0"/>
                <a:cs typeface="Arial" pitchFamily="34" charset="0"/>
              </a:rPr>
              <a:t> </a:t>
            </a:r>
            <a:r>
              <a:rPr lang="en-US" sz="750" dirty="0" smtClean="0">
                <a:solidFill>
                  <a:schemeClr val="tx2"/>
                </a:solidFill>
                <a:latin typeface="Arial" pitchFamily="34" charset="0"/>
                <a:cs typeface="Arial" pitchFamily="34" charset="0"/>
              </a:rPr>
              <a:t>Forrester Research, Inc. Reproduction Prohibited</a:t>
            </a:r>
          </a:p>
        </p:txBody>
      </p:sp>
      <p:sp>
        <p:nvSpPr>
          <p:cNvPr id="7" name="TextBox 6"/>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chemeClr val="tx2"/>
                </a:solidFill>
              </a:rPr>
              <a:pPr algn="r">
                <a:spcAft>
                  <a:spcPts val="600"/>
                </a:spcAft>
              </a:pPr>
              <a:t>‹#›</a:t>
            </a:fld>
            <a:endParaRPr lang="en-US" sz="750" dirty="0" smtClean="0">
              <a:solidFill>
                <a:schemeClr val="tx2"/>
              </a:solidFill>
            </a:endParaRPr>
          </a:p>
        </p:txBody>
      </p:sp>
    </p:spTree>
    <p:extLst>
      <p:ext uri="{BB962C8B-B14F-4D97-AF65-F5344CB8AC3E}">
        <p14:creationId xmlns:p14="http://schemas.microsoft.com/office/powerpoint/2010/main" val="834431747"/>
      </p:ext>
    </p:extLst>
  </p:cSld>
  <p:clrMapOvr>
    <a:masterClrMapping/>
  </p:clrMapOvr>
  <p:timing>
    <p:tnLst>
      <p:par>
        <p:cTn id="1" dur="indefinite" restart="never" nodeType="tmRoot"/>
      </p:par>
    </p:tnLst>
  </p:timing>
  <p:hf sldNum="0" hd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ubtitl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smtClean="0"/>
              <a:t>Click to edit master title style</a:t>
            </a:r>
            <a:endParaRPr lang="en-US" dirty="0"/>
          </a:p>
        </p:txBody>
      </p:sp>
      <p:sp>
        <p:nvSpPr>
          <p:cNvPr id="8" name="Text Placeholder 3"/>
          <p:cNvSpPr>
            <a:spLocks noGrp="1"/>
          </p:cNvSpPr>
          <p:nvPr>
            <p:ph type="body" sz="half" idx="2"/>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6"/>
          <p:cNvSpPr>
            <a:spLocks noGrp="1"/>
          </p:cNvSpPr>
          <p:nvPr>
            <p:ph type="body" sz="quarter" idx="12" hasCustomPrompt="1"/>
          </p:nvPr>
        </p:nvSpPr>
        <p:spPr>
          <a:xfrm>
            <a:off x="594360" y="1143000"/>
            <a:ext cx="7955280" cy="381000"/>
          </a:xfrm>
        </p:spPr>
        <p:txBody>
          <a:bodyPr/>
          <a:lstStyle>
            <a:lvl1pPr marL="0" indent="0">
              <a:lnSpc>
                <a:spcPct val="100000"/>
              </a:lnSpc>
              <a:spcAft>
                <a:spcPts val="0"/>
              </a:spcAft>
              <a:buFontTx/>
              <a:buNone/>
              <a:defRPr sz="1600" b="1">
                <a:solidFill>
                  <a:schemeClr val="accent1"/>
                </a:solidFill>
                <a:latin typeface="Arial" pitchFamily="34" charset="0"/>
                <a:cs typeface="Arial" pitchFamily="34" charset="0"/>
              </a:defRPr>
            </a:lvl1pPr>
            <a:lvl2pPr marL="0" indent="0">
              <a:lnSpc>
                <a:spcPct val="100000"/>
              </a:lnSpc>
              <a:spcAft>
                <a:spcPts val="0"/>
              </a:spcAft>
              <a:buFontTx/>
              <a:buNone/>
              <a:defRPr sz="1600" b="1">
                <a:solidFill>
                  <a:schemeClr val="accent1"/>
                </a:solidFill>
                <a:latin typeface="Arial" pitchFamily="34" charset="0"/>
                <a:cs typeface="Arial" pitchFamily="34" charset="0"/>
              </a:defRPr>
            </a:lvl2pPr>
            <a:lvl3pPr marL="0" indent="0">
              <a:lnSpc>
                <a:spcPct val="100000"/>
              </a:lnSpc>
              <a:spcAft>
                <a:spcPts val="0"/>
              </a:spcAft>
              <a:buFontTx/>
              <a:buNone/>
              <a:defRPr sz="1600" b="1">
                <a:solidFill>
                  <a:schemeClr val="accent1"/>
                </a:solidFill>
                <a:latin typeface="Arial" pitchFamily="34" charset="0"/>
                <a:cs typeface="Arial" pitchFamily="34" charset="0"/>
              </a:defRPr>
            </a:lvl3pPr>
            <a:lvl4pPr marL="0" indent="0">
              <a:lnSpc>
                <a:spcPct val="100000"/>
              </a:lnSpc>
              <a:spcAft>
                <a:spcPts val="0"/>
              </a:spcAft>
              <a:buFontTx/>
              <a:buNone/>
              <a:defRPr sz="1600" b="1">
                <a:solidFill>
                  <a:schemeClr val="accent1"/>
                </a:solidFill>
                <a:latin typeface="Arial" pitchFamily="34" charset="0"/>
                <a:cs typeface="Arial" pitchFamily="34" charset="0"/>
              </a:defRPr>
            </a:lvl4pPr>
            <a:lvl5pPr marL="0" indent="0">
              <a:lnSpc>
                <a:spcPct val="100000"/>
              </a:lnSpc>
              <a:spcAft>
                <a:spcPts val="0"/>
              </a:spcAft>
              <a:buFontTx/>
              <a:buNone/>
              <a:defRPr sz="1600" b="1">
                <a:solidFill>
                  <a:schemeClr val="accent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TextBox 10"/>
          <p:cNvSpPr txBox="1"/>
          <p:nvPr userDrawn="1"/>
        </p:nvSpPr>
        <p:spPr>
          <a:xfrm>
            <a:off x="457200" y="6565392"/>
            <a:ext cx="4648200" cy="115416"/>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600"/>
              </a:spcAft>
              <a:buClrTx/>
              <a:buSzTx/>
              <a:buFontTx/>
              <a:buNone/>
              <a:tabLst/>
              <a:defRPr/>
            </a:pPr>
            <a:r>
              <a:rPr lang="en-US" sz="750" dirty="0" smtClean="0">
                <a:solidFill>
                  <a:schemeClr val="tx2"/>
                </a:solidFill>
                <a:latin typeface="Arial" pitchFamily="34" charset="0"/>
                <a:cs typeface="Arial" pitchFamily="34" charset="0"/>
              </a:rPr>
              <a:t>© 2015 Forrester Research, Inc. Reproduction Prohibited</a:t>
            </a:r>
          </a:p>
        </p:txBody>
      </p:sp>
      <p:sp>
        <p:nvSpPr>
          <p:cNvPr id="12" name="TextBox 11"/>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chemeClr val="tx2"/>
                </a:solidFill>
              </a:rPr>
              <a:pPr algn="r">
                <a:spcAft>
                  <a:spcPts val="600"/>
                </a:spcAft>
              </a:pPr>
              <a:t>‹#›</a:t>
            </a:fld>
            <a:endParaRPr lang="en-US" sz="750" dirty="0" smtClean="0">
              <a:solidFill>
                <a:schemeClr val="tx2"/>
              </a:solidFill>
            </a:endParaRPr>
          </a:p>
        </p:txBody>
      </p:sp>
      <p:sp>
        <p:nvSpPr>
          <p:cNvPr id="10" name="Content Placeholder 2"/>
          <p:cNvSpPr>
            <a:spLocks noGrp="1"/>
          </p:cNvSpPr>
          <p:nvPr>
            <p:ph idx="1" hasCustomPrompt="1"/>
          </p:nvPr>
        </p:nvSpPr>
        <p:spPr>
          <a:xfrm>
            <a:off x="594360" y="1691640"/>
            <a:ext cx="7955280" cy="4343400"/>
          </a:xfrm>
        </p:spPr>
        <p:txBody>
          <a:bodyPr/>
          <a:lstStyle>
            <a:lvl1pPr marL="274320" indent="-274320">
              <a:buFont typeface="Arial Black" pitchFamily="34" charset="0"/>
              <a:buChar char="›"/>
              <a:defRPr sz="2800" b="0" i="0">
                <a:solidFill>
                  <a:schemeClr val="tx1"/>
                </a:solidFill>
                <a:latin typeface="Arial" pitchFamily="34" charset="0"/>
                <a:cs typeface="Arial" pitchFamily="34" charset="0"/>
              </a:defRPr>
            </a:lvl1pPr>
            <a:lvl2pPr marL="822960" indent="-182880">
              <a:buClr>
                <a:schemeClr val="accent1"/>
              </a:buClr>
              <a:buFont typeface="Arial" pitchFamily="34" charset="0"/>
              <a:buChar char="•"/>
              <a:defRPr sz="2400" b="0" i="0">
                <a:solidFill>
                  <a:schemeClr val="tx1"/>
                </a:solidFill>
                <a:latin typeface="Arial" pitchFamily="34" charset="0"/>
                <a:cs typeface="Arial" pitchFamily="34" charset="0"/>
              </a:defRPr>
            </a:lvl2pPr>
            <a:lvl3pPr marL="1371600" indent="-182880">
              <a:buClr>
                <a:schemeClr val="tx2"/>
              </a:buClr>
              <a:buFont typeface="Arial" pitchFamily="34" charset="0"/>
              <a:buChar char="›"/>
              <a:defRPr sz="2000" b="0" i="0">
                <a:solidFill>
                  <a:schemeClr val="tx1"/>
                </a:solidFill>
                <a:latin typeface="Arial" pitchFamily="34" charset="0"/>
                <a:cs typeface="Arial" pitchFamily="34" charset="0"/>
              </a:defRPr>
            </a:lvl3pPr>
            <a:lvl4pPr marL="1371600" indent="-182880">
              <a:buClr>
                <a:schemeClr val="tx2"/>
              </a:buClr>
              <a:buFont typeface="Arial" pitchFamily="34" charset="0"/>
              <a:buChar char="›"/>
              <a:defRPr sz="2000" b="0" i="0">
                <a:solidFill>
                  <a:schemeClr val="tx1"/>
                </a:solidFill>
                <a:latin typeface="Arial" pitchFamily="34" charset="0"/>
                <a:cs typeface="Arial" pitchFamily="34" charset="0"/>
              </a:defRPr>
            </a:lvl4pPr>
            <a:lvl5pPr marL="1371600" indent="-182880">
              <a:buClr>
                <a:schemeClr val="tx2"/>
              </a:buClr>
              <a:buFont typeface="Arial" pitchFamily="34" charset="0"/>
              <a:buChar char="›"/>
              <a:defRPr sz="20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217194585"/>
      </p:ext>
    </p:extLst>
  </p:cSld>
  <p:clrMapOvr>
    <a:masterClrMapping/>
  </p:clrMapOvr>
  <p:timing>
    <p:tnLst>
      <p:par>
        <p:cTn id="1" dur="indefinite" restart="never" nodeType="tmRoot"/>
      </p:par>
    </p:tnLst>
  </p:timing>
  <p:hf sldNum="0" hd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94360" y="2057400"/>
            <a:ext cx="7955280" cy="3886200"/>
          </a:xfrm>
        </p:spPr>
        <p:txBody>
          <a:bodyPr/>
          <a:lstStyle>
            <a:lvl1pPr marL="0" indent="0">
              <a:lnSpc>
                <a:spcPct val="100000"/>
              </a:lnSpc>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6" name="Text Placeholder 5"/>
          <p:cNvSpPr>
            <a:spLocks noGrp="1"/>
          </p:cNvSpPr>
          <p:nvPr>
            <p:ph type="body" sz="quarter" idx="12" hasCustomPrompt="1"/>
          </p:nvPr>
        </p:nvSpPr>
        <p:spPr>
          <a:xfrm>
            <a:off x="594360" y="1280160"/>
            <a:ext cx="7955280" cy="2267287"/>
          </a:xfrm>
        </p:spPr>
        <p:txBody>
          <a:bodyPr>
            <a:spAutoFit/>
          </a:bodyPr>
          <a:lstStyle>
            <a:lvl1pPr marL="274320" indent="-274320">
              <a:spcAft>
                <a:spcPts val="500"/>
              </a:spcAft>
              <a:buClr>
                <a:schemeClr val="accent1"/>
              </a:buClr>
              <a:buFont typeface="Arial Black" pitchFamily="34" charset="0"/>
              <a:buChar char="›"/>
              <a:defRPr sz="2800" b="0">
                <a:solidFill>
                  <a:schemeClr val="tx1"/>
                </a:solidFill>
                <a:latin typeface="Arial" pitchFamily="34" charset="0"/>
                <a:cs typeface="Arial" pitchFamily="34" charset="0"/>
              </a:defRPr>
            </a:lvl1pPr>
            <a:lvl2pPr marL="822960" indent="-182880">
              <a:spcAft>
                <a:spcPts val="500"/>
              </a:spcAft>
              <a:buClr>
                <a:schemeClr val="accent1"/>
              </a:buClr>
              <a:buFont typeface="Arial" pitchFamily="34" charset="0"/>
              <a:buChar char="•"/>
              <a:defRPr sz="2400" b="0">
                <a:solidFill>
                  <a:schemeClr val="tx1"/>
                </a:solidFill>
                <a:latin typeface="Arial" pitchFamily="34" charset="0"/>
                <a:cs typeface="Arial" pitchFamily="34" charset="0"/>
              </a:defRPr>
            </a:lvl2pPr>
            <a:lvl3pPr marL="1371600" indent="-182880">
              <a:spcAft>
                <a:spcPts val="500"/>
              </a:spcAft>
              <a:buClr>
                <a:schemeClr val="tx2"/>
              </a:buClr>
              <a:buFont typeface="Arial" pitchFamily="34" charset="0"/>
              <a:buChar char="›"/>
              <a:defRPr sz="2000" b="0">
                <a:solidFill>
                  <a:schemeClr val="tx1"/>
                </a:solidFill>
                <a:latin typeface="Arial" pitchFamily="34" charset="0"/>
                <a:cs typeface="Arial" pitchFamily="34" charset="0"/>
              </a:defRPr>
            </a:lvl3pPr>
            <a:lvl4pPr marL="1371600" indent="-182880">
              <a:spcAft>
                <a:spcPts val="500"/>
              </a:spcAft>
              <a:buClr>
                <a:schemeClr val="tx2"/>
              </a:buClr>
              <a:buFont typeface="Arial" pitchFamily="34" charset="0"/>
              <a:buChar char="›"/>
              <a:defRPr sz="2000" b="0">
                <a:solidFill>
                  <a:schemeClr val="tx1"/>
                </a:solidFill>
                <a:latin typeface="Arial" pitchFamily="34" charset="0"/>
                <a:cs typeface="Arial" pitchFamily="34" charset="0"/>
              </a:defRPr>
            </a:lvl4pPr>
            <a:lvl5pPr marL="1371600" indent="-182880">
              <a:spcAft>
                <a:spcPts val="500"/>
              </a:spcAft>
              <a:buClr>
                <a:schemeClr val="tx2"/>
              </a:buClr>
              <a:buFont typeface="Arial" pitchFamily="34" charset="0"/>
              <a:buChar char="›"/>
              <a:defRPr sz="2000" b="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1"/>
          <p:cNvSpPr>
            <a:spLocks noGrp="1"/>
          </p:cNvSpPr>
          <p:nvPr>
            <p:ph type="title" hasCustomPrompt="1"/>
          </p:nvPr>
        </p:nvSpPr>
        <p:spPr/>
        <p:txBody>
          <a:bodyPr/>
          <a:lstStyle/>
          <a:p>
            <a:r>
              <a:rPr lang="en-US" dirty="0" smtClean="0"/>
              <a:t>Click to edit master title style</a:t>
            </a:r>
            <a:endParaRPr lang="en-US" dirty="0"/>
          </a:p>
        </p:txBody>
      </p:sp>
      <p:sp>
        <p:nvSpPr>
          <p:cNvPr id="10" name="TextBox 9"/>
          <p:cNvSpPr txBox="1"/>
          <p:nvPr userDrawn="1"/>
        </p:nvSpPr>
        <p:spPr>
          <a:xfrm>
            <a:off x="457200" y="6565392"/>
            <a:ext cx="4648200" cy="115416"/>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600"/>
              </a:spcAft>
              <a:buClrTx/>
              <a:buSzTx/>
              <a:buFontTx/>
              <a:buNone/>
              <a:tabLst/>
              <a:defRPr/>
            </a:pPr>
            <a:r>
              <a:rPr lang="en-US" sz="750" dirty="0" smtClean="0">
                <a:solidFill>
                  <a:schemeClr val="tx2"/>
                </a:solidFill>
                <a:latin typeface="Arial" pitchFamily="34" charset="0"/>
                <a:cs typeface="Arial" pitchFamily="34" charset="0"/>
              </a:rPr>
              <a:t>© 2015 Forrester Research, Inc. Reproduction Prohibited</a:t>
            </a:r>
          </a:p>
        </p:txBody>
      </p:sp>
      <p:sp>
        <p:nvSpPr>
          <p:cNvPr id="11" name="TextBox 10"/>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chemeClr val="tx2"/>
                </a:solidFill>
              </a:rPr>
              <a:pPr algn="r">
                <a:spcAft>
                  <a:spcPts val="600"/>
                </a:spcAft>
              </a:pPr>
              <a:t>‹#›</a:t>
            </a:fld>
            <a:endParaRPr lang="en-US" sz="750" dirty="0" smtClean="0">
              <a:solidFill>
                <a:schemeClr val="tx2"/>
              </a:solidFill>
            </a:endParaRPr>
          </a:p>
        </p:txBody>
      </p:sp>
    </p:spTree>
    <p:extLst>
      <p:ext uri="{BB962C8B-B14F-4D97-AF65-F5344CB8AC3E}">
        <p14:creationId xmlns:p14="http://schemas.microsoft.com/office/powerpoint/2010/main" val="1305264115"/>
      </p:ext>
    </p:extLst>
  </p:cSld>
  <p:clrMapOvr>
    <a:masterClrMapping/>
  </p:clrMapOvr>
  <p:timing>
    <p:tnLst>
      <p:par>
        <p:cTn id="1" dur="indefinite" restart="never" nodeType="tmRoot"/>
      </p:par>
    </p:tnLst>
  </p:timing>
  <p:hf sldNum="0" hd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Full-slide image">
    <p:bg>
      <p:bgPr>
        <a:solidFill>
          <a:schemeClr val="bg1"/>
        </a:solidFill>
        <a:effectLst/>
      </p:bgPr>
    </p:bg>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p:cNvSpPr>
            <a:spLocks noGrp="1"/>
          </p:cNvSpPr>
          <p:nvPr>
            <p:ph type="body" sz="quarter" idx="10" hasCustomPrompt="1"/>
          </p:nvPr>
        </p:nvSpPr>
        <p:spPr>
          <a:xfrm>
            <a:off x="457200" y="457200"/>
            <a:ext cx="8229600" cy="954107"/>
          </a:xfrm>
          <a:solidFill>
            <a:schemeClr val="tx1">
              <a:alpha val="65000"/>
            </a:schemeClr>
          </a:solidFill>
        </p:spPr>
        <p:txBody>
          <a:bodyPr lIns="137160" tIns="228600" rIns="137160" bIns="228600">
            <a:spAutoFit/>
          </a:bodyPr>
          <a:lstStyle>
            <a:lvl1pPr marL="0" indent="0">
              <a:spcBef>
                <a:spcPts val="0"/>
              </a:spcBef>
              <a:spcAft>
                <a:spcPts val="0"/>
              </a:spcAft>
              <a:buFontTx/>
              <a:buNone/>
              <a:defRPr sz="3200" b="1">
                <a:solidFill>
                  <a:schemeClr val="bg1"/>
                </a:solidFill>
                <a:latin typeface="Arial" pitchFamily="34" charset="0"/>
                <a:cs typeface="Arial" pitchFamily="34" charset="0"/>
              </a:defRPr>
            </a:lvl1pPr>
            <a:lvl2pPr marL="0">
              <a:buFontTx/>
              <a:buNone/>
              <a:defRPr sz="2400" b="1">
                <a:solidFill>
                  <a:schemeClr val="bg1"/>
                </a:solidFill>
              </a:defRPr>
            </a:lvl2pPr>
            <a:lvl3pPr marL="0" indent="0">
              <a:buFontTx/>
              <a:buNone/>
              <a:defRPr sz="2400" b="1">
                <a:solidFill>
                  <a:schemeClr val="bg1"/>
                </a:solidFill>
              </a:defRPr>
            </a:lvl3pPr>
            <a:lvl4pPr marL="0" indent="0">
              <a:buFontTx/>
              <a:buNone/>
              <a:defRPr sz="2400" b="1">
                <a:solidFill>
                  <a:schemeClr val="bg1"/>
                </a:solidFill>
              </a:defRPr>
            </a:lvl4pPr>
            <a:lvl5pPr marL="0" indent="0">
              <a:buFontTx/>
              <a:buNone/>
              <a:defRPr sz="2400" b="1">
                <a:solidFill>
                  <a:schemeClr val="bg1"/>
                </a:solidFill>
              </a:defRPr>
            </a:lvl5pPr>
          </a:lstStyle>
          <a:p>
            <a:pPr lvl="0"/>
            <a:r>
              <a:rPr lang="en-US" dirty="0" smtClean="0"/>
              <a:t>Click to edit master text styles</a:t>
            </a:r>
          </a:p>
        </p:txBody>
      </p:sp>
      <p:sp>
        <p:nvSpPr>
          <p:cNvPr id="4" name="Text Placeholder 3"/>
          <p:cNvSpPr>
            <a:spLocks noGrp="1"/>
          </p:cNvSpPr>
          <p:nvPr>
            <p:ph type="body" sz="quarter" idx="11" hasCustomPrompt="1"/>
          </p:nvPr>
        </p:nvSpPr>
        <p:spPr>
          <a:xfrm>
            <a:off x="457200" y="2951946"/>
            <a:ext cx="8229600" cy="954107"/>
          </a:xfrm>
          <a:solidFill>
            <a:schemeClr val="tx1">
              <a:alpha val="65000"/>
            </a:schemeClr>
          </a:solidFill>
        </p:spPr>
        <p:txBody>
          <a:bodyPr lIns="137160" tIns="228600" rIns="137160" bIns="228600" anchor="ctr" anchorCtr="0">
            <a:spAutoFit/>
          </a:bodyPr>
          <a:lstStyle>
            <a:lvl1pPr marL="0" indent="0">
              <a:spcBef>
                <a:spcPts val="0"/>
              </a:spcBef>
              <a:spcAft>
                <a:spcPts val="0"/>
              </a:spcAft>
              <a:buFontTx/>
              <a:buNone/>
              <a:defRPr sz="3200" b="1">
                <a:solidFill>
                  <a:schemeClr val="bg1"/>
                </a:solidFill>
                <a:latin typeface="Arial" pitchFamily="34" charset="0"/>
                <a:cs typeface="Arial" pitchFamily="34" charset="0"/>
              </a:defRPr>
            </a:lvl1pPr>
            <a:lvl2pPr marL="0">
              <a:buFontTx/>
              <a:buNone/>
              <a:defRPr sz="2000">
                <a:solidFill>
                  <a:schemeClr val="bg1"/>
                </a:solidFill>
              </a:defRPr>
            </a:lvl2pPr>
            <a:lvl3pPr marL="0" indent="0">
              <a:buFontTx/>
              <a:buNone/>
              <a:defRPr sz="2000">
                <a:solidFill>
                  <a:schemeClr val="bg1"/>
                </a:solidFill>
              </a:defRPr>
            </a:lvl3pPr>
            <a:lvl4pPr marL="0" indent="0">
              <a:buFontTx/>
              <a:buNone/>
              <a:defRPr sz="2000">
                <a:solidFill>
                  <a:schemeClr val="bg1"/>
                </a:solidFill>
              </a:defRPr>
            </a:lvl4pPr>
            <a:lvl5pPr marL="0" indent="0">
              <a:buFontTx/>
              <a:buNone/>
              <a:defRPr sz="2000">
                <a:solidFill>
                  <a:schemeClr val="bg1"/>
                </a:solidFill>
              </a:defRPr>
            </a:lvl5pPr>
          </a:lstStyle>
          <a:p>
            <a:pPr lvl="0"/>
            <a:r>
              <a:rPr lang="en-US" dirty="0" smtClean="0"/>
              <a:t>Click to edit master text styles</a:t>
            </a:r>
          </a:p>
        </p:txBody>
      </p:sp>
      <p:sp>
        <p:nvSpPr>
          <p:cNvPr id="7" name="Text Placeholder 6"/>
          <p:cNvSpPr>
            <a:spLocks noGrp="1"/>
          </p:cNvSpPr>
          <p:nvPr>
            <p:ph type="body" sz="quarter" idx="12" hasCustomPrompt="1"/>
          </p:nvPr>
        </p:nvSpPr>
        <p:spPr>
          <a:xfrm>
            <a:off x="457200" y="5446693"/>
            <a:ext cx="8229600" cy="954107"/>
          </a:xfrm>
          <a:solidFill>
            <a:schemeClr val="tx1">
              <a:alpha val="65000"/>
            </a:schemeClr>
          </a:solidFill>
        </p:spPr>
        <p:txBody>
          <a:bodyPr lIns="137160" tIns="228600" rIns="137160" bIns="228600" anchor="b" anchorCtr="0">
            <a:spAutoFit/>
          </a:bodyPr>
          <a:lstStyle>
            <a:lvl1pPr marL="0" indent="0">
              <a:spcBef>
                <a:spcPts val="0"/>
              </a:spcBef>
              <a:spcAft>
                <a:spcPts val="0"/>
              </a:spcAft>
              <a:buFontTx/>
              <a:buNone/>
              <a:defRPr sz="3200" b="1">
                <a:solidFill>
                  <a:schemeClr val="bg1"/>
                </a:solidFill>
                <a:latin typeface="Arial" pitchFamily="34" charset="0"/>
                <a:cs typeface="Arial" pitchFamily="34" charset="0"/>
              </a:defRPr>
            </a:lvl1pPr>
            <a:lvl2pPr marL="0">
              <a:buFontTx/>
              <a:buNone/>
              <a:defRPr sz="2400" b="1">
                <a:solidFill>
                  <a:schemeClr val="bg1"/>
                </a:solidFill>
              </a:defRPr>
            </a:lvl2pPr>
            <a:lvl3pPr marL="0" indent="0">
              <a:buFontTx/>
              <a:buNone/>
              <a:defRPr sz="2400" b="1">
                <a:solidFill>
                  <a:schemeClr val="bg1"/>
                </a:solidFill>
              </a:defRPr>
            </a:lvl3pPr>
            <a:lvl4pPr marL="0" indent="0">
              <a:buFontTx/>
              <a:buNone/>
              <a:defRPr sz="2400" b="1">
                <a:solidFill>
                  <a:schemeClr val="bg1"/>
                </a:solidFill>
              </a:defRPr>
            </a:lvl4pPr>
            <a:lvl5pPr marL="0" indent="0">
              <a:buFontTx/>
              <a:buNone/>
              <a:defRPr sz="2400" b="1">
                <a:solidFill>
                  <a:schemeClr val="bg1"/>
                </a:solidFill>
              </a:defRPr>
            </a:lvl5pPr>
          </a:lstStyle>
          <a:p>
            <a:pPr lvl="0"/>
            <a:r>
              <a:rPr lang="en-US" dirty="0" smtClean="0"/>
              <a:t>Click to edit master text styles</a:t>
            </a:r>
          </a:p>
        </p:txBody>
      </p:sp>
    </p:spTree>
    <p:extLst>
      <p:ext uri="{BB962C8B-B14F-4D97-AF65-F5344CB8AC3E}">
        <p14:creationId xmlns:p14="http://schemas.microsoft.com/office/powerpoint/2010/main" val="2872748138"/>
      </p:ext>
    </p:extLst>
  </p:cSld>
  <p:clrMapOvr>
    <a:masterClrMapping/>
  </p:clrMapOvr>
  <p:timing>
    <p:tnLst>
      <p:par>
        <p:cTn id="1" dur="indefinite" restart="never" nodeType="tmRoot"/>
      </p:par>
    </p:tnLst>
  </p:timing>
  <p:hf sldNum="0" hd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4" name="Text Placeholder 3"/>
          <p:cNvSpPr>
            <a:spLocks noGrp="1"/>
          </p:cNvSpPr>
          <p:nvPr>
            <p:ph type="body" sz="half" idx="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7" name="TextBox 6"/>
          <p:cNvSpPr txBox="1"/>
          <p:nvPr userDrawn="1"/>
        </p:nvSpPr>
        <p:spPr>
          <a:xfrm>
            <a:off x="457200" y="6565392"/>
            <a:ext cx="4648200" cy="115416"/>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600"/>
              </a:spcAft>
              <a:buClrTx/>
              <a:buSzTx/>
              <a:buFontTx/>
              <a:buNone/>
              <a:tabLst/>
              <a:defRPr/>
            </a:pPr>
            <a:r>
              <a:rPr lang="en-US" sz="750" dirty="0" smtClean="0">
                <a:solidFill>
                  <a:schemeClr val="tx2"/>
                </a:solidFill>
                <a:latin typeface="Arial" pitchFamily="34" charset="0"/>
                <a:cs typeface="Arial" pitchFamily="34" charset="0"/>
              </a:rPr>
              <a:t>© 2015 Forrester Research, Inc. Reproduction Prohibited</a:t>
            </a:r>
          </a:p>
        </p:txBody>
      </p:sp>
      <p:sp>
        <p:nvSpPr>
          <p:cNvPr id="8" name="TextBox 7"/>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chemeClr val="tx2"/>
                </a:solidFill>
              </a:rPr>
              <a:pPr algn="r">
                <a:spcAft>
                  <a:spcPts val="600"/>
                </a:spcAft>
              </a:pPr>
              <a:t>‹#›</a:t>
            </a:fld>
            <a:endParaRPr lang="en-US" sz="750" dirty="0" smtClean="0">
              <a:solidFill>
                <a:schemeClr val="tx2"/>
              </a:solidFill>
            </a:endParaRPr>
          </a:p>
        </p:txBody>
      </p:sp>
    </p:spTree>
    <p:extLst>
      <p:ext uri="{BB962C8B-B14F-4D97-AF65-F5344CB8AC3E}">
        <p14:creationId xmlns:p14="http://schemas.microsoft.com/office/powerpoint/2010/main" val="883941321"/>
      </p:ext>
    </p:extLst>
  </p:cSld>
  <p:clrMapOvr>
    <a:masterClrMapping/>
  </p:clrMapOvr>
  <p:timing>
    <p:tnLst>
      <p:par>
        <p:cTn id="1" dur="indefinite" restart="never" nodeType="tmRoot"/>
      </p:par>
    </p:tnLst>
  </p:timing>
  <p:hf sldNum="0" hd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Next step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594360" y="1280160"/>
            <a:ext cx="7955280" cy="4937760"/>
          </a:xfrm>
        </p:spPr>
        <p:txBody>
          <a:bodyPr/>
          <a:lstStyle>
            <a:lvl1pPr marL="548640" indent="-548640">
              <a:spcBef>
                <a:spcPts val="1000"/>
              </a:spcBef>
              <a:buClr>
                <a:schemeClr val="accent1"/>
              </a:buClr>
              <a:buSzPct val="100000"/>
              <a:buFont typeface="+mj-lt"/>
              <a:buAutoNum type="arabicPeriod"/>
              <a:defRPr sz="2800" b="0" i="0">
                <a:solidFill>
                  <a:schemeClr val="tx1"/>
                </a:solidFill>
                <a:latin typeface="Arial" pitchFamily="34" charset="0"/>
                <a:cs typeface="Arial" pitchFamily="34" charset="0"/>
              </a:defRPr>
            </a:lvl1pPr>
            <a:lvl2pPr marL="1097280" indent="-182880">
              <a:spcBef>
                <a:spcPts val="500"/>
              </a:spcBef>
              <a:buClr>
                <a:schemeClr val="accent1"/>
              </a:buClr>
              <a:buFont typeface="Arial" pitchFamily="34" charset="0"/>
              <a:buChar char="•"/>
              <a:defRPr sz="2400" b="0" i="0">
                <a:solidFill>
                  <a:schemeClr val="tx1"/>
                </a:solidFill>
                <a:latin typeface="Arial" pitchFamily="34" charset="0"/>
                <a:cs typeface="Arial" pitchFamily="34" charset="0"/>
              </a:defRPr>
            </a:lvl2pPr>
            <a:lvl3pPr marL="1645920" indent="-182880">
              <a:spcBef>
                <a:spcPts val="500"/>
              </a:spcBef>
              <a:buClr>
                <a:schemeClr val="tx2"/>
              </a:buClr>
              <a:buFont typeface="Arial" pitchFamily="34" charset="0"/>
              <a:buChar char="›"/>
              <a:defRPr sz="2000" b="0" i="0">
                <a:solidFill>
                  <a:schemeClr val="tx1"/>
                </a:solidFill>
                <a:latin typeface="Arial" pitchFamily="34" charset="0"/>
                <a:cs typeface="Arial" pitchFamily="34" charset="0"/>
              </a:defRPr>
            </a:lvl3pPr>
            <a:lvl4pPr marL="1645920" indent="-182880">
              <a:spcBef>
                <a:spcPts val="500"/>
              </a:spcBef>
              <a:buClr>
                <a:schemeClr val="tx2"/>
              </a:buClr>
              <a:buFont typeface="Arial" pitchFamily="34" charset="0"/>
              <a:buChar char="›"/>
              <a:defRPr sz="2000" b="0" i="0">
                <a:solidFill>
                  <a:schemeClr val="tx1"/>
                </a:solidFill>
                <a:latin typeface="Arial" pitchFamily="34" charset="0"/>
                <a:cs typeface="Arial" pitchFamily="34" charset="0"/>
              </a:defRPr>
            </a:lvl4pPr>
            <a:lvl5pPr marL="1645920" indent="-182880">
              <a:spcBef>
                <a:spcPts val="500"/>
              </a:spcBef>
              <a:buClr>
                <a:schemeClr val="tx2"/>
              </a:buClr>
              <a:buFont typeface="Arial" pitchFamily="34" charset="0"/>
              <a:buChar char="›"/>
              <a:defRPr sz="20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extBox 7"/>
          <p:cNvSpPr txBox="1"/>
          <p:nvPr userDrawn="1"/>
        </p:nvSpPr>
        <p:spPr>
          <a:xfrm>
            <a:off x="457200" y="6565392"/>
            <a:ext cx="4648200" cy="115416"/>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600"/>
              </a:spcAft>
              <a:buClrTx/>
              <a:buSzTx/>
              <a:buFontTx/>
              <a:buNone/>
              <a:tabLst/>
              <a:defRPr/>
            </a:pPr>
            <a:r>
              <a:rPr lang="en-US" sz="750" dirty="0" smtClean="0">
                <a:solidFill>
                  <a:schemeClr val="tx2"/>
                </a:solidFill>
                <a:latin typeface="Arial" pitchFamily="34" charset="0"/>
                <a:cs typeface="Arial" pitchFamily="34" charset="0"/>
              </a:rPr>
              <a:t>© 2015</a:t>
            </a:r>
            <a:r>
              <a:rPr lang="en-US" sz="750" baseline="0" dirty="0" smtClean="0">
                <a:solidFill>
                  <a:schemeClr val="tx2"/>
                </a:solidFill>
                <a:latin typeface="Arial" pitchFamily="34" charset="0"/>
                <a:cs typeface="Arial" pitchFamily="34" charset="0"/>
              </a:rPr>
              <a:t> </a:t>
            </a:r>
            <a:r>
              <a:rPr lang="en-US" sz="750" dirty="0" smtClean="0">
                <a:solidFill>
                  <a:schemeClr val="tx2"/>
                </a:solidFill>
                <a:latin typeface="Arial" pitchFamily="34" charset="0"/>
                <a:cs typeface="Arial" pitchFamily="34" charset="0"/>
              </a:rPr>
              <a:t>Forrester Research, Inc. Reproduction Prohibited</a:t>
            </a:r>
          </a:p>
        </p:txBody>
      </p:sp>
      <p:sp>
        <p:nvSpPr>
          <p:cNvPr id="9" name="TextBox 8"/>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chemeClr val="tx2"/>
                </a:solidFill>
              </a:rPr>
              <a:pPr algn="r">
                <a:spcAft>
                  <a:spcPts val="600"/>
                </a:spcAft>
              </a:pPr>
              <a:t>‹#›</a:t>
            </a:fld>
            <a:endParaRPr lang="en-US" sz="750" dirty="0" smtClean="0">
              <a:solidFill>
                <a:schemeClr val="tx2"/>
              </a:solidFill>
            </a:endParaRPr>
          </a:p>
        </p:txBody>
      </p:sp>
    </p:spTree>
    <p:extLst>
      <p:ext uri="{BB962C8B-B14F-4D97-AF65-F5344CB8AC3E}">
        <p14:creationId xmlns:p14="http://schemas.microsoft.com/office/powerpoint/2010/main" val="1430777779"/>
      </p:ext>
    </p:extLst>
  </p:cSld>
  <p:clrMapOvr>
    <a:masterClrMapping/>
  </p:clrMapOvr>
  <p:timing>
    <p:tnLst>
      <p:par>
        <p:cTn id="1" dur="indefinite" restart="never" nodeType="tmRoot"/>
      </p:par>
    </p:tnLst>
  </p:timing>
  <p:hf sldNum="0" hd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594360" y="2225778"/>
            <a:ext cx="7955280" cy="553998"/>
          </a:xfrm>
        </p:spPr>
        <p:txBody>
          <a:bodyPr anchor="b" anchorCtr="0"/>
          <a:lstStyle>
            <a:lvl1pPr>
              <a:lnSpc>
                <a:spcPct val="100000"/>
              </a:lnSpc>
              <a:defRPr sz="3600">
                <a:solidFill>
                  <a:schemeClr val="accent1"/>
                </a:solidFill>
              </a:defRPr>
            </a:lvl1pPr>
          </a:lstStyle>
          <a:p>
            <a:r>
              <a:rPr lang="en-US" dirty="0" smtClean="0"/>
              <a:t>Click To Edit Master Title Style</a:t>
            </a:r>
            <a:endParaRPr lang="en-US" dirty="0"/>
          </a:p>
        </p:txBody>
      </p:sp>
      <p:sp>
        <p:nvSpPr>
          <p:cNvPr id="3" name="Subtitle 2"/>
          <p:cNvSpPr>
            <a:spLocks noGrp="1"/>
          </p:cNvSpPr>
          <p:nvPr>
            <p:ph type="subTitle" idx="1" hasCustomPrompt="1"/>
          </p:nvPr>
        </p:nvSpPr>
        <p:spPr>
          <a:xfrm>
            <a:off x="594360" y="2971800"/>
            <a:ext cx="7955280" cy="369332"/>
          </a:xfrm>
        </p:spPr>
        <p:txBody>
          <a:bodyPr lIns="0" tIns="0" rIns="0" bIns="0">
            <a:spAutoFit/>
          </a:bodyPr>
          <a:lstStyle>
            <a:lvl1pPr marL="0" indent="0" algn="l">
              <a:lnSpc>
                <a:spcPct val="100000"/>
              </a:lnSpc>
              <a:spcBef>
                <a:spcPts val="0"/>
              </a:spcBef>
              <a:buNone/>
              <a:defRPr sz="24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15" name="Text Placeholder 12"/>
          <p:cNvSpPr>
            <a:spLocks noGrp="1"/>
          </p:cNvSpPr>
          <p:nvPr>
            <p:ph type="body" sz="quarter" idx="11" hasCustomPrompt="1"/>
          </p:nvPr>
        </p:nvSpPr>
        <p:spPr>
          <a:xfrm>
            <a:off x="594360" y="3447288"/>
            <a:ext cx="7955280" cy="741229"/>
          </a:xfrm>
        </p:spPr>
        <p:txBody>
          <a:bodyPr lIns="0" tIns="0" rIns="0" bIns="0">
            <a:spAutoFit/>
          </a:bodyPr>
          <a:lstStyle>
            <a:lvl1pPr marL="0" indent="0">
              <a:lnSpc>
                <a:spcPct val="100000"/>
              </a:lnSpc>
              <a:spcBef>
                <a:spcPts val="0"/>
              </a:spcBef>
              <a:buNone/>
              <a:defRPr sz="2400" b="1">
                <a:solidFill>
                  <a:schemeClr val="tx1"/>
                </a:solidFill>
                <a:latin typeface="Arial" pitchFamily="34" charset="0"/>
                <a:cs typeface="Arial" pitchFamily="34" charset="0"/>
              </a:defRPr>
            </a:lvl1pPr>
            <a:lvl2pPr marL="0" indent="0">
              <a:lnSpc>
                <a:spcPct val="100000"/>
              </a:lnSpc>
              <a:spcBef>
                <a:spcPts val="0"/>
              </a:spcBef>
              <a:buNone/>
              <a:defRPr sz="2000" b="0">
                <a:solidFill>
                  <a:schemeClr val="tx1"/>
                </a:solidFill>
                <a:latin typeface="Arial" pitchFamily="34" charset="0"/>
                <a:cs typeface="Arial" pitchFamily="34" charset="0"/>
              </a:defRPr>
            </a:lvl2pPr>
            <a:lvl3pPr marL="0" indent="0">
              <a:lnSpc>
                <a:spcPct val="125000"/>
              </a:lnSpc>
              <a:spcBef>
                <a:spcPts val="0"/>
              </a:spcBef>
              <a:buNone/>
              <a:defRPr sz="2000" b="0">
                <a:solidFill>
                  <a:schemeClr val="tx2"/>
                </a:solidFill>
                <a:latin typeface="Arial" pitchFamily="34" charset="0"/>
                <a:cs typeface="Arial" pitchFamily="34" charset="0"/>
              </a:defRPr>
            </a:lvl3pPr>
            <a:lvl4pPr marL="0" indent="0">
              <a:lnSpc>
                <a:spcPct val="125000"/>
              </a:lnSpc>
              <a:spcBef>
                <a:spcPts val="0"/>
              </a:spcBef>
              <a:buNone/>
              <a:defRPr sz="2000" b="0">
                <a:solidFill>
                  <a:schemeClr val="tx2"/>
                </a:solidFill>
                <a:latin typeface="Arial" pitchFamily="34" charset="0"/>
                <a:cs typeface="Arial" pitchFamily="34" charset="0"/>
              </a:defRPr>
            </a:lvl4pPr>
            <a:lvl5pPr marL="0" indent="0">
              <a:lnSpc>
                <a:spcPct val="125000"/>
              </a:lnSpc>
              <a:spcBef>
                <a:spcPts val="0"/>
              </a:spcBef>
              <a:buNone/>
              <a:defRPr sz="2000" b="0">
                <a:solidFill>
                  <a:schemeClr val="tx2"/>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p:txBody>
      </p:sp>
    </p:spTree>
    <p:extLst>
      <p:ext uri="{BB962C8B-B14F-4D97-AF65-F5344CB8AC3E}">
        <p14:creationId xmlns:p14="http://schemas.microsoft.com/office/powerpoint/2010/main" val="2579602680"/>
      </p:ext>
    </p:extLst>
  </p:cSld>
  <p:clrMapOvr>
    <a:masterClrMapping/>
  </p:clrMapOvr>
  <p:timing>
    <p:tnLst>
      <p:par>
        <p:cTn id="1" dur="indefinite" restart="never" nodeType="tmRoot"/>
      </p:par>
    </p:tnLst>
  </p:timing>
  <p:hf sldNum="0"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losing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Text Placeholder 12"/>
          <p:cNvSpPr>
            <a:spLocks noGrp="1"/>
          </p:cNvSpPr>
          <p:nvPr>
            <p:ph type="body" sz="quarter" idx="11" hasCustomPrompt="1"/>
          </p:nvPr>
        </p:nvSpPr>
        <p:spPr>
          <a:xfrm>
            <a:off x="594360" y="2971800"/>
            <a:ext cx="3749040" cy="987450"/>
          </a:xfrm>
        </p:spPr>
        <p:txBody>
          <a:bodyPr lIns="0" tIns="0" rIns="0" bIns="0">
            <a:spAutoFit/>
          </a:bodyPr>
          <a:lstStyle>
            <a:lvl1pPr marL="0" indent="0">
              <a:lnSpc>
                <a:spcPct val="100000"/>
              </a:lnSpc>
              <a:spcBef>
                <a:spcPts val="0"/>
              </a:spcBef>
              <a:buNone/>
              <a:defRPr sz="2000" b="1">
                <a:solidFill>
                  <a:schemeClr val="tx1"/>
                </a:solidFill>
                <a:latin typeface="Arial" pitchFamily="34" charset="0"/>
                <a:cs typeface="Arial" pitchFamily="34" charset="0"/>
              </a:defRPr>
            </a:lvl1pPr>
            <a:lvl2pPr marL="0" indent="0">
              <a:lnSpc>
                <a:spcPct val="100000"/>
              </a:lnSpc>
              <a:spcBef>
                <a:spcPts val="0"/>
              </a:spcBef>
              <a:buNone/>
              <a:defRPr sz="2000" b="0">
                <a:solidFill>
                  <a:schemeClr val="tx1"/>
                </a:solidFill>
                <a:latin typeface="Arial" pitchFamily="34" charset="0"/>
                <a:cs typeface="Arial" pitchFamily="34" charset="0"/>
              </a:defRPr>
            </a:lvl2pPr>
            <a:lvl3pPr marL="0" indent="0">
              <a:lnSpc>
                <a:spcPct val="125000"/>
              </a:lnSpc>
              <a:spcBef>
                <a:spcPts val="0"/>
              </a:spcBef>
              <a:buNone/>
              <a:defRPr sz="2000" b="0">
                <a:solidFill>
                  <a:schemeClr val="tx2"/>
                </a:solidFill>
                <a:latin typeface="Arial" pitchFamily="34" charset="0"/>
                <a:cs typeface="Arial" pitchFamily="34" charset="0"/>
              </a:defRPr>
            </a:lvl3pPr>
            <a:lvl4pPr marL="0" indent="0">
              <a:lnSpc>
                <a:spcPct val="125000"/>
              </a:lnSpc>
              <a:spcBef>
                <a:spcPts val="0"/>
              </a:spcBef>
              <a:buNone/>
              <a:defRPr sz="2000" b="0">
                <a:solidFill>
                  <a:schemeClr val="tx2"/>
                </a:solidFill>
                <a:latin typeface="Arial" pitchFamily="34" charset="0"/>
                <a:cs typeface="Arial" pitchFamily="34" charset="0"/>
              </a:defRPr>
            </a:lvl4pPr>
            <a:lvl5pPr marL="0" indent="0">
              <a:lnSpc>
                <a:spcPct val="125000"/>
              </a:lnSpc>
              <a:spcBef>
                <a:spcPts val="0"/>
              </a:spcBef>
              <a:buNone/>
              <a:defRPr sz="2000" b="0">
                <a:solidFill>
                  <a:schemeClr val="tx2"/>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p:txBody>
      </p:sp>
      <p:sp>
        <p:nvSpPr>
          <p:cNvPr id="7" name="Text Placeholder 12"/>
          <p:cNvSpPr>
            <a:spLocks noGrp="1"/>
          </p:cNvSpPr>
          <p:nvPr>
            <p:ph type="body" sz="quarter" idx="12" hasCustomPrompt="1"/>
          </p:nvPr>
        </p:nvSpPr>
        <p:spPr>
          <a:xfrm>
            <a:off x="4800600" y="2971800"/>
            <a:ext cx="3749040" cy="987450"/>
          </a:xfrm>
        </p:spPr>
        <p:txBody>
          <a:bodyPr lIns="0" tIns="0" rIns="0" bIns="0">
            <a:spAutoFit/>
          </a:bodyPr>
          <a:lstStyle>
            <a:lvl1pPr marL="0" indent="0">
              <a:lnSpc>
                <a:spcPct val="100000"/>
              </a:lnSpc>
              <a:spcBef>
                <a:spcPts val="0"/>
              </a:spcBef>
              <a:buNone/>
              <a:defRPr sz="2000" b="1">
                <a:solidFill>
                  <a:schemeClr val="tx1"/>
                </a:solidFill>
                <a:latin typeface="Arial" pitchFamily="34" charset="0"/>
                <a:cs typeface="Arial" pitchFamily="34" charset="0"/>
              </a:defRPr>
            </a:lvl1pPr>
            <a:lvl2pPr marL="0" indent="0">
              <a:lnSpc>
                <a:spcPct val="100000"/>
              </a:lnSpc>
              <a:spcBef>
                <a:spcPts val="0"/>
              </a:spcBef>
              <a:buNone/>
              <a:defRPr sz="2000" b="0">
                <a:solidFill>
                  <a:schemeClr val="tx1"/>
                </a:solidFill>
                <a:latin typeface="Arial" pitchFamily="34" charset="0"/>
                <a:cs typeface="Arial" pitchFamily="34" charset="0"/>
              </a:defRPr>
            </a:lvl2pPr>
            <a:lvl3pPr marL="0" indent="0">
              <a:lnSpc>
                <a:spcPct val="125000"/>
              </a:lnSpc>
              <a:spcBef>
                <a:spcPts val="0"/>
              </a:spcBef>
              <a:buNone/>
              <a:defRPr sz="2000" b="0">
                <a:solidFill>
                  <a:schemeClr val="tx2"/>
                </a:solidFill>
                <a:latin typeface="Arial" pitchFamily="34" charset="0"/>
                <a:cs typeface="Arial" pitchFamily="34" charset="0"/>
              </a:defRPr>
            </a:lvl3pPr>
            <a:lvl4pPr marL="0" indent="0">
              <a:lnSpc>
                <a:spcPct val="125000"/>
              </a:lnSpc>
              <a:spcBef>
                <a:spcPts val="0"/>
              </a:spcBef>
              <a:buNone/>
              <a:defRPr sz="2000" b="0">
                <a:solidFill>
                  <a:schemeClr val="tx2"/>
                </a:solidFill>
                <a:latin typeface="Arial" pitchFamily="34" charset="0"/>
                <a:cs typeface="Arial" pitchFamily="34" charset="0"/>
              </a:defRPr>
            </a:lvl4pPr>
            <a:lvl5pPr marL="0" indent="0">
              <a:lnSpc>
                <a:spcPct val="125000"/>
              </a:lnSpc>
              <a:spcBef>
                <a:spcPts val="0"/>
              </a:spcBef>
              <a:buNone/>
              <a:defRPr sz="2000" b="0">
                <a:solidFill>
                  <a:schemeClr val="tx2"/>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p:txBody>
      </p:sp>
      <p:sp>
        <p:nvSpPr>
          <p:cNvPr id="8" name="TextBox 7"/>
          <p:cNvSpPr txBox="1"/>
          <p:nvPr userDrawn="1"/>
        </p:nvSpPr>
        <p:spPr>
          <a:xfrm>
            <a:off x="594360" y="2225778"/>
            <a:ext cx="7955280" cy="553998"/>
          </a:xfrm>
          <a:prstGeom prst="rect">
            <a:avLst/>
          </a:prstGeom>
          <a:noFill/>
        </p:spPr>
        <p:txBody>
          <a:bodyPr wrap="square" lIns="0" tIns="0" rIns="0" bIns="0" rtlCol="0" anchor="b" anchorCtr="0">
            <a:spAutoFit/>
          </a:bodyPr>
          <a:lstStyle/>
          <a:p>
            <a:pPr>
              <a:lnSpc>
                <a:spcPct val="100000"/>
              </a:lnSpc>
            </a:pPr>
            <a:r>
              <a:rPr lang="en-US" sz="3600" b="1" dirty="0" smtClean="0">
                <a:solidFill>
                  <a:schemeClr val="accent1"/>
                </a:solidFill>
              </a:rPr>
              <a:t>Thank you</a:t>
            </a:r>
            <a:endParaRPr lang="en-US" sz="3600" b="1" dirty="0">
              <a:solidFill>
                <a:schemeClr val="accent1"/>
              </a:solidFill>
            </a:endParaRPr>
          </a:p>
        </p:txBody>
      </p:sp>
    </p:spTree>
    <p:extLst>
      <p:ext uri="{BB962C8B-B14F-4D97-AF65-F5344CB8AC3E}">
        <p14:creationId xmlns:p14="http://schemas.microsoft.com/office/powerpoint/2010/main" val="1179764026"/>
      </p:ext>
    </p:extLst>
  </p:cSld>
  <p:clrMapOvr>
    <a:masterClrMapping/>
  </p:clrMapOvr>
  <p:timing>
    <p:tnLst>
      <p:par>
        <p:cTn id="1" dur="indefinite" restart="never" nodeType="tmRoot"/>
      </p:par>
    </p:tnLst>
  </p:timing>
  <p:hf sldNum="0"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Box 5"/>
          <p:cNvSpPr txBox="1"/>
          <p:nvPr userDrawn="1"/>
        </p:nvSpPr>
        <p:spPr>
          <a:xfrm>
            <a:off x="594360" y="1672280"/>
            <a:ext cx="7955280" cy="1107996"/>
          </a:xfrm>
          <a:prstGeom prst="rect">
            <a:avLst/>
          </a:prstGeom>
          <a:noFill/>
        </p:spPr>
        <p:txBody>
          <a:bodyPr wrap="square" lIns="0" tIns="0" rIns="0" bIns="0" rtlCol="0" anchor="b" anchorCtr="0">
            <a:spAutoFit/>
          </a:bodyPr>
          <a:lstStyle/>
          <a:p>
            <a:pPr>
              <a:lnSpc>
                <a:spcPct val="100000"/>
              </a:lnSpc>
            </a:pPr>
            <a:r>
              <a:rPr lang="en-US" sz="3600" b="1" dirty="0" smtClean="0">
                <a:solidFill>
                  <a:schemeClr val="accent1"/>
                </a:solidFill>
                <a:latin typeface="Arial" pitchFamily="34" charset="0"/>
                <a:cs typeface="Arial" pitchFamily="34" charset="0"/>
              </a:rPr>
              <a:t>Making Leaders Successful </a:t>
            </a:r>
            <a:br>
              <a:rPr lang="en-US" sz="3600" b="1" dirty="0" smtClean="0">
                <a:solidFill>
                  <a:schemeClr val="accent1"/>
                </a:solidFill>
                <a:latin typeface="Arial" pitchFamily="34" charset="0"/>
                <a:cs typeface="Arial" pitchFamily="34" charset="0"/>
              </a:rPr>
            </a:br>
            <a:r>
              <a:rPr lang="en-US" sz="3600" b="1" dirty="0" smtClean="0">
                <a:solidFill>
                  <a:schemeClr val="accent1"/>
                </a:solidFill>
                <a:latin typeface="Arial" pitchFamily="34" charset="0"/>
                <a:cs typeface="Arial" pitchFamily="34" charset="0"/>
              </a:rPr>
              <a:t>Every Day</a:t>
            </a:r>
            <a:endParaRPr lang="en-US" sz="3600" b="1" dirty="0">
              <a:solidFill>
                <a:schemeClr val="accent1"/>
              </a:solidFill>
              <a:latin typeface="Arial" pitchFamily="34" charset="0"/>
              <a:cs typeface="Arial" pitchFamily="34" charset="0"/>
            </a:endParaRPr>
          </a:p>
        </p:txBody>
      </p:sp>
    </p:spTree>
    <p:extLst>
      <p:ext uri="{BB962C8B-B14F-4D97-AF65-F5344CB8AC3E}">
        <p14:creationId xmlns:p14="http://schemas.microsoft.com/office/powerpoint/2010/main" val="4234246469"/>
      </p:ext>
    </p:extLst>
  </p:cSld>
  <p:clrMapOvr>
    <a:masterClrMapping/>
  </p:clrMapOvr>
  <p:timing>
    <p:tnLst>
      <p:par>
        <p:cTn id="1" dur="indefinite" restart="never" nodeType="tmRoot"/>
      </p:par>
    </p:tnLst>
  </p:timing>
  <p:hf sldNum="0"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0" name="Text Placeholder 3"/>
          <p:cNvSpPr>
            <a:spLocks noGrp="1"/>
          </p:cNvSpPr>
          <p:nvPr>
            <p:ph type="body" sz="half" idx="1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2" name="Title 1"/>
          <p:cNvSpPr>
            <a:spLocks noGrp="1"/>
          </p:cNvSpPr>
          <p:nvPr>
            <p:ph type="title" hasCustomPrompt="1"/>
          </p:nvPr>
        </p:nvSpPr>
        <p:spPr/>
        <p:txBody>
          <a:bodyPr/>
          <a:lstStyle/>
          <a:p>
            <a:r>
              <a:rPr lang="en-US" dirty="0" smtClean="0"/>
              <a:t>Click to edit master title style</a:t>
            </a:r>
            <a:endParaRPr lang="en-US" dirty="0"/>
          </a:p>
        </p:txBody>
      </p:sp>
      <p:sp>
        <p:nvSpPr>
          <p:cNvPr id="3" name="Content Placeholder 2"/>
          <p:cNvSpPr>
            <a:spLocks noGrp="1"/>
          </p:cNvSpPr>
          <p:nvPr>
            <p:ph sz="half" idx="1" hasCustomPrompt="1"/>
          </p:nvPr>
        </p:nvSpPr>
        <p:spPr>
          <a:xfrm>
            <a:off x="594360" y="1280160"/>
            <a:ext cx="3749040" cy="4754880"/>
          </a:xfrm>
        </p:spPr>
        <p:txBody>
          <a:bodyPr/>
          <a:lstStyle>
            <a:lvl1pPr marL="182880" indent="-182880">
              <a:defRPr sz="2400"/>
            </a:lvl1pPr>
            <a:lvl2pPr>
              <a:defRPr sz="2000"/>
            </a:lvl2pPr>
            <a:lvl3pPr>
              <a:defRPr sz="2000"/>
            </a:lvl3pPr>
            <a:lvl4pPr>
              <a:defRPr sz="2000"/>
            </a:lvl4pPr>
            <a:lvl5pPr>
              <a:defRPr sz="20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hasCustomPrompt="1"/>
          </p:nvPr>
        </p:nvSpPr>
        <p:spPr>
          <a:xfrm>
            <a:off x="4800600" y="1280160"/>
            <a:ext cx="3749040" cy="4754880"/>
          </a:xfrm>
        </p:spPr>
        <p:txBody>
          <a:bodyPr/>
          <a:lstStyle>
            <a:lvl1pPr marL="182880" indent="-182880">
              <a:defRPr sz="2400"/>
            </a:lvl1pPr>
            <a:lvl2pPr>
              <a:defRPr sz="2000"/>
            </a:lvl2pPr>
            <a:lvl3pPr>
              <a:defRPr sz="2000"/>
            </a:lvl3pPr>
            <a:lvl4pPr>
              <a:defRPr sz="2000"/>
            </a:lvl4pPr>
            <a:lvl5pPr>
              <a:defRPr sz="20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TextBox 12"/>
          <p:cNvSpPr txBox="1"/>
          <p:nvPr userDrawn="1"/>
        </p:nvSpPr>
        <p:spPr>
          <a:xfrm>
            <a:off x="457200" y="6565392"/>
            <a:ext cx="4648200" cy="115416"/>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600"/>
              </a:spcAft>
              <a:buClrTx/>
              <a:buSzTx/>
              <a:buFontTx/>
              <a:buNone/>
              <a:tabLst/>
              <a:defRPr/>
            </a:pPr>
            <a:r>
              <a:rPr lang="en-US" sz="750" dirty="0" smtClean="0">
                <a:solidFill>
                  <a:schemeClr val="tx2"/>
                </a:solidFill>
                <a:latin typeface="Arial" pitchFamily="34" charset="0"/>
                <a:cs typeface="Arial" pitchFamily="34" charset="0"/>
              </a:rPr>
              <a:t>© 2015 Forrester Research, Inc. Reproduction Prohibited</a:t>
            </a:r>
          </a:p>
        </p:txBody>
      </p:sp>
      <p:sp>
        <p:nvSpPr>
          <p:cNvPr id="14" name="TextBox 13"/>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chemeClr val="tx2"/>
                </a:solidFill>
              </a:rPr>
              <a:pPr algn="r">
                <a:spcAft>
                  <a:spcPts val="600"/>
                </a:spcAft>
              </a:pPr>
              <a:t>‹#›</a:t>
            </a:fld>
            <a:endParaRPr lang="en-US" sz="750" dirty="0" smtClean="0">
              <a:solidFill>
                <a:schemeClr val="tx2"/>
              </a:solidFill>
            </a:endParaRPr>
          </a:p>
        </p:txBody>
      </p:sp>
    </p:spTree>
    <p:extLst>
      <p:ext uri="{BB962C8B-B14F-4D97-AF65-F5344CB8AC3E}">
        <p14:creationId xmlns:p14="http://schemas.microsoft.com/office/powerpoint/2010/main" val="3446649014"/>
      </p:ext>
    </p:extLst>
  </p:cSld>
  <p:clrMapOvr>
    <a:masterClrMapping/>
  </p:clrMapOvr>
  <p:timing>
    <p:tnLst>
      <p:par>
        <p:cTn id="1" dur="indefinite" restart="never" nodeType="tmRoot"/>
      </p:par>
    </p:tnLst>
  </p:timing>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ext Placeholder 3"/>
          <p:cNvSpPr>
            <a:spLocks noGrp="1"/>
          </p:cNvSpPr>
          <p:nvPr>
            <p:ph type="body" sz="half" idx="12" hasCustomPrompt="1"/>
          </p:nvPr>
        </p:nvSpPr>
        <p:spPr>
          <a:xfrm>
            <a:off x="594360" y="6139934"/>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2" name="Title 1"/>
          <p:cNvSpPr>
            <a:spLocks noGrp="1"/>
          </p:cNvSpPr>
          <p:nvPr>
            <p:ph type="title" hasCustomPrompt="1"/>
          </p:nvPr>
        </p:nvSpPr>
        <p:spPr/>
        <p:txBody>
          <a:bodyPr/>
          <a:lstStyle>
            <a:lvl1pPr>
              <a:defRPr/>
            </a:lvl1pPr>
          </a:lstStyle>
          <a:p>
            <a:r>
              <a:rPr lang="en-US" dirty="0" smtClean="0"/>
              <a:t>Click to edit master title style</a:t>
            </a:r>
            <a:endParaRPr lang="en-US" dirty="0"/>
          </a:p>
        </p:txBody>
      </p:sp>
      <p:sp>
        <p:nvSpPr>
          <p:cNvPr id="3" name="Text Placeholder 2"/>
          <p:cNvSpPr>
            <a:spLocks noGrp="1"/>
          </p:cNvSpPr>
          <p:nvPr>
            <p:ph type="body" idx="1" hasCustomPrompt="1"/>
          </p:nvPr>
        </p:nvSpPr>
        <p:spPr>
          <a:xfrm>
            <a:off x="594360" y="1280160"/>
            <a:ext cx="3794760" cy="738664"/>
          </a:xfrm>
        </p:spPr>
        <p:txBody>
          <a:bodyPr anchor="b" anchorCtr="0">
            <a:spAutoFit/>
          </a:bodyPr>
          <a:lstStyle>
            <a:lvl1pPr marL="0" indent="0">
              <a:spcAft>
                <a:spcPts val="0"/>
              </a:spcAft>
              <a:buNone/>
              <a:defRPr sz="2400" b="1">
                <a:solidFill>
                  <a:schemeClr val="accent1"/>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hasCustomPrompt="1"/>
          </p:nvPr>
        </p:nvSpPr>
        <p:spPr>
          <a:xfrm>
            <a:off x="594360" y="2103120"/>
            <a:ext cx="3794760" cy="3840480"/>
          </a:xfrm>
        </p:spPr>
        <p:txBody>
          <a:bodyPr/>
          <a:lstStyle>
            <a:lvl1pPr marL="182880" indent="-182880">
              <a:defRPr sz="2400"/>
            </a:lvl1pPr>
            <a:lvl2pPr>
              <a:defRPr sz="2000"/>
            </a:lvl2pPr>
            <a:lvl3pPr>
              <a:defRPr sz="2000"/>
            </a:lvl3pPr>
            <a:lvl4pPr>
              <a:defRPr sz="2000"/>
            </a:lvl4pPr>
            <a:lvl5pPr>
              <a:defRPr sz="20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hasCustomPrompt="1"/>
          </p:nvPr>
        </p:nvSpPr>
        <p:spPr>
          <a:xfrm>
            <a:off x="4754880" y="1280160"/>
            <a:ext cx="3794760" cy="738664"/>
          </a:xfrm>
        </p:spPr>
        <p:txBody>
          <a:bodyPr anchor="b" anchorCtr="0">
            <a:spAutoFit/>
          </a:bodyPr>
          <a:lstStyle>
            <a:lvl1pPr marL="0" indent="0">
              <a:spcAft>
                <a:spcPts val="0"/>
              </a:spcAft>
              <a:buNone/>
              <a:defRPr sz="2400" b="1">
                <a:solidFill>
                  <a:schemeClr val="accent1"/>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hasCustomPrompt="1"/>
          </p:nvPr>
        </p:nvSpPr>
        <p:spPr>
          <a:xfrm>
            <a:off x="4754880" y="2103120"/>
            <a:ext cx="3794760" cy="3840480"/>
          </a:xfrm>
        </p:spPr>
        <p:txBody>
          <a:bodyPr/>
          <a:lstStyle>
            <a:lvl1pPr marL="182880" indent="-182880">
              <a:defRPr sz="2400"/>
            </a:lvl1pPr>
            <a:lvl2pPr>
              <a:defRPr sz="2000"/>
            </a:lvl2pPr>
            <a:lvl3pPr>
              <a:defRPr sz="2000"/>
            </a:lvl3pPr>
            <a:lvl4pPr>
              <a:defRPr sz="2000"/>
            </a:lvl4pPr>
            <a:lvl5pPr>
              <a:defRPr sz="20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TextBox 12"/>
          <p:cNvSpPr txBox="1"/>
          <p:nvPr userDrawn="1"/>
        </p:nvSpPr>
        <p:spPr>
          <a:xfrm>
            <a:off x="457200" y="6565392"/>
            <a:ext cx="4648200" cy="115416"/>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600"/>
              </a:spcAft>
              <a:buClrTx/>
              <a:buSzTx/>
              <a:buFontTx/>
              <a:buNone/>
              <a:tabLst/>
              <a:defRPr/>
            </a:pPr>
            <a:r>
              <a:rPr lang="en-US" sz="750" dirty="0" smtClean="0">
                <a:solidFill>
                  <a:schemeClr val="tx2"/>
                </a:solidFill>
                <a:latin typeface="Arial" pitchFamily="34" charset="0"/>
                <a:cs typeface="Arial" pitchFamily="34" charset="0"/>
              </a:rPr>
              <a:t>© 2015 Forrester Research, Inc. Reproduction Prohibited</a:t>
            </a:r>
          </a:p>
        </p:txBody>
      </p:sp>
      <p:sp>
        <p:nvSpPr>
          <p:cNvPr id="14" name="TextBox 13"/>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chemeClr val="tx2"/>
                </a:solidFill>
              </a:rPr>
              <a:pPr algn="r">
                <a:spcAft>
                  <a:spcPts val="600"/>
                </a:spcAft>
              </a:pPr>
              <a:t>‹#›</a:t>
            </a:fld>
            <a:endParaRPr lang="en-US" sz="750" dirty="0" smtClean="0">
              <a:solidFill>
                <a:schemeClr val="tx2"/>
              </a:solidFill>
            </a:endParaRPr>
          </a:p>
        </p:txBody>
      </p:sp>
    </p:spTree>
    <p:extLst>
      <p:ext uri="{BB962C8B-B14F-4D97-AF65-F5344CB8AC3E}">
        <p14:creationId xmlns:p14="http://schemas.microsoft.com/office/powerpoint/2010/main" val="4164104333"/>
      </p:ext>
    </p:extLst>
  </p:cSld>
  <p:clrMapOvr>
    <a:masterClrMapping/>
  </p:clrMapOvr>
  <p:timing>
    <p:tnLst>
      <p:par>
        <p:cTn id="1" dur="indefinite" restart="never" nodeType="tmRoot"/>
      </p:par>
    </p:tnLst>
  </p:timing>
  <p:hf sldNum="0"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hree Column">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smtClean="0"/>
              <a:t>Click to edit master title style</a:t>
            </a:r>
            <a:endParaRPr lang="en-US" dirty="0"/>
          </a:p>
        </p:txBody>
      </p:sp>
      <p:sp>
        <p:nvSpPr>
          <p:cNvPr id="3" name="Text Placeholder 2"/>
          <p:cNvSpPr>
            <a:spLocks noGrp="1"/>
          </p:cNvSpPr>
          <p:nvPr>
            <p:ph type="body" idx="1" hasCustomPrompt="1"/>
          </p:nvPr>
        </p:nvSpPr>
        <p:spPr>
          <a:xfrm>
            <a:off x="594360" y="1280160"/>
            <a:ext cx="2514600" cy="615553"/>
          </a:xfrm>
        </p:spPr>
        <p:txBody>
          <a:bodyPr anchor="b" anchorCtr="0">
            <a:spAutoFit/>
          </a:bodyPr>
          <a:lstStyle>
            <a:lvl1pPr marL="0" indent="0">
              <a:spcBef>
                <a:spcPts val="0"/>
              </a:spcBef>
              <a:spcAft>
                <a:spcPts val="0"/>
              </a:spcAft>
              <a:buNone/>
              <a:defRPr sz="2000" b="1">
                <a:solidFill>
                  <a:schemeClr val="accent1"/>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hasCustomPrompt="1"/>
          </p:nvPr>
        </p:nvSpPr>
        <p:spPr>
          <a:xfrm>
            <a:off x="594360" y="2103120"/>
            <a:ext cx="2514600" cy="4114800"/>
          </a:xfrm>
        </p:spPr>
        <p:txBody>
          <a:bodyPr/>
          <a:lstStyle>
            <a:lvl1pPr marL="182880" indent="-182880">
              <a:spcBef>
                <a:spcPts val="0"/>
              </a:spcBef>
              <a:buClr>
                <a:schemeClr val="accent1"/>
              </a:buClr>
              <a:buFont typeface="Arial" pitchFamily="34" charset="0"/>
              <a:buChar char="•"/>
              <a:defRPr sz="1800">
                <a:solidFill>
                  <a:schemeClr val="tx1"/>
                </a:solidFill>
              </a:defRPr>
            </a:lvl1pPr>
            <a:lvl2pPr marL="182880" indent="-182880">
              <a:spcBef>
                <a:spcPts val="0"/>
              </a:spcBef>
              <a:buClr>
                <a:schemeClr val="accent1"/>
              </a:buClr>
              <a:buFont typeface="Arial" pitchFamily="34" charset="0"/>
              <a:buChar char="•"/>
              <a:defRPr sz="1800">
                <a:solidFill>
                  <a:schemeClr val="tx1"/>
                </a:solidFill>
              </a:defRPr>
            </a:lvl2pPr>
            <a:lvl3pPr marL="182880" indent="-182880">
              <a:spcBef>
                <a:spcPts val="0"/>
              </a:spcBef>
              <a:buClr>
                <a:schemeClr val="accent1"/>
              </a:buClr>
              <a:buFont typeface="Arial" pitchFamily="34" charset="0"/>
              <a:buChar char="•"/>
              <a:defRPr sz="1800">
                <a:solidFill>
                  <a:schemeClr val="tx1"/>
                </a:solidFill>
              </a:defRPr>
            </a:lvl3pPr>
            <a:lvl4pPr marL="182880" indent="-182880">
              <a:spcBef>
                <a:spcPts val="0"/>
              </a:spcBef>
              <a:buClr>
                <a:schemeClr val="accent1"/>
              </a:buClr>
              <a:buFont typeface="Arial" pitchFamily="34" charset="0"/>
              <a:buChar char="•"/>
              <a:defRPr sz="1800">
                <a:solidFill>
                  <a:schemeClr val="tx1"/>
                </a:solidFill>
              </a:defRPr>
            </a:lvl4pPr>
            <a:lvl5pPr marL="182880" indent="-182880">
              <a:spcBef>
                <a:spcPts val="0"/>
              </a:spcBef>
              <a:buClr>
                <a:schemeClr val="accent1"/>
              </a:buClr>
              <a:buFont typeface="Arial" pitchFamily="34" charset="0"/>
              <a:buChar char="•"/>
              <a:defRPr sz="1800">
                <a:solidFill>
                  <a:schemeClr val="tx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hasCustomPrompt="1"/>
          </p:nvPr>
        </p:nvSpPr>
        <p:spPr>
          <a:xfrm>
            <a:off x="3319272" y="1280160"/>
            <a:ext cx="2514600" cy="615553"/>
          </a:xfrm>
        </p:spPr>
        <p:txBody>
          <a:bodyPr anchor="b" anchorCtr="0">
            <a:spAutoFit/>
          </a:bodyPr>
          <a:lstStyle>
            <a:lvl1pPr marL="0" indent="0">
              <a:spcBef>
                <a:spcPts val="0"/>
              </a:spcBef>
              <a:spcAft>
                <a:spcPts val="0"/>
              </a:spcAft>
              <a:buNone/>
              <a:defRPr sz="2000" b="1">
                <a:solidFill>
                  <a:schemeClr val="accent1"/>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hasCustomPrompt="1"/>
          </p:nvPr>
        </p:nvSpPr>
        <p:spPr>
          <a:xfrm>
            <a:off x="3319272" y="2103120"/>
            <a:ext cx="2514600" cy="4114800"/>
          </a:xfrm>
        </p:spPr>
        <p:txBody>
          <a:bodyPr/>
          <a:lstStyle>
            <a:lvl1pPr marL="182880" indent="-182880">
              <a:spcBef>
                <a:spcPts val="0"/>
              </a:spcBef>
              <a:buClr>
                <a:schemeClr val="accent1"/>
              </a:buClr>
              <a:buFont typeface="Arial" pitchFamily="34" charset="0"/>
              <a:buChar char="•"/>
              <a:defRPr sz="1800">
                <a:solidFill>
                  <a:schemeClr val="tx1"/>
                </a:solidFill>
              </a:defRPr>
            </a:lvl1pPr>
            <a:lvl2pPr marL="182880" indent="-182880">
              <a:spcBef>
                <a:spcPts val="0"/>
              </a:spcBef>
              <a:buClr>
                <a:schemeClr val="accent1"/>
              </a:buClr>
              <a:buFont typeface="Arial" pitchFamily="34" charset="0"/>
              <a:buChar char="•"/>
              <a:defRPr sz="1800">
                <a:solidFill>
                  <a:schemeClr val="tx1"/>
                </a:solidFill>
              </a:defRPr>
            </a:lvl2pPr>
            <a:lvl3pPr marL="182880" indent="-182880">
              <a:spcBef>
                <a:spcPts val="0"/>
              </a:spcBef>
              <a:buClr>
                <a:schemeClr val="accent1"/>
              </a:buClr>
              <a:buFont typeface="Arial" pitchFamily="34" charset="0"/>
              <a:buChar char="•"/>
              <a:defRPr sz="1800">
                <a:solidFill>
                  <a:schemeClr val="tx1"/>
                </a:solidFill>
              </a:defRPr>
            </a:lvl3pPr>
            <a:lvl4pPr marL="182880" indent="-182880">
              <a:spcBef>
                <a:spcPts val="0"/>
              </a:spcBef>
              <a:buClr>
                <a:schemeClr val="accent1"/>
              </a:buClr>
              <a:buFont typeface="Arial" pitchFamily="34" charset="0"/>
              <a:buChar char="•"/>
              <a:defRPr sz="1800">
                <a:solidFill>
                  <a:schemeClr val="tx1"/>
                </a:solidFill>
              </a:defRPr>
            </a:lvl4pPr>
            <a:lvl5pPr marL="182880" indent="-182880">
              <a:spcBef>
                <a:spcPts val="0"/>
              </a:spcBef>
              <a:buClr>
                <a:schemeClr val="accent1"/>
              </a:buClr>
              <a:buFont typeface="Arial" pitchFamily="34" charset="0"/>
              <a:buChar char="•"/>
              <a:defRPr sz="1800">
                <a:solidFill>
                  <a:schemeClr val="tx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Text Placeholder 4"/>
          <p:cNvSpPr>
            <a:spLocks noGrp="1"/>
          </p:cNvSpPr>
          <p:nvPr>
            <p:ph type="body" sz="quarter" idx="13" hasCustomPrompt="1"/>
          </p:nvPr>
        </p:nvSpPr>
        <p:spPr>
          <a:xfrm>
            <a:off x="6035040" y="1280160"/>
            <a:ext cx="2514600" cy="615553"/>
          </a:xfrm>
        </p:spPr>
        <p:txBody>
          <a:bodyPr anchor="b" anchorCtr="0">
            <a:spAutoFit/>
          </a:bodyPr>
          <a:lstStyle>
            <a:lvl1pPr marL="0" indent="0">
              <a:spcBef>
                <a:spcPts val="0"/>
              </a:spcBef>
              <a:spcAft>
                <a:spcPts val="0"/>
              </a:spcAft>
              <a:buNone/>
              <a:defRPr sz="2000" b="1">
                <a:solidFill>
                  <a:schemeClr val="accent1"/>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4" name="Content Placeholder 5"/>
          <p:cNvSpPr>
            <a:spLocks noGrp="1"/>
          </p:cNvSpPr>
          <p:nvPr>
            <p:ph sz="quarter" idx="14" hasCustomPrompt="1"/>
          </p:nvPr>
        </p:nvSpPr>
        <p:spPr>
          <a:xfrm>
            <a:off x="6035040" y="2103120"/>
            <a:ext cx="2514600" cy="4114800"/>
          </a:xfrm>
        </p:spPr>
        <p:txBody>
          <a:bodyPr/>
          <a:lstStyle>
            <a:lvl1pPr marL="182880" indent="-182880">
              <a:spcBef>
                <a:spcPts val="0"/>
              </a:spcBef>
              <a:buClr>
                <a:schemeClr val="accent1"/>
              </a:buClr>
              <a:buFont typeface="Arial" pitchFamily="34" charset="0"/>
              <a:buChar char="•"/>
              <a:defRPr sz="1800">
                <a:solidFill>
                  <a:schemeClr val="tx1"/>
                </a:solidFill>
              </a:defRPr>
            </a:lvl1pPr>
            <a:lvl2pPr marL="182880" indent="-182880">
              <a:spcBef>
                <a:spcPts val="0"/>
              </a:spcBef>
              <a:buClr>
                <a:schemeClr val="accent1"/>
              </a:buClr>
              <a:buFont typeface="Arial" pitchFamily="34" charset="0"/>
              <a:buChar char="•"/>
              <a:defRPr sz="1800" b="0">
                <a:solidFill>
                  <a:schemeClr val="tx1"/>
                </a:solidFill>
              </a:defRPr>
            </a:lvl2pPr>
            <a:lvl3pPr marL="182880" indent="-182880">
              <a:spcBef>
                <a:spcPts val="0"/>
              </a:spcBef>
              <a:buClr>
                <a:schemeClr val="accent1"/>
              </a:buClr>
              <a:buFont typeface="Arial" pitchFamily="34" charset="0"/>
              <a:buChar char="•"/>
              <a:defRPr sz="1800">
                <a:solidFill>
                  <a:schemeClr val="tx1"/>
                </a:solidFill>
              </a:defRPr>
            </a:lvl3pPr>
            <a:lvl4pPr marL="182880" indent="-182880">
              <a:spcBef>
                <a:spcPts val="0"/>
              </a:spcBef>
              <a:buClr>
                <a:schemeClr val="accent1"/>
              </a:buClr>
              <a:buFont typeface="Arial" pitchFamily="34" charset="0"/>
              <a:buChar char="•"/>
              <a:defRPr sz="1800">
                <a:solidFill>
                  <a:schemeClr val="tx1"/>
                </a:solidFill>
              </a:defRPr>
            </a:lvl4pPr>
            <a:lvl5pPr marL="182880" indent="-182880">
              <a:spcBef>
                <a:spcPts val="0"/>
              </a:spcBef>
              <a:buClr>
                <a:schemeClr val="accent1"/>
              </a:buClr>
              <a:buFont typeface="Arial" pitchFamily="34" charset="0"/>
              <a:buChar char="•"/>
              <a:defRPr sz="1800">
                <a:solidFill>
                  <a:schemeClr val="tx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7" name="TextBox 16"/>
          <p:cNvSpPr txBox="1"/>
          <p:nvPr userDrawn="1"/>
        </p:nvSpPr>
        <p:spPr>
          <a:xfrm>
            <a:off x="457200" y="6565392"/>
            <a:ext cx="4648200" cy="115416"/>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600"/>
              </a:spcAft>
              <a:buClrTx/>
              <a:buSzTx/>
              <a:buFontTx/>
              <a:buNone/>
              <a:tabLst/>
              <a:defRPr/>
            </a:pPr>
            <a:r>
              <a:rPr lang="en-US" sz="750" dirty="0" smtClean="0">
                <a:solidFill>
                  <a:schemeClr val="tx2"/>
                </a:solidFill>
                <a:latin typeface="Arial" pitchFamily="34" charset="0"/>
                <a:cs typeface="Arial" pitchFamily="34" charset="0"/>
              </a:rPr>
              <a:t>© 2015 Forrester Research, Inc. Reproduction Prohibited</a:t>
            </a:r>
          </a:p>
        </p:txBody>
      </p:sp>
      <p:sp>
        <p:nvSpPr>
          <p:cNvPr id="18" name="TextBox 17"/>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chemeClr val="tx2"/>
                </a:solidFill>
              </a:rPr>
              <a:pPr algn="r">
                <a:spcAft>
                  <a:spcPts val="600"/>
                </a:spcAft>
              </a:pPr>
              <a:t>‹#›</a:t>
            </a:fld>
            <a:endParaRPr lang="en-US" sz="750" dirty="0" smtClean="0">
              <a:solidFill>
                <a:schemeClr val="tx2"/>
              </a:solidFill>
            </a:endParaRPr>
          </a:p>
        </p:txBody>
      </p:sp>
    </p:spTree>
    <p:extLst>
      <p:ext uri="{BB962C8B-B14F-4D97-AF65-F5344CB8AC3E}">
        <p14:creationId xmlns:p14="http://schemas.microsoft.com/office/powerpoint/2010/main" val="856111919"/>
      </p:ext>
    </p:extLst>
  </p:cSld>
  <p:clrMapOvr>
    <a:masterClrMapping/>
  </p:clrMapOvr>
  <p:timing>
    <p:tnLst>
      <p:par>
        <p:cTn id="1" dur="indefinite" restart="never" nodeType="tmRoot"/>
      </p:par>
    </p:tnLst>
  </p:timing>
  <p:hf sldNum="0" hd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10" name="Text Placeholder 3"/>
          <p:cNvSpPr>
            <a:spLocks noGrp="1"/>
          </p:cNvSpPr>
          <p:nvPr>
            <p:ph type="body" sz="half" idx="1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2" name="Title 1"/>
          <p:cNvSpPr>
            <a:spLocks noGrp="1"/>
          </p:cNvSpPr>
          <p:nvPr>
            <p:ph type="title" hasCustomPrompt="1"/>
          </p:nvPr>
        </p:nvSpPr>
        <p:spPr>
          <a:xfrm>
            <a:off x="594360" y="594360"/>
            <a:ext cx="7955280" cy="443198"/>
          </a:xfrm>
        </p:spPr>
        <p:txBody>
          <a:bodyPr anchor="t" anchorCtr="0"/>
          <a:lstStyle>
            <a:lvl1pPr algn="l">
              <a:defRPr sz="3200" b="1"/>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4114800" y="1280160"/>
            <a:ext cx="4434840" cy="4754880"/>
          </a:xfrm>
        </p:spPr>
        <p:txBody>
          <a:bodyPr/>
          <a:lstStyle>
            <a:lvl1pPr marL="182880" indent="-182880">
              <a:spcBef>
                <a:spcPts val="500"/>
              </a:spcBef>
              <a:buSzPct val="125000"/>
              <a:buFont typeface="Arial Black" pitchFamily="34" charset="0"/>
              <a:buChar char="›"/>
              <a:defRPr sz="2400">
                <a:latin typeface="Arial" pitchFamily="34" charset="0"/>
                <a:cs typeface="Arial" pitchFamily="34" charset="0"/>
              </a:defRPr>
            </a:lvl1pPr>
            <a:lvl2pPr marL="822960" indent="-182880">
              <a:buClr>
                <a:schemeClr val="accent1"/>
              </a:buClr>
              <a:buFont typeface="Arial" pitchFamily="34" charset="0"/>
              <a:buChar char="•"/>
              <a:defRPr sz="2000">
                <a:latin typeface="Arial" pitchFamily="34" charset="0"/>
                <a:cs typeface="Arial" pitchFamily="34" charset="0"/>
              </a:defRPr>
            </a:lvl2pPr>
            <a:lvl3pPr marL="1371600" indent="-182880">
              <a:buClr>
                <a:schemeClr val="tx2"/>
              </a:buClr>
              <a:buFont typeface="Arial" pitchFamily="34" charset="0"/>
              <a:buChar char="›"/>
              <a:defRPr sz="2000">
                <a:latin typeface="Arial" pitchFamily="34" charset="0"/>
                <a:cs typeface="Arial" pitchFamily="34" charset="0"/>
              </a:defRPr>
            </a:lvl3pPr>
            <a:lvl4pPr marL="1371600" indent="-182880">
              <a:buClr>
                <a:schemeClr val="tx2"/>
              </a:buClr>
              <a:buFont typeface="Arial" pitchFamily="34" charset="0"/>
              <a:buChar char="›"/>
              <a:defRPr sz="2000">
                <a:latin typeface="Arial" pitchFamily="34" charset="0"/>
                <a:cs typeface="Arial" pitchFamily="34" charset="0"/>
              </a:defRPr>
            </a:lvl4pPr>
            <a:lvl5pPr marL="1371600" indent="-182880">
              <a:buClr>
                <a:schemeClr val="tx2"/>
              </a:buClr>
              <a:buFont typeface="Arial" pitchFamily="34" charset="0"/>
              <a:buChar char="›"/>
              <a:defRPr sz="2000">
                <a:latin typeface="Arial" pitchFamily="34" charset="0"/>
                <a:cs typeface="Arial" pitchFamily="34" charset="0"/>
              </a:defRPr>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hasCustomPrompt="1"/>
          </p:nvPr>
        </p:nvSpPr>
        <p:spPr>
          <a:xfrm>
            <a:off x="594360" y="1280160"/>
            <a:ext cx="3291840" cy="4754880"/>
          </a:xfrm>
        </p:spPr>
        <p:txBody>
          <a:bodyPr/>
          <a:lstStyle>
            <a:lvl1pPr marL="182880" indent="-182880">
              <a:spcBef>
                <a:spcPts val="500"/>
              </a:spcBef>
              <a:buClr>
                <a:schemeClr val="accent1"/>
              </a:buClr>
              <a:buSzPct val="125000"/>
              <a:buFont typeface="Arial Black" pitchFamily="34" charset="0"/>
              <a:buChar char="›"/>
              <a:defRPr sz="24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11" name="TextBox 10"/>
          <p:cNvSpPr txBox="1"/>
          <p:nvPr userDrawn="1"/>
        </p:nvSpPr>
        <p:spPr>
          <a:xfrm>
            <a:off x="457200" y="6565392"/>
            <a:ext cx="4648200" cy="115416"/>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600"/>
              </a:spcAft>
              <a:buClrTx/>
              <a:buSzTx/>
              <a:buFontTx/>
              <a:buNone/>
              <a:tabLst/>
              <a:defRPr/>
            </a:pPr>
            <a:r>
              <a:rPr lang="en-US" sz="750" dirty="0" smtClean="0">
                <a:solidFill>
                  <a:schemeClr val="tx2"/>
                </a:solidFill>
                <a:latin typeface="Arial" pitchFamily="34" charset="0"/>
                <a:cs typeface="Arial" pitchFamily="34" charset="0"/>
              </a:rPr>
              <a:t>© 2014 Forrester Research, Inc. Reproduction Prohibited</a:t>
            </a:r>
          </a:p>
        </p:txBody>
      </p:sp>
      <p:sp>
        <p:nvSpPr>
          <p:cNvPr id="12" name="TextBox 11"/>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chemeClr val="tx2"/>
                </a:solidFill>
              </a:rPr>
              <a:pPr algn="r">
                <a:spcAft>
                  <a:spcPts val="600"/>
                </a:spcAft>
              </a:pPr>
              <a:t>‹#›</a:t>
            </a:fld>
            <a:endParaRPr lang="en-US" sz="750" dirty="0" smtClean="0">
              <a:solidFill>
                <a:schemeClr val="tx2"/>
              </a:solidFill>
            </a:endParaRPr>
          </a:p>
        </p:txBody>
      </p:sp>
    </p:spTree>
    <p:extLst>
      <p:ext uri="{BB962C8B-B14F-4D97-AF65-F5344CB8AC3E}">
        <p14:creationId xmlns:p14="http://schemas.microsoft.com/office/powerpoint/2010/main" val="1260259265"/>
      </p:ext>
    </p:extLst>
  </p:cSld>
  <p:clrMapOvr>
    <a:masterClrMapping/>
  </p:clrMapOvr>
  <p:timing>
    <p:tnLst>
      <p:par>
        <p:cTn id="1" dur="indefinite" restart="never" nodeType="tmRoot"/>
      </p:par>
    </p:tnLst>
  </p:timing>
  <p:hf sldNum="0" hd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smtClean="0"/>
              <a:t>Click to edit master title style</a:t>
            </a:r>
            <a:endParaRPr lang="en-US" dirty="0"/>
          </a:p>
        </p:txBody>
      </p:sp>
      <p:sp>
        <p:nvSpPr>
          <p:cNvPr id="3" name="Vertical Text Placeholder 2"/>
          <p:cNvSpPr>
            <a:spLocks noGrp="1"/>
          </p:cNvSpPr>
          <p:nvPr>
            <p:ph type="body" orient="vert" idx="1" hasCustomPrompt="1"/>
          </p:nvPr>
        </p:nvSpPr>
        <p:spPr/>
        <p:txBody>
          <a:bodyPr vert="eaVert"/>
          <a:lstStyle>
            <a:lvl2pPr>
              <a:defRPr sz="2400"/>
            </a:lvl2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extBox 7"/>
          <p:cNvSpPr txBox="1"/>
          <p:nvPr userDrawn="1"/>
        </p:nvSpPr>
        <p:spPr>
          <a:xfrm>
            <a:off x="457200" y="6565392"/>
            <a:ext cx="4648200" cy="115416"/>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600"/>
              </a:spcAft>
              <a:buClrTx/>
              <a:buSzTx/>
              <a:buFontTx/>
              <a:buNone/>
              <a:tabLst/>
              <a:defRPr/>
            </a:pPr>
            <a:r>
              <a:rPr lang="en-US" sz="750" dirty="0" smtClean="0">
                <a:solidFill>
                  <a:schemeClr val="tx2"/>
                </a:solidFill>
                <a:latin typeface="Arial" pitchFamily="34" charset="0"/>
                <a:cs typeface="Arial" pitchFamily="34" charset="0"/>
              </a:rPr>
              <a:t>© 2014 Forrester Research, Inc. Reproduction Prohibited</a:t>
            </a:r>
          </a:p>
        </p:txBody>
      </p:sp>
      <p:sp>
        <p:nvSpPr>
          <p:cNvPr id="9" name="TextBox 8"/>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chemeClr val="tx2"/>
                </a:solidFill>
              </a:rPr>
              <a:pPr algn="r">
                <a:spcAft>
                  <a:spcPts val="600"/>
                </a:spcAft>
              </a:pPr>
              <a:t>‹#›</a:t>
            </a:fld>
            <a:endParaRPr lang="en-US" sz="750" dirty="0" smtClean="0">
              <a:solidFill>
                <a:schemeClr val="tx2"/>
              </a:solidFill>
            </a:endParaRPr>
          </a:p>
        </p:txBody>
      </p:sp>
    </p:spTree>
    <p:extLst>
      <p:ext uri="{BB962C8B-B14F-4D97-AF65-F5344CB8AC3E}">
        <p14:creationId xmlns:p14="http://schemas.microsoft.com/office/powerpoint/2010/main" val="550454263"/>
      </p:ext>
    </p:extLst>
  </p:cSld>
  <p:clrMapOvr>
    <a:masterClrMapping/>
  </p:clrMapOvr>
  <p:timing>
    <p:tnLst>
      <p:par>
        <p:cTn id="1" dur="indefinite" restart="never" nodeType="tmRoot"/>
      </p:par>
    </p:tnLst>
  </p:timing>
  <p:hf sldNum="0" hd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hasCustomPrompt="1"/>
          </p:nvPr>
        </p:nvSpPr>
        <p:spPr>
          <a:xfrm>
            <a:off x="7559493" y="685800"/>
            <a:ext cx="898708" cy="5486400"/>
          </a:xfrm>
        </p:spPr>
        <p:txBody>
          <a:bodyPr vert="eaVert"/>
          <a:lstStyle/>
          <a:p>
            <a:r>
              <a:rPr lang="en-US" dirty="0" smtClean="0"/>
              <a:t>Click to edit master title style</a:t>
            </a:r>
            <a:endParaRPr lang="en-US" dirty="0"/>
          </a:p>
        </p:txBody>
      </p:sp>
      <p:sp>
        <p:nvSpPr>
          <p:cNvPr id="3" name="Vertical Text Placeholder 2"/>
          <p:cNvSpPr>
            <a:spLocks noGrp="1"/>
          </p:cNvSpPr>
          <p:nvPr>
            <p:ph type="body" orient="vert" idx="1" hasCustomPrompt="1"/>
          </p:nvPr>
        </p:nvSpPr>
        <p:spPr>
          <a:xfrm>
            <a:off x="685800" y="685800"/>
            <a:ext cx="6553200" cy="5486400"/>
          </a:xfrm>
        </p:spPr>
        <p:txBody>
          <a:bodyPr vert="eaVert"/>
          <a:lstStyle>
            <a:lvl2pPr>
              <a:defRPr sz="2400"/>
            </a:lvl2pPr>
            <a:lvl3pPr>
              <a:defRPr sz="2000"/>
            </a:lvl3pPr>
            <a:lvl4pPr>
              <a:defRPr sz="2000"/>
            </a:lvl4pPr>
            <a:lvl5pPr>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extBox 7"/>
          <p:cNvSpPr txBox="1"/>
          <p:nvPr userDrawn="1"/>
        </p:nvSpPr>
        <p:spPr>
          <a:xfrm>
            <a:off x="457200" y="6565392"/>
            <a:ext cx="4648200" cy="115416"/>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600"/>
              </a:spcAft>
              <a:buClrTx/>
              <a:buSzTx/>
              <a:buFontTx/>
              <a:buNone/>
              <a:tabLst/>
              <a:defRPr/>
            </a:pPr>
            <a:r>
              <a:rPr lang="en-US" sz="750" dirty="0" smtClean="0">
                <a:solidFill>
                  <a:schemeClr val="tx2"/>
                </a:solidFill>
                <a:latin typeface="Arial" pitchFamily="34" charset="0"/>
                <a:cs typeface="Arial" pitchFamily="34" charset="0"/>
              </a:rPr>
              <a:t>© 2014 Forrester Research, Inc. Reproduction Prohibited</a:t>
            </a:r>
          </a:p>
        </p:txBody>
      </p:sp>
      <p:sp>
        <p:nvSpPr>
          <p:cNvPr id="9" name="TextBox 8"/>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chemeClr val="tx2"/>
                </a:solidFill>
              </a:rPr>
              <a:pPr algn="r">
                <a:spcAft>
                  <a:spcPts val="600"/>
                </a:spcAft>
              </a:pPr>
              <a:t>‹#›</a:t>
            </a:fld>
            <a:endParaRPr lang="en-US" sz="750" dirty="0" smtClean="0">
              <a:solidFill>
                <a:schemeClr val="tx2"/>
              </a:solidFill>
            </a:endParaRPr>
          </a:p>
        </p:txBody>
      </p:sp>
    </p:spTree>
    <p:extLst>
      <p:ext uri="{BB962C8B-B14F-4D97-AF65-F5344CB8AC3E}">
        <p14:creationId xmlns:p14="http://schemas.microsoft.com/office/powerpoint/2010/main" val="2297467964"/>
      </p:ext>
    </p:extLst>
  </p:cSld>
  <p:clrMapOvr>
    <a:masterClrMapping/>
  </p:clrMapOvr>
  <p:timing>
    <p:tnLst>
      <p:par>
        <p:cTn id="1" dur="indefinite" restart="never" nodeType="tmRoot"/>
      </p:par>
    </p:tnLst>
  </p:timing>
  <p:hf sldNum="0" hdr="0" dt="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otally blank">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693347"/>
      </p:ext>
    </p:extLst>
  </p:cSld>
  <p:clrMapOvr>
    <a:masterClrMapping/>
  </p:clrMapOvr>
  <p:timing>
    <p:tnLst>
      <p:par>
        <p:cTn id="1" dur="indefinite" restart="never" nodeType="tmRoot"/>
      </p:par>
    </p:tnLst>
  </p:timing>
  <p:hf sldNum="0" hd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Rectangle 6"/>
          <p:cNvSpPr/>
          <p:nvPr userDrawn="1"/>
        </p:nvSpPr>
        <p:spPr>
          <a:xfrm>
            <a:off x="457200" y="457200"/>
            <a:ext cx="8229600"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Text Placeholder 3"/>
          <p:cNvSpPr>
            <a:spLocks noGrp="1"/>
          </p:cNvSpPr>
          <p:nvPr>
            <p:ph type="body" sz="half" idx="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2" name="Title 1"/>
          <p:cNvSpPr>
            <a:spLocks noGrp="1"/>
          </p:cNvSpPr>
          <p:nvPr>
            <p:ph type="title" hasCustomPrompt="1"/>
          </p:nvPr>
        </p:nvSpPr>
        <p:spPr>
          <a:xfrm>
            <a:off x="594360" y="594360"/>
            <a:ext cx="7955280" cy="443198"/>
          </a:xfrm>
        </p:spPr>
        <p:txBody>
          <a:bodyPr/>
          <a:lstStyle>
            <a:lvl1pPr>
              <a:defRPr sz="3200">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594360" y="1280160"/>
            <a:ext cx="7955280" cy="4754880"/>
          </a:xfrm>
        </p:spPr>
        <p:txBody>
          <a:bodyPr/>
          <a:lstStyle>
            <a:lvl1pPr marL="182880" indent="-182880">
              <a:buSzPct val="100000"/>
              <a:buFont typeface="Arial Black" pitchFamily="34" charset="0"/>
              <a:buChar char="›"/>
              <a:defRPr sz="2800" b="0" i="0">
                <a:solidFill>
                  <a:schemeClr val="tx1"/>
                </a:solidFill>
                <a:latin typeface="Arial" pitchFamily="34" charset="0"/>
                <a:cs typeface="Arial" pitchFamily="34" charset="0"/>
              </a:defRPr>
            </a:lvl1pPr>
            <a:lvl2pPr marL="822960" indent="-182880">
              <a:buClr>
                <a:schemeClr val="accent1"/>
              </a:buClr>
              <a:buFont typeface="Arial" pitchFamily="34" charset="0"/>
              <a:buChar char="•"/>
              <a:defRPr sz="2400" b="0" i="0">
                <a:solidFill>
                  <a:schemeClr val="tx1"/>
                </a:solidFill>
                <a:latin typeface="Arial" pitchFamily="34" charset="0"/>
                <a:cs typeface="Arial" pitchFamily="34" charset="0"/>
              </a:defRPr>
            </a:lvl2pPr>
            <a:lvl3pPr marL="1371600" indent="-182880">
              <a:buClr>
                <a:schemeClr val="tx2"/>
              </a:buClr>
              <a:buFont typeface="Arial" pitchFamily="34" charset="0"/>
              <a:buChar char="›"/>
              <a:defRPr sz="2000" b="0" i="0">
                <a:solidFill>
                  <a:schemeClr val="tx1"/>
                </a:solidFill>
                <a:latin typeface="Arial" pitchFamily="34" charset="0"/>
                <a:cs typeface="Arial" pitchFamily="34" charset="0"/>
              </a:defRPr>
            </a:lvl3pPr>
            <a:lvl4pPr marL="1371600" indent="-182880">
              <a:buClr>
                <a:schemeClr val="tx2"/>
              </a:buClr>
              <a:buFont typeface="Arial" pitchFamily="34" charset="0"/>
              <a:buChar char="›"/>
              <a:defRPr sz="2000" b="0" i="0">
                <a:solidFill>
                  <a:schemeClr val="tx1"/>
                </a:solidFill>
                <a:latin typeface="Arial" pitchFamily="34" charset="0"/>
                <a:cs typeface="Arial" pitchFamily="34" charset="0"/>
              </a:defRPr>
            </a:lvl4pPr>
            <a:lvl5pPr marL="1371600" indent="-182880">
              <a:buClr>
                <a:schemeClr val="tx2"/>
              </a:buClr>
              <a:buFont typeface="Arial" pitchFamily="34" charset="0"/>
              <a:buChar char="›"/>
              <a:defRPr sz="20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TextBox 10"/>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a:solidFill>
                  <a:srgbClr val="666666"/>
                </a:solidFill>
                <a:cs typeface="Arial" pitchFamily="34" charset="0"/>
              </a:rPr>
              <a:t>© 2015 Forrester Research, Inc. Reproduction Prohibited</a:t>
            </a:r>
          </a:p>
        </p:txBody>
      </p:sp>
      <p:sp>
        <p:nvSpPr>
          <p:cNvPr id="12" name="TextBox 11"/>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a:solidFill>
                  <a:srgbClr val="666666"/>
                </a:solidFill>
              </a:rPr>
              <a:pPr algn="r">
                <a:spcAft>
                  <a:spcPts val="600"/>
                </a:spcAft>
              </a:pPr>
              <a:t>‹#›</a:t>
            </a:fld>
            <a:endParaRPr lang="en-US" sz="750" dirty="0">
              <a:solidFill>
                <a:srgbClr val="666666"/>
              </a:solidFill>
            </a:endParaRPr>
          </a:p>
        </p:txBody>
      </p:sp>
    </p:spTree>
    <p:extLst>
      <p:ext uri="{BB962C8B-B14F-4D97-AF65-F5344CB8AC3E}">
        <p14:creationId xmlns:p14="http://schemas.microsoft.com/office/powerpoint/2010/main" val="3544234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Agenda - first instance">
    <p:spTree>
      <p:nvGrpSpPr>
        <p:cNvPr id="1" name=""/>
        <p:cNvGrpSpPr/>
        <p:nvPr/>
      </p:nvGrpSpPr>
      <p:grpSpPr>
        <a:xfrm>
          <a:off x="0" y="0"/>
          <a:ext cx="0" cy="0"/>
          <a:chOff x="0" y="0"/>
          <a:chExt cx="0" cy="0"/>
        </a:xfrm>
      </p:grpSpPr>
      <p:sp>
        <p:nvSpPr>
          <p:cNvPr id="8" name="Rectangle 7"/>
          <p:cNvSpPr/>
          <p:nvPr userDrawn="1"/>
        </p:nvSpPr>
        <p:spPr>
          <a:xfrm>
            <a:off x="457200" y="457200"/>
            <a:ext cx="8229600"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hasCustomPrompt="1"/>
          </p:nvPr>
        </p:nvSpPr>
        <p:spPr/>
        <p:txBody>
          <a:bodyPr/>
          <a:lstStyle>
            <a:lvl1pPr>
              <a:defRPr>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1188720" y="1463040"/>
            <a:ext cx="6766560" cy="4572000"/>
          </a:xfrm>
        </p:spPr>
        <p:txBody>
          <a:bodyPr/>
          <a:lstStyle>
            <a:lvl1pPr marL="274320" indent="-274320">
              <a:spcBef>
                <a:spcPts val="1000"/>
              </a:spcBef>
              <a:buClr>
                <a:schemeClr val="accent1"/>
              </a:buClr>
              <a:buSzPct val="100000"/>
              <a:buFont typeface="Arial Black" pitchFamily="34" charset="0"/>
              <a:buChar char="›"/>
              <a:defRPr sz="3200" b="0" i="1">
                <a:solidFill>
                  <a:schemeClr val="tx1"/>
                </a:solidFill>
                <a:latin typeface="Georgia" pitchFamily="18" charset="0"/>
                <a:cs typeface="Adobe Arabic" pitchFamily="18" charset="-78"/>
              </a:defRPr>
            </a:lvl1pPr>
            <a:lvl2pPr marL="822960" indent="-182880">
              <a:spcBef>
                <a:spcPts val="500"/>
              </a:spcBef>
              <a:buClr>
                <a:schemeClr val="accent1"/>
              </a:buClr>
              <a:buSzPct val="100000"/>
              <a:buFont typeface="Arial" pitchFamily="34" charset="0"/>
              <a:buChar char="•"/>
              <a:defRPr sz="2400" b="0" i="0">
                <a:solidFill>
                  <a:schemeClr val="tx1"/>
                </a:solidFill>
                <a:latin typeface="Arial" pitchFamily="34" charset="0"/>
                <a:cs typeface="Arial" pitchFamily="34" charset="0"/>
              </a:defRPr>
            </a:lvl2pPr>
            <a:lvl3pPr marL="822960" indent="-182880">
              <a:spcBef>
                <a:spcPts val="500"/>
              </a:spcBef>
              <a:buClr>
                <a:schemeClr val="accent1"/>
              </a:buClr>
              <a:buSzPct val="100000"/>
              <a:buFont typeface="Arial" pitchFamily="34" charset="0"/>
              <a:buChar char="•"/>
              <a:defRPr sz="2400" b="0" i="0">
                <a:solidFill>
                  <a:schemeClr val="tx1"/>
                </a:solidFill>
                <a:latin typeface="Arial" pitchFamily="34" charset="0"/>
                <a:cs typeface="Arial" pitchFamily="34" charset="0"/>
              </a:defRPr>
            </a:lvl3pPr>
            <a:lvl4pPr marL="822960" indent="-182880">
              <a:spcBef>
                <a:spcPts val="500"/>
              </a:spcBef>
              <a:buClr>
                <a:schemeClr val="accent1"/>
              </a:buClr>
              <a:buSzPct val="100000"/>
              <a:buFont typeface="Arial" pitchFamily="34" charset="0"/>
              <a:buChar char="•"/>
              <a:defRPr sz="2400" b="0" i="0">
                <a:solidFill>
                  <a:schemeClr val="tx1"/>
                </a:solidFill>
                <a:latin typeface="Arial" pitchFamily="34" charset="0"/>
                <a:cs typeface="Arial" pitchFamily="34" charset="0"/>
              </a:defRPr>
            </a:lvl4pPr>
            <a:lvl5pPr marL="822960" indent="-182880">
              <a:spcBef>
                <a:spcPts val="500"/>
              </a:spcBef>
              <a:buClr>
                <a:schemeClr val="accent1"/>
              </a:buClr>
              <a:buSzPct val="100000"/>
              <a:buFont typeface="Arial" pitchFamily="34" charset="0"/>
              <a:buChar char="•"/>
              <a:defRPr sz="24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Box 5"/>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a:solidFill>
                  <a:srgbClr val="666666"/>
                </a:solidFill>
                <a:cs typeface="Arial" pitchFamily="34" charset="0"/>
              </a:rPr>
              <a:t>© 2015 Forrester Research, Inc. Reproduction Prohibited</a:t>
            </a:r>
          </a:p>
        </p:txBody>
      </p:sp>
      <p:sp>
        <p:nvSpPr>
          <p:cNvPr id="7" name="TextBox 6"/>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a:solidFill>
                  <a:srgbClr val="666666"/>
                </a:solidFill>
              </a:rPr>
              <a:pPr algn="r">
                <a:spcAft>
                  <a:spcPts val="600"/>
                </a:spcAft>
              </a:pPr>
              <a:t>‹#›</a:t>
            </a:fld>
            <a:endParaRPr lang="en-US" sz="750" dirty="0">
              <a:solidFill>
                <a:srgbClr val="666666"/>
              </a:solidFill>
            </a:endParaRPr>
          </a:p>
        </p:txBody>
      </p:sp>
    </p:spTree>
    <p:extLst>
      <p:ext uri="{BB962C8B-B14F-4D97-AF65-F5344CB8AC3E}">
        <p14:creationId xmlns:p14="http://schemas.microsoft.com/office/powerpoint/2010/main" val="1131957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Agenda - instance 2+">
    <p:spTree>
      <p:nvGrpSpPr>
        <p:cNvPr id="1" name=""/>
        <p:cNvGrpSpPr/>
        <p:nvPr/>
      </p:nvGrpSpPr>
      <p:grpSpPr>
        <a:xfrm>
          <a:off x="0" y="0"/>
          <a:ext cx="0" cy="0"/>
          <a:chOff x="0" y="0"/>
          <a:chExt cx="0" cy="0"/>
        </a:xfrm>
      </p:grpSpPr>
      <p:sp>
        <p:nvSpPr>
          <p:cNvPr id="8" name="Rectangle 7"/>
          <p:cNvSpPr/>
          <p:nvPr userDrawn="1"/>
        </p:nvSpPr>
        <p:spPr>
          <a:xfrm>
            <a:off x="457200" y="457200"/>
            <a:ext cx="8229600"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hasCustomPrompt="1"/>
          </p:nvPr>
        </p:nvSpPr>
        <p:spPr/>
        <p:txBody>
          <a:bodyPr/>
          <a:lstStyle>
            <a:lvl1pPr>
              <a:defRPr>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1188720" y="1463040"/>
            <a:ext cx="6766560" cy="4572000"/>
          </a:xfrm>
        </p:spPr>
        <p:txBody>
          <a:bodyPr/>
          <a:lstStyle>
            <a:lvl1pPr marL="274320" indent="-274320">
              <a:spcBef>
                <a:spcPts val="1000"/>
              </a:spcBef>
              <a:buClr>
                <a:schemeClr val="accent2">
                  <a:lumMod val="40000"/>
                  <a:lumOff val="60000"/>
                </a:schemeClr>
              </a:buClr>
              <a:buSzPct val="100000"/>
              <a:buFont typeface="Arial Black" pitchFamily="34" charset="0"/>
              <a:buChar char="›"/>
              <a:defRPr sz="3200" b="0" i="1">
                <a:solidFill>
                  <a:schemeClr val="accent4"/>
                </a:solidFill>
                <a:latin typeface="Georgia" pitchFamily="18" charset="0"/>
                <a:cs typeface="Adobe Arabic" pitchFamily="18" charset="-78"/>
              </a:defRPr>
            </a:lvl1pPr>
            <a:lvl2pPr marL="822960" indent="-182880">
              <a:spcBef>
                <a:spcPts val="500"/>
              </a:spcBef>
              <a:buClr>
                <a:schemeClr val="accent2">
                  <a:lumMod val="40000"/>
                  <a:lumOff val="60000"/>
                </a:schemeClr>
              </a:buClr>
              <a:buFont typeface="Arial" pitchFamily="34" charset="0"/>
              <a:buChar char="•"/>
              <a:defRPr sz="2400" b="0" i="0">
                <a:solidFill>
                  <a:schemeClr val="accent4"/>
                </a:solidFill>
                <a:latin typeface="Arial" pitchFamily="34" charset="0"/>
                <a:cs typeface="Arial" pitchFamily="34" charset="0"/>
              </a:defRPr>
            </a:lvl2pPr>
            <a:lvl3pPr marL="822960" indent="-182880">
              <a:spcBef>
                <a:spcPts val="500"/>
              </a:spcBef>
              <a:buClr>
                <a:schemeClr val="accent2">
                  <a:lumMod val="40000"/>
                  <a:lumOff val="60000"/>
                </a:schemeClr>
              </a:buClr>
              <a:buFont typeface="Arial" pitchFamily="34" charset="0"/>
              <a:buChar char="•"/>
              <a:defRPr sz="2400" b="0" i="0">
                <a:solidFill>
                  <a:schemeClr val="accent4"/>
                </a:solidFill>
                <a:latin typeface="Arial" pitchFamily="34" charset="0"/>
                <a:cs typeface="Arial" pitchFamily="34" charset="0"/>
              </a:defRPr>
            </a:lvl3pPr>
            <a:lvl4pPr marL="822960" indent="-182880">
              <a:spcBef>
                <a:spcPts val="500"/>
              </a:spcBef>
              <a:buClr>
                <a:schemeClr val="accent2">
                  <a:lumMod val="40000"/>
                  <a:lumOff val="60000"/>
                </a:schemeClr>
              </a:buClr>
              <a:buFont typeface="Arial" pitchFamily="34" charset="0"/>
              <a:buChar char="•"/>
              <a:defRPr sz="2400" b="0" i="0">
                <a:solidFill>
                  <a:schemeClr val="accent4"/>
                </a:solidFill>
                <a:latin typeface="Arial" pitchFamily="34" charset="0"/>
                <a:cs typeface="Arial" pitchFamily="34" charset="0"/>
              </a:defRPr>
            </a:lvl4pPr>
            <a:lvl5pPr marL="822960" indent="-182880">
              <a:spcBef>
                <a:spcPts val="500"/>
              </a:spcBef>
              <a:buClr>
                <a:schemeClr val="accent2">
                  <a:lumMod val="40000"/>
                  <a:lumOff val="60000"/>
                </a:schemeClr>
              </a:buClr>
              <a:buFont typeface="Arial" pitchFamily="34" charset="0"/>
              <a:buChar char="•"/>
              <a:defRPr sz="2400" b="0" i="0">
                <a:solidFill>
                  <a:schemeClr val="accent4"/>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Box 5"/>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a:solidFill>
                  <a:srgbClr val="666666"/>
                </a:solidFill>
                <a:cs typeface="Arial" pitchFamily="34" charset="0"/>
              </a:rPr>
              <a:t>© 2015 Forrester Research, Inc. Reproduction Prohibited</a:t>
            </a:r>
          </a:p>
        </p:txBody>
      </p:sp>
      <p:sp>
        <p:nvSpPr>
          <p:cNvPr id="7" name="TextBox 6"/>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a:solidFill>
                  <a:srgbClr val="666666"/>
                </a:solidFill>
              </a:rPr>
              <a:pPr algn="r">
                <a:spcAft>
                  <a:spcPts val="600"/>
                </a:spcAft>
              </a:pPr>
              <a:t>‹#›</a:t>
            </a:fld>
            <a:endParaRPr lang="en-US" sz="750" dirty="0">
              <a:solidFill>
                <a:srgbClr val="666666"/>
              </a:solidFill>
            </a:endParaRPr>
          </a:p>
        </p:txBody>
      </p:sp>
    </p:spTree>
    <p:extLst>
      <p:ext uri="{BB962C8B-B14F-4D97-AF65-F5344CB8AC3E}">
        <p14:creationId xmlns:p14="http://schemas.microsoft.com/office/powerpoint/2010/main" val="3477955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rgbClr val="568C27"/>
        </a:solidFill>
        <a:effectLst/>
      </p:bgPr>
    </p:bg>
    <p:spTree>
      <p:nvGrpSpPr>
        <p:cNvPr id="1" name=""/>
        <p:cNvGrpSpPr/>
        <p:nvPr/>
      </p:nvGrpSpPr>
      <p:grpSpPr>
        <a:xfrm>
          <a:off x="0" y="0"/>
          <a:ext cx="0" cy="0"/>
          <a:chOff x="0" y="0"/>
          <a:chExt cx="0" cy="0"/>
        </a:xfrm>
      </p:grpSpPr>
      <p:sp>
        <p:nvSpPr>
          <p:cNvPr id="8" name="Rectangle 7"/>
          <p:cNvSpPr/>
          <p:nvPr userDrawn="1"/>
        </p:nvSpPr>
        <p:spPr>
          <a:xfrm>
            <a:off x="457200" y="457200"/>
            <a:ext cx="8229600" cy="5943600"/>
          </a:xfrm>
          <a:prstGeom prst="rect">
            <a:avLst/>
          </a:prstGeom>
          <a:solidFill>
            <a:srgbClr val="467F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A5D25F"/>
              </a:solidFill>
            </a:endParaRPr>
          </a:p>
        </p:txBody>
      </p:sp>
      <p:sp>
        <p:nvSpPr>
          <p:cNvPr id="2" name="Title 1"/>
          <p:cNvSpPr>
            <a:spLocks noGrp="1"/>
          </p:cNvSpPr>
          <p:nvPr>
            <p:ph type="title" hasCustomPrompt="1"/>
          </p:nvPr>
        </p:nvSpPr>
        <p:spPr>
          <a:xfrm>
            <a:off x="594360" y="2496312"/>
            <a:ext cx="7955280" cy="553998"/>
          </a:xfrm>
        </p:spPr>
        <p:txBody>
          <a:bodyPr anchor="b" anchorCtr="0">
            <a:spAutoFit/>
          </a:bodyPr>
          <a:lstStyle>
            <a:lvl1pPr algn="l">
              <a:lnSpc>
                <a:spcPct val="100000"/>
              </a:lnSpc>
              <a:defRPr sz="3600" b="1" cap="none">
                <a:solidFill>
                  <a:schemeClr val="bg1"/>
                </a:solidFill>
              </a:defRPr>
            </a:lvl1pPr>
          </a:lstStyle>
          <a:p>
            <a:r>
              <a:rPr lang="en-US" dirty="0" smtClean="0"/>
              <a:t>Click to edit master title style</a:t>
            </a:r>
            <a:endParaRPr lang="en-US" dirty="0"/>
          </a:p>
        </p:txBody>
      </p:sp>
      <p:sp>
        <p:nvSpPr>
          <p:cNvPr id="3" name="Text Placeholder 2"/>
          <p:cNvSpPr>
            <a:spLocks noGrp="1"/>
          </p:cNvSpPr>
          <p:nvPr>
            <p:ph type="body" idx="1" hasCustomPrompt="1"/>
          </p:nvPr>
        </p:nvSpPr>
        <p:spPr>
          <a:xfrm>
            <a:off x="594360" y="3035808"/>
            <a:ext cx="7955280" cy="492443"/>
          </a:xfrm>
        </p:spPr>
        <p:txBody>
          <a:bodyPr anchor="t" anchorCtr="0">
            <a:spAutoFit/>
          </a:bodyPr>
          <a:lstStyle>
            <a:lvl1pPr marL="0" indent="0">
              <a:buNone/>
              <a:defRPr sz="3200" b="0" i="1">
                <a:solidFill>
                  <a:schemeClr val="bg1"/>
                </a:solidFill>
                <a:latin typeface="Georgia"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6" name="TextBox 5"/>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a:solidFill>
                  <a:srgbClr val="333333"/>
                </a:solidFill>
                <a:cs typeface="Arial" pitchFamily="34" charset="0"/>
              </a:rPr>
              <a:t>© 2015 Forrester Research, Inc. Reproduction Prohibited</a:t>
            </a:r>
          </a:p>
        </p:txBody>
      </p:sp>
      <p:sp>
        <p:nvSpPr>
          <p:cNvPr id="7" name="TextBox 6"/>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a:solidFill>
                  <a:srgbClr val="333333"/>
                </a:solidFill>
              </a:rPr>
              <a:pPr algn="r">
                <a:spcAft>
                  <a:spcPts val="600"/>
                </a:spcAft>
              </a:pPr>
              <a:t>‹#›</a:t>
            </a:fld>
            <a:endParaRPr lang="en-US" sz="750" dirty="0">
              <a:solidFill>
                <a:srgbClr val="333333"/>
              </a:solidFill>
            </a:endParaRPr>
          </a:p>
        </p:txBody>
      </p:sp>
    </p:spTree>
    <p:extLst>
      <p:ext uri="{BB962C8B-B14F-4D97-AF65-F5344CB8AC3E}">
        <p14:creationId xmlns:p14="http://schemas.microsoft.com/office/powerpoint/2010/main" val="1934490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ubtitle">
    <p:spTree>
      <p:nvGrpSpPr>
        <p:cNvPr id="1" name=""/>
        <p:cNvGrpSpPr/>
        <p:nvPr/>
      </p:nvGrpSpPr>
      <p:grpSpPr>
        <a:xfrm>
          <a:off x="0" y="0"/>
          <a:ext cx="0" cy="0"/>
          <a:chOff x="0" y="0"/>
          <a:chExt cx="0" cy="0"/>
        </a:xfrm>
      </p:grpSpPr>
      <p:sp>
        <p:nvSpPr>
          <p:cNvPr id="13" name="Rectangle 12"/>
          <p:cNvSpPr/>
          <p:nvPr userDrawn="1"/>
        </p:nvSpPr>
        <p:spPr>
          <a:xfrm>
            <a:off x="457200" y="457200"/>
            <a:ext cx="8229600"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hasCustomPrompt="1"/>
          </p:nvPr>
        </p:nvSpPr>
        <p:spPr/>
        <p:txBody>
          <a:bodyPr/>
          <a:lstStyle/>
          <a:p>
            <a:r>
              <a:rPr lang="en-US" dirty="0" smtClean="0"/>
              <a:t>Click to edit master title style</a:t>
            </a:r>
            <a:endParaRPr lang="en-US" dirty="0"/>
          </a:p>
        </p:txBody>
      </p:sp>
      <p:sp>
        <p:nvSpPr>
          <p:cNvPr id="8" name="Text Placeholder 3"/>
          <p:cNvSpPr>
            <a:spLocks noGrp="1"/>
          </p:cNvSpPr>
          <p:nvPr>
            <p:ph type="body" sz="half" idx="2"/>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6"/>
          <p:cNvSpPr>
            <a:spLocks noGrp="1"/>
          </p:cNvSpPr>
          <p:nvPr>
            <p:ph type="body" sz="quarter" idx="12" hasCustomPrompt="1"/>
          </p:nvPr>
        </p:nvSpPr>
        <p:spPr>
          <a:xfrm>
            <a:off x="594360" y="1143000"/>
            <a:ext cx="7955280" cy="381000"/>
          </a:xfrm>
        </p:spPr>
        <p:txBody>
          <a:bodyPr/>
          <a:lstStyle>
            <a:lvl1pPr marL="0" indent="0">
              <a:lnSpc>
                <a:spcPct val="100000"/>
              </a:lnSpc>
              <a:spcAft>
                <a:spcPts val="0"/>
              </a:spcAft>
              <a:buFontTx/>
              <a:buNone/>
              <a:defRPr sz="1600" b="1">
                <a:solidFill>
                  <a:schemeClr val="accent1"/>
                </a:solidFill>
                <a:latin typeface="Arial" pitchFamily="34" charset="0"/>
                <a:cs typeface="Arial" pitchFamily="34" charset="0"/>
              </a:defRPr>
            </a:lvl1pPr>
            <a:lvl2pPr marL="0" indent="0">
              <a:lnSpc>
                <a:spcPct val="100000"/>
              </a:lnSpc>
              <a:spcAft>
                <a:spcPts val="0"/>
              </a:spcAft>
              <a:buFontTx/>
              <a:buNone/>
              <a:defRPr sz="1600" b="1">
                <a:solidFill>
                  <a:schemeClr val="accent1"/>
                </a:solidFill>
                <a:latin typeface="Arial" pitchFamily="34" charset="0"/>
                <a:cs typeface="Arial" pitchFamily="34" charset="0"/>
              </a:defRPr>
            </a:lvl2pPr>
            <a:lvl3pPr marL="0" indent="0">
              <a:lnSpc>
                <a:spcPct val="100000"/>
              </a:lnSpc>
              <a:spcAft>
                <a:spcPts val="0"/>
              </a:spcAft>
              <a:buFontTx/>
              <a:buNone/>
              <a:defRPr sz="1600" b="1">
                <a:solidFill>
                  <a:schemeClr val="accent1"/>
                </a:solidFill>
                <a:latin typeface="Arial" pitchFamily="34" charset="0"/>
                <a:cs typeface="Arial" pitchFamily="34" charset="0"/>
              </a:defRPr>
            </a:lvl3pPr>
            <a:lvl4pPr marL="0" indent="0">
              <a:lnSpc>
                <a:spcPct val="100000"/>
              </a:lnSpc>
              <a:spcAft>
                <a:spcPts val="0"/>
              </a:spcAft>
              <a:buFontTx/>
              <a:buNone/>
              <a:defRPr sz="1600" b="1">
                <a:solidFill>
                  <a:schemeClr val="accent1"/>
                </a:solidFill>
                <a:latin typeface="Arial" pitchFamily="34" charset="0"/>
                <a:cs typeface="Arial" pitchFamily="34" charset="0"/>
              </a:defRPr>
            </a:lvl4pPr>
            <a:lvl5pPr marL="0" indent="0">
              <a:lnSpc>
                <a:spcPct val="100000"/>
              </a:lnSpc>
              <a:spcAft>
                <a:spcPts val="0"/>
              </a:spcAft>
              <a:buFontTx/>
              <a:buNone/>
              <a:defRPr sz="1600" b="1">
                <a:solidFill>
                  <a:schemeClr val="accent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TextBox 10"/>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a:solidFill>
                  <a:srgbClr val="666666"/>
                </a:solidFill>
                <a:cs typeface="Arial" pitchFamily="34" charset="0"/>
              </a:rPr>
              <a:t>© 2015 Forrester Research, Inc. Reproduction Prohibited</a:t>
            </a:r>
          </a:p>
        </p:txBody>
      </p:sp>
      <p:sp>
        <p:nvSpPr>
          <p:cNvPr id="12" name="TextBox 11"/>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a:solidFill>
                  <a:srgbClr val="666666"/>
                </a:solidFill>
              </a:rPr>
              <a:pPr algn="r">
                <a:spcAft>
                  <a:spcPts val="600"/>
                </a:spcAft>
              </a:pPr>
              <a:t>‹#›</a:t>
            </a:fld>
            <a:endParaRPr lang="en-US" sz="750" dirty="0">
              <a:solidFill>
                <a:srgbClr val="666666"/>
              </a:solidFill>
            </a:endParaRPr>
          </a:p>
        </p:txBody>
      </p:sp>
      <p:sp>
        <p:nvSpPr>
          <p:cNvPr id="10" name="Content Placeholder 2"/>
          <p:cNvSpPr>
            <a:spLocks noGrp="1"/>
          </p:cNvSpPr>
          <p:nvPr>
            <p:ph idx="1" hasCustomPrompt="1"/>
          </p:nvPr>
        </p:nvSpPr>
        <p:spPr>
          <a:xfrm>
            <a:off x="594360" y="1691640"/>
            <a:ext cx="7955280" cy="4343400"/>
          </a:xfrm>
        </p:spPr>
        <p:txBody>
          <a:bodyPr/>
          <a:lstStyle>
            <a:lvl1pPr marL="182880" indent="-182880">
              <a:buFont typeface="Arial Black" pitchFamily="34" charset="0"/>
              <a:buChar char="›"/>
              <a:defRPr sz="2800" b="0" i="0">
                <a:solidFill>
                  <a:schemeClr val="tx1"/>
                </a:solidFill>
                <a:latin typeface="Arial" pitchFamily="34" charset="0"/>
                <a:cs typeface="Arial" pitchFamily="34" charset="0"/>
              </a:defRPr>
            </a:lvl1pPr>
            <a:lvl2pPr marL="822960" indent="-182880">
              <a:buClr>
                <a:schemeClr val="accent1"/>
              </a:buClr>
              <a:buFont typeface="Arial" pitchFamily="34" charset="0"/>
              <a:buChar char="•"/>
              <a:defRPr sz="2400" b="0" i="0">
                <a:solidFill>
                  <a:schemeClr val="tx1"/>
                </a:solidFill>
                <a:latin typeface="Arial" pitchFamily="34" charset="0"/>
                <a:cs typeface="Arial" pitchFamily="34" charset="0"/>
              </a:defRPr>
            </a:lvl2pPr>
            <a:lvl3pPr marL="1371600" indent="-182880">
              <a:buClr>
                <a:schemeClr val="tx2"/>
              </a:buClr>
              <a:buFont typeface="Arial" pitchFamily="34" charset="0"/>
              <a:buChar char="›"/>
              <a:defRPr sz="2000" b="0" i="0">
                <a:solidFill>
                  <a:schemeClr val="tx1"/>
                </a:solidFill>
                <a:latin typeface="Arial" pitchFamily="34" charset="0"/>
                <a:cs typeface="Arial" pitchFamily="34" charset="0"/>
              </a:defRPr>
            </a:lvl3pPr>
            <a:lvl4pPr marL="1371600" indent="-182880">
              <a:buClr>
                <a:schemeClr val="tx2"/>
              </a:buClr>
              <a:buFont typeface="Arial" pitchFamily="34" charset="0"/>
              <a:buChar char="›"/>
              <a:defRPr sz="2000" b="0" i="0">
                <a:solidFill>
                  <a:schemeClr val="tx1"/>
                </a:solidFill>
                <a:latin typeface="Arial" pitchFamily="34" charset="0"/>
                <a:cs typeface="Arial" pitchFamily="34" charset="0"/>
              </a:defRPr>
            </a:lvl4pPr>
            <a:lvl5pPr marL="1371600" indent="-182880">
              <a:buClr>
                <a:schemeClr val="tx2"/>
              </a:buClr>
              <a:buFont typeface="Arial" pitchFamily="34" charset="0"/>
              <a:buChar char="›"/>
              <a:defRPr sz="20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321418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Rectangle 7"/>
          <p:cNvSpPr/>
          <p:nvPr userDrawn="1"/>
        </p:nvSpPr>
        <p:spPr>
          <a:xfrm>
            <a:off x="457200" y="457200"/>
            <a:ext cx="8229600"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3" name="Picture Placeholder 2"/>
          <p:cNvSpPr>
            <a:spLocks noGrp="1"/>
          </p:cNvSpPr>
          <p:nvPr>
            <p:ph type="pic" idx="1"/>
          </p:nvPr>
        </p:nvSpPr>
        <p:spPr>
          <a:xfrm>
            <a:off x="594360" y="2057400"/>
            <a:ext cx="7955280" cy="3886200"/>
          </a:xfrm>
        </p:spPr>
        <p:txBody>
          <a:bodyPr/>
          <a:lstStyle>
            <a:lvl1pPr marL="0" indent="0">
              <a:lnSpc>
                <a:spcPct val="100000"/>
              </a:lnSpc>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6" name="Text Placeholder 5"/>
          <p:cNvSpPr>
            <a:spLocks noGrp="1"/>
          </p:cNvSpPr>
          <p:nvPr>
            <p:ph type="body" sz="quarter" idx="12" hasCustomPrompt="1"/>
          </p:nvPr>
        </p:nvSpPr>
        <p:spPr>
          <a:xfrm>
            <a:off x="594360" y="1280160"/>
            <a:ext cx="7955280" cy="2267287"/>
          </a:xfrm>
        </p:spPr>
        <p:txBody>
          <a:bodyPr>
            <a:spAutoFit/>
          </a:bodyPr>
          <a:lstStyle>
            <a:lvl1pPr marL="182880" indent="-182880">
              <a:spcAft>
                <a:spcPts val="500"/>
              </a:spcAft>
              <a:buClr>
                <a:schemeClr val="accent1"/>
              </a:buClr>
              <a:buFont typeface="Arial Black" pitchFamily="34" charset="0"/>
              <a:buChar char="›"/>
              <a:defRPr sz="2800" b="0">
                <a:solidFill>
                  <a:schemeClr val="tx1"/>
                </a:solidFill>
                <a:latin typeface="Arial" pitchFamily="34" charset="0"/>
                <a:cs typeface="Arial" pitchFamily="34" charset="0"/>
              </a:defRPr>
            </a:lvl1pPr>
            <a:lvl2pPr marL="822960" indent="-182880">
              <a:spcAft>
                <a:spcPts val="500"/>
              </a:spcAft>
              <a:buClr>
                <a:schemeClr val="accent1"/>
              </a:buClr>
              <a:buFont typeface="Arial" pitchFamily="34" charset="0"/>
              <a:buChar char="•"/>
              <a:defRPr sz="2400" b="0">
                <a:solidFill>
                  <a:schemeClr val="tx1"/>
                </a:solidFill>
                <a:latin typeface="Arial" pitchFamily="34" charset="0"/>
                <a:cs typeface="Arial" pitchFamily="34" charset="0"/>
              </a:defRPr>
            </a:lvl2pPr>
            <a:lvl3pPr marL="1371600" indent="-182880">
              <a:spcAft>
                <a:spcPts val="500"/>
              </a:spcAft>
              <a:buClr>
                <a:schemeClr val="tx2"/>
              </a:buClr>
              <a:buFont typeface="Arial" pitchFamily="34" charset="0"/>
              <a:buChar char="›"/>
              <a:defRPr sz="2000" b="0">
                <a:solidFill>
                  <a:schemeClr val="tx1"/>
                </a:solidFill>
                <a:latin typeface="Arial" pitchFamily="34" charset="0"/>
                <a:cs typeface="Arial" pitchFamily="34" charset="0"/>
              </a:defRPr>
            </a:lvl3pPr>
            <a:lvl4pPr marL="1371600" indent="-182880">
              <a:spcAft>
                <a:spcPts val="500"/>
              </a:spcAft>
              <a:buClr>
                <a:schemeClr val="tx2"/>
              </a:buClr>
              <a:buFont typeface="Arial" pitchFamily="34" charset="0"/>
              <a:buChar char="›"/>
              <a:defRPr sz="2000" b="0">
                <a:solidFill>
                  <a:schemeClr val="tx1"/>
                </a:solidFill>
                <a:latin typeface="Arial" pitchFamily="34" charset="0"/>
                <a:cs typeface="Arial" pitchFamily="34" charset="0"/>
              </a:defRPr>
            </a:lvl4pPr>
            <a:lvl5pPr marL="1371600" indent="-182880">
              <a:spcAft>
                <a:spcPts val="500"/>
              </a:spcAft>
              <a:buClr>
                <a:schemeClr val="tx2"/>
              </a:buClr>
              <a:buFont typeface="Arial" pitchFamily="34" charset="0"/>
              <a:buChar char="›"/>
              <a:defRPr sz="2000" b="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1"/>
          <p:cNvSpPr>
            <a:spLocks noGrp="1"/>
          </p:cNvSpPr>
          <p:nvPr>
            <p:ph type="title" hasCustomPrompt="1"/>
          </p:nvPr>
        </p:nvSpPr>
        <p:spPr/>
        <p:txBody>
          <a:bodyPr/>
          <a:lstStyle/>
          <a:p>
            <a:r>
              <a:rPr lang="en-US" dirty="0" smtClean="0"/>
              <a:t>Click to edit master title style</a:t>
            </a:r>
            <a:endParaRPr lang="en-US" dirty="0"/>
          </a:p>
        </p:txBody>
      </p:sp>
      <p:sp>
        <p:nvSpPr>
          <p:cNvPr id="10" name="TextBox 9"/>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a:solidFill>
                  <a:srgbClr val="666666"/>
                </a:solidFill>
                <a:cs typeface="Arial" pitchFamily="34" charset="0"/>
              </a:rPr>
              <a:t>© 2015 Forrester Research, Inc. Reproduction Prohibited</a:t>
            </a:r>
          </a:p>
        </p:txBody>
      </p:sp>
      <p:sp>
        <p:nvSpPr>
          <p:cNvPr id="11" name="TextBox 10"/>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a:solidFill>
                  <a:srgbClr val="666666"/>
                </a:solidFill>
              </a:rPr>
              <a:pPr algn="r">
                <a:spcAft>
                  <a:spcPts val="600"/>
                </a:spcAft>
              </a:pPr>
              <a:t>‹#›</a:t>
            </a:fld>
            <a:endParaRPr lang="en-US" sz="750" dirty="0">
              <a:solidFill>
                <a:srgbClr val="666666"/>
              </a:solidFill>
            </a:endParaRPr>
          </a:p>
        </p:txBody>
      </p:sp>
    </p:spTree>
    <p:extLst>
      <p:ext uri="{BB962C8B-B14F-4D97-AF65-F5344CB8AC3E}">
        <p14:creationId xmlns:p14="http://schemas.microsoft.com/office/powerpoint/2010/main" val="1017979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Full-slide image">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0" hasCustomPrompt="1"/>
          </p:nvPr>
        </p:nvSpPr>
        <p:spPr>
          <a:xfrm>
            <a:off x="457200" y="457200"/>
            <a:ext cx="8229600" cy="954107"/>
          </a:xfrm>
          <a:solidFill>
            <a:schemeClr val="tx1">
              <a:alpha val="65000"/>
            </a:schemeClr>
          </a:solidFill>
        </p:spPr>
        <p:txBody>
          <a:bodyPr lIns="137160" tIns="228600" rIns="137160" bIns="228600">
            <a:spAutoFit/>
          </a:bodyPr>
          <a:lstStyle>
            <a:lvl1pPr marL="0" indent="0">
              <a:spcBef>
                <a:spcPts val="0"/>
              </a:spcBef>
              <a:spcAft>
                <a:spcPts val="0"/>
              </a:spcAft>
              <a:buFontTx/>
              <a:buNone/>
              <a:defRPr sz="3200" b="1">
                <a:solidFill>
                  <a:schemeClr val="bg1"/>
                </a:solidFill>
                <a:latin typeface="Arial" pitchFamily="34" charset="0"/>
                <a:cs typeface="Arial" pitchFamily="34" charset="0"/>
              </a:defRPr>
            </a:lvl1pPr>
            <a:lvl2pPr marL="0">
              <a:buFontTx/>
              <a:buNone/>
              <a:defRPr sz="2400" b="1">
                <a:solidFill>
                  <a:schemeClr val="bg1"/>
                </a:solidFill>
              </a:defRPr>
            </a:lvl2pPr>
            <a:lvl3pPr marL="0" indent="0">
              <a:buFontTx/>
              <a:buNone/>
              <a:defRPr sz="2400" b="1">
                <a:solidFill>
                  <a:schemeClr val="bg1"/>
                </a:solidFill>
              </a:defRPr>
            </a:lvl3pPr>
            <a:lvl4pPr marL="0" indent="0">
              <a:buFontTx/>
              <a:buNone/>
              <a:defRPr sz="2400" b="1">
                <a:solidFill>
                  <a:schemeClr val="bg1"/>
                </a:solidFill>
              </a:defRPr>
            </a:lvl4pPr>
            <a:lvl5pPr marL="0" indent="0">
              <a:buFontTx/>
              <a:buNone/>
              <a:defRPr sz="2400" b="1">
                <a:solidFill>
                  <a:schemeClr val="bg1"/>
                </a:solidFill>
              </a:defRPr>
            </a:lvl5pPr>
          </a:lstStyle>
          <a:p>
            <a:pPr lvl="0"/>
            <a:r>
              <a:rPr lang="en-US" dirty="0" smtClean="0"/>
              <a:t>Click to edit master text styles</a:t>
            </a:r>
          </a:p>
        </p:txBody>
      </p:sp>
      <p:sp>
        <p:nvSpPr>
          <p:cNvPr id="4" name="Text Placeholder 3"/>
          <p:cNvSpPr>
            <a:spLocks noGrp="1"/>
          </p:cNvSpPr>
          <p:nvPr>
            <p:ph type="body" sz="quarter" idx="11" hasCustomPrompt="1"/>
          </p:nvPr>
        </p:nvSpPr>
        <p:spPr>
          <a:xfrm>
            <a:off x="457200" y="2951946"/>
            <a:ext cx="8229600" cy="954107"/>
          </a:xfrm>
          <a:solidFill>
            <a:schemeClr val="tx1">
              <a:alpha val="65000"/>
            </a:schemeClr>
          </a:solidFill>
        </p:spPr>
        <p:txBody>
          <a:bodyPr lIns="137160" tIns="228600" rIns="137160" bIns="228600" anchor="ctr" anchorCtr="0">
            <a:spAutoFit/>
          </a:bodyPr>
          <a:lstStyle>
            <a:lvl1pPr marL="0" indent="0">
              <a:spcBef>
                <a:spcPts val="0"/>
              </a:spcBef>
              <a:spcAft>
                <a:spcPts val="0"/>
              </a:spcAft>
              <a:buFontTx/>
              <a:buNone/>
              <a:defRPr sz="3200" b="1">
                <a:solidFill>
                  <a:schemeClr val="bg1"/>
                </a:solidFill>
                <a:latin typeface="Arial" pitchFamily="34" charset="0"/>
                <a:cs typeface="Arial" pitchFamily="34" charset="0"/>
              </a:defRPr>
            </a:lvl1pPr>
            <a:lvl2pPr marL="0">
              <a:buFontTx/>
              <a:buNone/>
              <a:defRPr sz="2000">
                <a:solidFill>
                  <a:schemeClr val="bg1"/>
                </a:solidFill>
              </a:defRPr>
            </a:lvl2pPr>
            <a:lvl3pPr marL="0" indent="0">
              <a:buFontTx/>
              <a:buNone/>
              <a:defRPr sz="2000">
                <a:solidFill>
                  <a:schemeClr val="bg1"/>
                </a:solidFill>
              </a:defRPr>
            </a:lvl3pPr>
            <a:lvl4pPr marL="0" indent="0">
              <a:buFontTx/>
              <a:buNone/>
              <a:defRPr sz="2000">
                <a:solidFill>
                  <a:schemeClr val="bg1"/>
                </a:solidFill>
              </a:defRPr>
            </a:lvl4pPr>
            <a:lvl5pPr marL="0" indent="0">
              <a:buFontTx/>
              <a:buNone/>
              <a:defRPr sz="2000">
                <a:solidFill>
                  <a:schemeClr val="bg1"/>
                </a:solidFill>
              </a:defRPr>
            </a:lvl5pPr>
          </a:lstStyle>
          <a:p>
            <a:pPr lvl="0"/>
            <a:r>
              <a:rPr lang="en-US" dirty="0" smtClean="0"/>
              <a:t>Click to edit master text styles</a:t>
            </a:r>
          </a:p>
        </p:txBody>
      </p:sp>
      <p:sp>
        <p:nvSpPr>
          <p:cNvPr id="7" name="Text Placeholder 6"/>
          <p:cNvSpPr>
            <a:spLocks noGrp="1"/>
          </p:cNvSpPr>
          <p:nvPr>
            <p:ph type="body" sz="quarter" idx="12" hasCustomPrompt="1"/>
          </p:nvPr>
        </p:nvSpPr>
        <p:spPr>
          <a:xfrm>
            <a:off x="457200" y="5446693"/>
            <a:ext cx="8229600" cy="954107"/>
          </a:xfrm>
          <a:solidFill>
            <a:schemeClr val="tx1">
              <a:alpha val="65000"/>
            </a:schemeClr>
          </a:solidFill>
        </p:spPr>
        <p:txBody>
          <a:bodyPr lIns="137160" tIns="228600" rIns="137160" bIns="228600" anchor="b" anchorCtr="0">
            <a:spAutoFit/>
          </a:bodyPr>
          <a:lstStyle>
            <a:lvl1pPr marL="0" indent="0">
              <a:spcBef>
                <a:spcPts val="0"/>
              </a:spcBef>
              <a:spcAft>
                <a:spcPts val="0"/>
              </a:spcAft>
              <a:buFontTx/>
              <a:buNone/>
              <a:defRPr sz="3200" b="1">
                <a:solidFill>
                  <a:schemeClr val="bg1"/>
                </a:solidFill>
                <a:latin typeface="Arial" pitchFamily="34" charset="0"/>
                <a:cs typeface="Arial" pitchFamily="34" charset="0"/>
              </a:defRPr>
            </a:lvl1pPr>
            <a:lvl2pPr marL="0">
              <a:buFontTx/>
              <a:buNone/>
              <a:defRPr sz="2400" b="1">
                <a:solidFill>
                  <a:schemeClr val="bg1"/>
                </a:solidFill>
              </a:defRPr>
            </a:lvl2pPr>
            <a:lvl3pPr marL="0" indent="0">
              <a:buFontTx/>
              <a:buNone/>
              <a:defRPr sz="2400" b="1">
                <a:solidFill>
                  <a:schemeClr val="bg1"/>
                </a:solidFill>
              </a:defRPr>
            </a:lvl3pPr>
            <a:lvl4pPr marL="0" indent="0">
              <a:buFontTx/>
              <a:buNone/>
              <a:defRPr sz="2400" b="1">
                <a:solidFill>
                  <a:schemeClr val="bg1"/>
                </a:solidFill>
              </a:defRPr>
            </a:lvl4pPr>
            <a:lvl5pPr marL="0" indent="0">
              <a:buFontTx/>
              <a:buNone/>
              <a:defRPr sz="2400" b="1">
                <a:solidFill>
                  <a:schemeClr val="bg1"/>
                </a:solidFill>
              </a:defRPr>
            </a:lvl5pPr>
          </a:lstStyle>
          <a:p>
            <a:pPr lvl="0"/>
            <a:r>
              <a:rPr lang="en-US" dirty="0" smtClean="0"/>
              <a:t>Click to edit master text styles</a:t>
            </a:r>
          </a:p>
        </p:txBody>
      </p:sp>
    </p:spTree>
    <p:extLst>
      <p:ext uri="{BB962C8B-B14F-4D97-AF65-F5344CB8AC3E}">
        <p14:creationId xmlns:p14="http://schemas.microsoft.com/office/powerpoint/2010/main" val="1266583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Rectangle 4"/>
          <p:cNvSpPr/>
          <p:nvPr userDrawn="1"/>
        </p:nvSpPr>
        <p:spPr>
          <a:xfrm>
            <a:off x="457200" y="457200"/>
            <a:ext cx="8229600"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4" name="Text Placeholder 3"/>
          <p:cNvSpPr>
            <a:spLocks noGrp="1"/>
          </p:cNvSpPr>
          <p:nvPr>
            <p:ph type="body" sz="half" idx="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7" name="TextBox 6"/>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a:solidFill>
                  <a:srgbClr val="666666"/>
                </a:solidFill>
                <a:cs typeface="Arial" pitchFamily="34" charset="0"/>
              </a:rPr>
              <a:t>© 2015 Forrester Research, Inc. Reproduction Prohibited</a:t>
            </a:r>
          </a:p>
        </p:txBody>
      </p:sp>
      <p:sp>
        <p:nvSpPr>
          <p:cNvPr id="8" name="TextBox 7"/>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a:solidFill>
                  <a:srgbClr val="666666"/>
                </a:solidFill>
              </a:rPr>
              <a:pPr algn="r">
                <a:spcAft>
                  <a:spcPts val="600"/>
                </a:spcAft>
              </a:pPr>
              <a:t>‹#›</a:t>
            </a:fld>
            <a:endParaRPr lang="en-US" sz="750" dirty="0">
              <a:solidFill>
                <a:srgbClr val="666666"/>
              </a:solidFill>
            </a:endParaRPr>
          </a:p>
        </p:txBody>
      </p:sp>
    </p:spTree>
    <p:extLst>
      <p:ext uri="{BB962C8B-B14F-4D97-AF65-F5344CB8AC3E}">
        <p14:creationId xmlns:p14="http://schemas.microsoft.com/office/powerpoint/2010/main" val="2798806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Next steps">
    <p:spTree>
      <p:nvGrpSpPr>
        <p:cNvPr id="1" name=""/>
        <p:cNvGrpSpPr/>
        <p:nvPr/>
      </p:nvGrpSpPr>
      <p:grpSpPr>
        <a:xfrm>
          <a:off x="0" y="0"/>
          <a:ext cx="0" cy="0"/>
          <a:chOff x="0" y="0"/>
          <a:chExt cx="0" cy="0"/>
        </a:xfrm>
      </p:grpSpPr>
      <p:sp>
        <p:nvSpPr>
          <p:cNvPr id="6" name="Rectangle 5"/>
          <p:cNvSpPr/>
          <p:nvPr userDrawn="1"/>
        </p:nvSpPr>
        <p:spPr>
          <a:xfrm>
            <a:off x="457200" y="457200"/>
            <a:ext cx="8229600"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hasCustomPrompt="1"/>
          </p:nvPr>
        </p:nvSpPr>
        <p:spPr/>
        <p:txBody>
          <a:bodyPr/>
          <a:lstStyle>
            <a:lvl1pPr>
              <a:defRPr>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594360" y="1280160"/>
            <a:ext cx="7955280" cy="4937760"/>
          </a:xfrm>
        </p:spPr>
        <p:txBody>
          <a:bodyPr/>
          <a:lstStyle>
            <a:lvl1pPr marL="457200" indent="-457200">
              <a:spcBef>
                <a:spcPts val="1000"/>
              </a:spcBef>
              <a:buClr>
                <a:schemeClr val="accent1"/>
              </a:buClr>
              <a:buSzPct val="100000"/>
              <a:buFont typeface="+mj-lt"/>
              <a:buAutoNum type="arabicPeriod"/>
              <a:defRPr sz="2800" b="0" i="0">
                <a:solidFill>
                  <a:schemeClr val="tx1"/>
                </a:solidFill>
                <a:latin typeface="Arial" pitchFamily="34" charset="0"/>
                <a:cs typeface="Arial" pitchFamily="34" charset="0"/>
              </a:defRPr>
            </a:lvl1pPr>
            <a:lvl2pPr marL="1097280" indent="-182880">
              <a:spcBef>
                <a:spcPts val="500"/>
              </a:spcBef>
              <a:buClr>
                <a:schemeClr val="accent1"/>
              </a:buClr>
              <a:buFont typeface="Arial" pitchFamily="34" charset="0"/>
              <a:buChar char="•"/>
              <a:defRPr sz="2400" b="0" i="0">
                <a:solidFill>
                  <a:schemeClr val="tx1"/>
                </a:solidFill>
                <a:latin typeface="Arial" pitchFamily="34" charset="0"/>
                <a:cs typeface="Arial" pitchFamily="34" charset="0"/>
              </a:defRPr>
            </a:lvl2pPr>
            <a:lvl3pPr marL="1645920" indent="-182880">
              <a:spcBef>
                <a:spcPts val="500"/>
              </a:spcBef>
              <a:buClr>
                <a:schemeClr val="tx2"/>
              </a:buClr>
              <a:buFont typeface="Arial" pitchFamily="34" charset="0"/>
              <a:buChar char="›"/>
              <a:defRPr sz="2000" b="0" i="0">
                <a:solidFill>
                  <a:schemeClr val="tx1"/>
                </a:solidFill>
                <a:latin typeface="Arial" pitchFamily="34" charset="0"/>
                <a:cs typeface="Arial" pitchFamily="34" charset="0"/>
              </a:defRPr>
            </a:lvl3pPr>
            <a:lvl4pPr marL="1645920" indent="-182880">
              <a:spcBef>
                <a:spcPts val="500"/>
              </a:spcBef>
              <a:buClr>
                <a:schemeClr val="tx2"/>
              </a:buClr>
              <a:buFont typeface="Arial" pitchFamily="34" charset="0"/>
              <a:buChar char="›"/>
              <a:defRPr sz="2000" b="0" i="0">
                <a:solidFill>
                  <a:schemeClr val="tx1"/>
                </a:solidFill>
                <a:latin typeface="Arial" pitchFamily="34" charset="0"/>
                <a:cs typeface="Arial" pitchFamily="34" charset="0"/>
              </a:defRPr>
            </a:lvl4pPr>
            <a:lvl5pPr marL="1645920" indent="-182880">
              <a:spcBef>
                <a:spcPts val="500"/>
              </a:spcBef>
              <a:buClr>
                <a:schemeClr val="tx2"/>
              </a:buClr>
              <a:buFont typeface="Arial" pitchFamily="34" charset="0"/>
              <a:buChar char="›"/>
              <a:defRPr sz="20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extBox 7"/>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a:solidFill>
                  <a:srgbClr val="666666"/>
                </a:solidFill>
                <a:cs typeface="Arial" pitchFamily="34" charset="0"/>
              </a:rPr>
              <a:t>© 2015 Forrester Research, Inc. Reproduction Prohibited</a:t>
            </a:r>
          </a:p>
        </p:txBody>
      </p:sp>
      <p:sp>
        <p:nvSpPr>
          <p:cNvPr id="9" name="TextBox 8"/>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a:solidFill>
                  <a:srgbClr val="666666"/>
                </a:solidFill>
              </a:rPr>
              <a:pPr algn="r">
                <a:spcAft>
                  <a:spcPts val="600"/>
                </a:spcAft>
              </a:pPr>
              <a:t>‹#›</a:t>
            </a:fld>
            <a:endParaRPr lang="en-US" sz="750" dirty="0">
              <a:solidFill>
                <a:srgbClr val="666666"/>
              </a:solidFill>
            </a:endParaRPr>
          </a:p>
        </p:txBody>
      </p:sp>
    </p:spTree>
    <p:extLst>
      <p:ext uri="{BB962C8B-B14F-4D97-AF65-F5344CB8AC3E}">
        <p14:creationId xmlns:p14="http://schemas.microsoft.com/office/powerpoint/2010/main" val="2159238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ver">
    <p:bg>
      <p:bgPr>
        <a:solidFill>
          <a:schemeClr val="tx1"/>
        </a:solidFill>
        <a:effectLst/>
      </p:bgPr>
    </p:bg>
    <p:spTree>
      <p:nvGrpSpPr>
        <p:cNvPr id="1" name=""/>
        <p:cNvGrpSpPr/>
        <p:nvPr/>
      </p:nvGrpSpPr>
      <p:grpSpPr>
        <a:xfrm>
          <a:off x="0" y="0"/>
          <a:ext cx="0" cy="0"/>
          <a:chOff x="0" y="0"/>
          <a:chExt cx="0" cy="0"/>
        </a:xfrm>
      </p:grpSpPr>
      <p:sp>
        <p:nvSpPr>
          <p:cNvPr id="3" name="Rectangle 2"/>
          <p:cNvSpPr/>
          <p:nvPr userDrawn="1"/>
        </p:nvSpPr>
        <p:spPr>
          <a:xfrm>
            <a:off x="457200" y="457200"/>
            <a:ext cx="8229600" cy="5943600"/>
          </a:xfrm>
          <a:prstGeom prst="rect">
            <a:avLst/>
          </a:prstGeom>
          <a:solidFill>
            <a:srgbClr val="1F1F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pic>
        <p:nvPicPr>
          <p:cNvPr id="5" name="Picture 4"/>
          <p:cNvPicPr>
            <a:picLocks noChangeAspect="1"/>
          </p:cNvPicPr>
          <p:nvPr userDrawn="1"/>
        </p:nvPicPr>
        <p:blipFill rotWithShape="1">
          <a:blip r:embed="rId2">
            <a:extLst>
              <a:ext uri="{28A0092B-C50C-407E-A947-70E740481C1C}">
                <a14:useLocalDpi xmlns:a14="http://schemas.microsoft.com/office/drawing/2010/main" val="0"/>
              </a:ext>
            </a:extLst>
          </a:blip>
          <a:srcRect l="5734" t="23014" r="7104" b="36803"/>
          <a:stretch/>
        </p:blipFill>
        <p:spPr>
          <a:xfrm>
            <a:off x="521208" y="1837944"/>
            <a:ext cx="7969614" cy="2067626"/>
          </a:xfrm>
          <a:prstGeom prst="rect">
            <a:avLst/>
          </a:prstGeom>
        </p:spPr>
      </p:pic>
    </p:spTree>
    <p:extLst>
      <p:ext uri="{BB962C8B-B14F-4D97-AF65-F5344CB8AC3E}">
        <p14:creationId xmlns:p14="http://schemas.microsoft.com/office/powerpoint/2010/main" val="2260838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568C27"/>
        </a:solidFill>
        <a:effectLst/>
      </p:bgPr>
    </p:bg>
    <p:spTree>
      <p:nvGrpSpPr>
        <p:cNvPr id="1" name=""/>
        <p:cNvGrpSpPr/>
        <p:nvPr/>
      </p:nvGrpSpPr>
      <p:grpSpPr>
        <a:xfrm>
          <a:off x="0" y="0"/>
          <a:ext cx="0" cy="0"/>
          <a:chOff x="0" y="0"/>
          <a:chExt cx="0" cy="0"/>
        </a:xfrm>
      </p:grpSpPr>
      <p:sp>
        <p:nvSpPr>
          <p:cNvPr id="11" name="Rectangle 10"/>
          <p:cNvSpPr/>
          <p:nvPr userDrawn="1"/>
        </p:nvSpPr>
        <p:spPr>
          <a:xfrm>
            <a:off x="457200" y="457200"/>
            <a:ext cx="8229600" cy="5943600"/>
          </a:xfrm>
          <a:prstGeom prst="rect">
            <a:avLst/>
          </a:prstGeom>
          <a:solidFill>
            <a:srgbClr val="467F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A5D25F"/>
              </a:solidFill>
            </a:endParaRPr>
          </a:p>
        </p:txBody>
      </p:sp>
      <p:sp>
        <p:nvSpPr>
          <p:cNvPr id="2" name="Title 1"/>
          <p:cNvSpPr>
            <a:spLocks noGrp="1"/>
          </p:cNvSpPr>
          <p:nvPr>
            <p:ph type="ctrTitle" hasCustomPrompt="1"/>
          </p:nvPr>
        </p:nvSpPr>
        <p:spPr>
          <a:xfrm>
            <a:off x="594360" y="2496312"/>
            <a:ext cx="7955280" cy="553998"/>
          </a:xfrm>
        </p:spPr>
        <p:txBody>
          <a:bodyPr anchor="b" anchorCtr="0"/>
          <a:lstStyle>
            <a:lvl1pPr>
              <a:lnSpc>
                <a:spcPct val="100000"/>
              </a:lnSpc>
              <a:defRPr sz="360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hasCustomPrompt="1"/>
          </p:nvPr>
        </p:nvSpPr>
        <p:spPr>
          <a:xfrm>
            <a:off x="594360" y="3136392"/>
            <a:ext cx="7955280" cy="369332"/>
          </a:xfrm>
        </p:spPr>
        <p:txBody>
          <a:bodyPr lIns="0" tIns="0" rIns="0" bIns="0">
            <a:spAutoFit/>
          </a:bodyPr>
          <a:lstStyle>
            <a:lvl1pPr marL="0" indent="0" algn="l">
              <a:lnSpc>
                <a:spcPct val="100000"/>
              </a:lnSpc>
              <a:spcBef>
                <a:spcPts val="0"/>
              </a:spcBef>
              <a:buNone/>
              <a:defRPr sz="2400" b="1">
                <a:solidFill>
                  <a:schemeClr val="bg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15" name="Text Placeholder 12"/>
          <p:cNvSpPr>
            <a:spLocks noGrp="1"/>
          </p:cNvSpPr>
          <p:nvPr>
            <p:ph type="body" sz="quarter" idx="11" hasCustomPrompt="1"/>
          </p:nvPr>
        </p:nvSpPr>
        <p:spPr>
          <a:xfrm>
            <a:off x="594360" y="5568727"/>
            <a:ext cx="7955280" cy="679673"/>
          </a:xfrm>
        </p:spPr>
        <p:txBody>
          <a:bodyPr lIns="0" tIns="0" rIns="0" bIns="0" anchor="b" anchorCtr="0">
            <a:spAutoFit/>
          </a:bodyPr>
          <a:lstStyle>
            <a:lvl1pPr marL="0" indent="0">
              <a:lnSpc>
                <a:spcPct val="100000"/>
              </a:lnSpc>
              <a:spcBef>
                <a:spcPts val="0"/>
              </a:spcBef>
              <a:buNone/>
              <a:defRPr sz="2000" b="0">
                <a:solidFill>
                  <a:srgbClr val="A5D25F"/>
                </a:solidFill>
                <a:latin typeface="Arial" pitchFamily="34" charset="0"/>
                <a:cs typeface="Arial" pitchFamily="34" charset="0"/>
              </a:defRPr>
            </a:lvl1pPr>
            <a:lvl2pPr marL="0" indent="0">
              <a:lnSpc>
                <a:spcPct val="100000"/>
              </a:lnSpc>
              <a:spcBef>
                <a:spcPts val="0"/>
              </a:spcBef>
              <a:buNone/>
              <a:defRPr sz="2000" b="0">
                <a:solidFill>
                  <a:srgbClr val="A5D25F"/>
                </a:solidFill>
                <a:latin typeface="Arial" pitchFamily="34" charset="0"/>
                <a:cs typeface="Arial" pitchFamily="34" charset="0"/>
              </a:defRPr>
            </a:lvl2pPr>
            <a:lvl3pPr marL="0" indent="0">
              <a:lnSpc>
                <a:spcPct val="125000"/>
              </a:lnSpc>
              <a:spcBef>
                <a:spcPts val="0"/>
              </a:spcBef>
              <a:buNone/>
              <a:defRPr sz="2000" b="0">
                <a:solidFill>
                  <a:schemeClr val="tx2"/>
                </a:solidFill>
                <a:latin typeface="Arial" pitchFamily="34" charset="0"/>
                <a:cs typeface="Arial" pitchFamily="34" charset="0"/>
              </a:defRPr>
            </a:lvl3pPr>
            <a:lvl4pPr marL="0" indent="0">
              <a:lnSpc>
                <a:spcPct val="125000"/>
              </a:lnSpc>
              <a:spcBef>
                <a:spcPts val="0"/>
              </a:spcBef>
              <a:buNone/>
              <a:defRPr sz="2000" b="0">
                <a:solidFill>
                  <a:schemeClr val="tx2"/>
                </a:solidFill>
                <a:latin typeface="Arial" pitchFamily="34" charset="0"/>
                <a:cs typeface="Arial" pitchFamily="34" charset="0"/>
              </a:defRPr>
            </a:lvl4pPr>
            <a:lvl5pPr marL="0" indent="0">
              <a:lnSpc>
                <a:spcPct val="125000"/>
              </a:lnSpc>
              <a:spcBef>
                <a:spcPts val="0"/>
              </a:spcBef>
              <a:buNone/>
              <a:defRPr sz="2000" b="0">
                <a:solidFill>
                  <a:schemeClr val="tx2"/>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p:txBody>
      </p:sp>
      <p:pic>
        <p:nvPicPr>
          <p:cNvPr id="10" name="Picture 9"/>
          <p:cNvPicPr>
            <a:picLocks noChangeAspect="1"/>
          </p:cNvPicPr>
          <p:nvPr userDrawn="1"/>
        </p:nvPicPr>
        <p:blipFill rotWithShape="1">
          <a:blip r:embed="rId2" cstate="print">
            <a:extLst>
              <a:ext uri="{28A0092B-C50C-407E-A947-70E740481C1C}">
                <a14:useLocalDpi xmlns:a14="http://schemas.microsoft.com/office/drawing/2010/main" val="0"/>
              </a:ext>
            </a:extLst>
          </a:blip>
          <a:srcRect l="5734" t="31381" r="45186" b="54244"/>
          <a:stretch/>
        </p:blipFill>
        <p:spPr>
          <a:xfrm>
            <a:off x="521209" y="533400"/>
            <a:ext cx="3060191" cy="504399"/>
          </a:xfrm>
          <a:prstGeom prst="rect">
            <a:avLst/>
          </a:prstGeom>
        </p:spPr>
      </p:pic>
    </p:spTree>
    <p:extLst>
      <p:ext uri="{BB962C8B-B14F-4D97-AF65-F5344CB8AC3E}">
        <p14:creationId xmlns:p14="http://schemas.microsoft.com/office/powerpoint/2010/main" val="125149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Closing Slide">
    <p:bg>
      <p:bgPr>
        <a:solidFill>
          <a:schemeClr val="tx1"/>
        </a:solidFill>
        <a:effectLst/>
      </p:bgPr>
    </p:bg>
    <p:spTree>
      <p:nvGrpSpPr>
        <p:cNvPr id="1" name=""/>
        <p:cNvGrpSpPr/>
        <p:nvPr/>
      </p:nvGrpSpPr>
      <p:grpSpPr>
        <a:xfrm>
          <a:off x="0" y="0"/>
          <a:ext cx="0" cy="0"/>
          <a:chOff x="0" y="0"/>
          <a:chExt cx="0" cy="0"/>
        </a:xfrm>
      </p:grpSpPr>
      <p:sp>
        <p:nvSpPr>
          <p:cNvPr id="5" name="Rectangle 4"/>
          <p:cNvSpPr/>
          <p:nvPr userDrawn="1"/>
        </p:nvSpPr>
        <p:spPr>
          <a:xfrm>
            <a:off x="457200" y="457200"/>
            <a:ext cx="8229600" cy="5943600"/>
          </a:xfrm>
          <a:prstGeom prst="rect">
            <a:avLst/>
          </a:prstGeom>
          <a:solidFill>
            <a:srgbClr val="1F1F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5" name="Text Placeholder 12"/>
          <p:cNvSpPr>
            <a:spLocks noGrp="1"/>
          </p:cNvSpPr>
          <p:nvPr>
            <p:ph type="body" sz="quarter" idx="11" hasCustomPrompt="1"/>
          </p:nvPr>
        </p:nvSpPr>
        <p:spPr>
          <a:xfrm>
            <a:off x="594360" y="2697480"/>
            <a:ext cx="3749040" cy="923330"/>
          </a:xfrm>
        </p:spPr>
        <p:txBody>
          <a:bodyPr lIns="0" tIns="0" rIns="0" bIns="0">
            <a:spAutoFit/>
          </a:bodyPr>
          <a:lstStyle>
            <a:lvl1pPr marL="0" indent="0">
              <a:lnSpc>
                <a:spcPct val="100000"/>
              </a:lnSpc>
              <a:spcBef>
                <a:spcPts val="0"/>
              </a:spcBef>
              <a:spcAft>
                <a:spcPts val="0"/>
              </a:spcAft>
              <a:buNone/>
              <a:defRPr sz="2000" b="1">
                <a:solidFill>
                  <a:schemeClr val="bg1"/>
                </a:solidFill>
                <a:latin typeface="Arial" pitchFamily="34" charset="0"/>
                <a:cs typeface="Arial" pitchFamily="34" charset="0"/>
              </a:defRPr>
            </a:lvl1pPr>
            <a:lvl2pPr marL="0" indent="0">
              <a:lnSpc>
                <a:spcPct val="100000"/>
              </a:lnSpc>
              <a:spcBef>
                <a:spcPts val="0"/>
              </a:spcBef>
              <a:spcAft>
                <a:spcPts val="0"/>
              </a:spcAft>
              <a:buNone/>
              <a:defRPr sz="2000" b="0">
                <a:solidFill>
                  <a:schemeClr val="bg1"/>
                </a:solidFill>
                <a:latin typeface="Arial" pitchFamily="34" charset="0"/>
                <a:cs typeface="Arial" pitchFamily="34" charset="0"/>
              </a:defRPr>
            </a:lvl2pPr>
            <a:lvl3pPr marL="0" indent="0">
              <a:lnSpc>
                <a:spcPct val="125000"/>
              </a:lnSpc>
              <a:spcBef>
                <a:spcPts val="0"/>
              </a:spcBef>
              <a:buNone/>
              <a:defRPr sz="2000" b="0">
                <a:solidFill>
                  <a:schemeClr val="tx2"/>
                </a:solidFill>
                <a:latin typeface="Arial" pitchFamily="34" charset="0"/>
                <a:cs typeface="Arial" pitchFamily="34" charset="0"/>
              </a:defRPr>
            </a:lvl3pPr>
            <a:lvl4pPr marL="0" indent="0">
              <a:lnSpc>
                <a:spcPct val="125000"/>
              </a:lnSpc>
              <a:spcBef>
                <a:spcPts val="0"/>
              </a:spcBef>
              <a:buNone/>
              <a:defRPr sz="2000" b="0">
                <a:solidFill>
                  <a:schemeClr val="tx2"/>
                </a:solidFill>
                <a:latin typeface="Arial" pitchFamily="34" charset="0"/>
                <a:cs typeface="Arial" pitchFamily="34" charset="0"/>
              </a:defRPr>
            </a:lvl4pPr>
            <a:lvl5pPr marL="0" indent="0">
              <a:lnSpc>
                <a:spcPct val="125000"/>
              </a:lnSpc>
              <a:spcBef>
                <a:spcPts val="0"/>
              </a:spcBef>
              <a:buNone/>
              <a:defRPr sz="2000" b="0">
                <a:solidFill>
                  <a:schemeClr val="tx2"/>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p:txBody>
      </p:sp>
      <p:sp>
        <p:nvSpPr>
          <p:cNvPr id="7" name="Text Placeholder 12"/>
          <p:cNvSpPr>
            <a:spLocks noGrp="1"/>
          </p:cNvSpPr>
          <p:nvPr>
            <p:ph type="body" sz="quarter" idx="12" hasCustomPrompt="1"/>
          </p:nvPr>
        </p:nvSpPr>
        <p:spPr>
          <a:xfrm>
            <a:off x="4800600" y="2697480"/>
            <a:ext cx="3749040" cy="923330"/>
          </a:xfrm>
        </p:spPr>
        <p:txBody>
          <a:bodyPr lIns="0" tIns="0" rIns="0" bIns="0">
            <a:spAutoFit/>
          </a:bodyPr>
          <a:lstStyle>
            <a:lvl1pPr marL="0" indent="0">
              <a:lnSpc>
                <a:spcPct val="100000"/>
              </a:lnSpc>
              <a:spcBef>
                <a:spcPts val="0"/>
              </a:spcBef>
              <a:spcAft>
                <a:spcPts val="0"/>
              </a:spcAft>
              <a:buNone/>
              <a:defRPr sz="2000" b="1">
                <a:solidFill>
                  <a:schemeClr val="bg1"/>
                </a:solidFill>
                <a:latin typeface="Arial" pitchFamily="34" charset="0"/>
                <a:cs typeface="Arial" pitchFamily="34" charset="0"/>
              </a:defRPr>
            </a:lvl1pPr>
            <a:lvl2pPr marL="0" indent="0">
              <a:lnSpc>
                <a:spcPct val="100000"/>
              </a:lnSpc>
              <a:spcBef>
                <a:spcPts val="0"/>
              </a:spcBef>
              <a:spcAft>
                <a:spcPts val="0"/>
              </a:spcAft>
              <a:buNone/>
              <a:defRPr sz="2000" b="0">
                <a:solidFill>
                  <a:schemeClr val="bg1"/>
                </a:solidFill>
                <a:latin typeface="Arial" pitchFamily="34" charset="0"/>
                <a:cs typeface="Arial" pitchFamily="34" charset="0"/>
              </a:defRPr>
            </a:lvl2pPr>
            <a:lvl3pPr marL="0" indent="0">
              <a:lnSpc>
                <a:spcPct val="125000"/>
              </a:lnSpc>
              <a:spcBef>
                <a:spcPts val="0"/>
              </a:spcBef>
              <a:buNone/>
              <a:defRPr sz="2000" b="0">
                <a:solidFill>
                  <a:schemeClr val="tx2"/>
                </a:solidFill>
                <a:latin typeface="Arial" pitchFamily="34" charset="0"/>
                <a:cs typeface="Arial" pitchFamily="34" charset="0"/>
              </a:defRPr>
            </a:lvl3pPr>
            <a:lvl4pPr marL="0" indent="0">
              <a:lnSpc>
                <a:spcPct val="125000"/>
              </a:lnSpc>
              <a:spcBef>
                <a:spcPts val="0"/>
              </a:spcBef>
              <a:buNone/>
              <a:defRPr sz="2000" b="0">
                <a:solidFill>
                  <a:schemeClr val="tx2"/>
                </a:solidFill>
                <a:latin typeface="Arial" pitchFamily="34" charset="0"/>
                <a:cs typeface="Arial" pitchFamily="34" charset="0"/>
              </a:defRPr>
            </a:lvl4pPr>
            <a:lvl5pPr marL="0" indent="0">
              <a:lnSpc>
                <a:spcPct val="125000"/>
              </a:lnSpc>
              <a:spcBef>
                <a:spcPts val="0"/>
              </a:spcBef>
              <a:buNone/>
              <a:defRPr sz="2000" b="0">
                <a:solidFill>
                  <a:schemeClr val="tx2"/>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p:txBody>
      </p:sp>
      <p:sp>
        <p:nvSpPr>
          <p:cNvPr id="8" name="TextBox 7"/>
          <p:cNvSpPr txBox="1"/>
          <p:nvPr userDrawn="1"/>
        </p:nvSpPr>
        <p:spPr>
          <a:xfrm>
            <a:off x="594360" y="1676400"/>
            <a:ext cx="7955280" cy="553998"/>
          </a:xfrm>
          <a:prstGeom prst="rect">
            <a:avLst/>
          </a:prstGeom>
          <a:noFill/>
        </p:spPr>
        <p:txBody>
          <a:bodyPr wrap="square" lIns="0" tIns="0" rIns="0" bIns="0" rtlCol="0" anchor="t" anchorCtr="0">
            <a:spAutoFit/>
          </a:bodyPr>
          <a:lstStyle/>
          <a:p>
            <a:r>
              <a:rPr lang="en-US" sz="3600" b="1" dirty="0">
                <a:solidFill>
                  <a:srgbClr val="A5D25F"/>
                </a:solidFill>
              </a:rPr>
              <a:t>Thank you</a:t>
            </a:r>
          </a:p>
        </p:txBody>
      </p:sp>
      <p:pic>
        <p:nvPicPr>
          <p:cNvPr id="6" name="Picture 5"/>
          <p:cNvPicPr>
            <a:picLocks noChangeAspect="1"/>
          </p:cNvPicPr>
          <p:nvPr userDrawn="1"/>
        </p:nvPicPr>
        <p:blipFill rotWithShape="1">
          <a:blip r:embed="rId2" cstate="print">
            <a:extLst>
              <a:ext uri="{28A0092B-C50C-407E-A947-70E740481C1C}">
                <a14:useLocalDpi xmlns:a14="http://schemas.microsoft.com/office/drawing/2010/main" val="0"/>
              </a:ext>
            </a:extLst>
          </a:blip>
          <a:srcRect l="5734" t="31381" r="45186" b="54244"/>
          <a:stretch/>
        </p:blipFill>
        <p:spPr>
          <a:xfrm>
            <a:off x="521209" y="5791200"/>
            <a:ext cx="3060191" cy="504399"/>
          </a:xfrm>
          <a:prstGeom prst="rect">
            <a:avLst/>
          </a:prstGeom>
        </p:spPr>
      </p:pic>
      <p:sp>
        <p:nvSpPr>
          <p:cNvPr id="12" name="TextBox 11"/>
          <p:cNvSpPr txBox="1"/>
          <p:nvPr userDrawn="1"/>
        </p:nvSpPr>
        <p:spPr>
          <a:xfrm>
            <a:off x="5742432" y="5888736"/>
            <a:ext cx="2819400" cy="461665"/>
          </a:xfrm>
          <a:prstGeom prst="rect">
            <a:avLst/>
          </a:prstGeom>
          <a:noFill/>
        </p:spPr>
        <p:txBody>
          <a:bodyPr wrap="square" lIns="0" tIns="0" rIns="0" bIns="0" rtlCol="0">
            <a:spAutoFit/>
          </a:bodyPr>
          <a:lstStyle/>
          <a:p>
            <a:pPr algn="r">
              <a:spcAft>
                <a:spcPts val="600"/>
              </a:spcAft>
            </a:pPr>
            <a:r>
              <a:rPr lang="en-US" sz="3000" i="1" dirty="0">
                <a:solidFill>
                  <a:srgbClr val="999999"/>
                </a:solidFill>
                <a:latin typeface="Georgia" panose="02040502050405020303" pitchFamily="18" charset="0"/>
              </a:rPr>
              <a:t>forrester.com</a:t>
            </a:r>
          </a:p>
        </p:txBody>
      </p:sp>
    </p:spTree>
    <p:extLst>
      <p:ext uri="{BB962C8B-B14F-4D97-AF65-F5344CB8AC3E}">
        <p14:creationId xmlns:p14="http://schemas.microsoft.com/office/powerpoint/2010/main" val="580203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UVP">
    <p:spTree>
      <p:nvGrpSpPr>
        <p:cNvPr id="1" name=""/>
        <p:cNvGrpSpPr/>
        <p:nvPr/>
      </p:nvGrpSpPr>
      <p:grpSpPr>
        <a:xfrm>
          <a:off x="0" y="0"/>
          <a:ext cx="0" cy="0"/>
          <a:chOff x="0" y="0"/>
          <a:chExt cx="0" cy="0"/>
        </a:xfrm>
      </p:grpSpPr>
      <p:pic>
        <p:nvPicPr>
          <p:cNvPr id="4" name="Picture 3"/>
          <p:cNvPicPr>
            <a:picLocks noChangeAspect="1"/>
          </p:cNvPicPr>
          <p:nvPr userDrawn="1"/>
        </p:nvPicPr>
        <p:blipFill rotWithShape="1">
          <a:blip r:embed="rId2">
            <a:extLst>
              <a:ext uri="{28A0092B-C50C-407E-A947-70E740481C1C}">
                <a14:useLocalDpi xmlns:a14="http://schemas.microsoft.com/office/drawing/2010/main" val="0"/>
              </a:ext>
            </a:extLst>
          </a:blip>
          <a:srcRect l="5000" t="6667" r="5000" b="6665"/>
          <a:stretch/>
        </p:blipFill>
        <p:spPr>
          <a:xfrm>
            <a:off x="457200" y="457200"/>
            <a:ext cx="8229600" cy="5943599"/>
          </a:xfrm>
          <a:prstGeom prst="rect">
            <a:avLst/>
          </a:prstGeom>
        </p:spPr>
      </p:pic>
      <p:sp>
        <p:nvSpPr>
          <p:cNvPr id="8" name="TextBox 7"/>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a:solidFill>
                  <a:srgbClr val="666666"/>
                </a:solidFill>
                <a:cs typeface="Arial" pitchFamily="34" charset="0"/>
              </a:rPr>
              <a:t>© 2015 Forrester Research, Inc. Reproduction Prohibited</a:t>
            </a:r>
          </a:p>
        </p:txBody>
      </p:sp>
      <p:sp>
        <p:nvSpPr>
          <p:cNvPr id="9" name="TextBox 8"/>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a:solidFill>
                  <a:srgbClr val="666666"/>
                </a:solidFill>
              </a:rPr>
              <a:pPr algn="r">
                <a:spcAft>
                  <a:spcPts val="600"/>
                </a:spcAft>
              </a:pPr>
              <a:t>‹#›</a:t>
            </a:fld>
            <a:endParaRPr lang="en-US" sz="750" dirty="0">
              <a:solidFill>
                <a:srgbClr val="666666"/>
              </a:solidFill>
            </a:endParaRPr>
          </a:p>
        </p:txBody>
      </p:sp>
      <p:sp>
        <p:nvSpPr>
          <p:cNvPr id="7" name="Title 3"/>
          <p:cNvSpPr txBox="1">
            <a:spLocks/>
          </p:cNvSpPr>
          <p:nvPr userDrawn="1"/>
        </p:nvSpPr>
        <p:spPr>
          <a:xfrm>
            <a:off x="594360" y="594360"/>
            <a:ext cx="6492240" cy="2326791"/>
          </a:xfrm>
          <a:prstGeom prst="rect">
            <a:avLst/>
          </a:prstGeom>
        </p:spPr>
        <p:txBody>
          <a:bodyPr vert="horz" wrap="square" lIns="0" tIns="0" rIns="0" bIns="0" rtlCol="0" anchor="t" anchorCtr="0">
            <a:spAutoFit/>
          </a:bodyPr>
          <a:lstStyle>
            <a:lvl1pPr algn="l" defTabSz="914400" rtl="0" eaLnBrk="1" latinLnBrk="0" hangingPunct="1">
              <a:lnSpc>
                <a:spcPct val="90000"/>
              </a:lnSpc>
              <a:spcBef>
                <a:spcPct val="0"/>
              </a:spcBef>
              <a:buNone/>
              <a:defRPr sz="3200" b="1" kern="1200">
                <a:solidFill>
                  <a:schemeClr val="tx1"/>
                </a:solidFill>
                <a:latin typeface="Arial" pitchFamily="34" charset="0"/>
                <a:ea typeface="+mj-ea"/>
                <a:cs typeface="Arial" pitchFamily="34" charset="0"/>
              </a:defRPr>
            </a:lvl1pPr>
          </a:lstStyle>
          <a:p>
            <a:r>
              <a:rPr lang="en-US" sz="2800" b="0" i="0" u="none" strike="noStrike" kern="1200" baseline="0" dirty="0" smtClean="0">
                <a:solidFill>
                  <a:schemeClr val="tx1"/>
                </a:solidFill>
                <a:latin typeface="Arial" pitchFamily="34" charset="0"/>
                <a:ea typeface="+mj-ea"/>
                <a:cs typeface="Arial" pitchFamily="34" charset="0"/>
              </a:rPr>
              <a:t>ECM: a set of strategies and technologies that help information workers find, use and analyze digital information, from any place, at any time, within the guardrails of corporate policies.</a:t>
            </a:r>
            <a:endParaRPr lang="en-US" sz="2800" i="0" dirty="0"/>
          </a:p>
        </p:txBody>
      </p:sp>
    </p:spTree>
    <p:extLst>
      <p:ext uri="{BB962C8B-B14F-4D97-AF65-F5344CB8AC3E}">
        <p14:creationId xmlns:p14="http://schemas.microsoft.com/office/powerpoint/2010/main" val="883386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p:cNvSpPr/>
          <p:nvPr userDrawn="1"/>
        </p:nvSpPr>
        <p:spPr>
          <a:xfrm>
            <a:off x="457200" y="457200"/>
            <a:ext cx="8229600"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0" name="Text Placeholder 3"/>
          <p:cNvSpPr>
            <a:spLocks noGrp="1"/>
          </p:cNvSpPr>
          <p:nvPr>
            <p:ph type="body" sz="half" idx="1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2" name="Title 1"/>
          <p:cNvSpPr>
            <a:spLocks noGrp="1"/>
          </p:cNvSpPr>
          <p:nvPr>
            <p:ph type="title" hasCustomPrompt="1"/>
          </p:nvPr>
        </p:nvSpPr>
        <p:spPr/>
        <p:txBody>
          <a:bodyPr/>
          <a:lstStyle/>
          <a:p>
            <a:r>
              <a:rPr lang="en-US" dirty="0" smtClean="0"/>
              <a:t>Click to edit master title style</a:t>
            </a:r>
            <a:endParaRPr lang="en-US" dirty="0"/>
          </a:p>
        </p:txBody>
      </p:sp>
      <p:sp>
        <p:nvSpPr>
          <p:cNvPr id="3" name="Content Placeholder 2"/>
          <p:cNvSpPr>
            <a:spLocks noGrp="1"/>
          </p:cNvSpPr>
          <p:nvPr>
            <p:ph sz="half" idx="1" hasCustomPrompt="1"/>
          </p:nvPr>
        </p:nvSpPr>
        <p:spPr>
          <a:xfrm>
            <a:off x="594360" y="1280160"/>
            <a:ext cx="3749040" cy="4754880"/>
          </a:xfrm>
        </p:spPr>
        <p:txBody>
          <a:bodyPr/>
          <a:lstStyle>
            <a:lvl1pPr marL="182880" indent="-182880">
              <a:defRPr sz="2400"/>
            </a:lvl1pPr>
            <a:lvl2pPr>
              <a:defRPr sz="2000"/>
            </a:lvl2pPr>
            <a:lvl3pPr>
              <a:defRPr sz="2000"/>
            </a:lvl3pPr>
            <a:lvl4pPr>
              <a:defRPr sz="2000"/>
            </a:lvl4pPr>
            <a:lvl5pPr>
              <a:defRPr sz="20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hasCustomPrompt="1"/>
          </p:nvPr>
        </p:nvSpPr>
        <p:spPr>
          <a:xfrm>
            <a:off x="4800600" y="1280160"/>
            <a:ext cx="3749040" cy="4754880"/>
          </a:xfrm>
        </p:spPr>
        <p:txBody>
          <a:bodyPr/>
          <a:lstStyle>
            <a:lvl1pPr marL="182880" indent="-182880">
              <a:defRPr sz="2400"/>
            </a:lvl1pPr>
            <a:lvl2pPr>
              <a:defRPr sz="2000"/>
            </a:lvl2pPr>
            <a:lvl3pPr>
              <a:defRPr sz="2000"/>
            </a:lvl3pPr>
            <a:lvl4pPr>
              <a:defRPr sz="2000"/>
            </a:lvl4pPr>
            <a:lvl5pPr>
              <a:defRPr sz="20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TextBox 12"/>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a:solidFill>
                  <a:srgbClr val="666666"/>
                </a:solidFill>
                <a:cs typeface="Arial" pitchFamily="34" charset="0"/>
              </a:rPr>
              <a:t>© 2015 Forrester Research, Inc. Reproduction Prohibited</a:t>
            </a:r>
          </a:p>
        </p:txBody>
      </p:sp>
      <p:sp>
        <p:nvSpPr>
          <p:cNvPr id="14" name="TextBox 13"/>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a:solidFill>
                  <a:srgbClr val="666666"/>
                </a:solidFill>
              </a:rPr>
              <a:pPr algn="r">
                <a:spcAft>
                  <a:spcPts val="600"/>
                </a:spcAft>
              </a:pPr>
              <a:t>‹#›</a:t>
            </a:fld>
            <a:endParaRPr lang="en-US" sz="750" dirty="0">
              <a:solidFill>
                <a:srgbClr val="666666"/>
              </a:solidFill>
            </a:endParaRPr>
          </a:p>
        </p:txBody>
      </p:sp>
    </p:spTree>
    <p:extLst>
      <p:ext uri="{BB962C8B-B14F-4D97-AF65-F5344CB8AC3E}">
        <p14:creationId xmlns:p14="http://schemas.microsoft.com/office/powerpoint/2010/main" val="2430095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0" name="Rectangle 9"/>
          <p:cNvSpPr/>
          <p:nvPr userDrawn="1"/>
        </p:nvSpPr>
        <p:spPr>
          <a:xfrm>
            <a:off x="457200" y="457200"/>
            <a:ext cx="8229600"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Text Placeholder 3"/>
          <p:cNvSpPr>
            <a:spLocks noGrp="1"/>
          </p:cNvSpPr>
          <p:nvPr>
            <p:ph type="body" sz="half" idx="12" hasCustomPrompt="1"/>
          </p:nvPr>
        </p:nvSpPr>
        <p:spPr>
          <a:xfrm>
            <a:off x="594360" y="6139934"/>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2" name="Title 1"/>
          <p:cNvSpPr>
            <a:spLocks noGrp="1"/>
          </p:cNvSpPr>
          <p:nvPr>
            <p:ph type="title" hasCustomPrompt="1"/>
          </p:nvPr>
        </p:nvSpPr>
        <p:spPr/>
        <p:txBody>
          <a:bodyPr/>
          <a:lstStyle>
            <a:lvl1pPr>
              <a:defRPr/>
            </a:lvl1pPr>
          </a:lstStyle>
          <a:p>
            <a:r>
              <a:rPr lang="en-US" dirty="0" smtClean="0"/>
              <a:t>Click to edit master title style</a:t>
            </a:r>
            <a:endParaRPr lang="en-US" dirty="0"/>
          </a:p>
        </p:txBody>
      </p:sp>
      <p:sp>
        <p:nvSpPr>
          <p:cNvPr id="3" name="Text Placeholder 2"/>
          <p:cNvSpPr>
            <a:spLocks noGrp="1"/>
          </p:cNvSpPr>
          <p:nvPr>
            <p:ph type="body" idx="1" hasCustomPrompt="1"/>
          </p:nvPr>
        </p:nvSpPr>
        <p:spPr>
          <a:xfrm>
            <a:off x="594360" y="1280160"/>
            <a:ext cx="3794760" cy="738664"/>
          </a:xfrm>
        </p:spPr>
        <p:txBody>
          <a:bodyPr anchor="b" anchorCtr="0">
            <a:spAutoFit/>
          </a:bodyPr>
          <a:lstStyle>
            <a:lvl1pPr marL="0" indent="0">
              <a:spcAft>
                <a:spcPts val="0"/>
              </a:spcAft>
              <a:buNone/>
              <a:defRPr sz="2400" b="1">
                <a:solidFill>
                  <a:schemeClr val="accent1"/>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hasCustomPrompt="1"/>
          </p:nvPr>
        </p:nvSpPr>
        <p:spPr>
          <a:xfrm>
            <a:off x="594360" y="2103120"/>
            <a:ext cx="3794760" cy="3840480"/>
          </a:xfrm>
        </p:spPr>
        <p:txBody>
          <a:bodyPr/>
          <a:lstStyle>
            <a:lvl1pPr marL="182880" indent="-182880">
              <a:defRPr sz="2400"/>
            </a:lvl1pPr>
            <a:lvl2pPr>
              <a:defRPr sz="2000"/>
            </a:lvl2pPr>
            <a:lvl3pPr>
              <a:defRPr sz="2000"/>
            </a:lvl3pPr>
            <a:lvl4pPr>
              <a:defRPr sz="2000"/>
            </a:lvl4pPr>
            <a:lvl5pPr>
              <a:defRPr sz="20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hasCustomPrompt="1"/>
          </p:nvPr>
        </p:nvSpPr>
        <p:spPr>
          <a:xfrm>
            <a:off x="4754880" y="1280160"/>
            <a:ext cx="3794760" cy="738664"/>
          </a:xfrm>
        </p:spPr>
        <p:txBody>
          <a:bodyPr anchor="b" anchorCtr="0">
            <a:spAutoFit/>
          </a:bodyPr>
          <a:lstStyle>
            <a:lvl1pPr marL="0" indent="0">
              <a:spcAft>
                <a:spcPts val="0"/>
              </a:spcAft>
              <a:buNone/>
              <a:defRPr sz="2400" b="1">
                <a:solidFill>
                  <a:schemeClr val="accent1"/>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hasCustomPrompt="1"/>
          </p:nvPr>
        </p:nvSpPr>
        <p:spPr>
          <a:xfrm>
            <a:off x="4754880" y="2103120"/>
            <a:ext cx="3794760" cy="3840480"/>
          </a:xfrm>
        </p:spPr>
        <p:txBody>
          <a:bodyPr/>
          <a:lstStyle>
            <a:lvl1pPr marL="182880" indent="-182880">
              <a:defRPr sz="2400"/>
            </a:lvl1pPr>
            <a:lvl2pPr>
              <a:defRPr sz="2000"/>
            </a:lvl2pPr>
            <a:lvl3pPr>
              <a:defRPr sz="2000"/>
            </a:lvl3pPr>
            <a:lvl4pPr>
              <a:defRPr sz="2000"/>
            </a:lvl4pPr>
            <a:lvl5pPr>
              <a:defRPr sz="20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TextBox 12"/>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a:solidFill>
                  <a:srgbClr val="666666"/>
                </a:solidFill>
                <a:cs typeface="Arial" pitchFamily="34" charset="0"/>
              </a:rPr>
              <a:t>© 2015 Forrester Research, Inc. Reproduction Prohibited</a:t>
            </a:r>
          </a:p>
        </p:txBody>
      </p:sp>
      <p:sp>
        <p:nvSpPr>
          <p:cNvPr id="14" name="TextBox 13"/>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a:solidFill>
                  <a:srgbClr val="666666"/>
                </a:solidFill>
              </a:rPr>
              <a:pPr algn="r">
                <a:spcAft>
                  <a:spcPts val="600"/>
                </a:spcAft>
              </a:pPr>
              <a:t>‹#›</a:t>
            </a:fld>
            <a:endParaRPr lang="en-US" sz="750" dirty="0">
              <a:solidFill>
                <a:srgbClr val="666666"/>
              </a:solidFill>
            </a:endParaRPr>
          </a:p>
        </p:txBody>
      </p:sp>
    </p:spTree>
    <p:extLst>
      <p:ext uri="{BB962C8B-B14F-4D97-AF65-F5344CB8AC3E}">
        <p14:creationId xmlns:p14="http://schemas.microsoft.com/office/powerpoint/2010/main" val="3566608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hree Column">
    <p:spTree>
      <p:nvGrpSpPr>
        <p:cNvPr id="1" name=""/>
        <p:cNvGrpSpPr/>
        <p:nvPr/>
      </p:nvGrpSpPr>
      <p:grpSpPr>
        <a:xfrm>
          <a:off x="0" y="0"/>
          <a:ext cx="0" cy="0"/>
          <a:chOff x="0" y="0"/>
          <a:chExt cx="0" cy="0"/>
        </a:xfrm>
      </p:grpSpPr>
      <p:sp>
        <p:nvSpPr>
          <p:cNvPr id="11" name="Rectangle 10"/>
          <p:cNvSpPr/>
          <p:nvPr userDrawn="1"/>
        </p:nvSpPr>
        <p:spPr>
          <a:xfrm>
            <a:off x="457200" y="457200"/>
            <a:ext cx="8229600"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hasCustomPrompt="1"/>
          </p:nvPr>
        </p:nvSpPr>
        <p:spPr/>
        <p:txBody>
          <a:bodyPr/>
          <a:lstStyle>
            <a:lvl1pPr>
              <a:defRPr/>
            </a:lvl1pPr>
          </a:lstStyle>
          <a:p>
            <a:r>
              <a:rPr lang="en-US" dirty="0" smtClean="0"/>
              <a:t>Click to edit master title style</a:t>
            </a:r>
            <a:endParaRPr lang="en-US" dirty="0"/>
          </a:p>
        </p:txBody>
      </p:sp>
      <p:sp>
        <p:nvSpPr>
          <p:cNvPr id="3" name="Text Placeholder 2"/>
          <p:cNvSpPr>
            <a:spLocks noGrp="1"/>
          </p:cNvSpPr>
          <p:nvPr>
            <p:ph type="body" idx="1" hasCustomPrompt="1"/>
          </p:nvPr>
        </p:nvSpPr>
        <p:spPr>
          <a:xfrm>
            <a:off x="594360" y="1280160"/>
            <a:ext cx="2514600" cy="615553"/>
          </a:xfrm>
        </p:spPr>
        <p:txBody>
          <a:bodyPr anchor="b" anchorCtr="0">
            <a:spAutoFit/>
          </a:bodyPr>
          <a:lstStyle>
            <a:lvl1pPr marL="0" indent="0">
              <a:spcBef>
                <a:spcPts val="0"/>
              </a:spcBef>
              <a:spcAft>
                <a:spcPts val="0"/>
              </a:spcAft>
              <a:buNone/>
              <a:defRPr sz="2000" b="1">
                <a:solidFill>
                  <a:schemeClr val="accent1"/>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hasCustomPrompt="1"/>
          </p:nvPr>
        </p:nvSpPr>
        <p:spPr>
          <a:xfrm>
            <a:off x="594360" y="2103120"/>
            <a:ext cx="2514600" cy="4114800"/>
          </a:xfrm>
        </p:spPr>
        <p:txBody>
          <a:bodyPr/>
          <a:lstStyle>
            <a:lvl1pPr marL="182880" indent="-182880">
              <a:spcBef>
                <a:spcPts val="0"/>
              </a:spcBef>
              <a:buClr>
                <a:schemeClr val="accent1"/>
              </a:buClr>
              <a:buFont typeface="Arial" pitchFamily="34" charset="0"/>
              <a:buChar char="•"/>
              <a:defRPr sz="1800">
                <a:solidFill>
                  <a:schemeClr val="tx1"/>
                </a:solidFill>
              </a:defRPr>
            </a:lvl1pPr>
            <a:lvl2pPr marL="182880" indent="-182880">
              <a:spcBef>
                <a:spcPts val="0"/>
              </a:spcBef>
              <a:buClr>
                <a:schemeClr val="accent1"/>
              </a:buClr>
              <a:buFont typeface="Arial" pitchFamily="34" charset="0"/>
              <a:buChar char="•"/>
              <a:defRPr sz="1800">
                <a:solidFill>
                  <a:schemeClr val="tx1"/>
                </a:solidFill>
              </a:defRPr>
            </a:lvl2pPr>
            <a:lvl3pPr marL="182880" indent="-182880">
              <a:spcBef>
                <a:spcPts val="0"/>
              </a:spcBef>
              <a:buClr>
                <a:schemeClr val="accent1"/>
              </a:buClr>
              <a:buFont typeface="Arial" pitchFamily="34" charset="0"/>
              <a:buChar char="•"/>
              <a:defRPr sz="1800">
                <a:solidFill>
                  <a:schemeClr val="tx1"/>
                </a:solidFill>
              </a:defRPr>
            </a:lvl3pPr>
            <a:lvl4pPr marL="182880" indent="-182880">
              <a:spcBef>
                <a:spcPts val="0"/>
              </a:spcBef>
              <a:buClr>
                <a:schemeClr val="accent1"/>
              </a:buClr>
              <a:buFont typeface="Arial" pitchFamily="34" charset="0"/>
              <a:buChar char="•"/>
              <a:defRPr sz="1800">
                <a:solidFill>
                  <a:schemeClr val="tx1"/>
                </a:solidFill>
              </a:defRPr>
            </a:lvl4pPr>
            <a:lvl5pPr marL="182880" indent="-182880">
              <a:spcBef>
                <a:spcPts val="0"/>
              </a:spcBef>
              <a:buClr>
                <a:schemeClr val="accent1"/>
              </a:buClr>
              <a:buFont typeface="Arial" pitchFamily="34" charset="0"/>
              <a:buChar char="•"/>
              <a:defRPr sz="1800">
                <a:solidFill>
                  <a:schemeClr val="tx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hasCustomPrompt="1"/>
          </p:nvPr>
        </p:nvSpPr>
        <p:spPr>
          <a:xfrm>
            <a:off x="3319272" y="1280160"/>
            <a:ext cx="2514600" cy="615553"/>
          </a:xfrm>
        </p:spPr>
        <p:txBody>
          <a:bodyPr anchor="b" anchorCtr="0">
            <a:spAutoFit/>
          </a:bodyPr>
          <a:lstStyle>
            <a:lvl1pPr marL="0" indent="0">
              <a:spcBef>
                <a:spcPts val="0"/>
              </a:spcBef>
              <a:spcAft>
                <a:spcPts val="0"/>
              </a:spcAft>
              <a:buNone/>
              <a:defRPr sz="2000" b="1">
                <a:solidFill>
                  <a:schemeClr val="accent1"/>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hasCustomPrompt="1"/>
          </p:nvPr>
        </p:nvSpPr>
        <p:spPr>
          <a:xfrm>
            <a:off x="3319272" y="2103120"/>
            <a:ext cx="2514600" cy="4114800"/>
          </a:xfrm>
        </p:spPr>
        <p:txBody>
          <a:bodyPr/>
          <a:lstStyle>
            <a:lvl1pPr marL="182880" indent="-182880">
              <a:spcBef>
                <a:spcPts val="0"/>
              </a:spcBef>
              <a:buClr>
                <a:schemeClr val="accent1"/>
              </a:buClr>
              <a:buFont typeface="Arial" pitchFamily="34" charset="0"/>
              <a:buChar char="•"/>
              <a:defRPr sz="1800">
                <a:solidFill>
                  <a:schemeClr val="tx1"/>
                </a:solidFill>
              </a:defRPr>
            </a:lvl1pPr>
            <a:lvl2pPr marL="182880" indent="-182880">
              <a:spcBef>
                <a:spcPts val="0"/>
              </a:spcBef>
              <a:buClr>
                <a:schemeClr val="accent1"/>
              </a:buClr>
              <a:buFont typeface="Arial" pitchFamily="34" charset="0"/>
              <a:buChar char="•"/>
              <a:defRPr sz="1800">
                <a:solidFill>
                  <a:schemeClr val="tx1"/>
                </a:solidFill>
              </a:defRPr>
            </a:lvl2pPr>
            <a:lvl3pPr marL="182880" indent="-182880">
              <a:spcBef>
                <a:spcPts val="0"/>
              </a:spcBef>
              <a:buClr>
                <a:schemeClr val="accent1"/>
              </a:buClr>
              <a:buFont typeface="Arial" pitchFamily="34" charset="0"/>
              <a:buChar char="•"/>
              <a:defRPr sz="1800">
                <a:solidFill>
                  <a:schemeClr val="tx1"/>
                </a:solidFill>
              </a:defRPr>
            </a:lvl3pPr>
            <a:lvl4pPr marL="182880" indent="-182880">
              <a:spcBef>
                <a:spcPts val="0"/>
              </a:spcBef>
              <a:buClr>
                <a:schemeClr val="accent1"/>
              </a:buClr>
              <a:buFont typeface="Arial" pitchFamily="34" charset="0"/>
              <a:buChar char="•"/>
              <a:defRPr sz="1800">
                <a:solidFill>
                  <a:schemeClr val="tx1"/>
                </a:solidFill>
              </a:defRPr>
            </a:lvl4pPr>
            <a:lvl5pPr marL="182880" indent="-182880">
              <a:spcBef>
                <a:spcPts val="0"/>
              </a:spcBef>
              <a:buClr>
                <a:schemeClr val="accent1"/>
              </a:buClr>
              <a:buFont typeface="Arial" pitchFamily="34" charset="0"/>
              <a:buChar char="•"/>
              <a:defRPr sz="1800">
                <a:solidFill>
                  <a:schemeClr val="tx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Text Placeholder 4"/>
          <p:cNvSpPr>
            <a:spLocks noGrp="1"/>
          </p:cNvSpPr>
          <p:nvPr>
            <p:ph type="body" sz="quarter" idx="13" hasCustomPrompt="1"/>
          </p:nvPr>
        </p:nvSpPr>
        <p:spPr>
          <a:xfrm>
            <a:off x="6035040" y="1280160"/>
            <a:ext cx="2514600" cy="615553"/>
          </a:xfrm>
        </p:spPr>
        <p:txBody>
          <a:bodyPr anchor="b" anchorCtr="0">
            <a:spAutoFit/>
          </a:bodyPr>
          <a:lstStyle>
            <a:lvl1pPr marL="0" indent="0">
              <a:spcBef>
                <a:spcPts val="0"/>
              </a:spcBef>
              <a:spcAft>
                <a:spcPts val="0"/>
              </a:spcAft>
              <a:buNone/>
              <a:defRPr sz="2000" b="1">
                <a:solidFill>
                  <a:schemeClr val="accent1"/>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4" name="Content Placeholder 5"/>
          <p:cNvSpPr>
            <a:spLocks noGrp="1"/>
          </p:cNvSpPr>
          <p:nvPr>
            <p:ph sz="quarter" idx="14" hasCustomPrompt="1"/>
          </p:nvPr>
        </p:nvSpPr>
        <p:spPr>
          <a:xfrm>
            <a:off x="6035040" y="2103120"/>
            <a:ext cx="2514600" cy="4114800"/>
          </a:xfrm>
        </p:spPr>
        <p:txBody>
          <a:bodyPr/>
          <a:lstStyle>
            <a:lvl1pPr marL="182880" indent="-182880">
              <a:spcBef>
                <a:spcPts val="0"/>
              </a:spcBef>
              <a:buClr>
                <a:schemeClr val="accent1"/>
              </a:buClr>
              <a:buFont typeface="Arial" pitchFamily="34" charset="0"/>
              <a:buChar char="•"/>
              <a:defRPr sz="1800">
                <a:solidFill>
                  <a:schemeClr val="tx1"/>
                </a:solidFill>
              </a:defRPr>
            </a:lvl1pPr>
            <a:lvl2pPr marL="182880" indent="-182880">
              <a:spcBef>
                <a:spcPts val="0"/>
              </a:spcBef>
              <a:buClr>
                <a:schemeClr val="accent1"/>
              </a:buClr>
              <a:buFont typeface="Arial" pitchFamily="34" charset="0"/>
              <a:buChar char="•"/>
              <a:defRPr sz="1800" b="0">
                <a:solidFill>
                  <a:schemeClr val="tx1"/>
                </a:solidFill>
              </a:defRPr>
            </a:lvl2pPr>
            <a:lvl3pPr marL="182880" indent="-182880">
              <a:spcBef>
                <a:spcPts val="0"/>
              </a:spcBef>
              <a:buClr>
                <a:schemeClr val="accent1"/>
              </a:buClr>
              <a:buFont typeface="Arial" pitchFamily="34" charset="0"/>
              <a:buChar char="•"/>
              <a:defRPr sz="1800">
                <a:solidFill>
                  <a:schemeClr val="tx1"/>
                </a:solidFill>
              </a:defRPr>
            </a:lvl3pPr>
            <a:lvl4pPr marL="182880" indent="-182880">
              <a:spcBef>
                <a:spcPts val="0"/>
              </a:spcBef>
              <a:buClr>
                <a:schemeClr val="accent1"/>
              </a:buClr>
              <a:buFont typeface="Arial" pitchFamily="34" charset="0"/>
              <a:buChar char="•"/>
              <a:defRPr sz="1800">
                <a:solidFill>
                  <a:schemeClr val="tx1"/>
                </a:solidFill>
              </a:defRPr>
            </a:lvl4pPr>
            <a:lvl5pPr marL="182880" indent="-182880">
              <a:spcBef>
                <a:spcPts val="0"/>
              </a:spcBef>
              <a:buClr>
                <a:schemeClr val="accent1"/>
              </a:buClr>
              <a:buFont typeface="Arial" pitchFamily="34" charset="0"/>
              <a:buChar char="•"/>
              <a:defRPr sz="1800">
                <a:solidFill>
                  <a:schemeClr val="tx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7" name="TextBox 16"/>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a:solidFill>
                  <a:srgbClr val="666666"/>
                </a:solidFill>
                <a:cs typeface="Arial" pitchFamily="34" charset="0"/>
              </a:rPr>
              <a:t>© 2015 Forrester Research, Inc. Reproduction Prohibited</a:t>
            </a:r>
          </a:p>
        </p:txBody>
      </p:sp>
      <p:sp>
        <p:nvSpPr>
          <p:cNvPr id="18" name="TextBox 17"/>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a:solidFill>
                  <a:srgbClr val="666666"/>
                </a:solidFill>
              </a:rPr>
              <a:pPr algn="r">
                <a:spcAft>
                  <a:spcPts val="600"/>
                </a:spcAft>
              </a:pPr>
              <a:t>‹#›</a:t>
            </a:fld>
            <a:endParaRPr lang="en-US" sz="750" dirty="0">
              <a:solidFill>
                <a:srgbClr val="666666"/>
              </a:solidFill>
            </a:endParaRPr>
          </a:p>
        </p:txBody>
      </p:sp>
    </p:spTree>
    <p:extLst>
      <p:ext uri="{BB962C8B-B14F-4D97-AF65-F5344CB8AC3E}">
        <p14:creationId xmlns:p14="http://schemas.microsoft.com/office/powerpoint/2010/main" val="1037885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8" name="Rectangle 7"/>
          <p:cNvSpPr/>
          <p:nvPr userDrawn="1"/>
        </p:nvSpPr>
        <p:spPr>
          <a:xfrm>
            <a:off x="457200" y="457200"/>
            <a:ext cx="8229600"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0" name="Text Placeholder 3"/>
          <p:cNvSpPr>
            <a:spLocks noGrp="1"/>
          </p:cNvSpPr>
          <p:nvPr>
            <p:ph type="body" sz="half" idx="1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2" name="Title 1"/>
          <p:cNvSpPr>
            <a:spLocks noGrp="1"/>
          </p:cNvSpPr>
          <p:nvPr>
            <p:ph type="title" hasCustomPrompt="1"/>
          </p:nvPr>
        </p:nvSpPr>
        <p:spPr>
          <a:xfrm>
            <a:off x="594360" y="594360"/>
            <a:ext cx="7955280" cy="443198"/>
          </a:xfrm>
        </p:spPr>
        <p:txBody>
          <a:bodyPr anchor="t" anchorCtr="0"/>
          <a:lstStyle>
            <a:lvl1pPr algn="l">
              <a:defRPr sz="3200" b="1"/>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4114800" y="1280160"/>
            <a:ext cx="4434840" cy="4754880"/>
          </a:xfrm>
        </p:spPr>
        <p:txBody>
          <a:bodyPr/>
          <a:lstStyle>
            <a:lvl1pPr marL="182880" indent="-182880">
              <a:spcBef>
                <a:spcPts val="500"/>
              </a:spcBef>
              <a:buSzPct val="100000"/>
              <a:buFont typeface="Arial Black" pitchFamily="34" charset="0"/>
              <a:buChar char="›"/>
              <a:defRPr sz="2400">
                <a:latin typeface="Arial" pitchFamily="34" charset="0"/>
                <a:cs typeface="Arial" pitchFamily="34" charset="0"/>
              </a:defRPr>
            </a:lvl1pPr>
            <a:lvl2pPr marL="822960" indent="-182880">
              <a:buClr>
                <a:schemeClr val="accent1"/>
              </a:buClr>
              <a:buFont typeface="Arial" pitchFamily="34" charset="0"/>
              <a:buChar char="•"/>
              <a:defRPr sz="2000">
                <a:latin typeface="Arial" pitchFamily="34" charset="0"/>
                <a:cs typeface="Arial" pitchFamily="34" charset="0"/>
              </a:defRPr>
            </a:lvl2pPr>
            <a:lvl3pPr marL="1371600" indent="-182880">
              <a:buClr>
                <a:schemeClr val="tx2"/>
              </a:buClr>
              <a:buFont typeface="Arial" pitchFamily="34" charset="0"/>
              <a:buChar char="›"/>
              <a:defRPr sz="2000">
                <a:latin typeface="Arial" pitchFamily="34" charset="0"/>
                <a:cs typeface="Arial" pitchFamily="34" charset="0"/>
              </a:defRPr>
            </a:lvl3pPr>
            <a:lvl4pPr marL="1371600" indent="-182880">
              <a:buClr>
                <a:schemeClr val="tx2"/>
              </a:buClr>
              <a:buFont typeface="Arial" pitchFamily="34" charset="0"/>
              <a:buChar char="›"/>
              <a:defRPr sz="2000">
                <a:latin typeface="Arial" pitchFamily="34" charset="0"/>
                <a:cs typeface="Arial" pitchFamily="34" charset="0"/>
              </a:defRPr>
            </a:lvl4pPr>
            <a:lvl5pPr marL="1371600" indent="-182880">
              <a:buClr>
                <a:schemeClr val="tx2"/>
              </a:buClr>
              <a:buFont typeface="Arial" pitchFamily="34" charset="0"/>
              <a:buChar char="›"/>
              <a:defRPr sz="2000">
                <a:latin typeface="Arial" pitchFamily="34" charset="0"/>
                <a:cs typeface="Arial" pitchFamily="34" charset="0"/>
              </a:defRPr>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hasCustomPrompt="1"/>
          </p:nvPr>
        </p:nvSpPr>
        <p:spPr>
          <a:xfrm>
            <a:off x="594360" y="1280160"/>
            <a:ext cx="3291840" cy="4754880"/>
          </a:xfrm>
        </p:spPr>
        <p:txBody>
          <a:bodyPr/>
          <a:lstStyle>
            <a:lvl1pPr marL="182880" indent="-182880">
              <a:spcBef>
                <a:spcPts val="500"/>
              </a:spcBef>
              <a:buClr>
                <a:schemeClr val="accent1"/>
              </a:buClr>
              <a:buSzPct val="100000"/>
              <a:buFont typeface="Arial Black" pitchFamily="34" charset="0"/>
              <a:buChar char="›"/>
              <a:defRPr sz="24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11" name="TextBox 10"/>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a:solidFill>
                  <a:srgbClr val="666666"/>
                </a:solidFill>
                <a:cs typeface="Arial" pitchFamily="34" charset="0"/>
              </a:rPr>
              <a:t>© 2015 Forrester Research, Inc. Reproduction Prohibited</a:t>
            </a:r>
          </a:p>
        </p:txBody>
      </p:sp>
      <p:sp>
        <p:nvSpPr>
          <p:cNvPr id="12" name="TextBox 11"/>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a:solidFill>
                  <a:srgbClr val="666666"/>
                </a:solidFill>
              </a:rPr>
              <a:pPr algn="r">
                <a:spcAft>
                  <a:spcPts val="600"/>
                </a:spcAft>
              </a:pPr>
              <a:t>‹#›</a:t>
            </a:fld>
            <a:endParaRPr lang="en-US" sz="750" dirty="0">
              <a:solidFill>
                <a:srgbClr val="666666"/>
              </a:solidFill>
            </a:endParaRPr>
          </a:p>
        </p:txBody>
      </p:sp>
    </p:spTree>
    <p:extLst>
      <p:ext uri="{BB962C8B-B14F-4D97-AF65-F5344CB8AC3E}">
        <p14:creationId xmlns:p14="http://schemas.microsoft.com/office/powerpoint/2010/main" val="1813382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otally blank">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181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dt="0"/>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Market Imperatives customized">
    <p:bg>
      <p:bgPr>
        <a:solidFill>
          <a:schemeClr val="bg2"/>
        </a:solidFill>
        <a:effectLst/>
      </p:bgPr>
    </p:bg>
    <p:spTree>
      <p:nvGrpSpPr>
        <p:cNvPr id="1" name=""/>
        <p:cNvGrpSpPr/>
        <p:nvPr/>
      </p:nvGrpSpPr>
      <p:grpSpPr>
        <a:xfrm>
          <a:off x="0" y="0"/>
          <a:ext cx="0" cy="0"/>
          <a:chOff x="0" y="0"/>
          <a:chExt cx="0" cy="0"/>
        </a:xfrm>
      </p:grpSpPr>
      <p:sp>
        <p:nvSpPr>
          <p:cNvPr id="17" name="Rectangle 16"/>
          <p:cNvSpPr/>
          <p:nvPr userDrawn="1"/>
        </p:nvSpPr>
        <p:spPr>
          <a:xfrm>
            <a:off x="457200" y="457200"/>
            <a:ext cx="8229600"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pic>
        <p:nvPicPr>
          <p:cNvPr id="4" name="Picture 3"/>
          <p:cNvPicPr>
            <a:picLocks noChangeAspect="1"/>
          </p:cNvPicPr>
          <p:nvPr userDrawn="1"/>
        </p:nvPicPr>
        <p:blipFill rotWithShape="1">
          <a:blip r:embed="rId2">
            <a:extLst>
              <a:ext uri="{28A0092B-C50C-407E-A947-70E740481C1C}">
                <a14:useLocalDpi xmlns:a14="http://schemas.microsoft.com/office/drawing/2010/main" val="0"/>
              </a:ext>
            </a:extLst>
          </a:blip>
          <a:srcRect l="10000" t="13333" r="10000" b="13333"/>
          <a:stretch/>
        </p:blipFill>
        <p:spPr>
          <a:xfrm>
            <a:off x="914400" y="1298448"/>
            <a:ext cx="7315200" cy="5029200"/>
          </a:xfrm>
          <a:prstGeom prst="rect">
            <a:avLst/>
          </a:prstGeom>
        </p:spPr>
      </p:pic>
      <p:cxnSp>
        <p:nvCxnSpPr>
          <p:cNvPr id="14" name="Straight Connector 13"/>
          <p:cNvCxnSpPr/>
          <p:nvPr userDrawn="1"/>
        </p:nvCxnSpPr>
        <p:spPr>
          <a:xfrm>
            <a:off x="2258568" y="3810000"/>
            <a:ext cx="4626864"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userDrawn="1"/>
        </p:nvCxnSpPr>
        <p:spPr>
          <a:xfrm flipV="1">
            <a:off x="4572000" y="1499616"/>
            <a:ext cx="0" cy="4626864"/>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Oval 15"/>
          <p:cNvSpPr/>
          <p:nvPr userDrawn="1"/>
        </p:nvSpPr>
        <p:spPr>
          <a:xfrm>
            <a:off x="3547872" y="2788920"/>
            <a:ext cx="2048256" cy="20482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solidFill>
                <a:srgbClr val="333333"/>
              </a:solidFill>
            </a:endParaRPr>
          </a:p>
        </p:txBody>
      </p:sp>
      <p:sp>
        <p:nvSpPr>
          <p:cNvPr id="9" name="Text Placeholder 3"/>
          <p:cNvSpPr>
            <a:spLocks noGrp="1"/>
          </p:cNvSpPr>
          <p:nvPr>
            <p:ph type="body" sz="half" idx="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2" name="Title 1"/>
          <p:cNvSpPr>
            <a:spLocks noGrp="1"/>
          </p:cNvSpPr>
          <p:nvPr>
            <p:ph type="title" hasCustomPrompt="1"/>
          </p:nvPr>
        </p:nvSpPr>
        <p:spPr>
          <a:xfrm>
            <a:off x="594360" y="594360"/>
            <a:ext cx="7955280" cy="360099"/>
          </a:xfrm>
        </p:spPr>
        <p:txBody>
          <a:bodyPr/>
          <a:lstStyle>
            <a:lvl1pPr>
              <a:defRPr sz="2600">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594360" y="1432560"/>
            <a:ext cx="2377440" cy="2225040"/>
          </a:xfrm>
        </p:spPr>
        <p:txBody>
          <a:bodyPr/>
          <a:lstStyle>
            <a:lvl1pPr marL="0" indent="0">
              <a:spcBef>
                <a:spcPts val="0"/>
              </a:spcBef>
              <a:spcAft>
                <a:spcPts val="300"/>
              </a:spcAft>
              <a:buFontTx/>
              <a:buNone/>
              <a:defRPr sz="1400" b="1" i="0">
                <a:solidFill>
                  <a:schemeClr val="accent1"/>
                </a:solidFill>
                <a:latin typeface="Arial" pitchFamily="34" charset="0"/>
                <a:cs typeface="Arial" pitchFamily="34" charset="0"/>
              </a:defRPr>
            </a:lvl1pPr>
            <a:lvl2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2pPr>
            <a:lvl3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3pPr>
            <a:lvl4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4pPr>
            <a:lvl5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TextBox 10"/>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a:solidFill>
                  <a:srgbClr val="666666"/>
                </a:solidFill>
                <a:cs typeface="Arial" pitchFamily="34" charset="0"/>
              </a:rPr>
              <a:t>© 2015 Forrester Research, Inc. Reproduction Prohibited</a:t>
            </a:r>
          </a:p>
        </p:txBody>
      </p:sp>
      <p:sp>
        <p:nvSpPr>
          <p:cNvPr id="12" name="TextBox 11"/>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a:solidFill>
                  <a:srgbClr val="666666"/>
                </a:solidFill>
              </a:rPr>
              <a:pPr algn="r">
                <a:spcAft>
                  <a:spcPts val="600"/>
                </a:spcAft>
              </a:pPr>
              <a:t>‹#›</a:t>
            </a:fld>
            <a:endParaRPr lang="en-US" sz="750" dirty="0">
              <a:solidFill>
                <a:srgbClr val="666666"/>
              </a:solidFill>
            </a:endParaRPr>
          </a:p>
        </p:txBody>
      </p:sp>
      <p:sp>
        <p:nvSpPr>
          <p:cNvPr id="18" name="Content Placeholder 2"/>
          <p:cNvSpPr>
            <a:spLocks noGrp="1"/>
          </p:cNvSpPr>
          <p:nvPr>
            <p:ph idx="10" hasCustomPrompt="1"/>
          </p:nvPr>
        </p:nvSpPr>
        <p:spPr>
          <a:xfrm>
            <a:off x="6153912" y="1432560"/>
            <a:ext cx="2377440" cy="2225040"/>
          </a:xfrm>
        </p:spPr>
        <p:txBody>
          <a:bodyPr/>
          <a:lstStyle>
            <a:lvl1pPr marL="0" indent="0">
              <a:spcBef>
                <a:spcPts val="0"/>
              </a:spcBef>
              <a:spcAft>
                <a:spcPts val="300"/>
              </a:spcAft>
              <a:buFontTx/>
              <a:buNone/>
              <a:defRPr sz="1400" b="1" i="0">
                <a:solidFill>
                  <a:schemeClr val="accent1"/>
                </a:solidFill>
                <a:latin typeface="Arial" pitchFamily="34" charset="0"/>
                <a:cs typeface="Arial" pitchFamily="34" charset="0"/>
              </a:defRPr>
            </a:lvl1pPr>
            <a:lvl2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2pPr>
            <a:lvl3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3pPr>
            <a:lvl4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4pPr>
            <a:lvl5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9" name="Content Placeholder 2"/>
          <p:cNvSpPr>
            <a:spLocks noGrp="1"/>
          </p:cNvSpPr>
          <p:nvPr>
            <p:ph idx="11" hasCustomPrompt="1"/>
          </p:nvPr>
        </p:nvSpPr>
        <p:spPr>
          <a:xfrm>
            <a:off x="594360" y="3901440"/>
            <a:ext cx="2377440" cy="2225040"/>
          </a:xfrm>
        </p:spPr>
        <p:txBody>
          <a:bodyPr/>
          <a:lstStyle>
            <a:lvl1pPr marL="0" indent="0">
              <a:spcBef>
                <a:spcPts val="0"/>
              </a:spcBef>
              <a:spcAft>
                <a:spcPts val="300"/>
              </a:spcAft>
              <a:buFontTx/>
              <a:buNone/>
              <a:defRPr sz="1400" b="1" i="0">
                <a:solidFill>
                  <a:schemeClr val="accent1"/>
                </a:solidFill>
                <a:latin typeface="Arial" pitchFamily="34" charset="0"/>
                <a:cs typeface="Arial" pitchFamily="34" charset="0"/>
              </a:defRPr>
            </a:lvl1pPr>
            <a:lvl2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2pPr>
            <a:lvl3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3pPr>
            <a:lvl4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4pPr>
            <a:lvl5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0" name="Content Placeholder 2"/>
          <p:cNvSpPr>
            <a:spLocks noGrp="1"/>
          </p:cNvSpPr>
          <p:nvPr>
            <p:ph idx="12" hasCustomPrompt="1"/>
          </p:nvPr>
        </p:nvSpPr>
        <p:spPr>
          <a:xfrm>
            <a:off x="6153912" y="3901440"/>
            <a:ext cx="2377440" cy="2225040"/>
          </a:xfrm>
        </p:spPr>
        <p:txBody>
          <a:bodyPr/>
          <a:lstStyle>
            <a:lvl1pPr marL="0" indent="0">
              <a:spcBef>
                <a:spcPts val="0"/>
              </a:spcBef>
              <a:spcAft>
                <a:spcPts val="300"/>
              </a:spcAft>
              <a:buFontTx/>
              <a:buNone/>
              <a:defRPr sz="1400" b="1" i="0">
                <a:solidFill>
                  <a:schemeClr val="accent1"/>
                </a:solidFill>
                <a:latin typeface="Arial" pitchFamily="34" charset="0"/>
                <a:cs typeface="Arial" pitchFamily="34" charset="0"/>
              </a:defRPr>
            </a:lvl1pPr>
            <a:lvl2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2pPr>
            <a:lvl3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3pPr>
            <a:lvl4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4pPr>
            <a:lvl5pPr marL="91440" indent="-91440">
              <a:spcBef>
                <a:spcPts val="0"/>
              </a:spcBef>
              <a:spcAft>
                <a:spcPts val="300"/>
              </a:spcAft>
              <a:buClr>
                <a:schemeClr val="accent1"/>
              </a:buClr>
              <a:buFont typeface="Arial Black" pitchFamily="34" charset="0"/>
              <a:buChar char="›"/>
              <a:defRPr sz="12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632909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Playbook-standard">
    <p:bg>
      <p:bgPr>
        <a:blipFill rotWithShape="1">
          <a:blip r:embed="rId2"/>
          <a:stretch>
            <a:fillRect/>
          </a:stretch>
        </a:blipFill>
        <a:effectLst/>
      </p:bgPr>
    </p:bg>
    <p:spTree>
      <p:nvGrpSpPr>
        <p:cNvPr id="1" name="Shape 130"/>
        <p:cNvGrpSpPr/>
        <p:nvPr/>
      </p:nvGrpSpPr>
      <p:grpSpPr>
        <a:xfrm>
          <a:off x="0" y="0"/>
          <a:ext cx="0" cy="0"/>
          <a:chOff x="0" y="0"/>
          <a:chExt cx="0" cy="0"/>
        </a:xfrm>
      </p:grpSpPr>
      <p:sp>
        <p:nvSpPr>
          <p:cNvPr id="131" name="Shape 131"/>
          <p:cNvSpPr/>
          <p:nvPr/>
        </p:nvSpPr>
        <p:spPr>
          <a:xfrm>
            <a:off x="457200" y="1600200"/>
            <a:ext cx="8229600" cy="4800600"/>
          </a:xfrm>
          <a:prstGeom prst="rect">
            <a:avLst/>
          </a:prstGeom>
          <a:solidFill>
            <a:srgbClr val="333333"/>
          </a:soli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sp>
        <p:nvSpPr>
          <p:cNvPr id="132" name="Shape 132"/>
          <p:cNvSpPr/>
          <p:nvPr/>
        </p:nvSpPr>
        <p:spPr>
          <a:xfrm>
            <a:off x="2606040" y="2197100"/>
            <a:ext cx="1920239" cy="4069079"/>
          </a:xfrm>
          <a:prstGeom prst="rect">
            <a:avLst/>
          </a:prstGeom>
          <a:gradFill>
            <a:gsLst>
              <a:gs pos="0">
                <a:srgbClr val="9BDDF8"/>
              </a:gs>
              <a:gs pos="40000">
                <a:srgbClr val="3B92C4"/>
              </a:gs>
              <a:gs pos="83000">
                <a:srgbClr val="227FB6"/>
              </a:gs>
              <a:gs pos="100000">
                <a:srgbClr val="227FB6"/>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sp>
        <p:nvSpPr>
          <p:cNvPr id="133" name="Shape 133"/>
          <p:cNvSpPr/>
          <p:nvPr/>
        </p:nvSpPr>
        <p:spPr>
          <a:xfrm>
            <a:off x="4617719" y="2197100"/>
            <a:ext cx="1920239" cy="4069079"/>
          </a:xfrm>
          <a:prstGeom prst="rect">
            <a:avLst/>
          </a:prstGeom>
          <a:gradFill>
            <a:gsLst>
              <a:gs pos="0">
                <a:srgbClr val="9BDDF8"/>
              </a:gs>
              <a:gs pos="40000">
                <a:srgbClr val="3B92C4"/>
              </a:gs>
              <a:gs pos="83000">
                <a:srgbClr val="227FB6"/>
              </a:gs>
              <a:gs pos="100000">
                <a:srgbClr val="227FB6"/>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sp>
        <p:nvSpPr>
          <p:cNvPr id="134" name="Shape 134"/>
          <p:cNvSpPr/>
          <p:nvPr/>
        </p:nvSpPr>
        <p:spPr>
          <a:xfrm>
            <a:off x="6629400" y="2197100"/>
            <a:ext cx="1920239" cy="4069079"/>
          </a:xfrm>
          <a:prstGeom prst="rect">
            <a:avLst/>
          </a:prstGeom>
          <a:gradFill>
            <a:gsLst>
              <a:gs pos="0">
                <a:srgbClr val="9BDDF8"/>
              </a:gs>
              <a:gs pos="40000">
                <a:srgbClr val="3B92C4"/>
              </a:gs>
              <a:gs pos="83000">
                <a:srgbClr val="227FB6"/>
              </a:gs>
              <a:gs pos="100000">
                <a:srgbClr val="227FB6"/>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sp>
        <p:nvSpPr>
          <p:cNvPr id="135" name="Shape 135"/>
          <p:cNvSpPr/>
          <p:nvPr/>
        </p:nvSpPr>
        <p:spPr>
          <a:xfrm>
            <a:off x="594360" y="2197100"/>
            <a:ext cx="1920239" cy="4069079"/>
          </a:xfrm>
          <a:prstGeom prst="rect">
            <a:avLst/>
          </a:prstGeom>
          <a:gradFill>
            <a:gsLst>
              <a:gs pos="0">
                <a:srgbClr val="9BDDF8"/>
              </a:gs>
              <a:gs pos="40000">
                <a:srgbClr val="3B92C4"/>
              </a:gs>
              <a:gs pos="83000">
                <a:srgbClr val="227FB6"/>
              </a:gs>
              <a:gs pos="100000">
                <a:srgbClr val="227FB6"/>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grpSp>
        <p:nvGrpSpPr>
          <p:cNvPr id="136" name="Shape 136"/>
          <p:cNvGrpSpPr/>
          <p:nvPr/>
        </p:nvGrpSpPr>
        <p:grpSpPr>
          <a:xfrm>
            <a:off x="594360" y="2743200"/>
            <a:ext cx="1920239" cy="2311399"/>
            <a:chOff x="594360" y="2743200"/>
            <a:chExt cx="1920239" cy="2311399"/>
          </a:xfrm>
        </p:grpSpPr>
        <p:sp>
          <p:nvSpPr>
            <p:cNvPr id="137" name="Shape 137"/>
            <p:cNvSpPr/>
            <p:nvPr/>
          </p:nvSpPr>
          <p:spPr>
            <a:xfrm>
              <a:off x="594360" y="2743200"/>
              <a:ext cx="1920239" cy="27431"/>
            </a:xfrm>
            <a:prstGeom prst="rect">
              <a:avLst/>
            </a:prstGeom>
            <a:gradFill>
              <a:gsLst>
                <a:gs pos="0">
                  <a:srgbClr val="9BDDF8"/>
                </a:gs>
                <a:gs pos="100000">
                  <a:srgbClr val="4DAAD7"/>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sp>
          <p:nvSpPr>
            <p:cNvPr id="138" name="Shape 138"/>
            <p:cNvSpPr/>
            <p:nvPr/>
          </p:nvSpPr>
          <p:spPr>
            <a:xfrm>
              <a:off x="594360" y="3886200"/>
              <a:ext cx="1920239" cy="25399"/>
            </a:xfrm>
            <a:prstGeom prst="rect">
              <a:avLst/>
            </a:prstGeom>
            <a:gradFill>
              <a:gsLst>
                <a:gs pos="0">
                  <a:srgbClr val="9BDDF8"/>
                </a:gs>
                <a:gs pos="100000">
                  <a:srgbClr val="4DAAD7"/>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sp>
          <p:nvSpPr>
            <p:cNvPr id="139" name="Shape 139"/>
            <p:cNvSpPr/>
            <p:nvPr/>
          </p:nvSpPr>
          <p:spPr>
            <a:xfrm>
              <a:off x="594360" y="5029200"/>
              <a:ext cx="1920239" cy="25399"/>
            </a:xfrm>
            <a:prstGeom prst="rect">
              <a:avLst/>
            </a:prstGeom>
            <a:gradFill>
              <a:gsLst>
                <a:gs pos="0">
                  <a:srgbClr val="9BDDF8"/>
                </a:gs>
                <a:gs pos="100000">
                  <a:srgbClr val="4DAAD7"/>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grpSp>
      <p:grpSp>
        <p:nvGrpSpPr>
          <p:cNvPr id="140" name="Shape 140"/>
          <p:cNvGrpSpPr/>
          <p:nvPr/>
        </p:nvGrpSpPr>
        <p:grpSpPr>
          <a:xfrm>
            <a:off x="2606040" y="2743200"/>
            <a:ext cx="1920239" cy="2311399"/>
            <a:chOff x="2606040" y="2743200"/>
            <a:chExt cx="1920239" cy="2311399"/>
          </a:xfrm>
        </p:grpSpPr>
        <p:sp>
          <p:nvSpPr>
            <p:cNvPr id="141" name="Shape 141"/>
            <p:cNvSpPr/>
            <p:nvPr/>
          </p:nvSpPr>
          <p:spPr>
            <a:xfrm>
              <a:off x="2606040" y="2743200"/>
              <a:ext cx="1920239" cy="27431"/>
            </a:xfrm>
            <a:prstGeom prst="rect">
              <a:avLst/>
            </a:prstGeom>
            <a:gradFill>
              <a:gsLst>
                <a:gs pos="0">
                  <a:srgbClr val="9BDDF8"/>
                </a:gs>
                <a:gs pos="100000">
                  <a:srgbClr val="4DAAD7"/>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sp>
          <p:nvSpPr>
            <p:cNvPr id="142" name="Shape 142"/>
            <p:cNvSpPr/>
            <p:nvPr/>
          </p:nvSpPr>
          <p:spPr>
            <a:xfrm>
              <a:off x="2606040" y="3886200"/>
              <a:ext cx="1920239" cy="25399"/>
            </a:xfrm>
            <a:prstGeom prst="rect">
              <a:avLst/>
            </a:prstGeom>
            <a:gradFill>
              <a:gsLst>
                <a:gs pos="0">
                  <a:srgbClr val="9BDDF8"/>
                </a:gs>
                <a:gs pos="100000">
                  <a:srgbClr val="4DAAD7"/>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sp>
          <p:nvSpPr>
            <p:cNvPr id="143" name="Shape 143"/>
            <p:cNvSpPr/>
            <p:nvPr/>
          </p:nvSpPr>
          <p:spPr>
            <a:xfrm>
              <a:off x="2606040" y="5029200"/>
              <a:ext cx="1920239" cy="25399"/>
            </a:xfrm>
            <a:prstGeom prst="rect">
              <a:avLst/>
            </a:prstGeom>
            <a:gradFill>
              <a:gsLst>
                <a:gs pos="0">
                  <a:srgbClr val="9BDDF8"/>
                </a:gs>
                <a:gs pos="100000">
                  <a:srgbClr val="4DAAD7"/>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grpSp>
      <p:grpSp>
        <p:nvGrpSpPr>
          <p:cNvPr id="144" name="Shape 144"/>
          <p:cNvGrpSpPr/>
          <p:nvPr/>
        </p:nvGrpSpPr>
        <p:grpSpPr>
          <a:xfrm>
            <a:off x="4617719" y="2743200"/>
            <a:ext cx="1920239" cy="2311399"/>
            <a:chOff x="4617719" y="2743200"/>
            <a:chExt cx="1920239" cy="2311399"/>
          </a:xfrm>
        </p:grpSpPr>
        <p:sp>
          <p:nvSpPr>
            <p:cNvPr id="145" name="Shape 145"/>
            <p:cNvSpPr/>
            <p:nvPr/>
          </p:nvSpPr>
          <p:spPr>
            <a:xfrm>
              <a:off x="4617719" y="2743200"/>
              <a:ext cx="1920239" cy="27431"/>
            </a:xfrm>
            <a:prstGeom prst="rect">
              <a:avLst/>
            </a:prstGeom>
            <a:gradFill>
              <a:gsLst>
                <a:gs pos="0">
                  <a:srgbClr val="9BDDF8"/>
                </a:gs>
                <a:gs pos="100000">
                  <a:srgbClr val="4DAAD7"/>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sp>
          <p:nvSpPr>
            <p:cNvPr id="146" name="Shape 146"/>
            <p:cNvSpPr/>
            <p:nvPr/>
          </p:nvSpPr>
          <p:spPr>
            <a:xfrm>
              <a:off x="4617719" y="3886200"/>
              <a:ext cx="1920239" cy="25399"/>
            </a:xfrm>
            <a:prstGeom prst="rect">
              <a:avLst/>
            </a:prstGeom>
            <a:gradFill>
              <a:gsLst>
                <a:gs pos="0">
                  <a:srgbClr val="9BDDF8"/>
                </a:gs>
                <a:gs pos="100000">
                  <a:srgbClr val="4DAAD7"/>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sp>
          <p:nvSpPr>
            <p:cNvPr id="147" name="Shape 147"/>
            <p:cNvSpPr/>
            <p:nvPr/>
          </p:nvSpPr>
          <p:spPr>
            <a:xfrm>
              <a:off x="4617719" y="5029200"/>
              <a:ext cx="1920239" cy="25399"/>
            </a:xfrm>
            <a:prstGeom prst="rect">
              <a:avLst/>
            </a:prstGeom>
            <a:gradFill>
              <a:gsLst>
                <a:gs pos="0">
                  <a:srgbClr val="9BDDF8"/>
                </a:gs>
                <a:gs pos="100000">
                  <a:srgbClr val="4DAAD7"/>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grpSp>
      <p:grpSp>
        <p:nvGrpSpPr>
          <p:cNvPr id="148" name="Shape 148"/>
          <p:cNvGrpSpPr/>
          <p:nvPr/>
        </p:nvGrpSpPr>
        <p:grpSpPr>
          <a:xfrm>
            <a:off x="6629400" y="2743200"/>
            <a:ext cx="1920239" cy="2311399"/>
            <a:chOff x="6629400" y="2743200"/>
            <a:chExt cx="1920239" cy="2311399"/>
          </a:xfrm>
        </p:grpSpPr>
        <p:sp>
          <p:nvSpPr>
            <p:cNvPr id="149" name="Shape 149"/>
            <p:cNvSpPr/>
            <p:nvPr/>
          </p:nvSpPr>
          <p:spPr>
            <a:xfrm>
              <a:off x="6629400" y="2743200"/>
              <a:ext cx="1920239" cy="27431"/>
            </a:xfrm>
            <a:prstGeom prst="rect">
              <a:avLst/>
            </a:prstGeom>
            <a:gradFill>
              <a:gsLst>
                <a:gs pos="0">
                  <a:srgbClr val="9BDDF8"/>
                </a:gs>
                <a:gs pos="100000">
                  <a:srgbClr val="4DAAD7"/>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sp>
          <p:nvSpPr>
            <p:cNvPr id="150" name="Shape 150"/>
            <p:cNvSpPr/>
            <p:nvPr/>
          </p:nvSpPr>
          <p:spPr>
            <a:xfrm>
              <a:off x="6629400" y="3886200"/>
              <a:ext cx="1920239" cy="25399"/>
            </a:xfrm>
            <a:prstGeom prst="rect">
              <a:avLst/>
            </a:prstGeom>
            <a:gradFill>
              <a:gsLst>
                <a:gs pos="0">
                  <a:srgbClr val="9BDDF8"/>
                </a:gs>
                <a:gs pos="100000">
                  <a:srgbClr val="4DAAD7"/>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sp>
          <p:nvSpPr>
            <p:cNvPr id="151" name="Shape 151"/>
            <p:cNvSpPr/>
            <p:nvPr/>
          </p:nvSpPr>
          <p:spPr>
            <a:xfrm>
              <a:off x="6629400" y="5029200"/>
              <a:ext cx="1920239" cy="25399"/>
            </a:xfrm>
            <a:prstGeom prst="rect">
              <a:avLst/>
            </a:prstGeom>
            <a:gradFill>
              <a:gsLst>
                <a:gs pos="0">
                  <a:srgbClr val="9BDDF8"/>
                </a:gs>
                <a:gs pos="100000">
                  <a:srgbClr val="4DAAD7"/>
                </a:gs>
              </a:gsLst>
              <a:lin ang="1800000" scaled="0"/>
            </a:gra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grpSp>
      <p:sp>
        <p:nvSpPr>
          <p:cNvPr id="152" name="Shape 152"/>
          <p:cNvSpPr txBox="1">
            <a:spLocks noGrp="1"/>
          </p:cNvSpPr>
          <p:nvPr>
            <p:ph type="body" idx="1"/>
          </p:nvPr>
        </p:nvSpPr>
        <p:spPr>
          <a:xfrm>
            <a:off x="685800" y="1676400"/>
            <a:ext cx="7772400" cy="457200"/>
          </a:xfrm>
          <a:prstGeom prst="rect">
            <a:avLst/>
          </a:prstGeom>
          <a:noFill/>
          <a:ln>
            <a:noFill/>
          </a:ln>
        </p:spPr>
        <p:txBody>
          <a:bodyPr lIns="91425" tIns="91425" rIns="91425" bIns="91425" anchor="ctr" anchorCtr="0"/>
          <a:lstStyle>
            <a:lvl1pPr marL="0" indent="0" rtl="0">
              <a:lnSpc>
                <a:spcPct val="100000"/>
              </a:lnSpc>
              <a:spcBef>
                <a:spcPts val="0"/>
              </a:spcBef>
              <a:spcAft>
                <a:spcPts val="0"/>
              </a:spcAft>
              <a:buClr>
                <a:schemeClr val="accent2"/>
              </a:buClr>
              <a:buFont typeface="Arial"/>
              <a:buNone/>
              <a:defRPr/>
            </a:lvl1pPr>
            <a:lvl2pPr marL="0" indent="0" rtl="0">
              <a:lnSpc>
                <a:spcPct val="120000"/>
              </a:lnSpc>
              <a:spcBef>
                <a:spcPts val="0"/>
              </a:spcBef>
              <a:spcAft>
                <a:spcPts val="0"/>
              </a:spcAft>
              <a:defRPr/>
            </a:lvl2pPr>
            <a:lvl3pPr marL="0" indent="0" rtl="0">
              <a:lnSpc>
                <a:spcPct val="120000"/>
              </a:lnSpc>
              <a:spcBef>
                <a:spcPts val="0"/>
              </a:spcBef>
              <a:spcAft>
                <a:spcPts val="0"/>
              </a:spcAft>
              <a:defRPr/>
            </a:lvl3pPr>
            <a:lvl4pPr marL="0" indent="0" rtl="0">
              <a:lnSpc>
                <a:spcPct val="120000"/>
              </a:lnSpc>
              <a:spcBef>
                <a:spcPts val="0"/>
              </a:spcBef>
              <a:spcAft>
                <a:spcPts val="0"/>
              </a:spcAft>
              <a:defRPr/>
            </a:lvl4pPr>
            <a:lvl5pPr marL="0" indent="0" rtl="0">
              <a:lnSpc>
                <a:spcPct val="120000"/>
              </a:lnSpc>
              <a:spcBef>
                <a:spcPts val="0"/>
              </a:spcBef>
              <a:spcAft>
                <a:spcPts val="0"/>
              </a:spcAft>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53" name="Shape 153"/>
          <p:cNvSpPr txBox="1"/>
          <p:nvPr/>
        </p:nvSpPr>
        <p:spPr>
          <a:xfrm>
            <a:off x="685800" y="2331719"/>
            <a:ext cx="1737359" cy="307777"/>
          </a:xfrm>
          <a:prstGeom prst="rect">
            <a:avLst/>
          </a:prstGeom>
          <a:noFill/>
          <a:ln>
            <a:noFill/>
          </a:ln>
        </p:spPr>
        <p:txBody>
          <a:bodyPr lIns="0" tIns="0" rIns="0" bIns="0" anchor="t" anchorCtr="0">
            <a:noAutofit/>
          </a:bodyPr>
          <a:lstStyle/>
          <a:p>
            <a:pPr>
              <a:spcAft>
                <a:spcPts val="600"/>
              </a:spcAft>
              <a:buSzPct val="25000"/>
            </a:pPr>
            <a:r>
              <a:rPr lang="en-US" b="1" dirty="0">
                <a:solidFill>
                  <a:srgbClr val="333333"/>
                </a:solidFill>
                <a:ea typeface="Arial"/>
                <a:cs typeface="Arial"/>
                <a:sym typeface="Arial"/>
              </a:rPr>
              <a:t>DISCOVER</a:t>
            </a:r>
          </a:p>
        </p:txBody>
      </p:sp>
      <p:sp>
        <p:nvSpPr>
          <p:cNvPr id="154" name="Shape 154"/>
          <p:cNvSpPr txBox="1"/>
          <p:nvPr/>
        </p:nvSpPr>
        <p:spPr>
          <a:xfrm>
            <a:off x="2697480" y="2331719"/>
            <a:ext cx="1737359" cy="307777"/>
          </a:xfrm>
          <a:prstGeom prst="rect">
            <a:avLst/>
          </a:prstGeom>
          <a:noFill/>
          <a:ln>
            <a:noFill/>
          </a:ln>
        </p:spPr>
        <p:txBody>
          <a:bodyPr lIns="0" tIns="0" rIns="0" bIns="0" anchor="t" anchorCtr="0">
            <a:noAutofit/>
          </a:bodyPr>
          <a:lstStyle/>
          <a:p>
            <a:pPr>
              <a:spcAft>
                <a:spcPts val="600"/>
              </a:spcAft>
              <a:buSzPct val="25000"/>
            </a:pPr>
            <a:r>
              <a:rPr lang="en-US" b="1" dirty="0">
                <a:solidFill>
                  <a:srgbClr val="333333"/>
                </a:solidFill>
                <a:ea typeface="Arial"/>
                <a:cs typeface="Arial"/>
                <a:sym typeface="Arial"/>
              </a:rPr>
              <a:t>PLAN</a:t>
            </a:r>
          </a:p>
        </p:txBody>
      </p:sp>
      <p:sp>
        <p:nvSpPr>
          <p:cNvPr id="155" name="Shape 155"/>
          <p:cNvSpPr txBox="1"/>
          <p:nvPr/>
        </p:nvSpPr>
        <p:spPr>
          <a:xfrm>
            <a:off x="4709160" y="2331719"/>
            <a:ext cx="1737359" cy="307777"/>
          </a:xfrm>
          <a:prstGeom prst="rect">
            <a:avLst/>
          </a:prstGeom>
          <a:noFill/>
          <a:ln>
            <a:noFill/>
          </a:ln>
        </p:spPr>
        <p:txBody>
          <a:bodyPr lIns="0" tIns="0" rIns="0" bIns="0" anchor="t" anchorCtr="0">
            <a:noAutofit/>
          </a:bodyPr>
          <a:lstStyle/>
          <a:p>
            <a:pPr>
              <a:spcAft>
                <a:spcPts val="600"/>
              </a:spcAft>
              <a:buSzPct val="25000"/>
            </a:pPr>
            <a:r>
              <a:rPr lang="en-US" b="1" dirty="0">
                <a:solidFill>
                  <a:srgbClr val="333333"/>
                </a:solidFill>
                <a:ea typeface="Arial"/>
                <a:cs typeface="Arial"/>
                <a:sym typeface="Arial"/>
              </a:rPr>
              <a:t>ACT</a:t>
            </a:r>
          </a:p>
        </p:txBody>
      </p:sp>
      <p:sp>
        <p:nvSpPr>
          <p:cNvPr id="156" name="Shape 156"/>
          <p:cNvSpPr txBox="1"/>
          <p:nvPr/>
        </p:nvSpPr>
        <p:spPr>
          <a:xfrm>
            <a:off x="6720839" y="2331719"/>
            <a:ext cx="1737359" cy="307777"/>
          </a:xfrm>
          <a:prstGeom prst="rect">
            <a:avLst/>
          </a:prstGeom>
          <a:noFill/>
          <a:ln>
            <a:noFill/>
          </a:ln>
        </p:spPr>
        <p:txBody>
          <a:bodyPr lIns="0" tIns="0" rIns="0" bIns="0" anchor="t" anchorCtr="0">
            <a:noAutofit/>
          </a:bodyPr>
          <a:lstStyle/>
          <a:p>
            <a:pPr>
              <a:spcAft>
                <a:spcPts val="600"/>
              </a:spcAft>
              <a:buSzPct val="25000"/>
            </a:pPr>
            <a:r>
              <a:rPr lang="en-US" b="1" dirty="0">
                <a:solidFill>
                  <a:srgbClr val="333333"/>
                </a:solidFill>
                <a:ea typeface="Arial"/>
                <a:cs typeface="Arial"/>
                <a:sym typeface="Arial"/>
              </a:rPr>
              <a:t>OPTIMIZE</a:t>
            </a:r>
          </a:p>
        </p:txBody>
      </p:sp>
      <p:sp>
        <p:nvSpPr>
          <p:cNvPr id="157" name="Shape 157"/>
          <p:cNvSpPr/>
          <p:nvPr/>
        </p:nvSpPr>
        <p:spPr>
          <a:xfrm>
            <a:off x="457200" y="2743200"/>
            <a:ext cx="8229600" cy="3657600"/>
          </a:xfrm>
          <a:prstGeom prst="rect">
            <a:avLst/>
          </a:prstGeom>
          <a:solidFill>
            <a:schemeClr val="lt1"/>
          </a:soli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sp>
        <p:nvSpPr>
          <p:cNvPr id="158" name="Shape 158"/>
          <p:cNvSpPr/>
          <p:nvPr/>
        </p:nvSpPr>
        <p:spPr>
          <a:xfrm>
            <a:off x="457200" y="2743200"/>
            <a:ext cx="8229600" cy="3657600"/>
          </a:xfrm>
          <a:prstGeom prst="rect">
            <a:avLst/>
          </a:prstGeom>
          <a:solidFill>
            <a:schemeClr val="dk1"/>
          </a:soli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sp>
        <p:nvSpPr>
          <p:cNvPr id="159" name="Shape 159"/>
          <p:cNvSpPr txBox="1">
            <a:spLocks noGrp="1"/>
          </p:cNvSpPr>
          <p:nvPr>
            <p:ph type="title"/>
          </p:nvPr>
        </p:nvSpPr>
        <p:spPr>
          <a:xfrm>
            <a:off x="594360" y="594360"/>
            <a:ext cx="7955280" cy="443197"/>
          </a:xfrm>
          <a:prstGeom prst="rect">
            <a:avLst/>
          </a:prstGeom>
          <a:noFill/>
          <a:ln>
            <a:noFill/>
          </a:ln>
        </p:spPr>
        <p:txBody>
          <a:bodyPr lIns="91425" tIns="91425" rIns="91425" bIns="91425" anchor="t" anchorCtr="0"/>
          <a:lstStyle>
            <a:lvl1pPr algn="l"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60" name="Shape 160"/>
          <p:cNvSpPr txBox="1">
            <a:spLocks noGrp="1"/>
          </p:cNvSpPr>
          <p:nvPr>
            <p:ph type="body" idx="2"/>
          </p:nvPr>
        </p:nvSpPr>
        <p:spPr>
          <a:xfrm>
            <a:off x="594360" y="1143000"/>
            <a:ext cx="7955280" cy="254771"/>
          </a:xfrm>
          <a:prstGeom prst="rect">
            <a:avLst/>
          </a:prstGeom>
          <a:noFill/>
          <a:ln>
            <a:noFill/>
          </a:ln>
        </p:spPr>
        <p:txBody>
          <a:bodyPr lIns="91425" tIns="91425" rIns="91425" bIns="91425" anchor="t" anchorCtr="0"/>
          <a:lstStyle>
            <a:lvl1pPr marL="0" indent="0" rtl="0">
              <a:lnSpc>
                <a:spcPct val="125000"/>
              </a:lnSpc>
              <a:spcBef>
                <a:spcPts val="0"/>
              </a:spcBef>
              <a:spcAft>
                <a:spcPts val="0"/>
              </a:spcAft>
              <a:buClr>
                <a:schemeClr val="accent1"/>
              </a:buClr>
              <a:buFont typeface="Arial"/>
              <a:buNone/>
              <a:defRPr/>
            </a:lvl1pPr>
            <a:lvl2pPr marL="457200" indent="0" rtl="0">
              <a:spcBef>
                <a:spcPts val="0"/>
              </a:spcBef>
              <a:buClr>
                <a:srgbClr val="A0A0A0"/>
              </a:buClr>
              <a:buFont typeface="Arial"/>
              <a:buNone/>
              <a:defRPr/>
            </a:lvl2pPr>
            <a:lvl3pPr marL="914400" indent="0" rtl="0">
              <a:spcBef>
                <a:spcPts val="0"/>
              </a:spcBef>
              <a:buClr>
                <a:srgbClr val="A0A0A0"/>
              </a:buClr>
              <a:buFont typeface="Arial"/>
              <a:buNone/>
              <a:defRPr/>
            </a:lvl3pPr>
            <a:lvl4pPr marL="1371600" indent="0" rtl="0">
              <a:spcBef>
                <a:spcPts val="0"/>
              </a:spcBef>
              <a:buClr>
                <a:srgbClr val="A0A0A0"/>
              </a:buClr>
              <a:buFont typeface="Arial"/>
              <a:buNone/>
              <a:defRPr/>
            </a:lvl4pPr>
            <a:lvl5pPr marL="1828800" indent="0" rtl="0">
              <a:spcBef>
                <a:spcPts val="0"/>
              </a:spcBef>
              <a:buClr>
                <a:srgbClr val="A0A0A0"/>
              </a:buClr>
              <a:buFont typeface="Arial"/>
              <a:buNone/>
              <a:defRPr/>
            </a:lvl5pPr>
            <a:lvl6pPr marL="2286000" indent="0" rtl="0">
              <a:spcBef>
                <a:spcPts val="0"/>
              </a:spcBef>
              <a:buClr>
                <a:srgbClr val="A0A0A0"/>
              </a:buClr>
              <a:buFont typeface="Arial"/>
              <a:buNone/>
              <a:defRPr/>
            </a:lvl6pPr>
            <a:lvl7pPr marL="2743200" indent="0" rtl="0">
              <a:spcBef>
                <a:spcPts val="0"/>
              </a:spcBef>
              <a:buClr>
                <a:srgbClr val="A0A0A0"/>
              </a:buClr>
              <a:buFont typeface="Arial"/>
              <a:buNone/>
              <a:defRPr/>
            </a:lvl7pPr>
            <a:lvl8pPr marL="3200400" indent="0" rtl="0">
              <a:spcBef>
                <a:spcPts val="0"/>
              </a:spcBef>
              <a:buClr>
                <a:srgbClr val="A0A0A0"/>
              </a:buClr>
              <a:buFont typeface="Arial"/>
              <a:buNone/>
              <a:defRPr/>
            </a:lvl8pPr>
            <a:lvl9pPr marL="3657600" indent="0" rtl="0">
              <a:spcBef>
                <a:spcPts val="0"/>
              </a:spcBef>
              <a:buClr>
                <a:srgbClr val="A0A0A0"/>
              </a:buClr>
              <a:buFont typeface="Arial"/>
              <a:buNone/>
              <a:defRPr/>
            </a:lvl9pPr>
          </a:lstStyle>
          <a:p>
            <a:endParaRPr/>
          </a:p>
        </p:txBody>
      </p:sp>
      <p:sp>
        <p:nvSpPr>
          <p:cNvPr id="161" name="Shape 161"/>
          <p:cNvSpPr txBox="1">
            <a:spLocks noGrp="1"/>
          </p:cNvSpPr>
          <p:nvPr>
            <p:ph type="body" idx="3"/>
          </p:nvPr>
        </p:nvSpPr>
        <p:spPr>
          <a:xfrm>
            <a:off x="6720839" y="4023360"/>
            <a:ext cx="1733215" cy="914400"/>
          </a:xfrm>
          <a:prstGeom prst="rect">
            <a:avLst/>
          </a:prstGeom>
          <a:noFill/>
          <a:ln>
            <a:noFill/>
          </a:ln>
        </p:spPr>
        <p:txBody>
          <a:bodyPr lIns="91425" tIns="91425" rIns="91425" bIns="91425" anchor="ctr" anchorCtr="0"/>
          <a:lstStyle>
            <a:lvl1pPr marL="0" indent="0" rtl="0">
              <a:lnSpc>
                <a:spcPct val="100000"/>
              </a:lnSpc>
              <a:spcBef>
                <a:spcPts val="0"/>
              </a:spcBef>
              <a:spcAft>
                <a:spcPts val="0"/>
              </a:spcAft>
              <a:buClr>
                <a:schemeClr val="lt1"/>
              </a:buClr>
              <a:buFont typeface="Arial"/>
              <a:buNone/>
              <a:defRPr/>
            </a:lvl1pPr>
            <a:lvl2pPr marL="0" indent="0" rtl="0">
              <a:lnSpc>
                <a:spcPct val="120000"/>
              </a:lnSpc>
              <a:spcBef>
                <a:spcPts val="0"/>
              </a:spcBef>
              <a:spcAft>
                <a:spcPts val="0"/>
              </a:spcAft>
              <a:defRPr/>
            </a:lvl2pPr>
            <a:lvl3pPr marL="0" indent="0" rtl="0">
              <a:lnSpc>
                <a:spcPct val="120000"/>
              </a:lnSpc>
              <a:spcBef>
                <a:spcPts val="0"/>
              </a:spcBef>
              <a:spcAft>
                <a:spcPts val="0"/>
              </a:spcAft>
              <a:defRPr/>
            </a:lvl3pPr>
            <a:lvl4pPr marL="0" indent="0" rtl="0">
              <a:lnSpc>
                <a:spcPct val="120000"/>
              </a:lnSpc>
              <a:spcBef>
                <a:spcPts val="0"/>
              </a:spcBef>
              <a:spcAft>
                <a:spcPts val="0"/>
              </a:spcAft>
              <a:defRPr/>
            </a:lvl4pPr>
            <a:lvl5pPr marL="0" indent="0" rtl="0">
              <a:lnSpc>
                <a:spcPct val="120000"/>
              </a:lnSpc>
              <a:spcBef>
                <a:spcPts val="0"/>
              </a:spcBef>
              <a:spcAft>
                <a:spcPts val="0"/>
              </a:spcAft>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62" name="Shape 162"/>
          <p:cNvSpPr txBox="1">
            <a:spLocks noGrp="1"/>
          </p:cNvSpPr>
          <p:nvPr>
            <p:ph type="body" idx="4"/>
          </p:nvPr>
        </p:nvSpPr>
        <p:spPr>
          <a:xfrm>
            <a:off x="6720839" y="5166360"/>
            <a:ext cx="1733215" cy="914400"/>
          </a:xfrm>
          <a:prstGeom prst="rect">
            <a:avLst/>
          </a:prstGeom>
          <a:noFill/>
          <a:ln>
            <a:noFill/>
          </a:ln>
        </p:spPr>
        <p:txBody>
          <a:bodyPr lIns="91425" tIns="91425" rIns="91425" bIns="91425" anchor="ctr" anchorCtr="0"/>
          <a:lstStyle>
            <a:lvl1pPr marL="0" indent="0" rtl="0">
              <a:lnSpc>
                <a:spcPct val="100000"/>
              </a:lnSpc>
              <a:spcBef>
                <a:spcPts val="0"/>
              </a:spcBef>
              <a:spcAft>
                <a:spcPts val="0"/>
              </a:spcAft>
              <a:buClr>
                <a:schemeClr val="lt1"/>
              </a:buClr>
              <a:buFont typeface="Arial"/>
              <a:buNone/>
              <a:defRPr/>
            </a:lvl1pPr>
            <a:lvl2pPr marL="0" indent="0" rtl="0">
              <a:lnSpc>
                <a:spcPct val="120000"/>
              </a:lnSpc>
              <a:spcBef>
                <a:spcPts val="0"/>
              </a:spcBef>
              <a:spcAft>
                <a:spcPts val="0"/>
              </a:spcAft>
              <a:defRPr/>
            </a:lvl2pPr>
            <a:lvl3pPr marL="0" indent="0" rtl="0">
              <a:lnSpc>
                <a:spcPct val="120000"/>
              </a:lnSpc>
              <a:spcBef>
                <a:spcPts val="0"/>
              </a:spcBef>
              <a:spcAft>
                <a:spcPts val="0"/>
              </a:spcAft>
              <a:defRPr/>
            </a:lvl3pPr>
            <a:lvl4pPr marL="0" indent="0" rtl="0">
              <a:lnSpc>
                <a:spcPct val="120000"/>
              </a:lnSpc>
              <a:spcBef>
                <a:spcPts val="0"/>
              </a:spcBef>
              <a:spcAft>
                <a:spcPts val="0"/>
              </a:spcAft>
              <a:defRPr/>
            </a:lvl4pPr>
            <a:lvl5pPr marL="0" indent="0" rtl="0">
              <a:lnSpc>
                <a:spcPct val="120000"/>
              </a:lnSpc>
              <a:spcBef>
                <a:spcPts val="0"/>
              </a:spcBef>
              <a:spcAft>
                <a:spcPts val="0"/>
              </a:spcAft>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63" name="Shape 163"/>
          <p:cNvSpPr txBox="1">
            <a:spLocks noGrp="1"/>
          </p:cNvSpPr>
          <p:nvPr>
            <p:ph type="body" idx="5"/>
          </p:nvPr>
        </p:nvSpPr>
        <p:spPr>
          <a:xfrm>
            <a:off x="6720839" y="2880359"/>
            <a:ext cx="1733215" cy="914400"/>
          </a:xfrm>
          <a:prstGeom prst="rect">
            <a:avLst/>
          </a:prstGeom>
          <a:noFill/>
          <a:ln>
            <a:noFill/>
          </a:ln>
        </p:spPr>
        <p:txBody>
          <a:bodyPr lIns="91425" tIns="91425" rIns="91425" bIns="91425" anchor="ctr" anchorCtr="0"/>
          <a:lstStyle>
            <a:lvl1pPr marL="0" indent="0" rtl="0">
              <a:lnSpc>
                <a:spcPct val="100000"/>
              </a:lnSpc>
              <a:spcBef>
                <a:spcPts val="0"/>
              </a:spcBef>
              <a:spcAft>
                <a:spcPts val="0"/>
              </a:spcAft>
              <a:buClr>
                <a:schemeClr val="lt1"/>
              </a:buClr>
              <a:buFont typeface="Arial"/>
              <a:buNone/>
              <a:defRPr/>
            </a:lvl1pPr>
            <a:lvl2pPr marL="0" indent="0" rtl="0">
              <a:lnSpc>
                <a:spcPct val="120000"/>
              </a:lnSpc>
              <a:spcBef>
                <a:spcPts val="0"/>
              </a:spcBef>
              <a:spcAft>
                <a:spcPts val="0"/>
              </a:spcAft>
              <a:defRPr/>
            </a:lvl2pPr>
            <a:lvl3pPr marL="0" indent="0" rtl="0">
              <a:lnSpc>
                <a:spcPct val="120000"/>
              </a:lnSpc>
              <a:spcBef>
                <a:spcPts val="0"/>
              </a:spcBef>
              <a:spcAft>
                <a:spcPts val="0"/>
              </a:spcAft>
              <a:defRPr/>
            </a:lvl3pPr>
            <a:lvl4pPr marL="0" indent="0" rtl="0">
              <a:lnSpc>
                <a:spcPct val="120000"/>
              </a:lnSpc>
              <a:spcBef>
                <a:spcPts val="0"/>
              </a:spcBef>
              <a:spcAft>
                <a:spcPts val="0"/>
              </a:spcAft>
              <a:defRPr/>
            </a:lvl4pPr>
            <a:lvl5pPr marL="0" indent="0" rtl="0">
              <a:lnSpc>
                <a:spcPct val="120000"/>
              </a:lnSpc>
              <a:spcBef>
                <a:spcPts val="0"/>
              </a:spcBef>
              <a:spcAft>
                <a:spcPts val="0"/>
              </a:spcAft>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64" name="Shape 164"/>
          <p:cNvSpPr txBox="1">
            <a:spLocks noGrp="1"/>
          </p:cNvSpPr>
          <p:nvPr>
            <p:ph type="body" idx="6"/>
          </p:nvPr>
        </p:nvSpPr>
        <p:spPr>
          <a:xfrm>
            <a:off x="4709160" y="4023360"/>
            <a:ext cx="1733215" cy="914400"/>
          </a:xfrm>
          <a:prstGeom prst="rect">
            <a:avLst/>
          </a:prstGeom>
          <a:noFill/>
          <a:ln>
            <a:noFill/>
          </a:ln>
        </p:spPr>
        <p:txBody>
          <a:bodyPr lIns="91425" tIns="91425" rIns="91425" bIns="91425" anchor="ctr" anchorCtr="0"/>
          <a:lstStyle>
            <a:lvl1pPr marL="0" indent="0" rtl="0">
              <a:lnSpc>
                <a:spcPct val="100000"/>
              </a:lnSpc>
              <a:spcBef>
                <a:spcPts val="0"/>
              </a:spcBef>
              <a:spcAft>
                <a:spcPts val="0"/>
              </a:spcAft>
              <a:buClr>
                <a:schemeClr val="lt1"/>
              </a:buClr>
              <a:buFont typeface="Arial"/>
              <a:buNone/>
              <a:defRPr/>
            </a:lvl1pPr>
            <a:lvl2pPr marL="0" indent="0" rtl="0">
              <a:lnSpc>
                <a:spcPct val="120000"/>
              </a:lnSpc>
              <a:spcBef>
                <a:spcPts val="0"/>
              </a:spcBef>
              <a:spcAft>
                <a:spcPts val="0"/>
              </a:spcAft>
              <a:defRPr/>
            </a:lvl2pPr>
            <a:lvl3pPr marL="0" indent="0" rtl="0">
              <a:lnSpc>
                <a:spcPct val="120000"/>
              </a:lnSpc>
              <a:spcBef>
                <a:spcPts val="0"/>
              </a:spcBef>
              <a:spcAft>
                <a:spcPts val="0"/>
              </a:spcAft>
              <a:defRPr/>
            </a:lvl3pPr>
            <a:lvl4pPr marL="0" indent="0" rtl="0">
              <a:lnSpc>
                <a:spcPct val="120000"/>
              </a:lnSpc>
              <a:spcBef>
                <a:spcPts val="0"/>
              </a:spcBef>
              <a:spcAft>
                <a:spcPts val="0"/>
              </a:spcAft>
              <a:defRPr/>
            </a:lvl4pPr>
            <a:lvl5pPr marL="0" indent="0" rtl="0">
              <a:lnSpc>
                <a:spcPct val="120000"/>
              </a:lnSpc>
              <a:spcBef>
                <a:spcPts val="0"/>
              </a:spcBef>
              <a:spcAft>
                <a:spcPts val="0"/>
              </a:spcAft>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65" name="Shape 165"/>
          <p:cNvSpPr txBox="1">
            <a:spLocks noGrp="1"/>
          </p:cNvSpPr>
          <p:nvPr>
            <p:ph type="body" idx="7"/>
          </p:nvPr>
        </p:nvSpPr>
        <p:spPr>
          <a:xfrm>
            <a:off x="4709160" y="5166360"/>
            <a:ext cx="1733215" cy="914400"/>
          </a:xfrm>
          <a:prstGeom prst="rect">
            <a:avLst/>
          </a:prstGeom>
          <a:noFill/>
          <a:ln>
            <a:noFill/>
          </a:ln>
        </p:spPr>
        <p:txBody>
          <a:bodyPr lIns="91425" tIns="91425" rIns="91425" bIns="91425" anchor="ctr" anchorCtr="0"/>
          <a:lstStyle>
            <a:lvl1pPr marL="0" indent="0" rtl="0">
              <a:lnSpc>
                <a:spcPct val="100000"/>
              </a:lnSpc>
              <a:spcBef>
                <a:spcPts val="0"/>
              </a:spcBef>
              <a:spcAft>
                <a:spcPts val="0"/>
              </a:spcAft>
              <a:buClr>
                <a:schemeClr val="lt1"/>
              </a:buClr>
              <a:buFont typeface="Arial"/>
              <a:buNone/>
              <a:defRPr/>
            </a:lvl1pPr>
            <a:lvl2pPr marL="0" indent="0" rtl="0">
              <a:lnSpc>
                <a:spcPct val="120000"/>
              </a:lnSpc>
              <a:spcBef>
                <a:spcPts val="0"/>
              </a:spcBef>
              <a:spcAft>
                <a:spcPts val="0"/>
              </a:spcAft>
              <a:defRPr/>
            </a:lvl2pPr>
            <a:lvl3pPr marL="0" indent="0" rtl="0">
              <a:lnSpc>
                <a:spcPct val="120000"/>
              </a:lnSpc>
              <a:spcBef>
                <a:spcPts val="0"/>
              </a:spcBef>
              <a:spcAft>
                <a:spcPts val="0"/>
              </a:spcAft>
              <a:defRPr/>
            </a:lvl3pPr>
            <a:lvl4pPr marL="0" indent="0" rtl="0">
              <a:lnSpc>
                <a:spcPct val="120000"/>
              </a:lnSpc>
              <a:spcBef>
                <a:spcPts val="0"/>
              </a:spcBef>
              <a:spcAft>
                <a:spcPts val="0"/>
              </a:spcAft>
              <a:defRPr/>
            </a:lvl4pPr>
            <a:lvl5pPr marL="0" indent="0" rtl="0">
              <a:lnSpc>
                <a:spcPct val="120000"/>
              </a:lnSpc>
              <a:spcBef>
                <a:spcPts val="0"/>
              </a:spcBef>
              <a:spcAft>
                <a:spcPts val="0"/>
              </a:spcAft>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66" name="Shape 166"/>
          <p:cNvSpPr txBox="1">
            <a:spLocks noGrp="1"/>
          </p:cNvSpPr>
          <p:nvPr>
            <p:ph type="body" idx="8"/>
          </p:nvPr>
        </p:nvSpPr>
        <p:spPr>
          <a:xfrm>
            <a:off x="4709160" y="2880359"/>
            <a:ext cx="1733215" cy="914400"/>
          </a:xfrm>
          <a:prstGeom prst="rect">
            <a:avLst/>
          </a:prstGeom>
          <a:noFill/>
          <a:ln>
            <a:noFill/>
          </a:ln>
        </p:spPr>
        <p:txBody>
          <a:bodyPr lIns="91425" tIns="91425" rIns="91425" bIns="91425" anchor="ctr" anchorCtr="0"/>
          <a:lstStyle>
            <a:lvl1pPr marL="0" indent="0" rtl="0">
              <a:lnSpc>
                <a:spcPct val="100000"/>
              </a:lnSpc>
              <a:spcBef>
                <a:spcPts val="0"/>
              </a:spcBef>
              <a:spcAft>
                <a:spcPts val="0"/>
              </a:spcAft>
              <a:buClr>
                <a:schemeClr val="lt1"/>
              </a:buClr>
              <a:buFont typeface="Arial"/>
              <a:buNone/>
              <a:defRPr/>
            </a:lvl1pPr>
            <a:lvl2pPr marL="0" indent="0" rtl="0">
              <a:lnSpc>
                <a:spcPct val="120000"/>
              </a:lnSpc>
              <a:spcBef>
                <a:spcPts val="0"/>
              </a:spcBef>
              <a:spcAft>
                <a:spcPts val="0"/>
              </a:spcAft>
              <a:defRPr/>
            </a:lvl2pPr>
            <a:lvl3pPr marL="0" indent="0" rtl="0">
              <a:lnSpc>
                <a:spcPct val="120000"/>
              </a:lnSpc>
              <a:spcBef>
                <a:spcPts val="0"/>
              </a:spcBef>
              <a:spcAft>
                <a:spcPts val="0"/>
              </a:spcAft>
              <a:defRPr/>
            </a:lvl3pPr>
            <a:lvl4pPr marL="0" indent="0" rtl="0">
              <a:lnSpc>
                <a:spcPct val="120000"/>
              </a:lnSpc>
              <a:spcBef>
                <a:spcPts val="0"/>
              </a:spcBef>
              <a:spcAft>
                <a:spcPts val="0"/>
              </a:spcAft>
              <a:defRPr/>
            </a:lvl4pPr>
            <a:lvl5pPr marL="0" indent="0" rtl="0">
              <a:lnSpc>
                <a:spcPct val="120000"/>
              </a:lnSpc>
              <a:spcBef>
                <a:spcPts val="0"/>
              </a:spcBef>
              <a:spcAft>
                <a:spcPts val="0"/>
              </a:spcAft>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67" name="Shape 167"/>
          <p:cNvSpPr txBox="1">
            <a:spLocks noGrp="1"/>
          </p:cNvSpPr>
          <p:nvPr>
            <p:ph type="body" idx="9"/>
          </p:nvPr>
        </p:nvSpPr>
        <p:spPr>
          <a:xfrm>
            <a:off x="2697480" y="4023360"/>
            <a:ext cx="1733215" cy="914400"/>
          </a:xfrm>
          <a:prstGeom prst="rect">
            <a:avLst/>
          </a:prstGeom>
          <a:noFill/>
          <a:ln>
            <a:noFill/>
          </a:ln>
        </p:spPr>
        <p:txBody>
          <a:bodyPr lIns="91425" tIns="91425" rIns="91425" bIns="91425" anchor="ctr" anchorCtr="0"/>
          <a:lstStyle>
            <a:lvl1pPr marL="0" indent="0" rtl="0">
              <a:lnSpc>
                <a:spcPct val="100000"/>
              </a:lnSpc>
              <a:spcBef>
                <a:spcPts val="0"/>
              </a:spcBef>
              <a:spcAft>
                <a:spcPts val="0"/>
              </a:spcAft>
              <a:buClr>
                <a:schemeClr val="lt1"/>
              </a:buClr>
              <a:buFont typeface="Arial"/>
              <a:buNone/>
              <a:defRPr/>
            </a:lvl1pPr>
            <a:lvl2pPr marL="0" indent="0" rtl="0">
              <a:lnSpc>
                <a:spcPct val="120000"/>
              </a:lnSpc>
              <a:spcBef>
                <a:spcPts val="0"/>
              </a:spcBef>
              <a:spcAft>
                <a:spcPts val="0"/>
              </a:spcAft>
              <a:defRPr/>
            </a:lvl2pPr>
            <a:lvl3pPr marL="0" indent="0" rtl="0">
              <a:lnSpc>
                <a:spcPct val="120000"/>
              </a:lnSpc>
              <a:spcBef>
                <a:spcPts val="0"/>
              </a:spcBef>
              <a:spcAft>
                <a:spcPts val="0"/>
              </a:spcAft>
              <a:defRPr/>
            </a:lvl3pPr>
            <a:lvl4pPr marL="0" indent="0" rtl="0">
              <a:lnSpc>
                <a:spcPct val="120000"/>
              </a:lnSpc>
              <a:spcBef>
                <a:spcPts val="0"/>
              </a:spcBef>
              <a:spcAft>
                <a:spcPts val="0"/>
              </a:spcAft>
              <a:defRPr/>
            </a:lvl4pPr>
            <a:lvl5pPr marL="0" indent="0" rtl="0">
              <a:lnSpc>
                <a:spcPct val="120000"/>
              </a:lnSpc>
              <a:spcBef>
                <a:spcPts val="0"/>
              </a:spcBef>
              <a:spcAft>
                <a:spcPts val="0"/>
              </a:spcAft>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68" name="Shape 168"/>
          <p:cNvSpPr txBox="1">
            <a:spLocks noGrp="1"/>
          </p:cNvSpPr>
          <p:nvPr>
            <p:ph type="body" idx="13"/>
          </p:nvPr>
        </p:nvSpPr>
        <p:spPr>
          <a:xfrm>
            <a:off x="2697480" y="5166360"/>
            <a:ext cx="1733215" cy="914400"/>
          </a:xfrm>
          <a:prstGeom prst="rect">
            <a:avLst/>
          </a:prstGeom>
          <a:noFill/>
          <a:ln>
            <a:noFill/>
          </a:ln>
        </p:spPr>
        <p:txBody>
          <a:bodyPr lIns="91425" tIns="91425" rIns="91425" bIns="91425" anchor="ctr" anchorCtr="0"/>
          <a:lstStyle>
            <a:lvl1pPr marL="0" indent="0" rtl="0">
              <a:lnSpc>
                <a:spcPct val="100000"/>
              </a:lnSpc>
              <a:spcBef>
                <a:spcPts val="0"/>
              </a:spcBef>
              <a:spcAft>
                <a:spcPts val="0"/>
              </a:spcAft>
              <a:buClr>
                <a:schemeClr val="lt1"/>
              </a:buClr>
              <a:buFont typeface="Arial"/>
              <a:buNone/>
              <a:defRPr/>
            </a:lvl1pPr>
            <a:lvl2pPr marL="0" indent="0" rtl="0">
              <a:lnSpc>
                <a:spcPct val="120000"/>
              </a:lnSpc>
              <a:spcBef>
                <a:spcPts val="0"/>
              </a:spcBef>
              <a:spcAft>
                <a:spcPts val="0"/>
              </a:spcAft>
              <a:defRPr/>
            </a:lvl2pPr>
            <a:lvl3pPr marL="0" indent="0" rtl="0">
              <a:lnSpc>
                <a:spcPct val="120000"/>
              </a:lnSpc>
              <a:spcBef>
                <a:spcPts val="0"/>
              </a:spcBef>
              <a:spcAft>
                <a:spcPts val="0"/>
              </a:spcAft>
              <a:defRPr/>
            </a:lvl3pPr>
            <a:lvl4pPr marL="0" indent="0" rtl="0">
              <a:lnSpc>
                <a:spcPct val="120000"/>
              </a:lnSpc>
              <a:spcBef>
                <a:spcPts val="0"/>
              </a:spcBef>
              <a:spcAft>
                <a:spcPts val="0"/>
              </a:spcAft>
              <a:defRPr/>
            </a:lvl4pPr>
            <a:lvl5pPr marL="0" indent="0" rtl="0">
              <a:lnSpc>
                <a:spcPct val="120000"/>
              </a:lnSpc>
              <a:spcBef>
                <a:spcPts val="0"/>
              </a:spcBef>
              <a:spcAft>
                <a:spcPts val="0"/>
              </a:spcAft>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69" name="Shape 169"/>
          <p:cNvSpPr txBox="1">
            <a:spLocks noGrp="1"/>
          </p:cNvSpPr>
          <p:nvPr>
            <p:ph type="body" idx="14"/>
          </p:nvPr>
        </p:nvSpPr>
        <p:spPr>
          <a:xfrm>
            <a:off x="2697480" y="2880359"/>
            <a:ext cx="1733215" cy="914400"/>
          </a:xfrm>
          <a:prstGeom prst="rect">
            <a:avLst/>
          </a:prstGeom>
          <a:noFill/>
          <a:ln>
            <a:noFill/>
          </a:ln>
        </p:spPr>
        <p:txBody>
          <a:bodyPr lIns="91425" tIns="91425" rIns="91425" bIns="91425" anchor="ctr" anchorCtr="0"/>
          <a:lstStyle>
            <a:lvl1pPr marL="0" indent="0" rtl="0">
              <a:lnSpc>
                <a:spcPct val="100000"/>
              </a:lnSpc>
              <a:spcBef>
                <a:spcPts val="0"/>
              </a:spcBef>
              <a:spcAft>
                <a:spcPts val="0"/>
              </a:spcAft>
              <a:buClr>
                <a:schemeClr val="lt1"/>
              </a:buClr>
              <a:buFont typeface="Arial"/>
              <a:buNone/>
              <a:defRPr/>
            </a:lvl1pPr>
            <a:lvl2pPr marL="0" indent="0" rtl="0">
              <a:lnSpc>
                <a:spcPct val="120000"/>
              </a:lnSpc>
              <a:spcBef>
                <a:spcPts val="0"/>
              </a:spcBef>
              <a:spcAft>
                <a:spcPts val="0"/>
              </a:spcAft>
              <a:defRPr/>
            </a:lvl2pPr>
            <a:lvl3pPr marL="0" indent="0" rtl="0">
              <a:lnSpc>
                <a:spcPct val="120000"/>
              </a:lnSpc>
              <a:spcBef>
                <a:spcPts val="0"/>
              </a:spcBef>
              <a:spcAft>
                <a:spcPts val="0"/>
              </a:spcAft>
              <a:defRPr/>
            </a:lvl3pPr>
            <a:lvl4pPr marL="0" indent="0" rtl="0">
              <a:lnSpc>
                <a:spcPct val="120000"/>
              </a:lnSpc>
              <a:spcBef>
                <a:spcPts val="0"/>
              </a:spcBef>
              <a:spcAft>
                <a:spcPts val="0"/>
              </a:spcAft>
              <a:defRPr/>
            </a:lvl4pPr>
            <a:lvl5pPr marL="0" indent="0" rtl="0">
              <a:lnSpc>
                <a:spcPct val="120000"/>
              </a:lnSpc>
              <a:spcBef>
                <a:spcPts val="0"/>
              </a:spcBef>
              <a:spcAft>
                <a:spcPts val="0"/>
              </a:spcAft>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70" name="Shape 170"/>
          <p:cNvSpPr txBox="1">
            <a:spLocks noGrp="1"/>
          </p:cNvSpPr>
          <p:nvPr>
            <p:ph type="body" idx="15"/>
          </p:nvPr>
        </p:nvSpPr>
        <p:spPr>
          <a:xfrm>
            <a:off x="685800" y="4023360"/>
            <a:ext cx="1733215" cy="914400"/>
          </a:xfrm>
          <a:prstGeom prst="rect">
            <a:avLst/>
          </a:prstGeom>
          <a:noFill/>
          <a:ln>
            <a:noFill/>
          </a:ln>
        </p:spPr>
        <p:txBody>
          <a:bodyPr lIns="91425" tIns="91425" rIns="91425" bIns="91425" anchor="ctr" anchorCtr="0"/>
          <a:lstStyle>
            <a:lvl1pPr marL="0" indent="0" rtl="0">
              <a:lnSpc>
                <a:spcPct val="100000"/>
              </a:lnSpc>
              <a:spcBef>
                <a:spcPts val="0"/>
              </a:spcBef>
              <a:spcAft>
                <a:spcPts val="0"/>
              </a:spcAft>
              <a:buClr>
                <a:schemeClr val="lt1"/>
              </a:buClr>
              <a:buFont typeface="Arial"/>
              <a:buNone/>
              <a:defRPr/>
            </a:lvl1pPr>
            <a:lvl2pPr marL="0" indent="0" rtl="0">
              <a:lnSpc>
                <a:spcPct val="120000"/>
              </a:lnSpc>
              <a:spcBef>
                <a:spcPts val="0"/>
              </a:spcBef>
              <a:spcAft>
                <a:spcPts val="0"/>
              </a:spcAft>
              <a:defRPr/>
            </a:lvl2pPr>
            <a:lvl3pPr marL="0" indent="0" rtl="0">
              <a:lnSpc>
                <a:spcPct val="120000"/>
              </a:lnSpc>
              <a:spcBef>
                <a:spcPts val="0"/>
              </a:spcBef>
              <a:spcAft>
                <a:spcPts val="0"/>
              </a:spcAft>
              <a:defRPr/>
            </a:lvl3pPr>
            <a:lvl4pPr marL="0" indent="0" rtl="0">
              <a:lnSpc>
                <a:spcPct val="120000"/>
              </a:lnSpc>
              <a:spcBef>
                <a:spcPts val="0"/>
              </a:spcBef>
              <a:spcAft>
                <a:spcPts val="0"/>
              </a:spcAft>
              <a:defRPr/>
            </a:lvl4pPr>
            <a:lvl5pPr marL="0" indent="0" rtl="0">
              <a:lnSpc>
                <a:spcPct val="120000"/>
              </a:lnSpc>
              <a:spcBef>
                <a:spcPts val="0"/>
              </a:spcBef>
              <a:spcAft>
                <a:spcPts val="0"/>
              </a:spcAft>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71" name="Shape 171"/>
          <p:cNvSpPr txBox="1">
            <a:spLocks noGrp="1"/>
          </p:cNvSpPr>
          <p:nvPr>
            <p:ph type="body" idx="16"/>
          </p:nvPr>
        </p:nvSpPr>
        <p:spPr>
          <a:xfrm>
            <a:off x="685800" y="5166360"/>
            <a:ext cx="1733215" cy="914400"/>
          </a:xfrm>
          <a:prstGeom prst="rect">
            <a:avLst/>
          </a:prstGeom>
          <a:noFill/>
          <a:ln>
            <a:noFill/>
          </a:ln>
        </p:spPr>
        <p:txBody>
          <a:bodyPr lIns="91425" tIns="91425" rIns="91425" bIns="91425" anchor="ctr" anchorCtr="0"/>
          <a:lstStyle>
            <a:lvl1pPr marL="0" indent="0" rtl="0">
              <a:lnSpc>
                <a:spcPct val="100000"/>
              </a:lnSpc>
              <a:spcBef>
                <a:spcPts val="0"/>
              </a:spcBef>
              <a:spcAft>
                <a:spcPts val="0"/>
              </a:spcAft>
              <a:buClr>
                <a:schemeClr val="lt1"/>
              </a:buClr>
              <a:buFont typeface="Arial"/>
              <a:buNone/>
              <a:defRPr/>
            </a:lvl1pPr>
            <a:lvl2pPr marL="0" indent="0" rtl="0">
              <a:lnSpc>
                <a:spcPct val="120000"/>
              </a:lnSpc>
              <a:spcBef>
                <a:spcPts val="0"/>
              </a:spcBef>
              <a:spcAft>
                <a:spcPts val="0"/>
              </a:spcAft>
              <a:defRPr/>
            </a:lvl2pPr>
            <a:lvl3pPr marL="0" indent="0" rtl="0">
              <a:lnSpc>
                <a:spcPct val="120000"/>
              </a:lnSpc>
              <a:spcBef>
                <a:spcPts val="0"/>
              </a:spcBef>
              <a:spcAft>
                <a:spcPts val="0"/>
              </a:spcAft>
              <a:defRPr/>
            </a:lvl3pPr>
            <a:lvl4pPr marL="0" indent="0" rtl="0">
              <a:lnSpc>
                <a:spcPct val="120000"/>
              </a:lnSpc>
              <a:spcBef>
                <a:spcPts val="0"/>
              </a:spcBef>
              <a:spcAft>
                <a:spcPts val="0"/>
              </a:spcAft>
              <a:defRPr/>
            </a:lvl4pPr>
            <a:lvl5pPr marL="0" indent="0" rtl="0">
              <a:lnSpc>
                <a:spcPct val="120000"/>
              </a:lnSpc>
              <a:spcBef>
                <a:spcPts val="0"/>
              </a:spcBef>
              <a:spcAft>
                <a:spcPts val="0"/>
              </a:spcAft>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72" name="Shape 172"/>
          <p:cNvSpPr txBox="1">
            <a:spLocks noGrp="1"/>
          </p:cNvSpPr>
          <p:nvPr>
            <p:ph type="body" idx="17"/>
          </p:nvPr>
        </p:nvSpPr>
        <p:spPr>
          <a:xfrm>
            <a:off x="685800" y="2880359"/>
            <a:ext cx="1733215" cy="914400"/>
          </a:xfrm>
          <a:prstGeom prst="rect">
            <a:avLst/>
          </a:prstGeom>
          <a:noFill/>
          <a:ln>
            <a:noFill/>
          </a:ln>
        </p:spPr>
        <p:txBody>
          <a:bodyPr lIns="91425" tIns="91425" rIns="91425" bIns="91425" anchor="ctr" anchorCtr="0"/>
          <a:lstStyle>
            <a:lvl1pPr marL="0" indent="0" rtl="0">
              <a:lnSpc>
                <a:spcPct val="100000"/>
              </a:lnSpc>
              <a:spcBef>
                <a:spcPts val="0"/>
              </a:spcBef>
              <a:spcAft>
                <a:spcPts val="0"/>
              </a:spcAft>
              <a:buClr>
                <a:schemeClr val="lt1"/>
              </a:buClr>
              <a:buFont typeface="Arial"/>
              <a:buNone/>
              <a:defRPr/>
            </a:lvl1pPr>
            <a:lvl2pPr marL="0" indent="0" rtl="0">
              <a:lnSpc>
                <a:spcPct val="120000"/>
              </a:lnSpc>
              <a:spcBef>
                <a:spcPts val="0"/>
              </a:spcBef>
              <a:spcAft>
                <a:spcPts val="0"/>
              </a:spcAft>
              <a:defRPr/>
            </a:lvl2pPr>
            <a:lvl3pPr marL="0" indent="0" rtl="0">
              <a:lnSpc>
                <a:spcPct val="120000"/>
              </a:lnSpc>
              <a:spcBef>
                <a:spcPts val="0"/>
              </a:spcBef>
              <a:spcAft>
                <a:spcPts val="0"/>
              </a:spcAft>
              <a:defRPr/>
            </a:lvl3pPr>
            <a:lvl4pPr marL="0" indent="0" rtl="0">
              <a:lnSpc>
                <a:spcPct val="120000"/>
              </a:lnSpc>
              <a:spcBef>
                <a:spcPts val="0"/>
              </a:spcBef>
              <a:spcAft>
                <a:spcPts val="0"/>
              </a:spcAft>
              <a:defRPr/>
            </a:lvl4pPr>
            <a:lvl5pPr marL="0" indent="0" rtl="0">
              <a:lnSpc>
                <a:spcPct val="120000"/>
              </a:lnSpc>
              <a:spcBef>
                <a:spcPts val="0"/>
              </a:spcBef>
              <a:spcAft>
                <a:spcPts val="0"/>
              </a:spcAft>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73" name="Shape 173"/>
          <p:cNvSpPr txBox="1"/>
          <p:nvPr/>
        </p:nvSpPr>
        <p:spPr>
          <a:xfrm>
            <a:off x="457200" y="6565392"/>
            <a:ext cx="4648199" cy="115416"/>
          </a:xfrm>
          <a:prstGeom prst="rect">
            <a:avLst/>
          </a:prstGeom>
          <a:noFill/>
          <a:ln>
            <a:noFill/>
          </a:ln>
        </p:spPr>
        <p:txBody>
          <a:bodyPr lIns="0" tIns="0" rIns="0" bIns="0" anchor="t" anchorCtr="0">
            <a:noAutofit/>
          </a:bodyPr>
          <a:lstStyle/>
          <a:p>
            <a:pPr>
              <a:spcAft>
                <a:spcPts val="600"/>
              </a:spcAft>
              <a:buClr>
                <a:srgbClr val="666666"/>
              </a:buClr>
              <a:buSzPct val="25000"/>
              <a:buFont typeface="Arial"/>
              <a:buNone/>
            </a:pPr>
            <a:r>
              <a:rPr lang="en-US" sz="750" dirty="0">
                <a:solidFill>
                  <a:srgbClr val="666666"/>
                </a:solidFill>
                <a:ea typeface="Arial"/>
                <a:cs typeface="Arial"/>
                <a:sym typeface="Arial"/>
              </a:rPr>
              <a:t>© 2015 Forrester Research, Inc. Reproduction Prohibited</a:t>
            </a:r>
          </a:p>
        </p:txBody>
      </p:sp>
      <p:sp>
        <p:nvSpPr>
          <p:cNvPr id="174" name="Shape 174"/>
          <p:cNvSpPr txBox="1"/>
          <p:nvPr/>
        </p:nvSpPr>
        <p:spPr>
          <a:xfrm>
            <a:off x="6858000" y="6565392"/>
            <a:ext cx="1828800" cy="219455"/>
          </a:xfrm>
          <a:prstGeom prst="rect">
            <a:avLst/>
          </a:prstGeom>
          <a:noFill/>
          <a:ln>
            <a:noFill/>
          </a:ln>
        </p:spPr>
        <p:txBody>
          <a:bodyPr lIns="0" tIns="0" rIns="0" bIns="0" anchor="t" anchorCtr="0">
            <a:noAutofit/>
          </a:bodyPr>
          <a:lstStyle/>
          <a:p>
            <a:pPr algn="r">
              <a:spcAft>
                <a:spcPts val="600"/>
              </a:spcAft>
              <a:buSzPct val="25000"/>
            </a:pPr>
            <a:r>
              <a:rPr lang="en-US" dirty="0">
                <a:solidFill>
                  <a:srgbClr val="333333"/>
                </a:solidFill>
              </a:rPr>
              <a:t> </a:t>
            </a:r>
          </a:p>
        </p:txBody>
      </p:sp>
    </p:spTree>
    <p:extLst>
      <p:ext uri="{BB962C8B-B14F-4D97-AF65-F5344CB8AC3E}">
        <p14:creationId xmlns:p14="http://schemas.microsoft.com/office/powerpoint/2010/main" val="396309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3"/>
                                        </p:tgtEl>
                                        <p:attrNameLst>
                                          <p:attrName>style.visibility</p:attrName>
                                        </p:attrNameLst>
                                      </p:cBhvr>
                                      <p:to>
                                        <p:strVal val="visible"/>
                                      </p:to>
                                    </p:set>
                                    <p:animEffect transition="in" filter="fade">
                                      <p:cBhvr>
                                        <p:cTn id="7" dur="1"/>
                                        <p:tgtEl>
                                          <p:spTgt spid="153"/>
                                        </p:tgtEl>
                                      </p:cBhvr>
                                    </p:animEffect>
                                  </p:childTnLst>
                                </p:cTn>
                              </p:par>
                              <p:par>
                                <p:cTn id="8" presetID="10" presetClass="entr" presetSubtype="0" fill="hold" nodeType="withEffect">
                                  <p:stCondLst>
                                    <p:cond delay="0"/>
                                  </p:stCondLst>
                                  <p:childTnLst>
                                    <p:set>
                                      <p:cBhvr>
                                        <p:cTn id="9" dur="1" fill="hold">
                                          <p:stCondLst>
                                            <p:cond delay="0"/>
                                          </p:stCondLst>
                                        </p:cTn>
                                        <p:tgtEl>
                                          <p:spTgt spid="135"/>
                                        </p:tgtEl>
                                        <p:attrNameLst>
                                          <p:attrName>style.visibility</p:attrName>
                                        </p:attrNameLst>
                                      </p:cBhvr>
                                      <p:to>
                                        <p:strVal val="visible"/>
                                      </p:to>
                                    </p:set>
                                    <p:animEffect transition="in" filter="fade">
                                      <p:cBhvr>
                                        <p:cTn id="10" dur="1"/>
                                        <p:tgtEl>
                                          <p:spTgt spid="13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54"/>
                                        </p:tgtEl>
                                        <p:attrNameLst>
                                          <p:attrName>style.visibility</p:attrName>
                                        </p:attrNameLst>
                                      </p:cBhvr>
                                      <p:to>
                                        <p:strVal val="visible"/>
                                      </p:to>
                                    </p:set>
                                    <p:animEffect transition="in" filter="fade">
                                      <p:cBhvr>
                                        <p:cTn id="15" dur="1"/>
                                        <p:tgtEl>
                                          <p:spTgt spid="154"/>
                                        </p:tgtEl>
                                      </p:cBhvr>
                                    </p:animEffect>
                                  </p:childTnLst>
                                </p:cTn>
                              </p:par>
                              <p:par>
                                <p:cTn id="16" presetID="10" presetClass="entr" presetSubtype="0" fill="hold" nodeType="withEffect">
                                  <p:stCondLst>
                                    <p:cond delay="0"/>
                                  </p:stCondLst>
                                  <p:childTnLst>
                                    <p:set>
                                      <p:cBhvr>
                                        <p:cTn id="17" dur="1" fill="hold">
                                          <p:stCondLst>
                                            <p:cond delay="0"/>
                                          </p:stCondLst>
                                        </p:cTn>
                                        <p:tgtEl>
                                          <p:spTgt spid="132"/>
                                        </p:tgtEl>
                                        <p:attrNameLst>
                                          <p:attrName>style.visibility</p:attrName>
                                        </p:attrNameLst>
                                      </p:cBhvr>
                                      <p:to>
                                        <p:strVal val="visible"/>
                                      </p:to>
                                    </p:set>
                                    <p:animEffect transition="in" filter="fade">
                                      <p:cBhvr>
                                        <p:cTn id="18" dur="1"/>
                                        <p:tgtEl>
                                          <p:spTgt spid="13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55"/>
                                        </p:tgtEl>
                                        <p:attrNameLst>
                                          <p:attrName>style.visibility</p:attrName>
                                        </p:attrNameLst>
                                      </p:cBhvr>
                                      <p:to>
                                        <p:strVal val="visible"/>
                                      </p:to>
                                    </p:set>
                                    <p:animEffect transition="in" filter="fade">
                                      <p:cBhvr>
                                        <p:cTn id="23" dur="1"/>
                                        <p:tgtEl>
                                          <p:spTgt spid="155"/>
                                        </p:tgtEl>
                                      </p:cBhvr>
                                    </p:animEffect>
                                  </p:childTnLst>
                                </p:cTn>
                              </p:par>
                              <p:par>
                                <p:cTn id="24" presetID="10" presetClass="entr" presetSubtype="0" fill="hold" nodeType="withEffect">
                                  <p:stCondLst>
                                    <p:cond delay="0"/>
                                  </p:stCondLst>
                                  <p:childTnLst>
                                    <p:set>
                                      <p:cBhvr>
                                        <p:cTn id="25" dur="1" fill="hold">
                                          <p:stCondLst>
                                            <p:cond delay="0"/>
                                          </p:stCondLst>
                                        </p:cTn>
                                        <p:tgtEl>
                                          <p:spTgt spid="133"/>
                                        </p:tgtEl>
                                        <p:attrNameLst>
                                          <p:attrName>style.visibility</p:attrName>
                                        </p:attrNameLst>
                                      </p:cBhvr>
                                      <p:to>
                                        <p:strVal val="visible"/>
                                      </p:to>
                                    </p:set>
                                    <p:animEffect transition="in" filter="fade">
                                      <p:cBhvr>
                                        <p:cTn id="26" dur="1"/>
                                        <p:tgtEl>
                                          <p:spTgt spid="13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56"/>
                                        </p:tgtEl>
                                        <p:attrNameLst>
                                          <p:attrName>style.visibility</p:attrName>
                                        </p:attrNameLst>
                                      </p:cBhvr>
                                      <p:to>
                                        <p:strVal val="visible"/>
                                      </p:to>
                                    </p:set>
                                    <p:animEffect transition="in" filter="fade">
                                      <p:cBhvr>
                                        <p:cTn id="31" dur="1"/>
                                        <p:tgtEl>
                                          <p:spTgt spid="156"/>
                                        </p:tgtEl>
                                      </p:cBhvr>
                                    </p:animEffect>
                                  </p:childTnLst>
                                </p:cTn>
                              </p:par>
                              <p:par>
                                <p:cTn id="32" presetID="10" presetClass="entr" presetSubtype="0" fill="hold" nodeType="withEffect">
                                  <p:stCondLst>
                                    <p:cond delay="0"/>
                                  </p:stCondLst>
                                  <p:childTnLst>
                                    <p:set>
                                      <p:cBhvr>
                                        <p:cTn id="33" dur="1" fill="hold">
                                          <p:stCondLst>
                                            <p:cond delay="0"/>
                                          </p:stCondLst>
                                        </p:cTn>
                                        <p:tgtEl>
                                          <p:spTgt spid="134"/>
                                        </p:tgtEl>
                                        <p:attrNameLst>
                                          <p:attrName>style.visibility</p:attrName>
                                        </p:attrNameLst>
                                      </p:cBhvr>
                                      <p:to>
                                        <p:strVal val="visible"/>
                                      </p:to>
                                    </p:set>
                                    <p:animEffect transition="in" filter="fade">
                                      <p:cBhvr>
                                        <p:cTn id="34" dur="1"/>
                                        <p:tgtEl>
                                          <p:spTgt spid="13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52"/>
                                        </p:tgtEl>
                                        <p:attrNameLst>
                                          <p:attrName>style.visibility</p:attrName>
                                        </p:attrNameLst>
                                      </p:cBhvr>
                                      <p:to>
                                        <p:strVal val="visible"/>
                                      </p:to>
                                    </p:set>
                                    <p:animEffect transition="in" filter="fade">
                                      <p:cBhvr>
                                        <p:cTn id="39" dur="300"/>
                                        <p:tgtEl>
                                          <p:spTgt spid="152"/>
                                        </p:tgtEl>
                                      </p:cBhvr>
                                    </p:animEffect>
                                  </p:childTnLst>
                                </p:cTn>
                              </p:par>
                              <p:par>
                                <p:cTn id="40" presetID="10" presetClass="entr" presetSubtype="0" fill="hold" nodeType="withEffect">
                                  <p:stCondLst>
                                    <p:cond delay="0"/>
                                  </p:stCondLst>
                                  <p:childTnLst>
                                    <p:set>
                                      <p:cBhvr>
                                        <p:cTn id="41" dur="1" fill="hold">
                                          <p:stCondLst>
                                            <p:cond delay="0"/>
                                          </p:stCondLst>
                                        </p:cTn>
                                        <p:tgtEl>
                                          <p:spTgt spid="131"/>
                                        </p:tgtEl>
                                        <p:attrNameLst>
                                          <p:attrName>style.visibility</p:attrName>
                                        </p:attrNameLst>
                                      </p:cBhvr>
                                      <p:to>
                                        <p:strVal val="visible"/>
                                      </p:to>
                                    </p:set>
                                    <p:animEffect transition="in" filter="fade">
                                      <p:cBhvr>
                                        <p:cTn id="42" dur="1"/>
                                        <p:tgtEl>
                                          <p:spTgt spid="131"/>
                                        </p:tgtEl>
                                      </p:cBhvr>
                                    </p:animEffect>
                                  </p:childTnLst>
                                </p:cTn>
                              </p:par>
                              <p:par>
                                <p:cTn id="43" presetID="10" presetClass="entr" presetSubtype="0" fill="hold" nodeType="withEffect">
                                  <p:stCondLst>
                                    <p:cond delay="0"/>
                                  </p:stCondLst>
                                  <p:childTnLst>
                                    <p:set>
                                      <p:cBhvr>
                                        <p:cTn id="44" dur="1" fill="hold">
                                          <p:stCondLst>
                                            <p:cond delay="0"/>
                                          </p:stCondLst>
                                        </p:cTn>
                                        <p:tgtEl>
                                          <p:spTgt spid="158"/>
                                        </p:tgtEl>
                                        <p:attrNameLst>
                                          <p:attrName>style.visibility</p:attrName>
                                        </p:attrNameLst>
                                      </p:cBhvr>
                                      <p:to>
                                        <p:strVal val="visible"/>
                                      </p:to>
                                    </p:set>
                                    <p:animEffect transition="in" filter="fade">
                                      <p:cBhvr>
                                        <p:cTn id="45" dur="1"/>
                                        <p:tgtEl>
                                          <p:spTgt spid="158"/>
                                        </p:tgtEl>
                                      </p:cBhvr>
                                    </p:animEffect>
                                  </p:childTnLst>
                                </p:cTn>
                              </p:par>
                              <p:par>
                                <p:cTn id="46" presetID="10" presetClass="exit" presetSubtype="0" fill="hold" nodeType="withEffect">
                                  <p:stCondLst>
                                    <p:cond delay="0"/>
                                  </p:stCondLst>
                                  <p:childTnLst>
                                    <p:animEffect transition="out" filter="fade">
                                      <p:cBhvr>
                                        <p:cTn id="47" dur="1"/>
                                        <p:tgtEl>
                                          <p:spTgt spid="157"/>
                                        </p:tgtEl>
                                      </p:cBhvr>
                                    </p:animEffect>
                                    <p:set>
                                      <p:cBhvr>
                                        <p:cTn id="48" dur="1" fill="hold">
                                          <p:stCondLst>
                                            <p:cond delay="1"/>
                                          </p:stCondLst>
                                        </p:cTn>
                                        <p:tgtEl>
                                          <p:spTgt spid="157"/>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72"/>
                                        </p:tgtEl>
                                        <p:attrNameLst>
                                          <p:attrName>style.visibility</p:attrName>
                                        </p:attrNameLst>
                                      </p:cBhvr>
                                      <p:to>
                                        <p:strVal val="visible"/>
                                      </p:to>
                                    </p:set>
                                    <p:animEffect transition="in" filter="fade">
                                      <p:cBhvr>
                                        <p:cTn id="53" dur="300"/>
                                        <p:tgtEl>
                                          <p:spTgt spid="172"/>
                                        </p:tgtEl>
                                      </p:cBhvr>
                                    </p:animEffect>
                                  </p:childTnLst>
                                </p:cTn>
                              </p:par>
                              <p:par>
                                <p:cTn id="54" presetID="10" presetClass="entr" presetSubtype="0" fill="hold" nodeType="withEffect">
                                  <p:stCondLst>
                                    <p:cond delay="0"/>
                                  </p:stCondLst>
                                  <p:childTnLst>
                                    <p:set>
                                      <p:cBhvr>
                                        <p:cTn id="55" dur="1" fill="hold">
                                          <p:stCondLst>
                                            <p:cond delay="0"/>
                                          </p:stCondLst>
                                        </p:cTn>
                                        <p:tgtEl>
                                          <p:spTgt spid="170"/>
                                        </p:tgtEl>
                                        <p:attrNameLst>
                                          <p:attrName>style.visibility</p:attrName>
                                        </p:attrNameLst>
                                      </p:cBhvr>
                                      <p:to>
                                        <p:strVal val="visible"/>
                                      </p:to>
                                    </p:set>
                                    <p:animEffect transition="in" filter="fade">
                                      <p:cBhvr>
                                        <p:cTn id="56" dur="300"/>
                                        <p:tgtEl>
                                          <p:spTgt spid="170"/>
                                        </p:tgtEl>
                                      </p:cBhvr>
                                    </p:animEffect>
                                  </p:childTnLst>
                                </p:cTn>
                              </p:par>
                              <p:par>
                                <p:cTn id="57" presetID="10" presetClass="entr" presetSubtype="0" fill="hold" nodeType="withEffect">
                                  <p:stCondLst>
                                    <p:cond delay="0"/>
                                  </p:stCondLst>
                                  <p:childTnLst>
                                    <p:set>
                                      <p:cBhvr>
                                        <p:cTn id="58" dur="1" fill="hold">
                                          <p:stCondLst>
                                            <p:cond delay="0"/>
                                          </p:stCondLst>
                                        </p:cTn>
                                        <p:tgtEl>
                                          <p:spTgt spid="171"/>
                                        </p:tgtEl>
                                        <p:attrNameLst>
                                          <p:attrName>style.visibility</p:attrName>
                                        </p:attrNameLst>
                                      </p:cBhvr>
                                      <p:to>
                                        <p:strVal val="visible"/>
                                      </p:to>
                                    </p:set>
                                    <p:animEffect transition="in" filter="fade">
                                      <p:cBhvr>
                                        <p:cTn id="59" dur="300"/>
                                        <p:tgtEl>
                                          <p:spTgt spid="171"/>
                                        </p:tgtEl>
                                      </p:cBhvr>
                                    </p:animEffect>
                                  </p:childTnLst>
                                </p:cTn>
                              </p:par>
                              <p:par>
                                <p:cTn id="60" presetID="10" presetClass="exit" presetSubtype="0" fill="hold" nodeType="withEffect">
                                  <p:stCondLst>
                                    <p:cond delay="0"/>
                                  </p:stCondLst>
                                  <p:childTnLst>
                                    <p:animEffect transition="out" filter="fade">
                                      <p:cBhvr>
                                        <p:cTn id="61" dur="1"/>
                                        <p:tgtEl>
                                          <p:spTgt spid="158"/>
                                        </p:tgtEl>
                                      </p:cBhvr>
                                    </p:animEffect>
                                    <p:set>
                                      <p:cBhvr>
                                        <p:cTn id="62" dur="1" fill="hold">
                                          <p:stCondLst>
                                            <p:cond delay="1"/>
                                          </p:stCondLst>
                                        </p:cTn>
                                        <p:tgtEl>
                                          <p:spTgt spid="158"/>
                                        </p:tgtEl>
                                        <p:attrNameLst>
                                          <p:attrName>style.visibility</p:attrName>
                                        </p:attrNameLst>
                                      </p:cBhvr>
                                      <p:to>
                                        <p:strVal val="hidden"/>
                                      </p:to>
                                    </p:set>
                                  </p:childTnLst>
                                </p:cTn>
                              </p:par>
                              <p:par>
                                <p:cTn id="63" presetID="10" presetClass="entr" presetSubtype="0" fill="hold" nodeType="withEffect">
                                  <p:stCondLst>
                                    <p:cond delay="0"/>
                                  </p:stCondLst>
                                  <p:childTnLst>
                                    <p:set>
                                      <p:cBhvr>
                                        <p:cTn id="64" dur="1" fill="hold">
                                          <p:stCondLst>
                                            <p:cond delay="0"/>
                                          </p:stCondLst>
                                        </p:cTn>
                                        <p:tgtEl>
                                          <p:spTgt spid="136"/>
                                        </p:tgtEl>
                                        <p:attrNameLst>
                                          <p:attrName>style.visibility</p:attrName>
                                        </p:attrNameLst>
                                      </p:cBhvr>
                                      <p:to>
                                        <p:strVal val="visible"/>
                                      </p:to>
                                    </p:set>
                                    <p:animEffect transition="in" filter="fade">
                                      <p:cBhvr>
                                        <p:cTn id="65" dur="1"/>
                                        <p:tgtEl>
                                          <p:spTgt spid="136"/>
                                        </p:tgtEl>
                                      </p:cBhvr>
                                    </p:animEffect>
                                  </p:childTnLst>
                                </p:cTn>
                              </p:par>
                              <p:par>
                                <p:cTn id="66" presetID="10" presetClass="entr" presetSubtype="0" fill="hold" nodeType="withEffect">
                                  <p:stCondLst>
                                    <p:cond delay="0"/>
                                  </p:stCondLst>
                                  <p:childTnLst>
                                    <p:set>
                                      <p:cBhvr>
                                        <p:cTn id="67" dur="1" fill="hold">
                                          <p:stCondLst>
                                            <p:cond delay="0"/>
                                          </p:stCondLst>
                                        </p:cTn>
                                        <p:tgtEl>
                                          <p:spTgt spid="169"/>
                                        </p:tgtEl>
                                        <p:attrNameLst>
                                          <p:attrName>style.visibility</p:attrName>
                                        </p:attrNameLst>
                                      </p:cBhvr>
                                      <p:to>
                                        <p:strVal val="visible"/>
                                      </p:to>
                                    </p:set>
                                    <p:animEffect transition="in" filter="fade">
                                      <p:cBhvr>
                                        <p:cTn id="68" dur="300"/>
                                        <p:tgtEl>
                                          <p:spTgt spid="169"/>
                                        </p:tgtEl>
                                      </p:cBhvr>
                                    </p:animEffect>
                                  </p:childTnLst>
                                </p:cTn>
                              </p:par>
                              <p:par>
                                <p:cTn id="69" presetID="10" presetClass="entr" presetSubtype="0" fill="hold" nodeType="withEffect">
                                  <p:stCondLst>
                                    <p:cond delay="0"/>
                                  </p:stCondLst>
                                  <p:childTnLst>
                                    <p:set>
                                      <p:cBhvr>
                                        <p:cTn id="70" dur="1" fill="hold">
                                          <p:stCondLst>
                                            <p:cond delay="0"/>
                                          </p:stCondLst>
                                        </p:cTn>
                                        <p:tgtEl>
                                          <p:spTgt spid="167"/>
                                        </p:tgtEl>
                                        <p:attrNameLst>
                                          <p:attrName>style.visibility</p:attrName>
                                        </p:attrNameLst>
                                      </p:cBhvr>
                                      <p:to>
                                        <p:strVal val="visible"/>
                                      </p:to>
                                    </p:set>
                                    <p:animEffect transition="in" filter="fade">
                                      <p:cBhvr>
                                        <p:cTn id="71" dur="300"/>
                                        <p:tgtEl>
                                          <p:spTgt spid="167"/>
                                        </p:tgtEl>
                                      </p:cBhvr>
                                    </p:animEffect>
                                  </p:childTnLst>
                                </p:cTn>
                              </p:par>
                              <p:par>
                                <p:cTn id="72" presetID="10" presetClass="entr" presetSubtype="0" fill="hold" nodeType="withEffect">
                                  <p:stCondLst>
                                    <p:cond delay="0"/>
                                  </p:stCondLst>
                                  <p:childTnLst>
                                    <p:set>
                                      <p:cBhvr>
                                        <p:cTn id="73" dur="1" fill="hold">
                                          <p:stCondLst>
                                            <p:cond delay="0"/>
                                          </p:stCondLst>
                                        </p:cTn>
                                        <p:tgtEl>
                                          <p:spTgt spid="168"/>
                                        </p:tgtEl>
                                        <p:attrNameLst>
                                          <p:attrName>style.visibility</p:attrName>
                                        </p:attrNameLst>
                                      </p:cBhvr>
                                      <p:to>
                                        <p:strVal val="visible"/>
                                      </p:to>
                                    </p:set>
                                    <p:animEffect transition="in" filter="fade">
                                      <p:cBhvr>
                                        <p:cTn id="74" dur="300"/>
                                        <p:tgtEl>
                                          <p:spTgt spid="168"/>
                                        </p:tgtEl>
                                      </p:cBhvr>
                                    </p:animEffect>
                                  </p:childTnLst>
                                </p:cTn>
                              </p:par>
                              <p:par>
                                <p:cTn id="75" presetID="10" presetClass="entr" presetSubtype="0" fill="hold" nodeType="withEffect">
                                  <p:stCondLst>
                                    <p:cond delay="0"/>
                                  </p:stCondLst>
                                  <p:childTnLst>
                                    <p:set>
                                      <p:cBhvr>
                                        <p:cTn id="76" dur="1" fill="hold">
                                          <p:stCondLst>
                                            <p:cond delay="0"/>
                                          </p:stCondLst>
                                        </p:cTn>
                                        <p:tgtEl>
                                          <p:spTgt spid="140"/>
                                        </p:tgtEl>
                                        <p:attrNameLst>
                                          <p:attrName>style.visibility</p:attrName>
                                        </p:attrNameLst>
                                      </p:cBhvr>
                                      <p:to>
                                        <p:strVal val="visible"/>
                                      </p:to>
                                    </p:set>
                                    <p:animEffect transition="in" filter="fade">
                                      <p:cBhvr>
                                        <p:cTn id="77" dur="1"/>
                                        <p:tgtEl>
                                          <p:spTgt spid="140"/>
                                        </p:tgtEl>
                                      </p:cBhvr>
                                    </p:animEffect>
                                  </p:childTnLst>
                                </p:cTn>
                              </p:par>
                              <p:par>
                                <p:cTn id="78" presetID="10" presetClass="entr" presetSubtype="0" fill="hold" nodeType="withEffect">
                                  <p:stCondLst>
                                    <p:cond delay="0"/>
                                  </p:stCondLst>
                                  <p:childTnLst>
                                    <p:set>
                                      <p:cBhvr>
                                        <p:cTn id="79" dur="1" fill="hold">
                                          <p:stCondLst>
                                            <p:cond delay="0"/>
                                          </p:stCondLst>
                                        </p:cTn>
                                        <p:tgtEl>
                                          <p:spTgt spid="166"/>
                                        </p:tgtEl>
                                        <p:attrNameLst>
                                          <p:attrName>style.visibility</p:attrName>
                                        </p:attrNameLst>
                                      </p:cBhvr>
                                      <p:to>
                                        <p:strVal val="visible"/>
                                      </p:to>
                                    </p:set>
                                    <p:animEffect transition="in" filter="fade">
                                      <p:cBhvr>
                                        <p:cTn id="80" dur="300"/>
                                        <p:tgtEl>
                                          <p:spTgt spid="166"/>
                                        </p:tgtEl>
                                      </p:cBhvr>
                                    </p:animEffect>
                                  </p:childTnLst>
                                </p:cTn>
                              </p:par>
                              <p:par>
                                <p:cTn id="81" presetID="10" presetClass="entr" presetSubtype="0" fill="hold" nodeType="withEffect">
                                  <p:stCondLst>
                                    <p:cond delay="0"/>
                                  </p:stCondLst>
                                  <p:childTnLst>
                                    <p:set>
                                      <p:cBhvr>
                                        <p:cTn id="82" dur="1" fill="hold">
                                          <p:stCondLst>
                                            <p:cond delay="0"/>
                                          </p:stCondLst>
                                        </p:cTn>
                                        <p:tgtEl>
                                          <p:spTgt spid="164"/>
                                        </p:tgtEl>
                                        <p:attrNameLst>
                                          <p:attrName>style.visibility</p:attrName>
                                        </p:attrNameLst>
                                      </p:cBhvr>
                                      <p:to>
                                        <p:strVal val="visible"/>
                                      </p:to>
                                    </p:set>
                                    <p:animEffect transition="in" filter="fade">
                                      <p:cBhvr>
                                        <p:cTn id="83" dur="300"/>
                                        <p:tgtEl>
                                          <p:spTgt spid="164"/>
                                        </p:tgtEl>
                                      </p:cBhvr>
                                    </p:animEffect>
                                  </p:childTnLst>
                                </p:cTn>
                              </p:par>
                              <p:par>
                                <p:cTn id="84" presetID="10" presetClass="entr" presetSubtype="0" fill="hold" nodeType="withEffect">
                                  <p:stCondLst>
                                    <p:cond delay="0"/>
                                  </p:stCondLst>
                                  <p:childTnLst>
                                    <p:set>
                                      <p:cBhvr>
                                        <p:cTn id="85" dur="1" fill="hold">
                                          <p:stCondLst>
                                            <p:cond delay="0"/>
                                          </p:stCondLst>
                                        </p:cTn>
                                        <p:tgtEl>
                                          <p:spTgt spid="165"/>
                                        </p:tgtEl>
                                        <p:attrNameLst>
                                          <p:attrName>style.visibility</p:attrName>
                                        </p:attrNameLst>
                                      </p:cBhvr>
                                      <p:to>
                                        <p:strVal val="visible"/>
                                      </p:to>
                                    </p:set>
                                    <p:animEffect transition="in" filter="fade">
                                      <p:cBhvr>
                                        <p:cTn id="86" dur="300"/>
                                        <p:tgtEl>
                                          <p:spTgt spid="165"/>
                                        </p:tgtEl>
                                      </p:cBhvr>
                                    </p:animEffect>
                                  </p:childTnLst>
                                </p:cTn>
                              </p:par>
                              <p:par>
                                <p:cTn id="87" presetID="10" presetClass="entr" presetSubtype="0" fill="hold" nodeType="withEffect">
                                  <p:stCondLst>
                                    <p:cond delay="0"/>
                                  </p:stCondLst>
                                  <p:childTnLst>
                                    <p:set>
                                      <p:cBhvr>
                                        <p:cTn id="88" dur="1" fill="hold">
                                          <p:stCondLst>
                                            <p:cond delay="0"/>
                                          </p:stCondLst>
                                        </p:cTn>
                                        <p:tgtEl>
                                          <p:spTgt spid="144"/>
                                        </p:tgtEl>
                                        <p:attrNameLst>
                                          <p:attrName>style.visibility</p:attrName>
                                        </p:attrNameLst>
                                      </p:cBhvr>
                                      <p:to>
                                        <p:strVal val="visible"/>
                                      </p:to>
                                    </p:set>
                                    <p:animEffect transition="in" filter="fade">
                                      <p:cBhvr>
                                        <p:cTn id="89" dur="1"/>
                                        <p:tgtEl>
                                          <p:spTgt spid="144"/>
                                        </p:tgtEl>
                                      </p:cBhvr>
                                    </p:animEffect>
                                  </p:childTnLst>
                                </p:cTn>
                              </p:par>
                              <p:par>
                                <p:cTn id="90" presetID="10" presetClass="entr" presetSubtype="0" fill="hold" nodeType="withEffect">
                                  <p:stCondLst>
                                    <p:cond delay="0"/>
                                  </p:stCondLst>
                                  <p:childTnLst>
                                    <p:set>
                                      <p:cBhvr>
                                        <p:cTn id="91" dur="1" fill="hold">
                                          <p:stCondLst>
                                            <p:cond delay="0"/>
                                          </p:stCondLst>
                                        </p:cTn>
                                        <p:tgtEl>
                                          <p:spTgt spid="163"/>
                                        </p:tgtEl>
                                        <p:attrNameLst>
                                          <p:attrName>style.visibility</p:attrName>
                                        </p:attrNameLst>
                                      </p:cBhvr>
                                      <p:to>
                                        <p:strVal val="visible"/>
                                      </p:to>
                                    </p:set>
                                    <p:animEffect transition="in" filter="fade">
                                      <p:cBhvr>
                                        <p:cTn id="92" dur="300"/>
                                        <p:tgtEl>
                                          <p:spTgt spid="163"/>
                                        </p:tgtEl>
                                      </p:cBhvr>
                                    </p:animEffect>
                                  </p:childTnLst>
                                </p:cTn>
                              </p:par>
                              <p:par>
                                <p:cTn id="93" presetID="10" presetClass="entr" presetSubtype="0" fill="hold" nodeType="withEffect">
                                  <p:stCondLst>
                                    <p:cond delay="0"/>
                                  </p:stCondLst>
                                  <p:childTnLst>
                                    <p:set>
                                      <p:cBhvr>
                                        <p:cTn id="94" dur="1" fill="hold">
                                          <p:stCondLst>
                                            <p:cond delay="0"/>
                                          </p:stCondLst>
                                        </p:cTn>
                                        <p:tgtEl>
                                          <p:spTgt spid="161"/>
                                        </p:tgtEl>
                                        <p:attrNameLst>
                                          <p:attrName>style.visibility</p:attrName>
                                        </p:attrNameLst>
                                      </p:cBhvr>
                                      <p:to>
                                        <p:strVal val="visible"/>
                                      </p:to>
                                    </p:set>
                                    <p:animEffect transition="in" filter="fade">
                                      <p:cBhvr>
                                        <p:cTn id="95" dur="300"/>
                                        <p:tgtEl>
                                          <p:spTgt spid="161"/>
                                        </p:tgtEl>
                                      </p:cBhvr>
                                    </p:animEffect>
                                  </p:childTnLst>
                                </p:cTn>
                              </p:par>
                              <p:par>
                                <p:cTn id="96" presetID="10" presetClass="entr" presetSubtype="0" fill="hold" nodeType="withEffect">
                                  <p:stCondLst>
                                    <p:cond delay="0"/>
                                  </p:stCondLst>
                                  <p:childTnLst>
                                    <p:set>
                                      <p:cBhvr>
                                        <p:cTn id="97" dur="1" fill="hold">
                                          <p:stCondLst>
                                            <p:cond delay="0"/>
                                          </p:stCondLst>
                                        </p:cTn>
                                        <p:tgtEl>
                                          <p:spTgt spid="162"/>
                                        </p:tgtEl>
                                        <p:attrNameLst>
                                          <p:attrName>style.visibility</p:attrName>
                                        </p:attrNameLst>
                                      </p:cBhvr>
                                      <p:to>
                                        <p:strVal val="visible"/>
                                      </p:to>
                                    </p:set>
                                    <p:animEffect transition="in" filter="fade">
                                      <p:cBhvr>
                                        <p:cTn id="98" dur="300"/>
                                        <p:tgtEl>
                                          <p:spTgt spid="162"/>
                                        </p:tgtEl>
                                      </p:cBhvr>
                                    </p:animEffect>
                                  </p:childTnLst>
                                </p:cTn>
                              </p:par>
                              <p:par>
                                <p:cTn id="99" presetID="10" presetClass="entr" presetSubtype="0" fill="hold" nodeType="withEffect">
                                  <p:stCondLst>
                                    <p:cond delay="0"/>
                                  </p:stCondLst>
                                  <p:childTnLst>
                                    <p:set>
                                      <p:cBhvr>
                                        <p:cTn id="100" dur="1" fill="hold">
                                          <p:stCondLst>
                                            <p:cond delay="0"/>
                                          </p:stCondLst>
                                        </p:cTn>
                                        <p:tgtEl>
                                          <p:spTgt spid="148"/>
                                        </p:tgtEl>
                                        <p:attrNameLst>
                                          <p:attrName>style.visibility</p:attrName>
                                        </p:attrNameLst>
                                      </p:cBhvr>
                                      <p:to>
                                        <p:strVal val="visible"/>
                                      </p:to>
                                    </p:set>
                                    <p:animEffect transition="in" filter="fade">
                                      <p:cBhvr>
                                        <p:cTn id="101" dur="1"/>
                                        <p:tgtEl>
                                          <p:spTgt spid="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Success Story">
    <p:spTree>
      <p:nvGrpSpPr>
        <p:cNvPr id="1" name=""/>
        <p:cNvGrpSpPr/>
        <p:nvPr/>
      </p:nvGrpSpPr>
      <p:grpSpPr>
        <a:xfrm>
          <a:off x="0" y="0"/>
          <a:ext cx="0" cy="0"/>
          <a:chOff x="0" y="0"/>
          <a:chExt cx="0" cy="0"/>
        </a:xfrm>
      </p:grpSpPr>
      <p:graphicFrame>
        <p:nvGraphicFramePr>
          <p:cNvPr id="5" name="Content Placeholder 7"/>
          <p:cNvGraphicFramePr>
            <a:graphicFrameLocks/>
          </p:cNvGraphicFramePr>
          <p:nvPr userDrawn="1">
            <p:extLst>
              <p:ext uri="{D42A27DB-BD31-4B8C-83A1-F6EECF244321}">
                <p14:modId xmlns:p14="http://schemas.microsoft.com/office/powerpoint/2010/main" val="4185345073"/>
              </p:ext>
            </p:extLst>
          </p:nvPr>
        </p:nvGraphicFramePr>
        <p:xfrm>
          <a:off x="457200" y="457200"/>
          <a:ext cx="8229600" cy="533400"/>
        </p:xfrm>
        <a:graphic>
          <a:graphicData uri="http://schemas.openxmlformats.org/drawingml/2006/table">
            <a:tbl>
              <a:tblPr firstRow="1" bandRow="1">
                <a:tableStyleId>{5C22544A-7EE6-4342-B048-85BDC9FD1C3A}</a:tableStyleId>
              </a:tblPr>
              <a:tblGrid>
                <a:gridCol w="3200400"/>
                <a:gridCol w="5029200"/>
              </a:tblGrid>
              <a:tr h="533400">
                <a:tc>
                  <a:txBody>
                    <a:bodyPr/>
                    <a:lstStyle/>
                    <a:p>
                      <a:pPr marL="457200" marR="0" indent="0" algn="l" defTabSz="914400" rtl="0" eaLnBrk="1" fontAlgn="auto" latinLnBrk="0" hangingPunct="1">
                        <a:lnSpc>
                          <a:spcPct val="100000"/>
                        </a:lnSpc>
                        <a:spcBef>
                          <a:spcPts val="0"/>
                        </a:spcBef>
                        <a:spcAft>
                          <a:spcPts val="0"/>
                        </a:spcAft>
                        <a:buClrTx/>
                        <a:buSzTx/>
                        <a:buFontTx/>
                        <a:buNone/>
                        <a:tabLst/>
                        <a:defRPr/>
                      </a:pPr>
                      <a:r>
                        <a:rPr lang="en-US" sz="1100" b="1" i="0" dirty="0" smtClean="0">
                          <a:solidFill>
                            <a:schemeClr val="tx2"/>
                          </a:solidFill>
                          <a:latin typeface="Arial" pitchFamily="34" charset="0"/>
                          <a:cs typeface="Arial" pitchFamily="34" charset="0"/>
                        </a:rPr>
                        <a:t>SUCCESS STORY:</a:t>
                      </a:r>
                    </a:p>
                    <a:p>
                      <a:pPr marL="457200"/>
                      <a:r>
                        <a:rPr lang="en-US" sz="1400" b="0" i="1" dirty="0" smtClean="0">
                          <a:solidFill>
                            <a:schemeClr val="tx2"/>
                          </a:solidFill>
                          <a:latin typeface="Georgia" pitchFamily="18" charset="0"/>
                        </a:rPr>
                        <a:t>Research-based consulting</a:t>
                      </a:r>
                    </a:p>
                  </a:txBody>
                  <a:tcPr anchor="ctr">
                    <a:lnL w="12700" cmpd="sng">
                      <a:noFill/>
                    </a:lnL>
                    <a:lnR w="12700" cap="flat" cmpd="sng" algn="ctr">
                      <a:solidFill>
                        <a:schemeClr val="bg2"/>
                      </a:solidFill>
                      <a:prstDash val="solid"/>
                      <a:round/>
                      <a:headEnd type="none" w="med" len="med"/>
                      <a:tailEnd type="none" w="med" len="med"/>
                    </a:lnR>
                    <a:lnT w="12700" cmpd="sng">
                      <a:noFill/>
                    </a:lnT>
                    <a:lnB w="28575" cap="flat" cmpd="sng" algn="ctr">
                      <a:solidFill>
                        <a:schemeClr val="bg2"/>
                      </a:solidFill>
                      <a:prstDash val="solid"/>
                      <a:round/>
                      <a:headEnd type="none" w="med" len="med"/>
                      <a:tailEnd type="none" w="med" len="med"/>
                    </a:lnB>
                    <a:noFill/>
                  </a:tcPr>
                </a:tc>
                <a:tc>
                  <a:txBody>
                    <a:bodyPr/>
                    <a:lstStyle/>
                    <a:p>
                      <a:r>
                        <a:rPr lang="en-US" sz="1100" b="1" dirty="0" smtClean="0">
                          <a:solidFill>
                            <a:schemeClr val="tx2"/>
                          </a:solidFill>
                        </a:rPr>
                        <a:t>CLIENT:</a:t>
                      </a:r>
                    </a:p>
                    <a:p>
                      <a:endParaRPr lang="en-US" sz="1100" b="1" dirty="0" smtClean="0">
                        <a:solidFill>
                          <a:schemeClr val="tx2"/>
                        </a:solidFill>
                      </a:endParaRPr>
                    </a:p>
                  </a:txBody>
                  <a:tcPr anchor="ctr">
                    <a:lnL w="12700" cap="flat" cmpd="sng" algn="ctr">
                      <a:solidFill>
                        <a:schemeClr val="bg2"/>
                      </a:solidFill>
                      <a:prstDash val="solid"/>
                      <a:round/>
                      <a:headEnd type="none" w="med" len="med"/>
                      <a:tailEnd type="none" w="med" len="med"/>
                    </a:lnL>
                    <a:lnR w="12700" cmpd="sng">
                      <a:noFill/>
                    </a:lnR>
                    <a:lnT w="12700" cmpd="sng">
                      <a:noFill/>
                    </a:lnT>
                    <a:lnB w="28575" cap="flat" cmpd="sng" algn="ctr">
                      <a:solidFill>
                        <a:schemeClr val="bg2"/>
                      </a:solidFill>
                      <a:prstDash val="solid"/>
                      <a:round/>
                      <a:headEnd type="none" w="med" len="med"/>
                      <a:tailEnd type="none" w="med" len="med"/>
                    </a:lnB>
                    <a:noFill/>
                  </a:tcPr>
                </a:tc>
              </a:tr>
            </a:tbl>
          </a:graphicData>
        </a:graphic>
      </p:graphicFrame>
      <p:sp>
        <p:nvSpPr>
          <p:cNvPr id="8" name="TextBox 7"/>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a:solidFill>
                  <a:srgbClr val="666666"/>
                </a:solidFill>
                <a:cs typeface="Arial" pitchFamily="34" charset="0"/>
              </a:rPr>
              <a:t>© 2015 Forrester Research, Inc. Reproduction Prohibited</a:t>
            </a:r>
          </a:p>
        </p:txBody>
      </p:sp>
      <p:sp>
        <p:nvSpPr>
          <p:cNvPr id="9" name="TextBox 8"/>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a:solidFill>
                  <a:srgbClr val="666666"/>
                </a:solidFill>
              </a:rPr>
              <a:pPr algn="r">
                <a:spcAft>
                  <a:spcPts val="600"/>
                </a:spcAft>
              </a:pPr>
              <a:t>‹#›</a:t>
            </a:fld>
            <a:endParaRPr lang="en-US" sz="750" dirty="0">
              <a:solidFill>
                <a:srgbClr val="666666"/>
              </a:solidFill>
            </a:endParaRPr>
          </a:p>
        </p:txBody>
      </p:sp>
      <p:sp>
        <p:nvSpPr>
          <p:cNvPr id="13" name="Content Placeholder 12"/>
          <p:cNvSpPr>
            <a:spLocks noGrp="1"/>
          </p:cNvSpPr>
          <p:nvPr>
            <p:ph sz="quarter" idx="10"/>
          </p:nvPr>
        </p:nvSpPr>
        <p:spPr>
          <a:xfrm>
            <a:off x="594360" y="1042416"/>
            <a:ext cx="7955280" cy="777240"/>
          </a:xfrm>
        </p:spPr>
        <p:txBody>
          <a:bodyPr anchor="ctr" anchorCtr="0">
            <a:noAutofit/>
          </a:bodyPr>
          <a:lstStyle>
            <a:lvl1pPr marL="0" indent="0">
              <a:lnSpc>
                <a:spcPct val="90000"/>
              </a:lnSpc>
              <a:spcBef>
                <a:spcPts val="0"/>
              </a:spcBef>
              <a:spcAft>
                <a:spcPts val="0"/>
              </a:spcAft>
              <a:buNone/>
              <a:defRPr b="1"/>
            </a:lvl1pPr>
          </a:lstStyle>
          <a:p>
            <a:pPr lvl="0"/>
            <a:r>
              <a:rPr lang="en-US" dirty="0" smtClean="0"/>
              <a:t>Click to edit Master text styles</a:t>
            </a:r>
            <a:endParaRPr lang="en-US" dirty="0"/>
          </a:p>
        </p:txBody>
      </p:sp>
      <p:sp>
        <p:nvSpPr>
          <p:cNvPr id="11" name="Text Placeholder 2"/>
          <p:cNvSpPr>
            <a:spLocks noGrp="1"/>
          </p:cNvSpPr>
          <p:nvPr>
            <p:ph type="body" sz="quarter" idx="11"/>
          </p:nvPr>
        </p:nvSpPr>
        <p:spPr>
          <a:xfrm>
            <a:off x="3747245" y="704088"/>
            <a:ext cx="4876800" cy="192024"/>
          </a:xfrm>
        </p:spPr>
        <p:txBody>
          <a:bodyPr/>
          <a:lstStyle>
            <a:lvl1pPr marL="0" indent="0">
              <a:buNone/>
              <a:defRPr sz="1400" i="1">
                <a:solidFill>
                  <a:schemeClr val="tx2"/>
                </a:solidFill>
                <a:latin typeface="Georgia" panose="02040502050405020303" pitchFamily="18" charset="0"/>
              </a:defRPr>
            </a:lvl1pPr>
          </a:lstStyle>
          <a:p>
            <a:pPr lvl="0"/>
            <a:endParaRPr lang="en-US" dirty="0"/>
          </a:p>
        </p:txBody>
      </p:sp>
      <p:grpSp>
        <p:nvGrpSpPr>
          <p:cNvPr id="19" name="Shape 199"/>
          <p:cNvGrpSpPr/>
          <p:nvPr userDrawn="1"/>
        </p:nvGrpSpPr>
        <p:grpSpPr>
          <a:xfrm>
            <a:off x="566928" y="539495"/>
            <a:ext cx="358775" cy="358775"/>
            <a:chOff x="695325" y="5532437"/>
            <a:chExt cx="358775" cy="358775"/>
          </a:xfrm>
        </p:grpSpPr>
        <p:sp>
          <p:nvSpPr>
            <p:cNvPr id="20" name="Shape 200"/>
            <p:cNvSpPr/>
            <p:nvPr/>
          </p:nvSpPr>
          <p:spPr>
            <a:xfrm>
              <a:off x="695325" y="5548312"/>
              <a:ext cx="339725" cy="342900"/>
            </a:xfrm>
            <a:custGeom>
              <a:avLst/>
              <a:gdLst/>
              <a:ahLst/>
              <a:cxnLst/>
              <a:rect l="0" t="0" r="0" b="0"/>
              <a:pathLst>
                <a:path w="214" h="216" extrusionOk="0">
                  <a:moveTo>
                    <a:pt x="68" y="156"/>
                  </a:moveTo>
                  <a:lnTo>
                    <a:pt x="68" y="0"/>
                  </a:lnTo>
                  <a:lnTo>
                    <a:pt x="68" y="0"/>
                  </a:lnTo>
                  <a:lnTo>
                    <a:pt x="54" y="6"/>
                  </a:lnTo>
                  <a:lnTo>
                    <a:pt x="40" y="16"/>
                  </a:lnTo>
                  <a:lnTo>
                    <a:pt x="28" y="28"/>
                  </a:lnTo>
                  <a:lnTo>
                    <a:pt x="18" y="40"/>
                  </a:lnTo>
                  <a:lnTo>
                    <a:pt x="10" y="54"/>
                  </a:lnTo>
                  <a:lnTo>
                    <a:pt x="4" y="70"/>
                  </a:lnTo>
                  <a:lnTo>
                    <a:pt x="2" y="86"/>
                  </a:lnTo>
                  <a:lnTo>
                    <a:pt x="0" y="104"/>
                  </a:lnTo>
                  <a:lnTo>
                    <a:pt x="0" y="104"/>
                  </a:lnTo>
                  <a:lnTo>
                    <a:pt x="2" y="126"/>
                  </a:lnTo>
                  <a:lnTo>
                    <a:pt x="8" y="148"/>
                  </a:lnTo>
                  <a:lnTo>
                    <a:pt x="20" y="166"/>
                  </a:lnTo>
                  <a:lnTo>
                    <a:pt x="34" y="184"/>
                  </a:lnTo>
                  <a:lnTo>
                    <a:pt x="50" y="198"/>
                  </a:lnTo>
                  <a:lnTo>
                    <a:pt x="70" y="208"/>
                  </a:lnTo>
                  <a:lnTo>
                    <a:pt x="90" y="214"/>
                  </a:lnTo>
                  <a:lnTo>
                    <a:pt x="114" y="216"/>
                  </a:lnTo>
                  <a:lnTo>
                    <a:pt x="114" y="216"/>
                  </a:lnTo>
                  <a:lnTo>
                    <a:pt x="130" y="216"/>
                  </a:lnTo>
                  <a:lnTo>
                    <a:pt x="144" y="212"/>
                  </a:lnTo>
                  <a:lnTo>
                    <a:pt x="158" y="206"/>
                  </a:lnTo>
                  <a:lnTo>
                    <a:pt x="172" y="200"/>
                  </a:lnTo>
                  <a:lnTo>
                    <a:pt x="184" y="192"/>
                  </a:lnTo>
                  <a:lnTo>
                    <a:pt x="196" y="180"/>
                  </a:lnTo>
                  <a:lnTo>
                    <a:pt x="206" y="170"/>
                  </a:lnTo>
                  <a:lnTo>
                    <a:pt x="214" y="156"/>
                  </a:lnTo>
                  <a:lnTo>
                    <a:pt x="68" y="156"/>
                  </a:lnTo>
                  <a:close/>
                </a:path>
              </a:pathLst>
            </a:custGeom>
            <a:solidFill>
              <a:schemeClr val="lt2"/>
            </a:solidFill>
            <a:ln>
              <a:noFill/>
            </a:ln>
          </p:spPr>
          <p:txBody>
            <a:bodyPr lIns="91425" tIns="45700" rIns="91425" bIns="45700" anchor="t" anchorCtr="0">
              <a:noAutofit/>
            </a:bodyPr>
            <a:lstStyle/>
            <a:p>
              <a:endParaRPr dirty="0">
                <a:solidFill>
                  <a:srgbClr val="333333"/>
                </a:solidFill>
                <a:ea typeface="Arial"/>
                <a:cs typeface="Arial"/>
                <a:sym typeface="Arial"/>
              </a:endParaRPr>
            </a:p>
          </p:txBody>
        </p:sp>
        <p:sp>
          <p:nvSpPr>
            <p:cNvPr id="21" name="Shape 201"/>
            <p:cNvSpPr/>
            <p:nvPr/>
          </p:nvSpPr>
          <p:spPr>
            <a:xfrm>
              <a:off x="831850" y="5532437"/>
              <a:ext cx="222250" cy="234950"/>
            </a:xfrm>
            <a:custGeom>
              <a:avLst/>
              <a:gdLst/>
              <a:ahLst/>
              <a:cxnLst/>
              <a:rect l="0" t="0" r="0" b="0"/>
              <a:pathLst>
                <a:path w="140" h="148" extrusionOk="0">
                  <a:moveTo>
                    <a:pt x="36" y="110"/>
                  </a:moveTo>
                  <a:lnTo>
                    <a:pt x="36" y="102"/>
                  </a:lnTo>
                  <a:lnTo>
                    <a:pt x="140" y="102"/>
                  </a:lnTo>
                  <a:lnTo>
                    <a:pt x="140" y="102"/>
                  </a:lnTo>
                  <a:lnTo>
                    <a:pt x="138" y="88"/>
                  </a:lnTo>
                  <a:lnTo>
                    <a:pt x="134" y="74"/>
                  </a:lnTo>
                  <a:lnTo>
                    <a:pt x="36" y="74"/>
                  </a:lnTo>
                  <a:lnTo>
                    <a:pt x="36" y="66"/>
                  </a:lnTo>
                  <a:lnTo>
                    <a:pt x="130" y="66"/>
                  </a:lnTo>
                  <a:lnTo>
                    <a:pt x="130" y="66"/>
                  </a:lnTo>
                  <a:lnTo>
                    <a:pt x="122" y="52"/>
                  </a:lnTo>
                  <a:lnTo>
                    <a:pt x="114" y="40"/>
                  </a:lnTo>
                  <a:lnTo>
                    <a:pt x="36" y="40"/>
                  </a:lnTo>
                  <a:lnTo>
                    <a:pt x="36" y="32"/>
                  </a:lnTo>
                  <a:lnTo>
                    <a:pt x="106" y="32"/>
                  </a:lnTo>
                  <a:lnTo>
                    <a:pt x="106" y="32"/>
                  </a:lnTo>
                  <a:lnTo>
                    <a:pt x="90" y="18"/>
                  </a:lnTo>
                  <a:lnTo>
                    <a:pt x="70" y="8"/>
                  </a:lnTo>
                  <a:lnTo>
                    <a:pt x="50" y="2"/>
                  </a:lnTo>
                  <a:lnTo>
                    <a:pt x="28" y="0"/>
                  </a:lnTo>
                  <a:lnTo>
                    <a:pt x="28" y="0"/>
                  </a:lnTo>
                  <a:lnTo>
                    <a:pt x="14" y="0"/>
                  </a:lnTo>
                  <a:lnTo>
                    <a:pt x="0" y="4"/>
                  </a:lnTo>
                  <a:lnTo>
                    <a:pt x="0" y="148"/>
                  </a:lnTo>
                  <a:lnTo>
                    <a:pt x="136" y="148"/>
                  </a:lnTo>
                  <a:lnTo>
                    <a:pt x="136" y="148"/>
                  </a:lnTo>
                  <a:lnTo>
                    <a:pt x="140" y="130"/>
                  </a:lnTo>
                  <a:lnTo>
                    <a:pt x="140" y="114"/>
                  </a:lnTo>
                  <a:lnTo>
                    <a:pt x="140" y="114"/>
                  </a:lnTo>
                  <a:lnTo>
                    <a:pt x="140" y="110"/>
                  </a:lnTo>
                  <a:lnTo>
                    <a:pt x="36" y="110"/>
                  </a:lnTo>
                  <a:close/>
                </a:path>
              </a:pathLst>
            </a:custGeom>
            <a:solidFill>
              <a:schemeClr val="lt2"/>
            </a:solidFill>
            <a:ln>
              <a:noFill/>
            </a:ln>
          </p:spPr>
          <p:txBody>
            <a:bodyPr lIns="91425" tIns="45700" rIns="91425" bIns="45700" anchor="t" anchorCtr="0">
              <a:noAutofit/>
            </a:bodyPr>
            <a:lstStyle/>
            <a:p>
              <a:endParaRPr dirty="0">
                <a:solidFill>
                  <a:srgbClr val="333333"/>
                </a:solidFill>
                <a:ea typeface="Arial"/>
                <a:cs typeface="Arial"/>
                <a:sym typeface="Arial"/>
              </a:endParaRPr>
            </a:p>
          </p:txBody>
        </p:sp>
      </p:grpSp>
    </p:spTree>
    <p:extLst>
      <p:ext uri="{BB962C8B-B14F-4D97-AF65-F5344CB8AC3E}">
        <p14:creationId xmlns:p14="http://schemas.microsoft.com/office/powerpoint/2010/main" val="4113661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cSld name="Testimonial no pix">
    <p:spTree>
      <p:nvGrpSpPr>
        <p:cNvPr id="1" name="Shape 123"/>
        <p:cNvGrpSpPr/>
        <p:nvPr/>
      </p:nvGrpSpPr>
      <p:grpSpPr>
        <a:xfrm>
          <a:off x="0" y="0"/>
          <a:ext cx="0" cy="0"/>
          <a:chOff x="0" y="0"/>
          <a:chExt cx="0" cy="0"/>
        </a:xfrm>
      </p:grpSpPr>
      <p:sp>
        <p:nvSpPr>
          <p:cNvPr id="124" name="Shape 124"/>
          <p:cNvSpPr/>
          <p:nvPr/>
        </p:nvSpPr>
        <p:spPr>
          <a:xfrm>
            <a:off x="457200" y="2819400"/>
            <a:ext cx="8229600" cy="3581399"/>
          </a:xfrm>
          <a:prstGeom prst="rect">
            <a:avLst/>
          </a:prstGeom>
          <a:solidFill>
            <a:srgbClr val="67BBE2"/>
          </a:solidFill>
          <a:ln>
            <a:noFill/>
          </a:ln>
        </p:spPr>
        <p:txBody>
          <a:bodyPr lIns="91425" tIns="45700" rIns="91425" bIns="45700" anchor="ctr" anchorCtr="0">
            <a:noAutofit/>
          </a:bodyPr>
          <a:lstStyle/>
          <a:p>
            <a:pPr algn="ctr"/>
            <a:endParaRPr dirty="0">
              <a:solidFill>
                <a:srgbClr val="FFFFFF"/>
              </a:solidFill>
              <a:ea typeface="Arial"/>
              <a:cs typeface="Arial"/>
              <a:sym typeface="Arial"/>
            </a:endParaRPr>
          </a:p>
        </p:txBody>
      </p:sp>
      <p:sp>
        <p:nvSpPr>
          <p:cNvPr id="125" name="Shape 125"/>
          <p:cNvSpPr txBox="1">
            <a:spLocks noGrp="1"/>
          </p:cNvSpPr>
          <p:nvPr>
            <p:ph type="body" idx="1"/>
          </p:nvPr>
        </p:nvSpPr>
        <p:spPr>
          <a:xfrm>
            <a:off x="1828800" y="4800600"/>
            <a:ext cx="5120639" cy="276998"/>
          </a:xfrm>
          <a:prstGeom prst="rect">
            <a:avLst/>
          </a:prstGeom>
          <a:noFill/>
          <a:ln>
            <a:noFill/>
          </a:ln>
        </p:spPr>
        <p:txBody>
          <a:bodyPr lIns="91425" tIns="91425" rIns="91425" bIns="91425" anchor="t" anchorCtr="0"/>
          <a:lstStyle>
            <a:lvl1pPr marL="0" indent="0" algn="l" rtl="0">
              <a:lnSpc>
                <a:spcPct val="100000"/>
              </a:lnSpc>
              <a:spcBef>
                <a:spcPts val="0"/>
              </a:spcBef>
              <a:spcAft>
                <a:spcPts val="0"/>
              </a:spcAft>
              <a:buClr>
                <a:schemeClr val="dk1"/>
              </a:buClr>
              <a:buFont typeface="Arial"/>
              <a:buNone/>
              <a:defRPr/>
            </a:lvl1pPr>
            <a:lvl2pPr marL="457200" indent="0" rtl="0">
              <a:spcBef>
                <a:spcPts val="0"/>
              </a:spcBef>
              <a:buFont typeface="Arial"/>
              <a:buNone/>
              <a:defRPr/>
            </a:lvl2pPr>
            <a:lvl3pPr marL="914400" indent="0" rtl="0">
              <a:spcBef>
                <a:spcPts val="0"/>
              </a:spcBef>
              <a:buFont typeface="Arial"/>
              <a:buNone/>
              <a:defRPr/>
            </a:lvl3pPr>
            <a:lvl4pPr marL="1371600" indent="0" rtl="0">
              <a:spcBef>
                <a:spcPts val="0"/>
              </a:spcBef>
              <a:buFont typeface="Arial"/>
              <a:buNone/>
              <a:defRPr/>
            </a:lvl4pPr>
            <a:lvl5pPr marL="1828800" indent="0" rtl="0">
              <a:spcBef>
                <a:spcPts val="0"/>
              </a:spcBef>
              <a:buFont typeface="Arial"/>
              <a:buNone/>
              <a:defRPr/>
            </a:lvl5pPr>
            <a:lvl6pPr marL="2286000" indent="0" rtl="0">
              <a:spcBef>
                <a:spcPts val="0"/>
              </a:spcBef>
              <a:buFont typeface="Arial"/>
              <a:buNone/>
              <a:defRPr/>
            </a:lvl6pPr>
            <a:lvl7pPr marL="2743200" indent="0" rtl="0">
              <a:spcBef>
                <a:spcPts val="0"/>
              </a:spcBef>
              <a:buFont typeface="Arial"/>
              <a:buNone/>
              <a:defRPr/>
            </a:lvl7pPr>
            <a:lvl8pPr marL="3200400" indent="0" rtl="0">
              <a:spcBef>
                <a:spcPts val="0"/>
              </a:spcBef>
              <a:buFont typeface="Arial"/>
              <a:buNone/>
              <a:defRPr/>
            </a:lvl8pPr>
            <a:lvl9pPr marL="3657600" indent="0" rtl="0">
              <a:spcBef>
                <a:spcPts val="0"/>
              </a:spcBef>
              <a:buFont typeface="Arial"/>
              <a:buNone/>
              <a:defRPr/>
            </a:lvl9pPr>
          </a:lstStyle>
          <a:p>
            <a:endParaRPr/>
          </a:p>
        </p:txBody>
      </p:sp>
      <p:sp>
        <p:nvSpPr>
          <p:cNvPr id="126" name="Shape 126"/>
          <p:cNvSpPr txBox="1">
            <a:spLocks noGrp="1"/>
          </p:cNvSpPr>
          <p:nvPr>
            <p:ph type="title"/>
          </p:nvPr>
        </p:nvSpPr>
        <p:spPr>
          <a:xfrm>
            <a:off x="594360" y="594360"/>
            <a:ext cx="7955280" cy="443197"/>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27" name="Shape 127"/>
          <p:cNvSpPr txBox="1">
            <a:spLocks noGrp="1"/>
          </p:cNvSpPr>
          <p:nvPr>
            <p:ph type="body" idx="2"/>
          </p:nvPr>
        </p:nvSpPr>
        <p:spPr>
          <a:xfrm>
            <a:off x="457200" y="1826893"/>
            <a:ext cx="8229600" cy="1969769"/>
          </a:xfrm>
          <a:prstGeom prst="rect">
            <a:avLst/>
          </a:prstGeom>
          <a:solidFill>
            <a:srgbClr val="227FB6"/>
          </a:solidFill>
          <a:ln>
            <a:noFill/>
          </a:ln>
        </p:spPr>
        <p:txBody>
          <a:bodyPr lIns="91425" tIns="91425" rIns="91425" bIns="91425" anchor="ctr" anchorCtr="0"/>
          <a:lstStyle>
            <a:lvl1pPr marL="0" indent="0" rtl="0">
              <a:lnSpc>
                <a:spcPct val="110000"/>
              </a:lnSpc>
              <a:spcBef>
                <a:spcPts val="0"/>
              </a:spcBef>
              <a:spcAft>
                <a:spcPts val="0"/>
              </a:spcAft>
              <a:buClr>
                <a:schemeClr val="lt1"/>
              </a:buClr>
              <a:buFont typeface="Georgia"/>
              <a:buNone/>
              <a:defRPr/>
            </a:lvl1pPr>
            <a:lvl2pPr marL="0" indent="0" rtl="0">
              <a:lnSpc>
                <a:spcPct val="110000"/>
              </a:lnSpc>
              <a:spcBef>
                <a:spcPts val="0"/>
              </a:spcBef>
              <a:spcAft>
                <a:spcPts val="0"/>
              </a:spcAft>
              <a:buClr>
                <a:schemeClr val="accent1"/>
              </a:buClr>
              <a:buFont typeface="Georgia"/>
              <a:buNone/>
              <a:defRPr/>
            </a:lvl2pPr>
            <a:lvl3pPr marL="0" indent="0" rtl="0">
              <a:lnSpc>
                <a:spcPct val="110000"/>
              </a:lnSpc>
              <a:spcBef>
                <a:spcPts val="0"/>
              </a:spcBef>
              <a:spcAft>
                <a:spcPts val="0"/>
              </a:spcAft>
              <a:buClr>
                <a:schemeClr val="dk2"/>
              </a:buClr>
              <a:buFont typeface="Georgia"/>
              <a:buNone/>
              <a:defRPr/>
            </a:lvl3pPr>
            <a:lvl4pPr marL="0" indent="0" rtl="0">
              <a:lnSpc>
                <a:spcPct val="110000"/>
              </a:lnSpc>
              <a:spcBef>
                <a:spcPts val="0"/>
              </a:spcBef>
              <a:spcAft>
                <a:spcPts val="0"/>
              </a:spcAft>
              <a:buClr>
                <a:schemeClr val="dk2"/>
              </a:buClr>
              <a:buFont typeface="Georgia"/>
              <a:buNone/>
              <a:defRPr/>
            </a:lvl4pPr>
            <a:lvl5pPr marL="0" indent="0" rtl="0">
              <a:lnSpc>
                <a:spcPct val="110000"/>
              </a:lnSpc>
              <a:spcBef>
                <a:spcPts val="0"/>
              </a:spcBef>
              <a:spcAft>
                <a:spcPts val="0"/>
              </a:spcAft>
              <a:buClr>
                <a:schemeClr val="dk2"/>
              </a:buClr>
              <a:buFont typeface="Georgia"/>
              <a:buNone/>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28" name="Shape 128"/>
          <p:cNvSpPr txBox="1"/>
          <p:nvPr/>
        </p:nvSpPr>
        <p:spPr>
          <a:xfrm>
            <a:off x="457200" y="6565392"/>
            <a:ext cx="4648199" cy="115416"/>
          </a:xfrm>
          <a:prstGeom prst="rect">
            <a:avLst/>
          </a:prstGeom>
          <a:noFill/>
          <a:ln>
            <a:noFill/>
          </a:ln>
        </p:spPr>
        <p:txBody>
          <a:bodyPr lIns="0" tIns="0" rIns="0" bIns="0" anchor="t" anchorCtr="0">
            <a:noAutofit/>
          </a:bodyPr>
          <a:lstStyle/>
          <a:p>
            <a:pPr>
              <a:spcAft>
                <a:spcPts val="600"/>
              </a:spcAft>
              <a:buSzPct val="25000"/>
            </a:pPr>
            <a:r>
              <a:rPr lang="en-US" sz="750" dirty="0">
                <a:solidFill>
                  <a:srgbClr val="666666"/>
                </a:solidFill>
                <a:ea typeface="Arial"/>
                <a:cs typeface="Arial"/>
                <a:sym typeface="Arial"/>
              </a:rPr>
              <a:t>© 2015 Forrester Research, Inc. Reproduction Prohibited</a:t>
            </a:r>
          </a:p>
        </p:txBody>
      </p:sp>
      <p:sp>
        <p:nvSpPr>
          <p:cNvPr id="129" name="Shape 129"/>
          <p:cNvSpPr txBox="1"/>
          <p:nvPr/>
        </p:nvSpPr>
        <p:spPr>
          <a:xfrm>
            <a:off x="6858000" y="6565392"/>
            <a:ext cx="1828800" cy="219455"/>
          </a:xfrm>
          <a:prstGeom prst="rect">
            <a:avLst/>
          </a:prstGeom>
          <a:noFill/>
          <a:ln>
            <a:noFill/>
          </a:ln>
        </p:spPr>
        <p:txBody>
          <a:bodyPr lIns="0" tIns="0" rIns="0" bIns="0" anchor="t" anchorCtr="0">
            <a:noAutofit/>
          </a:bodyPr>
          <a:lstStyle/>
          <a:p>
            <a:pPr algn="r">
              <a:spcAft>
                <a:spcPts val="600"/>
              </a:spcAft>
              <a:buSzPct val="25000"/>
            </a:pPr>
            <a:r>
              <a:rPr lang="en-US" dirty="0">
                <a:solidFill>
                  <a:srgbClr val="333333"/>
                </a:solidFill>
              </a:rPr>
              <a:t> </a:t>
            </a:r>
          </a:p>
        </p:txBody>
      </p:sp>
      <p:cxnSp>
        <p:nvCxnSpPr>
          <p:cNvPr id="130" name="Shape 130"/>
          <p:cNvCxnSpPr/>
          <p:nvPr/>
        </p:nvCxnSpPr>
        <p:spPr>
          <a:xfrm>
            <a:off x="0" y="4937760"/>
            <a:ext cx="1691640" cy="0"/>
          </a:xfrm>
          <a:prstGeom prst="straightConnector1">
            <a:avLst/>
          </a:prstGeom>
          <a:noFill/>
          <a:ln w="25400" cap="flat">
            <a:solidFill>
              <a:schemeClr val="lt2"/>
            </a:solidFill>
            <a:prstDash val="solid"/>
            <a:round/>
            <a:headEnd type="none" w="med" len="med"/>
            <a:tailEnd type="stealth" w="lg" len="lg"/>
          </a:ln>
        </p:spPr>
      </p:cxnSp>
    </p:spTree>
    <p:extLst>
      <p:ext uri="{BB962C8B-B14F-4D97-AF65-F5344CB8AC3E}">
        <p14:creationId xmlns:p14="http://schemas.microsoft.com/office/powerpoint/2010/main" val="127586295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9" name="Text Placeholder 3"/>
          <p:cNvSpPr>
            <a:spLocks noGrp="1"/>
          </p:cNvSpPr>
          <p:nvPr>
            <p:ph type="body" sz="half" idx="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2" name="Title 1"/>
          <p:cNvSpPr>
            <a:spLocks noGrp="1"/>
          </p:cNvSpPr>
          <p:nvPr>
            <p:ph type="title" hasCustomPrompt="1"/>
          </p:nvPr>
        </p:nvSpPr>
        <p:spPr>
          <a:xfrm>
            <a:off x="594360" y="594360"/>
            <a:ext cx="7955280" cy="443198"/>
          </a:xfrm>
        </p:spPr>
        <p:txBody>
          <a:bodyPr/>
          <a:lstStyle>
            <a:lvl1pPr>
              <a:defRPr sz="3200">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594360" y="1280160"/>
            <a:ext cx="7955280" cy="4754880"/>
          </a:xfrm>
        </p:spPr>
        <p:txBody>
          <a:bodyPr/>
          <a:lstStyle>
            <a:lvl1pPr marL="274320" indent="-274320">
              <a:buFont typeface="Arial Black" pitchFamily="34" charset="0"/>
              <a:buChar char="›"/>
              <a:defRPr sz="2800" b="0" i="0">
                <a:solidFill>
                  <a:schemeClr val="tx1"/>
                </a:solidFill>
                <a:latin typeface="Arial" pitchFamily="34" charset="0"/>
                <a:cs typeface="Arial" pitchFamily="34" charset="0"/>
              </a:defRPr>
            </a:lvl1pPr>
            <a:lvl2pPr marL="822960" indent="-182880">
              <a:buClr>
                <a:schemeClr val="accent1"/>
              </a:buClr>
              <a:buFont typeface="Arial" pitchFamily="34" charset="0"/>
              <a:buChar char="•"/>
              <a:defRPr sz="2400" b="0" i="0">
                <a:solidFill>
                  <a:schemeClr val="tx1"/>
                </a:solidFill>
                <a:latin typeface="Arial" pitchFamily="34" charset="0"/>
                <a:cs typeface="Arial" pitchFamily="34" charset="0"/>
              </a:defRPr>
            </a:lvl2pPr>
            <a:lvl3pPr marL="1371600" indent="-182880">
              <a:buClr>
                <a:schemeClr val="tx2"/>
              </a:buClr>
              <a:buFont typeface="Arial" pitchFamily="34" charset="0"/>
              <a:buChar char="›"/>
              <a:defRPr sz="2000" b="0" i="0">
                <a:solidFill>
                  <a:schemeClr val="tx1"/>
                </a:solidFill>
                <a:latin typeface="Arial" pitchFamily="34" charset="0"/>
                <a:cs typeface="Arial" pitchFamily="34" charset="0"/>
              </a:defRPr>
            </a:lvl3pPr>
            <a:lvl4pPr marL="1371600" indent="-182880">
              <a:buClr>
                <a:schemeClr val="tx2"/>
              </a:buClr>
              <a:buFont typeface="Arial" pitchFamily="34" charset="0"/>
              <a:buChar char="›"/>
              <a:defRPr sz="2000" b="0" i="0">
                <a:solidFill>
                  <a:schemeClr val="tx1"/>
                </a:solidFill>
                <a:latin typeface="Arial" pitchFamily="34" charset="0"/>
                <a:cs typeface="Arial" pitchFamily="34" charset="0"/>
              </a:defRPr>
            </a:lvl4pPr>
            <a:lvl5pPr marL="1371600" indent="-182880">
              <a:buClr>
                <a:schemeClr val="tx2"/>
              </a:buClr>
              <a:buFont typeface="Arial" pitchFamily="34" charset="0"/>
              <a:buChar char="›"/>
              <a:defRPr sz="20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TextBox 10"/>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12" name="TextBox 11"/>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spTree>
    <p:extLst>
      <p:ext uri="{BB962C8B-B14F-4D97-AF65-F5344CB8AC3E}">
        <p14:creationId xmlns:p14="http://schemas.microsoft.com/office/powerpoint/2010/main" val="2046868443"/>
      </p:ext>
    </p:extLst>
  </p:cSld>
  <p:clrMapOvr>
    <a:masterClrMapping/>
  </p:clrMapOvr>
  <p:timing>
    <p:tnLst>
      <p:par>
        <p:cTn id="1" dur="indefinite" restart="never" nodeType="tmRoot"/>
      </p:par>
    </p:tnLst>
  </p:timing>
  <p:hf sldNum="0" hdr="0" ftr="0" dt="0"/>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Agenda - first instanc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1188720" y="1828800"/>
            <a:ext cx="6766560" cy="4419600"/>
          </a:xfrm>
        </p:spPr>
        <p:txBody>
          <a:bodyPr/>
          <a:lstStyle>
            <a:lvl1pPr marL="274320" indent="-274320">
              <a:spcBef>
                <a:spcPts val="1000"/>
              </a:spcBef>
              <a:buClr>
                <a:schemeClr val="accent1"/>
              </a:buClr>
              <a:buSzPct val="125000"/>
              <a:buFont typeface="Arial Black" pitchFamily="34" charset="0"/>
              <a:buChar char="›"/>
              <a:defRPr sz="3200" b="0" i="1">
                <a:solidFill>
                  <a:schemeClr val="tx1"/>
                </a:solidFill>
                <a:latin typeface="Georgia" pitchFamily="18" charset="0"/>
                <a:cs typeface="Adobe Arabic" pitchFamily="18" charset="-78"/>
              </a:defRPr>
            </a:lvl1pPr>
            <a:lvl2pPr marL="822960" indent="-182880">
              <a:spcBef>
                <a:spcPts val="500"/>
              </a:spcBef>
              <a:buClr>
                <a:schemeClr val="accent1"/>
              </a:buClr>
              <a:buSzPct val="100000"/>
              <a:buFont typeface="Arial" pitchFamily="34" charset="0"/>
              <a:buChar char="•"/>
              <a:defRPr sz="2400" b="0" i="0">
                <a:solidFill>
                  <a:schemeClr val="tx1"/>
                </a:solidFill>
                <a:latin typeface="Arial" pitchFamily="34" charset="0"/>
                <a:cs typeface="Arial" pitchFamily="34" charset="0"/>
              </a:defRPr>
            </a:lvl2pPr>
            <a:lvl3pPr marL="822960" indent="-182880">
              <a:spcBef>
                <a:spcPts val="500"/>
              </a:spcBef>
              <a:buClr>
                <a:schemeClr val="accent1"/>
              </a:buClr>
              <a:buSzPct val="100000"/>
              <a:buFont typeface="Arial" pitchFamily="34" charset="0"/>
              <a:buChar char="•"/>
              <a:defRPr sz="2400" b="0" i="0">
                <a:solidFill>
                  <a:schemeClr val="tx1"/>
                </a:solidFill>
                <a:latin typeface="Arial" pitchFamily="34" charset="0"/>
                <a:cs typeface="Arial" pitchFamily="34" charset="0"/>
              </a:defRPr>
            </a:lvl3pPr>
            <a:lvl4pPr marL="822960" indent="-182880">
              <a:spcBef>
                <a:spcPts val="500"/>
              </a:spcBef>
              <a:buClr>
                <a:schemeClr val="accent1"/>
              </a:buClr>
              <a:buSzPct val="100000"/>
              <a:buFont typeface="Arial" pitchFamily="34" charset="0"/>
              <a:buChar char="•"/>
              <a:defRPr sz="2400" b="0" i="0">
                <a:solidFill>
                  <a:schemeClr val="tx1"/>
                </a:solidFill>
                <a:latin typeface="Arial" pitchFamily="34" charset="0"/>
                <a:cs typeface="Arial" pitchFamily="34" charset="0"/>
              </a:defRPr>
            </a:lvl4pPr>
            <a:lvl5pPr marL="822960" indent="-182880">
              <a:spcBef>
                <a:spcPts val="500"/>
              </a:spcBef>
              <a:buClr>
                <a:schemeClr val="accent1"/>
              </a:buClr>
              <a:buSzPct val="100000"/>
              <a:buFont typeface="Arial" pitchFamily="34" charset="0"/>
              <a:buChar char="•"/>
              <a:defRPr sz="24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Box 5"/>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7" name="TextBox 6"/>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spTree>
    <p:extLst>
      <p:ext uri="{BB962C8B-B14F-4D97-AF65-F5344CB8AC3E}">
        <p14:creationId xmlns:p14="http://schemas.microsoft.com/office/powerpoint/2010/main" val="842022391"/>
      </p:ext>
    </p:extLst>
  </p:cSld>
  <p:clrMapOvr>
    <a:masterClrMapping/>
  </p:clrMapOvr>
  <p:timing>
    <p:tnLst>
      <p:par>
        <p:cTn id="1" dur="indefinite" restart="never" nodeType="tmRoot"/>
      </p:par>
    </p:tnLst>
  </p:timing>
  <p:hf sldNum="0" hdr="0" dt="0"/>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Agenda - instance 2+">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1188720" y="1828800"/>
            <a:ext cx="6766560" cy="4416552"/>
          </a:xfrm>
        </p:spPr>
        <p:txBody>
          <a:bodyPr/>
          <a:lstStyle>
            <a:lvl1pPr marL="274320" indent="-274320">
              <a:spcBef>
                <a:spcPts val="1000"/>
              </a:spcBef>
              <a:buClr>
                <a:schemeClr val="accent2">
                  <a:lumMod val="40000"/>
                  <a:lumOff val="60000"/>
                </a:schemeClr>
              </a:buClr>
              <a:buSzPct val="150000"/>
              <a:buFont typeface="Arial Black" pitchFamily="34" charset="0"/>
              <a:buChar char="›"/>
              <a:defRPr sz="3200" b="0" i="1">
                <a:solidFill>
                  <a:schemeClr val="accent4"/>
                </a:solidFill>
                <a:latin typeface="Georgia" pitchFamily="18" charset="0"/>
                <a:cs typeface="Adobe Arabic" pitchFamily="18" charset="-78"/>
              </a:defRPr>
            </a:lvl1pPr>
            <a:lvl2pPr marL="822960" indent="-182880">
              <a:spcBef>
                <a:spcPts val="500"/>
              </a:spcBef>
              <a:buClr>
                <a:schemeClr val="accent2">
                  <a:lumMod val="40000"/>
                  <a:lumOff val="60000"/>
                </a:schemeClr>
              </a:buClr>
              <a:buFont typeface="Arial" pitchFamily="34" charset="0"/>
              <a:buChar char="•"/>
              <a:defRPr sz="2400" b="0" i="0">
                <a:solidFill>
                  <a:schemeClr val="accent4"/>
                </a:solidFill>
                <a:latin typeface="Arial" pitchFamily="34" charset="0"/>
                <a:cs typeface="Arial" pitchFamily="34" charset="0"/>
              </a:defRPr>
            </a:lvl2pPr>
            <a:lvl3pPr marL="822960" indent="-182880">
              <a:spcBef>
                <a:spcPts val="500"/>
              </a:spcBef>
              <a:buClr>
                <a:schemeClr val="accent2">
                  <a:lumMod val="40000"/>
                  <a:lumOff val="60000"/>
                </a:schemeClr>
              </a:buClr>
              <a:buFont typeface="Arial" pitchFamily="34" charset="0"/>
              <a:buChar char="•"/>
              <a:defRPr sz="2400" b="0" i="0">
                <a:solidFill>
                  <a:schemeClr val="accent4"/>
                </a:solidFill>
                <a:latin typeface="Arial" pitchFamily="34" charset="0"/>
                <a:cs typeface="Arial" pitchFamily="34" charset="0"/>
              </a:defRPr>
            </a:lvl3pPr>
            <a:lvl4pPr marL="822960" indent="-182880">
              <a:spcBef>
                <a:spcPts val="500"/>
              </a:spcBef>
              <a:buClr>
                <a:schemeClr val="accent2">
                  <a:lumMod val="40000"/>
                  <a:lumOff val="60000"/>
                </a:schemeClr>
              </a:buClr>
              <a:buFont typeface="Arial" pitchFamily="34" charset="0"/>
              <a:buChar char="•"/>
              <a:defRPr sz="2400" b="0" i="0">
                <a:solidFill>
                  <a:schemeClr val="accent4"/>
                </a:solidFill>
                <a:latin typeface="Arial" pitchFamily="34" charset="0"/>
                <a:cs typeface="Arial" pitchFamily="34" charset="0"/>
              </a:defRPr>
            </a:lvl4pPr>
            <a:lvl5pPr marL="822960" indent="-182880">
              <a:spcBef>
                <a:spcPts val="500"/>
              </a:spcBef>
              <a:buClr>
                <a:schemeClr val="accent2">
                  <a:lumMod val="40000"/>
                  <a:lumOff val="60000"/>
                </a:schemeClr>
              </a:buClr>
              <a:buFont typeface="Arial" pitchFamily="34" charset="0"/>
              <a:buChar char="•"/>
              <a:defRPr sz="2400" b="0" i="0">
                <a:solidFill>
                  <a:schemeClr val="accent4"/>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Box 5"/>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7" name="TextBox 6"/>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spTree>
    <p:extLst>
      <p:ext uri="{BB962C8B-B14F-4D97-AF65-F5344CB8AC3E}">
        <p14:creationId xmlns:p14="http://schemas.microsoft.com/office/powerpoint/2010/main" val="2701009548"/>
      </p:ext>
    </p:extLst>
  </p:cSld>
  <p:clrMapOvr>
    <a:masterClrMapping/>
  </p:clrMapOvr>
  <p:timing>
    <p:tnLst>
      <p:par>
        <p:cTn id="1" dur="indefinite" restart="never" nodeType="tmRoot"/>
      </p:par>
    </p:tnLst>
  </p:timing>
  <p:hf sldNum="0" hdr="0" dt="0"/>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4360" y="2225778"/>
            <a:ext cx="7955280" cy="553998"/>
          </a:xfrm>
        </p:spPr>
        <p:txBody>
          <a:bodyPr anchor="b" anchorCtr="0">
            <a:spAutoFit/>
          </a:bodyPr>
          <a:lstStyle>
            <a:lvl1pPr algn="l">
              <a:lnSpc>
                <a:spcPct val="100000"/>
              </a:lnSpc>
              <a:defRPr sz="3600" b="1" cap="none">
                <a:solidFill>
                  <a:schemeClr val="accent1"/>
                </a:solidFill>
              </a:defRPr>
            </a:lvl1pPr>
          </a:lstStyle>
          <a:p>
            <a:r>
              <a:rPr lang="en-US" dirty="0" smtClean="0"/>
              <a:t>Click to edit master title style</a:t>
            </a:r>
            <a:endParaRPr lang="en-US" dirty="0"/>
          </a:p>
        </p:txBody>
      </p:sp>
      <p:sp>
        <p:nvSpPr>
          <p:cNvPr id="3" name="Text Placeholder 2"/>
          <p:cNvSpPr>
            <a:spLocks noGrp="1"/>
          </p:cNvSpPr>
          <p:nvPr>
            <p:ph type="body" idx="1" hasCustomPrompt="1"/>
          </p:nvPr>
        </p:nvSpPr>
        <p:spPr>
          <a:xfrm>
            <a:off x="594360" y="2971800"/>
            <a:ext cx="7955280" cy="492443"/>
          </a:xfrm>
        </p:spPr>
        <p:txBody>
          <a:bodyPr anchor="t" anchorCtr="0">
            <a:spAutoFit/>
          </a:bodyPr>
          <a:lstStyle>
            <a:lvl1pPr marL="0" indent="0">
              <a:buNone/>
              <a:defRPr sz="3200" b="0" i="1">
                <a:solidFill>
                  <a:schemeClr val="tx2"/>
                </a:solidFill>
                <a:latin typeface="Georgia"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6" name="TextBox 5"/>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7" name="TextBox 6"/>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spTree>
    <p:extLst>
      <p:ext uri="{BB962C8B-B14F-4D97-AF65-F5344CB8AC3E}">
        <p14:creationId xmlns:p14="http://schemas.microsoft.com/office/powerpoint/2010/main" val="2945374527"/>
      </p:ext>
    </p:extLst>
  </p:cSld>
  <p:clrMapOvr>
    <a:masterClrMapping/>
  </p:clrMapOvr>
  <p:timing>
    <p:tnLst>
      <p:par>
        <p:cTn id="1" dur="indefinite" restart="never" nodeType="tmRoot"/>
      </p:par>
    </p:tnLst>
  </p:timing>
  <p:hf sldNum="0" hdr="0" dt="0"/>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Subtitl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smtClean="0"/>
              <a:t>Click to edit master title style</a:t>
            </a:r>
            <a:endParaRPr lang="en-US" dirty="0"/>
          </a:p>
        </p:txBody>
      </p:sp>
      <p:sp>
        <p:nvSpPr>
          <p:cNvPr id="8" name="Text Placeholder 3"/>
          <p:cNvSpPr>
            <a:spLocks noGrp="1"/>
          </p:cNvSpPr>
          <p:nvPr>
            <p:ph type="body" sz="half" idx="2"/>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6"/>
          <p:cNvSpPr>
            <a:spLocks noGrp="1"/>
          </p:cNvSpPr>
          <p:nvPr>
            <p:ph type="body" sz="quarter" idx="12" hasCustomPrompt="1"/>
          </p:nvPr>
        </p:nvSpPr>
        <p:spPr>
          <a:xfrm>
            <a:off x="594360" y="1143000"/>
            <a:ext cx="7955280" cy="381000"/>
          </a:xfrm>
        </p:spPr>
        <p:txBody>
          <a:bodyPr/>
          <a:lstStyle>
            <a:lvl1pPr marL="0" indent="0">
              <a:lnSpc>
                <a:spcPct val="100000"/>
              </a:lnSpc>
              <a:spcAft>
                <a:spcPts val="0"/>
              </a:spcAft>
              <a:buFontTx/>
              <a:buNone/>
              <a:defRPr sz="1600" b="1">
                <a:solidFill>
                  <a:schemeClr val="accent1"/>
                </a:solidFill>
                <a:latin typeface="Arial" pitchFamily="34" charset="0"/>
                <a:cs typeface="Arial" pitchFamily="34" charset="0"/>
              </a:defRPr>
            </a:lvl1pPr>
            <a:lvl2pPr marL="0" indent="0">
              <a:lnSpc>
                <a:spcPct val="100000"/>
              </a:lnSpc>
              <a:spcAft>
                <a:spcPts val="0"/>
              </a:spcAft>
              <a:buFontTx/>
              <a:buNone/>
              <a:defRPr sz="1600" b="1">
                <a:solidFill>
                  <a:schemeClr val="accent1"/>
                </a:solidFill>
                <a:latin typeface="Arial" pitchFamily="34" charset="0"/>
                <a:cs typeface="Arial" pitchFamily="34" charset="0"/>
              </a:defRPr>
            </a:lvl2pPr>
            <a:lvl3pPr marL="0" indent="0">
              <a:lnSpc>
                <a:spcPct val="100000"/>
              </a:lnSpc>
              <a:spcAft>
                <a:spcPts val="0"/>
              </a:spcAft>
              <a:buFontTx/>
              <a:buNone/>
              <a:defRPr sz="1600" b="1">
                <a:solidFill>
                  <a:schemeClr val="accent1"/>
                </a:solidFill>
                <a:latin typeface="Arial" pitchFamily="34" charset="0"/>
                <a:cs typeface="Arial" pitchFamily="34" charset="0"/>
              </a:defRPr>
            </a:lvl3pPr>
            <a:lvl4pPr marL="0" indent="0">
              <a:lnSpc>
                <a:spcPct val="100000"/>
              </a:lnSpc>
              <a:spcAft>
                <a:spcPts val="0"/>
              </a:spcAft>
              <a:buFontTx/>
              <a:buNone/>
              <a:defRPr sz="1600" b="1">
                <a:solidFill>
                  <a:schemeClr val="accent1"/>
                </a:solidFill>
                <a:latin typeface="Arial" pitchFamily="34" charset="0"/>
                <a:cs typeface="Arial" pitchFamily="34" charset="0"/>
              </a:defRPr>
            </a:lvl4pPr>
            <a:lvl5pPr marL="0" indent="0">
              <a:lnSpc>
                <a:spcPct val="100000"/>
              </a:lnSpc>
              <a:spcAft>
                <a:spcPts val="0"/>
              </a:spcAft>
              <a:buFontTx/>
              <a:buNone/>
              <a:defRPr sz="1600" b="1">
                <a:solidFill>
                  <a:schemeClr val="accent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TextBox 10"/>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12" name="TextBox 11"/>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sp>
        <p:nvSpPr>
          <p:cNvPr id="10" name="Content Placeholder 2"/>
          <p:cNvSpPr>
            <a:spLocks noGrp="1"/>
          </p:cNvSpPr>
          <p:nvPr>
            <p:ph idx="1" hasCustomPrompt="1"/>
          </p:nvPr>
        </p:nvSpPr>
        <p:spPr>
          <a:xfrm>
            <a:off x="594360" y="1691640"/>
            <a:ext cx="7955280" cy="4343400"/>
          </a:xfrm>
        </p:spPr>
        <p:txBody>
          <a:bodyPr/>
          <a:lstStyle>
            <a:lvl1pPr marL="274320" indent="-274320">
              <a:buFont typeface="Arial Black" pitchFamily="34" charset="0"/>
              <a:buChar char="›"/>
              <a:defRPr sz="2800" b="0" i="0">
                <a:solidFill>
                  <a:schemeClr val="tx1"/>
                </a:solidFill>
                <a:latin typeface="Arial" pitchFamily="34" charset="0"/>
                <a:cs typeface="Arial" pitchFamily="34" charset="0"/>
              </a:defRPr>
            </a:lvl1pPr>
            <a:lvl2pPr marL="822960" indent="-182880">
              <a:buClr>
                <a:schemeClr val="accent1"/>
              </a:buClr>
              <a:buFont typeface="Arial" pitchFamily="34" charset="0"/>
              <a:buChar char="•"/>
              <a:defRPr sz="2400" b="0" i="0">
                <a:solidFill>
                  <a:schemeClr val="tx1"/>
                </a:solidFill>
                <a:latin typeface="Arial" pitchFamily="34" charset="0"/>
                <a:cs typeface="Arial" pitchFamily="34" charset="0"/>
              </a:defRPr>
            </a:lvl2pPr>
            <a:lvl3pPr marL="1371600" indent="-182880">
              <a:buClr>
                <a:schemeClr val="tx2"/>
              </a:buClr>
              <a:buFont typeface="Arial" pitchFamily="34" charset="0"/>
              <a:buChar char="›"/>
              <a:defRPr sz="2000" b="0" i="0">
                <a:solidFill>
                  <a:schemeClr val="tx1"/>
                </a:solidFill>
                <a:latin typeface="Arial" pitchFamily="34" charset="0"/>
                <a:cs typeface="Arial" pitchFamily="34" charset="0"/>
              </a:defRPr>
            </a:lvl3pPr>
            <a:lvl4pPr marL="1371600" indent="-182880">
              <a:buClr>
                <a:schemeClr val="tx2"/>
              </a:buClr>
              <a:buFont typeface="Arial" pitchFamily="34" charset="0"/>
              <a:buChar char="›"/>
              <a:defRPr sz="2000" b="0" i="0">
                <a:solidFill>
                  <a:schemeClr val="tx1"/>
                </a:solidFill>
                <a:latin typeface="Arial" pitchFamily="34" charset="0"/>
                <a:cs typeface="Arial" pitchFamily="34" charset="0"/>
              </a:defRPr>
            </a:lvl4pPr>
            <a:lvl5pPr marL="1371600" indent="-182880">
              <a:buClr>
                <a:schemeClr val="tx2"/>
              </a:buClr>
              <a:buFont typeface="Arial" pitchFamily="34" charset="0"/>
              <a:buChar char="›"/>
              <a:defRPr sz="20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383737000"/>
      </p:ext>
    </p:extLst>
  </p:cSld>
  <p:clrMapOvr>
    <a:masterClrMapping/>
  </p:clrMapOvr>
  <p:timing>
    <p:tnLst>
      <p:par>
        <p:cTn id="1" dur="indefinite" restart="never" nodeType="tmRoot"/>
      </p:par>
    </p:tnLst>
  </p:timing>
  <p:hf sldNum="0" hdr="0" dt="0"/>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94360" y="2057400"/>
            <a:ext cx="7955280" cy="3886200"/>
          </a:xfrm>
        </p:spPr>
        <p:txBody>
          <a:bodyPr/>
          <a:lstStyle>
            <a:lvl1pPr marL="0" indent="0">
              <a:lnSpc>
                <a:spcPct val="100000"/>
              </a:lnSpc>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6" name="Text Placeholder 5"/>
          <p:cNvSpPr>
            <a:spLocks noGrp="1"/>
          </p:cNvSpPr>
          <p:nvPr>
            <p:ph type="body" sz="quarter" idx="12" hasCustomPrompt="1"/>
          </p:nvPr>
        </p:nvSpPr>
        <p:spPr>
          <a:xfrm>
            <a:off x="594360" y="1280160"/>
            <a:ext cx="7955280" cy="2267287"/>
          </a:xfrm>
        </p:spPr>
        <p:txBody>
          <a:bodyPr>
            <a:spAutoFit/>
          </a:bodyPr>
          <a:lstStyle>
            <a:lvl1pPr marL="274320" indent="-274320">
              <a:spcAft>
                <a:spcPts val="500"/>
              </a:spcAft>
              <a:buClr>
                <a:schemeClr val="accent1"/>
              </a:buClr>
              <a:buFont typeface="Arial Black" pitchFamily="34" charset="0"/>
              <a:buChar char="›"/>
              <a:defRPr sz="2800" b="0">
                <a:solidFill>
                  <a:schemeClr val="tx1"/>
                </a:solidFill>
                <a:latin typeface="Arial" pitchFamily="34" charset="0"/>
                <a:cs typeface="Arial" pitchFamily="34" charset="0"/>
              </a:defRPr>
            </a:lvl1pPr>
            <a:lvl2pPr marL="822960" indent="-182880">
              <a:spcAft>
                <a:spcPts val="500"/>
              </a:spcAft>
              <a:buClr>
                <a:schemeClr val="accent1"/>
              </a:buClr>
              <a:buFont typeface="Arial" pitchFamily="34" charset="0"/>
              <a:buChar char="•"/>
              <a:defRPr sz="2400" b="0">
                <a:solidFill>
                  <a:schemeClr val="tx1"/>
                </a:solidFill>
                <a:latin typeface="Arial" pitchFamily="34" charset="0"/>
                <a:cs typeface="Arial" pitchFamily="34" charset="0"/>
              </a:defRPr>
            </a:lvl2pPr>
            <a:lvl3pPr marL="1371600" indent="-182880">
              <a:spcAft>
                <a:spcPts val="500"/>
              </a:spcAft>
              <a:buClr>
                <a:schemeClr val="tx2"/>
              </a:buClr>
              <a:buFont typeface="Arial" pitchFamily="34" charset="0"/>
              <a:buChar char="›"/>
              <a:defRPr sz="2000" b="0">
                <a:solidFill>
                  <a:schemeClr val="tx1"/>
                </a:solidFill>
                <a:latin typeface="Arial" pitchFamily="34" charset="0"/>
                <a:cs typeface="Arial" pitchFamily="34" charset="0"/>
              </a:defRPr>
            </a:lvl3pPr>
            <a:lvl4pPr marL="1371600" indent="-182880">
              <a:spcAft>
                <a:spcPts val="500"/>
              </a:spcAft>
              <a:buClr>
                <a:schemeClr val="tx2"/>
              </a:buClr>
              <a:buFont typeface="Arial" pitchFamily="34" charset="0"/>
              <a:buChar char="›"/>
              <a:defRPr sz="2000" b="0">
                <a:solidFill>
                  <a:schemeClr val="tx1"/>
                </a:solidFill>
                <a:latin typeface="Arial" pitchFamily="34" charset="0"/>
                <a:cs typeface="Arial" pitchFamily="34" charset="0"/>
              </a:defRPr>
            </a:lvl4pPr>
            <a:lvl5pPr marL="1371600" indent="-182880">
              <a:spcAft>
                <a:spcPts val="500"/>
              </a:spcAft>
              <a:buClr>
                <a:schemeClr val="tx2"/>
              </a:buClr>
              <a:buFont typeface="Arial" pitchFamily="34" charset="0"/>
              <a:buChar char="›"/>
              <a:defRPr sz="2000" b="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1"/>
          <p:cNvSpPr>
            <a:spLocks noGrp="1"/>
          </p:cNvSpPr>
          <p:nvPr>
            <p:ph type="title" hasCustomPrompt="1"/>
          </p:nvPr>
        </p:nvSpPr>
        <p:spPr/>
        <p:txBody>
          <a:bodyPr/>
          <a:lstStyle/>
          <a:p>
            <a:r>
              <a:rPr lang="en-US" dirty="0" smtClean="0"/>
              <a:t>Click to edit master title style</a:t>
            </a:r>
            <a:endParaRPr lang="en-US" dirty="0"/>
          </a:p>
        </p:txBody>
      </p:sp>
      <p:sp>
        <p:nvSpPr>
          <p:cNvPr id="10" name="TextBox 9"/>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11" name="TextBox 10"/>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spTree>
    <p:extLst>
      <p:ext uri="{BB962C8B-B14F-4D97-AF65-F5344CB8AC3E}">
        <p14:creationId xmlns:p14="http://schemas.microsoft.com/office/powerpoint/2010/main" val="552161291"/>
      </p:ext>
    </p:extLst>
  </p:cSld>
  <p:clrMapOvr>
    <a:masterClrMapping/>
  </p:clrMapOvr>
  <p:timing>
    <p:tnLst>
      <p:par>
        <p:cTn id="1" dur="indefinite" restart="never" nodeType="tmRoot"/>
      </p:par>
    </p:tnLst>
  </p:timing>
  <p:hf sldNum="0" hdr="0" dt="0"/>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Full-slide image">
    <p:bg>
      <p:bgPr>
        <a:solidFill>
          <a:schemeClr val="bg1"/>
        </a:solidFill>
        <a:effectLst/>
      </p:bgPr>
    </p:bg>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3" name="Text Placeholder 2"/>
          <p:cNvSpPr>
            <a:spLocks noGrp="1"/>
          </p:cNvSpPr>
          <p:nvPr>
            <p:ph type="body" sz="quarter" idx="10" hasCustomPrompt="1"/>
          </p:nvPr>
        </p:nvSpPr>
        <p:spPr>
          <a:xfrm>
            <a:off x="457200" y="457200"/>
            <a:ext cx="8229600" cy="954107"/>
          </a:xfrm>
          <a:solidFill>
            <a:schemeClr val="tx1">
              <a:alpha val="65000"/>
            </a:schemeClr>
          </a:solidFill>
        </p:spPr>
        <p:txBody>
          <a:bodyPr lIns="137160" tIns="228600" rIns="137160" bIns="228600">
            <a:spAutoFit/>
          </a:bodyPr>
          <a:lstStyle>
            <a:lvl1pPr marL="0" indent="0">
              <a:spcBef>
                <a:spcPts val="0"/>
              </a:spcBef>
              <a:spcAft>
                <a:spcPts val="0"/>
              </a:spcAft>
              <a:buFontTx/>
              <a:buNone/>
              <a:defRPr sz="3200" b="1">
                <a:solidFill>
                  <a:schemeClr val="bg1"/>
                </a:solidFill>
                <a:latin typeface="Arial" pitchFamily="34" charset="0"/>
                <a:cs typeface="Arial" pitchFamily="34" charset="0"/>
              </a:defRPr>
            </a:lvl1pPr>
            <a:lvl2pPr marL="0">
              <a:buFontTx/>
              <a:buNone/>
              <a:defRPr sz="2400" b="1">
                <a:solidFill>
                  <a:schemeClr val="bg1"/>
                </a:solidFill>
              </a:defRPr>
            </a:lvl2pPr>
            <a:lvl3pPr marL="0" indent="0">
              <a:buFontTx/>
              <a:buNone/>
              <a:defRPr sz="2400" b="1">
                <a:solidFill>
                  <a:schemeClr val="bg1"/>
                </a:solidFill>
              </a:defRPr>
            </a:lvl3pPr>
            <a:lvl4pPr marL="0" indent="0">
              <a:buFontTx/>
              <a:buNone/>
              <a:defRPr sz="2400" b="1">
                <a:solidFill>
                  <a:schemeClr val="bg1"/>
                </a:solidFill>
              </a:defRPr>
            </a:lvl4pPr>
            <a:lvl5pPr marL="0" indent="0">
              <a:buFontTx/>
              <a:buNone/>
              <a:defRPr sz="2400" b="1">
                <a:solidFill>
                  <a:schemeClr val="bg1"/>
                </a:solidFill>
              </a:defRPr>
            </a:lvl5pPr>
          </a:lstStyle>
          <a:p>
            <a:pPr lvl="0"/>
            <a:r>
              <a:rPr lang="en-US" dirty="0" smtClean="0"/>
              <a:t>Click to edit master text styles</a:t>
            </a:r>
          </a:p>
        </p:txBody>
      </p:sp>
      <p:sp>
        <p:nvSpPr>
          <p:cNvPr id="4" name="Text Placeholder 3"/>
          <p:cNvSpPr>
            <a:spLocks noGrp="1"/>
          </p:cNvSpPr>
          <p:nvPr>
            <p:ph type="body" sz="quarter" idx="11" hasCustomPrompt="1"/>
          </p:nvPr>
        </p:nvSpPr>
        <p:spPr>
          <a:xfrm>
            <a:off x="457200" y="2951946"/>
            <a:ext cx="8229600" cy="954107"/>
          </a:xfrm>
          <a:solidFill>
            <a:schemeClr val="tx1">
              <a:alpha val="65000"/>
            </a:schemeClr>
          </a:solidFill>
        </p:spPr>
        <p:txBody>
          <a:bodyPr lIns="137160" tIns="228600" rIns="137160" bIns="228600" anchor="ctr" anchorCtr="0">
            <a:spAutoFit/>
          </a:bodyPr>
          <a:lstStyle>
            <a:lvl1pPr marL="0" indent="0">
              <a:spcBef>
                <a:spcPts val="0"/>
              </a:spcBef>
              <a:spcAft>
                <a:spcPts val="0"/>
              </a:spcAft>
              <a:buFontTx/>
              <a:buNone/>
              <a:defRPr sz="3200" b="1">
                <a:solidFill>
                  <a:schemeClr val="bg1"/>
                </a:solidFill>
                <a:latin typeface="Arial" pitchFamily="34" charset="0"/>
                <a:cs typeface="Arial" pitchFamily="34" charset="0"/>
              </a:defRPr>
            </a:lvl1pPr>
            <a:lvl2pPr marL="0">
              <a:buFontTx/>
              <a:buNone/>
              <a:defRPr sz="2000">
                <a:solidFill>
                  <a:schemeClr val="bg1"/>
                </a:solidFill>
              </a:defRPr>
            </a:lvl2pPr>
            <a:lvl3pPr marL="0" indent="0">
              <a:buFontTx/>
              <a:buNone/>
              <a:defRPr sz="2000">
                <a:solidFill>
                  <a:schemeClr val="bg1"/>
                </a:solidFill>
              </a:defRPr>
            </a:lvl3pPr>
            <a:lvl4pPr marL="0" indent="0">
              <a:buFontTx/>
              <a:buNone/>
              <a:defRPr sz="2000">
                <a:solidFill>
                  <a:schemeClr val="bg1"/>
                </a:solidFill>
              </a:defRPr>
            </a:lvl4pPr>
            <a:lvl5pPr marL="0" indent="0">
              <a:buFontTx/>
              <a:buNone/>
              <a:defRPr sz="2000">
                <a:solidFill>
                  <a:schemeClr val="bg1"/>
                </a:solidFill>
              </a:defRPr>
            </a:lvl5pPr>
          </a:lstStyle>
          <a:p>
            <a:pPr lvl="0"/>
            <a:r>
              <a:rPr lang="en-US" dirty="0" smtClean="0"/>
              <a:t>Click to edit master text styles</a:t>
            </a:r>
          </a:p>
        </p:txBody>
      </p:sp>
      <p:sp>
        <p:nvSpPr>
          <p:cNvPr id="7" name="Text Placeholder 6"/>
          <p:cNvSpPr>
            <a:spLocks noGrp="1"/>
          </p:cNvSpPr>
          <p:nvPr>
            <p:ph type="body" sz="quarter" idx="12" hasCustomPrompt="1"/>
          </p:nvPr>
        </p:nvSpPr>
        <p:spPr>
          <a:xfrm>
            <a:off x="457200" y="5446693"/>
            <a:ext cx="8229600" cy="954107"/>
          </a:xfrm>
          <a:solidFill>
            <a:schemeClr val="tx1">
              <a:alpha val="65000"/>
            </a:schemeClr>
          </a:solidFill>
        </p:spPr>
        <p:txBody>
          <a:bodyPr lIns="137160" tIns="228600" rIns="137160" bIns="228600" anchor="b" anchorCtr="0">
            <a:spAutoFit/>
          </a:bodyPr>
          <a:lstStyle>
            <a:lvl1pPr marL="0" indent="0">
              <a:spcBef>
                <a:spcPts val="0"/>
              </a:spcBef>
              <a:spcAft>
                <a:spcPts val="0"/>
              </a:spcAft>
              <a:buFontTx/>
              <a:buNone/>
              <a:defRPr sz="3200" b="1">
                <a:solidFill>
                  <a:schemeClr val="bg1"/>
                </a:solidFill>
                <a:latin typeface="Arial" pitchFamily="34" charset="0"/>
                <a:cs typeface="Arial" pitchFamily="34" charset="0"/>
              </a:defRPr>
            </a:lvl1pPr>
            <a:lvl2pPr marL="0">
              <a:buFontTx/>
              <a:buNone/>
              <a:defRPr sz="2400" b="1">
                <a:solidFill>
                  <a:schemeClr val="bg1"/>
                </a:solidFill>
              </a:defRPr>
            </a:lvl2pPr>
            <a:lvl3pPr marL="0" indent="0">
              <a:buFontTx/>
              <a:buNone/>
              <a:defRPr sz="2400" b="1">
                <a:solidFill>
                  <a:schemeClr val="bg1"/>
                </a:solidFill>
              </a:defRPr>
            </a:lvl3pPr>
            <a:lvl4pPr marL="0" indent="0">
              <a:buFontTx/>
              <a:buNone/>
              <a:defRPr sz="2400" b="1">
                <a:solidFill>
                  <a:schemeClr val="bg1"/>
                </a:solidFill>
              </a:defRPr>
            </a:lvl4pPr>
            <a:lvl5pPr marL="0" indent="0">
              <a:buFontTx/>
              <a:buNone/>
              <a:defRPr sz="2400" b="1">
                <a:solidFill>
                  <a:schemeClr val="bg1"/>
                </a:solidFill>
              </a:defRPr>
            </a:lvl5pPr>
          </a:lstStyle>
          <a:p>
            <a:pPr lvl="0"/>
            <a:r>
              <a:rPr lang="en-US" dirty="0" smtClean="0"/>
              <a:t>Click to edit master text styles</a:t>
            </a:r>
          </a:p>
        </p:txBody>
      </p:sp>
    </p:spTree>
    <p:extLst>
      <p:ext uri="{BB962C8B-B14F-4D97-AF65-F5344CB8AC3E}">
        <p14:creationId xmlns:p14="http://schemas.microsoft.com/office/powerpoint/2010/main" val="2583217"/>
      </p:ext>
    </p:extLst>
  </p:cSld>
  <p:clrMapOvr>
    <a:masterClrMapping/>
  </p:clrMapOvr>
  <p:timing>
    <p:tnLst>
      <p:par>
        <p:cTn id="1" dur="indefinite" restart="never" nodeType="tmRoot"/>
      </p:par>
    </p:tnLst>
  </p:timing>
  <p:hf sldNum="0" hdr="0" dt="0"/>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4" name="Text Placeholder 3"/>
          <p:cNvSpPr>
            <a:spLocks noGrp="1"/>
          </p:cNvSpPr>
          <p:nvPr>
            <p:ph type="body" sz="half" idx="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7" name="TextBox 6"/>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8" name="TextBox 7"/>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spTree>
    <p:extLst>
      <p:ext uri="{BB962C8B-B14F-4D97-AF65-F5344CB8AC3E}">
        <p14:creationId xmlns:p14="http://schemas.microsoft.com/office/powerpoint/2010/main" val="1535111577"/>
      </p:ext>
    </p:extLst>
  </p:cSld>
  <p:clrMapOvr>
    <a:masterClrMapping/>
  </p:clrMapOvr>
  <p:timing>
    <p:tnLst>
      <p:par>
        <p:cTn id="1" dur="indefinite" restart="never" nodeType="tmRoot"/>
      </p:par>
    </p:tnLst>
  </p:timing>
  <p:hf sldNum="0" hdr="0" dt="0"/>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Next step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594360" y="1280160"/>
            <a:ext cx="7955280" cy="4937760"/>
          </a:xfrm>
        </p:spPr>
        <p:txBody>
          <a:bodyPr/>
          <a:lstStyle>
            <a:lvl1pPr marL="548640" indent="-548640">
              <a:spcBef>
                <a:spcPts val="1000"/>
              </a:spcBef>
              <a:buClr>
                <a:schemeClr val="accent1"/>
              </a:buClr>
              <a:buSzPct val="100000"/>
              <a:buFont typeface="+mj-lt"/>
              <a:buAutoNum type="arabicPeriod"/>
              <a:defRPr sz="2800" b="0" i="0">
                <a:solidFill>
                  <a:schemeClr val="tx1"/>
                </a:solidFill>
                <a:latin typeface="Arial" pitchFamily="34" charset="0"/>
                <a:cs typeface="Arial" pitchFamily="34" charset="0"/>
              </a:defRPr>
            </a:lvl1pPr>
            <a:lvl2pPr marL="1097280" indent="-182880">
              <a:spcBef>
                <a:spcPts val="500"/>
              </a:spcBef>
              <a:buClr>
                <a:schemeClr val="accent1"/>
              </a:buClr>
              <a:buFont typeface="Arial" pitchFamily="34" charset="0"/>
              <a:buChar char="•"/>
              <a:defRPr sz="2400" b="0" i="0">
                <a:solidFill>
                  <a:schemeClr val="tx1"/>
                </a:solidFill>
                <a:latin typeface="Arial" pitchFamily="34" charset="0"/>
                <a:cs typeface="Arial" pitchFamily="34" charset="0"/>
              </a:defRPr>
            </a:lvl2pPr>
            <a:lvl3pPr marL="1645920" indent="-182880">
              <a:spcBef>
                <a:spcPts val="500"/>
              </a:spcBef>
              <a:buClr>
                <a:schemeClr val="tx2"/>
              </a:buClr>
              <a:buFont typeface="Arial" pitchFamily="34" charset="0"/>
              <a:buChar char="›"/>
              <a:defRPr sz="2000" b="0" i="0">
                <a:solidFill>
                  <a:schemeClr val="tx1"/>
                </a:solidFill>
                <a:latin typeface="Arial" pitchFamily="34" charset="0"/>
                <a:cs typeface="Arial" pitchFamily="34" charset="0"/>
              </a:defRPr>
            </a:lvl3pPr>
            <a:lvl4pPr marL="1645920" indent="-182880">
              <a:spcBef>
                <a:spcPts val="500"/>
              </a:spcBef>
              <a:buClr>
                <a:schemeClr val="tx2"/>
              </a:buClr>
              <a:buFont typeface="Arial" pitchFamily="34" charset="0"/>
              <a:buChar char="›"/>
              <a:defRPr sz="2000" b="0" i="0">
                <a:solidFill>
                  <a:schemeClr val="tx1"/>
                </a:solidFill>
                <a:latin typeface="Arial" pitchFamily="34" charset="0"/>
                <a:cs typeface="Arial" pitchFamily="34" charset="0"/>
              </a:defRPr>
            </a:lvl4pPr>
            <a:lvl5pPr marL="1645920" indent="-182880">
              <a:spcBef>
                <a:spcPts val="500"/>
              </a:spcBef>
              <a:buClr>
                <a:schemeClr val="tx2"/>
              </a:buClr>
              <a:buFont typeface="Arial" pitchFamily="34" charset="0"/>
              <a:buChar char="›"/>
              <a:defRPr sz="2000" b="0" i="0">
                <a:solidFill>
                  <a:schemeClr val="tx1"/>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extBox 7"/>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9" name="TextBox 8"/>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spTree>
    <p:extLst>
      <p:ext uri="{BB962C8B-B14F-4D97-AF65-F5344CB8AC3E}">
        <p14:creationId xmlns:p14="http://schemas.microsoft.com/office/powerpoint/2010/main" val="2346445632"/>
      </p:ext>
    </p:extLst>
  </p:cSld>
  <p:clrMapOvr>
    <a:masterClrMapping/>
  </p:clrMapOvr>
  <p:timing>
    <p:tnLst>
      <p:par>
        <p:cTn id="1" dur="indefinite" restart="never" nodeType="tmRoot"/>
      </p:par>
    </p:tnLst>
  </p:timing>
  <p:hf sldNum="0" hdr="0" dt="0"/>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594360" y="2225778"/>
            <a:ext cx="7955280" cy="553998"/>
          </a:xfrm>
        </p:spPr>
        <p:txBody>
          <a:bodyPr anchor="b" anchorCtr="0"/>
          <a:lstStyle>
            <a:lvl1pPr>
              <a:lnSpc>
                <a:spcPct val="100000"/>
              </a:lnSpc>
              <a:defRPr sz="3600">
                <a:solidFill>
                  <a:schemeClr val="accent1"/>
                </a:solidFill>
              </a:defRPr>
            </a:lvl1pPr>
          </a:lstStyle>
          <a:p>
            <a:r>
              <a:rPr lang="en-US" dirty="0" smtClean="0"/>
              <a:t>Click To Edit Master Title Style</a:t>
            </a:r>
            <a:endParaRPr lang="en-US" dirty="0"/>
          </a:p>
        </p:txBody>
      </p:sp>
      <p:sp>
        <p:nvSpPr>
          <p:cNvPr id="3" name="Subtitle 2"/>
          <p:cNvSpPr>
            <a:spLocks noGrp="1"/>
          </p:cNvSpPr>
          <p:nvPr>
            <p:ph type="subTitle" idx="1" hasCustomPrompt="1"/>
          </p:nvPr>
        </p:nvSpPr>
        <p:spPr>
          <a:xfrm>
            <a:off x="594360" y="2971800"/>
            <a:ext cx="7955280" cy="369332"/>
          </a:xfrm>
        </p:spPr>
        <p:txBody>
          <a:bodyPr lIns="0" tIns="0" rIns="0" bIns="0">
            <a:spAutoFit/>
          </a:bodyPr>
          <a:lstStyle>
            <a:lvl1pPr marL="0" indent="0" algn="l">
              <a:lnSpc>
                <a:spcPct val="100000"/>
              </a:lnSpc>
              <a:spcBef>
                <a:spcPts val="0"/>
              </a:spcBef>
              <a:buNone/>
              <a:defRPr sz="24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15" name="Text Placeholder 12"/>
          <p:cNvSpPr>
            <a:spLocks noGrp="1"/>
          </p:cNvSpPr>
          <p:nvPr>
            <p:ph type="body" sz="quarter" idx="11" hasCustomPrompt="1"/>
          </p:nvPr>
        </p:nvSpPr>
        <p:spPr>
          <a:xfrm>
            <a:off x="594360" y="3447288"/>
            <a:ext cx="7955280" cy="741229"/>
          </a:xfrm>
        </p:spPr>
        <p:txBody>
          <a:bodyPr lIns="0" tIns="0" rIns="0" bIns="0">
            <a:spAutoFit/>
          </a:bodyPr>
          <a:lstStyle>
            <a:lvl1pPr marL="0" indent="0">
              <a:lnSpc>
                <a:spcPct val="100000"/>
              </a:lnSpc>
              <a:spcBef>
                <a:spcPts val="0"/>
              </a:spcBef>
              <a:buNone/>
              <a:defRPr sz="2400" b="1">
                <a:solidFill>
                  <a:schemeClr val="tx1"/>
                </a:solidFill>
                <a:latin typeface="Arial" pitchFamily="34" charset="0"/>
                <a:cs typeface="Arial" pitchFamily="34" charset="0"/>
              </a:defRPr>
            </a:lvl1pPr>
            <a:lvl2pPr marL="0" indent="0">
              <a:lnSpc>
                <a:spcPct val="100000"/>
              </a:lnSpc>
              <a:spcBef>
                <a:spcPts val="0"/>
              </a:spcBef>
              <a:buNone/>
              <a:defRPr sz="2000" b="0">
                <a:solidFill>
                  <a:schemeClr val="tx1"/>
                </a:solidFill>
                <a:latin typeface="Arial" pitchFamily="34" charset="0"/>
                <a:cs typeface="Arial" pitchFamily="34" charset="0"/>
              </a:defRPr>
            </a:lvl2pPr>
            <a:lvl3pPr marL="0" indent="0">
              <a:lnSpc>
                <a:spcPct val="125000"/>
              </a:lnSpc>
              <a:spcBef>
                <a:spcPts val="0"/>
              </a:spcBef>
              <a:buNone/>
              <a:defRPr sz="2000" b="0">
                <a:solidFill>
                  <a:schemeClr val="tx2"/>
                </a:solidFill>
                <a:latin typeface="Arial" pitchFamily="34" charset="0"/>
                <a:cs typeface="Arial" pitchFamily="34" charset="0"/>
              </a:defRPr>
            </a:lvl3pPr>
            <a:lvl4pPr marL="0" indent="0">
              <a:lnSpc>
                <a:spcPct val="125000"/>
              </a:lnSpc>
              <a:spcBef>
                <a:spcPts val="0"/>
              </a:spcBef>
              <a:buNone/>
              <a:defRPr sz="2000" b="0">
                <a:solidFill>
                  <a:schemeClr val="tx2"/>
                </a:solidFill>
                <a:latin typeface="Arial" pitchFamily="34" charset="0"/>
                <a:cs typeface="Arial" pitchFamily="34" charset="0"/>
              </a:defRPr>
            </a:lvl4pPr>
            <a:lvl5pPr marL="0" indent="0">
              <a:lnSpc>
                <a:spcPct val="125000"/>
              </a:lnSpc>
              <a:spcBef>
                <a:spcPts val="0"/>
              </a:spcBef>
              <a:buNone/>
              <a:defRPr sz="2000" b="0">
                <a:solidFill>
                  <a:schemeClr val="tx2"/>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p:txBody>
      </p:sp>
    </p:spTree>
    <p:extLst>
      <p:ext uri="{BB962C8B-B14F-4D97-AF65-F5344CB8AC3E}">
        <p14:creationId xmlns:p14="http://schemas.microsoft.com/office/powerpoint/2010/main" val="323464307"/>
      </p:ext>
    </p:extLst>
  </p:cSld>
  <p:clrMapOvr>
    <a:masterClrMapping/>
  </p:clrMapOvr>
  <p:timing>
    <p:tnLst>
      <p:par>
        <p:cTn id="1" dur="indefinite" restart="never" nodeType="tmRoot"/>
      </p:par>
    </p:tnLst>
  </p:timing>
  <p:hf sldNum="0" hdr="0" dt="0"/>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losing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Text Placeholder 12"/>
          <p:cNvSpPr>
            <a:spLocks noGrp="1"/>
          </p:cNvSpPr>
          <p:nvPr>
            <p:ph type="body" sz="quarter" idx="11" hasCustomPrompt="1"/>
          </p:nvPr>
        </p:nvSpPr>
        <p:spPr>
          <a:xfrm>
            <a:off x="594360" y="2971800"/>
            <a:ext cx="3749040" cy="987450"/>
          </a:xfrm>
        </p:spPr>
        <p:txBody>
          <a:bodyPr lIns="0" tIns="0" rIns="0" bIns="0">
            <a:spAutoFit/>
          </a:bodyPr>
          <a:lstStyle>
            <a:lvl1pPr marL="0" indent="0">
              <a:lnSpc>
                <a:spcPct val="100000"/>
              </a:lnSpc>
              <a:spcBef>
                <a:spcPts val="0"/>
              </a:spcBef>
              <a:buNone/>
              <a:defRPr sz="2000" b="1">
                <a:solidFill>
                  <a:schemeClr val="tx1"/>
                </a:solidFill>
                <a:latin typeface="Arial" pitchFamily="34" charset="0"/>
                <a:cs typeface="Arial" pitchFamily="34" charset="0"/>
              </a:defRPr>
            </a:lvl1pPr>
            <a:lvl2pPr marL="0" indent="0">
              <a:lnSpc>
                <a:spcPct val="100000"/>
              </a:lnSpc>
              <a:spcBef>
                <a:spcPts val="0"/>
              </a:spcBef>
              <a:buNone/>
              <a:defRPr sz="2000" b="0">
                <a:solidFill>
                  <a:schemeClr val="tx1"/>
                </a:solidFill>
                <a:latin typeface="Arial" pitchFamily="34" charset="0"/>
                <a:cs typeface="Arial" pitchFamily="34" charset="0"/>
              </a:defRPr>
            </a:lvl2pPr>
            <a:lvl3pPr marL="0" indent="0">
              <a:lnSpc>
                <a:spcPct val="125000"/>
              </a:lnSpc>
              <a:spcBef>
                <a:spcPts val="0"/>
              </a:spcBef>
              <a:buNone/>
              <a:defRPr sz="2000" b="0">
                <a:solidFill>
                  <a:schemeClr val="tx2"/>
                </a:solidFill>
                <a:latin typeface="Arial" pitchFamily="34" charset="0"/>
                <a:cs typeface="Arial" pitchFamily="34" charset="0"/>
              </a:defRPr>
            </a:lvl3pPr>
            <a:lvl4pPr marL="0" indent="0">
              <a:lnSpc>
                <a:spcPct val="125000"/>
              </a:lnSpc>
              <a:spcBef>
                <a:spcPts val="0"/>
              </a:spcBef>
              <a:buNone/>
              <a:defRPr sz="2000" b="0">
                <a:solidFill>
                  <a:schemeClr val="tx2"/>
                </a:solidFill>
                <a:latin typeface="Arial" pitchFamily="34" charset="0"/>
                <a:cs typeface="Arial" pitchFamily="34" charset="0"/>
              </a:defRPr>
            </a:lvl4pPr>
            <a:lvl5pPr marL="0" indent="0">
              <a:lnSpc>
                <a:spcPct val="125000"/>
              </a:lnSpc>
              <a:spcBef>
                <a:spcPts val="0"/>
              </a:spcBef>
              <a:buNone/>
              <a:defRPr sz="2000" b="0">
                <a:solidFill>
                  <a:schemeClr val="tx2"/>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p:txBody>
      </p:sp>
      <p:sp>
        <p:nvSpPr>
          <p:cNvPr id="7" name="Text Placeholder 12"/>
          <p:cNvSpPr>
            <a:spLocks noGrp="1"/>
          </p:cNvSpPr>
          <p:nvPr>
            <p:ph type="body" sz="quarter" idx="12" hasCustomPrompt="1"/>
          </p:nvPr>
        </p:nvSpPr>
        <p:spPr>
          <a:xfrm>
            <a:off x="4800600" y="2971800"/>
            <a:ext cx="3749040" cy="987450"/>
          </a:xfrm>
        </p:spPr>
        <p:txBody>
          <a:bodyPr lIns="0" tIns="0" rIns="0" bIns="0">
            <a:spAutoFit/>
          </a:bodyPr>
          <a:lstStyle>
            <a:lvl1pPr marL="0" indent="0">
              <a:lnSpc>
                <a:spcPct val="100000"/>
              </a:lnSpc>
              <a:spcBef>
                <a:spcPts val="0"/>
              </a:spcBef>
              <a:buNone/>
              <a:defRPr sz="2000" b="1">
                <a:solidFill>
                  <a:schemeClr val="tx1"/>
                </a:solidFill>
                <a:latin typeface="Arial" pitchFamily="34" charset="0"/>
                <a:cs typeface="Arial" pitchFamily="34" charset="0"/>
              </a:defRPr>
            </a:lvl1pPr>
            <a:lvl2pPr marL="0" indent="0">
              <a:lnSpc>
                <a:spcPct val="100000"/>
              </a:lnSpc>
              <a:spcBef>
                <a:spcPts val="0"/>
              </a:spcBef>
              <a:buNone/>
              <a:defRPr sz="2000" b="0">
                <a:solidFill>
                  <a:schemeClr val="tx1"/>
                </a:solidFill>
                <a:latin typeface="Arial" pitchFamily="34" charset="0"/>
                <a:cs typeface="Arial" pitchFamily="34" charset="0"/>
              </a:defRPr>
            </a:lvl2pPr>
            <a:lvl3pPr marL="0" indent="0">
              <a:lnSpc>
                <a:spcPct val="125000"/>
              </a:lnSpc>
              <a:spcBef>
                <a:spcPts val="0"/>
              </a:spcBef>
              <a:buNone/>
              <a:defRPr sz="2000" b="0">
                <a:solidFill>
                  <a:schemeClr val="tx2"/>
                </a:solidFill>
                <a:latin typeface="Arial" pitchFamily="34" charset="0"/>
                <a:cs typeface="Arial" pitchFamily="34" charset="0"/>
              </a:defRPr>
            </a:lvl3pPr>
            <a:lvl4pPr marL="0" indent="0">
              <a:lnSpc>
                <a:spcPct val="125000"/>
              </a:lnSpc>
              <a:spcBef>
                <a:spcPts val="0"/>
              </a:spcBef>
              <a:buNone/>
              <a:defRPr sz="2000" b="0">
                <a:solidFill>
                  <a:schemeClr val="tx2"/>
                </a:solidFill>
                <a:latin typeface="Arial" pitchFamily="34" charset="0"/>
                <a:cs typeface="Arial" pitchFamily="34" charset="0"/>
              </a:defRPr>
            </a:lvl4pPr>
            <a:lvl5pPr marL="0" indent="0">
              <a:lnSpc>
                <a:spcPct val="125000"/>
              </a:lnSpc>
              <a:spcBef>
                <a:spcPts val="0"/>
              </a:spcBef>
              <a:buNone/>
              <a:defRPr sz="2000" b="0">
                <a:solidFill>
                  <a:schemeClr val="tx2"/>
                </a:solidFill>
                <a:latin typeface="Arial" pitchFamily="34" charset="0"/>
                <a:cs typeface="Arial" pitchFamily="34" charset="0"/>
              </a:defRPr>
            </a:lvl5pPr>
          </a:lstStyle>
          <a:p>
            <a:pPr lvl="0"/>
            <a:r>
              <a:rPr lang="en-US" dirty="0" smtClean="0"/>
              <a:t>Click To Edit Master Text Styles</a:t>
            </a:r>
          </a:p>
          <a:p>
            <a:pPr lvl="1"/>
            <a:r>
              <a:rPr lang="en-US" dirty="0" smtClean="0"/>
              <a:t>Second Level</a:t>
            </a:r>
          </a:p>
        </p:txBody>
      </p:sp>
      <p:sp>
        <p:nvSpPr>
          <p:cNvPr id="8" name="TextBox 7"/>
          <p:cNvSpPr txBox="1"/>
          <p:nvPr userDrawn="1"/>
        </p:nvSpPr>
        <p:spPr>
          <a:xfrm>
            <a:off x="594360" y="2225778"/>
            <a:ext cx="7955280" cy="553998"/>
          </a:xfrm>
          <a:prstGeom prst="rect">
            <a:avLst/>
          </a:prstGeom>
          <a:noFill/>
        </p:spPr>
        <p:txBody>
          <a:bodyPr wrap="square" lIns="0" tIns="0" rIns="0" bIns="0" rtlCol="0" anchor="b" anchorCtr="0">
            <a:spAutoFit/>
          </a:bodyPr>
          <a:lstStyle/>
          <a:p>
            <a:r>
              <a:rPr lang="en-US" sz="3600" b="1" dirty="0" smtClean="0">
                <a:solidFill>
                  <a:srgbClr val="3399CC"/>
                </a:solidFill>
              </a:rPr>
              <a:t>Thank you</a:t>
            </a:r>
            <a:endParaRPr lang="en-US" sz="3600" b="1" dirty="0">
              <a:solidFill>
                <a:srgbClr val="3399CC"/>
              </a:solidFill>
            </a:endParaRPr>
          </a:p>
        </p:txBody>
      </p:sp>
    </p:spTree>
    <p:extLst>
      <p:ext uri="{BB962C8B-B14F-4D97-AF65-F5344CB8AC3E}">
        <p14:creationId xmlns:p14="http://schemas.microsoft.com/office/powerpoint/2010/main" val="3761291352"/>
      </p:ext>
    </p:extLst>
  </p:cSld>
  <p:clrMapOvr>
    <a:masterClrMapping/>
  </p:clrMapOvr>
  <p:timing>
    <p:tnLst>
      <p:par>
        <p:cTn id="1" dur="indefinite" restart="never" nodeType="tmRoot"/>
      </p:par>
    </p:tnLst>
  </p:timing>
  <p:hf sldNum="0" hdr="0" dt="0"/>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Box 5"/>
          <p:cNvSpPr txBox="1"/>
          <p:nvPr userDrawn="1"/>
        </p:nvSpPr>
        <p:spPr>
          <a:xfrm>
            <a:off x="594360" y="1672280"/>
            <a:ext cx="7955280" cy="1107996"/>
          </a:xfrm>
          <a:prstGeom prst="rect">
            <a:avLst/>
          </a:prstGeom>
          <a:noFill/>
        </p:spPr>
        <p:txBody>
          <a:bodyPr wrap="square" lIns="0" tIns="0" rIns="0" bIns="0" rtlCol="0" anchor="b" anchorCtr="0">
            <a:spAutoFit/>
          </a:bodyPr>
          <a:lstStyle/>
          <a:p>
            <a:r>
              <a:rPr lang="en-US" sz="3600" b="1" dirty="0" smtClean="0">
                <a:solidFill>
                  <a:srgbClr val="3399CC"/>
                </a:solidFill>
                <a:cs typeface="Arial" pitchFamily="34" charset="0"/>
              </a:rPr>
              <a:t>Making Leaders Successful </a:t>
            </a:r>
            <a:br>
              <a:rPr lang="en-US" sz="3600" b="1" dirty="0" smtClean="0">
                <a:solidFill>
                  <a:srgbClr val="3399CC"/>
                </a:solidFill>
                <a:cs typeface="Arial" pitchFamily="34" charset="0"/>
              </a:rPr>
            </a:br>
            <a:r>
              <a:rPr lang="en-US" sz="3600" b="1" dirty="0" smtClean="0">
                <a:solidFill>
                  <a:srgbClr val="3399CC"/>
                </a:solidFill>
                <a:cs typeface="Arial" pitchFamily="34" charset="0"/>
              </a:rPr>
              <a:t>Every Day</a:t>
            </a:r>
            <a:endParaRPr lang="en-US" sz="3600" b="1" dirty="0">
              <a:solidFill>
                <a:srgbClr val="3399CC"/>
              </a:solidFill>
              <a:cs typeface="Arial" pitchFamily="34" charset="0"/>
            </a:endParaRPr>
          </a:p>
        </p:txBody>
      </p:sp>
    </p:spTree>
    <p:extLst>
      <p:ext uri="{BB962C8B-B14F-4D97-AF65-F5344CB8AC3E}">
        <p14:creationId xmlns:p14="http://schemas.microsoft.com/office/powerpoint/2010/main" val="928863317"/>
      </p:ext>
    </p:extLst>
  </p:cSld>
  <p:clrMapOvr>
    <a:masterClrMapping/>
  </p:clrMapOvr>
  <p:timing>
    <p:tnLst>
      <p:par>
        <p:cTn id="1" dur="indefinite" restart="never" nodeType="tmRoot"/>
      </p:par>
    </p:tnLst>
  </p:timing>
  <p:hf sldNum="0" hdr="0" dt="0"/>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0" name="Text Placeholder 3"/>
          <p:cNvSpPr>
            <a:spLocks noGrp="1"/>
          </p:cNvSpPr>
          <p:nvPr>
            <p:ph type="body" sz="half" idx="1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2" name="Title 1"/>
          <p:cNvSpPr>
            <a:spLocks noGrp="1"/>
          </p:cNvSpPr>
          <p:nvPr>
            <p:ph type="title" hasCustomPrompt="1"/>
          </p:nvPr>
        </p:nvSpPr>
        <p:spPr/>
        <p:txBody>
          <a:bodyPr/>
          <a:lstStyle/>
          <a:p>
            <a:r>
              <a:rPr lang="en-US" dirty="0" smtClean="0"/>
              <a:t>Click to edit master title style</a:t>
            </a:r>
            <a:endParaRPr lang="en-US" dirty="0"/>
          </a:p>
        </p:txBody>
      </p:sp>
      <p:sp>
        <p:nvSpPr>
          <p:cNvPr id="3" name="Content Placeholder 2"/>
          <p:cNvSpPr>
            <a:spLocks noGrp="1"/>
          </p:cNvSpPr>
          <p:nvPr>
            <p:ph sz="half" idx="1" hasCustomPrompt="1"/>
          </p:nvPr>
        </p:nvSpPr>
        <p:spPr>
          <a:xfrm>
            <a:off x="594360" y="1280160"/>
            <a:ext cx="3749040" cy="4754880"/>
          </a:xfrm>
        </p:spPr>
        <p:txBody>
          <a:bodyPr/>
          <a:lstStyle>
            <a:lvl1pPr marL="182880" indent="-182880">
              <a:defRPr sz="2400"/>
            </a:lvl1pPr>
            <a:lvl2pPr>
              <a:defRPr sz="2000"/>
            </a:lvl2pPr>
            <a:lvl3pPr>
              <a:defRPr sz="2000"/>
            </a:lvl3pPr>
            <a:lvl4pPr>
              <a:defRPr sz="2000"/>
            </a:lvl4pPr>
            <a:lvl5pPr>
              <a:defRPr sz="20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hasCustomPrompt="1"/>
          </p:nvPr>
        </p:nvSpPr>
        <p:spPr>
          <a:xfrm>
            <a:off x="4800600" y="1280160"/>
            <a:ext cx="3749040" cy="4754880"/>
          </a:xfrm>
        </p:spPr>
        <p:txBody>
          <a:bodyPr/>
          <a:lstStyle>
            <a:lvl1pPr marL="182880" indent="-182880">
              <a:defRPr sz="2400"/>
            </a:lvl1pPr>
            <a:lvl2pPr>
              <a:defRPr sz="2000"/>
            </a:lvl2pPr>
            <a:lvl3pPr>
              <a:defRPr sz="2000"/>
            </a:lvl3pPr>
            <a:lvl4pPr>
              <a:defRPr sz="2000"/>
            </a:lvl4pPr>
            <a:lvl5pPr>
              <a:defRPr sz="20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TextBox 12"/>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14" name="TextBox 13"/>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spTree>
    <p:extLst>
      <p:ext uri="{BB962C8B-B14F-4D97-AF65-F5344CB8AC3E}">
        <p14:creationId xmlns:p14="http://schemas.microsoft.com/office/powerpoint/2010/main" val="584163995"/>
      </p:ext>
    </p:extLst>
  </p:cSld>
  <p:clrMapOvr>
    <a:masterClrMapping/>
  </p:clrMapOvr>
  <p:timing>
    <p:tnLst>
      <p:par>
        <p:cTn id="1" dur="indefinite" restart="never" nodeType="tmRoot"/>
      </p:par>
    </p:tnLst>
  </p:timing>
  <p:hf sldNum="0" hdr="0" dt="0"/>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ext Placeholder 3"/>
          <p:cNvSpPr>
            <a:spLocks noGrp="1"/>
          </p:cNvSpPr>
          <p:nvPr>
            <p:ph type="body" sz="half" idx="12" hasCustomPrompt="1"/>
          </p:nvPr>
        </p:nvSpPr>
        <p:spPr>
          <a:xfrm>
            <a:off x="594360" y="6139934"/>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2" name="Title 1"/>
          <p:cNvSpPr>
            <a:spLocks noGrp="1"/>
          </p:cNvSpPr>
          <p:nvPr>
            <p:ph type="title" hasCustomPrompt="1"/>
          </p:nvPr>
        </p:nvSpPr>
        <p:spPr/>
        <p:txBody>
          <a:bodyPr/>
          <a:lstStyle>
            <a:lvl1pPr>
              <a:defRPr/>
            </a:lvl1pPr>
          </a:lstStyle>
          <a:p>
            <a:r>
              <a:rPr lang="en-US" dirty="0" smtClean="0"/>
              <a:t>Click to edit master title style</a:t>
            </a:r>
            <a:endParaRPr lang="en-US" dirty="0"/>
          </a:p>
        </p:txBody>
      </p:sp>
      <p:sp>
        <p:nvSpPr>
          <p:cNvPr id="3" name="Text Placeholder 2"/>
          <p:cNvSpPr>
            <a:spLocks noGrp="1"/>
          </p:cNvSpPr>
          <p:nvPr>
            <p:ph type="body" idx="1" hasCustomPrompt="1"/>
          </p:nvPr>
        </p:nvSpPr>
        <p:spPr>
          <a:xfrm>
            <a:off x="594360" y="1280160"/>
            <a:ext cx="3794760" cy="738664"/>
          </a:xfrm>
        </p:spPr>
        <p:txBody>
          <a:bodyPr anchor="b" anchorCtr="0">
            <a:spAutoFit/>
          </a:bodyPr>
          <a:lstStyle>
            <a:lvl1pPr marL="0" indent="0">
              <a:spcAft>
                <a:spcPts val="0"/>
              </a:spcAft>
              <a:buNone/>
              <a:defRPr sz="2400" b="1">
                <a:solidFill>
                  <a:schemeClr val="accent1"/>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hasCustomPrompt="1"/>
          </p:nvPr>
        </p:nvSpPr>
        <p:spPr>
          <a:xfrm>
            <a:off x="594360" y="2103120"/>
            <a:ext cx="3794760" cy="3840480"/>
          </a:xfrm>
        </p:spPr>
        <p:txBody>
          <a:bodyPr/>
          <a:lstStyle>
            <a:lvl1pPr marL="182880" indent="-182880">
              <a:defRPr sz="2400"/>
            </a:lvl1pPr>
            <a:lvl2pPr>
              <a:defRPr sz="2000"/>
            </a:lvl2pPr>
            <a:lvl3pPr>
              <a:defRPr sz="2000"/>
            </a:lvl3pPr>
            <a:lvl4pPr>
              <a:defRPr sz="2000"/>
            </a:lvl4pPr>
            <a:lvl5pPr>
              <a:defRPr sz="20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hasCustomPrompt="1"/>
          </p:nvPr>
        </p:nvSpPr>
        <p:spPr>
          <a:xfrm>
            <a:off x="4754880" y="1280160"/>
            <a:ext cx="3794760" cy="738664"/>
          </a:xfrm>
        </p:spPr>
        <p:txBody>
          <a:bodyPr anchor="b" anchorCtr="0">
            <a:spAutoFit/>
          </a:bodyPr>
          <a:lstStyle>
            <a:lvl1pPr marL="0" indent="0">
              <a:spcAft>
                <a:spcPts val="0"/>
              </a:spcAft>
              <a:buNone/>
              <a:defRPr sz="2400" b="1">
                <a:solidFill>
                  <a:schemeClr val="accent1"/>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hasCustomPrompt="1"/>
          </p:nvPr>
        </p:nvSpPr>
        <p:spPr>
          <a:xfrm>
            <a:off x="4754880" y="2103120"/>
            <a:ext cx="3794760" cy="3840480"/>
          </a:xfrm>
        </p:spPr>
        <p:txBody>
          <a:bodyPr/>
          <a:lstStyle>
            <a:lvl1pPr marL="182880" indent="-182880">
              <a:defRPr sz="2400"/>
            </a:lvl1pPr>
            <a:lvl2pPr>
              <a:defRPr sz="2000"/>
            </a:lvl2pPr>
            <a:lvl3pPr>
              <a:defRPr sz="2000"/>
            </a:lvl3pPr>
            <a:lvl4pPr>
              <a:defRPr sz="2000"/>
            </a:lvl4pPr>
            <a:lvl5pPr>
              <a:defRPr sz="20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TextBox 12"/>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14" name="TextBox 13"/>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spTree>
    <p:extLst>
      <p:ext uri="{BB962C8B-B14F-4D97-AF65-F5344CB8AC3E}">
        <p14:creationId xmlns:p14="http://schemas.microsoft.com/office/powerpoint/2010/main" val="1578751254"/>
      </p:ext>
    </p:extLst>
  </p:cSld>
  <p:clrMapOvr>
    <a:masterClrMapping/>
  </p:clrMapOvr>
  <p:timing>
    <p:tnLst>
      <p:par>
        <p:cTn id="1" dur="indefinite" restart="never" nodeType="tmRoot"/>
      </p:par>
    </p:tnLst>
  </p:timing>
  <p:hf sldNum="0" hdr="0" dt="0"/>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hree Column">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smtClean="0"/>
              <a:t>Click to edit master title style</a:t>
            </a:r>
            <a:endParaRPr lang="en-US" dirty="0"/>
          </a:p>
        </p:txBody>
      </p:sp>
      <p:sp>
        <p:nvSpPr>
          <p:cNvPr id="3" name="Text Placeholder 2"/>
          <p:cNvSpPr>
            <a:spLocks noGrp="1"/>
          </p:cNvSpPr>
          <p:nvPr>
            <p:ph type="body" idx="1" hasCustomPrompt="1"/>
          </p:nvPr>
        </p:nvSpPr>
        <p:spPr>
          <a:xfrm>
            <a:off x="594360" y="1280160"/>
            <a:ext cx="2514600" cy="615553"/>
          </a:xfrm>
        </p:spPr>
        <p:txBody>
          <a:bodyPr anchor="b" anchorCtr="0">
            <a:spAutoFit/>
          </a:bodyPr>
          <a:lstStyle>
            <a:lvl1pPr marL="0" indent="0">
              <a:spcBef>
                <a:spcPts val="0"/>
              </a:spcBef>
              <a:spcAft>
                <a:spcPts val="0"/>
              </a:spcAft>
              <a:buNone/>
              <a:defRPr sz="2000" b="1">
                <a:solidFill>
                  <a:schemeClr val="accent1"/>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hasCustomPrompt="1"/>
          </p:nvPr>
        </p:nvSpPr>
        <p:spPr>
          <a:xfrm>
            <a:off x="594360" y="2103120"/>
            <a:ext cx="2514600" cy="4114800"/>
          </a:xfrm>
        </p:spPr>
        <p:txBody>
          <a:bodyPr/>
          <a:lstStyle>
            <a:lvl1pPr marL="182880" indent="-182880">
              <a:spcBef>
                <a:spcPts val="0"/>
              </a:spcBef>
              <a:buClr>
                <a:schemeClr val="accent1"/>
              </a:buClr>
              <a:buFont typeface="Arial" pitchFamily="34" charset="0"/>
              <a:buChar char="•"/>
              <a:defRPr sz="1800">
                <a:solidFill>
                  <a:schemeClr val="tx1"/>
                </a:solidFill>
              </a:defRPr>
            </a:lvl1pPr>
            <a:lvl2pPr marL="182880" indent="-182880">
              <a:spcBef>
                <a:spcPts val="0"/>
              </a:spcBef>
              <a:buClr>
                <a:schemeClr val="accent1"/>
              </a:buClr>
              <a:buFont typeface="Arial" pitchFamily="34" charset="0"/>
              <a:buChar char="•"/>
              <a:defRPr sz="1800">
                <a:solidFill>
                  <a:schemeClr val="tx1"/>
                </a:solidFill>
              </a:defRPr>
            </a:lvl2pPr>
            <a:lvl3pPr marL="182880" indent="-182880">
              <a:spcBef>
                <a:spcPts val="0"/>
              </a:spcBef>
              <a:buClr>
                <a:schemeClr val="accent1"/>
              </a:buClr>
              <a:buFont typeface="Arial" pitchFamily="34" charset="0"/>
              <a:buChar char="•"/>
              <a:defRPr sz="1800">
                <a:solidFill>
                  <a:schemeClr val="tx1"/>
                </a:solidFill>
              </a:defRPr>
            </a:lvl3pPr>
            <a:lvl4pPr marL="182880" indent="-182880">
              <a:spcBef>
                <a:spcPts val="0"/>
              </a:spcBef>
              <a:buClr>
                <a:schemeClr val="accent1"/>
              </a:buClr>
              <a:buFont typeface="Arial" pitchFamily="34" charset="0"/>
              <a:buChar char="•"/>
              <a:defRPr sz="1800">
                <a:solidFill>
                  <a:schemeClr val="tx1"/>
                </a:solidFill>
              </a:defRPr>
            </a:lvl4pPr>
            <a:lvl5pPr marL="182880" indent="-182880">
              <a:spcBef>
                <a:spcPts val="0"/>
              </a:spcBef>
              <a:buClr>
                <a:schemeClr val="accent1"/>
              </a:buClr>
              <a:buFont typeface="Arial" pitchFamily="34" charset="0"/>
              <a:buChar char="•"/>
              <a:defRPr sz="1800">
                <a:solidFill>
                  <a:schemeClr val="tx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hasCustomPrompt="1"/>
          </p:nvPr>
        </p:nvSpPr>
        <p:spPr>
          <a:xfrm>
            <a:off x="3319272" y="1280160"/>
            <a:ext cx="2514600" cy="615553"/>
          </a:xfrm>
        </p:spPr>
        <p:txBody>
          <a:bodyPr anchor="b" anchorCtr="0">
            <a:spAutoFit/>
          </a:bodyPr>
          <a:lstStyle>
            <a:lvl1pPr marL="0" indent="0">
              <a:spcBef>
                <a:spcPts val="0"/>
              </a:spcBef>
              <a:spcAft>
                <a:spcPts val="0"/>
              </a:spcAft>
              <a:buNone/>
              <a:defRPr sz="2000" b="1">
                <a:solidFill>
                  <a:schemeClr val="accent1"/>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hasCustomPrompt="1"/>
          </p:nvPr>
        </p:nvSpPr>
        <p:spPr>
          <a:xfrm>
            <a:off x="3319272" y="2103120"/>
            <a:ext cx="2514600" cy="4114800"/>
          </a:xfrm>
        </p:spPr>
        <p:txBody>
          <a:bodyPr/>
          <a:lstStyle>
            <a:lvl1pPr marL="182880" indent="-182880">
              <a:spcBef>
                <a:spcPts val="0"/>
              </a:spcBef>
              <a:buClr>
                <a:schemeClr val="accent1"/>
              </a:buClr>
              <a:buFont typeface="Arial" pitchFamily="34" charset="0"/>
              <a:buChar char="•"/>
              <a:defRPr sz="1800">
                <a:solidFill>
                  <a:schemeClr val="tx1"/>
                </a:solidFill>
              </a:defRPr>
            </a:lvl1pPr>
            <a:lvl2pPr marL="182880" indent="-182880">
              <a:spcBef>
                <a:spcPts val="0"/>
              </a:spcBef>
              <a:buClr>
                <a:schemeClr val="accent1"/>
              </a:buClr>
              <a:buFont typeface="Arial" pitchFamily="34" charset="0"/>
              <a:buChar char="•"/>
              <a:defRPr sz="1800">
                <a:solidFill>
                  <a:schemeClr val="tx1"/>
                </a:solidFill>
              </a:defRPr>
            </a:lvl2pPr>
            <a:lvl3pPr marL="182880" indent="-182880">
              <a:spcBef>
                <a:spcPts val="0"/>
              </a:spcBef>
              <a:buClr>
                <a:schemeClr val="accent1"/>
              </a:buClr>
              <a:buFont typeface="Arial" pitchFamily="34" charset="0"/>
              <a:buChar char="•"/>
              <a:defRPr sz="1800">
                <a:solidFill>
                  <a:schemeClr val="tx1"/>
                </a:solidFill>
              </a:defRPr>
            </a:lvl3pPr>
            <a:lvl4pPr marL="182880" indent="-182880">
              <a:spcBef>
                <a:spcPts val="0"/>
              </a:spcBef>
              <a:buClr>
                <a:schemeClr val="accent1"/>
              </a:buClr>
              <a:buFont typeface="Arial" pitchFamily="34" charset="0"/>
              <a:buChar char="•"/>
              <a:defRPr sz="1800">
                <a:solidFill>
                  <a:schemeClr val="tx1"/>
                </a:solidFill>
              </a:defRPr>
            </a:lvl4pPr>
            <a:lvl5pPr marL="182880" indent="-182880">
              <a:spcBef>
                <a:spcPts val="0"/>
              </a:spcBef>
              <a:buClr>
                <a:schemeClr val="accent1"/>
              </a:buClr>
              <a:buFont typeface="Arial" pitchFamily="34" charset="0"/>
              <a:buChar char="•"/>
              <a:defRPr sz="1800">
                <a:solidFill>
                  <a:schemeClr val="tx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Text Placeholder 4"/>
          <p:cNvSpPr>
            <a:spLocks noGrp="1"/>
          </p:cNvSpPr>
          <p:nvPr>
            <p:ph type="body" sz="quarter" idx="13" hasCustomPrompt="1"/>
          </p:nvPr>
        </p:nvSpPr>
        <p:spPr>
          <a:xfrm>
            <a:off x="6035040" y="1280160"/>
            <a:ext cx="2514600" cy="615553"/>
          </a:xfrm>
        </p:spPr>
        <p:txBody>
          <a:bodyPr anchor="b" anchorCtr="0">
            <a:spAutoFit/>
          </a:bodyPr>
          <a:lstStyle>
            <a:lvl1pPr marL="0" indent="0">
              <a:spcBef>
                <a:spcPts val="0"/>
              </a:spcBef>
              <a:spcAft>
                <a:spcPts val="0"/>
              </a:spcAft>
              <a:buNone/>
              <a:defRPr sz="2000" b="1">
                <a:solidFill>
                  <a:schemeClr val="accent1"/>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4" name="Content Placeholder 5"/>
          <p:cNvSpPr>
            <a:spLocks noGrp="1"/>
          </p:cNvSpPr>
          <p:nvPr>
            <p:ph sz="quarter" idx="14" hasCustomPrompt="1"/>
          </p:nvPr>
        </p:nvSpPr>
        <p:spPr>
          <a:xfrm>
            <a:off x="6035040" y="2103120"/>
            <a:ext cx="2514600" cy="4114800"/>
          </a:xfrm>
        </p:spPr>
        <p:txBody>
          <a:bodyPr/>
          <a:lstStyle>
            <a:lvl1pPr marL="182880" indent="-182880">
              <a:spcBef>
                <a:spcPts val="0"/>
              </a:spcBef>
              <a:buClr>
                <a:schemeClr val="accent1"/>
              </a:buClr>
              <a:buFont typeface="Arial" pitchFamily="34" charset="0"/>
              <a:buChar char="•"/>
              <a:defRPr sz="1800">
                <a:solidFill>
                  <a:schemeClr val="tx1"/>
                </a:solidFill>
              </a:defRPr>
            </a:lvl1pPr>
            <a:lvl2pPr marL="182880" indent="-182880">
              <a:spcBef>
                <a:spcPts val="0"/>
              </a:spcBef>
              <a:buClr>
                <a:schemeClr val="accent1"/>
              </a:buClr>
              <a:buFont typeface="Arial" pitchFamily="34" charset="0"/>
              <a:buChar char="•"/>
              <a:defRPr sz="1800" b="0">
                <a:solidFill>
                  <a:schemeClr val="tx1"/>
                </a:solidFill>
              </a:defRPr>
            </a:lvl2pPr>
            <a:lvl3pPr marL="182880" indent="-182880">
              <a:spcBef>
                <a:spcPts val="0"/>
              </a:spcBef>
              <a:buClr>
                <a:schemeClr val="accent1"/>
              </a:buClr>
              <a:buFont typeface="Arial" pitchFamily="34" charset="0"/>
              <a:buChar char="•"/>
              <a:defRPr sz="1800">
                <a:solidFill>
                  <a:schemeClr val="tx1"/>
                </a:solidFill>
              </a:defRPr>
            </a:lvl3pPr>
            <a:lvl4pPr marL="182880" indent="-182880">
              <a:spcBef>
                <a:spcPts val="0"/>
              </a:spcBef>
              <a:buClr>
                <a:schemeClr val="accent1"/>
              </a:buClr>
              <a:buFont typeface="Arial" pitchFamily="34" charset="0"/>
              <a:buChar char="•"/>
              <a:defRPr sz="1800">
                <a:solidFill>
                  <a:schemeClr val="tx1"/>
                </a:solidFill>
              </a:defRPr>
            </a:lvl4pPr>
            <a:lvl5pPr marL="182880" indent="-182880">
              <a:spcBef>
                <a:spcPts val="0"/>
              </a:spcBef>
              <a:buClr>
                <a:schemeClr val="accent1"/>
              </a:buClr>
              <a:buFont typeface="Arial" pitchFamily="34" charset="0"/>
              <a:buChar char="•"/>
              <a:defRPr sz="1800">
                <a:solidFill>
                  <a:schemeClr val="tx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7" name="TextBox 16"/>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18" name="TextBox 17"/>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spTree>
    <p:extLst>
      <p:ext uri="{BB962C8B-B14F-4D97-AF65-F5344CB8AC3E}">
        <p14:creationId xmlns:p14="http://schemas.microsoft.com/office/powerpoint/2010/main" val="92364618"/>
      </p:ext>
    </p:extLst>
  </p:cSld>
  <p:clrMapOvr>
    <a:masterClrMapping/>
  </p:clrMapOvr>
  <p:timing>
    <p:tnLst>
      <p:par>
        <p:cTn id="1" dur="indefinite" restart="never" nodeType="tmRoot"/>
      </p:par>
    </p:tnLst>
  </p:timing>
  <p:hf sldNum="0" hdr="0" dt="0"/>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10" name="Text Placeholder 3"/>
          <p:cNvSpPr>
            <a:spLocks noGrp="1"/>
          </p:cNvSpPr>
          <p:nvPr>
            <p:ph type="body" sz="half" idx="12" hasCustomPrompt="1"/>
          </p:nvPr>
        </p:nvSpPr>
        <p:spPr>
          <a:xfrm>
            <a:off x="594360" y="6142982"/>
            <a:ext cx="7955280" cy="184666"/>
          </a:xfrm>
        </p:spPr>
        <p:txBody>
          <a:bodyPr anchor="b" anchorCtr="0">
            <a:spAutoFit/>
          </a:bodyPr>
          <a:lstStyle>
            <a:lvl1pPr marL="0" indent="0" algn="l">
              <a:lnSpc>
                <a:spcPct val="100000"/>
              </a:lnSpc>
              <a:spcAft>
                <a:spcPts val="0"/>
              </a:spcAft>
              <a:buNone/>
              <a:defRPr sz="12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2" name="Title 1"/>
          <p:cNvSpPr>
            <a:spLocks noGrp="1"/>
          </p:cNvSpPr>
          <p:nvPr>
            <p:ph type="title" hasCustomPrompt="1"/>
          </p:nvPr>
        </p:nvSpPr>
        <p:spPr>
          <a:xfrm>
            <a:off x="594360" y="594360"/>
            <a:ext cx="7955280" cy="443198"/>
          </a:xfrm>
        </p:spPr>
        <p:txBody>
          <a:bodyPr anchor="t" anchorCtr="0"/>
          <a:lstStyle>
            <a:lvl1pPr algn="l">
              <a:defRPr sz="3200" b="1"/>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4114800" y="1280160"/>
            <a:ext cx="4434840" cy="4754880"/>
          </a:xfrm>
        </p:spPr>
        <p:txBody>
          <a:bodyPr/>
          <a:lstStyle>
            <a:lvl1pPr marL="182880" indent="-182880">
              <a:spcBef>
                <a:spcPts val="500"/>
              </a:spcBef>
              <a:buSzPct val="125000"/>
              <a:buFont typeface="Arial Black" pitchFamily="34" charset="0"/>
              <a:buChar char="›"/>
              <a:defRPr sz="2400">
                <a:latin typeface="Arial" pitchFamily="34" charset="0"/>
                <a:cs typeface="Arial" pitchFamily="34" charset="0"/>
              </a:defRPr>
            </a:lvl1pPr>
            <a:lvl2pPr marL="822960" indent="-182880">
              <a:buClr>
                <a:schemeClr val="accent1"/>
              </a:buClr>
              <a:buFont typeface="Arial" pitchFamily="34" charset="0"/>
              <a:buChar char="•"/>
              <a:defRPr sz="2000">
                <a:latin typeface="Arial" pitchFamily="34" charset="0"/>
                <a:cs typeface="Arial" pitchFamily="34" charset="0"/>
              </a:defRPr>
            </a:lvl2pPr>
            <a:lvl3pPr marL="1371600" indent="-182880">
              <a:buClr>
                <a:schemeClr val="tx2"/>
              </a:buClr>
              <a:buFont typeface="Arial" pitchFamily="34" charset="0"/>
              <a:buChar char="›"/>
              <a:defRPr sz="2000">
                <a:latin typeface="Arial" pitchFamily="34" charset="0"/>
                <a:cs typeface="Arial" pitchFamily="34" charset="0"/>
              </a:defRPr>
            </a:lvl3pPr>
            <a:lvl4pPr marL="1371600" indent="-182880">
              <a:buClr>
                <a:schemeClr val="tx2"/>
              </a:buClr>
              <a:buFont typeface="Arial" pitchFamily="34" charset="0"/>
              <a:buChar char="›"/>
              <a:defRPr sz="2000">
                <a:latin typeface="Arial" pitchFamily="34" charset="0"/>
                <a:cs typeface="Arial" pitchFamily="34" charset="0"/>
              </a:defRPr>
            </a:lvl4pPr>
            <a:lvl5pPr marL="1371600" indent="-182880">
              <a:buClr>
                <a:schemeClr val="tx2"/>
              </a:buClr>
              <a:buFont typeface="Arial" pitchFamily="34" charset="0"/>
              <a:buChar char="›"/>
              <a:defRPr sz="2000">
                <a:latin typeface="Arial" pitchFamily="34" charset="0"/>
                <a:cs typeface="Arial" pitchFamily="34" charset="0"/>
              </a:defRPr>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hasCustomPrompt="1"/>
          </p:nvPr>
        </p:nvSpPr>
        <p:spPr>
          <a:xfrm>
            <a:off x="594360" y="1280160"/>
            <a:ext cx="3291840" cy="4754880"/>
          </a:xfrm>
        </p:spPr>
        <p:txBody>
          <a:bodyPr/>
          <a:lstStyle>
            <a:lvl1pPr marL="182880" indent="-182880">
              <a:spcBef>
                <a:spcPts val="500"/>
              </a:spcBef>
              <a:buClr>
                <a:schemeClr val="accent1"/>
              </a:buClr>
              <a:buSzPct val="125000"/>
              <a:buFont typeface="Arial Black" pitchFamily="34" charset="0"/>
              <a:buChar char="›"/>
              <a:defRPr sz="2400" b="0">
                <a:solidFill>
                  <a:schemeClr val="tx1"/>
                </a:solidFill>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11" name="TextBox 10"/>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12" name="TextBox 11"/>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spTree>
    <p:extLst>
      <p:ext uri="{BB962C8B-B14F-4D97-AF65-F5344CB8AC3E}">
        <p14:creationId xmlns:p14="http://schemas.microsoft.com/office/powerpoint/2010/main" val="3697667882"/>
      </p:ext>
    </p:extLst>
  </p:cSld>
  <p:clrMapOvr>
    <a:masterClrMapping/>
  </p:clrMapOvr>
  <p:timing>
    <p:tnLst>
      <p:par>
        <p:cTn id="1" dur="indefinite" restart="never" nodeType="tmRoot"/>
      </p:par>
    </p:tnLst>
  </p:timing>
  <p:hf sldNum="0" hdr="0" dt="0"/>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smtClean="0"/>
              <a:t>Click to edit master title style</a:t>
            </a:r>
            <a:endParaRPr lang="en-US" dirty="0"/>
          </a:p>
        </p:txBody>
      </p:sp>
      <p:sp>
        <p:nvSpPr>
          <p:cNvPr id="3" name="Vertical Text Placeholder 2"/>
          <p:cNvSpPr>
            <a:spLocks noGrp="1"/>
          </p:cNvSpPr>
          <p:nvPr>
            <p:ph type="body" orient="vert" idx="1" hasCustomPrompt="1"/>
          </p:nvPr>
        </p:nvSpPr>
        <p:spPr/>
        <p:txBody>
          <a:bodyPr vert="eaVert"/>
          <a:lstStyle>
            <a:lvl2pPr>
              <a:defRPr sz="2400"/>
            </a:lvl2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extBox 7"/>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9" name="TextBox 8"/>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spTree>
    <p:extLst>
      <p:ext uri="{BB962C8B-B14F-4D97-AF65-F5344CB8AC3E}">
        <p14:creationId xmlns:p14="http://schemas.microsoft.com/office/powerpoint/2010/main" val="353113426"/>
      </p:ext>
    </p:extLst>
  </p:cSld>
  <p:clrMapOvr>
    <a:masterClrMapping/>
  </p:clrMapOvr>
  <p:timing>
    <p:tnLst>
      <p:par>
        <p:cTn id="1" dur="indefinite" restart="never" nodeType="tmRoot"/>
      </p:par>
    </p:tnLst>
  </p:timing>
  <p:hf sldNum="0" hdr="0" dt="0"/>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hasCustomPrompt="1"/>
          </p:nvPr>
        </p:nvSpPr>
        <p:spPr>
          <a:xfrm>
            <a:off x="7559493" y="685800"/>
            <a:ext cx="898708" cy="5486400"/>
          </a:xfrm>
        </p:spPr>
        <p:txBody>
          <a:bodyPr vert="eaVert"/>
          <a:lstStyle/>
          <a:p>
            <a:r>
              <a:rPr lang="en-US" dirty="0" smtClean="0"/>
              <a:t>Click to edit master title style</a:t>
            </a:r>
            <a:endParaRPr lang="en-US" dirty="0"/>
          </a:p>
        </p:txBody>
      </p:sp>
      <p:sp>
        <p:nvSpPr>
          <p:cNvPr id="3" name="Vertical Text Placeholder 2"/>
          <p:cNvSpPr>
            <a:spLocks noGrp="1"/>
          </p:cNvSpPr>
          <p:nvPr>
            <p:ph type="body" orient="vert" idx="1" hasCustomPrompt="1"/>
          </p:nvPr>
        </p:nvSpPr>
        <p:spPr>
          <a:xfrm>
            <a:off x="685800" y="685800"/>
            <a:ext cx="6553200" cy="5486400"/>
          </a:xfrm>
        </p:spPr>
        <p:txBody>
          <a:bodyPr vert="eaVert"/>
          <a:lstStyle>
            <a:lvl2pPr>
              <a:defRPr sz="2400"/>
            </a:lvl2pPr>
            <a:lvl3pPr>
              <a:defRPr sz="2000"/>
            </a:lvl3pPr>
            <a:lvl4pPr>
              <a:defRPr sz="2000"/>
            </a:lvl4pPr>
            <a:lvl5pPr>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extBox 7"/>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9" name="TextBox 8"/>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spTree>
    <p:extLst>
      <p:ext uri="{BB962C8B-B14F-4D97-AF65-F5344CB8AC3E}">
        <p14:creationId xmlns:p14="http://schemas.microsoft.com/office/powerpoint/2010/main" val="543547324"/>
      </p:ext>
    </p:extLst>
  </p:cSld>
  <p:clrMapOvr>
    <a:masterClrMapping/>
  </p:clrMapOvr>
  <p:timing>
    <p:tnLst>
      <p:par>
        <p:cTn id="1" dur="indefinite" restart="never" nodeType="tmRoot"/>
      </p:par>
    </p:tnLst>
  </p:timing>
  <p:hf sldNum="0" hdr="0" dt="0"/>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Totally blank">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56208732"/>
      </p:ext>
    </p:extLst>
  </p:cSld>
  <p:clrMapOvr>
    <a:masterClrMapping/>
  </p:clrMapOvr>
  <p:timing>
    <p:tnLst>
      <p:par>
        <p:cTn id="1" dur="indefinite" restart="never" nodeType="tmRoot"/>
      </p:par>
    </p:tnLst>
  </p:timing>
  <p:hf sldNum="0" hdr="0" dt="0"/>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Nex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smtClean="0"/>
              <a:t>Click to edit master title style</a:t>
            </a:r>
            <a:endParaRPr lang="en-US" dirty="0"/>
          </a:p>
        </p:txBody>
      </p:sp>
      <p:sp>
        <p:nvSpPr>
          <p:cNvPr id="10" name="TextBox 9"/>
          <p:cNvSpPr txBox="1"/>
          <p:nvPr userDrawn="1"/>
        </p:nvSpPr>
        <p:spPr>
          <a:xfrm>
            <a:off x="457200" y="6565392"/>
            <a:ext cx="5943600" cy="115416"/>
          </a:xfrm>
          <a:prstGeom prst="rect">
            <a:avLst/>
          </a:prstGeom>
          <a:noFill/>
        </p:spPr>
        <p:txBody>
          <a:bodyPr wrap="square" lIns="0" tIns="0" rIns="0" bIns="0" rtlCol="0">
            <a:spAutoFit/>
          </a:bodyPr>
          <a:lstStyle/>
          <a:p>
            <a:pPr>
              <a:defRPr/>
            </a:pPr>
            <a:r>
              <a:rPr lang="en-US" sz="750" dirty="0" smtClean="0">
                <a:solidFill>
                  <a:srgbClr val="666666"/>
                </a:solidFill>
                <a:cs typeface="Arial" pitchFamily="34" charset="0"/>
              </a:rPr>
              <a:t>© 2014 Forrester Research, Inc. Reproduction Prohibited</a:t>
            </a:r>
          </a:p>
        </p:txBody>
      </p:sp>
      <p:sp>
        <p:nvSpPr>
          <p:cNvPr id="11" name="TextBox 10"/>
          <p:cNvSpPr txBox="1"/>
          <p:nvPr userDrawn="1"/>
        </p:nvSpPr>
        <p:spPr>
          <a:xfrm>
            <a:off x="7315200" y="6565392"/>
            <a:ext cx="1371600" cy="115416"/>
          </a:xfrm>
          <a:prstGeom prst="rect">
            <a:avLst/>
          </a:prstGeom>
          <a:noFill/>
        </p:spPr>
        <p:txBody>
          <a:bodyPr wrap="square" lIns="0" tIns="0" rIns="0" bIns="0" rtlCol="0">
            <a:spAutoFit/>
          </a:bodyPr>
          <a:lstStyle/>
          <a:p>
            <a:pPr algn="r">
              <a:defRPr/>
            </a:pPr>
            <a:fld id="{A9124E3D-8279-4309-BD55-351171EC8F0C}" type="slidenum">
              <a:rPr lang="en-US" sz="750" smtClean="0">
                <a:solidFill>
                  <a:srgbClr val="666666"/>
                </a:solidFill>
                <a:cs typeface="Arial" pitchFamily="34" charset="0"/>
              </a:rPr>
              <a:pPr algn="r">
                <a:defRPr/>
              </a:pPr>
              <a:t>‹#›</a:t>
            </a:fld>
            <a:endParaRPr lang="en-US" sz="750" dirty="0" smtClean="0">
              <a:solidFill>
                <a:srgbClr val="666666"/>
              </a:solidFill>
              <a:cs typeface="Arial" pitchFamily="34" charset="0"/>
            </a:endParaRP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3352800"/>
            <a:ext cx="8074168" cy="990602"/>
          </a:xfrm>
          <a:prstGeom prst="rect">
            <a:avLst/>
          </a:prstGeom>
          <a:solidFill>
            <a:schemeClr val="bg1"/>
          </a:solidFill>
        </p:spPr>
      </p:pic>
      <p:sp>
        <p:nvSpPr>
          <p:cNvPr id="5" name="Text Placeholder 4"/>
          <p:cNvSpPr>
            <a:spLocks noGrp="1"/>
          </p:cNvSpPr>
          <p:nvPr>
            <p:ph type="body" sz="quarter" idx="10"/>
          </p:nvPr>
        </p:nvSpPr>
        <p:spPr>
          <a:xfrm>
            <a:off x="762000" y="3733802"/>
            <a:ext cx="1524000" cy="304798"/>
          </a:xfrm>
        </p:spPr>
        <p:txBody>
          <a:bodyPr/>
          <a:lstStyle>
            <a:lvl1pPr marL="0" indent="0" algn="ctr">
              <a:spcAft>
                <a:spcPts val="0"/>
              </a:spcAft>
              <a:buFontTx/>
              <a:buNone/>
              <a:defRPr sz="1600" b="1">
                <a:solidFill>
                  <a:schemeClr val="bg1"/>
                </a:solidFill>
                <a:latin typeface="Arial" pitchFamily="34" charset="0"/>
                <a:cs typeface="Arial" pitchFamily="34" charset="0"/>
              </a:defRPr>
            </a:lvl1pPr>
            <a:lvl2pPr marL="0" indent="0" algn="ctr">
              <a:spcAft>
                <a:spcPts val="0"/>
              </a:spcAft>
              <a:buFontTx/>
              <a:buNone/>
              <a:defRPr sz="1600" b="1">
                <a:solidFill>
                  <a:schemeClr val="bg1"/>
                </a:solidFill>
                <a:latin typeface="Arial" pitchFamily="34" charset="0"/>
                <a:cs typeface="Arial" pitchFamily="34" charset="0"/>
              </a:defRPr>
            </a:lvl2pPr>
            <a:lvl3pPr marL="0" indent="0" algn="ctr">
              <a:spcAft>
                <a:spcPts val="0"/>
              </a:spcAft>
              <a:buFontTx/>
              <a:buNone/>
              <a:defRPr sz="1600" b="1">
                <a:solidFill>
                  <a:schemeClr val="bg1"/>
                </a:solidFill>
                <a:latin typeface="Arial" pitchFamily="34" charset="0"/>
                <a:cs typeface="Arial" pitchFamily="34" charset="0"/>
              </a:defRPr>
            </a:lvl3pPr>
            <a:lvl4pPr marL="0" indent="0" algn="ctr">
              <a:spcAft>
                <a:spcPts val="0"/>
              </a:spcAft>
              <a:buFontTx/>
              <a:buNone/>
              <a:defRPr sz="1600" b="1">
                <a:solidFill>
                  <a:schemeClr val="bg1"/>
                </a:solidFill>
                <a:latin typeface="Arial" pitchFamily="34" charset="0"/>
                <a:cs typeface="Arial" pitchFamily="34" charset="0"/>
              </a:defRPr>
            </a:lvl4pPr>
            <a:lvl5pPr marL="0" indent="0" algn="ctr">
              <a:spcAft>
                <a:spcPts val="0"/>
              </a:spcAft>
              <a:buFontTx/>
              <a:buNone/>
              <a:defRPr sz="1600" b="1">
                <a:solidFill>
                  <a:schemeClr val="bg1"/>
                </a:solidFill>
                <a:latin typeface="Arial" pitchFamily="34" charset="0"/>
                <a:cs typeface="Arial" pitchFamily="34" charset="0"/>
              </a:defRPr>
            </a:lvl5pPr>
          </a:lstStyle>
          <a:p>
            <a:pPr lvl="0"/>
            <a:endParaRPr lang="en-US" dirty="0"/>
          </a:p>
        </p:txBody>
      </p:sp>
      <p:sp>
        <p:nvSpPr>
          <p:cNvPr id="12" name="Text Placeholder 4"/>
          <p:cNvSpPr>
            <a:spLocks noGrp="1"/>
          </p:cNvSpPr>
          <p:nvPr>
            <p:ph type="body" sz="quarter" idx="11"/>
          </p:nvPr>
        </p:nvSpPr>
        <p:spPr>
          <a:xfrm>
            <a:off x="3276600" y="3733802"/>
            <a:ext cx="1524000" cy="304798"/>
          </a:xfrm>
        </p:spPr>
        <p:txBody>
          <a:bodyPr/>
          <a:lstStyle>
            <a:lvl1pPr marL="0" indent="0" algn="ctr">
              <a:spcAft>
                <a:spcPts val="0"/>
              </a:spcAft>
              <a:buFontTx/>
              <a:buNone/>
              <a:defRPr sz="1600" b="1">
                <a:solidFill>
                  <a:schemeClr val="bg1"/>
                </a:solidFill>
                <a:latin typeface="Arial" pitchFamily="34" charset="0"/>
                <a:cs typeface="Arial" pitchFamily="34" charset="0"/>
              </a:defRPr>
            </a:lvl1pPr>
            <a:lvl2pPr marL="0" indent="0" algn="ctr">
              <a:spcAft>
                <a:spcPts val="0"/>
              </a:spcAft>
              <a:buFontTx/>
              <a:buNone/>
              <a:defRPr sz="1600" b="1">
                <a:solidFill>
                  <a:schemeClr val="bg1"/>
                </a:solidFill>
                <a:latin typeface="Arial" pitchFamily="34" charset="0"/>
                <a:cs typeface="Arial" pitchFamily="34" charset="0"/>
              </a:defRPr>
            </a:lvl2pPr>
            <a:lvl3pPr marL="0" indent="0" algn="ctr">
              <a:spcAft>
                <a:spcPts val="0"/>
              </a:spcAft>
              <a:buFontTx/>
              <a:buNone/>
              <a:defRPr sz="1600" b="1">
                <a:solidFill>
                  <a:schemeClr val="bg1"/>
                </a:solidFill>
                <a:latin typeface="Arial" pitchFamily="34" charset="0"/>
                <a:cs typeface="Arial" pitchFamily="34" charset="0"/>
              </a:defRPr>
            </a:lvl3pPr>
            <a:lvl4pPr marL="0" indent="0" algn="ctr">
              <a:spcAft>
                <a:spcPts val="0"/>
              </a:spcAft>
              <a:buFontTx/>
              <a:buNone/>
              <a:defRPr sz="1600" b="1">
                <a:solidFill>
                  <a:schemeClr val="bg1"/>
                </a:solidFill>
                <a:latin typeface="Arial" pitchFamily="34" charset="0"/>
                <a:cs typeface="Arial" pitchFamily="34" charset="0"/>
              </a:defRPr>
            </a:lvl4pPr>
            <a:lvl5pPr marL="0" indent="0" algn="ctr">
              <a:spcAft>
                <a:spcPts val="0"/>
              </a:spcAft>
              <a:buFontTx/>
              <a:buNone/>
              <a:defRPr sz="1600" b="1">
                <a:solidFill>
                  <a:schemeClr val="bg1"/>
                </a:solidFill>
                <a:latin typeface="Arial" pitchFamily="34" charset="0"/>
                <a:cs typeface="Arial" pitchFamily="34" charset="0"/>
              </a:defRPr>
            </a:lvl5pPr>
          </a:lstStyle>
          <a:p>
            <a:pPr lvl="0"/>
            <a:endParaRPr lang="en-US" dirty="0"/>
          </a:p>
        </p:txBody>
      </p:sp>
      <p:sp>
        <p:nvSpPr>
          <p:cNvPr id="13" name="Text Placeholder 4"/>
          <p:cNvSpPr>
            <a:spLocks noGrp="1"/>
          </p:cNvSpPr>
          <p:nvPr>
            <p:ph type="body" sz="quarter" idx="12"/>
          </p:nvPr>
        </p:nvSpPr>
        <p:spPr>
          <a:xfrm>
            <a:off x="6019800" y="3733802"/>
            <a:ext cx="1524000" cy="304798"/>
          </a:xfrm>
        </p:spPr>
        <p:txBody>
          <a:bodyPr/>
          <a:lstStyle>
            <a:lvl1pPr marL="0" indent="0" algn="ctr">
              <a:spcAft>
                <a:spcPts val="0"/>
              </a:spcAft>
              <a:buFontTx/>
              <a:buNone/>
              <a:defRPr sz="1600" b="1">
                <a:solidFill>
                  <a:schemeClr val="bg1"/>
                </a:solidFill>
                <a:latin typeface="Arial" pitchFamily="34" charset="0"/>
                <a:cs typeface="Arial" pitchFamily="34" charset="0"/>
              </a:defRPr>
            </a:lvl1pPr>
            <a:lvl2pPr marL="0" indent="0" algn="ctr">
              <a:spcAft>
                <a:spcPts val="0"/>
              </a:spcAft>
              <a:buFontTx/>
              <a:buNone/>
              <a:defRPr sz="1600" b="1">
                <a:solidFill>
                  <a:schemeClr val="bg1"/>
                </a:solidFill>
                <a:latin typeface="Arial" pitchFamily="34" charset="0"/>
                <a:cs typeface="Arial" pitchFamily="34" charset="0"/>
              </a:defRPr>
            </a:lvl2pPr>
            <a:lvl3pPr marL="0" indent="0" algn="ctr">
              <a:spcAft>
                <a:spcPts val="0"/>
              </a:spcAft>
              <a:buFontTx/>
              <a:buNone/>
              <a:defRPr sz="1600" b="1">
                <a:solidFill>
                  <a:schemeClr val="bg1"/>
                </a:solidFill>
                <a:latin typeface="Arial" pitchFamily="34" charset="0"/>
                <a:cs typeface="Arial" pitchFamily="34" charset="0"/>
              </a:defRPr>
            </a:lvl3pPr>
            <a:lvl4pPr marL="0" indent="0" algn="ctr">
              <a:spcAft>
                <a:spcPts val="0"/>
              </a:spcAft>
              <a:buFontTx/>
              <a:buNone/>
              <a:defRPr sz="1600" b="1">
                <a:solidFill>
                  <a:schemeClr val="bg1"/>
                </a:solidFill>
                <a:latin typeface="Arial" pitchFamily="34" charset="0"/>
                <a:cs typeface="Arial" pitchFamily="34" charset="0"/>
              </a:defRPr>
            </a:lvl4pPr>
            <a:lvl5pPr marL="0" indent="0" algn="ctr">
              <a:spcAft>
                <a:spcPts val="0"/>
              </a:spcAft>
              <a:buFontTx/>
              <a:buNone/>
              <a:defRPr sz="1600" b="1">
                <a:solidFill>
                  <a:schemeClr val="bg1"/>
                </a:solidFill>
                <a:latin typeface="Arial" pitchFamily="34" charset="0"/>
                <a:cs typeface="Arial" pitchFamily="34" charset="0"/>
              </a:defRPr>
            </a:lvl5pPr>
          </a:lstStyle>
          <a:p>
            <a:pPr lvl="0"/>
            <a:endParaRPr lang="en-US" dirty="0"/>
          </a:p>
        </p:txBody>
      </p:sp>
      <p:sp>
        <p:nvSpPr>
          <p:cNvPr id="40" name="Text Placeholder 36"/>
          <p:cNvSpPr>
            <a:spLocks noGrp="1"/>
          </p:cNvSpPr>
          <p:nvPr>
            <p:ph type="body" sz="quarter" idx="29"/>
          </p:nvPr>
        </p:nvSpPr>
        <p:spPr>
          <a:xfrm>
            <a:off x="685800" y="1905000"/>
            <a:ext cx="1295400" cy="1571166"/>
          </a:xfrm>
          <a:custGeom>
            <a:avLst/>
            <a:gdLst>
              <a:gd name="connsiteX0" fmla="*/ 0 w 1371600"/>
              <a:gd name="connsiteY0" fmla="*/ 0 h 1371600"/>
              <a:gd name="connsiteX1" fmla="*/ 800100 w 1371600"/>
              <a:gd name="connsiteY1" fmla="*/ 0 h 1371600"/>
              <a:gd name="connsiteX2" fmla="*/ 800100 w 1371600"/>
              <a:gd name="connsiteY2" fmla="*/ 0 h 1371600"/>
              <a:gd name="connsiteX3" fmla="*/ 1143000 w 1371600"/>
              <a:gd name="connsiteY3" fmla="*/ 0 h 1371600"/>
              <a:gd name="connsiteX4" fmla="*/ 1371600 w 1371600"/>
              <a:gd name="connsiteY4" fmla="*/ 0 h 1371600"/>
              <a:gd name="connsiteX5" fmla="*/ 1371600 w 1371600"/>
              <a:gd name="connsiteY5" fmla="*/ 800100 h 1371600"/>
              <a:gd name="connsiteX6" fmla="*/ 1371600 w 1371600"/>
              <a:gd name="connsiteY6" fmla="*/ 800100 h 1371600"/>
              <a:gd name="connsiteX7" fmla="*/ 1371600 w 1371600"/>
              <a:gd name="connsiteY7" fmla="*/ 1143000 h 1371600"/>
              <a:gd name="connsiteX8" fmla="*/ 1371600 w 1371600"/>
              <a:gd name="connsiteY8" fmla="*/ 1371600 h 1371600"/>
              <a:gd name="connsiteX9" fmla="*/ 1143000 w 1371600"/>
              <a:gd name="connsiteY9" fmla="*/ 1371600 h 1371600"/>
              <a:gd name="connsiteX10" fmla="*/ 691876 w 1371600"/>
              <a:gd name="connsiteY10" fmla="*/ 1591687 h 1371600"/>
              <a:gd name="connsiteX11" fmla="*/ 800100 w 1371600"/>
              <a:gd name="connsiteY11" fmla="*/ 1371600 h 1371600"/>
              <a:gd name="connsiteX12" fmla="*/ 0 w 1371600"/>
              <a:gd name="connsiteY12" fmla="*/ 1371600 h 1371600"/>
              <a:gd name="connsiteX13" fmla="*/ 0 w 1371600"/>
              <a:gd name="connsiteY13" fmla="*/ 1143000 h 1371600"/>
              <a:gd name="connsiteX14" fmla="*/ 0 w 1371600"/>
              <a:gd name="connsiteY14" fmla="*/ 800100 h 1371600"/>
              <a:gd name="connsiteX15" fmla="*/ 0 w 1371600"/>
              <a:gd name="connsiteY15" fmla="*/ 800100 h 1371600"/>
              <a:gd name="connsiteX16" fmla="*/ 0 w 1371600"/>
              <a:gd name="connsiteY16" fmla="*/ 0 h 1371600"/>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1143000 w 1371600"/>
              <a:gd name="connsiteY9" fmla="*/ 1371600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74640 w 1371600"/>
              <a:gd name="connsiteY9" fmla="*/ 1375934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83307 w 1371600"/>
              <a:gd name="connsiteY9" fmla="*/ 1362933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74639 w 1371600"/>
              <a:gd name="connsiteY9" fmla="*/ 1371601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74639 w 1371600"/>
              <a:gd name="connsiteY9" fmla="*/ 1371601 h 1591687"/>
              <a:gd name="connsiteX10" fmla="*/ 691876 w 1371600"/>
              <a:gd name="connsiteY10" fmla="*/ 1591687 h 1591687"/>
              <a:gd name="connsiteX11" fmla="*/ 672438 w 1371600"/>
              <a:gd name="connsiteY11" fmla="*/ 1524722 h 1591687"/>
              <a:gd name="connsiteX12" fmla="*/ 587751 w 1371600"/>
              <a:gd name="connsiteY12" fmla="*/ 1371600 h 1591687"/>
              <a:gd name="connsiteX13" fmla="*/ 0 w 1371600"/>
              <a:gd name="connsiteY13" fmla="*/ 1371600 h 1591687"/>
              <a:gd name="connsiteX14" fmla="*/ 0 w 1371600"/>
              <a:gd name="connsiteY14" fmla="*/ 1143000 h 1591687"/>
              <a:gd name="connsiteX15" fmla="*/ 0 w 1371600"/>
              <a:gd name="connsiteY15" fmla="*/ 800100 h 1591687"/>
              <a:gd name="connsiteX16" fmla="*/ 0 w 1371600"/>
              <a:gd name="connsiteY16" fmla="*/ 800100 h 1591687"/>
              <a:gd name="connsiteX17" fmla="*/ 0 w 1371600"/>
              <a:gd name="connsiteY17" fmla="*/ 0 h 1591687"/>
              <a:gd name="connsiteX0" fmla="*/ 0 w 1371600"/>
              <a:gd name="connsiteY0" fmla="*/ 0 h 1525478"/>
              <a:gd name="connsiteX1" fmla="*/ 800100 w 1371600"/>
              <a:gd name="connsiteY1" fmla="*/ 0 h 1525478"/>
              <a:gd name="connsiteX2" fmla="*/ 800100 w 1371600"/>
              <a:gd name="connsiteY2" fmla="*/ 0 h 1525478"/>
              <a:gd name="connsiteX3" fmla="*/ 1143000 w 1371600"/>
              <a:gd name="connsiteY3" fmla="*/ 0 h 1525478"/>
              <a:gd name="connsiteX4" fmla="*/ 1371600 w 1371600"/>
              <a:gd name="connsiteY4" fmla="*/ 0 h 1525478"/>
              <a:gd name="connsiteX5" fmla="*/ 1371600 w 1371600"/>
              <a:gd name="connsiteY5" fmla="*/ 800100 h 1525478"/>
              <a:gd name="connsiteX6" fmla="*/ 1371600 w 1371600"/>
              <a:gd name="connsiteY6" fmla="*/ 800100 h 1525478"/>
              <a:gd name="connsiteX7" fmla="*/ 1371600 w 1371600"/>
              <a:gd name="connsiteY7" fmla="*/ 1143000 h 1525478"/>
              <a:gd name="connsiteX8" fmla="*/ 1371600 w 1371600"/>
              <a:gd name="connsiteY8" fmla="*/ 1371600 h 1525478"/>
              <a:gd name="connsiteX9" fmla="*/ 774639 w 1371600"/>
              <a:gd name="connsiteY9" fmla="*/ 1371601 h 1525478"/>
              <a:gd name="connsiteX10" fmla="*/ 739546 w 1371600"/>
              <a:gd name="connsiteY10" fmla="*/ 1500680 h 1525478"/>
              <a:gd name="connsiteX11" fmla="*/ 672438 w 1371600"/>
              <a:gd name="connsiteY11" fmla="*/ 1524722 h 1525478"/>
              <a:gd name="connsiteX12" fmla="*/ 587751 w 1371600"/>
              <a:gd name="connsiteY12" fmla="*/ 1371600 h 1525478"/>
              <a:gd name="connsiteX13" fmla="*/ 0 w 1371600"/>
              <a:gd name="connsiteY13" fmla="*/ 1371600 h 1525478"/>
              <a:gd name="connsiteX14" fmla="*/ 0 w 1371600"/>
              <a:gd name="connsiteY14" fmla="*/ 1143000 h 1525478"/>
              <a:gd name="connsiteX15" fmla="*/ 0 w 1371600"/>
              <a:gd name="connsiteY15" fmla="*/ 800100 h 1525478"/>
              <a:gd name="connsiteX16" fmla="*/ 0 w 1371600"/>
              <a:gd name="connsiteY16" fmla="*/ 800100 h 1525478"/>
              <a:gd name="connsiteX17" fmla="*/ 0 w 1371600"/>
              <a:gd name="connsiteY17" fmla="*/ 0 h 1525478"/>
              <a:gd name="connsiteX0" fmla="*/ 0 w 1371600"/>
              <a:gd name="connsiteY0" fmla="*/ 0 h 1500680"/>
              <a:gd name="connsiteX1" fmla="*/ 800100 w 1371600"/>
              <a:gd name="connsiteY1" fmla="*/ 0 h 1500680"/>
              <a:gd name="connsiteX2" fmla="*/ 800100 w 1371600"/>
              <a:gd name="connsiteY2" fmla="*/ 0 h 1500680"/>
              <a:gd name="connsiteX3" fmla="*/ 1143000 w 1371600"/>
              <a:gd name="connsiteY3" fmla="*/ 0 h 1500680"/>
              <a:gd name="connsiteX4" fmla="*/ 1371600 w 1371600"/>
              <a:gd name="connsiteY4" fmla="*/ 0 h 1500680"/>
              <a:gd name="connsiteX5" fmla="*/ 1371600 w 1371600"/>
              <a:gd name="connsiteY5" fmla="*/ 800100 h 1500680"/>
              <a:gd name="connsiteX6" fmla="*/ 1371600 w 1371600"/>
              <a:gd name="connsiteY6" fmla="*/ 800100 h 1500680"/>
              <a:gd name="connsiteX7" fmla="*/ 1371600 w 1371600"/>
              <a:gd name="connsiteY7" fmla="*/ 1143000 h 1500680"/>
              <a:gd name="connsiteX8" fmla="*/ 1371600 w 1371600"/>
              <a:gd name="connsiteY8" fmla="*/ 1371600 h 1500680"/>
              <a:gd name="connsiteX9" fmla="*/ 774639 w 1371600"/>
              <a:gd name="connsiteY9" fmla="*/ 1371601 h 1500680"/>
              <a:gd name="connsiteX10" fmla="*/ 739546 w 1371600"/>
              <a:gd name="connsiteY10" fmla="*/ 1500680 h 1500680"/>
              <a:gd name="connsiteX11" fmla="*/ 672438 w 1371600"/>
              <a:gd name="connsiteY11" fmla="*/ 1412047 h 1500680"/>
              <a:gd name="connsiteX12" fmla="*/ 587751 w 1371600"/>
              <a:gd name="connsiteY12" fmla="*/ 1371600 h 1500680"/>
              <a:gd name="connsiteX13" fmla="*/ 0 w 1371600"/>
              <a:gd name="connsiteY13" fmla="*/ 1371600 h 1500680"/>
              <a:gd name="connsiteX14" fmla="*/ 0 w 1371600"/>
              <a:gd name="connsiteY14" fmla="*/ 1143000 h 1500680"/>
              <a:gd name="connsiteX15" fmla="*/ 0 w 1371600"/>
              <a:gd name="connsiteY15" fmla="*/ 800100 h 1500680"/>
              <a:gd name="connsiteX16" fmla="*/ 0 w 1371600"/>
              <a:gd name="connsiteY16" fmla="*/ 800100 h 1500680"/>
              <a:gd name="connsiteX17" fmla="*/ 0 w 1371600"/>
              <a:gd name="connsiteY17" fmla="*/ 0 h 1500680"/>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672438 w 1371600"/>
              <a:gd name="connsiteY11" fmla="*/ 1412047 h 1544016"/>
              <a:gd name="connsiteX12" fmla="*/ 587751 w 1371600"/>
              <a:gd name="connsiteY12" fmla="*/ 1371600 h 1544016"/>
              <a:gd name="connsiteX13" fmla="*/ 0 w 1371600"/>
              <a:gd name="connsiteY13" fmla="*/ 1371600 h 1544016"/>
              <a:gd name="connsiteX14" fmla="*/ 0 w 1371600"/>
              <a:gd name="connsiteY14" fmla="*/ 1143000 h 1544016"/>
              <a:gd name="connsiteX15" fmla="*/ 0 w 1371600"/>
              <a:gd name="connsiteY15" fmla="*/ 800100 h 1544016"/>
              <a:gd name="connsiteX16" fmla="*/ 0 w 1371600"/>
              <a:gd name="connsiteY16" fmla="*/ 800100 h 1544016"/>
              <a:gd name="connsiteX17" fmla="*/ 0 w 1371600"/>
              <a:gd name="connsiteY17"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572764 w 1371600"/>
              <a:gd name="connsiteY11" fmla="*/ 1472718 h 1544016"/>
              <a:gd name="connsiteX12" fmla="*/ 587751 w 1371600"/>
              <a:gd name="connsiteY12" fmla="*/ 1371600 h 1544016"/>
              <a:gd name="connsiteX13" fmla="*/ 0 w 1371600"/>
              <a:gd name="connsiteY13" fmla="*/ 1371600 h 1544016"/>
              <a:gd name="connsiteX14" fmla="*/ 0 w 1371600"/>
              <a:gd name="connsiteY14" fmla="*/ 1143000 h 1544016"/>
              <a:gd name="connsiteX15" fmla="*/ 0 w 1371600"/>
              <a:gd name="connsiteY15" fmla="*/ 800100 h 1544016"/>
              <a:gd name="connsiteX16" fmla="*/ 0 w 1371600"/>
              <a:gd name="connsiteY16" fmla="*/ 800100 h 1544016"/>
              <a:gd name="connsiteX17" fmla="*/ 0 w 1371600"/>
              <a:gd name="connsiteY17"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587751 w 1371600"/>
              <a:gd name="connsiteY11" fmla="*/ 1371600 h 1544016"/>
              <a:gd name="connsiteX12" fmla="*/ 0 w 1371600"/>
              <a:gd name="connsiteY12" fmla="*/ 1371600 h 1544016"/>
              <a:gd name="connsiteX13" fmla="*/ 0 w 1371600"/>
              <a:gd name="connsiteY13" fmla="*/ 1143000 h 1544016"/>
              <a:gd name="connsiteX14" fmla="*/ 0 w 1371600"/>
              <a:gd name="connsiteY14" fmla="*/ 800100 h 1544016"/>
              <a:gd name="connsiteX15" fmla="*/ 0 w 1371600"/>
              <a:gd name="connsiteY15" fmla="*/ 800100 h 1544016"/>
              <a:gd name="connsiteX16" fmla="*/ 0 w 1371600"/>
              <a:gd name="connsiteY16"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587751 w 1371600"/>
              <a:gd name="connsiteY11" fmla="*/ 1371600 h 1544016"/>
              <a:gd name="connsiteX12" fmla="*/ 0 w 1371600"/>
              <a:gd name="connsiteY12" fmla="*/ 1371600 h 1544016"/>
              <a:gd name="connsiteX13" fmla="*/ 0 w 1371600"/>
              <a:gd name="connsiteY13" fmla="*/ 1143000 h 1544016"/>
              <a:gd name="connsiteX14" fmla="*/ 0 w 1371600"/>
              <a:gd name="connsiteY14" fmla="*/ 800100 h 1544016"/>
              <a:gd name="connsiteX15" fmla="*/ 0 w 1371600"/>
              <a:gd name="connsiteY15" fmla="*/ 800100 h 1544016"/>
              <a:gd name="connsiteX16" fmla="*/ 0 w 1371600"/>
              <a:gd name="connsiteY16"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87543 w 1371600"/>
              <a:gd name="connsiteY10" fmla="*/ 1544016 h 1544016"/>
              <a:gd name="connsiteX11" fmla="*/ 587751 w 1371600"/>
              <a:gd name="connsiteY11" fmla="*/ 1371600 h 1544016"/>
              <a:gd name="connsiteX12" fmla="*/ 0 w 1371600"/>
              <a:gd name="connsiteY12" fmla="*/ 1371600 h 1544016"/>
              <a:gd name="connsiteX13" fmla="*/ 0 w 1371600"/>
              <a:gd name="connsiteY13" fmla="*/ 1143000 h 1544016"/>
              <a:gd name="connsiteX14" fmla="*/ 0 w 1371600"/>
              <a:gd name="connsiteY14" fmla="*/ 800100 h 1544016"/>
              <a:gd name="connsiteX15" fmla="*/ 0 w 1371600"/>
              <a:gd name="connsiteY15" fmla="*/ 800100 h 1544016"/>
              <a:gd name="connsiteX16" fmla="*/ 0 w 1371600"/>
              <a:gd name="connsiteY16" fmla="*/ 0 h 1544016"/>
              <a:gd name="connsiteX0" fmla="*/ 0 w 1371600"/>
              <a:gd name="connsiteY0" fmla="*/ 0 h 1544308"/>
              <a:gd name="connsiteX1" fmla="*/ 800100 w 1371600"/>
              <a:gd name="connsiteY1" fmla="*/ 0 h 1544308"/>
              <a:gd name="connsiteX2" fmla="*/ 800100 w 1371600"/>
              <a:gd name="connsiteY2" fmla="*/ 0 h 1544308"/>
              <a:gd name="connsiteX3" fmla="*/ 1143000 w 1371600"/>
              <a:gd name="connsiteY3" fmla="*/ 0 h 1544308"/>
              <a:gd name="connsiteX4" fmla="*/ 1371600 w 1371600"/>
              <a:gd name="connsiteY4" fmla="*/ 0 h 1544308"/>
              <a:gd name="connsiteX5" fmla="*/ 1371600 w 1371600"/>
              <a:gd name="connsiteY5" fmla="*/ 800100 h 1544308"/>
              <a:gd name="connsiteX6" fmla="*/ 1371600 w 1371600"/>
              <a:gd name="connsiteY6" fmla="*/ 800100 h 1544308"/>
              <a:gd name="connsiteX7" fmla="*/ 1371600 w 1371600"/>
              <a:gd name="connsiteY7" fmla="*/ 1143000 h 1544308"/>
              <a:gd name="connsiteX8" fmla="*/ 1371600 w 1371600"/>
              <a:gd name="connsiteY8" fmla="*/ 1371600 h 1544308"/>
              <a:gd name="connsiteX9" fmla="*/ 774639 w 1371600"/>
              <a:gd name="connsiteY9" fmla="*/ 1371601 h 1544308"/>
              <a:gd name="connsiteX10" fmla="*/ 687543 w 1371600"/>
              <a:gd name="connsiteY10" fmla="*/ 1544016 h 1544308"/>
              <a:gd name="connsiteX11" fmla="*/ 587751 w 1371600"/>
              <a:gd name="connsiteY11" fmla="*/ 1371600 h 1544308"/>
              <a:gd name="connsiteX12" fmla="*/ 0 w 1371600"/>
              <a:gd name="connsiteY12" fmla="*/ 1371600 h 1544308"/>
              <a:gd name="connsiteX13" fmla="*/ 0 w 1371600"/>
              <a:gd name="connsiteY13" fmla="*/ 1143000 h 1544308"/>
              <a:gd name="connsiteX14" fmla="*/ 0 w 1371600"/>
              <a:gd name="connsiteY14" fmla="*/ 800100 h 1544308"/>
              <a:gd name="connsiteX15" fmla="*/ 0 w 1371600"/>
              <a:gd name="connsiteY15" fmla="*/ 800100 h 1544308"/>
              <a:gd name="connsiteX16" fmla="*/ 0 w 1371600"/>
              <a:gd name="connsiteY16" fmla="*/ 0 h 1544308"/>
              <a:gd name="connsiteX0" fmla="*/ 0 w 1371600"/>
              <a:gd name="connsiteY0" fmla="*/ 0 h 1544308"/>
              <a:gd name="connsiteX1" fmla="*/ 800100 w 1371600"/>
              <a:gd name="connsiteY1" fmla="*/ 0 h 1544308"/>
              <a:gd name="connsiteX2" fmla="*/ 800100 w 1371600"/>
              <a:gd name="connsiteY2" fmla="*/ 0 h 1544308"/>
              <a:gd name="connsiteX3" fmla="*/ 1143000 w 1371600"/>
              <a:gd name="connsiteY3" fmla="*/ 0 h 1544308"/>
              <a:gd name="connsiteX4" fmla="*/ 1371600 w 1371600"/>
              <a:gd name="connsiteY4" fmla="*/ 0 h 1544308"/>
              <a:gd name="connsiteX5" fmla="*/ 1371600 w 1371600"/>
              <a:gd name="connsiteY5" fmla="*/ 800100 h 1544308"/>
              <a:gd name="connsiteX6" fmla="*/ 1371600 w 1371600"/>
              <a:gd name="connsiteY6" fmla="*/ 800100 h 1544308"/>
              <a:gd name="connsiteX7" fmla="*/ 1371600 w 1371600"/>
              <a:gd name="connsiteY7" fmla="*/ 1143000 h 1544308"/>
              <a:gd name="connsiteX8" fmla="*/ 1371600 w 1371600"/>
              <a:gd name="connsiteY8" fmla="*/ 1371600 h 1544308"/>
              <a:gd name="connsiteX9" fmla="*/ 774639 w 1371600"/>
              <a:gd name="connsiteY9" fmla="*/ 1371601 h 1544308"/>
              <a:gd name="connsiteX10" fmla="*/ 687543 w 1371600"/>
              <a:gd name="connsiteY10" fmla="*/ 1544016 h 1544308"/>
              <a:gd name="connsiteX11" fmla="*/ 587751 w 1371600"/>
              <a:gd name="connsiteY11" fmla="*/ 1371600 h 1544308"/>
              <a:gd name="connsiteX12" fmla="*/ 0 w 1371600"/>
              <a:gd name="connsiteY12" fmla="*/ 1371600 h 1544308"/>
              <a:gd name="connsiteX13" fmla="*/ 0 w 1371600"/>
              <a:gd name="connsiteY13" fmla="*/ 1143000 h 1544308"/>
              <a:gd name="connsiteX14" fmla="*/ 0 w 1371600"/>
              <a:gd name="connsiteY14" fmla="*/ 800100 h 1544308"/>
              <a:gd name="connsiteX15" fmla="*/ 0 w 1371600"/>
              <a:gd name="connsiteY15" fmla="*/ 800100 h 1544308"/>
              <a:gd name="connsiteX16" fmla="*/ 0 w 1371600"/>
              <a:gd name="connsiteY16" fmla="*/ 0 h 1544308"/>
              <a:gd name="connsiteX0" fmla="*/ 0 w 1371600"/>
              <a:gd name="connsiteY0" fmla="*/ 0 h 1544308"/>
              <a:gd name="connsiteX1" fmla="*/ 800100 w 1371600"/>
              <a:gd name="connsiteY1" fmla="*/ 0 h 1544308"/>
              <a:gd name="connsiteX2" fmla="*/ 800100 w 1371600"/>
              <a:gd name="connsiteY2" fmla="*/ 0 h 1544308"/>
              <a:gd name="connsiteX3" fmla="*/ 1143000 w 1371600"/>
              <a:gd name="connsiteY3" fmla="*/ 0 h 1544308"/>
              <a:gd name="connsiteX4" fmla="*/ 1371600 w 1371600"/>
              <a:gd name="connsiteY4" fmla="*/ 0 h 1544308"/>
              <a:gd name="connsiteX5" fmla="*/ 1371600 w 1371600"/>
              <a:gd name="connsiteY5" fmla="*/ 800100 h 1544308"/>
              <a:gd name="connsiteX6" fmla="*/ 1371600 w 1371600"/>
              <a:gd name="connsiteY6" fmla="*/ 800100 h 1544308"/>
              <a:gd name="connsiteX7" fmla="*/ 1371600 w 1371600"/>
              <a:gd name="connsiteY7" fmla="*/ 1143000 h 1544308"/>
              <a:gd name="connsiteX8" fmla="*/ 1371600 w 1371600"/>
              <a:gd name="connsiteY8" fmla="*/ 1371600 h 1544308"/>
              <a:gd name="connsiteX9" fmla="*/ 752971 w 1371600"/>
              <a:gd name="connsiteY9" fmla="*/ 1371601 h 1544308"/>
              <a:gd name="connsiteX10" fmla="*/ 687543 w 1371600"/>
              <a:gd name="connsiteY10" fmla="*/ 1544016 h 1544308"/>
              <a:gd name="connsiteX11" fmla="*/ 587751 w 1371600"/>
              <a:gd name="connsiteY11" fmla="*/ 1371600 h 1544308"/>
              <a:gd name="connsiteX12" fmla="*/ 0 w 1371600"/>
              <a:gd name="connsiteY12" fmla="*/ 1371600 h 1544308"/>
              <a:gd name="connsiteX13" fmla="*/ 0 w 1371600"/>
              <a:gd name="connsiteY13" fmla="*/ 1143000 h 1544308"/>
              <a:gd name="connsiteX14" fmla="*/ 0 w 1371600"/>
              <a:gd name="connsiteY14" fmla="*/ 800100 h 1544308"/>
              <a:gd name="connsiteX15" fmla="*/ 0 w 1371600"/>
              <a:gd name="connsiteY15" fmla="*/ 800100 h 1544308"/>
              <a:gd name="connsiteX16" fmla="*/ 0 w 1371600"/>
              <a:gd name="connsiteY16" fmla="*/ 0 h 1544308"/>
              <a:gd name="connsiteX0" fmla="*/ 0 w 1371600"/>
              <a:gd name="connsiteY0" fmla="*/ 0 h 1571166"/>
              <a:gd name="connsiteX1" fmla="*/ 800100 w 1371600"/>
              <a:gd name="connsiteY1" fmla="*/ 0 h 1571166"/>
              <a:gd name="connsiteX2" fmla="*/ 800100 w 1371600"/>
              <a:gd name="connsiteY2" fmla="*/ 0 h 1571166"/>
              <a:gd name="connsiteX3" fmla="*/ 1143000 w 1371600"/>
              <a:gd name="connsiteY3" fmla="*/ 0 h 1571166"/>
              <a:gd name="connsiteX4" fmla="*/ 1371600 w 1371600"/>
              <a:gd name="connsiteY4" fmla="*/ 0 h 1571166"/>
              <a:gd name="connsiteX5" fmla="*/ 1371600 w 1371600"/>
              <a:gd name="connsiteY5" fmla="*/ 800100 h 1571166"/>
              <a:gd name="connsiteX6" fmla="*/ 1371600 w 1371600"/>
              <a:gd name="connsiteY6" fmla="*/ 800100 h 1571166"/>
              <a:gd name="connsiteX7" fmla="*/ 1371600 w 1371600"/>
              <a:gd name="connsiteY7" fmla="*/ 1143000 h 1571166"/>
              <a:gd name="connsiteX8" fmla="*/ 1371600 w 1371600"/>
              <a:gd name="connsiteY8" fmla="*/ 1371600 h 1571166"/>
              <a:gd name="connsiteX9" fmla="*/ 752971 w 1371600"/>
              <a:gd name="connsiteY9" fmla="*/ 1371601 h 1571166"/>
              <a:gd name="connsiteX10" fmla="*/ 687543 w 1371600"/>
              <a:gd name="connsiteY10" fmla="*/ 1570910 h 1571166"/>
              <a:gd name="connsiteX11" fmla="*/ 587751 w 1371600"/>
              <a:gd name="connsiteY11" fmla="*/ 1371600 h 1571166"/>
              <a:gd name="connsiteX12" fmla="*/ 0 w 1371600"/>
              <a:gd name="connsiteY12" fmla="*/ 1371600 h 1571166"/>
              <a:gd name="connsiteX13" fmla="*/ 0 w 1371600"/>
              <a:gd name="connsiteY13" fmla="*/ 1143000 h 1571166"/>
              <a:gd name="connsiteX14" fmla="*/ 0 w 1371600"/>
              <a:gd name="connsiteY14" fmla="*/ 800100 h 1571166"/>
              <a:gd name="connsiteX15" fmla="*/ 0 w 1371600"/>
              <a:gd name="connsiteY15" fmla="*/ 800100 h 1571166"/>
              <a:gd name="connsiteX16" fmla="*/ 0 w 1371600"/>
              <a:gd name="connsiteY16" fmla="*/ 0 h 1571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71600" h="1571166">
                <a:moveTo>
                  <a:pt x="0" y="0"/>
                </a:moveTo>
                <a:lnTo>
                  <a:pt x="800100" y="0"/>
                </a:lnTo>
                <a:lnTo>
                  <a:pt x="800100" y="0"/>
                </a:lnTo>
                <a:lnTo>
                  <a:pt x="1143000" y="0"/>
                </a:lnTo>
                <a:lnTo>
                  <a:pt x="1371600" y="0"/>
                </a:lnTo>
                <a:lnTo>
                  <a:pt x="1371600" y="800100"/>
                </a:lnTo>
                <a:lnTo>
                  <a:pt x="1371600" y="800100"/>
                </a:lnTo>
                <a:lnTo>
                  <a:pt x="1371600" y="1143000"/>
                </a:lnTo>
                <a:lnTo>
                  <a:pt x="1371600" y="1371600"/>
                </a:lnTo>
                <a:lnTo>
                  <a:pt x="752971" y="1371601"/>
                </a:lnTo>
                <a:cubicBezTo>
                  <a:pt x="723939" y="1429073"/>
                  <a:pt x="681906" y="1569776"/>
                  <a:pt x="687543" y="1570910"/>
                </a:cubicBezTo>
                <a:cubicBezTo>
                  <a:pt x="682397" y="1579578"/>
                  <a:pt x="585333" y="1365667"/>
                  <a:pt x="587751" y="1371600"/>
                </a:cubicBezTo>
                <a:lnTo>
                  <a:pt x="0" y="1371600"/>
                </a:lnTo>
                <a:lnTo>
                  <a:pt x="0" y="1143000"/>
                </a:lnTo>
                <a:lnTo>
                  <a:pt x="0" y="800100"/>
                </a:lnTo>
                <a:lnTo>
                  <a:pt x="0" y="800100"/>
                </a:lnTo>
                <a:lnTo>
                  <a:pt x="0" y="0"/>
                </a:lnTo>
                <a:close/>
              </a:path>
            </a:pathLst>
          </a:custGeom>
          <a:solidFill>
            <a:schemeClr val="accent2"/>
          </a:solidFill>
        </p:spPr>
        <p:txBody>
          <a:bodyPr lIns="91440" tIns="91440" rIns="91440" bIns="91440"/>
          <a:lstStyle>
            <a:lvl1pPr marL="0">
              <a:spcAft>
                <a:spcPts val="0"/>
              </a:spcAft>
              <a:buFontTx/>
              <a:buNone/>
              <a:defRPr sz="1400">
                <a:solidFill>
                  <a:schemeClr val="tx1"/>
                </a:solidFill>
                <a:latin typeface="Arial" pitchFamily="34" charset="0"/>
                <a:cs typeface="Arial" pitchFamily="34" charset="0"/>
              </a:defRPr>
            </a:lvl1pPr>
            <a:lvl2pPr marL="0">
              <a:spcAft>
                <a:spcPts val="0"/>
              </a:spcAft>
              <a:buFontTx/>
              <a:buNone/>
              <a:defRPr sz="1400">
                <a:solidFill>
                  <a:schemeClr val="tx1"/>
                </a:solidFill>
                <a:latin typeface="Arial" pitchFamily="34" charset="0"/>
                <a:cs typeface="Arial" pitchFamily="34" charset="0"/>
              </a:defRPr>
            </a:lvl2pPr>
            <a:lvl3pPr marL="0" indent="0">
              <a:spcAft>
                <a:spcPts val="0"/>
              </a:spcAft>
              <a:buFontTx/>
              <a:buNone/>
              <a:defRPr sz="1400">
                <a:solidFill>
                  <a:schemeClr val="tx1"/>
                </a:solidFill>
                <a:latin typeface="Arial" pitchFamily="34" charset="0"/>
                <a:cs typeface="Arial" pitchFamily="34" charset="0"/>
              </a:defRPr>
            </a:lvl3pPr>
            <a:lvl4pPr marL="0" indent="0">
              <a:spcAft>
                <a:spcPts val="0"/>
              </a:spcAft>
              <a:buFontTx/>
              <a:buNone/>
              <a:defRPr sz="1400">
                <a:solidFill>
                  <a:schemeClr val="tx1"/>
                </a:solidFill>
                <a:latin typeface="Arial" pitchFamily="34" charset="0"/>
                <a:cs typeface="Arial" pitchFamily="34" charset="0"/>
              </a:defRPr>
            </a:lvl4pPr>
            <a:lvl5pPr marL="0" indent="0">
              <a:spcAft>
                <a:spcPts val="0"/>
              </a:spcAft>
              <a:buFontTx/>
              <a:buNone/>
              <a:defRPr sz="1400">
                <a:solidFill>
                  <a:schemeClr val="tx1"/>
                </a:solidFill>
                <a:latin typeface="Arial" pitchFamily="34" charset="0"/>
                <a:cs typeface="Arial" pitchFamily="34" charset="0"/>
              </a:defRPr>
            </a:lvl5pPr>
          </a:lstStyle>
          <a:p>
            <a:pPr lvl="0"/>
            <a:endParaRPr lang="en-US" dirty="0"/>
          </a:p>
        </p:txBody>
      </p:sp>
      <p:sp>
        <p:nvSpPr>
          <p:cNvPr id="41" name="Text Placeholder 36"/>
          <p:cNvSpPr>
            <a:spLocks noGrp="1"/>
          </p:cNvSpPr>
          <p:nvPr>
            <p:ph type="body" sz="quarter" idx="30"/>
          </p:nvPr>
        </p:nvSpPr>
        <p:spPr>
          <a:xfrm>
            <a:off x="2133600" y="1905000"/>
            <a:ext cx="1295400" cy="1571166"/>
          </a:xfrm>
          <a:custGeom>
            <a:avLst/>
            <a:gdLst>
              <a:gd name="connsiteX0" fmla="*/ 0 w 1371600"/>
              <a:gd name="connsiteY0" fmla="*/ 0 h 1371600"/>
              <a:gd name="connsiteX1" fmla="*/ 800100 w 1371600"/>
              <a:gd name="connsiteY1" fmla="*/ 0 h 1371600"/>
              <a:gd name="connsiteX2" fmla="*/ 800100 w 1371600"/>
              <a:gd name="connsiteY2" fmla="*/ 0 h 1371600"/>
              <a:gd name="connsiteX3" fmla="*/ 1143000 w 1371600"/>
              <a:gd name="connsiteY3" fmla="*/ 0 h 1371600"/>
              <a:gd name="connsiteX4" fmla="*/ 1371600 w 1371600"/>
              <a:gd name="connsiteY4" fmla="*/ 0 h 1371600"/>
              <a:gd name="connsiteX5" fmla="*/ 1371600 w 1371600"/>
              <a:gd name="connsiteY5" fmla="*/ 800100 h 1371600"/>
              <a:gd name="connsiteX6" fmla="*/ 1371600 w 1371600"/>
              <a:gd name="connsiteY6" fmla="*/ 800100 h 1371600"/>
              <a:gd name="connsiteX7" fmla="*/ 1371600 w 1371600"/>
              <a:gd name="connsiteY7" fmla="*/ 1143000 h 1371600"/>
              <a:gd name="connsiteX8" fmla="*/ 1371600 w 1371600"/>
              <a:gd name="connsiteY8" fmla="*/ 1371600 h 1371600"/>
              <a:gd name="connsiteX9" fmla="*/ 1143000 w 1371600"/>
              <a:gd name="connsiteY9" fmla="*/ 1371600 h 1371600"/>
              <a:gd name="connsiteX10" fmla="*/ 691876 w 1371600"/>
              <a:gd name="connsiteY10" fmla="*/ 1591687 h 1371600"/>
              <a:gd name="connsiteX11" fmla="*/ 800100 w 1371600"/>
              <a:gd name="connsiteY11" fmla="*/ 1371600 h 1371600"/>
              <a:gd name="connsiteX12" fmla="*/ 0 w 1371600"/>
              <a:gd name="connsiteY12" fmla="*/ 1371600 h 1371600"/>
              <a:gd name="connsiteX13" fmla="*/ 0 w 1371600"/>
              <a:gd name="connsiteY13" fmla="*/ 1143000 h 1371600"/>
              <a:gd name="connsiteX14" fmla="*/ 0 w 1371600"/>
              <a:gd name="connsiteY14" fmla="*/ 800100 h 1371600"/>
              <a:gd name="connsiteX15" fmla="*/ 0 w 1371600"/>
              <a:gd name="connsiteY15" fmla="*/ 800100 h 1371600"/>
              <a:gd name="connsiteX16" fmla="*/ 0 w 1371600"/>
              <a:gd name="connsiteY16" fmla="*/ 0 h 1371600"/>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1143000 w 1371600"/>
              <a:gd name="connsiteY9" fmla="*/ 1371600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74640 w 1371600"/>
              <a:gd name="connsiteY9" fmla="*/ 1375934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83307 w 1371600"/>
              <a:gd name="connsiteY9" fmla="*/ 1362933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74639 w 1371600"/>
              <a:gd name="connsiteY9" fmla="*/ 1371601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74639 w 1371600"/>
              <a:gd name="connsiteY9" fmla="*/ 1371601 h 1591687"/>
              <a:gd name="connsiteX10" fmla="*/ 691876 w 1371600"/>
              <a:gd name="connsiteY10" fmla="*/ 1591687 h 1591687"/>
              <a:gd name="connsiteX11" fmla="*/ 672438 w 1371600"/>
              <a:gd name="connsiteY11" fmla="*/ 1524722 h 1591687"/>
              <a:gd name="connsiteX12" fmla="*/ 587751 w 1371600"/>
              <a:gd name="connsiteY12" fmla="*/ 1371600 h 1591687"/>
              <a:gd name="connsiteX13" fmla="*/ 0 w 1371600"/>
              <a:gd name="connsiteY13" fmla="*/ 1371600 h 1591687"/>
              <a:gd name="connsiteX14" fmla="*/ 0 w 1371600"/>
              <a:gd name="connsiteY14" fmla="*/ 1143000 h 1591687"/>
              <a:gd name="connsiteX15" fmla="*/ 0 w 1371600"/>
              <a:gd name="connsiteY15" fmla="*/ 800100 h 1591687"/>
              <a:gd name="connsiteX16" fmla="*/ 0 w 1371600"/>
              <a:gd name="connsiteY16" fmla="*/ 800100 h 1591687"/>
              <a:gd name="connsiteX17" fmla="*/ 0 w 1371600"/>
              <a:gd name="connsiteY17" fmla="*/ 0 h 1591687"/>
              <a:gd name="connsiteX0" fmla="*/ 0 w 1371600"/>
              <a:gd name="connsiteY0" fmla="*/ 0 h 1525478"/>
              <a:gd name="connsiteX1" fmla="*/ 800100 w 1371600"/>
              <a:gd name="connsiteY1" fmla="*/ 0 h 1525478"/>
              <a:gd name="connsiteX2" fmla="*/ 800100 w 1371600"/>
              <a:gd name="connsiteY2" fmla="*/ 0 h 1525478"/>
              <a:gd name="connsiteX3" fmla="*/ 1143000 w 1371600"/>
              <a:gd name="connsiteY3" fmla="*/ 0 h 1525478"/>
              <a:gd name="connsiteX4" fmla="*/ 1371600 w 1371600"/>
              <a:gd name="connsiteY4" fmla="*/ 0 h 1525478"/>
              <a:gd name="connsiteX5" fmla="*/ 1371600 w 1371600"/>
              <a:gd name="connsiteY5" fmla="*/ 800100 h 1525478"/>
              <a:gd name="connsiteX6" fmla="*/ 1371600 w 1371600"/>
              <a:gd name="connsiteY6" fmla="*/ 800100 h 1525478"/>
              <a:gd name="connsiteX7" fmla="*/ 1371600 w 1371600"/>
              <a:gd name="connsiteY7" fmla="*/ 1143000 h 1525478"/>
              <a:gd name="connsiteX8" fmla="*/ 1371600 w 1371600"/>
              <a:gd name="connsiteY8" fmla="*/ 1371600 h 1525478"/>
              <a:gd name="connsiteX9" fmla="*/ 774639 w 1371600"/>
              <a:gd name="connsiteY9" fmla="*/ 1371601 h 1525478"/>
              <a:gd name="connsiteX10" fmla="*/ 739546 w 1371600"/>
              <a:gd name="connsiteY10" fmla="*/ 1500680 h 1525478"/>
              <a:gd name="connsiteX11" fmla="*/ 672438 w 1371600"/>
              <a:gd name="connsiteY11" fmla="*/ 1524722 h 1525478"/>
              <a:gd name="connsiteX12" fmla="*/ 587751 w 1371600"/>
              <a:gd name="connsiteY12" fmla="*/ 1371600 h 1525478"/>
              <a:gd name="connsiteX13" fmla="*/ 0 w 1371600"/>
              <a:gd name="connsiteY13" fmla="*/ 1371600 h 1525478"/>
              <a:gd name="connsiteX14" fmla="*/ 0 w 1371600"/>
              <a:gd name="connsiteY14" fmla="*/ 1143000 h 1525478"/>
              <a:gd name="connsiteX15" fmla="*/ 0 w 1371600"/>
              <a:gd name="connsiteY15" fmla="*/ 800100 h 1525478"/>
              <a:gd name="connsiteX16" fmla="*/ 0 w 1371600"/>
              <a:gd name="connsiteY16" fmla="*/ 800100 h 1525478"/>
              <a:gd name="connsiteX17" fmla="*/ 0 w 1371600"/>
              <a:gd name="connsiteY17" fmla="*/ 0 h 1525478"/>
              <a:gd name="connsiteX0" fmla="*/ 0 w 1371600"/>
              <a:gd name="connsiteY0" fmla="*/ 0 h 1500680"/>
              <a:gd name="connsiteX1" fmla="*/ 800100 w 1371600"/>
              <a:gd name="connsiteY1" fmla="*/ 0 h 1500680"/>
              <a:gd name="connsiteX2" fmla="*/ 800100 w 1371600"/>
              <a:gd name="connsiteY2" fmla="*/ 0 h 1500680"/>
              <a:gd name="connsiteX3" fmla="*/ 1143000 w 1371600"/>
              <a:gd name="connsiteY3" fmla="*/ 0 h 1500680"/>
              <a:gd name="connsiteX4" fmla="*/ 1371600 w 1371600"/>
              <a:gd name="connsiteY4" fmla="*/ 0 h 1500680"/>
              <a:gd name="connsiteX5" fmla="*/ 1371600 w 1371600"/>
              <a:gd name="connsiteY5" fmla="*/ 800100 h 1500680"/>
              <a:gd name="connsiteX6" fmla="*/ 1371600 w 1371600"/>
              <a:gd name="connsiteY6" fmla="*/ 800100 h 1500680"/>
              <a:gd name="connsiteX7" fmla="*/ 1371600 w 1371600"/>
              <a:gd name="connsiteY7" fmla="*/ 1143000 h 1500680"/>
              <a:gd name="connsiteX8" fmla="*/ 1371600 w 1371600"/>
              <a:gd name="connsiteY8" fmla="*/ 1371600 h 1500680"/>
              <a:gd name="connsiteX9" fmla="*/ 774639 w 1371600"/>
              <a:gd name="connsiteY9" fmla="*/ 1371601 h 1500680"/>
              <a:gd name="connsiteX10" fmla="*/ 739546 w 1371600"/>
              <a:gd name="connsiteY10" fmla="*/ 1500680 h 1500680"/>
              <a:gd name="connsiteX11" fmla="*/ 672438 w 1371600"/>
              <a:gd name="connsiteY11" fmla="*/ 1412047 h 1500680"/>
              <a:gd name="connsiteX12" fmla="*/ 587751 w 1371600"/>
              <a:gd name="connsiteY12" fmla="*/ 1371600 h 1500680"/>
              <a:gd name="connsiteX13" fmla="*/ 0 w 1371600"/>
              <a:gd name="connsiteY13" fmla="*/ 1371600 h 1500680"/>
              <a:gd name="connsiteX14" fmla="*/ 0 w 1371600"/>
              <a:gd name="connsiteY14" fmla="*/ 1143000 h 1500680"/>
              <a:gd name="connsiteX15" fmla="*/ 0 w 1371600"/>
              <a:gd name="connsiteY15" fmla="*/ 800100 h 1500680"/>
              <a:gd name="connsiteX16" fmla="*/ 0 w 1371600"/>
              <a:gd name="connsiteY16" fmla="*/ 800100 h 1500680"/>
              <a:gd name="connsiteX17" fmla="*/ 0 w 1371600"/>
              <a:gd name="connsiteY17" fmla="*/ 0 h 1500680"/>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672438 w 1371600"/>
              <a:gd name="connsiteY11" fmla="*/ 1412047 h 1544016"/>
              <a:gd name="connsiteX12" fmla="*/ 587751 w 1371600"/>
              <a:gd name="connsiteY12" fmla="*/ 1371600 h 1544016"/>
              <a:gd name="connsiteX13" fmla="*/ 0 w 1371600"/>
              <a:gd name="connsiteY13" fmla="*/ 1371600 h 1544016"/>
              <a:gd name="connsiteX14" fmla="*/ 0 w 1371600"/>
              <a:gd name="connsiteY14" fmla="*/ 1143000 h 1544016"/>
              <a:gd name="connsiteX15" fmla="*/ 0 w 1371600"/>
              <a:gd name="connsiteY15" fmla="*/ 800100 h 1544016"/>
              <a:gd name="connsiteX16" fmla="*/ 0 w 1371600"/>
              <a:gd name="connsiteY16" fmla="*/ 800100 h 1544016"/>
              <a:gd name="connsiteX17" fmla="*/ 0 w 1371600"/>
              <a:gd name="connsiteY17"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572764 w 1371600"/>
              <a:gd name="connsiteY11" fmla="*/ 1472718 h 1544016"/>
              <a:gd name="connsiteX12" fmla="*/ 587751 w 1371600"/>
              <a:gd name="connsiteY12" fmla="*/ 1371600 h 1544016"/>
              <a:gd name="connsiteX13" fmla="*/ 0 w 1371600"/>
              <a:gd name="connsiteY13" fmla="*/ 1371600 h 1544016"/>
              <a:gd name="connsiteX14" fmla="*/ 0 w 1371600"/>
              <a:gd name="connsiteY14" fmla="*/ 1143000 h 1544016"/>
              <a:gd name="connsiteX15" fmla="*/ 0 w 1371600"/>
              <a:gd name="connsiteY15" fmla="*/ 800100 h 1544016"/>
              <a:gd name="connsiteX16" fmla="*/ 0 w 1371600"/>
              <a:gd name="connsiteY16" fmla="*/ 800100 h 1544016"/>
              <a:gd name="connsiteX17" fmla="*/ 0 w 1371600"/>
              <a:gd name="connsiteY17"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587751 w 1371600"/>
              <a:gd name="connsiteY11" fmla="*/ 1371600 h 1544016"/>
              <a:gd name="connsiteX12" fmla="*/ 0 w 1371600"/>
              <a:gd name="connsiteY12" fmla="*/ 1371600 h 1544016"/>
              <a:gd name="connsiteX13" fmla="*/ 0 w 1371600"/>
              <a:gd name="connsiteY13" fmla="*/ 1143000 h 1544016"/>
              <a:gd name="connsiteX14" fmla="*/ 0 w 1371600"/>
              <a:gd name="connsiteY14" fmla="*/ 800100 h 1544016"/>
              <a:gd name="connsiteX15" fmla="*/ 0 w 1371600"/>
              <a:gd name="connsiteY15" fmla="*/ 800100 h 1544016"/>
              <a:gd name="connsiteX16" fmla="*/ 0 w 1371600"/>
              <a:gd name="connsiteY16"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587751 w 1371600"/>
              <a:gd name="connsiteY11" fmla="*/ 1371600 h 1544016"/>
              <a:gd name="connsiteX12" fmla="*/ 0 w 1371600"/>
              <a:gd name="connsiteY12" fmla="*/ 1371600 h 1544016"/>
              <a:gd name="connsiteX13" fmla="*/ 0 w 1371600"/>
              <a:gd name="connsiteY13" fmla="*/ 1143000 h 1544016"/>
              <a:gd name="connsiteX14" fmla="*/ 0 w 1371600"/>
              <a:gd name="connsiteY14" fmla="*/ 800100 h 1544016"/>
              <a:gd name="connsiteX15" fmla="*/ 0 w 1371600"/>
              <a:gd name="connsiteY15" fmla="*/ 800100 h 1544016"/>
              <a:gd name="connsiteX16" fmla="*/ 0 w 1371600"/>
              <a:gd name="connsiteY16"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87543 w 1371600"/>
              <a:gd name="connsiteY10" fmla="*/ 1544016 h 1544016"/>
              <a:gd name="connsiteX11" fmla="*/ 587751 w 1371600"/>
              <a:gd name="connsiteY11" fmla="*/ 1371600 h 1544016"/>
              <a:gd name="connsiteX12" fmla="*/ 0 w 1371600"/>
              <a:gd name="connsiteY12" fmla="*/ 1371600 h 1544016"/>
              <a:gd name="connsiteX13" fmla="*/ 0 w 1371600"/>
              <a:gd name="connsiteY13" fmla="*/ 1143000 h 1544016"/>
              <a:gd name="connsiteX14" fmla="*/ 0 w 1371600"/>
              <a:gd name="connsiteY14" fmla="*/ 800100 h 1544016"/>
              <a:gd name="connsiteX15" fmla="*/ 0 w 1371600"/>
              <a:gd name="connsiteY15" fmla="*/ 800100 h 1544016"/>
              <a:gd name="connsiteX16" fmla="*/ 0 w 1371600"/>
              <a:gd name="connsiteY16" fmla="*/ 0 h 1544016"/>
              <a:gd name="connsiteX0" fmla="*/ 0 w 1371600"/>
              <a:gd name="connsiteY0" fmla="*/ 0 h 1544308"/>
              <a:gd name="connsiteX1" fmla="*/ 800100 w 1371600"/>
              <a:gd name="connsiteY1" fmla="*/ 0 h 1544308"/>
              <a:gd name="connsiteX2" fmla="*/ 800100 w 1371600"/>
              <a:gd name="connsiteY2" fmla="*/ 0 h 1544308"/>
              <a:gd name="connsiteX3" fmla="*/ 1143000 w 1371600"/>
              <a:gd name="connsiteY3" fmla="*/ 0 h 1544308"/>
              <a:gd name="connsiteX4" fmla="*/ 1371600 w 1371600"/>
              <a:gd name="connsiteY4" fmla="*/ 0 h 1544308"/>
              <a:gd name="connsiteX5" fmla="*/ 1371600 w 1371600"/>
              <a:gd name="connsiteY5" fmla="*/ 800100 h 1544308"/>
              <a:gd name="connsiteX6" fmla="*/ 1371600 w 1371600"/>
              <a:gd name="connsiteY6" fmla="*/ 800100 h 1544308"/>
              <a:gd name="connsiteX7" fmla="*/ 1371600 w 1371600"/>
              <a:gd name="connsiteY7" fmla="*/ 1143000 h 1544308"/>
              <a:gd name="connsiteX8" fmla="*/ 1371600 w 1371600"/>
              <a:gd name="connsiteY8" fmla="*/ 1371600 h 1544308"/>
              <a:gd name="connsiteX9" fmla="*/ 774639 w 1371600"/>
              <a:gd name="connsiteY9" fmla="*/ 1371601 h 1544308"/>
              <a:gd name="connsiteX10" fmla="*/ 687543 w 1371600"/>
              <a:gd name="connsiteY10" fmla="*/ 1544016 h 1544308"/>
              <a:gd name="connsiteX11" fmla="*/ 587751 w 1371600"/>
              <a:gd name="connsiteY11" fmla="*/ 1371600 h 1544308"/>
              <a:gd name="connsiteX12" fmla="*/ 0 w 1371600"/>
              <a:gd name="connsiteY12" fmla="*/ 1371600 h 1544308"/>
              <a:gd name="connsiteX13" fmla="*/ 0 w 1371600"/>
              <a:gd name="connsiteY13" fmla="*/ 1143000 h 1544308"/>
              <a:gd name="connsiteX14" fmla="*/ 0 w 1371600"/>
              <a:gd name="connsiteY14" fmla="*/ 800100 h 1544308"/>
              <a:gd name="connsiteX15" fmla="*/ 0 w 1371600"/>
              <a:gd name="connsiteY15" fmla="*/ 800100 h 1544308"/>
              <a:gd name="connsiteX16" fmla="*/ 0 w 1371600"/>
              <a:gd name="connsiteY16" fmla="*/ 0 h 1544308"/>
              <a:gd name="connsiteX0" fmla="*/ 0 w 1371600"/>
              <a:gd name="connsiteY0" fmla="*/ 0 h 1544308"/>
              <a:gd name="connsiteX1" fmla="*/ 800100 w 1371600"/>
              <a:gd name="connsiteY1" fmla="*/ 0 h 1544308"/>
              <a:gd name="connsiteX2" fmla="*/ 800100 w 1371600"/>
              <a:gd name="connsiteY2" fmla="*/ 0 h 1544308"/>
              <a:gd name="connsiteX3" fmla="*/ 1143000 w 1371600"/>
              <a:gd name="connsiteY3" fmla="*/ 0 h 1544308"/>
              <a:gd name="connsiteX4" fmla="*/ 1371600 w 1371600"/>
              <a:gd name="connsiteY4" fmla="*/ 0 h 1544308"/>
              <a:gd name="connsiteX5" fmla="*/ 1371600 w 1371600"/>
              <a:gd name="connsiteY5" fmla="*/ 800100 h 1544308"/>
              <a:gd name="connsiteX6" fmla="*/ 1371600 w 1371600"/>
              <a:gd name="connsiteY6" fmla="*/ 800100 h 1544308"/>
              <a:gd name="connsiteX7" fmla="*/ 1371600 w 1371600"/>
              <a:gd name="connsiteY7" fmla="*/ 1143000 h 1544308"/>
              <a:gd name="connsiteX8" fmla="*/ 1371600 w 1371600"/>
              <a:gd name="connsiteY8" fmla="*/ 1371600 h 1544308"/>
              <a:gd name="connsiteX9" fmla="*/ 774639 w 1371600"/>
              <a:gd name="connsiteY9" fmla="*/ 1371601 h 1544308"/>
              <a:gd name="connsiteX10" fmla="*/ 687543 w 1371600"/>
              <a:gd name="connsiteY10" fmla="*/ 1544016 h 1544308"/>
              <a:gd name="connsiteX11" fmla="*/ 587751 w 1371600"/>
              <a:gd name="connsiteY11" fmla="*/ 1371600 h 1544308"/>
              <a:gd name="connsiteX12" fmla="*/ 0 w 1371600"/>
              <a:gd name="connsiteY12" fmla="*/ 1371600 h 1544308"/>
              <a:gd name="connsiteX13" fmla="*/ 0 w 1371600"/>
              <a:gd name="connsiteY13" fmla="*/ 1143000 h 1544308"/>
              <a:gd name="connsiteX14" fmla="*/ 0 w 1371600"/>
              <a:gd name="connsiteY14" fmla="*/ 800100 h 1544308"/>
              <a:gd name="connsiteX15" fmla="*/ 0 w 1371600"/>
              <a:gd name="connsiteY15" fmla="*/ 800100 h 1544308"/>
              <a:gd name="connsiteX16" fmla="*/ 0 w 1371600"/>
              <a:gd name="connsiteY16" fmla="*/ 0 h 1544308"/>
              <a:gd name="connsiteX0" fmla="*/ 0 w 1371600"/>
              <a:gd name="connsiteY0" fmla="*/ 0 h 1544308"/>
              <a:gd name="connsiteX1" fmla="*/ 800100 w 1371600"/>
              <a:gd name="connsiteY1" fmla="*/ 0 h 1544308"/>
              <a:gd name="connsiteX2" fmla="*/ 800100 w 1371600"/>
              <a:gd name="connsiteY2" fmla="*/ 0 h 1544308"/>
              <a:gd name="connsiteX3" fmla="*/ 1143000 w 1371600"/>
              <a:gd name="connsiteY3" fmla="*/ 0 h 1544308"/>
              <a:gd name="connsiteX4" fmla="*/ 1371600 w 1371600"/>
              <a:gd name="connsiteY4" fmla="*/ 0 h 1544308"/>
              <a:gd name="connsiteX5" fmla="*/ 1371600 w 1371600"/>
              <a:gd name="connsiteY5" fmla="*/ 800100 h 1544308"/>
              <a:gd name="connsiteX6" fmla="*/ 1371600 w 1371600"/>
              <a:gd name="connsiteY6" fmla="*/ 800100 h 1544308"/>
              <a:gd name="connsiteX7" fmla="*/ 1371600 w 1371600"/>
              <a:gd name="connsiteY7" fmla="*/ 1143000 h 1544308"/>
              <a:gd name="connsiteX8" fmla="*/ 1371600 w 1371600"/>
              <a:gd name="connsiteY8" fmla="*/ 1371600 h 1544308"/>
              <a:gd name="connsiteX9" fmla="*/ 752971 w 1371600"/>
              <a:gd name="connsiteY9" fmla="*/ 1371601 h 1544308"/>
              <a:gd name="connsiteX10" fmla="*/ 687543 w 1371600"/>
              <a:gd name="connsiteY10" fmla="*/ 1544016 h 1544308"/>
              <a:gd name="connsiteX11" fmla="*/ 587751 w 1371600"/>
              <a:gd name="connsiteY11" fmla="*/ 1371600 h 1544308"/>
              <a:gd name="connsiteX12" fmla="*/ 0 w 1371600"/>
              <a:gd name="connsiteY12" fmla="*/ 1371600 h 1544308"/>
              <a:gd name="connsiteX13" fmla="*/ 0 w 1371600"/>
              <a:gd name="connsiteY13" fmla="*/ 1143000 h 1544308"/>
              <a:gd name="connsiteX14" fmla="*/ 0 w 1371600"/>
              <a:gd name="connsiteY14" fmla="*/ 800100 h 1544308"/>
              <a:gd name="connsiteX15" fmla="*/ 0 w 1371600"/>
              <a:gd name="connsiteY15" fmla="*/ 800100 h 1544308"/>
              <a:gd name="connsiteX16" fmla="*/ 0 w 1371600"/>
              <a:gd name="connsiteY16" fmla="*/ 0 h 1544308"/>
              <a:gd name="connsiteX0" fmla="*/ 0 w 1371600"/>
              <a:gd name="connsiteY0" fmla="*/ 0 h 1571166"/>
              <a:gd name="connsiteX1" fmla="*/ 800100 w 1371600"/>
              <a:gd name="connsiteY1" fmla="*/ 0 h 1571166"/>
              <a:gd name="connsiteX2" fmla="*/ 800100 w 1371600"/>
              <a:gd name="connsiteY2" fmla="*/ 0 h 1571166"/>
              <a:gd name="connsiteX3" fmla="*/ 1143000 w 1371600"/>
              <a:gd name="connsiteY3" fmla="*/ 0 h 1571166"/>
              <a:gd name="connsiteX4" fmla="*/ 1371600 w 1371600"/>
              <a:gd name="connsiteY4" fmla="*/ 0 h 1571166"/>
              <a:gd name="connsiteX5" fmla="*/ 1371600 w 1371600"/>
              <a:gd name="connsiteY5" fmla="*/ 800100 h 1571166"/>
              <a:gd name="connsiteX6" fmla="*/ 1371600 w 1371600"/>
              <a:gd name="connsiteY6" fmla="*/ 800100 h 1571166"/>
              <a:gd name="connsiteX7" fmla="*/ 1371600 w 1371600"/>
              <a:gd name="connsiteY7" fmla="*/ 1143000 h 1571166"/>
              <a:gd name="connsiteX8" fmla="*/ 1371600 w 1371600"/>
              <a:gd name="connsiteY8" fmla="*/ 1371600 h 1571166"/>
              <a:gd name="connsiteX9" fmla="*/ 752971 w 1371600"/>
              <a:gd name="connsiteY9" fmla="*/ 1371601 h 1571166"/>
              <a:gd name="connsiteX10" fmla="*/ 687543 w 1371600"/>
              <a:gd name="connsiteY10" fmla="*/ 1570910 h 1571166"/>
              <a:gd name="connsiteX11" fmla="*/ 587751 w 1371600"/>
              <a:gd name="connsiteY11" fmla="*/ 1371600 h 1571166"/>
              <a:gd name="connsiteX12" fmla="*/ 0 w 1371600"/>
              <a:gd name="connsiteY12" fmla="*/ 1371600 h 1571166"/>
              <a:gd name="connsiteX13" fmla="*/ 0 w 1371600"/>
              <a:gd name="connsiteY13" fmla="*/ 1143000 h 1571166"/>
              <a:gd name="connsiteX14" fmla="*/ 0 w 1371600"/>
              <a:gd name="connsiteY14" fmla="*/ 800100 h 1571166"/>
              <a:gd name="connsiteX15" fmla="*/ 0 w 1371600"/>
              <a:gd name="connsiteY15" fmla="*/ 800100 h 1571166"/>
              <a:gd name="connsiteX16" fmla="*/ 0 w 1371600"/>
              <a:gd name="connsiteY16" fmla="*/ 0 h 1571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71600" h="1571166">
                <a:moveTo>
                  <a:pt x="0" y="0"/>
                </a:moveTo>
                <a:lnTo>
                  <a:pt x="800100" y="0"/>
                </a:lnTo>
                <a:lnTo>
                  <a:pt x="800100" y="0"/>
                </a:lnTo>
                <a:lnTo>
                  <a:pt x="1143000" y="0"/>
                </a:lnTo>
                <a:lnTo>
                  <a:pt x="1371600" y="0"/>
                </a:lnTo>
                <a:lnTo>
                  <a:pt x="1371600" y="800100"/>
                </a:lnTo>
                <a:lnTo>
                  <a:pt x="1371600" y="800100"/>
                </a:lnTo>
                <a:lnTo>
                  <a:pt x="1371600" y="1143000"/>
                </a:lnTo>
                <a:lnTo>
                  <a:pt x="1371600" y="1371600"/>
                </a:lnTo>
                <a:lnTo>
                  <a:pt x="752971" y="1371601"/>
                </a:lnTo>
                <a:cubicBezTo>
                  <a:pt x="723939" y="1429073"/>
                  <a:pt x="681906" y="1569776"/>
                  <a:pt x="687543" y="1570910"/>
                </a:cubicBezTo>
                <a:cubicBezTo>
                  <a:pt x="682397" y="1579578"/>
                  <a:pt x="585333" y="1365667"/>
                  <a:pt x="587751" y="1371600"/>
                </a:cubicBezTo>
                <a:lnTo>
                  <a:pt x="0" y="1371600"/>
                </a:lnTo>
                <a:lnTo>
                  <a:pt x="0" y="1143000"/>
                </a:lnTo>
                <a:lnTo>
                  <a:pt x="0" y="800100"/>
                </a:lnTo>
                <a:lnTo>
                  <a:pt x="0" y="800100"/>
                </a:lnTo>
                <a:lnTo>
                  <a:pt x="0" y="0"/>
                </a:lnTo>
                <a:close/>
              </a:path>
            </a:pathLst>
          </a:custGeom>
          <a:solidFill>
            <a:schemeClr val="accent2"/>
          </a:solidFill>
        </p:spPr>
        <p:txBody>
          <a:bodyPr lIns="91440" tIns="91440" rIns="91440" bIns="91440"/>
          <a:lstStyle>
            <a:lvl1pPr marL="0">
              <a:spcAft>
                <a:spcPts val="0"/>
              </a:spcAft>
              <a:buFontTx/>
              <a:buNone/>
              <a:defRPr sz="1400">
                <a:solidFill>
                  <a:schemeClr val="tx1"/>
                </a:solidFill>
                <a:latin typeface="Arial" pitchFamily="34" charset="0"/>
                <a:cs typeface="Arial" pitchFamily="34" charset="0"/>
              </a:defRPr>
            </a:lvl1pPr>
            <a:lvl2pPr marL="0">
              <a:spcAft>
                <a:spcPts val="0"/>
              </a:spcAft>
              <a:buFontTx/>
              <a:buNone/>
              <a:defRPr sz="1400">
                <a:solidFill>
                  <a:schemeClr val="tx1"/>
                </a:solidFill>
                <a:latin typeface="Arial" pitchFamily="34" charset="0"/>
                <a:cs typeface="Arial" pitchFamily="34" charset="0"/>
              </a:defRPr>
            </a:lvl2pPr>
            <a:lvl3pPr marL="0" indent="0">
              <a:spcAft>
                <a:spcPts val="0"/>
              </a:spcAft>
              <a:buFontTx/>
              <a:buNone/>
              <a:defRPr sz="1400">
                <a:solidFill>
                  <a:schemeClr val="tx1"/>
                </a:solidFill>
                <a:latin typeface="Arial" pitchFamily="34" charset="0"/>
                <a:cs typeface="Arial" pitchFamily="34" charset="0"/>
              </a:defRPr>
            </a:lvl3pPr>
            <a:lvl4pPr marL="0" indent="0">
              <a:spcAft>
                <a:spcPts val="0"/>
              </a:spcAft>
              <a:buFontTx/>
              <a:buNone/>
              <a:defRPr sz="1400">
                <a:solidFill>
                  <a:schemeClr val="tx1"/>
                </a:solidFill>
                <a:latin typeface="Arial" pitchFamily="34" charset="0"/>
                <a:cs typeface="Arial" pitchFamily="34" charset="0"/>
              </a:defRPr>
            </a:lvl4pPr>
            <a:lvl5pPr marL="0" indent="0">
              <a:spcAft>
                <a:spcPts val="0"/>
              </a:spcAft>
              <a:buFontTx/>
              <a:buNone/>
              <a:defRPr sz="1400">
                <a:solidFill>
                  <a:schemeClr val="tx1"/>
                </a:solidFill>
                <a:latin typeface="Arial" pitchFamily="34" charset="0"/>
                <a:cs typeface="Arial" pitchFamily="34" charset="0"/>
              </a:defRPr>
            </a:lvl5pPr>
          </a:lstStyle>
          <a:p>
            <a:pPr lvl="0"/>
            <a:endParaRPr lang="en-US" dirty="0"/>
          </a:p>
        </p:txBody>
      </p:sp>
      <p:sp>
        <p:nvSpPr>
          <p:cNvPr id="42" name="Text Placeholder 36"/>
          <p:cNvSpPr>
            <a:spLocks noGrp="1"/>
          </p:cNvSpPr>
          <p:nvPr>
            <p:ph type="body" sz="quarter" idx="31"/>
          </p:nvPr>
        </p:nvSpPr>
        <p:spPr>
          <a:xfrm>
            <a:off x="3581400" y="1905000"/>
            <a:ext cx="1295400" cy="1571166"/>
          </a:xfrm>
          <a:custGeom>
            <a:avLst/>
            <a:gdLst>
              <a:gd name="connsiteX0" fmla="*/ 0 w 1371600"/>
              <a:gd name="connsiteY0" fmla="*/ 0 h 1371600"/>
              <a:gd name="connsiteX1" fmla="*/ 800100 w 1371600"/>
              <a:gd name="connsiteY1" fmla="*/ 0 h 1371600"/>
              <a:gd name="connsiteX2" fmla="*/ 800100 w 1371600"/>
              <a:gd name="connsiteY2" fmla="*/ 0 h 1371600"/>
              <a:gd name="connsiteX3" fmla="*/ 1143000 w 1371600"/>
              <a:gd name="connsiteY3" fmla="*/ 0 h 1371600"/>
              <a:gd name="connsiteX4" fmla="*/ 1371600 w 1371600"/>
              <a:gd name="connsiteY4" fmla="*/ 0 h 1371600"/>
              <a:gd name="connsiteX5" fmla="*/ 1371600 w 1371600"/>
              <a:gd name="connsiteY5" fmla="*/ 800100 h 1371600"/>
              <a:gd name="connsiteX6" fmla="*/ 1371600 w 1371600"/>
              <a:gd name="connsiteY6" fmla="*/ 800100 h 1371600"/>
              <a:gd name="connsiteX7" fmla="*/ 1371600 w 1371600"/>
              <a:gd name="connsiteY7" fmla="*/ 1143000 h 1371600"/>
              <a:gd name="connsiteX8" fmla="*/ 1371600 w 1371600"/>
              <a:gd name="connsiteY8" fmla="*/ 1371600 h 1371600"/>
              <a:gd name="connsiteX9" fmla="*/ 1143000 w 1371600"/>
              <a:gd name="connsiteY9" fmla="*/ 1371600 h 1371600"/>
              <a:gd name="connsiteX10" fmla="*/ 691876 w 1371600"/>
              <a:gd name="connsiteY10" fmla="*/ 1591687 h 1371600"/>
              <a:gd name="connsiteX11" fmla="*/ 800100 w 1371600"/>
              <a:gd name="connsiteY11" fmla="*/ 1371600 h 1371600"/>
              <a:gd name="connsiteX12" fmla="*/ 0 w 1371600"/>
              <a:gd name="connsiteY12" fmla="*/ 1371600 h 1371600"/>
              <a:gd name="connsiteX13" fmla="*/ 0 w 1371600"/>
              <a:gd name="connsiteY13" fmla="*/ 1143000 h 1371600"/>
              <a:gd name="connsiteX14" fmla="*/ 0 w 1371600"/>
              <a:gd name="connsiteY14" fmla="*/ 800100 h 1371600"/>
              <a:gd name="connsiteX15" fmla="*/ 0 w 1371600"/>
              <a:gd name="connsiteY15" fmla="*/ 800100 h 1371600"/>
              <a:gd name="connsiteX16" fmla="*/ 0 w 1371600"/>
              <a:gd name="connsiteY16" fmla="*/ 0 h 1371600"/>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1143000 w 1371600"/>
              <a:gd name="connsiteY9" fmla="*/ 1371600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74640 w 1371600"/>
              <a:gd name="connsiteY9" fmla="*/ 1375934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83307 w 1371600"/>
              <a:gd name="connsiteY9" fmla="*/ 1362933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74639 w 1371600"/>
              <a:gd name="connsiteY9" fmla="*/ 1371601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74639 w 1371600"/>
              <a:gd name="connsiteY9" fmla="*/ 1371601 h 1591687"/>
              <a:gd name="connsiteX10" fmla="*/ 691876 w 1371600"/>
              <a:gd name="connsiteY10" fmla="*/ 1591687 h 1591687"/>
              <a:gd name="connsiteX11" fmla="*/ 672438 w 1371600"/>
              <a:gd name="connsiteY11" fmla="*/ 1524722 h 1591687"/>
              <a:gd name="connsiteX12" fmla="*/ 587751 w 1371600"/>
              <a:gd name="connsiteY12" fmla="*/ 1371600 h 1591687"/>
              <a:gd name="connsiteX13" fmla="*/ 0 w 1371600"/>
              <a:gd name="connsiteY13" fmla="*/ 1371600 h 1591687"/>
              <a:gd name="connsiteX14" fmla="*/ 0 w 1371600"/>
              <a:gd name="connsiteY14" fmla="*/ 1143000 h 1591687"/>
              <a:gd name="connsiteX15" fmla="*/ 0 w 1371600"/>
              <a:gd name="connsiteY15" fmla="*/ 800100 h 1591687"/>
              <a:gd name="connsiteX16" fmla="*/ 0 w 1371600"/>
              <a:gd name="connsiteY16" fmla="*/ 800100 h 1591687"/>
              <a:gd name="connsiteX17" fmla="*/ 0 w 1371600"/>
              <a:gd name="connsiteY17" fmla="*/ 0 h 1591687"/>
              <a:gd name="connsiteX0" fmla="*/ 0 w 1371600"/>
              <a:gd name="connsiteY0" fmla="*/ 0 h 1525478"/>
              <a:gd name="connsiteX1" fmla="*/ 800100 w 1371600"/>
              <a:gd name="connsiteY1" fmla="*/ 0 h 1525478"/>
              <a:gd name="connsiteX2" fmla="*/ 800100 w 1371600"/>
              <a:gd name="connsiteY2" fmla="*/ 0 h 1525478"/>
              <a:gd name="connsiteX3" fmla="*/ 1143000 w 1371600"/>
              <a:gd name="connsiteY3" fmla="*/ 0 h 1525478"/>
              <a:gd name="connsiteX4" fmla="*/ 1371600 w 1371600"/>
              <a:gd name="connsiteY4" fmla="*/ 0 h 1525478"/>
              <a:gd name="connsiteX5" fmla="*/ 1371600 w 1371600"/>
              <a:gd name="connsiteY5" fmla="*/ 800100 h 1525478"/>
              <a:gd name="connsiteX6" fmla="*/ 1371600 w 1371600"/>
              <a:gd name="connsiteY6" fmla="*/ 800100 h 1525478"/>
              <a:gd name="connsiteX7" fmla="*/ 1371600 w 1371600"/>
              <a:gd name="connsiteY7" fmla="*/ 1143000 h 1525478"/>
              <a:gd name="connsiteX8" fmla="*/ 1371600 w 1371600"/>
              <a:gd name="connsiteY8" fmla="*/ 1371600 h 1525478"/>
              <a:gd name="connsiteX9" fmla="*/ 774639 w 1371600"/>
              <a:gd name="connsiteY9" fmla="*/ 1371601 h 1525478"/>
              <a:gd name="connsiteX10" fmla="*/ 739546 w 1371600"/>
              <a:gd name="connsiteY10" fmla="*/ 1500680 h 1525478"/>
              <a:gd name="connsiteX11" fmla="*/ 672438 w 1371600"/>
              <a:gd name="connsiteY11" fmla="*/ 1524722 h 1525478"/>
              <a:gd name="connsiteX12" fmla="*/ 587751 w 1371600"/>
              <a:gd name="connsiteY12" fmla="*/ 1371600 h 1525478"/>
              <a:gd name="connsiteX13" fmla="*/ 0 w 1371600"/>
              <a:gd name="connsiteY13" fmla="*/ 1371600 h 1525478"/>
              <a:gd name="connsiteX14" fmla="*/ 0 w 1371600"/>
              <a:gd name="connsiteY14" fmla="*/ 1143000 h 1525478"/>
              <a:gd name="connsiteX15" fmla="*/ 0 w 1371600"/>
              <a:gd name="connsiteY15" fmla="*/ 800100 h 1525478"/>
              <a:gd name="connsiteX16" fmla="*/ 0 w 1371600"/>
              <a:gd name="connsiteY16" fmla="*/ 800100 h 1525478"/>
              <a:gd name="connsiteX17" fmla="*/ 0 w 1371600"/>
              <a:gd name="connsiteY17" fmla="*/ 0 h 1525478"/>
              <a:gd name="connsiteX0" fmla="*/ 0 w 1371600"/>
              <a:gd name="connsiteY0" fmla="*/ 0 h 1500680"/>
              <a:gd name="connsiteX1" fmla="*/ 800100 w 1371600"/>
              <a:gd name="connsiteY1" fmla="*/ 0 h 1500680"/>
              <a:gd name="connsiteX2" fmla="*/ 800100 w 1371600"/>
              <a:gd name="connsiteY2" fmla="*/ 0 h 1500680"/>
              <a:gd name="connsiteX3" fmla="*/ 1143000 w 1371600"/>
              <a:gd name="connsiteY3" fmla="*/ 0 h 1500680"/>
              <a:gd name="connsiteX4" fmla="*/ 1371600 w 1371600"/>
              <a:gd name="connsiteY4" fmla="*/ 0 h 1500680"/>
              <a:gd name="connsiteX5" fmla="*/ 1371600 w 1371600"/>
              <a:gd name="connsiteY5" fmla="*/ 800100 h 1500680"/>
              <a:gd name="connsiteX6" fmla="*/ 1371600 w 1371600"/>
              <a:gd name="connsiteY6" fmla="*/ 800100 h 1500680"/>
              <a:gd name="connsiteX7" fmla="*/ 1371600 w 1371600"/>
              <a:gd name="connsiteY7" fmla="*/ 1143000 h 1500680"/>
              <a:gd name="connsiteX8" fmla="*/ 1371600 w 1371600"/>
              <a:gd name="connsiteY8" fmla="*/ 1371600 h 1500680"/>
              <a:gd name="connsiteX9" fmla="*/ 774639 w 1371600"/>
              <a:gd name="connsiteY9" fmla="*/ 1371601 h 1500680"/>
              <a:gd name="connsiteX10" fmla="*/ 739546 w 1371600"/>
              <a:gd name="connsiteY10" fmla="*/ 1500680 h 1500680"/>
              <a:gd name="connsiteX11" fmla="*/ 672438 w 1371600"/>
              <a:gd name="connsiteY11" fmla="*/ 1412047 h 1500680"/>
              <a:gd name="connsiteX12" fmla="*/ 587751 w 1371600"/>
              <a:gd name="connsiteY12" fmla="*/ 1371600 h 1500680"/>
              <a:gd name="connsiteX13" fmla="*/ 0 w 1371600"/>
              <a:gd name="connsiteY13" fmla="*/ 1371600 h 1500680"/>
              <a:gd name="connsiteX14" fmla="*/ 0 w 1371600"/>
              <a:gd name="connsiteY14" fmla="*/ 1143000 h 1500680"/>
              <a:gd name="connsiteX15" fmla="*/ 0 w 1371600"/>
              <a:gd name="connsiteY15" fmla="*/ 800100 h 1500680"/>
              <a:gd name="connsiteX16" fmla="*/ 0 w 1371600"/>
              <a:gd name="connsiteY16" fmla="*/ 800100 h 1500680"/>
              <a:gd name="connsiteX17" fmla="*/ 0 w 1371600"/>
              <a:gd name="connsiteY17" fmla="*/ 0 h 1500680"/>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672438 w 1371600"/>
              <a:gd name="connsiteY11" fmla="*/ 1412047 h 1544016"/>
              <a:gd name="connsiteX12" fmla="*/ 587751 w 1371600"/>
              <a:gd name="connsiteY12" fmla="*/ 1371600 h 1544016"/>
              <a:gd name="connsiteX13" fmla="*/ 0 w 1371600"/>
              <a:gd name="connsiteY13" fmla="*/ 1371600 h 1544016"/>
              <a:gd name="connsiteX14" fmla="*/ 0 w 1371600"/>
              <a:gd name="connsiteY14" fmla="*/ 1143000 h 1544016"/>
              <a:gd name="connsiteX15" fmla="*/ 0 w 1371600"/>
              <a:gd name="connsiteY15" fmla="*/ 800100 h 1544016"/>
              <a:gd name="connsiteX16" fmla="*/ 0 w 1371600"/>
              <a:gd name="connsiteY16" fmla="*/ 800100 h 1544016"/>
              <a:gd name="connsiteX17" fmla="*/ 0 w 1371600"/>
              <a:gd name="connsiteY17"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572764 w 1371600"/>
              <a:gd name="connsiteY11" fmla="*/ 1472718 h 1544016"/>
              <a:gd name="connsiteX12" fmla="*/ 587751 w 1371600"/>
              <a:gd name="connsiteY12" fmla="*/ 1371600 h 1544016"/>
              <a:gd name="connsiteX13" fmla="*/ 0 w 1371600"/>
              <a:gd name="connsiteY13" fmla="*/ 1371600 h 1544016"/>
              <a:gd name="connsiteX14" fmla="*/ 0 w 1371600"/>
              <a:gd name="connsiteY14" fmla="*/ 1143000 h 1544016"/>
              <a:gd name="connsiteX15" fmla="*/ 0 w 1371600"/>
              <a:gd name="connsiteY15" fmla="*/ 800100 h 1544016"/>
              <a:gd name="connsiteX16" fmla="*/ 0 w 1371600"/>
              <a:gd name="connsiteY16" fmla="*/ 800100 h 1544016"/>
              <a:gd name="connsiteX17" fmla="*/ 0 w 1371600"/>
              <a:gd name="connsiteY17"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587751 w 1371600"/>
              <a:gd name="connsiteY11" fmla="*/ 1371600 h 1544016"/>
              <a:gd name="connsiteX12" fmla="*/ 0 w 1371600"/>
              <a:gd name="connsiteY12" fmla="*/ 1371600 h 1544016"/>
              <a:gd name="connsiteX13" fmla="*/ 0 w 1371600"/>
              <a:gd name="connsiteY13" fmla="*/ 1143000 h 1544016"/>
              <a:gd name="connsiteX14" fmla="*/ 0 w 1371600"/>
              <a:gd name="connsiteY14" fmla="*/ 800100 h 1544016"/>
              <a:gd name="connsiteX15" fmla="*/ 0 w 1371600"/>
              <a:gd name="connsiteY15" fmla="*/ 800100 h 1544016"/>
              <a:gd name="connsiteX16" fmla="*/ 0 w 1371600"/>
              <a:gd name="connsiteY16"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587751 w 1371600"/>
              <a:gd name="connsiteY11" fmla="*/ 1371600 h 1544016"/>
              <a:gd name="connsiteX12" fmla="*/ 0 w 1371600"/>
              <a:gd name="connsiteY12" fmla="*/ 1371600 h 1544016"/>
              <a:gd name="connsiteX13" fmla="*/ 0 w 1371600"/>
              <a:gd name="connsiteY13" fmla="*/ 1143000 h 1544016"/>
              <a:gd name="connsiteX14" fmla="*/ 0 w 1371600"/>
              <a:gd name="connsiteY14" fmla="*/ 800100 h 1544016"/>
              <a:gd name="connsiteX15" fmla="*/ 0 w 1371600"/>
              <a:gd name="connsiteY15" fmla="*/ 800100 h 1544016"/>
              <a:gd name="connsiteX16" fmla="*/ 0 w 1371600"/>
              <a:gd name="connsiteY16"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87543 w 1371600"/>
              <a:gd name="connsiteY10" fmla="*/ 1544016 h 1544016"/>
              <a:gd name="connsiteX11" fmla="*/ 587751 w 1371600"/>
              <a:gd name="connsiteY11" fmla="*/ 1371600 h 1544016"/>
              <a:gd name="connsiteX12" fmla="*/ 0 w 1371600"/>
              <a:gd name="connsiteY12" fmla="*/ 1371600 h 1544016"/>
              <a:gd name="connsiteX13" fmla="*/ 0 w 1371600"/>
              <a:gd name="connsiteY13" fmla="*/ 1143000 h 1544016"/>
              <a:gd name="connsiteX14" fmla="*/ 0 w 1371600"/>
              <a:gd name="connsiteY14" fmla="*/ 800100 h 1544016"/>
              <a:gd name="connsiteX15" fmla="*/ 0 w 1371600"/>
              <a:gd name="connsiteY15" fmla="*/ 800100 h 1544016"/>
              <a:gd name="connsiteX16" fmla="*/ 0 w 1371600"/>
              <a:gd name="connsiteY16" fmla="*/ 0 h 1544016"/>
              <a:gd name="connsiteX0" fmla="*/ 0 w 1371600"/>
              <a:gd name="connsiteY0" fmla="*/ 0 h 1544308"/>
              <a:gd name="connsiteX1" fmla="*/ 800100 w 1371600"/>
              <a:gd name="connsiteY1" fmla="*/ 0 h 1544308"/>
              <a:gd name="connsiteX2" fmla="*/ 800100 w 1371600"/>
              <a:gd name="connsiteY2" fmla="*/ 0 h 1544308"/>
              <a:gd name="connsiteX3" fmla="*/ 1143000 w 1371600"/>
              <a:gd name="connsiteY3" fmla="*/ 0 h 1544308"/>
              <a:gd name="connsiteX4" fmla="*/ 1371600 w 1371600"/>
              <a:gd name="connsiteY4" fmla="*/ 0 h 1544308"/>
              <a:gd name="connsiteX5" fmla="*/ 1371600 w 1371600"/>
              <a:gd name="connsiteY5" fmla="*/ 800100 h 1544308"/>
              <a:gd name="connsiteX6" fmla="*/ 1371600 w 1371600"/>
              <a:gd name="connsiteY6" fmla="*/ 800100 h 1544308"/>
              <a:gd name="connsiteX7" fmla="*/ 1371600 w 1371600"/>
              <a:gd name="connsiteY7" fmla="*/ 1143000 h 1544308"/>
              <a:gd name="connsiteX8" fmla="*/ 1371600 w 1371600"/>
              <a:gd name="connsiteY8" fmla="*/ 1371600 h 1544308"/>
              <a:gd name="connsiteX9" fmla="*/ 774639 w 1371600"/>
              <a:gd name="connsiteY9" fmla="*/ 1371601 h 1544308"/>
              <a:gd name="connsiteX10" fmla="*/ 687543 w 1371600"/>
              <a:gd name="connsiteY10" fmla="*/ 1544016 h 1544308"/>
              <a:gd name="connsiteX11" fmla="*/ 587751 w 1371600"/>
              <a:gd name="connsiteY11" fmla="*/ 1371600 h 1544308"/>
              <a:gd name="connsiteX12" fmla="*/ 0 w 1371600"/>
              <a:gd name="connsiteY12" fmla="*/ 1371600 h 1544308"/>
              <a:gd name="connsiteX13" fmla="*/ 0 w 1371600"/>
              <a:gd name="connsiteY13" fmla="*/ 1143000 h 1544308"/>
              <a:gd name="connsiteX14" fmla="*/ 0 w 1371600"/>
              <a:gd name="connsiteY14" fmla="*/ 800100 h 1544308"/>
              <a:gd name="connsiteX15" fmla="*/ 0 w 1371600"/>
              <a:gd name="connsiteY15" fmla="*/ 800100 h 1544308"/>
              <a:gd name="connsiteX16" fmla="*/ 0 w 1371600"/>
              <a:gd name="connsiteY16" fmla="*/ 0 h 1544308"/>
              <a:gd name="connsiteX0" fmla="*/ 0 w 1371600"/>
              <a:gd name="connsiteY0" fmla="*/ 0 h 1544308"/>
              <a:gd name="connsiteX1" fmla="*/ 800100 w 1371600"/>
              <a:gd name="connsiteY1" fmla="*/ 0 h 1544308"/>
              <a:gd name="connsiteX2" fmla="*/ 800100 w 1371600"/>
              <a:gd name="connsiteY2" fmla="*/ 0 h 1544308"/>
              <a:gd name="connsiteX3" fmla="*/ 1143000 w 1371600"/>
              <a:gd name="connsiteY3" fmla="*/ 0 h 1544308"/>
              <a:gd name="connsiteX4" fmla="*/ 1371600 w 1371600"/>
              <a:gd name="connsiteY4" fmla="*/ 0 h 1544308"/>
              <a:gd name="connsiteX5" fmla="*/ 1371600 w 1371600"/>
              <a:gd name="connsiteY5" fmla="*/ 800100 h 1544308"/>
              <a:gd name="connsiteX6" fmla="*/ 1371600 w 1371600"/>
              <a:gd name="connsiteY6" fmla="*/ 800100 h 1544308"/>
              <a:gd name="connsiteX7" fmla="*/ 1371600 w 1371600"/>
              <a:gd name="connsiteY7" fmla="*/ 1143000 h 1544308"/>
              <a:gd name="connsiteX8" fmla="*/ 1371600 w 1371600"/>
              <a:gd name="connsiteY8" fmla="*/ 1371600 h 1544308"/>
              <a:gd name="connsiteX9" fmla="*/ 774639 w 1371600"/>
              <a:gd name="connsiteY9" fmla="*/ 1371601 h 1544308"/>
              <a:gd name="connsiteX10" fmla="*/ 687543 w 1371600"/>
              <a:gd name="connsiteY10" fmla="*/ 1544016 h 1544308"/>
              <a:gd name="connsiteX11" fmla="*/ 587751 w 1371600"/>
              <a:gd name="connsiteY11" fmla="*/ 1371600 h 1544308"/>
              <a:gd name="connsiteX12" fmla="*/ 0 w 1371600"/>
              <a:gd name="connsiteY12" fmla="*/ 1371600 h 1544308"/>
              <a:gd name="connsiteX13" fmla="*/ 0 w 1371600"/>
              <a:gd name="connsiteY13" fmla="*/ 1143000 h 1544308"/>
              <a:gd name="connsiteX14" fmla="*/ 0 w 1371600"/>
              <a:gd name="connsiteY14" fmla="*/ 800100 h 1544308"/>
              <a:gd name="connsiteX15" fmla="*/ 0 w 1371600"/>
              <a:gd name="connsiteY15" fmla="*/ 800100 h 1544308"/>
              <a:gd name="connsiteX16" fmla="*/ 0 w 1371600"/>
              <a:gd name="connsiteY16" fmla="*/ 0 h 1544308"/>
              <a:gd name="connsiteX0" fmla="*/ 0 w 1371600"/>
              <a:gd name="connsiteY0" fmla="*/ 0 h 1544308"/>
              <a:gd name="connsiteX1" fmla="*/ 800100 w 1371600"/>
              <a:gd name="connsiteY1" fmla="*/ 0 h 1544308"/>
              <a:gd name="connsiteX2" fmla="*/ 800100 w 1371600"/>
              <a:gd name="connsiteY2" fmla="*/ 0 h 1544308"/>
              <a:gd name="connsiteX3" fmla="*/ 1143000 w 1371600"/>
              <a:gd name="connsiteY3" fmla="*/ 0 h 1544308"/>
              <a:gd name="connsiteX4" fmla="*/ 1371600 w 1371600"/>
              <a:gd name="connsiteY4" fmla="*/ 0 h 1544308"/>
              <a:gd name="connsiteX5" fmla="*/ 1371600 w 1371600"/>
              <a:gd name="connsiteY5" fmla="*/ 800100 h 1544308"/>
              <a:gd name="connsiteX6" fmla="*/ 1371600 w 1371600"/>
              <a:gd name="connsiteY6" fmla="*/ 800100 h 1544308"/>
              <a:gd name="connsiteX7" fmla="*/ 1371600 w 1371600"/>
              <a:gd name="connsiteY7" fmla="*/ 1143000 h 1544308"/>
              <a:gd name="connsiteX8" fmla="*/ 1371600 w 1371600"/>
              <a:gd name="connsiteY8" fmla="*/ 1371600 h 1544308"/>
              <a:gd name="connsiteX9" fmla="*/ 752971 w 1371600"/>
              <a:gd name="connsiteY9" fmla="*/ 1371601 h 1544308"/>
              <a:gd name="connsiteX10" fmla="*/ 687543 w 1371600"/>
              <a:gd name="connsiteY10" fmla="*/ 1544016 h 1544308"/>
              <a:gd name="connsiteX11" fmla="*/ 587751 w 1371600"/>
              <a:gd name="connsiteY11" fmla="*/ 1371600 h 1544308"/>
              <a:gd name="connsiteX12" fmla="*/ 0 w 1371600"/>
              <a:gd name="connsiteY12" fmla="*/ 1371600 h 1544308"/>
              <a:gd name="connsiteX13" fmla="*/ 0 w 1371600"/>
              <a:gd name="connsiteY13" fmla="*/ 1143000 h 1544308"/>
              <a:gd name="connsiteX14" fmla="*/ 0 w 1371600"/>
              <a:gd name="connsiteY14" fmla="*/ 800100 h 1544308"/>
              <a:gd name="connsiteX15" fmla="*/ 0 w 1371600"/>
              <a:gd name="connsiteY15" fmla="*/ 800100 h 1544308"/>
              <a:gd name="connsiteX16" fmla="*/ 0 w 1371600"/>
              <a:gd name="connsiteY16" fmla="*/ 0 h 1544308"/>
              <a:gd name="connsiteX0" fmla="*/ 0 w 1371600"/>
              <a:gd name="connsiteY0" fmla="*/ 0 h 1571166"/>
              <a:gd name="connsiteX1" fmla="*/ 800100 w 1371600"/>
              <a:gd name="connsiteY1" fmla="*/ 0 h 1571166"/>
              <a:gd name="connsiteX2" fmla="*/ 800100 w 1371600"/>
              <a:gd name="connsiteY2" fmla="*/ 0 h 1571166"/>
              <a:gd name="connsiteX3" fmla="*/ 1143000 w 1371600"/>
              <a:gd name="connsiteY3" fmla="*/ 0 h 1571166"/>
              <a:gd name="connsiteX4" fmla="*/ 1371600 w 1371600"/>
              <a:gd name="connsiteY4" fmla="*/ 0 h 1571166"/>
              <a:gd name="connsiteX5" fmla="*/ 1371600 w 1371600"/>
              <a:gd name="connsiteY5" fmla="*/ 800100 h 1571166"/>
              <a:gd name="connsiteX6" fmla="*/ 1371600 w 1371600"/>
              <a:gd name="connsiteY6" fmla="*/ 800100 h 1571166"/>
              <a:gd name="connsiteX7" fmla="*/ 1371600 w 1371600"/>
              <a:gd name="connsiteY7" fmla="*/ 1143000 h 1571166"/>
              <a:gd name="connsiteX8" fmla="*/ 1371600 w 1371600"/>
              <a:gd name="connsiteY8" fmla="*/ 1371600 h 1571166"/>
              <a:gd name="connsiteX9" fmla="*/ 752971 w 1371600"/>
              <a:gd name="connsiteY9" fmla="*/ 1371601 h 1571166"/>
              <a:gd name="connsiteX10" fmla="*/ 687543 w 1371600"/>
              <a:gd name="connsiteY10" fmla="*/ 1570910 h 1571166"/>
              <a:gd name="connsiteX11" fmla="*/ 587751 w 1371600"/>
              <a:gd name="connsiteY11" fmla="*/ 1371600 h 1571166"/>
              <a:gd name="connsiteX12" fmla="*/ 0 w 1371600"/>
              <a:gd name="connsiteY12" fmla="*/ 1371600 h 1571166"/>
              <a:gd name="connsiteX13" fmla="*/ 0 w 1371600"/>
              <a:gd name="connsiteY13" fmla="*/ 1143000 h 1571166"/>
              <a:gd name="connsiteX14" fmla="*/ 0 w 1371600"/>
              <a:gd name="connsiteY14" fmla="*/ 800100 h 1571166"/>
              <a:gd name="connsiteX15" fmla="*/ 0 w 1371600"/>
              <a:gd name="connsiteY15" fmla="*/ 800100 h 1571166"/>
              <a:gd name="connsiteX16" fmla="*/ 0 w 1371600"/>
              <a:gd name="connsiteY16" fmla="*/ 0 h 1571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71600" h="1571166">
                <a:moveTo>
                  <a:pt x="0" y="0"/>
                </a:moveTo>
                <a:lnTo>
                  <a:pt x="800100" y="0"/>
                </a:lnTo>
                <a:lnTo>
                  <a:pt x="800100" y="0"/>
                </a:lnTo>
                <a:lnTo>
                  <a:pt x="1143000" y="0"/>
                </a:lnTo>
                <a:lnTo>
                  <a:pt x="1371600" y="0"/>
                </a:lnTo>
                <a:lnTo>
                  <a:pt x="1371600" y="800100"/>
                </a:lnTo>
                <a:lnTo>
                  <a:pt x="1371600" y="800100"/>
                </a:lnTo>
                <a:lnTo>
                  <a:pt x="1371600" y="1143000"/>
                </a:lnTo>
                <a:lnTo>
                  <a:pt x="1371600" y="1371600"/>
                </a:lnTo>
                <a:lnTo>
                  <a:pt x="752971" y="1371601"/>
                </a:lnTo>
                <a:cubicBezTo>
                  <a:pt x="723939" y="1429073"/>
                  <a:pt x="681906" y="1569776"/>
                  <a:pt x="687543" y="1570910"/>
                </a:cubicBezTo>
                <a:cubicBezTo>
                  <a:pt x="682397" y="1579578"/>
                  <a:pt x="585333" y="1365667"/>
                  <a:pt x="587751" y="1371600"/>
                </a:cubicBezTo>
                <a:lnTo>
                  <a:pt x="0" y="1371600"/>
                </a:lnTo>
                <a:lnTo>
                  <a:pt x="0" y="1143000"/>
                </a:lnTo>
                <a:lnTo>
                  <a:pt x="0" y="800100"/>
                </a:lnTo>
                <a:lnTo>
                  <a:pt x="0" y="800100"/>
                </a:lnTo>
                <a:lnTo>
                  <a:pt x="0" y="0"/>
                </a:lnTo>
                <a:close/>
              </a:path>
            </a:pathLst>
          </a:custGeom>
          <a:solidFill>
            <a:schemeClr val="accent2"/>
          </a:solidFill>
        </p:spPr>
        <p:txBody>
          <a:bodyPr lIns="91440" tIns="91440" rIns="91440" bIns="91440"/>
          <a:lstStyle>
            <a:lvl1pPr marL="0">
              <a:spcAft>
                <a:spcPts val="0"/>
              </a:spcAft>
              <a:buFontTx/>
              <a:buNone/>
              <a:defRPr sz="1400">
                <a:solidFill>
                  <a:schemeClr val="tx1"/>
                </a:solidFill>
                <a:latin typeface="Arial" pitchFamily="34" charset="0"/>
                <a:cs typeface="Arial" pitchFamily="34" charset="0"/>
              </a:defRPr>
            </a:lvl1pPr>
            <a:lvl2pPr marL="0">
              <a:spcAft>
                <a:spcPts val="0"/>
              </a:spcAft>
              <a:buFontTx/>
              <a:buNone/>
              <a:defRPr sz="1400">
                <a:solidFill>
                  <a:schemeClr val="tx1"/>
                </a:solidFill>
                <a:latin typeface="Arial" pitchFamily="34" charset="0"/>
                <a:cs typeface="Arial" pitchFamily="34" charset="0"/>
              </a:defRPr>
            </a:lvl2pPr>
            <a:lvl3pPr marL="0" indent="0">
              <a:spcAft>
                <a:spcPts val="0"/>
              </a:spcAft>
              <a:buFontTx/>
              <a:buNone/>
              <a:defRPr sz="1400">
                <a:solidFill>
                  <a:schemeClr val="tx1"/>
                </a:solidFill>
                <a:latin typeface="Arial" pitchFamily="34" charset="0"/>
                <a:cs typeface="Arial" pitchFamily="34" charset="0"/>
              </a:defRPr>
            </a:lvl3pPr>
            <a:lvl4pPr marL="0" indent="0">
              <a:spcAft>
                <a:spcPts val="0"/>
              </a:spcAft>
              <a:buFontTx/>
              <a:buNone/>
              <a:defRPr sz="1400">
                <a:solidFill>
                  <a:schemeClr val="tx1"/>
                </a:solidFill>
                <a:latin typeface="Arial" pitchFamily="34" charset="0"/>
                <a:cs typeface="Arial" pitchFamily="34" charset="0"/>
              </a:defRPr>
            </a:lvl4pPr>
            <a:lvl5pPr marL="0" indent="0">
              <a:spcAft>
                <a:spcPts val="0"/>
              </a:spcAft>
              <a:buFontTx/>
              <a:buNone/>
              <a:defRPr sz="1400">
                <a:solidFill>
                  <a:schemeClr val="tx1"/>
                </a:solidFill>
                <a:latin typeface="Arial" pitchFamily="34" charset="0"/>
                <a:cs typeface="Arial" pitchFamily="34" charset="0"/>
              </a:defRPr>
            </a:lvl5pPr>
          </a:lstStyle>
          <a:p>
            <a:pPr lvl="0"/>
            <a:endParaRPr lang="en-US" dirty="0"/>
          </a:p>
        </p:txBody>
      </p:sp>
      <p:sp>
        <p:nvSpPr>
          <p:cNvPr id="43" name="Text Placeholder 36"/>
          <p:cNvSpPr>
            <a:spLocks noGrp="1"/>
          </p:cNvSpPr>
          <p:nvPr>
            <p:ph type="body" sz="quarter" idx="32"/>
          </p:nvPr>
        </p:nvSpPr>
        <p:spPr>
          <a:xfrm>
            <a:off x="5029200" y="1905000"/>
            <a:ext cx="1295400" cy="1571166"/>
          </a:xfrm>
          <a:custGeom>
            <a:avLst/>
            <a:gdLst>
              <a:gd name="connsiteX0" fmla="*/ 0 w 1371600"/>
              <a:gd name="connsiteY0" fmla="*/ 0 h 1371600"/>
              <a:gd name="connsiteX1" fmla="*/ 800100 w 1371600"/>
              <a:gd name="connsiteY1" fmla="*/ 0 h 1371600"/>
              <a:gd name="connsiteX2" fmla="*/ 800100 w 1371600"/>
              <a:gd name="connsiteY2" fmla="*/ 0 h 1371600"/>
              <a:gd name="connsiteX3" fmla="*/ 1143000 w 1371600"/>
              <a:gd name="connsiteY3" fmla="*/ 0 h 1371600"/>
              <a:gd name="connsiteX4" fmla="*/ 1371600 w 1371600"/>
              <a:gd name="connsiteY4" fmla="*/ 0 h 1371600"/>
              <a:gd name="connsiteX5" fmla="*/ 1371600 w 1371600"/>
              <a:gd name="connsiteY5" fmla="*/ 800100 h 1371600"/>
              <a:gd name="connsiteX6" fmla="*/ 1371600 w 1371600"/>
              <a:gd name="connsiteY6" fmla="*/ 800100 h 1371600"/>
              <a:gd name="connsiteX7" fmla="*/ 1371600 w 1371600"/>
              <a:gd name="connsiteY7" fmla="*/ 1143000 h 1371600"/>
              <a:gd name="connsiteX8" fmla="*/ 1371600 w 1371600"/>
              <a:gd name="connsiteY8" fmla="*/ 1371600 h 1371600"/>
              <a:gd name="connsiteX9" fmla="*/ 1143000 w 1371600"/>
              <a:gd name="connsiteY9" fmla="*/ 1371600 h 1371600"/>
              <a:gd name="connsiteX10" fmla="*/ 691876 w 1371600"/>
              <a:gd name="connsiteY10" fmla="*/ 1591687 h 1371600"/>
              <a:gd name="connsiteX11" fmla="*/ 800100 w 1371600"/>
              <a:gd name="connsiteY11" fmla="*/ 1371600 h 1371600"/>
              <a:gd name="connsiteX12" fmla="*/ 0 w 1371600"/>
              <a:gd name="connsiteY12" fmla="*/ 1371600 h 1371600"/>
              <a:gd name="connsiteX13" fmla="*/ 0 w 1371600"/>
              <a:gd name="connsiteY13" fmla="*/ 1143000 h 1371600"/>
              <a:gd name="connsiteX14" fmla="*/ 0 w 1371600"/>
              <a:gd name="connsiteY14" fmla="*/ 800100 h 1371600"/>
              <a:gd name="connsiteX15" fmla="*/ 0 w 1371600"/>
              <a:gd name="connsiteY15" fmla="*/ 800100 h 1371600"/>
              <a:gd name="connsiteX16" fmla="*/ 0 w 1371600"/>
              <a:gd name="connsiteY16" fmla="*/ 0 h 1371600"/>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1143000 w 1371600"/>
              <a:gd name="connsiteY9" fmla="*/ 1371600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74640 w 1371600"/>
              <a:gd name="connsiteY9" fmla="*/ 1375934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83307 w 1371600"/>
              <a:gd name="connsiteY9" fmla="*/ 1362933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74639 w 1371600"/>
              <a:gd name="connsiteY9" fmla="*/ 1371601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74639 w 1371600"/>
              <a:gd name="connsiteY9" fmla="*/ 1371601 h 1591687"/>
              <a:gd name="connsiteX10" fmla="*/ 691876 w 1371600"/>
              <a:gd name="connsiteY10" fmla="*/ 1591687 h 1591687"/>
              <a:gd name="connsiteX11" fmla="*/ 672438 w 1371600"/>
              <a:gd name="connsiteY11" fmla="*/ 1524722 h 1591687"/>
              <a:gd name="connsiteX12" fmla="*/ 587751 w 1371600"/>
              <a:gd name="connsiteY12" fmla="*/ 1371600 h 1591687"/>
              <a:gd name="connsiteX13" fmla="*/ 0 w 1371600"/>
              <a:gd name="connsiteY13" fmla="*/ 1371600 h 1591687"/>
              <a:gd name="connsiteX14" fmla="*/ 0 w 1371600"/>
              <a:gd name="connsiteY14" fmla="*/ 1143000 h 1591687"/>
              <a:gd name="connsiteX15" fmla="*/ 0 w 1371600"/>
              <a:gd name="connsiteY15" fmla="*/ 800100 h 1591687"/>
              <a:gd name="connsiteX16" fmla="*/ 0 w 1371600"/>
              <a:gd name="connsiteY16" fmla="*/ 800100 h 1591687"/>
              <a:gd name="connsiteX17" fmla="*/ 0 w 1371600"/>
              <a:gd name="connsiteY17" fmla="*/ 0 h 1591687"/>
              <a:gd name="connsiteX0" fmla="*/ 0 w 1371600"/>
              <a:gd name="connsiteY0" fmla="*/ 0 h 1525478"/>
              <a:gd name="connsiteX1" fmla="*/ 800100 w 1371600"/>
              <a:gd name="connsiteY1" fmla="*/ 0 h 1525478"/>
              <a:gd name="connsiteX2" fmla="*/ 800100 w 1371600"/>
              <a:gd name="connsiteY2" fmla="*/ 0 h 1525478"/>
              <a:gd name="connsiteX3" fmla="*/ 1143000 w 1371600"/>
              <a:gd name="connsiteY3" fmla="*/ 0 h 1525478"/>
              <a:gd name="connsiteX4" fmla="*/ 1371600 w 1371600"/>
              <a:gd name="connsiteY4" fmla="*/ 0 h 1525478"/>
              <a:gd name="connsiteX5" fmla="*/ 1371600 w 1371600"/>
              <a:gd name="connsiteY5" fmla="*/ 800100 h 1525478"/>
              <a:gd name="connsiteX6" fmla="*/ 1371600 w 1371600"/>
              <a:gd name="connsiteY6" fmla="*/ 800100 h 1525478"/>
              <a:gd name="connsiteX7" fmla="*/ 1371600 w 1371600"/>
              <a:gd name="connsiteY7" fmla="*/ 1143000 h 1525478"/>
              <a:gd name="connsiteX8" fmla="*/ 1371600 w 1371600"/>
              <a:gd name="connsiteY8" fmla="*/ 1371600 h 1525478"/>
              <a:gd name="connsiteX9" fmla="*/ 774639 w 1371600"/>
              <a:gd name="connsiteY9" fmla="*/ 1371601 h 1525478"/>
              <a:gd name="connsiteX10" fmla="*/ 739546 w 1371600"/>
              <a:gd name="connsiteY10" fmla="*/ 1500680 h 1525478"/>
              <a:gd name="connsiteX11" fmla="*/ 672438 w 1371600"/>
              <a:gd name="connsiteY11" fmla="*/ 1524722 h 1525478"/>
              <a:gd name="connsiteX12" fmla="*/ 587751 w 1371600"/>
              <a:gd name="connsiteY12" fmla="*/ 1371600 h 1525478"/>
              <a:gd name="connsiteX13" fmla="*/ 0 w 1371600"/>
              <a:gd name="connsiteY13" fmla="*/ 1371600 h 1525478"/>
              <a:gd name="connsiteX14" fmla="*/ 0 w 1371600"/>
              <a:gd name="connsiteY14" fmla="*/ 1143000 h 1525478"/>
              <a:gd name="connsiteX15" fmla="*/ 0 w 1371600"/>
              <a:gd name="connsiteY15" fmla="*/ 800100 h 1525478"/>
              <a:gd name="connsiteX16" fmla="*/ 0 w 1371600"/>
              <a:gd name="connsiteY16" fmla="*/ 800100 h 1525478"/>
              <a:gd name="connsiteX17" fmla="*/ 0 w 1371600"/>
              <a:gd name="connsiteY17" fmla="*/ 0 h 1525478"/>
              <a:gd name="connsiteX0" fmla="*/ 0 w 1371600"/>
              <a:gd name="connsiteY0" fmla="*/ 0 h 1500680"/>
              <a:gd name="connsiteX1" fmla="*/ 800100 w 1371600"/>
              <a:gd name="connsiteY1" fmla="*/ 0 h 1500680"/>
              <a:gd name="connsiteX2" fmla="*/ 800100 w 1371600"/>
              <a:gd name="connsiteY2" fmla="*/ 0 h 1500680"/>
              <a:gd name="connsiteX3" fmla="*/ 1143000 w 1371600"/>
              <a:gd name="connsiteY3" fmla="*/ 0 h 1500680"/>
              <a:gd name="connsiteX4" fmla="*/ 1371600 w 1371600"/>
              <a:gd name="connsiteY4" fmla="*/ 0 h 1500680"/>
              <a:gd name="connsiteX5" fmla="*/ 1371600 w 1371600"/>
              <a:gd name="connsiteY5" fmla="*/ 800100 h 1500680"/>
              <a:gd name="connsiteX6" fmla="*/ 1371600 w 1371600"/>
              <a:gd name="connsiteY6" fmla="*/ 800100 h 1500680"/>
              <a:gd name="connsiteX7" fmla="*/ 1371600 w 1371600"/>
              <a:gd name="connsiteY7" fmla="*/ 1143000 h 1500680"/>
              <a:gd name="connsiteX8" fmla="*/ 1371600 w 1371600"/>
              <a:gd name="connsiteY8" fmla="*/ 1371600 h 1500680"/>
              <a:gd name="connsiteX9" fmla="*/ 774639 w 1371600"/>
              <a:gd name="connsiteY9" fmla="*/ 1371601 h 1500680"/>
              <a:gd name="connsiteX10" fmla="*/ 739546 w 1371600"/>
              <a:gd name="connsiteY10" fmla="*/ 1500680 h 1500680"/>
              <a:gd name="connsiteX11" fmla="*/ 672438 w 1371600"/>
              <a:gd name="connsiteY11" fmla="*/ 1412047 h 1500680"/>
              <a:gd name="connsiteX12" fmla="*/ 587751 w 1371600"/>
              <a:gd name="connsiteY12" fmla="*/ 1371600 h 1500680"/>
              <a:gd name="connsiteX13" fmla="*/ 0 w 1371600"/>
              <a:gd name="connsiteY13" fmla="*/ 1371600 h 1500680"/>
              <a:gd name="connsiteX14" fmla="*/ 0 w 1371600"/>
              <a:gd name="connsiteY14" fmla="*/ 1143000 h 1500680"/>
              <a:gd name="connsiteX15" fmla="*/ 0 w 1371600"/>
              <a:gd name="connsiteY15" fmla="*/ 800100 h 1500680"/>
              <a:gd name="connsiteX16" fmla="*/ 0 w 1371600"/>
              <a:gd name="connsiteY16" fmla="*/ 800100 h 1500680"/>
              <a:gd name="connsiteX17" fmla="*/ 0 w 1371600"/>
              <a:gd name="connsiteY17" fmla="*/ 0 h 1500680"/>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672438 w 1371600"/>
              <a:gd name="connsiteY11" fmla="*/ 1412047 h 1544016"/>
              <a:gd name="connsiteX12" fmla="*/ 587751 w 1371600"/>
              <a:gd name="connsiteY12" fmla="*/ 1371600 h 1544016"/>
              <a:gd name="connsiteX13" fmla="*/ 0 w 1371600"/>
              <a:gd name="connsiteY13" fmla="*/ 1371600 h 1544016"/>
              <a:gd name="connsiteX14" fmla="*/ 0 w 1371600"/>
              <a:gd name="connsiteY14" fmla="*/ 1143000 h 1544016"/>
              <a:gd name="connsiteX15" fmla="*/ 0 w 1371600"/>
              <a:gd name="connsiteY15" fmla="*/ 800100 h 1544016"/>
              <a:gd name="connsiteX16" fmla="*/ 0 w 1371600"/>
              <a:gd name="connsiteY16" fmla="*/ 800100 h 1544016"/>
              <a:gd name="connsiteX17" fmla="*/ 0 w 1371600"/>
              <a:gd name="connsiteY17"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572764 w 1371600"/>
              <a:gd name="connsiteY11" fmla="*/ 1472718 h 1544016"/>
              <a:gd name="connsiteX12" fmla="*/ 587751 w 1371600"/>
              <a:gd name="connsiteY12" fmla="*/ 1371600 h 1544016"/>
              <a:gd name="connsiteX13" fmla="*/ 0 w 1371600"/>
              <a:gd name="connsiteY13" fmla="*/ 1371600 h 1544016"/>
              <a:gd name="connsiteX14" fmla="*/ 0 w 1371600"/>
              <a:gd name="connsiteY14" fmla="*/ 1143000 h 1544016"/>
              <a:gd name="connsiteX15" fmla="*/ 0 w 1371600"/>
              <a:gd name="connsiteY15" fmla="*/ 800100 h 1544016"/>
              <a:gd name="connsiteX16" fmla="*/ 0 w 1371600"/>
              <a:gd name="connsiteY16" fmla="*/ 800100 h 1544016"/>
              <a:gd name="connsiteX17" fmla="*/ 0 w 1371600"/>
              <a:gd name="connsiteY17"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587751 w 1371600"/>
              <a:gd name="connsiteY11" fmla="*/ 1371600 h 1544016"/>
              <a:gd name="connsiteX12" fmla="*/ 0 w 1371600"/>
              <a:gd name="connsiteY12" fmla="*/ 1371600 h 1544016"/>
              <a:gd name="connsiteX13" fmla="*/ 0 w 1371600"/>
              <a:gd name="connsiteY13" fmla="*/ 1143000 h 1544016"/>
              <a:gd name="connsiteX14" fmla="*/ 0 w 1371600"/>
              <a:gd name="connsiteY14" fmla="*/ 800100 h 1544016"/>
              <a:gd name="connsiteX15" fmla="*/ 0 w 1371600"/>
              <a:gd name="connsiteY15" fmla="*/ 800100 h 1544016"/>
              <a:gd name="connsiteX16" fmla="*/ 0 w 1371600"/>
              <a:gd name="connsiteY16"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587751 w 1371600"/>
              <a:gd name="connsiteY11" fmla="*/ 1371600 h 1544016"/>
              <a:gd name="connsiteX12" fmla="*/ 0 w 1371600"/>
              <a:gd name="connsiteY12" fmla="*/ 1371600 h 1544016"/>
              <a:gd name="connsiteX13" fmla="*/ 0 w 1371600"/>
              <a:gd name="connsiteY13" fmla="*/ 1143000 h 1544016"/>
              <a:gd name="connsiteX14" fmla="*/ 0 w 1371600"/>
              <a:gd name="connsiteY14" fmla="*/ 800100 h 1544016"/>
              <a:gd name="connsiteX15" fmla="*/ 0 w 1371600"/>
              <a:gd name="connsiteY15" fmla="*/ 800100 h 1544016"/>
              <a:gd name="connsiteX16" fmla="*/ 0 w 1371600"/>
              <a:gd name="connsiteY16"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87543 w 1371600"/>
              <a:gd name="connsiteY10" fmla="*/ 1544016 h 1544016"/>
              <a:gd name="connsiteX11" fmla="*/ 587751 w 1371600"/>
              <a:gd name="connsiteY11" fmla="*/ 1371600 h 1544016"/>
              <a:gd name="connsiteX12" fmla="*/ 0 w 1371600"/>
              <a:gd name="connsiteY12" fmla="*/ 1371600 h 1544016"/>
              <a:gd name="connsiteX13" fmla="*/ 0 w 1371600"/>
              <a:gd name="connsiteY13" fmla="*/ 1143000 h 1544016"/>
              <a:gd name="connsiteX14" fmla="*/ 0 w 1371600"/>
              <a:gd name="connsiteY14" fmla="*/ 800100 h 1544016"/>
              <a:gd name="connsiteX15" fmla="*/ 0 w 1371600"/>
              <a:gd name="connsiteY15" fmla="*/ 800100 h 1544016"/>
              <a:gd name="connsiteX16" fmla="*/ 0 w 1371600"/>
              <a:gd name="connsiteY16" fmla="*/ 0 h 1544016"/>
              <a:gd name="connsiteX0" fmla="*/ 0 w 1371600"/>
              <a:gd name="connsiteY0" fmla="*/ 0 h 1544308"/>
              <a:gd name="connsiteX1" fmla="*/ 800100 w 1371600"/>
              <a:gd name="connsiteY1" fmla="*/ 0 h 1544308"/>
              <a:gd name="connsiteX2" fmla="*/ 800100 w 1371600"/>
              <a:gd name="connsiteY2" fmla="*/ 0 h 1544308"/>
              <a:gd name="connsiteX3" fmla="*/ 1143000 w 1371600"/>
              <a:gd name="connsiteY3" fmla="*/ 0 h 1544308"/>
              <a:gd name="connsiteX4" fmla="*/ 1371600 w 1371600"/>
              <a:gd name="connsiteY4" fmla="*/ 0 h 1544308"/>
              <a:gd name="connsiteX5" fmla="*/ 1371600 w 1371600"/>
              <a:gd name="connsiteY5" fmla="*/ 800100 h 1544308"/>
              <a:gd name="connsiteX6" fmla="*/ 1371600 w 1371600"/>
              <a:gd name="connsiteY6" fmla="*/ 800100 h 1544308"/>
              <a:gd name="connsiteX7" fmla="*/ 1371600 w 1371600"/>
              <a:gd name="connsiteY7" fmla="*/ 1143000 h 1544308"/>
              <a:gd name="connsiteX8" fmla="*/ 1371600 w 1371600"/>
              <a:gd name="connsiteY8" fmla="*/ 1371600 h 1544308"/>
              <a:gd name="connsiteX9" fmla="*/ 774639 w 1371600"/>
              <a:gd name="connsiteY9" fmla="*/ 1371601 h 1544308"/>
              <a:gd name="connsiteX10" fmla="*/ 687543 w 1371600"/>
              <a:gd name="connsiteY10" fmla="*/ 1544016 h 1544308"/>
              <a:gd name="connsiteX11" fmla="*/ 587751 w 1371600"/>
              <a:gd name="connsiteY11" fmla="*/ 1371600 h 1544308"/>
              <a:gd name="connsiteX12" fmla="*/ 0 w 1371600"/>
              <a:gd name="connsiteY12" fmla="*/ 1371600 h 1544308"/>
              <a:gd name="connsiteX13" fmla="*/ 0 w 1371600"/>
              <a:gd name="connsiteY13" fmla="*/ 1143000 h 1544308"/>
              <a:gd name="connsiteX14" fmla="*/ 0 w 1371600"/>
              <a:gd name="connsiteY14" fmla="*/ 800100 h 1544308"/>
              <a:gd name="connsiteX15" fmla="*/ 0 w 1371600"/>
              <a:gd name="connsiteY15" fmla="*/ 800100 h 1544308"/>
              <a:gd name="connsiteX16" fmla="*/ 0 w 1371600"/>
              <a:gd name="connsiteY16" fmla="*/ 0 h 1544308"/>
              <a:gd name="connsiteX0" fmla="*/ 0 w 1371600"/>
              <a:gd name="connsiteY0" fmla="*/ 0 h 1544308"/>
              <a:gd name="connsiteX1" fmla="*/ 800100 w 1371600"/>
              <a:gd name="connsiteY1" fmla="*/ 0 h 1544308"/>
              <a:gd name="connsiteX2" fmla="*/ 800100 w 1371600"/>
              <a:gd name="connsiteY2" fmla="*/ 0 h 1544308"/>
              <a:gd name="connsiteX3" fmla="*/ 1143000 w 1371600"/>
              <a:gd name="connsiteY3" fmla="*/ 0 h 1544308"/>
              <a:gd name="connsiteX4" fmla="*/ 1371600 w 1371600"/>
              <a:gd name="connsiteY4" fmla="*/ 0 h 1544308"/>
              <a:gd name="connsiteX5" fmla="*/ 1371600 w 1371600"/>
              <a:gd name="connsiteY5" fmla="*/ 800100 h 1544308"/>
              <a:gd name="connsiteX6" fmla="*/ 1371600 w 1371600"/>
              <a:gd name="connsiteY6" fmla="*/ 800100 h 1544308"/>
              <a:gd name="connsiteX7" fmla="*/ 1371600 w 1371600"/>
              <a:gd name="connsiteY7" fmla="*/ 1143000 h 1544308"/>
              <a:gd name="connsiteX8" fmla="*/ 1371600 w 1371600"/>
              <a:gd name="connsiteY8" fmla="*/ 1371600 h 1544308"/>
              <a:gd name="connsiteX9" fmla="*/ 774639 w 1371600"/>
              <a:gd name="connsiteY9" fmla="*/ 1371601 h 1544308"/>
              <a:gd name="connsiteX10" fmla="*/ 687543 w 1371600"/>
              <a:gd name="connsiteY10" fmla="*/ 1544016 h 1544308"/>
              <a:gd name="connsiteX11" fmla="*/ 587751 w 1371600"/>
              <a:gd name="connsiteY11" fmla="*/ 1371600 h 1544308"/>
              <a:gd name="connsiteX12" fmla="*/ 0 w 1371600"/>
              <a:gd name="connsiteY12" fmla="*/ 1371600 h 1544308"/>
              <a:gd name="connsiteX13" fmla="*/ 0 w 1371600"/>
              <a:gd name="connsiteY13" fmla="*/ 1143000 h 1544308"/>
              <a:gd name="connsiteX14" fmla="*/ 0 w 1371600"/>
              <a:gd name="connsiteY14" fmla="*/ 800100 h 1544308"/>
              <a:gd name="connsiteX15" fmla="*/ 0 w 1371600"/>
              <a:gd name="connsiteY15" fmla="*/ 800100 h 1544308"/>
              <a:gd name="connsiteX16" fmla="*/ 0 w 1371600"/>
              <a:gd name="connsiteY16" fmla="*/ 0 h 1544308"/>
              <a:gd name="connsiteX0" fmla="*/ 0 w 1371600"/>
              <a:gd name="connsiteY0" fmla="*/ 0 h 1544308"/>
              <a:gd name="connsiteX1" fmla="*/ 800100 w 1371600"/>
              <a:gd name="connsiteY1" fmla="*/ 0 h 1544308"/>
              <a:gd name="connsiteX2" fmla="*/ 800100 w 1371600"/>
              <a:gd name="connsiteY2" fmla="*/ 0 h 1544308"/>
              <a:gd name="connsiteX3" fmla="*/ 1143000 w 1371600"/>
              <a:gd name="connsiteY3" fmla="*/ 0 h 1544308"/>
              <a:gd name="connsiteX4" fmla="*/ 1371600 w 1371600"/>
              <a:gd name="connsiteY4" fmla="*/ 0 h 1544308"/>
              <a:gd name="connsiteX5" fmla="*/ 1371600 w 1371600"/>
              <a:gd name="connsiteY5" fmla="*/ 800100 h 1544308"/>
              <a:gd name="connsiteX6" fmla="*/ 1371600 w 1371600"/>
              <a:gd name="connsiteY6" fmla="*/ 800100 h 1544308"/>
              <a:gd name="connsiteX7" fmla="*/ 1371600 w 1371600"/>
              <a:gd name="connsiteY7" fmla="*/ 1143000 h 1544308"/>
              <a:gd name="connsiteX8" fmla="*/ 1371600 w 1371600"/>
              <a:gd name="connsiteY8" fmla="*/ 1371600 h 1544308"/>
              <a:gd name="connsiteX9" fmla="*/ 752971 w 1371600"/>
              <a:gd name="connsiteY9" fmla="*/ 1371601 h 1544308"/>
              <a:gd name="connsiteX10" fmla="*/ 687543 w 1371600"/>
              <a:gd name="connsiteY10" fmla="*/ 1544016 h 1544308"/>
              <a:gd name="connsiteX11" fmla="*/ 587751 w 1371600"/>
              <a:gd name="connsiteY11" fmla="*/ 1371600 h 1544308"/>
              <a:gd name="connsiteX12" fmla="*/ 0 w 1371600"/>
              <a:gd name="connsiteY12" fmla="*/ 1371600 h 1544308"/>
              <a:gd name="connsiteX13" fmla="*/ 0 w 1371600"/>
              <a:gd name="connsiteY13" fmla="*/ 1143000 h 1544308"/>
              <a:gd name="connsiteX14" fmla="*/ 0 w 1371600"/>
              <a:gd name="connsiteY14" fmla="*/ 800100 h 1544308"/>
              <a:gd name="connsiteX15" fmla="*/ 0 w 1371600"/>
              <a:gd name="connsiteY15" fmla="*/ 800100 h 1544308"/>
              <a:gd name="connsiteX16" fmla="*/ 0 w 1371600"/>
              <a:gd name="connsiteY16" fmla="*/ 0 h 1544308"/>
              <a:gd name="connsiteX0" fmla="*/ 0 w 1371600"/>
              <a:gd name="connsiteY0" fmla="*/ 0 h 1571166"/>
              <a:gd name="connsiteX1" fmla="*/ 800100 w 1371600"/>
              <a:gd name="connsiteY1" fmla="*/ 0 h 1571166"/>
              <a:gd name="connsiteX2" fmla="*/ 800100 w 1371600"/>
              <a:gd name="connsiteY2" fmla="*/ 0 h 1571166"/>
              <a:gd name="connsiteX3" fmla="*/ 1143000 w 1371600"/>
              <a:gd name="connsiteY3" fmla="*/ 0 h 1571166"/>
              <a:gd name="connsiteX4" fmla="*/ 1371600 w 1371600"/>
              <a:gd name="connsiteY4" fmla="*/ 0 h 1571166"/>
              <a:gd name="connsiteX5" fmla="*/ 1371600 w 1371600"/>
              <a:gd name="connsiteY5" fmla="*/ 800100 h 1571166"/>
              <a:gd name="connsiteX6" fmla="*/ 1371600 w 1371600"/>
              <a:gd name="connsiteY6" fmla="*/ 800100 h 1571166"/>
              <a:gd name="connsiteX7" fmla="*/ 1371600 w 1371600"/>
              <a:gd name="connsiteY7" fmla="*/ 1143000 h 1571166"/>
              <a:gd name="connsiteX8" fmla="*/ 1371600 w 1371600"/>
              <a:gd name="connsiteY8" fmla="*/ 1371600 h 1571166"/>
              <a:gd name="connsiteX9" fmla="*/ 752971 w 1371600"/>
              <a:gd name="connsiteY9" fmla="*/ 1371601 h 1571166"/>
              <a:gd name="connsiteX10" fmla="*/ 687543 w 1371600"/>
              <a:gd name="connsiteY10" fmla="*/ 1570910 h 1571166"/>
              <a:gd name="connsiteX11" fmla="*/ 587751 w 1371600"/>
              <a:gd name="connsiteY11" fmla="*/ 1371600 h 1571166"/>
              <a:gd name="connsiteX12" fmla="*/ 0 w 1371600"/>
              <a:gd name="connsiteY12" fmla="*/ 1371600 h 1571166"/>
              <a:gd name="connsiteX13" fmla="*/ 0 w 1371600"/>
              <a:gd name="connsiteY13" fmla="*/ 1143000 h 1571166"/>
              <a:gd name="connsiteX14" fmla="*/ 0 w 1371600"/>
              <a:gd name="connsiteY14" fmla="*/ 800100 h 1571166"/>
              <a:gd name="connsiteX15" fmla="*/ 0 w 1371600"/>
              <a:gd name="connsiteY15" fmla="*/ 800100 h 1571166"/>
              <a:gd name="connsiteX16" fmla="*/ 0 w 1371600"/>
              <a:gd name="connsiteY16" fmla="*/ 0 h 1571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71600" h="1571166">
                <a:moveTo>
                  <a:pt x="0" y="0"/>
                </a:moveTo>
                <a:lnTo>
                  <a:pt x="800100" y="0"/>
                </a:lnTo>
                <a:lnTo>
                  <a:pt x="800100" y="0"/>
                </a:lnTo>
                <a:lnTo>
                  <a:pt x="1143000" y="0"/>
                </a:lnTo>
                <a:lnTo>
                  <a:pt x="1371600" y="0"/>
                </a:lnTo>
                <a:lnTo>
                  <a:pt x="1371600" y="800100"/>
                </a:lnTo>
                <a:lnTo>
                  <a:pt x="1371600" y="800100"/>
                </a:lnTo>
                <a:lnTo>
                  <a:pt x="1371600" y="1143000"/>
                </a:lnTo>
                <a:lnTo>
                  <a:pt x="1371600" y="1371600"/>
                </a:lnTo>
                <a:lnTo>
                  <a:pt x="752971" y="1371601"/>
                </a:lnTo>
                <a:cubicBezTo>
                  <a:pt x="723939" y="1429073"/>
                  <a:pt x="681906" y="1569776"/>
                  <a:pt x="687543" y="1570910"/>
                </a:cubicBezTo>
                <a:cubicBezTo>
                  <a:pt x="682397" y="1579578"/>
                  <a:pt x="585333" y="1365667"/>
                  <a:pt x="587751" y="1371600"/>
                </a:cubicBezTo>
                <a:lnTo>
                  <a:pt x="0" y="1371600"/>
                </a:lnTo>
                <a:lnTo>
                  <a:pt x="0" y="1143000"/>
                </a:lnTo>
                <a:lnTo>
                  <a:pt x="0" y="800100"/>
                </a:lnTo>
                <a:lnTo>
                  <a:pt x="0" y="800100"/>
                </a:lnTo>
                <a:lnTo>
                  <a:pt x="0" y="0"/>
                </a:lnTo>
                <a:close/>
              </a:path>
            </a:pathLst>
          </a:custGeom>
          <a:solidFill>
            <a:schemeClr val="accent2"/>
          </a:solidFill>
        </p:spPr>
        <p:txBody>
          <a:bodyPr lIns="91440" tIns="91440" rIns="91440" bIns="91440"/>
          <a:lstStyle>
            <a:lvl1pPr marL="0">
              <a:spcAft>
                <a:spcPts val="0"/>
              </a:spcAft>
              <a:buFontTx/>
              <a:buNone/>
              <a:defRPr sz="1400">
                <a:solidFill>
                  <a:schemeClr val="tx1"/>
                </a:solidFill>
                <a:latin typeface="Arial" pitchFamily="34" charset="0"/>
                <a:cs typeface="Arial" pitchFamily="34" charset="0"/>
              </a:defRPr>
            </a:lvl1pPr>
            <a:lvl2pPr marL="0">
              <a:spcAft>
                <a:spcPts val="0"/>
              </a:spcAft>
              <a:buFontTx/>
              <a:buNone/>
              <a:defRPr sz="1400">
                <a:solidFill>
                  <a:schemeClr val="tx1"/>
                </a:solidFill>
                <a:latin typeface="Arial" pitchFamily="34" charset="0"/>
                <a:cs typeface="Arial" pitchFamily="34" charset="0"/>
              </a:defRPr>
            </a:lvl2pPr>
            <a:lvl3pPr marL="0" indent="0">
              <a:spcAft>
                <a:spcPts val="0"/>
              </a:spcAft>
              <a:buFontTx/>
              <a:buNone/>
              <a:defRPr sz="1400">
                <a:solidFill>
                  <a:schemeClr val="tx1"/>
                </a:solidFill>
                <a:latin typeface="Arial" pitchFamily="34" charset="0"/>
                <a:cs typeface="Arial" pitchFamily="34" charset="0"/>
              </a:defRPr>
            </a:lvl3pPr>
            <a:lvl4pPr marL="0" indent="0">
              <a:spcAft>
                <a:spcPts val="0"/>
              </a:spcAft>
              <a:buFontTx/>
              <a:buNone/>
              <a:defRPr sz="1400">
                <a:solidFill>
                  <a:schemeClr val="tx1"/>
                </a:solidFill>
                <a:latin typeface="Arial" pitchFamily="34" charset="0"/>
                <a:cs typeface="Arial" pitchFamily="34" charset="0"/>
              </a:defRPr>
            </a:lvl4pPr>
            <a:lvl5pPr marL="0" indent="0">
              <a:spcAft>
                <a:spcPts val="0"/>
              </a:spcAft>
              <a:buFontTx/>
              <a:buNone/>
              <a:defRPr sz="1400">
                <a:solidFill>
                  <a:schemeClr val="tx1"/>
                </a:solidFill>
                <a:latin typeface="Arial" pitchFamily="34" charset="0"/>
                <a:cs typeface="Arial" pitchFamily="34" charset="0"/>
              </a:defRPr>
            </a:lvl5pPr>
          </a:lstStyle>
          <a:p>
            <a:pPr lvl="0"/>
            <a:endParaRPr lang="en-US" dirty="0"/>
          </a:p>
        </p:txBody>
      </p:sp>
      <p:sp>
        <p:nvSpPr>
          <p:cNvPr id="44" name="Text Placeholder 36"/>
          <p:cNvSpPr>
            <a:spLocks noGrp="1"/>
          </p:cNvSpPr>
          <p:nvPr>
            <p:ph type="body" sz="quarter" idx="33"/>
          </p:nvPr>
        </p:nvSpPr>
        <p:spPr>
          <a:xfrm>
            <a:off x="6477000" y="1905000"/>
            <a:ext cx="1295400" cy="1571166"/>
          </a:xfrm>
          <a:custGeom>
            <a:avLst/>
            <a:gdLst>
              <a:gd name="connsiteX0" fmla="*/ 0 w 1371600"/>
              <a:gd name="connsiteY0" fmla="*/ 0 h 1371600"/>
              <a:gd name="connsiteX1" fmla="*/ 800100 w 1371600"/>
              <a:gd name="connsiteY1" fmla="*/ 0 h 1371600"/>
              <a:gd name="connsiteX2" fmla="*/ 800100 w 1371600"/>
              <a:gd name="connsiteY2" fmla="*/ 0 h 1371600"/>
              <a:gd name="connsiteX3" fmla="*/ 1143000 w 1371600"/>
              <a:gd name="connsiteY3" fmla="*/ 0 h 1371600"/>
              <a:gd name="connsiteX4" fmla="*/ 1371600 w 1371600"/>
              <a:gd name="connsiteY4" fmla="*/ 0 h 1371600"/>
              <a:gd name="connsiteX5" fmla="*/ 1371600 w 1371600"/>
              <a:gd name="connsiteY5" fmla="*/ 800100 h 1371600"/>
              <a:gd name="connsiteX6" fmla="*/ 1371600 w 1371600"/>
              <a:gd name="connsiteY6" fmla="*/ 800100 h 1371600"/>
              <a:gd name="connsiteX7" fmla="*/ 1371600 w 1371600"/>
              <a:gd name="connsiteY7" fmla="*/ 1143000 h 1371600"/>
              <a:gd name="connsiteX8" fmla="*/ 1371600 w 1371600"/>
              <a:gd name="connsiteY8" fmla="*/ 1371600 h 1371600"/>
              <a:gd name="connsiteX9" fmla="*/ 1143000 w 1371600"/>
              <a:gd name="connsiteY9" fmla="*/ 1371600 h 1371600"/>
              <a:gd name="connsiteX10" fmla="*/ 691876 w 1371600"/>
              <a:gd name="connsiteY10" fmla="*/ 1591687 h 1371600"/>
              <a:gd name="connsiteX11" fmla="*/ 800100 w 1371600"/>
              <a:gd name="connsiteY11" fmla="*/ 1371600 h 1371600"/>
              <a:gd name="connsiteX12" fmla="*/ 0 w 1371600"/>
              <a:gd name="connsiteY12" fmla="*/ 1371600 h 1371600"/>
              <a:gd name="connsiteX13" fmla="*/ 0 w 1371600"/>
              <a:gd name="connsiteY13" fmla="*/ 1143000 h 1371600"/>
              <a:gd name="connsiteX14" fmla="*/ 0 w 1371600"/>
              <a:gd name="connsiteY14" fmla="*/ 800100 h 1371600"/>
              <a:gd name="connsiteX15" fmla="*/ 0 w 1371600"/>
              <a:gd name="connsiteY15" fmla="*/ 800100 h 1371600"/>
              <a:gd name="connsiteX16" fmla="*/ 0 w 1371600"/>
              <a:gd name="connsiteY16" fmla="*/ 0 h 1371600"/>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1143000 w 1371600"/>
              <a:gd name="connsiteY9" fmla="*/ 1371600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74640 w 1371600"/>
              <a:gd name="connsiteY9" fmla="*/ 1375934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83307 w 1371600"/>
              <a:gd name="connsiteY9" fmla="*/ 1362933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74639 w 1371600"/>
              <a:gd name="connsiteY9" fmla="*/ 1371601 h 1591687"/>
              <a:gd name="connsiteX10" fmla="*/ 691876 w 1371600"/>
              <a:gd name="connsiteY10" fmla="*/ 1591687 h 1591687"/>
              <a:gd name="connsiteX11" fmla="*/ 587751 w 1371600"/>
              <a:gd name="connsiteY11" fmla="*/ 1371600 h 1591687"/>
              <a:gd name="connsiteX12" fmla="*/ 0 w 1371600"/>
              <a:gd name="connsiteY12" fmla="*/ 1371600 h 1591687"/>
              <a:gd name="connsiteX13" fmla="*/ 0 w 1371600"/>
              <a:gd name="connsiteY13" fmla="*/ 1143000 h 1591687"/>
              <a:gd name="connsiteX14" fmla="*/ 0 w 1371600"/>
              <a:gd name="connsiteY14" fmla="*/ 800100 h 1591687"/>
              <a:gd name="connsiteX15" fmla="*/ 0 w 1371600"/>
              <a:gd name="connsiteY15" fmla="*/ 800100 h 1591687"/>
              <a:gd name="connsiteX16" fmla="*/ 0 w 1371600"/>
              <a:gd name="connsiteY16" fmla="*/ 0 h 1591687"/>
              <a:gd name="connsiteX0" fmla="*/ 0 w 1371600"/>
              <a:gd name="connsiteY0" fmla="*/ 0 h 1591687"/>
              <a:gd name="connsiteX1" fmla="*/ 800100 w 1371600"/>
              <a:gd name="connsiteY1" fmla="*/ 0 h 1591687"/>
              <a:gd name="connsiteX2" fmla="*/ 800100 w 1371600"/>
              <a:gd name="connsiteY2" fmla="*/ 0 h 1591687"/>
              <a:gd name="connsiteX3" fmla="*/ 1143000 w 1371600"/>
              <a:gd name="connsiteY3" fmla="*/ 0 h 1591687"/>
              <a:gd name="connsiteX4" fmla="*/ 1371600 w 1371600"/>
              <a:gd name="connsiteY4" fmla="*/ 0 h 1591687"/>
              <a:gd name="connsiteX5" fmla="*/ 1371600 w 1371600"/>
              <a:gd name="connsiteY5" fmla="*/ 800100 h 1591687"/>
              <a:gd name="connsiteX6" fmla="*/ 1371600 w 1371600"/>
              <a:gd name="connsiteY6" fmla="*/ 800100 h 1591687"/>
              <a:gd name="connsiteX7" fmla="*/ 1371600 w 1371600"/>
              <a:gd name="connsiteY7" fmla="*/ 1143000 h 1591687"/>
              <a:gd name="connsiteX8" fmla="*/ 1371600 w 1371600"/>
              <a:gd name="connsiteY8" fmla="*/ 1371600 h 1591687"/>
              <a:gd name="connsiteX9" fmla="*/ 774639 w 1371600"/>
              <a:gd name="connsiteY9" fmla="*/ 1371601 h 1591687"/>
              <a:gd name="connsiteX10" fmla="*/ 691876 w 1371600"/>
              <a:gd name="connsiteY10" fmla="*/ 1591687 h 1591687"/>
              <a:gd name="connsiteX11" fmla="*/ 672438 w 1371600"/>
              <a:gd name="connsiteY11" fmla="*/ 1524722 h 1591687"/>
              <a:gd name="connsiteX12" fmla="*/ 587751 w 1371600"/>
              <a:gd name="connsiteY12" fmla="*/ 1371600 h 1591687"/>
              <a:gd name="connsiteX13" fmla="*/ 0 w 1371600"/>
              <a:gd name="connsiteY13" fmla="*/ 1371600 h 1591687"/>
              <a:gd name="connsiteX14" fmla="*/ 0 w 1371600"/>
              <a:gd name="connsiteY14" fmla="*/ 1143000 h 1591687"/>
              <a:gd name="connsiteX15" fmla="*/ 0 w 1371600"/>
              <a:gd name="connsiteY15" fmla="*/ 800100 h 1591687"/>
              <a:gd name="connsiteX16" fmla="*/ 0 w 1371600"/>
              <a:gd name="connsiteY16" fmla="*/ 800100 h 1591687"/>
              <a:gd name="connsiteX17" fmla="*/ 0 w 1371600"/>
              <a:gd name="connsiteY17" fmla="*/ 0 h 1591687"/>
              <a:gd name="connsiteX0" fmla="*/ 0 w 1371600"/>
              <a:gd name="connsiteY0" fmla="*/ 0 h 1525478"/>
              <a:gd name="connsiteX1" fmla="*/ 800100 w 1371600"/>
              <a:gd name="connsiteY1" fmla="*/ 0 h 1525478"/>
              <a:gd name="connsiteX2" fmla="*/ 800100 w 1371600"/>
              <a:gd name="connsiteY2" fmla="*/ 0 h 1525478"/>
              <a:gd name="connsiteX3" fmla="*/ 1143000 w 1371600"/>
              <a:gd name="connsiteY3" fmla="*/ 0 h 1525478"/>
              <a:gd name="connsiteX4" fmla="*/ 1371600 w 1371600"/>
              <a:gd name="connsiteY4" fmla="*/ 0 h 1525478"/>
              <a:gd name="connsiteX5" fmla="*/ 1371600 w 1371600"/>
              <a:gd name="connsiteY5" fmla="*/ 800100 h 1525478"/>
              <a:gd name="connsiteX6" fmla="*/ 1371600 w 1371600"/>
              <a:gd name="connsiteY6" fmla="*/ 800100 h 1525478"/>
              <a:gd name="connsiteX7" fmla="*/ 1371600 w 1371600"/>
              <a:gd name="connsiteY7" fmla="*/ 1143000 h 1525478"/>
              <a:gd name="connsiteX8" fmla="*/ 1371600 w 1371600"/>
              <a:gd name="connsiteY8" fmla="*/ 1371600 h 1525478"/>
              <a:gd name="connsiteX9" fmla="*/ 774639 w 1371600"/>
              <a:gd name="connsiteY9" fmla="*/ 1371601 h 1525478"/>
              <a:gd name="connsiteX10" fmla="*/ 739546 w 1371600"/>
              <a:gd name="connsiteY10" fmla="*/ 1500680 h 1525478"/>
              <a:gd name="connsiteX11" fmla="*/ 672438 w 1371600"/>
              <a:gd name="connsiteY11" fmla="*/ 1524722 h 1525478"/>
              <a:gd name="connsiteX12" fmla="*/ 587751 w 1371600"/>
              <a:gd name="connsiteY12" fmla="*/ 1371600 h 1525478"/>
              <a:gd name="connsiteX13" fmla="*/ 0 w 1371600"/>
              <a:gd name="connsiteY13" fmla="*/ 1371600 h 1525478"/>
              <a:gd name="connsiteX14" fmla="*/ 0 w 1371600"/>
              <a:gd name="connsiteY14" fmla="*/ 1143000 h 1525478"/>
              <a:gd name="connsiteX15" fmla="*/ 0 w 1371600"/>
              <a:gd name="connsiteY15" fmla="*/ 800100 h 1525478"/>
              <a:gd name="connsiteX16" fmla="*/ 0 w 1371600"/>
              <a:gd name="connsiteY16" fmla="*/ 800100 h 1525478"/>
              <a:gd name="connsiteX17" fmla="*/ 0 w 1371600"/>
              <a:gd name="connsiteY17" fmla="*/ 0 h 1525478"/>
              <a:gd name="connsiteX0" fmla="*/ 0 w 1371600"/>
              <a:gd name="connsiteY0" fmla="*/ 0 h 1500680"/>
              <a:gd name="connsiteX1" fmla="*/ 800100 w 1371600"/>
              <a:gd name="connsiteY1" fmla="*/ 0 h 1500680"/>
              <a:gd name="connsiteX2" fmla="*/ 800100 w 1371600"/>
              <a:gd name="connsiteY2" fmla="*/ 0 h 1500680"/>
              <a:gd name="connsiteX3" fmla="*/ 1143000 w 1371600"/>
              <a:gd name="connsiteY3" fmla="*/ 0 h 1500680"/>
              <a:gd name="connsiteX4" fmla="*/ 1371600 w 1371600"/>
              <a:gd name="connsiteY4" fmla="*/ 0 h 1500680"/>
              <a:gd name="connsiteX5" fmla="*/ 1371600 w 1371600"/>
              <a:gd name="connsiteY5" fmla="*/ 800100 h 1500680"/>
              <a:gd name="connsiteX6" fmla="*/ 1371600 w 1371600"/>
              <a:gd name="connsiteY6" fmla="*/ 800100 h 1500680"/>
              <a:gd name="connsiteX7" fmla="*/ 1371600 w 1371600"/>
              <a:gd name="connsiteY7" fmla="*/ 1143000 h 1500680"/>
              <a:gd name="connsiteX8" fmla="*/ 1371600 w 1371600"/>
              <a:gd name="connsiteY8" fmla="*/ 1371600 h 1500680"/>
              <a:gd name="connsiteX9" fmla="*/ 774639 w 1371600"/>
              <a:gd name="connsiteY9" fmla="*/ 1371601 h 1500680"/>
              <a:gd name="connsiteX10" fmla="*/ 739546 w 1371600"/>
              <a:gd name="connsiteY10" fmla="*/ 1500680 h 1500680"/>
              <a:gd name="connsiteX11" fmla="*/ 672438 w 1371600"/>
              <a:gd name="connsiteY11" fmla="*/ 1412047 h 1500680"/>
              <a:gd name="connsiteX12" fmla="*/ 587751 w 1371600"/>
              <a:gd name="connsiteY12" fmla="*/ 1371600 h 1500680"/>
              <a:gd name="connsiteX13" fmla="*/ 0 w 1371600"/>
              <a:gd name="connsiteY13" fmla="*/ 1371600 h 1500680"/>
              <a:gd name="connsiteX14" fmla="*/ 0 w 1371600"/>
              <a:gd name="connsiteY14" fmla="*/ 1143000 h 1500680"/>
              <a:gd name="connsiteX15" fmla="*/ 0 w 1371600"/>
              <a:gd name="connsiteY15" fmla="*/ 800100 h 1500680"/>
              <a:gd name="connsiteX16" fmla="*/ 0 w 1371600"/>
              <a:gd name="connsiteY16" fmla="*/ 800100 h 1500680"/>
              <a:gd name="connsiteX17" fmla="*/ 0 w 1371600"/>
              <a:gd name="connsiteY17" fmla="*/ 0 h 1500680"/>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672438 w 1371600"/>
              <a:gd name="connsiteY11" fmla="*/ 1412047 h 1544016"/>
              <a:gd name="connsiteX12" fmla="*/ 587751 w 1371600"/>
              <a:gd name="connsiteY12" fmla="*/ 1371600 h 1544016"/>
              <a:gd name="connsiteX13" fmla="*/ 0 w 1371600"/>
              <a:gd name="connsiteY13" fmla="*/ 1371600 h 1544016"/>
              <a:gd name="connsiteX14" fmla="*/ 0 w 1371600"/>
              <a:gd name="connsiteY14" fmla="*/ 1143000 h 1544016"/>
              <a:gd name="connsiteX15" fmla="*/ 0 w 1371600"/>
              <a:gd name="connsiteY15" fmla="*/ 800100 h 1544016"/>
              <a:gd name="connsiteX16" fmla="*/ 0 w 1371600"/>
              <a:gd name="connsiteY16" fmla="*/ 800100 h 1544016"/>
              <a:gd name="connsiteX17" fmla="*/ 0 w 1371600"/>
              <a:gd name="connsiteY17"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572764 w 1371600"/>
              <a:gd name="connsiteY11" fmla="*/ 1472718 h 1544016"/>
              <a:gd name="connsiteX12" fmla="*/ 587751 w 1371600"/>
              <a:gd name="connsiteY12" fmla="*/ 1371600 h 1544016"/>
              <a:gd name="connsiteX13" fmla="*/ 0 w 1371600"/>
              <a:gd name="connsiteY13" fmla="*/ 1371600 h 1544016"/>
              <a:gd name="connsiteX14" fmla="*/ 0 w 1371600"/>
              <a:gd name="connsiteY14" fmla="*/ 1143000 h 1544016"/>
              <a:gd name="connsiteX15" fmla="*/ 0 w 1371600"/>
              <a:gd name="connsiteY15" fmla="*/ 800100 h 1544016"/>
              <a:gd name="connsiteX16" fmla="*/ 0 w 1371600"/>
              <a:gd name="connsiteY16" fmla="*/ 800100 h 1544016"/>
              <a:gd name="connsiteX17" fmla="*/ 0 w 1371600"/>
              <a:gd name="connsiteY17"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587751 w 1371600"/>
              <a:gd name="connsiteY11" fmla="*/ 1371600 h 1544016"/>
              <a:gd name="connsiteX12" fmla="*/ 0 w 1371600"/>
              <a:gd name="connsiteY12" fmla="*/ 1371600 h 1544016"/>
              <a:gd name="connsiteX13" fmla="*/ 0 w 1371600"/>
              <a:gd name="connsiteY13" fmla="*/ 1143000 h 1544016"/>
              <a:gd name="connsiteX14" fmla="*/ 0 w 1371600"/>
              <a:gd name="connsiteY14" fmla="*/ 800100 h 1544016"/>
              <a:gd name="connsiteX15" fmla="*/ 0 w 1371600"/>
              <a:gd name="connsiteY15" fmla="*/ 800100 h 1544016"/>
              <a:gd name="connsiteX16" fmla="*/ 0 w 1371600"/>
              <a:gd name="connsiteY16"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61541 w 1371600"/>
              <a:gd name="connsiteY10" fmla="*/ 1544016 h 1544016"/>
              <a:gd name="connsiteX11" fmla="*/ 587751 w 1371600"/>
              <a:gd name="connsiteY11" fmla="*/ 1371600 h 1544016"/>
              <a:gd name="connsiteX12" fmla="*/ 0 w 1371600"/>
              <a:gd name="connsiteY12" fmla="*/ 1371600 h 1544016"/>
              <a:gd name="connsiteX13" fmla="*/ 0 w 1371600"/>
              <a:gd name="connsiteY13" fmla="*/ 1143000 h 1544016"/>
              <a:gd name="connsiteX14" fmla="*/ 0 w 1371600"/>
              <a:gd name="connsiteY14" fmla="*/ 800100 h 1544016"/>
              <a:gd name="connsiteX15" fmla="*/ 0 w 1371600"/>
              <a:gd name="connsiteY15" fmla="*/ 800100 h 1544016"/>
              <a:gd name="connsiteX16" fmla="*/ 0 w 1371600"/>
              <a:gd name="connsiteY16" fmla="*/ 0 h 1544016"/>
              <a:gd name="connsiteX0" fmla="*/ 0 w 1371600"/>
              <a:gd name="connsiteY0" fmla="*/ 0 h 1544016"/>
              <a:gd name="connsiteX1" fmla="*/ 800100 w 1371600"/>
              <a:gd name="connsiteY1" fmla="*/ 0 h 1544016"/>
              <a:gd name="connsiteX2" fmla="*/ 800100 w 1371600"/>
              <a:gd name="connsiteY2" fmla="*/ 0 h 1544016"/>
              <a:gd name="connsiteX3" fmla="*/ 1143000 w 1371600"/>
              <a:gd name="connsiteY3" fmla="*/ 0 h 1544016"/>
              <a:gd name="connsiteX4" fmla="*/ 1371600 w 1371600"/>
              <a:gd name="connsiteY4" fmla="*/ 0 h 1544016"/>
              <a:gd name="connsiteX5" fmla="*/ 1371600 w 1371600"/>
              <a:gd name="connsiteY5" fmla="*/ 800100 h 1544016"/>
              <a:gd name="connsiteX6" fmla="*/ 1371600 w 1371600"/>
              <a:gd name="connsiteY6" fmla="*/ 800100 h 1544016"/>
              <a:gd name="connsiteX7" fmla="*/ 1371600 w 1371600"/>
              <a:gd name="connsiteY7" fmla="*/ 1143000 h 1544016"/>
              <a:gd name="connsiteX8" fmla="*/ 1371600 w 1371600"/>
              <a:gd name="connsiteY8" fmla="*/ 1371600 h 1544016"/>
              <a:gd name="connsiteX9" fmla="*/ 774639 w 1371600"/>
              <a:gd name="connsiteY9" fmla="*/ 1371601 h 1544016"/>
              <a:gd name="connsiteX10" fmla="*/ 687543 w 1371600"/>
              <a:gd name="connsiteY10" fmla="*/ 1544016 h 1544016"/>
              <a:gd name="connsiteX11" fmla="*/ 587751 w 1371600"/>
              <a:gd name="connsiteY11" fmla="*/ 1371600 h 1544016"/>
              <a:gd name="connsiteX12" fmla="*/ 0 w 1371600"/>
              <a:gd name="connsiteY12" fmla="*/ 1371600 h 1544016"/>
              <a:gd name="connsiteX13" fmla="*/ 0 w 1371600"/>
              <a:gd name="connsiteY13" fmla="*/ 1143000 h 1544016"/>
              <a:gd name="connsiteX14" fmla="*/ 0 w 1371600"/>
              <a:gd name="connsiteY14" fmla="*/ 800100 h 1544016"/>
              <a:gd name="connsiteX15" fmla="*/ 0 w 1371600"/>
              <a:gd name="connsiteY15" fmla="*/ 800100 h 1544016"/>
              <a:gd name="connsiteX16" fmla="*/ 0 w 1371600"/>
              <a:gd name="connsiteY16" fmla="*/ 0 h 1544016"/>
              <a:gd name="connsiteX0" fmla="*/ 0 w 1371600"/>
              <a:gd name="connsiteY0" fmla="*/ 0 h 1544308"/>
              <a:gd name="connsiteX1" fmla="*/ 800100 w 1371600"/>
              <a:gd name="connsiteY1" fmla="*/ 0 h 1544308"/>
              <a:gd name="connsiteX2" fmla="*/ 800100 w 1371600"/>
              <a:gd name="connsiteY2" fmla="*/ 0 h 1544308"/>
              <a:gd name="connsiteX3" fmla="*/ 1143000 w 1371600"/>
              <a:gd name="connsiteY3" fmla="*/ 0 h 1544308"/>
              <a:gd name="connsiteX4" fmla="*/ 1371600 w 1371600"/>
              <a:gd name="connsiteY4" fmla="*/ 0 h 1544308"/>
              <a:gd name="connsiteX5" fmla="*/ 1371600 w 1371600"/>
              <a:gd name="connsiteY5" fmla="*/ 800100 h 1544308"/>
              <a:gd name="connsiteX6" fmla="*/ 1371600 w 1371600"/>
              <a:gd name="connsiteY6" fmla="*/ 800100 h 1544308"/>
              <a:gd name="connsiteX7" fmla="*/ 1371600 w 1371600"/>
              <a:gd name="connsiteY7" fmla="*/ 1143000 h 1544308"/>
              <a:gd name="connsiteX8" fmla="*/ 1371600 w 1371600"/>
              <a:gd name="connsiteY8" fmla="*/ 1371600 h 1544308"/>
              <a:gd name="connsiteX9" fmla="*/ 774639 w 1371600"/>
              <a:gd name="connsiteY9" fmla="*/ 1371601 h 1544308"/>
              <a:gd name="connsiteX10" fmla="*/ 687543 w 1371600"/>
              <a:gd name="connsiteY10" fmla="*/ 1544016 h 1544308"/>
              <a:gd name="connsiteX11" fmla="*/ 587751 w 1371600"/>
              <a:gd name="connsiteY11" fmla="*/ 1371600 h 1544308"/>
              <a:gd name="connsiteX12" fmla="*/ 0 w 1371600"/>
              <a:gd name="connsiteY12" fmla="*/ 1371600 h 1544308"/>
              <a:gd name="connsiteX13" fmla="*/ 0 w 1371600"/>
              <a:gd name="connsiteY13" fmla="*/ 1143000 h 1544308"/>
              <a:gd name="connsiteX14" fmla="*/ 0 w 1371600"/>
              <a:gd name="connsiteY14" fmla="*/ 800100 h 1544308"/>
              <a:gd name="connsiteX15" fmla="*/ 0 w 1371600"/>
              <a:gd name="connsiteY15" fmla="*/ 800100 h 1544308"/>
              <a:gd name="connsiteX16" fmla="*/ 0 w 1371600"/>
              <a:gd name="connsiteY16" fmla="*/ 0 h 1544308"/>
              <a:gd name="connsiteX0" fmla="*/ 0 w 1371600"/>
              <a:gd name="connsiteY0" fmla="*/ 0 h 1544308"/>
              <a:gd name="connsiteX1" fmla="*/ 800100 w 1371600"/>
              <a:gd name="connsiteY1" fmla="*/ 0 h 1544308"/>
              <a:gd name="connsiteX2" fmla="*/ 800100 w 1371600"/>
              <a:gd name="connsiteY2" fmla="*/ 0 h 1544308"/>
              <a:gd name="connsiteX3" fmla="*/ 1143000 w 1371600"/>
              <a:gd name="connsiteY3" fmla="*/ 0 h 1544308"/>
              <a:gd name="connsiteX4" fmla="*/ 1371600 w 1371600"/>
              <a:gd name="connsiteY4" fmla="*/ 0 h 1544308"/>
              <a:gd name="connsiteX5" fmla="*/ 1371600 w 1371600"/>
              <a:gd name="connsiteY5" fmla="*/ 800100 h 1544308"/>
              <a:gd name="connsiteX6" fmla="*/ 1371600 w 1371600"/>
              <a:gd name="connsiteY6" fmla="*/ 800100 h 1544308"/>
              <a:gd name="connsiteX7" fmla="*/ 1371600 w 1371600"/>
              <a:gd name="connsiteY7" fmla="*/ 1143000 h 1544308"/>
              <a:gd name="connsiteX8" fmla="*/ 1371600 w 1371600"/>
              <a:gd name="connsiteY8" fmla="*/ 1371600 h 1544308"/>
              <a:gd name="connsiteX9" fmla="*/ 774639 w 1371600"/>
              <a:gd name="connsiteY9" fmla="*/ 1371601 h 1544308"/>
              <a:gd name="connsiteX10" fmla="*/ 687543 w 1371600"/>
              <a:gd name="connsiteY10" fmla="*/ 1544016 h 1544308"/>
              <a:gd name="connsiteX11" fmla="*/ 587751 w 1371600"/>
              <a:gd name="connsiteY11" fmla="*/ 1371600 h 1544308"/>
              <a:gd name="connsiteX12" fmla="*/ 0 w 1371600"/>
              <a:gd name="connsiteY12" fmla="*/ 1371600 h 1544308"/>
              <a:gd name="connsiteX13" fmla="*/ 0 w 1371600"/>
              <a:gd name="connsiteY13" fmla="*/ 1143000 h 1544308"/>
              <a:gd name="connsiteX14" fmla="*/ 0 w 1371600"/>
              <a:gd name="connsiteY14" fmla="*/ 800100 h 1544308"/>
              <a:gd name="connsiteX15" fmla="*/ 0 w 1371600"/>
              <a:gd name="connsiteY15" fmla="*/ 800100 h 1544308"/>
              <a:gd name="connsiteX16" fmla="*/ 0 w 1371600"/>
              <a:gd name="connsiteY16" fmla="*/ 0 h 1544308"/>
              <a:gd name="connsiteX0" fmla="*/ 0 w 1371600"/>
              <a:gd name="connsiteY0" fmla="*/ 0 h 1544308"/>
              <a:gd name="connsiteX1" fmla="*/ 800100 w 1371600"/>
              <a:gd name="connsiteY1" fmla="*/ 0 h 1544308"/>
              <a:gd name="connsiteX2" fmla="*/ 800100 w 1371600"/>
              <a:gd name="connsiteY2" fmla="*/ 0 h 1544308"/>
              <a:gd name="connsiteX3" fmla="*/ 1143000 w 1371600"/>
              <a:gd name="connsiteY3" fmla="*/ 0 h 1544308"/>
              <a:gd name="connsiteX4" fmla="*/ 1371600 w 1371600"/>
              <a:gd name="connsiteY4" fmla="*/ 0 h 1544308"/>
              <a:gd name="connsiteX5" fmla="*/ 1371600 w 1371600"/>
              <a:gd name="connsiteY5" fmla="*/ 800100 h 1544308"/>
              <a:gd name="connsiteX6" fmla="*/ 1371600 w 1371600"/>
              <a:gd name="connsiteY6" fmla="*/ 800100 h 1544308"/>
              <a:gd name="connsiteX7" fmla="*/ 1371600 w 1371600"/>
              <a:gd name="connsiteY7" fmla="*/ 1143000 h 1544308"/>
              <a:gd name="connsiteX8" fmla="*/ 1371600 w 1371600"/>
              <a:gd name="connsiteY8" fmla="*/ 1371600 h 1544308"/>
              <a:gd name="connsiteX9" fmla="*/ 752971 w 1371600"/>
              <a:gd name="connsiteY9" fmla="*/ 1371601 h 1544308"/>
              <a:gd name="connsiteX10" fmla="*/ 687543 w 1371600"/>
              <a:gd name="connsiteY10" fmla="*/ 1544016 h 1544308"/>
              <a:gd name="connsiteX11" fmla="*/ 587751 w 1371600"/>
              <a:gd name="connsiteY11" fmla="*/ 1371600 h 1544308"/>
              <a:gd name="connsiteX12" fmla="*/ 0 w 1371600"/>
              <a:gd name="connsiteY12" fmla="*/ 1371600 h 1544308"/>
              <a:gd name="connsiteX13" fmla="*/ 0 w 1371600"/>
              <a:gd name="connsiteY13" fmla="*/ 1143000 h 1544308"/>
              <a:gd name="connsiteX14" fmla="*/ 0 w 1371600"/>
              <a:gd name="connsiteY14" fmla="*/ 800100 h 1544308"/>
              <a:gd name="connsiteX15" fmla="*/ 0 w 1371600"/>
              <a:gd name="connsiteY15" fmla="*/ 800100 h 1544308"/>
              <a:gd name="connsiteX16" fmla="*/ 0 w 1371600"/>
              <a:gd name="connsiteY16" fmla="*/ 0 h 1544308"/>
              <a:gd name="connsiteX0" fmla="*/ 0 w 1371600"/>
              <a:gd name="connsiteY0" fmla="*/ 0 h 1571166"/>
              <a:gd name="connsiteX1" fmla="*/ 800100 w 1371600"/>
              <a:gd name="connsiteY1" fmla="*/ 0 h 1571166"/>
              <a:gd name="connsiteX2" fmla="*/ 800100 w 1371600"/>
              <a:gd name="connsiteY2" fmla="*/ 0 h 1571166"/>
              <a:gd name="connsiteX3" fmla="*/ 1143000 w 1371600"/>
              <a:gd name="connsiteY3" fmla="*/ 0 h 1571166"/>
              <a:gd name="connsiteX4" fmla="*/ 1371600 w 1371600"/>
              <a:gd name="connsiteY4" fmla="*/ 0 h 1571166"/>
              <a:gd name="connsiteX5" fmla="*/ 1371600 w 1371600"/>
              <a:gd name="connsiteY5" fmla="*/ 800100 h 1571166"/>
              <a:gd name="connsiteX6" fmla="*/ 1371600 w 1371600"/>
              <a:gd name="connsiteY6" fmla="*/ 800100 h 1571166"/>
              <a:gd name="connsiteX7" fmla="*/ 1371600 w 1371600"/>
              <a:gd name="connsiteY7" fmla="*/ 1143000 h 1571166"/>
              <a:gd name="connsiteX8" fmla="*/ 1371600 w 1371600"/>
              <a:gd name="connsiteY8" fmla="*/ 1371600 h 1571166"/>
              <a:gd name="connsiteX9" fmla="*/ 752971 w 1371600"/>
              <a:gd name="connsiteY9" fmla="*/ 1371601 h 1571166"/>
              <a:gd name="connsiteX10" fmla="*/ 687543 w 1371600"/>
              <a:gd name="connsiteY10" fmla="*/ 1570910 h 1571166"/>
              <a:gd name="connsiteX11" fmla="*/ 587751 w 1371600"/>
              <a:gd name="connsiteY11" fmla="*/ 1371600 h 1571166"/>
              <a:gd name="connsiteX12" fmla="*/ 0 w 1371600"/>
              <a:gd name="connsiteY12" fmla="*/ 1371600 h 1571166"/>
              <a:gd name="connsiteX13" fmla="*/ 0 w 1371600"/>
              <a:gd name="connsiteY13" fmla="*/ 1143000 h 1571166"/>
              <a:gd name="connsiteX14" fmla="*/ 0 w 1371600"/>
              <a:gd name="connsiteY14" fmla="*/ 800100 h 1571166"/>
              <a:gd name="connsiteX15" fmla="*/ 0 w 1371600"/>
              <a:gd name="connsiteY15" fmla="*/ 800100 h 1571166"/>
              <a:gd name="connsiteX16" fmla="*/ 0 w 1371600"/>
              <a:gd name="connsiteY16" fmla="*/ 0 h 1571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71600" h="1571166">
                <a:moveTo>
                  <a:pt x="0" y="0"/>
                </a:moveTo>
                <a:lnTo>
                  <a:pt x="800100" y="0"/>
                </a:lnTo>
                <a:lnTo>
                  <a:pt x="800100" y="0"/>
                </a:lnTo>
                <a:lnTo>
                  <a:pt x="1143000" y="0"/>
                </a:lnTo>
                <a:lnTo>
                  <a:pt x="1371600" y="0"/>
                </a:lnTo>
                <a:lnTo>
                  <a:pt x="1371600" y="800100"/>
                </a:lnTo>
                <a:lnTo>
                  <a:pt x="1371600" y="800100"/>
                </a:lnTo>
                <a:lnTo>
                  <a:pt x="1371600" y="1143000"/>
                </a:lnTo>
                <a:lnTo>
                  <a:pt x="1371600" y="1371600"/>
                </a:lnTo>
                <a:lnTo>
                  <a:pt x="752971" y="1371601"/>
                </a:lnTo>
                <a:cubicBezTo>
                  <a:pt x="723939" y="1429073"/>
                  <a:pt x="681906" y="1569776"/>
                  <a:pt x="687543" y="1570910"/>
                </a:cubicBezTo>
                <a:cubicBezTo>
                  <a:pt x="682397" y="1579578"/>
                  <a:pt x="585333" y="1365667"/>
                  <a:pt x="587751" y="1371600"/>
                </a:cubicBezTo>
                <a:lnTo>
                  <a:pt x="0" y="1371600"/>
                </a:lnTo>
                <a:lnTo>
                  <a:pt x="0" y="1143000"/>
                </a:lnTo>
                <a:lnTo>
                  <a:pt x="0" y="800100"/>
                </a:lnTo>
                <a:lnTo>
                  <a:pt x="0" y="800100"/>
                </a:lnTo>
                <a:lnTo>
                  <a:pt x="0" y="0"/>
                </a:lnTo>
                <a:close/>
              </a:path>
            </a:pathLst>
          </a:custGeom>
          <a:solidFill>
            <a:schemeClr val="accent5"/>
          </a:solidFill>
        </p:spPr>
        <p:txBody>
          <a:bodyPr lIns="91440" tIns="91440" rIns="91440" bIns="91440"/>
          <a:lstStyle>
            <a:lvl1pPr marL="0">
              <a:spcAft>
                <a:spcPts val="0"/>
              </a:spcAft>
              <a:buFontTx/>
              <a:buNone/>
              <a:defRPr sz="1400">
                <a:solidFill>
                  <a:schemeClr val="tx1"/>
                </a:solidFill>
                <a:latin typeface="Arial" pitchFamily="34" charset="0"/>
                <a:cs typeface="Arial" pitchFamily="34" charset="0"/>
              </a:defRPr>
            </a:lvl1pPr>
            <a:lvl2pPr marL="0">
              <a:spcAft>
                <a:spcPts val="0"/>
              </a:spcAft>
              <a:buFontTx/>
              <a:buNone/>
              <a:defRPr sz="1400">
                <a:solidFill>
                  <a:schemeClr val="tx1"/>
                </a:solidFill>
                <a:latin typeface="Arial" pitchFamily="34" charset="0"/>
                <a:cs typeface="Arial" pitchFamily="34" charset="0"/>
              </a:defRPr>
            </a:lvl2pPr>
            <a:lvl3pPr marL="0" indent="0">
              <a:spcAft>
                <a:spcPts val="0"/>
              </a:spcAft>
              <a:buFontTx/>
              <a:buNone/>
              <a:defRPr sz="1400">
                <a:solidFill>
                  <a:schemeClr val="tx1"/>
                </a:solidFill>
                <a:latin typeface="Arial" pitchFamily="34" charset="0"/>
                <a:cs typeface="Arial" pitchFamily="34" charset="0"/>
              </a:defRPr>
            </a:lvl3pPr>
            <a:lvl4pPr marL="0" indent="0">
              <a:spcAft>
                <a:spcPts val="0"/>
              </a:spcAft>
              <a:buFontTx/>
              <a:buNone/>
              <a:defRPr sz="1400">
                <a:solidFill>
                  <a:schemeClr val="tx1"/>
                </a:solidFill>
                <a:latin typeface="Arial" pitchFamily="34" charset="0"/>
                <a:cs typeface="Arial" pitchFamily="34" charset="0"/>
              </a:defRPr>
            </a:lvl4pPr>
            <a:lvl5pPr marL="0" indent="0">
              <a:spcAft>
                <a:spcPts val="0"/>
              </a:spcAft>
              <a:buFontTx/>
              <a:buNone/>
              <a:defRPr sz="1400">
                <a:solidFill>
                  <a:schemeClr val="tx1"/>
                </a:solidFill>
                <a:latin typeface="Arial" pitchFamily="34" charset="0"/>
                <a:cs typeface="Arial" pitchFamily="34" charset="0"/>
              </a:defRPr>
            </a:lvl5pPr>
          </a:lstStyle>
          <a:p>
            <a:pPr lvl="0"/>
            <a:endParaRPr lang="en-US" dirty="0"/>
          </a:p>
        </p:txBody>
      </p:sp>
      <p:sp>
        <p:nvSpPr>
          <p:cNvPr id="45" name="Text Placeholder 36"/>
          <p:cNvSpPr>
            <a:spLocks noGrp="1"/>
          </p:cNvSpPr>
          <p:nvPr>
            <p:ph type="body" sz="quarter" idx="34"/>
          </p:nvPr>
        </p:nvSpPr>
        <p:spPr>
          <a:xfrm>
            <a:off x="685800" y="4225272"/>
            <a:ext cx="1295400" cy="1565928"/>
          </a:xfrm>
          <a:custGeom>
            <a:avLst/>
            <a:gdLst>
              <a:gd name="connsiteX0" fmla="*/ 0 w 1295400"/>
              <a:gd name="connsiteY0" fmla="*/ 0 h 1371600"/>
              <a:gd name="connsiteX1" fmla="*/ 755650 w 1295400"/>
              <a:gd name="connsiteY1" fmla="*/ 0 h 1371600"/>
              <a:gd name="connsiteX2" fmla="*/ 655731 w 1295400"/>
              <a:gd name="connsiteY2" fmla="*/ -194328 h 1371600"/>
              <a:gd name="connsiteX3" fmla="*/ 1079500 w 1295400"/>
              <a:gd name="connsiteY3" fmla="*/ 0 h 1371600"/>
              <a:gd name="connsiteX4" fmla="*/ 1295400 w 1295400"/>
              <a:gd name="connsiteY4" fmla="*/ 0 h 1371600"/>
              <a:gd name="connsiteX5" fmla="*/ 1295400 w 1295400"/>
              <a:gd name="connsiteY5" fmla="*/ 228600 h 1371600"/>
              <a:gd name="connsiteX6" fmla="*/ 1295400 w 1295400"/>
              <a:gd name="connsiteY6" fmla="*/ 228600 h 1371600"/>
              <a:gd name="connsiteX7" fmla="*/ 1295400 w 1295400"/>
              <a:gd name="connsiteY7" fmla="*/ 571500 h 1371600"/>
              <a:gd name="connsiteX8" fmla="*/ 1295400 w 1295400"/>
              <a:gd name="connsiteY8" fmla="*/ 1371600 h 1371600"/>
              <a:gd name="connsiteX9" fmla="*/ 1079500 w 1295400"/>
              <a:gd name="connsiteY9" fmla="*/ 1371600 h 1371600"/>
              <a:gd name="connsiteX10" fmla="*/ 755650 w 1295400"/>
              <a:gd name="connsiteY10" fmla="*/ 1371600 h 1371600"/>
              <a:gd name="connsiteX11" fmla="*/ 755650 w 1295400"/>
              <a:gd name="connsiteY11" fmla="*/ 1371600 h 1371600"/>
              <a:gd name="connsiteX12" fmla="*/ 0 w 1295400"/>
              <a:gd name="connsiteY12" fmla="*/ 1371600 h 1371600"/>
              <a:gd name="connsiteX13" fmla="*/ 0 w 1295400"/>
              <a:gd name="connsiteY13" fmla="*/ 571500 h 1371600"/>
              <a:gd name="connsiteX14" fmla="*/ 0 w 1295400"/>
              <a:gd name="connsiteY14" fmla="*/ 228600 h 1371600"/>
              <a:gd name="connsiteX15" fmla="*/ 0 w 1295400"/>
              <a:gd name="connsiteY15" fmla="*/ 228600 h 1371600"/>
              <a:gd name="connsiteX16" fmla="*/ 0 w 1295400"/>
              <a:gd name="connsiteY16" fmla="*/ 0 h 1371600"/>
              <a:gd name="connsiteX0" fmla="*/ 0 w 1295400"/>
              <a:gd name="connsiteY0" fmla="*/ 194328 h 1565928"/>
              <a:gd name="connsiteX1" fmla="*/ 594285 w 1295400"/>
              <a:gd name="connsiteY1" fmla="*/ 203293 h 1565928"/>
              <a:gd name="connsiteX2" fmla="*/ 655731 w 1295400"/>
              <a:gd name="connsiteY2" fmla="*/ 0 h 1565928"/>
              <a:gd name="connsiteX3" fmla="*/ 1079500 w 1295400"/>
              <a:gd name="connsiteY3" fmla="*/ 194328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4285 w 1295400"/>
              <a:gd name="connsiteY1" fmla="*/ 203293 h 1565928"/>
              <a:gd name="connsiteX2" fmla="*/ 655731 w 1295400"/>
              <a:gd name="connsiteY2" fmla="*/ 0 h 1565928"/>
              <a:gd name="connsiteX3" fmla="*/ 747806 w 1295400"/>
              <a:gd name="connsiteY3" fmla="*/ 20329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4285 w 1295400"/>
              <a:gd name="connsiteY1" fmla="*/ 194879 h 1565928"/>
              <a:gd name="connsiteX2" fmla="*/ 655731 w 1295400"/>
              <a:gd name="connsiteY2" fmla="*/ 0 h 1565928"/>
              <a:gd name="connsiteX3" fmla="*/ 747806 w 1295400"/>
              <a:gd name="connsiteY3" fmla="*/ 20329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4285 w 1295400"/>
              <a:gd name="connsiteY1" fmla="*/ 194879 h 1565928"/>
              <a:gd name="connsiteX2" fmla="*/ 655731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9895 w 1295400"/>
              <a:gd name="connsiteY1" fmla="*/ 189270 h 1565928"/>
              <a:gd name="connsiteX2" fmla="*/ 655731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83065 w 1295400"/>
              <a:gd name="connsiteY1" fmla="*/ 192075 h 1565928"/>
              <a:gd name="connsiteX2" fmla="*/ 655731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83065 w 1295400"/>
              <a:gd name="connsiteY1" fmla="*/ 192075 h 1565928"/>
              <a:gd name="connsiteX2" fmla="*/ 647316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83065 w 1295400"/>
              <a:gd name="connsiteY1" fmla="*/ 192075 h 1565928"/>
              <a:gd name="connsiteX2" fmla="*/ 647316 w 1295400"/>
              <a:gd name="connsiteY2" fmla="*/ 0 h 1565928"/>
              <a:gd name="connsiteX3" fmla="*/ 725367 w 1295400"/>
              <a:gd name="connsiteY3" fmla="*/ 194877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5400" h="1565928">
                <a:moveTo>
                  <a:pt x="0" y="194328"/>
                </a:moveTo>
                <a:lnTo>
                  <a:pt x="583065" y="192075"/>
                </a:lnTo>
                <a:lnTo>
                  <a:pt x="647316" y="0"/>
                </a:lnTo>
                <a:lnTo>
                  <a:pt x="725367" y="194877"/>
                </a:lnTo>
                <a:lnTo>
                  <a:pt x="1295400" y="194328"/>
                </a:lnTo>
                <a:lnTo>
                  <a:pt x="1295400" y="422928"/>
                </a:lnTo>
                <a:lnTo>
                  <a:pt x="1295400" y="422928"/>
                </a:lnTo>
                <a:lnTo>
                  <a:pt x="1295400" y="765828"/>
                </a:lnTo>
                <a:lnTo>
                  <a:pt x="1295400" y="1565928"/>
                </a:lnTo>
                <a:lnTo>
                  <a:pt x="1079500" y="1565928"/>
                </a:lnTo>
                <a:lnTo>
                  <a:pt x="755650" y="1565928"/>
                </a:lnTo>
                <a:lnTo>
                  <a:pt x="755650" y="1565928"/>
                </a:lnTo>
                <a:lnTo>
                  <a:pt x="0" y="1565928"/>
                </a:lnTo>
                <a:lnTo>
                  <a:pt x="0" y="765828"/>
                </a:lnTo>
                <a:lnTo>
                  <a:pt x="0" y="422928"/>
                </a:lnTo>
                <a:lnTo>
                  <a:pt x="0" y="422928"/>
                </a:lnTo>
                <a:lnTo>
                  <a:pt x="0" y="194328"/>
                </a:lnTo>
                <a:close/>
              </a:path>
            </a:pathLst>
          </a:custGeom>
          <a:solidFill>
            <a:schemeClr val="accent4"/>
          </a:solidFill>
        </p:spPr>
        <p:txBody>
          <a:bodyPr lIns="91440" tIns="274320" rIns="91440" bIns="91440"/>
          <a:lstStyle>
            <a:lvl1pPr marL="0">
              <a:spcAft>
                <a:spcPts val="0"/>
              </a:spcAft>
              <a:buFontTx/>
              <a:buNone/>
              <a:defRPr sz="1400">
                <a:solidFill>
                  <a:schemeClr val="tx1"/>
                </a:solidFill>
                <a:latin typeface="Arial" pitchFamily="34" charset="0"/>
                <a:cs typeface="Arial" pitchFamily="34" charset="0"/>
              </a:defRPr>
            </a:lvl1pPr>
            <a:lvl2pPr marL="0">
              <a:spcAft>
                <a:spcPts val="0"/>
              </a:spcAft>
              <a:buFontTx/>
              <a:buNone/>
              <a:defRPr sz="1400">
                <a:solidFill>
                  <a:schemeClr val="tx1"/>
                </a:solidFill>
                <a:latin typeface="Arial" pitchFamily="34" charset="0"/>
                <a:cs typeface="Arial" pitchFamily="34" charset="0"/>
              </a:defRPr>
            </a:lvl2pPr>
            <a:lvl3pPr marL="0" indent="0">
              <a:spcAft>
                <a:spcPts val="0"/>
              </a:spcAft>
              <a:buFontTx/>
              <a:buNone/>
              <a:defRPr sz="1400">
                <a:solidFill>
                  <a:schemeClr val="tx1"/>
                </a:solidFill>
                <a:latin typeface="Arial" pitchFamily="34" charset="0"/>
                <a:cs typeface="Arial" pitchFamily="34" charset="0"/>
              </a:defRPr>
            </a:lvl3pPr>
            <a:lvl4pPr marL="0" indent="0">
              <a:spcAft>
                <a:spcPts val="0"/>
              </a:spcAft>
              <a:buFontTx/>
              <a:buNone/>
              <a:defRPr sz="1400">
                <a:solidFill>
                  <a:schemeClr val="tx1"/>
                </a:solidFill>
                <a:latin typeface="Arial" pitchFamily="34" charset="0"/>
                <a:cs typeface="Arial" pitchFamily="34" charset="0"/>
              </a:defRPr>
            </a:lvl4pPr>
            <a:lvl5pPr marL="0" indent="0">
              <a:spcAft>
                <a:spcPts val="0"/>
              </a:spcAft>
              <a:buFontTx/>
              <a:buNone/>
              <a:defRPr sz="1400">
                <a:solidFill>
                  <a:schemeClr val="tx1"/>
                </a:solidFill>
                <a:latin typeface="Arial" pitchFamily="34" charset="0"/>
                <a:cs typeface="Arial" pitchFamily="34" charset="0"/>
              </a:defRPr>
            </a:lvl5pPr>
          </a:lstStyle>
          <a:p>
            <a:pPr lvl="0"/>
            <a:endParaRPr lang="en-US" dirty="0"/>
          </a:p>
        </p:txBody>
      </p:sp>
      <p:sp>
        <p:nvSpPr>
          <p:cNvPr id="46" name="Text Placeholder 36"/>
          <p:cNvSpPr>
            <a:spLocks noGrp="1"/>
          </p:cNvSpPr>
          <p:nvPr>
            <p:ph type="body" sz="quarter" idx="35"/>
          </p:nvPr>
        </p:nvSpPr>
        <p:spPr>
          <a:xfrm>
            <a:off x="2133600" y="4225272"/>
            <a:ext cx="1295400" cy="1565928"/>
          </a:xfrm>
          <a:custGeom>
            <a:avLst/>
            <a:gdLst>
              <a:gd name="connsiteX0" fmla="*/ 0 w 1295400"/>
              <a:gd name="connsiteY0" fmla="*/ 0 h 1371600"/>
              <a:gd name="connsiteX1" fmla="*/ 755650 w 1295400"/>
              <a:gd name="connsiteY1" fmla="*/ 0 h 1371600"/>
              <a:gd name="connsiteX2" fmla="*/ 655731 w 1295400"/>
              <a:gd name="connsiteY2" fmla="*/ -194328 h 1371600"/>
              <a:gd name="connsiteX3" fmla="*/ 1079500 w 1295400"/>
              <a:gd name="connsiteY3" fmla="*/ 0 h 1371600"/>
              <a:gd name="connsiteX4" fmla="*/ 1295400 w 1295400"/>
              <a:gd name="connsiteY4" fmla="*/ 0 h 1371600"/>
              <a:gd name="connsiteX5" fmla="*/ 1295400 w 1295400"/>
              <a:gd name="connsiteY5" fmla="*/ 228600 h 1371600"/>
              <a:gd name="connsiteX6" fmla="*/ 1295400 w 1295400"/>
              <a:gd name="connsiteY6" fmla="*/ 228600 h 1371600"/>
              <a:gd name="connsiteX7" fmla="*/ 1295400 w 1295400"/>
              <a:gd name="connsiteY7" fmla="*/ 571500 h 1371600"/>
              <a:gd name="connsiteX8" fmla="*/ 1295400 w 1295400"/>
              <a:gd name="connsiteY8" fmla="*/ 1371600 h 1371600"/>
              <a:gd name="connsiteX9" fmla="*/ 1079500 w 1295400"/>
              <a:gd name="connsiteY9" fmla="*/ 1371600 h 1371600"/>
              <a:gd name="connsiteX10" fmla="*/ 755650 w 1295400"/>
              <a:gd name="connsiteY10" fmla="*/ 1371600 h 1371600"/>
              <a:gd name="connsiteX11" fmla="*/ 755650 w 1295400"/>
              <a:gd name="connsiteY11" fmla="*/ 1371600 h 1371600"/>
              <a:gd name="connsiteX12" fmla="*/ 0 w 1295400"/>
              <a:gd name="connsiteY12" fmla="*/ 1371600 h 1371600"/>
              <a:gd name="connsiteX13" fmla="*/ 0 w 1295400"/>
              <a:gd name="connsiteY13" fmla="*/ 571500 h 1371600"/>
              <a:gd name="connsiteX14" fmla="*/ 0 w 1295400"/>
              <a:gd name="connsiteY14" fmla="*/ 228600 h 1371600"/>
              <a:gd name="connsiteX15" fmla="*/ 0 w 1295400"/>
              <a:gd name="connsiteY15" fmla="*/ 228600 h 1371600"/>
              <a:gd name="connsiteX16" fmla="*/ 0 w 1295400"/>
              <a:gd name="connsiteY16" fmla="*/ 0 h 1371600"/>
              <a:gd name="connsiteX0" fmla="*/ 0 w 1295400"/>
              <a:gd name="connsiteY0" fmla="*/ 194328 h 1565928"/>
              <a:gd name="connsiteX1" fmla="*/ 594285 w 1295400"/>
              <a:gd name="connsiteY1" fmla="*/ 203293 h 1565928"/>
              <a:gd name="connsiteX2" fmla="*/ 655731 w 1295400"/>
              <a:gd name="connsiteY2" fmla="*/ 0 h 1565928"/>
              <a:gd name="connsiteX3" fmla="*/ 1079500 w 1295400"/>
              <a:gd name="connsiteY3" fmla="*/ 194328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4285 w 1295400"/>
              <a:gd name="connsiteY1" fmla="*/ 203293 h 1565928"/>
              <a:gd name="connsiteX2" fmla="*/ 655731 w 1295400"/>
              <a:gd name="connsiteY2" fmla="*/ 0 h 1565928"/>
              <a:gd name="connsiteX3" fmla="*/ 747806 w 1295400"/>
              <a:gd name="connsiteY3" fmla="*/ 20329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4285 w 1295400"/>
              <a:gd name="connsiteY1" fmla="*/ 194879 h 1565928"/>
              <a:gd name="connsiteX2" fmla="*/ 655731 w 1295400"/>
              <a:gd name="connsiteY2" fmla="*/ 0 h 1565928"/>
              <a:gd name="connsiteX3" fmla="*/ 747806 w 1295400"/>
              <a:gd name="connsiteY3" fmla="*/ 20329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4285 w 1295400"/>
              <a:gd name="connsiteY1" fmla="*/ 194879 h 1565928"/>
              <a:gd name="connsiteX2" fmla="*/ 655731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9895 w 1295400"/>
              <a:gd name="connsiteY1" fmla="*/ 189270 h 1565928"/>
              <a:gd name="connsiteX2" fmla="*/ 655731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83065 w 1295400"/>
              <a:gd name="connsiteY1" fmla="*/ 192075 h 1565928"/>
              <a:gd name="connsiteX2" fmla="*/ 655731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83065 w 1295400"/>
              <a:gd name="connsiteY1" fmla="*/ 192075 h 1565928"/>
              <a:gd name="connsiteX2" fmla="*/ 647316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83065 w 1295400"/>
              <a:gd name="connsiteY1" fmla="*/ 192075 h 1565928"/>
              <a:gd name="connsiteX2" fmla="*/ 647316 w 1295400"/>
              <a:gd name="connsiteY2" fmla="*/ 0 h 1565928"/>
              <a:gd name="connsiteX3" fmla="*/ 725367 w 1295400"/>
              <a:gd name="connsiteY3" fmla="*/ 194877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5400" h="1565928">
                <a:moveTo>
                  <a:pt x="0" y="194328"/>
                </a:moveTo>
                <a:lnTo>
                  <a:pt x="583065" y="192075"/>
                </a:lnTo>
                <a:lnTo>
                  <a:pt x="647316" y="0"/>
                </a:lnTo>
                <a:lnTo>
                  <a:pt x="725367" y="194877"/>
                </a:lnTo>
                <a:lnTo>
                  <a:pt x="1295400" y="194328"/>
                </a:lnTo>
                <a:lnTo>
                  <a:pt x="1295400" y="422928"/>
                </a:lnTo>
                <a:lnTo>
                  <a:pt x="1295400" y="422928"/>
                </a:lnTo>
                <a:lnTo>
                  <a:pt x="1295400" y="765828"/>
                </a:lnTo>
                <a:lnTo>
                  <a:pt x="1295400" y="1565928"/>
                </a:lnTo>
                <a:lnTo>
                  <a:pt x="1079500" y="1565928"/>
                </a:lnTo>
                <a:lnTo>
                  <a:pt x="755650" y="1565928"/>
                </a:lnTo>
                <a:lnTo>
                  <a:pt x="755650" y="1565928"/>
                </a:lnTo>
                <a:lnTo>
                  <a:pt x="0" y="1565928"/>
                </a:lnTo>
                <a:lnTo>
                  <a:pt x="0" y="765828"/>
                </a:lnTo>
                <a:lnTo>
                  <a:pt x="0" y="422928"/>
                </a:lnTo>
                <a:lnTo>
                  <a:pt x="0" y="422928"/>
                </a:lnTo>
                <a:lnTo>
                  <a:pt x="0" y="194328"/>
                </a:lnTo>
                <a:close/>
              </a:path>
            </a:pathLst>
          </a:custGeom>
          <a:solidFill>
            <a:schemeClr val="accent4"/>
          </a:solidFill>
        </p:spPr>
        <p:txBody>
          <a:bodyPr lIns="91440" tIns="274320" rIns="91440" bIns="91440"/>
          <a:lstStyle>
            <a:lvl1pPr marL="0">
              <a:spcAft>
                <a:spcPts val="0"/>
              </a:spcAft>
              <a:buFontTx/>
              <a:buNone/>
              <a:defRPr sz="1400">
                <a:solidFill>
                  <a:schemeClr val="tx1"/>
                </a:solidFill>
                <a:latin typeface="Arial" pitchFamily="34" charset="0"/>
                <a:cs typeface="Arial" pitchFamily="34" charset="0"/>
              </a:defRPr>
            </a:lvl1pPr>
            <a:lvl2pPr marL="0">
              <a:spcAft>
                <a:spcPts val="0"/>
              </a:spcAft>
              <a:buFontTx/>
              <a:buNone/>
              <a:defRPr sz="1400">
                <a:solidFill>
                  <a:schemeClr val="tx1"/>
                </a:solidFill>
                <a:latin typeface="Arial" pitchFamily="34" charset="0"/>
                <a:cs typeface="Arial" pitchFamily="34" charset="0"/>
              </a:defRPr>
            </a:lvl2pPr>
            <a:lvl3pPr marL="0" indent="0">
              <a:spcAft>
                <a:spcPts val="0"/>
              </a:spcAft>
              <a:buFontTx/>
              <a:buNone/>
              <a:defRPr sz="1400">
                <a:solidFill>
                  <a:schemeClr val="tx1"/>
                </a:solidFill>
                <a:latin typeface="Arial" pitchFamily="34" charset="0"/>
                <a:cs typeface="Arial" pitchFamily="34" charset="0"/>
              </a:defRPr>
            </a:lvl3pPr>
            <a:lvl4pPr marL="0" indent="0">
              <a:spcAft>
                <a:spcPts val="0"/>
              </a:spcAft>
              <a:buFontTx/>
              <a:buNone/>
              <a:defRPr sz="1400">
                <a:solidFill>
                  <a:schemeClr val="tx1"/>
                </a:solidFill>
                <a:latin typeface="Arial" pitchFamily="34" charset="0"/>
                <a:cs typeface="Arial" pitchFamily="34" charset="0"/>
              </a:defRPr>
            </a:lvl4pPr>
            <a:lvl5pPr marL="0" indent="0">
              <a:spcAft>
                <a:spcPts val="0"/>
              </a:spcAft>
              <a:buFontTx/>
              <a:buNone/>
              <a:defRPr sz="1400">
                <a:solidFill>
                  <a:schemeClr val="tx1"/>
                </a:solidFill>
                <a:latin typeface="Arial" pitchFamily="34" charset="0"/>
                <a:cs typeface="Arial" pitchFamily="34" charset="0"/>
              </a:defRPr>
            </a:lvl5pPr>
          </a:lstStyle>
          <a:p>
            <a:pPr lvl="0"/>
            <a:endParaRPr lang="en-US" dirty="0"/>
          </a:p>
        </p:txBody>
      </p:sp>
      <p:sp>
        <p:nvSpPr>
          <p:cNvPr id="47" name="Text Placeholder 36"/>
          <p:cNvSpPr>
            <a:spLocks noGrp="1"/>
          </p:cNvSpPr>
          <p:nvPr>
            <p:ph type="body" sz="quarter" idx="36"/>
          </p:nvPr>
        </p:nvSpPr>
        <p:spPr>
          <a:xfrm>
            <a:off x="3581400" y="4225272"/>
            <a:ext cx="1295400" cy="1565928"/>
          </a:xfrm>
          <a:custGeom>
            <a:avLst/>
            <a:gdLst>
              <a:gd name="connsiteX0" fmla="*/ 0 w 1295400"/>
              <a:gd name="connsiteY0" fmla="*/ 0 h 1371600"/>
              <a:gd name="connsiteX1" fmla="*/ 755650 w 1295400"/>
              <a:gd name="connsiteY1" fmla="*/ 0 h 1371600"/>
              <a:gd name="connsiteX2" fmla="*/ 655731 w 1295400"/>
              <a:gd name="connsiteY2" fmla="*/ -194328 h 1371600"/>
              <a:gd name="connsiteX3" fmla="*/ 1079500 w 1295400"/>
              <a:gd name="connsiteY3" fmla="*/ 0 h 1371600"/>
              <a:gd name="connsiteX4" fmla="*/ 1295400 w 1295400"/>
              <a:gd name="connsiteY4" fmla="*/ 0 h 1371600"/>
              <a:gd name="connsiteX5" fmla="*/ 1295400 w 1295400"/>
              <a:gd name="connsiteY5" fmla="*/ 228600 h 1371600"/>
              <a:gd name="connsiteX6" fmla="*/ 1295400 w 1295400"/>
              <a:gd name="connsiteY6" fmla="*/ 228600 h 1371600"/>
              <a:gd name="connsiteX7" fmla="*/ 1295400 w 1295400"/>
              <a:gd name="connsiteY7" fmla="*/ 571500 h 1371600"/>
              <a:gd name="connsiteX8" fmla="*/ 1295400 w 1295400"/>
              <a:gd name="connsiteY8" fmla="*/ 1371600 h 1371600"/>
              <a:gd name="connsiteX9" fmla="*/ 1079500 w 1295400"/>
              <a:gd name="connsiteY9" fmla="*/ 1371600 h 1371600"/>
              <a:gd name="connsiteX10" fmla="*/ 755650 w 1295400"/>
              <a:gd name="connsiteY10" fmla="*/ 1371600 h 1371600"/>
              <a:gd name="connsiteX11" fmla="*/ 755650 w 1295400"/>
              <a:gd name="connsiteY11" fmla="*/ 1371600 h 1371600"/>
              <a:gd name="connsiteX12" fmla="*/ 0 w 1295400"/>
              <a:gd name="connsiteY12" fmla="*/ 1371600 h 1371600"/>
              <a:gd name="connsiteX13" fmla="*/ 0 w 1295400"/>
              <a:gd name="connsiteY13" fmla="*/ 571500 h 1371600"/>
              <a:gd name="connsiteX14" fmla="*/ 0 w 1295400"/>
              <a:gd name="connsiteY14" fmla="*/ 228600 h 1371600"/>
              <a:gd name="connsiteX15" fmla="*/ 0 w 1295400"/>
              <a:gd name="connsiteY15" fmla="*/ 228600 h 1371600"/>
              <a:gd name="connsiteX16" fmla="*/ 0 w 1295400"/>
              <a:gd name="connsiteY16" fmla="*/ 0 h 1371600"/>
              <a:gd name="connsiteX0" fmla="*/ 0 w 1295400"/>
              <a:gd name="connsiteY0" fmla="*/ 194328 h 1565928"/>
              <a:gd name="connsiteX1" fmla="*/ 594285 w 1295400"/>
              <a:gd name="connsiteY1" fmla="*/ 203293 h 1565928"/>
              <a:gd name="connsiteX2" fmla="*/ 655731 w 1295400"/>
              <a:gd name="connsiteY2" fmla="*/ 0 h 1565928"/>
              <a:gd name="connsiteX3" fmla="*/ 1079500 w 1295400"/>
              <a:gd name="connsiteY3" fmla="*/ 194328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4285 w 1295400"/>
              <a:gd name="connsiteY1" fmla="*/ 203293 h 1565928"/>
              <a:gd name="connsiteX2" fmla="*/ 655731 w 1295400"/>
              <a:gd name="connsiteY2" fmla="*/ 0 h 1565928"/>
              <a:gd name="connsiteX3" fmla="*/ 747806 w 1295400"/>
              <a:gd name="connsiteY3" fmla="*/ 20329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4285 w 1295400"/>
              <a:gd name="connsiteY1" fmla="*/ 194879 h 1565928"/>
              <a:gd name="connsiteX2" fmla="*/ 655731 w 1295400"/>
              <a:gd name="connsiteY2" fmla="*/ 0 h 1565928"/>
              <a:gd name="connsiteX3" fmla="*/ 747806 w 1295400"/>
              <a:gd name="connsiteY3" fmla="*/ 20329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4285 w 1295400"/>
              <a:gd name="connsiteY1" fmla="*/ 194879 h 1565928"/>
              <a:gd name="connsiteX2" fmla="*/ 655731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9895 w 1295400"/>
              <a:gd name="connsiteY1" fmla="*/ 189270 h 1565928"/>
              <a:gd name="connsiteX2" fmla="*/ 655731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83065 w 1295400"/>
              <a:gd name="connsiteY1" fmla="*/ 192075 h 1565928"/>
              <a:gd name="connsiteX2" fmla="*/ 655731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83065 w 1295400"/>
              <a:gd name="connsiteY1" fmla="*/ 192075 h 1565928"/>
              <a:gd name="connsiteX2" fmla="*/ 647316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83065 w 1295400"/>
              <a:gd name="connsiteY1" fmla="*/ 192075 h 1565928"/>
              <a:gd name="connsiteX2" fmla="*/ 647316 w 1295400"/>
              <a:gd name="connsiteY2" fmla="*/ 0 h 1565928"/>
              <a:gd name="connsiteX3" fmla="*/ 725367 w 1295400"/>
              <a:gd name="connsiteY3" fmla="*/ 194877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5400" h="1565928">
                <a:moveTo>
                  <a:pt x="0" y="194328"/>
                </a:moveTo>
                <a:lnTo>
                  <a:pt x="583065" y="192075"/>
                </a:lnTo>
                <a:lnTo>
                  <a:pt x="647316" y="0"/>
                </a:lnTo>
                <a:lnTo>
                  <a:pt x="725367" y="194877"/>
                </a:lnTo>
                <a:lnTo>
                  <a:pt x="1295400" y="194328"/>
                </a:lnTo>
                <a:lnTo>
                  <a:pt x="1295400" y="422928"/>
                </a:lnTo>
                <a:lnTo>
                  <a:pt x="1295400" y="422928"/>
                </a:lnTo>
                <a:lnTo>
                  <a:pt x="1295400" y="765828"/>
                </a:lnTo>
                <a:lnTo>
                  <a:pt x="1295400" y="1565928"/>
                </a:lnTo>
                <a:lnTo>
                  <a:pt x="1079500" y="1565928"/>
                </a:lnTo>
                <a:lnTo>
                  <a:pt x="755650" y="1565928"/>
                </a:lnTo>
                <a:lnTo>
                  <a:pt x="755650" y="1565928"/>
                </a:lnTo>
                <a:lnTo>
                  <a:pt x="0" y="1565928"/>
                </a:lnTo>
                <a:lnTo>
                  <a:pt x="0" y="765828"/>
                </a:lnTo>
                <a:lnTo>
                  <a:pt x="0" y="422928"/>
                </a:lnTo>
                <a:lnTo>
                  <a:pt x="0" y="422928"/>
                </a:lnTo>
                <a:lnTo>
                  <a:pt x="0" y="194328"/>
                </a:lnTo>
                <a:close/>
              </a:path>
            </a:pathLst>
          </a:custGeom>
          <a:solidFill>
            <a:schemeClr val="accent4"/>
          </a:solidFill>
        </p:spPr>
        <p:txBody>
          <a:bodyPr lIns="91440" tIns="274320" rIns="91440" bIns="91440"/>
          <a:lstStyle>
            <a:lvl1pPr marL="0">
              <a:spcAft>
                <a:spcPts val="0"/>
              </a:spcAft>
              <a:buFontTx/>
              <a:buNone/>
              <a:defRPr sz="1400">
                <a:solidFill>
                  <a:schemeClr val="tx1"/>
                </a:solidFill>
                <a:latin typeface="Arial" pitchFamily="34" charset="0"/>
                <a:cs typeface="Arial" pitchFamily="34" charset="0"/>
              </a:defRPr>
            </a:lvl1pPr>
            <a:lvl2pPr marL="0">
              <a:spcAft>
                <a:spcPts val="0"/>
              </a:spcAft>
              <a:buFontTx/>
              <a:buNone/>
              <a:defRPr sz="1400">
                <a:solidFill>
                  <a:schemeClr val="tx1"/>
                </a:solidFill>
                <a:latin typeface="Arial" pitchFamily="34" charset="0"/>
                <a:cs typeface="Arial" pitchFamily="34" charset="0"/>
              </a:defRPr>
            </a:lvl2pPr>
            <a:lvl3pPr marL="0" indent="0">
              <a:spcAft>
                <a:spcPts val="0"/>
              </a:spcAft>
              <a:buFontTx/>
              <a:buNone/>
              <a:defRPr sz="1400">
                <a:solidFill>
                  <a:schemeClr val="tx1"/>
                </a:solidFill>
                <a:latin typeface="Arial" pitchFamily="34" charset="0"/>
                <a:cs typeface="Arial" pitchFamily="34" charset="0"/>
              </a:defRPr>
            </a:lvl3pPr>
            <a:lvl4pPr marL="0" indent="0">
              <a:spcAft>
                <a:spcPts val="0"/>
              </a:spcAft>
              <a:buFontTx/>
              <a:buNone/>
              <a:defRPr sz="1400">
                <a:solidFill>
                  <a:schemeClr val="tx1"/>
                </a:solidFill>
                <a:latin typeface="Arial" pitchFamily="34" charset="0"/>
                <a:cs typeface="Arial" pitchFamily="34" charset="0"/>
              </a:defRPr>
            </a:lvl4pPr>
            <a:lvl5pPr marL="0" indent="0">
              <a:spcAft>
                <a:spcPts val="0"/>
              </a:spcAft>
              <a:buFontTx/>
              <a:buNone/>
              <a:defRPr sz="1400">
                <a:solidFill>
                  <a:schemeClr val="tx1"/>
                </a:solidFill>
                <a:latin typeface="Arial" pitchFamily="34" charset="0"/>
                <a:cs typeface="Arial" pitchFamily="34" charset="0"/>
              </a:defRPr>
            </a:lvl5pPr>
          </a:lstStyle>
          <a:p>
            <a:pPr lvl="0"/>
            <a:endParaRPr lang="en-US" dirty="0"/>
          </a:p>
        </p:txBody>
      </p:sp>
      <p:sp>
        <p:nvSpPr>
          <p:cNvPr id="48" name="Text Placeholder 36"/>
          <p:cNvSpPr>
            <a:spLocks noGrp="1"/>
          </p:cNvSpPr>
          <p:nvPr>
            <p:ph type="body" sz="quarter" idx="37"/>
          </p:nvPr>
        </p:nvSpPr>
        <p:spPr>
          <a:xfrm>
            <a:off x="5029200" y="4225272"/>
            <a:ext cx="1295400" cy="1565928"/>
          </a:xfrm>
          <a:custGeom>
            <a:avLst/>
            <a:gdLst>
              <a:gd name="connsiteX0" fmla="*/ 0 w 1295400"/>
              <a:gd name="connsiteY0" fmla="*/ 0 h 1371600"/>
              <a:gd name="connsiteX1" fmla="*/ 755650 w 1295400"/>
              <a:gd name="connsiteY1" fmla="*/ 0 h 1371600"/>
              <a:gd name="connsiteX2" fmla="*/ 655731 w 1295400"/>
              <a:gd name="connsiteY2" fmla="*/ -194328 h 1371600"/>
              <a:gd name="connsiteX3" fmla="*/ 1079500 w 1295400"/>
              <a:gd name="connsiteY3" fmla="*/ 0 h 1371600"/>
              <a:gd name="connsiteX4" fmla="*/ 1295400 w 1295400"/>
              <a:gd name="connsiteY4" fmla="*/ 0 h 1371600"/>
              <a:gd name="connsiteX5" fmla="*/ 1295400 w 1295400"/>
              <a:gd name="connsiteY5" fmla="*/ 228600 h 1371600"/>
              <a:gd name="connsiteX6" fmla="*/ 1295400 w 1295400"/>
              <a:gd name="connsiteY6" fmla="*/ 228600 h 1371600"/>
              <a:gd name="connsiteX7" fmla="*/ 1295400 w 1295400"/>
              <a:gd name="connsiteY7" fmla="*/ 571500 h 1371600"/>
              <a:gd name="connsiteX8" fmla="*/ 1295400 w 1295400"/>
              <a:gd name="connsiteY8" fmla="*/ 1371600 h 1371600"/>
              <a:gd name="connsiteX9" fmla="*/ 1079500 w 1295400"/>
              <a:gd name="connsiteY9" fmla="*/ 1371600 h 1371600"/>
              <a:gd name="connsiteX10" fmla="*/ 755650 w 1295400"/>
              <a:gd name="connsiteY10" fmla="*/ 1371600 h 1371600"/>
              <a:gd name="connsiteX11" fmla="*/ 755650 w 1295400"/>
              <a:gd name="connsiteY11" fmla="*/ 1371600 h 1371600"/>
              <a:gd name="connsiteX12" fmla="*/ 0 w 1295400"/>
              <a:gd name="connsiteY12" fmla="*/ 1371600 h 1371600"/>
              <a:gd name="connsiteX13" fmla="*/ 0 w 1295400"/>
              <a:gd name="connsiteY13" fmla="*/ 571500 h 1371600"/>
              <a:gd name="connsiteX14" fmla="*/ 0 w 1295400"/>
              <a:gd name="connsiteY14" fmla="*/ 228600 h 1371600"/>
              <a:gd name="connsiteX15" fmla="*/ 0 w 1295400"/>
              <a:gd name="connsiteY15" fmla="*/ 228600 h 1371600"/>
              <a:gd name="connsiteX16" fmla="*/ 0 w 1295400"/>
              <a:gd name="connsiteY16" fmla="*/ 0 h 1371600"/>
              <a:gd name="connsiteX0" fmla="*/ 0 w 1295400"/>
              <a:gd name="connsiteY0" fmla="*/ 194328 h 1565928"/>
              <a:gd name="connsiteX1" fmla="*/ 594285 w 1295400"/>
              <a:gd name="connsiteY1" fmla="*/ 203293 h 1565928"/>
              <a:gd name="connsiteX2" fmla="*/ 655731 w 1295400"/>
              <a:gd name="connsiteY2" fmla="*/ 0 h 1565928"/>
              <a:gd name="connsiteX3" fmla="*/ 1079500 w 1295400"/>
              <a:gd name="connsiteY3" fmla="*/ 194328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4285 w 1295400"/>
              <a:gd name="connsiteY1" fmla="*/ 203293 h 1565928"/>
              <a:gd name="connsiteX2" fmla="*/ 655731 w 1295400"/>
              <a:gd name="connsiteY2" fmla="*/ 0 h 1565928"/>
              <a:gd name="connsiteX3" fmla="*/ 747806 w 1295400"/>
              <a:gd name="connsiteY3" fmla="*/ 20329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4285 w 1295400"/>
              <a:gd name="connsiteY1" fmla="*/ 194879 h 1565928"/>
              <a:gd name="connsiteX2" fmla="*/ 655731 w 1295400"/>
              <a:gd name="connsiteY2" fmla="*/ 0 h 1565928"/>
              <a:gd name="connsiteX3" fmla="*/ 747806 w 1295400"/>
              <a:gd name="connsiteY3" fmla="*/ 20329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4285 w 1295400"/>
              <a:gd name="connsiteY1" fmla="*/ 194879 h 1565928"/>
              <a:gd name="connsiteX2" fmla="*/ 655731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99895 w 1295400"/>
              <a:gd name="connsiteY1" fmla="*/ 189270 h 1565928"/>
              <a:gd name="connsiteX2" fmla="*/ 655731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83065 w 1295400"/>
              <a:gd name="connsiteY1" fmla="*/ 192075 h 1565928"/>
              <a:gd name="connsiteX2" fmla="*/ 655731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83065 w 1295400"/>
              <a:gd name="connsiteY1" fmla="*/ 192075 h 1565928"/>
              <a:gd name="connsiteX2" fmla="*/ 647316 w 1295400"/>
              <a:gd name="connsiteY2" fmla="*/ 0 h 1565928"/>
              <a:gd name="connsiteX3" fmla="*/ 739391 w 1295400"/>
              <a:gd name="connsiteY3" fmla="*/ 197682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 name="connsiteX0" fmla="*/ 0 w 1295400"/>
              <a:gd name="connsiteY0" fmla="*/ 194328 h 1565928"/>
              <a:gd name="connsiteX1" fmla="*/ 583065 w 1295400"/>
              <a:gd name="connsiteY1" fmla="*/ 192075 h 1565928"/>
              <a:gd name="connsiteX2" fmla="*/ 647316 w 1295400"/>
              <a:gd name="connsiteY2" fmla="*/ 0 h 1565928"/>
              <a:gd name="connsiteX3" fmla="*/ 725367 w 1295400"/>
              <a:gd name="connsiteY3" fmla="*/ 194877 h 1565928"/>
              <a:gd name="connsiteX4" fmla="*/ 1295400 w 1295400"/>
              <a:gd name="connsiteY4" fmla="*/ 194328 h 1565928"/>
              <a:gd name="connsiteX5" fmla="*/ 1295400 w 1295400"/>
              <a:gd name="connsiteY5" fmla="*/ 422928 h 1565928"/>
              <a:gd name="connsiteX6" fmla="*/ 1295400 w 1295400"/>
              <a:gd name="connsiteY6" fmla="*/ 422928 h 1565928"/>
              <a:gd name="connsiteX7" fmla="*/ 1295400 w 1295400"/>
              <a:gd name="connsiteY7" fmla="*/ 765828 h 1565928"/>
              <a:gd name="connsiteX8" fmla="*/ 1295400 w 1295400"/>
              <a:gd name="connsiteY8" fmla="*/ 1565928 h 1565928"/>
              <a:gd name="connsiteX9" fmla="*/ 1079500 w 1295400"/>
              <a:gd name="connsiteY9" fmla="*/ 1565928 h 1565928"/>
              <a:gd name="connsiteX10" fmla="*/ 755650 w 1295400"/>
              <a:gd name="connsiteY10" fmla="*/ 1565928 h 1565928"/>
              <a:gd name="connsiteX11" fmla="*/ 755650 w 1295400"/>
              <a:gd name="connsiteY11" fmla="*/ 1565928 h 1565928"/>
              <a:gd name="connsiteX12" fmla="*/ 0 w 1295400"/>
              <a:gd name="connsiteY12" fmla="*/ 1565928 h 1565928"/>
              <a:gd name="connsiteX13" fmla="*/ 0 w 1295400"/>
              <a:gd name="connsiteY13" fmla="*/ 765828 h 1565928"/>
              <a:gd name="connsiteX14" fmla="*/ 0 w 1295400"/>
              <a:gd name="connsiteY14" fmla="*/ 422928 h 1565928"/>
              <a:gd name="connsiteX15" fmla="*/ 0 w 1295400"/>
              <a:gd name="connsiteY15" fmla="*/ 422928 h 1565928"/>
              <a:gd name="connsiteX16" fmla="*/ 0 w 1295400"/>
              <a:gd name="connsiteY16" fmla="*/ 194328 h 1565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5400" h="1565928">
                <a:moveTo>
                  <a:pt x="0" y="194328"/>
                </a:moveTo>
                <a:lnTo>
                  <a:pt x="583065" y="192075"/>
                </a:lnTo>
                <a:lnTo>
                  <a:pt x="647316" y="0"/>
                </a:lnTo>
                <a:lnTo>
                  <a:pt x="725367" y="194877"/>
                </a:lnTo>
                <a:lnTo>
                  <a:pt x="1295400" y="194328"/>
                </a:lnTo>
                <a:lnTo>
                  <a:pt x="1295400" y="422928"/>
                </a:lnTo>
                <a:lnTo>
                  <a:pt x="1295400" y="422928"/>
                </a:lnTo>
                <a:lnTo>
                  <a:pt x="1295400" y="765828"/>
                </a:lnTo>
                <a:lnTo>
                  <a:pt x="1295400" y="1565928"/>
                </a:lnTo>
                <a:lnTo>
                  <a:pt x="1079500" y="1565928"/>
                </a:lnTo>
                <a:lnTo>
                  <a:pt x="755650" y="1565928"/>
                </a:lnTo>
                <a:lnTo>
                  <a:pt x="755650" y="1565928"/>
                </a:lnTo>
                <a:lnTo>
                  <a:pt x="0" y="1565928"/>
                </a:lnTo>
                <a:lnTo>
                  <a:pt x="0" y="765828"/>
                </a:lnTo>
                <a:lnTo>
                  <a:pt x="0" y="422928"/>
                </a:lnTo>
                <a:lnTo>
                  <a:pt x="0" y="422928"/>
                </a:lnTo>
                <a:lnTo>
                  <a:pt x="0" y="194328"/>
                </a:lnTo>
                <a:close/>
              </a:path>
            </a:pathLst>
          </a:custGeom>
          <a:solidFill>
            <a:schemeClr val="accent4"/>
          </a:solidFill>
        </p:spPr>
        <p:txBody>
          <a:bodyPr lIns="91440" tIns="274320" rIns="91440" bIns="91440"/>
          <a:lstStyle>
            <a:lvl1pPr marL="0">
              <a:spcAft>
                <a:spcPts val="0"/>
              </a:spcAft>
              <a:buFontTx/>
              <a:buNone/>
              <a:defRPr sz="1400">
                <a:solidFill>
                  <a:schemeClr val="tx1"/>
                </a:solidFill>
                <a:latin typeface="Arial" pitchFamily="34" charset="0"/>
                <a:cs typeface="Arial" pitchFamily="34" charset="0"/>
              </a:defRPr>
            </a:lvl1pPr>
            <a:lvl2pPr marL="0">
              <a:spcAft>
                <a:spcPts val="0"/>
              </a:spcAft>
              <a:buFontTx/>
              <a:buNone/>
              <a:defRPr sz="1400">
                <a:solidFill>
                  <a:schemeClr val="tx1"/>
                </a:solidFill>
                <a:latin typeface="Arial" pitchFamily="34" charset="0"/>
                <a:cs typeface="Arial" pitchFamily="34" charset="0"/>
              </a:defRPr>
            </a:lvl2pPr>
            <a:lvl3pPr marL="0" indent="0">
              <a:spcAft>
                <a:spcPts val="0"/>
              </a:spcAft>
              <a:buFontTx/>
              <a:buNone/>
              <a:defRPr sz="1400">
                <a:solidFill>
                  <a:schemeClr val="tx1"/>
                </a:solidFill>
                <a:latin typeface="Arial" pitchFamily="34" charset="0"/>
                <a:cs typeface="Arial" pitchFamily="34" charset="0"/>
              </a:defRPr>
            </a:lvl3pPr>
            <a:lvl4pPr marL="0" indent="0">
              <a:spcAft>
                <a:spcPts val="0"/>
              </a:spcAft>
              <a:buFontTx/>
              <a:buNone/>
              <a:defRPr sz="1400">
                <a:solidFill>
                  <a:schemeClr val="tx1"/>
                </a:solidFill>
                <a:latin typeface="Arial" pitchFamily="34" charset="0"/>
                <a:cs typeface="Arial" pitchFamily="34" charset="0"/>
              </a:defRPr>
            </a:lvl4pPr>
            <a:lvl5pPr marL="0" indent="0">
              <a:spcAft>
                <a:spcPts val="0"/>
              </a:spcAft>
              <a:buFontTx/>
              <a:buNone/>
              <a:defRPr sz="1400">
                <a:solidFill>
                  <a:schemeClr val="tx1"/>
                </a:solidFill>
                <a:latin typeface="Arial" pitchFamily="34" charset="0"/>
                <a:cs typeface="Arial" pitchFamily="34" charset="0"/>
              </a:defRPr>
            </a:lvl5pPr>
          </a:lstStyle>
          <a:p>
            <a:pPr lvl="0"/>
            <a:endParaRPr lang="en-US" dirty="0"/>
          </a:p>
        </p:txBody>
      </p:sp>
    </p:spTree>
    <p:extLst>
      <p:ext uri="{BB962C8B-B14F-4D97-AF65-F5344CB8AC3E}">
        <p14:creationId xmlns:p14="http://schemas.microsoft.com/office/powerpoint/2010/main" val="2600693949"/>
      </p:ext>
    </p:extLst>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Levels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userDrawn="1"/>
        </p:nvSpPr>
        <p:spPr>
          <a:xfrm>
            <a:off x="594360" y="594360"/>
            <a:ext cx="7772400" cy="443198"/>
          </a:xfrm>
          <a:prstGeom prst="rect">
            <a:avLst/>
          </a:prstGeom>
          <a:noFill/>
        </p:spPr>
        <p:txBody>
          <a:bodyPr wrap="square" lIns="0" tIns="0" rIns="0" bIns="0" rtlCol="0">
            <a:spAutoFit/>
          </a:bodyPr>
          <a:lstStyle/>
          <a:p>
            <a:pPr>
              <a:lnSpc>
                <a:spcPct val="90000"/>
              </a:lnSpc>
            </a:pPr>
            <a:r>
              <a:rPr lang="en-US" sz="3200" b="1" dirty="0" smtClean="0">
                <a:solidFill>
                  <a:srgbClr val="333333"/>
                </a:solidFill>
              </a:rPr>
              <a:t>Levels of engagement</a:t>
            </a:r>
          </a:p>
        </p:txBody>
      </p:sp>
      <p:sp>
        <p:nvSpPr>
          <p:cNvPr id="35" name="TextBox 34"/>
          <p:cNvSpPr txBox="1"/>
          <p:nvPr userDrawn="1"/>
        </p:nvSpPr>
        <p:spPr>
          <a:xfrm>
            <a:off x="457200" y="1280160"/>
            <a:ext cx="8229600" cy="914400"/>
          </a:xfrm>
          <a:prstGeom prst="rect">
            <a:avLst/>
          </a:prstGeom>
          <a:solidFill>
            <a:schemeClr val="tx1"/>
          </a:solidFill>
          <a:effectLst/>
        </p:spPr>
        <p:txBody>
          <a:bodyPr wrap="square" lIns="91440" tIns="91440" rIns="91440" bIns="91440" rtlCol="0" anchor="ctr" anchorCtr="0">
            <a:noAutofit/>
          </a:bodyPr>
          <a:lstStyle/>
          <a:p>
            <a:pPr marL="731520"/>
            <a:r>
              <a:rPr lang="en-US" sz="3200" dirty="0" smtClean="0">
                <a:solidFill>
                  <a:srgbClr val="FFFFFF"/>
                </a:solidFill>
                <a:latin typeface="Georgia" pitchFamily="18" charset="0"/>
              </a:rPr>
              <a:t>Core research and tools</a:t>
            </a:r>
          </a:p>
        </p:txBody>
      </p:sp>
      <p:sp>
        <p:nvSpPr>
          <p:cNvPr id="36" name="TextBox 35"/>
          <p:cNvSpPr txBox="1"/>
          <p:nvPr userDrawn="1"/>
        </p:nvSpPr>
        <p:spPr>
          <a:xfrm>
            <a:off x="457200" y="4263390"/>
            <a:ext cx="8229600" cy="914400"/>
          </a:xfrm>
          <a:prstGeom prst="rect">
            <a:avLst/>
          </a:prstGeom>
          <a:solidFill>
            <a:srgbClr val="999999"/>
          </a:solidFill>
        </p:spPr>
        <p:txBody>
          <a:bodyPr wrap="square" lIns="91440" tIns="91440" rIns="91440" bIns="91440" rtlCol="0" anchor="ctr" anchorCtr="0">
            <a:noAutofit/>
          </a:bodyPr>
          <a:lstStyle/>
          <a:p>
            <a:pPr marL="731520"/>
            <a:r>
              <a:rPr lang="en-US" sz="3200" dirty="0" smtClean="0">
                <a:solidFill>
                  <a:srgbClr val="FFFFFF"/>
                </a:solidFill>
                <a:latin typeface="Georgia" pitchFamily="18" charset="0"/>
              </a:rPr>
              <a:t>Analyst engagement</a:t>
            </a:r>
          </a:p>
        </p:txBody>
      </p:sp>
      <p:sp>
        <p:nvSpPr>
          <p:cNvPr id="37" name="TextBox 36"/>
          <p:cNvSpPr txBox="1"/>
          <p:nvPr userDrawn="1"/>
        </p:nvSpPr>
        <p:spPr>
          <a:xfrm>
            <a:off x="457200" y="3268980"/>
            <a:ext cx="8229600" cy="914400"/>
          </a:xfrm>
          <a:prstGeom prst="rect">
            <a:avLst/>
          </a:prstGeom>
          <a:solidFill>
            <a:srgbClr val="888888"/>
          </a:solidFill>
        </p:spPr>
        <p:txBody>
          <a:bodyPr wrap="square" lIns="91440" tIns="91440" rIns="91440" bIns="91440" rtlCol="0" anchor="ctr" anchorCtr="0">
            <a:noAutofit/>
          </a:bodyPr>
          <a:lstStyle/>
          <a:p>
            <a:pPr marL="731520"/>
            <a:r>
              <a:rPr lang="en-US" sz="3200" dirty="0" smtClean="0">
                <a:solidFill>
                  <a:srgbClr val="FFFFFF"/>
                </a:solidFill>
                <a:latin typeface="Georgia" pitchFamily="18" charset="0"/>
              </a:rPr>
              <a:t>Peer collaboration</a:t>
            </a:r>
          </a:p>
        </p:txBody>
      </p:sp>
      <p:sp>
        <p:nvSpPr>
          <p:cNvPr id="38" name="TextBox 37"/>
          <p:cNvSpPr txBox="1"/>
          <p:nvPr userDrawn="1"/>
        </p:nvSpPr>
        <p:spPr>
          <a:xfrm>
            <a:off x="457200" y="2274570"/>
            <a:ext cx="8229600" cy="914400"/>
          </a:xfrm>
          <a:prstGeom prst="rect">
            <a:avLst/>
          </a:prstGeom>
          <a:solidFill>
            <a:srgbClr val="666666"/>
          </a:solidFill>
        </p:spPr>
        <p:txBody>
          <a:bodyPr wrap="square" lIns="91440" tIns="91440" rIns="91440" bIns="91440" rtlCol="0" anchor="ctr" anchorCtr="0">
            <a:noAutofit/>
          </a:bodyPr>
          <a:lstStyle/>
          <a:p>
            <a:pPr marL="731520"/>
            <a:r>
              <a:rPr lang="en-US" sz="3200" dirty="0" smtClean="0">
                <a:solidFill>
                  <a:srgbClr val="FFFFFF"/>
                </a:solidFill>
                <a:latin typeface="Georgia" pitchFamily="18" charset="0"/>
              </a:rPr>
              <a:t>Custom global data</a:t>
            </a:r>
          </a:p>
        </p:txBody>
      </p:sp>
      <p:sp>
        <p:nvSpPr>
          <p:cNvPr id="39" name="TextBox 38"/>
          <p:cNvSpPr txBox="1"/>
          <p:nvPr userDrawn="1"/>
        </p:nvSpPr>
        <p:spPr>
          <a:xfrm>
            <a:off x="457200" y="5257800"/>
            <a:ext cx="8229600" cy="914400"/>
          </a:xfrm>
          <a:prstGeom prst="rect">
            <a:avLst/>
          </a:prstGeom>
          <a:solidFill>
            <a:srgbClr val="AAAAAA"/>
          </a:solidFill>
        </p:spPr>
        <p:txBody>
          <a:bodyPr wrap="square" lIns="91440" tIns="91440" rIns="91440" bIns="91440" rtlCol="0" anchor="ctr" anchorCtr="0">
            <a:noAutofit/>
          </a:bodyPr>
          <a:lstStyle/>
          <a:p>
            <a:pPr marL="731520"/>
            <a:r>
              <a:rPr lang="en-US" sz="3200" dirty="0" smtClean="0">
                <a:solidFill>
                  <a:srgbClr val="FFFFFF"/>
                </a:solidFill>
                <a:latin typeface="Georgia" pitchFamily="18" charset="0"/>
              </a:rPr>
              <a:t>Consulting</a:t>
            </a:r>
          </a:p>
        </p:txBody>
      </p:sp>
      <p:sp>
        <p:nvSpPr>
          <p:cNvPr id="40" name="TextBox 39"/>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41" name="TextBox 40"/>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sp>
        <p:nvSpPr>
          <p:cNvPr id="42" name="Freeform 41"/>
          <p:cNvSpPr>
            <a:spLocks noEditPoints="1"/>
          </p:cNvSpPr>
          <p:nvPr userDrawn="1"/>
        </p:nvSpPr>
        <p:spPr bwMode="auto">
          <a:xfrm>
            <a:off x="695325" y="1554163"/>
            <a:ext cx="358775" cy="358775"/>
          </a:xfrm>
          <a:custGeom>
            <a:avLst/>
            <a:gdLst>
              <a:gd name="T0" fmla="*/ 114 w 226"/>
              <a:gd name="T1" fmla="*/ 0 h 226"/>
              <a:gd name="T2" fmla="*/ 114 w 226"/>
              <a:gd name="T3" fmla="*/ 0 h 226"/>
              <a:gd name="T4" fmla="*/ 90 w 226"/>
              <a:gd name="T5" fmla="*/ 2 h 226"/>
              <a:gd name="T6" fmla="*/ 70 w 226"/>
              <a:gd name="T7" fmla="*/ 8 h 226"/>
              <a:gd name="T8" fmla="*/ 50 w 226"/>
              <a:gd name="T9" fmla="*/ 20 h 226"/>
              <a:gd name="T10" fmla="*/ 34 w 226"/>
              <a:gd name="T11" fmla="*/ 34 h 226"/>
              <a:gd name="T12" fmla="*/ 20 w 226"/>
              <a:gd name="T13" fmla="*/ 50 h 226"/>
              <a:gd name="T14" fmla="*/ 8 w 226"/>
              <a:gd name="T15" fmla="*/ 70 h 226"/>
              <a:gd name="T16" fmla="*/ 2 w 226"/>
              <a:gd name="T17" fmla="*/ 90 h 226"/>
              <a:gd name="T18" fmla="*/ 0 w 226"/>
              <a:gd name="T19" fmla="*/ 114 h 226"/>
              <a:gd name="T20" fmla="*/ 0 w 226"/>
              <a:gd name="T21" fmla="*/ 114 h 226"/>
              <a:gd name="T22" fmla="*/ 2 w 226"/>
              <a:gd name="T23" fmla="*/ 136 h 226"/>
              <a:gd name="T24" fmla="*/ 8 w 226"/>
              <a:gd name="T25" fmla="*/ 158 h 226"/>
              <a:gd name="T26" fmla="*/ 20 w 226"/>
              <a:gd name="T27" fmla="*/ 176 h 226"/>
              <a:gd name="T28" fmla="*/ 34 w 226"/>
              <a:gd name="T29" fmla="*/ 194 h 226"/>
              <a:gd name="T30" fmla="*/ 50 w 226"/>
              <a:gd name="T31" fmla="*/ 208 h 226"/>
              <a:gd name="T32" fmla="*/ 70 w 226"/>
              <a:gd name="T33" fmla="*/ 218 h 226"/>
              <a:gd name="T34" fmla="*/ 90 w 226"/>
              <a:gd name="T35" fmla="*/ 224 h 226"/>
              <a:gd name="T36" fmla="*/ 114 w 226"/>
              <a:gd name="T37" fmla="*/ 226 h 226"/>
              <a:gd name="T38" fmla="*/ 114 w 226"/>
              <a:gd name="T39" fmla="*/ 226 h 226"/>
              <a:gd name="T40" fmla="*/ 136 w 226"/>
              <a:gd name="T41" fmla="*/ 224 h 226"/>
              <a:gd name="T42" fmla="*/ 158 w 226"/>
              <a:gd name="T43" fmla="*/ 218 h 226"/>
              <a:gd name="T44" fmla="*/ 176 w 226"/>
              <a:gd name="T45" fmla="*/ 208 h 226"/>
              <a:gd name="T46" fmla="*/ 194 w 226"/>
              <a:gd name="T47" fmla="*/ 194 h 226"/>
              <a:gd name="T48" fmla="*/ 208 w 226"/>
              <a:gd name="T49" fmla="*/ 176 h 226"/>
              <a:gd name="T50" fmla="*/ 218 w 226"/>
              <a:gd name="T51" fmla="*/ 158 h 226"/>
              <a:gd name="T52" fmla="*/ 224 w 226"/>
              <a:gd name="T53" fmla="*/ 136 h 226"/>
              <a:gd name="T54" fmla="*/ 226 w 226"/>
              <a:gd name="T55" fmla="*/ 114 h 226"/>
              <a:gd name="T56" fmla="*/ 226 w 226"/>
              <a:gd name="T57" fmla="*/ 114 h 226"/>
              <a:gd name="T58" fmla="*/ 224 w 226"/>
              <a:gd name="T59" fmla="*/ 90 h 226"/>
              <a:gd name="T60" fmla="*/ 218 w 226"/>
              <a:gd name="T61" fmla="*/ 70 h 226"/>
              <a:gd name="T62" fmla="*/ 208 w 226"/>
              <a:gd name="T63" fmla="*/ 50 h 226"/>
              <a:gd name="T64" fmla="*/ 194 w 226"/>
              <a:gd name="T65" fmla="*/ 34 h 226"/>
              <a:gd name="T66" fmla="*/ 176 w 226"/>
              <a:gd name="T67" fmla="*/ 20 h 226"/>
              <a:gd name="T68" fmla="*/ 158 w 226"/>
              <a:gd name="T69" fmla="*/ 8 h 226"/>
              <a:gd name="T70" fmla="*/ 136 w 226"/>
              <a:gd name="T71" fmla="*/ 2 h 226"/>
              <a:gd name="T72" fmla="*/ 114 w 226"/>
              <a:gd name="T73" fmla="*/ 0 h 226"/>
              <a:gd name="T74" fmla="*/ 114 w 226"/>
              <a:gd name="T75" fmla="*/ 0 h 226"/>
              <a:gd name="T76" fmla="*/ 26 w 226"/>
              <a:gd name="T77" fmla="*/ 156 h 226"/>
              <a:gd name="T78" fmla="*/ 52 w 226"/>
              <a:gd name="T79" fmla="*/ 114 h 226"/>
              <a:gd name="T80" fmla="*/ 26 w 226"/>
              <a:gd name="T81" fmla="*/ 70 h 226"/>
              <a:gd name="T82" fmla="*/ 100 w 226"/>
              <a:gd name="T83" fmla="*/ 114 h 226"/>
              <a:gd name="T84" fmla="*/ 26 w 226"/>
              <a:gd name="T85" fmla="*/ 156 h 226"/>
              <a:gd name="T86" fmla="*/ 144 w 226"/>
              <a:gd name="T87" fmla="*/ 166 h 226"/>
              <a:gd name="T88" fmla="*/ 120 w 226"/>
              <a:gd name="T89" fmla="*/ 210 h 226"/>
              <a:gd name="T90" fmla="*/ 120 w 226"/>
              <a:gd name="T91" fmla="*/ 124 h 226"/>
              <a:gd name="T92" fmla="*/ 192 w 226"/>
              <a:gd name="T93" fmla="*/ 166 h 226"/>
              <a:gd name="T94" fmla="*/ 144 w 226"/>
              <a:gd name="T95" fmla="*/ 166 h 226"/>
              <a:gd name="T96" fmla="*/ 120 w 226"/>
              <a:gd name="T97" fmla="*/ 102 h 226"/>
              <a:gd name="T98" fmla="*/ 120 w 226"/>
              <a:gd name="T99" fmla="*/ 18 h 226"/>
              <a:gd name="T100" fmla="*/ 144 w 226"/>
              <a:gd name="T101" fmla="*/ 60 h 226"/>
              <a:gd name="T102" fmla="*/ 192 w 226"/>
              <a:gd name="T103" fmla="*/ 60 h 226"/>
              <a:gd name="T104" fmla="*/ 120 w 226"/>
              <a:gd name="T105" fmla="*/ 10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6" h="226">
                <a:moveTo>
                  <a:pt x="114" y="0"/>
                </a:moveTo>
                <a:lnTo>
                  <a:pt x="114" y="0"/>
                </a:lnTo>
                <a:lnTo>
                  <a:pt x="90" y="2"/>
                </a:lnTo>
                <a:lnTo>
                  <a:pt x="70" y="8"/>
                </a:lnTo>
                <a:lnTo>
                  <a:pt x="50" y="20"/>
                </a:lnTo>
                <a:lnTo>
                  <a:pt x="34" y="34"/>
                </a:lnTo>
                <a:lnTo>
                  <a:pt x="20" y="50"/>
                </a:lnTo>
                <a:lnTo>
                  <a:pt x="8" y="70"/>
                </a:lnTo>
                <a:lnTo>
                  <a:pt x="2" y="90"/>
                </a:lnTo>
                <a:lnTo>
                  <a:pt x="0" y="114"/>
                </a:lnTo>
                <a:lnTo>
                  <a:pt x="0" y="114"/>
                </a:lnTo>
                <a:lnTo>
                  <a:pt x="2" y="136"/>
                </a:lnTo>
                <a:lnTo>
                  <a:pt x="8" y="158"/>
                </a:lnTo>
                <a:lnTo>
                  <a:pt x="20" y="176"/>
                </a:lnTo>
                <a:lnTo>
                  <a:pt x="34" y="194"/>
                </a:lnTo>
                <a:lnTo>
                  <a:pt x="50" y="208"/>
                </a:lnTo>
                <a:lnTo>
                  <a:pt x="70" y="218"/>
                </a:lnTo>
                <a:lnTo>
                  <a:pt x="90" y="224"/>
                </a:lnTo>
                <a:lnTo>
                  <a:pt x="114" y="226"/>
                </a:lnTo>
                <a:lnTo>
                  <a:pt x="114" y="226"/>
                </a:lnTo>
                <a:lnTo>
                  <a:pt x="136" y="224"/>
                </a:lnTo>
                <a:lnTo>
                  <a:pt x="158" y="218"/>
                </a:lnTo>
                <a:lnTo>
                  <a:pt x="176" y="208"/>
                </a:lnTo>
                <a:lnTo>
                  <a:pt x="194" y="194"/>
                </a:lnTo>
                <a:lnTo>
                  <a:pt x="208" y="176"/>
                </a:lnTo>
                <a:lnTo>
                  <a:pt x="218" y="158"/>
                </a:lnTo>
                <a:lnTo>
                  <a:pt x="224" y="136"/>
                </a:lnTo>
                <a:lnTo>
                  <a:pt x="226" y="114"/>
                </a:lnTo>
                <a:lnTo>
                  <a:pt x="226" y="114"/>
                </a:lnTo>
                <a:lnTo>
                  <a:pt x="224" y="90"/>
                </a:lnTo>
                <a:lnTo>
                  <a:pt x="218" y="70"/>
                </a:lnTo>
                <a:lnTo>
                  <a:pt x="208" y="50"/>
                </a:lnTo>
                <a:lnTo>
                  <a:pt x="194" y="34"/>
                </a:lnTo>
                <a:lnTo>
                  <a:pt x="176" y="20"/>
                </a:lnTo>
                <a:lnTo>
                  <a:pt x="158" y="8"/>
                </a:lnTo>
                <a:lnTo>
                  <a:pt x="136" y="2"/>
                </a:lnTo>
                <a:lnTo>
                  <a:pt x="114" y="0"/>
                </a:lnTo>
                <a:lnTo>
                  <a:pt x="114" y="0"/>
                </a:lnTo>
                <a:close/>
                <a:moveTo>
                  <a:pt x="26" y="156"/>
                </a:moveTo>
                <a:lnTo>
                  <a:pt x="52" y="114"/>
                </a:lnTo>
                <a:lnTo>
                  <a:pt x="26" y="70"/>
                </a:lnTo>
                <a:lnTo>
                  <a:pt x="100" y="114"/>
                </a:lnTo>
                <a:lnTo>
                  <a:pt x="26" y="156"/>
                </a:lnTo>
                <a:close/>
                <a:moveTo>
                  <a:pt x="144" y="166"/>
                </a:moveTo>
                <a:lnTo>
                  <a:pt x="120" y="210"/>
                </a:lnTo>
                <a:lnTo>
                  <a:pt x="120" y="124"/>
                </a:lnTo>
                <a:lnTo>
                  <a:pt x="192" y="166"/>
                </a:lnTo>
                <a:lnTo>
                  <a:pt x="144" y="166"/>
                </a:lnTo>
                <a:close/>
                <a:moveTo>
                  <a:pt x="120" y="102"/>
                </a:moveTo>
                <a:lnTo>
                  <a:pt x="120" y="18"/>
                </a:lnTo>
                <a:lnTo>
                  <a:pt x="144" y="60"/>
                </a:lnTo>
                <a:lnTo>
                  <a:pt x="192" y="60"/>
                </a:lnTo>
                <a:lnTo>
                  <a:pt x="120" y="102"/>
                </a:lnTo>
                <a:close/>
              </a:path>
            </a:pathLst>
          </a:custGeom>
          <a:solidFill>
            <a:srgbClr val="DDDD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333333"/>
              </a:solidFill>
            </a:endParaRPr>
          </a:p>
        </p:txBody>
      </p:sp>
      <p:grpSp>
        <p:nvGrpSpPr>
          <p:cNvPr id="43" name="Group 42"/>
          <p:cNvGrpSpPr/>
          <p:nvPr userDrawn="1"/>
        </p:nvGrpSpPr>
        <p:grpSpPr>
          <a:xfrm>
            <a:off x="695325" y="3548063"/>
            <a:ext cx="358775" cy="358775"/>
            <a:chOff x="695325" y="3548063"/>
            <a:chExt cx="358775" cy="358775"/>
          </a:xfrm>
          <a:solidFill>
            <a:srgbClr val="DDDDDD"/>
          </a:solidFill>
        </p:grpSpPr>
        <p:sp>
          <p:nvSpPr>
            <p:cNvPr id="44" name="Freeform 9"/>
            <p:cNvSpPr>
              <a:spLocks/>
            </p:cNvSpPr>
            <p:nvPr/>
          </p:nvSpPr>
          <p:spPr bwMode="auto">
            <a:xfrm>
              <a:off x="708025" y="3548063"/>
              <a:ext cx="225425" cy="180975"/>
            </a:xfrm>
            <a:custGeom>
              <a:avLst/>
              <a:gdLst>
                <a:gd name="T0" fmla="*/ 142 w 142"/>
                <a:gd name="T1" fmla="*/ 18 h 114"/>
                <a:gd name="T2" fmla="*/ 142 w 142"/>
                <a:gd name="T3" fmla="*/ 18 h 114"/>
                <a:gd name="T4" fmla="*/ 142 w 142"/>
                <a:gd name="T5" fmla="*/ 6 h 114"/>
                <a:gd name="T6" fmla="*/ 142 w 142"/>
                <a:gd name="T7" fmla="*/ 6 h 114"/>
                <a:gd name="T8" fmla="*/ 124 w 142"/>
                <a:gd name="T9" fmla="*/ 2 h 114"/>
                <a:gd name="T10" fmla="*/ 106 w 142"/>
                <a:gd name="T11" fmla="*/ 0 h 114"/>
                <a:gd name="T12" fmla="*/ 106 w 142"/>
                <a:gd name="T13" fmla="*/ 0 h 114"/>
                <a:gd name="T14" fmla="*/ 88 w 142"/>
                <a:gd name="T15" fmla="*/ 2 h 114"/>
                <a:gd name="T16" fmla="*/ 70 w 142"/>
                <a:gd name="T17" fmla="*/ 6 h 114"/>
                <a:gd name="T18" fmla="*/ 54 w 142"/>
                <a:gd name="T19" fmla="*/ 12 h 114"/>
                <a:gd name="T20" fmla="*/ 40 w 142"/>
                <a:gd name="T21" fmla="*/ 20 h 114"/>
                <a:gd name="T22" fmla="*/ 28 w 142"/>
                <a:gd name="T23" fmla="*/ 32 h 114"/>
                <a:gd name="T24" fmla="*/ 16 w 142"/>
                <a:gd name="T25" fmla="*/ 44 h 114"/>
                <a:gd name="T26" fmla="*/ 6 w 142"/>
                <a:gd name="T27" fmla="*/ 58 h 114"/>
                <a:gd name="T28" fmla="*/ 0 w 142"/>
                <a:gd name="T29" fmla="*/ 72 h 114"/>
                <a:gd name="T30" fmla="*/ 0 w 142"/>
                <a:gd name="T31" fmla="*/ 72 h 114"/>
                <a:gd name="T32" fmla="*/ 10 w 142"/>
                <a:gd name="T33" fmla="*/ 74 h 114"/>
                <a:gd name="T34" fmla="*/ 18 w 142"/>
                <a:gd name="T35" fmla="*/ 76 h 114"/>
                <a:gd name="T36" fmla="*/ 28 w 142"/>
                <a:gd name="T37" fmla="*/ 80 h 114"/>
                <a:gd name="T38" fmla="*/ 36 w 142"/>
                <a:gd name="T39" fmla="*/ 84 h 114"/>
                <a:gd name="T40" fmla="*/ 44 w 142"/>
                <a:gd name="T41" fmla="*/ 90 h 114"/>
                <a:gd name="T42" fmla="*/ 52 w 142"/>
                <a:gd name="T43" fmla="*/ 96 h 114"/>
                <a:gd name="T44" fmla="*/ 58 w 142"/>
                <a:gd name="T45" fmla="*/ 102 h 114"/>
                <a:gd name="T46" fmla="*/ 64 w 142"/>
                <a:gd name="T47" fmla="*/ 112 h 114"/>
                <a:gd name="T48" fmla="*/ 64 w 142"/>
                <a:gd name="T49" fmla="*/ 112 h 114"/>
                <a:gd name="T50" fmla="*/ 66 w 142"/>
                <a:gd name="T51" fmla="*/ 114 h 114"/>
                <a:gd name="T52" fmla="*/ 66 w 142"/>
                <a:gd name="T53" fmla="*/ 114 h 114"/>
                <a:gd name="T54" fmla="*/ 82 w 142"/>
                <a:gd name="T55" fmla="*/ 108 h 114"/>
                <a:gd name="T56" fmla="*/ 96 w 142"/>
                <a:gd name="T57" fmla="*/ 102 h 114"/>
                <a:gd name="T58" fmla="*/ 110 w 142"/>
                <a:gd name="T59" fmla="*/ 92 h 114"/>
                <a:gd name="T60" fmla="*/ 120 w 142"/>
                <a:gd name="T61" fmla="*/ 80 h 114"/>
                <a:gd name="T62" fmla="*/ 130 w 142"/>
                <a:gd name="T63" fmla="*/ 66 h 114"/>
                <a:gd name="T64" fmla="*/ 138 w 142"/>
                <a:gd name="T65" fmla="*/ 52 h 114"/>
                <a:gd name="T66" fmla="*/ 142 w 142"/>
                <a:gd name="T67" fmla="*/ 34 h 114"/>
                <a:gd name="T68" fmla="*/ 142 w 142"/>
                <a:gd name="T69" fmla="*/ 18 h 114"/>
                <a:gd name="T70" fmla="*/ 142 w 142"/>
                <a:gd name="T71" fmla="*/ 1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2" h="114">
                  <a:moveTo>
                    <a:pt x="142" y="18"/>
                  </a:moveTo>
                  <a:lnTo>
                    <a:pt x="142" y="18"/>
                  </a:lnTo>
                  <a:lnTo>
                    <a:pt x="142" y="6"/>
                  </a:lnTo>
                  <a:lnTo>
                    <a:pt x="142" y="6"/>
                  </a:lnTo>
                  <a:lnTo>
                    <a:pt x="124" y="2"/>
                  </a:lnTo>
                  <a:lnTo>
                    <a:pt x="106" y="0"/>
                  </a:lnTo>
                  <a:lnTo>
                    <a:pt x="106" y="0"/>
                  </a:lnTo>
                  <a:lnTo>
                    <a:pt x="88" y="2"/>
                  </a:lnTo>
                  <a:lnTo>
                    <a:pt x="70" y="6"/>
                  </a:lnTo>
                  <a:lnTo>
                    <a:pt x="54" y="12"/>
                  </a:lnTo>
                  <a:lnTo>
                    <a:pt x="40" y="20"/>
                  </a:lnTo>
                  <a:lnTo>
                    <a:pt x="28" y="32"/>
                  </a:lnTo>
                  <a:lnTo>
                    <a:pt x="16" y="44"/>
                  </a:lnTo>
                  <a:lnTo>
                    <a:pt x="6" y="58"/>
                  </a:lnTo>
                  <a:lnTo>
                    <a:pt x="0" y="72"/>
                  </a:lnTo>
                  <a:lnTo>
                    <a:pt x="0" y="72"/>
                  </a:lnTo>
                  <a:lnTo>
                    <a:pt x="10" y="74"/>
                  </a:lnTo>
                  <a:lnTo>
                    <a:pt x="18" y="76"/>
                  </a:lnTo>
                  <a:lnTo>
                    <a:pt x="28" y="80"/>
                  </a:lnTo>
                  <a:lnTo>
                    <a:pt x="36" y="84"/>
                  </a:lnTo>
                  <a:lnTo>
                    <a:pt x="44" y="90"/>
                  </a:lnTo>
                  <a:lnTo>
                    <a:pt x="52" y="96"/>
                  </a:lnTo>
                  <a:lnTo>
                    <a:pt x="58" y="102"/>
                  </a:lnTo>
                  <a:lnTo>
                    <a:pt x="64" y="112"/>
                  </a:lnTo>
                  <a:lnTo>
                    <a:pt x="64" y="112"/>
                  </a:lnTo>
                  <a:lnTo>
                    <a:pt x="66" y="114"/>
                  </a:lnTo>
                  <a:lnTo>
                    <a:pt x="66" y="114"/>
                  </a:lnTo>
                  <a:lnTo>
                    <a:pt x="82" y="108"/>
                  </a:lnTo>
                  <a:lnTo>
                    <a:pt x="96" y="102"/>
                  </a:lnTo>
                  <a:lnTo>
                    <a:pt x="110" y="92"/>
                  </a:lnTo>
                  <a:lnTo>
                    <a:pt x="120" y="80"/>
                  </a:lnTo>
                  <a:lnTo>
                    <a:pt x="130" y="66"/>
                  </a:lnTo>
                  <a:lnTo>
                    <a:pt x="138" y="52"/>
                  </a:lnTo>
                  <a:lnTo>
                    <a:pt x="142" y="34"/>
                  </a:lnTo>
                  <a:lnTo>
                    <a:pt x="142" y="18"/>
                  </a:lnTo>
                  <a:lnTo>
                    <a:pt x="14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333333"/>
                </a:solidFill>
              </a:endParaRPr>
            </a:p>
          </p:txBody>
        </p:sp>
        <p:sp>
          <p:nvSpPr>
            <p:cNvPr id="47" name="Freeform 10"/>
            <p:cNvSpPr>
              <a:spLocks/>
            </p:cNvSpPr>
            <p:nvPr/>
          </p:nvSpPr>
          <p:spPr bwMode="auto">
            <a:xfrm>
              <a:off x="695325" y="3675063"/>
              <a:ext cx="104775" cy="57150"/>
            </a:xfrm>
            <a:custGeom>
              <a:avLst/>
              <a:gdLst>
                <a:gd name="T0" fmla="*/ 6 w 66"/>
                <a:gd name="T1" fmla="*/ 0 h 36"/>
                <a:gd name="T2" fmla="*/ 6 w 66"/>
                <a:gd name="T3" fmla="*/ 0 h 36"/>
                <a:gd name="T4" fmla="*/ 4 w 66"/>
                <a:gd name="T5" fmla="*/ 0 h 36"/>
                <a:gd name="T6" fmla="*/ 4 w 66"/>
                <a:gd name="T7" fmla="*/ 0 h 36"/>
                <a:gd name="T8" fmla="*/ 0 w 66"/>
                <a:gd name="T9" fmla="*/ 22 h 36"/>
                <a:gd name="T10" fmla="*/ 0 w 66"/>
                <a:gd name="T11" fmla="*/ 22 h 36"/>
                <a:gd name="T12" fmla="*/ 12 w 66"/>
                <a:gd name="T13" fmla="*/ 28 h 36"/>
                <a:gd name="T14" fmla="*/ 24 w 66"/>
                <a:gd name="T15" fmla="*/ 32 h 36"/>
                <a:gd name="T16" fmla="*/ 38 w 66"/>
                <a:gd name="T17" fmla="*/ 36 h 36"/>
                <a:gd name="T18" fmla="*/ 52 w 66"/>
                <a:gd name="T19" fmla="*/ 36 h 36"/>
                <a:gd name="T20" fmla="*/ 52 w 66"/>
                <a:gd name="T21" fmla="*/ 36 h 36"/>
                <a:gd name="T22" fmla="*/ 66 w 66"/>
                <a:gd name="T23" fmla="*/ 36 h 36"/>
                <a:gd name="T24" fmla="*/ 66 w 66"/>
                <a:gd name="T25" fmla="*/ 36 h 36"/>
                <a:gd name="T26" fmla="*/ 66 w 66"/>
                <a:gd name="T27" fmla="*/ 36 h 36"/>
                <a:gd name="T28" fmla="*/ 66 w 66"/>
                <a:gd name="T29" fmla="*/ 36 h 36"/>
                <a:gd name="T30" fmla="*/ 60 w 66"/>
                <a:gd name="T31" fmla="*/ 28 h 36"/>
                <a:gd name="T32" fmla="*/ 54 w 66"/>
                <a:gd name="T33" fmla="*/ 20 h 36"/>
                <a:gd name="T34" fmla="*/ 40 w 66"/>
                <a:gd name="T35" fmla="*/ 10 h 36"/>
                <a:gd name="T36" fmla="*/ 24 w 66"/>
                <a:gd name="T37" fmla="*/ 4 h 36"/>
                <a:gd name="T38" fmla="*/ 14 w 66"/>
                <a:gd name="T39" fmla="*/ 2 h 36"/>
                <a:gd name="T40" fmla="*/ 6 w 66"/>
                <a:gd name="T41" fmla="*/ 0 h 36"/>
                <a:gd name="T42" fmla="*/ 6 w 66"/>
                <a:gd name="T4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6" h="36">
                  <a:moveTo>
                    <a:pt x="6" y="0"/>
                  </a:moveTo>
                  <a:lnTo>
                    <a:pt x="6" y="0"/>
                  </a:lnTo>
                  <a:lnTo>
                    <a:pt x="4" y="0"/>
                  </a:lnTo>
                  <a:lnTo>
                    <a:pt x="4" y="0"/>
                  </a:lnTo>
                  <a:lnTo>
                    <a:pt x="0" y="22"/>
                  </a:lnTo>
                  <a:lnTo>
                    <a:pt x="0" y="22"/>
                  </a:lnTo>
                  <a:lnTo>
                    <a:pt x="12" y="28"/>
                  </a:lnTo>
                  <a:lnTo>
                    <a:pt x="24" y="32"/>
                  </a:lnTo>
                  <a:lnTo>
                    <a:pt x="38" y="36"/>
                  </a:lnTo>
                  <a:lnTo>
                    <a:pt x="52" y="36"/>
                  </a:lnTo>
                  <a:lnTo>
                    <a:pt x="52" y="36"/>
                  </a:lnTo>
                  <a:lnTo>
                    <a:pt x="66" y="36"/>
                  </a:lnTo>
                  <a:lnTo>
                    <a:pt x="66" y="36"/>
                  </a:lnTo>
                  <a:lnTo>
                    <a:pt x="66" y="36"/>
                  </a:lnTo>
                  <a:lnTo>
                    <a:pt x="66" y="36"/>
                  </a:lnTo>
                  <a:lnTo>
                    <a:pt x="60" y="28"/>
                  </a:lnTo>
                  <a:lnTo>
                    <a:pt x="54" y="20"/>
                  </a:lnTo>
                  <a:lnTo>
                    <a:pt x="40" y="10"/>
                  </a:lnTo>
                  <a:lnTo>
                    <a:pt x="24" y="4"/>
                  </a:lnTo>
                  <a:lnTo>
                    <a:pt x="14" y="2"/>
                  </a:lnTo>
                  <a:lnTo>
                    <a:pt x="6"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333333"/>
                </a:solidFill>
              </a:endParaRPr>
            </a:p>
          </p:txBody>
        </p:sp>
        <p:sp>
          <p:nvSpPr>
            <p:cNvPr id="49" name="Freeform 11"/>
            <p:cNvSpPr>
              <a:spLocks/>
            </p:cNvSpPr>
            <p:nvPr/>
          </p:nvSpPr>
          <p:spPr bwMode="auto">
            <a:xfrm>
              <a:off x="695325" y="3738563"/>
              <a:ext cx="117475" cy="136525"/>
            </a:xfrm>
            <a:custGeom>
              <a:avLst/>
              <a:gdLst>
                <a:gd name="T0" fmla="*/ 0 w 74"/>
                <a:gd name="T1" fmla="*/ 0 h 86"/>
                <a:gd name="T2" fmla="*/ 0 w 74"/>
                <a:gd name="T3" fmla="*/ 0 h 86"/>
                <a:gd name="T4" fmla="*/ 2 w 74"/>
                <a:gd name="T5" fmla="*/ 12 h 86"/>
                <a:gd name="T6" fmla="*/ 4 w 74"/>
                <a:gd name="T7" fmla="*/ 26 h 86"/>
                <a:gd name="T8" fmla="*/ 8 w 74"/>
                <a:gd name="T9" fmla="*/ 38 h 86"/>
                <a:gd name="T10" fmla="*/ 14 w 74"/>
                <a:gd name="T11" fmla="*/ 48 h 86"/>
                <a:gd name="T12" fmla="*/ 20 w 74"/>
                <a:gd name="T13" fmla="*/ 58 h 86"/>
                <a:gd name="T14" fmla="*/ 28 w 74"/>
                <a:gd name="T15" fmla="*/ 68 h 86"/>
                <a:gd name="T16" fmla="*/ 38 w 74"/>
                <a:gd name="T17" fmla="*/ 78 h 86"/>
                <a:gd name="T18" fmla="*/ 46 w 74"/>
                <a:gd name="T19" fmla="*/ 86 h 86"/>
                <a:gd name="T20" fmla="*/ 46 w 74"/>
                <a:gd name="T21" fmla="*/ 86 h 86"/>
                <a:gd name="T22" fmla="*/ 56 w 74"/>
                <a:gd name="T23" fmla="*/ 78 h 86"/>
                <a:gd name="T24" fmla="*/ 62 w 74"/>
                <a:gd name="T25" fmla="*/ 68 h 86"/>
                <a:gd name="T26" fmla="*/ 68 w 74"/>
                <a:gd name="T27" fmla="*/ 58 h 86"/>
                <a:gd name="T28" fmla="*/ 72 w 74"/>
                <a:gd name="T29" fmla="*/ 48 h 86"/>
                <a:gd name="T30" fmla="*/ 72 w 74"/>
                <a:gd name="T31" fmla="*/ 48 h 86"/>
                <a:gd name="T32" fmla="*/ 74 w 74"/>
                <a:gd name="T33" fmla="*/ 38 h 86"/>
                <a:gd name="T34" fmla="*/ 74 w 74"/>
                <a:gd name="T35" fmla="*/ 28 h 86"/>
                <a:gd name="T36" fmla="*/ 74 w 74"/>
                <a:gd name="T37" fmla="*/ 20 h 86"/>
                <a:gd name="T38" fmla="*/ 72 w 74"/>
                <a:gd name="T39" fmla="*/ 10 h 86"/>
                <a:gd name="T40" fmla="*/ 72 w 74"/>
                <a:gd name="T41" fmla="*/ 10 h 86"/>
                <a:gd name="T42" fmla="*/ 52 w 74"/>
                <a:gd name="T43" fmla="*/ 12 h 86"/>
                <a:gd name="T44" fmla="*/ 52 w 74"/>
                <a:gd name="T45" fmla="*/ 12 h 86"/>
                <a:gd name="T46" fmla="*/ 38 w 74"/>
                <a:gd name="T47" fmla="*/ 12 h 86"/>
                <a:gd name="T48" fmla="*/ 24 w 74"/>
                <a:gd name="T49" fmla="*/ 10 h 86"/>
                <a:gd name="T50" fmla="*/ 12 w 74"/>
                <a:gd name="T51" fmla="*/ 6 h 86"/>
                <a:gd name="T52" fmla="*/ 0 w 74"/>
                <a:gd name="T53" fmla="*/ 0 h 86"/>
                <a:gd name="T54" fmla="*/ 0 w 74"/>
                <a:gd name="T55"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86">
                  <a:moveTo>
                    <a:pt x="0" y="0"/>
                  </a:moveTo>
                  <a:lnTo>
                    <a:pt x="0" y="0"/>
                  </a:lnTo>
                  <a:lnTo>
                    <a:pt x="2" y="12"/>
                  </a:lnTo>
                  <a:lnTo>
                    <a:pt x="4" y="26"/>
                  </a:lnTo>
                  <a:lnTo>
                    <a:pt x="8" y="38"/>
                  </a:lnTo>
                  <a:lnTo>
                    <a:pt x="14" y="48"/>
                  </a:lnTo>
                  <a:lnTo>
                    <a:pt x="20" y="58"/>
                  </a:lnTo>
                  <a:lnTo>
                    <a:pt x="28" y="68"/>
                  </a:lnTo>
                  <a:lnTo>
                    <a:pt x="38" y="78"/>
                  </a:lnTo>
                  <a:lnTo>
                    <a:pt x="46" y="86"/>
                  </a:lnTo>
                  <a:lnTo>
                    <a:pt x="46" y="86"/>
                  </a:lnTo>
                  <a:lnTo>
                    <a:pt x="56" y="78"/>
                  </a:lnTo>
                  <a:lnTo>
                    <a:pt x="62" y="68"/>
                  </a:lnTo>
                  <a:lnTo>
                    <a:pt x="68" y="58"/>
                  </a:lnTo>
                  <a:lnTo>
                    <a:pt x="72" y="48"/>
                  </a:lnTo>
                  <a:lnTo>
                    <a:pt x="72" y="48"/>
                  </a:lnTo>
                  <a:lnTo>
                    <a:pt x="74" y="38"/>
                  </a:lnTo>
                  <a:lnTo>
                    <a:pt x="74" y="28"/>
                  </a:lnTo>
                  <a:lnTo>
                    <a:pt x="74" y="20"/>
                  </a:lnTo>
                  <a:lnTo>
                    <a:pt x="72" y="10"/>
                  </a:lnTo>
                  <a:lnTo>
                    <a:pt x="72" y="10"/>
                  </a:lnTo>
                  <a:lnTo>
                    <a:pt x="52" y="12"/>
                  </a:lnTo>
                  <a:lnTo>
                    <a:pt x="52" y="12"/>
                  </a:lnTo>
                  <a:lnTo>
                    <a:pt x="38" y="12"/>
                  </a:lnTo>
                  <a:lnTo>
                    <a:pt x="24" y="10"/>
                  </a:lnTo>
                  <a:lnTo>
                    <a:pt x="12" y="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333333"/>
                </a:solidFill>
              </a:endParaRPr>
            </a:p>
          </p:txBody>
        </p:sp>
        <p:sp>
          <p:nvSpPr>
            <p:cNvPr id="50" name="Freeform 12"/>
            <p:cNvSpPr>
              <a:spLocks/>
            </p:cNvSpPr>
            <p:nvPr/>
          </p:nvSpPr>
          <p:spPr bwMode="auto">
            <a:xfrm>
              <a:off x="933450" y="3570288"/>
              <a:ext cx="98425" cy="98425"/>
            </a:xfrm>
            <a:custGeom>
              <a:avLst/>
              <a:gdLst>
                <a:gd name="T0" fmla="*/ 16 w 62"/>
                <a:gd name="T1" fmla="*/ 4 h 62"/>
                <a:gd name="T2" fmla="*/ 16 w 62"/>
                <a:gd name="T3" fmla="*/ 4 h 62"/>
                <a:gd name="T4" fmla="*/ 16 w 62"/>
                <a:gd name="T5" fmla="*/ 20 h 62"/>
                <a:gd name="T6" fmla="*/ 12 w 62"/>
                <a:gd name="T7" fmla="*/ 34 h 62"/>
                <a:gd name="T8" fmla="*/ 8 w 62"/>
                <a:gd name="T9" fmla="*/ 48 h 62"/>
                <a:gd name="T10" fmla="*/ 0 w 62"/>
                <a:gd name="T11" fmla="*/ 62 h 62"/>
                <a:gd name="T12" fmla="*/ 0 w 62"/>
                <a:gd name="T13" fmla="*/ 62 h 62"/>
                <a:gd name="T14" fmla="*/ 14 w 62"/>
                <a:gd name="T15" fmla="*/ 54 h 62"/>
                <a:gd name="T16" fmla="*/ 30 w 62"/>
                <a:gd name="T17" fmla="*/ 48 h 62"/>
                <a:gd name="T18" fmla="*/ 46 w 62"/>
                <a:gd name="T19" fmla="*/ 46 h 62"/>
                <a:gd name="T20" fmla="*/ 62 w 62"/>
                <a:gd name="T21" fmla="*/ 44 h 62"/>
                <a:gd name="T22" fmla="*/ 62 w 62"/>
                <a:gd name="T23" fmla="*/ 44 h 62"/>
                <a:gd name="T24" fmla="*/ 54 w 62"/>
                <a:gd name="T25" fmla="*/ 30 h 62"/>
                <a:gd name="T26" fmla="*/ 42 w 62"/>
                <a:gd name="T27" fmla="*/ 18 h 62"/>
                <a:gd name="T28" fmla="*/ 30 w 62"/>
                <a:gd name="T29" fmla="*/ 8 h 62"/>
                <a:gd name="T30" fmla="*/ 16 w 62"/>
                <a:gd name="T31" fmla="*/ 0 h 62"/>
                <a:gd name="T32" fmla="*/ 16 w 62"/>
                <a:gd name="T33" fmla="*/ 0 h 62"/>
                <a:gd name="T34" fmla="*/ 16 w 62"/>
                <a:gd name="T35" fmla="*/ 4 h 62"/>
                <a:gd name="T36" fmla="*/ 16 w 62"/>
                <a:gd name="T37" fmla="*/ 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2" h="62">
                  <a:moveTo>
                    <a:pt x="16" y="4"/>
                  </a:moveTo>
                  <a:lnTo>
                    <a:pt x="16" y="4"/>
                  </a:lnTo>
                  <a:lnTo>
                    <a:pt x="16" y="20"/>
                  </a:lnTo>
                  <a:lnTo>
                    <a:pt x="12" y="34"/>
                  </a:lnTo>
                  <a:lnTo>
                    <a:pt x="8" y="48"/>
                  </a:lnTo>
                  <a:lnTo>
                    <a:pt x="0" y="62"/>
                  </a:lnTo>
                  <a:lnTo>
                    <a:pt x="0" y="62"/>
                  </a:lnTo>
                  <a:lnTo>
                    <a:pt x="14" y="54"/>
                  </a:lnTo>
                  <a:lnTo>
                    <a:pt x="30" y="48"/>
                  </a:lnTo>
                  <a:lnTo>
                    <a:pt x="46" y="46"/>
                  </a:lnTo>
                  <a:lnTo>
                    <a:pt x="62" y="44"/>
                  </a:lnTo>
                  <a:lnTo>
                    <a:pt x="62" y="44"/>
                  </a:lnTo>
                  <a:lnTo>
                    <a:pt x="54" y="30"/>
                  </a:lnTo>
                  <a:lnTo>
                    <a:pt x="42" y="18"/>
                  </a:lnTo>
                  <a:lnTo>
                    <a:pt x="30" y="8"/>
                  </a:lnTo>
                  <a:lnTo>
                    <a:pt x="16" y="0"/>
                  </a:lnTo>
                  <a:lnTo>
                    <a:pt x="16" y="0"/>
                  </a:lnTo>
                  <a:lnTo>
                    <a:pt x="16" y="4"/>
                  </a:lnTo>
                  <a:lnTo>
                    <a:pt x="1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333333"/>
                </a:solidFill>
              </a:endParaRPr>
            </a:p>
          </p:txBody>
        </p:sp>
        <p:sp>
          <p:nvSpPr>
            <p:cNvPr id="51" name="Freeform 13"/>
            <p:cNvSpPr>
              <a:spLocks/>
            </p:cNvSpPr>
            <p:nvPr/>
          </p:nvSpPr>
          <p:spPr bwMode="auto">
            <a:xfrm>
              <a:off x="781050" y="3732213"/>
              <a:ext cx="98425" cy="174625"/>
            </a:xfrm>
            <a:custGeom>
              <a:avLst/>
              <a:gdLst>
                <a:gd name="T0" fmla="*/ 48 w 62"/>
                <a:gd name="T1" fmla="*/ 78 h 110"/>
                <a:gd name="T2" fmla="*/ 48 w 62"/>
                <a:gd name="T3" fmla="*/ 78 h 110"/>
                <a:gd name="T4" fmla="*/ 44 w 62"/>
                <a:gd name="T5" fmla="*/ 58 h 110"/>
                <a:gd name="T6" fmla="*/ 46 w 62"/>
                <a:gd name="T7" fmla="*/ 38 h 110"/>
                <a:gd name="T8" fmla="*/ 50 w 62"/>
                <a:gd name="T9" fmla="*/ 18 h 110"/>
                <a:gd name="T10" fmla="*/ 58 w 62"/>
                <a:gd name="T11" fmla="*/ 0 h 110"/>
                <a:gd name="T12" fmla="*/ 58 w 62"/>
                <a:gd name="T13" fmla="*/ 0 h 110"/>
                <a:gd name="T14" fmla="*/ 42 w 62"/>
                <a:gd name="T15" fmla="*/ 8 h 110"/>
                <a:gd name="T16" fmla="*/ 26 w 62"/>
                <a:gd name="T17" fmla="*/ 12 h 110"/>
                <a:gd name="T18" fmla="*/ 26 w 62"/>
                <a:gd name="T19" fmla="*/ 12 h 110"/>
                <a:gd name="T20" fmla="*/ 28 w 62"/>
                <a:gd name="T21" fmla="*/ 22 h 110"/>
                <a:gd name="T22" fmla="*/ 28 w 62"/>
                <a:gd name="T23" fmla="*/ 34 h 110"/>
                <a:gd name="T24" fmla="*/ 28 w 62"/>
                <a:gd name="T25" fmla="*/ 44 h 110"/>
                <a:gd name="T26" fmla="*/ 26 w 62"/>
                <a:gd name="T27" fmla="*/ 54 h 110"/>
                <a:gd name="T28" fmla="*/ 26 w 62"/>
                <a:gd name="T29" fmla="*/ 54 h 110"/>
                <a:gd name="T30" fmla="*/ 22 w 62"/>
                <a:gd name="T31" fmla="*/ 66 h 110"/>
                <a:gd name="T32" fmla="*/ 16 w 62"/>
                <a:gd name="T33" fmla="*/ 76 h 110"/>
                <a:gd name="T34" fmla="*/ 8 w 62"/>
                <a:gd name="T35" fmla="*/ 86 h 110"/>
                <a:gd name="T36" fmla="*/ 0 w 62"/>
                <a:gd name="T37" fmla="*/ 94 h 110"/>
                <a:gd name="T38" fmla="*/ 0 w 62"/>
                <a:gd name="T39" fmla="*/ 94 h 110"/>
                <a:gd name="T40" fmla="*/ 14 w 62"/>
                <a:gd name="T41" fmla="*/ 100 h 110"/>
                <a:gd name="T42" fmla="*/ 28 w 62"/>
                <a:gd name="T43" fmla="*/ 106 h 110"/>
                <a:gd name="T44" fmla="*/ 42 w 62"/>
                <a:gd name="T45" fmla="*/ 110 h 110"/>
                <a:gd name="T46" fmla="*/ 60 w 62"/>
                <a:gd name="T47" fmla="*/ 110 h 110"/>
                <a:gd name="T48" fmla="*/ 60 w 62"/>
                <a:gd name="T49" fmla="*/ 110 h 110"/>
                <a:gd name="T50" fmla="*/ 62 w 62"/>
                <a:gd name="T51" fmla="*/ 110 h 110"/>
                <a:gd name="T52" fmla="*/ 62 w 62"/>
                <a:gd name="T53" fmla="*/ 110 h 110"/>
                <a:gd name="T54" fmla="*/ 52 w 62"/>
                <a:gd name="T55" fmla="*/ 94 h 110"/>
                <a:gd name="T56" fmla="*/ 48 w 62"/>
                <a:gd name="T57" fmla="*/ 78 h 110"/>
                <a:gd name="T58" fmla="*/ 48 w 62"/>
                <a:gd name="T59" fmla="*/ 78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2" h="110">
                  <a:moveTo>
                    <a:pt x="48" y="78"/>
                  </a:moveTo>
                  <a:lnTo>
                    <a:pt x="48" y="78"/>
                  </a:lnTo>
                  <a:lnTo>
                    <a:pt x="44" y="58"/>
                  </a:lnTo>
                  <a:lnTo>
                    <a:pt x="46" y="38"/>
                  </a:lnTo>
                  <a:lnTo>
                    <a:pt x="50" y="18"/>
                  </a:lnTo>
                  <a:lnTo>
                    <a:pt x="58" y="0"/>
                  </a:lnTo>
                  <a:lnTo>
                    <a:pt x="58" y="0"/>
                  </a:lnTo>
                  <a:lnTo>
                    <a:pt x="42" y="8"/>
                  </a:lnTo>
                  <a:lnTo>
                    <a:pt x="26" y="12"/>
                  </a:lnTo>
                  <a:lnTo>
                    <a:pt x="26" y="12"/>
                  </a:lnTo>
                  <a:lnTo>
                    <a:pt x="28" y="22"/>
                  </a:lnTo>
                  <a:lnTo>
                    <a:pt x="28" y="34"/>
                  </a:lnTo>
                  <a:lnTo>
                    <a:pt x="28" y="44"/>
                  </a:lnTo>
                  <a:lnTo>
                    <a:pt x="26" y="54"/>
                  </a:lnTo>
                  <a:lnTo>
                    <a:pt x="26" y="54"/>
                  </a:lnTo>
                  <a:lnTo>
                    <a:pt x="22" y="66"/>
                  </a:lnTo>
                  <a:lnTo>
                    <a:pt x="16" y="76"/>
                  </a:lnTo>
                  <a:lnTo>
                    <a:pt x="8" y="86"/>
                  </a:lnTo>
                  <a:lnTo>
                    <a:pt x="0" y="94"/>
                  </a:lnTo>
                  <a:lnTo>
                    <a:pt x="0" y="94"/>
                  </a:lnTo>
                  <a:lnTo>
                    <a:pt x="14" y="100"/>
                  </a:lnTo>
                  <a:lnTo>
                    <a:pt x="28" y="106"/>
                  </a:lnTo>
                  <a:lnTo>
                    <a:pt x="42" y="110"/>
                  </a:lnTo>
                  <a:lnTo>
                    <a:pt x="60" y="110"/>
                  </a:lnTo>
                  <a:lnTo>
                    <a:pt x="60" y="110"/>
                  </a:lnTo>
                  <a:lnTo>
                    <a:pt x="62" y="110"/>
                  </a:lnTo>
                  <a:lnTo>
                    <a:pt x="62" y="110"/>
                  </a:lnTo>
                  <a:lnTo>
                    <a:pt x="52" y="94"/>
                  </a:lnTo>
                  <a:lnTo>
                    <a:pt x="48" y="78"/>
                  </a:lnTo>
                  <a:lnTo>
                    <a:pt x="48"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333333"/>
                </a:solidFill>
              </a:endParaRPr>
            </a:p>
          </p:txBody>
        </p:sp>
        <p:sp>
          <p:nvSpPr>
            <p:cNvPr id="52" name="Freeform 14"/>
            <p:cNvSpPr>
              <a:spLocks/>
            </p:cNvSpPr>
            <p:nvPr/>
          </p:nvSpPr>
          <p:spPr bwMode="auto">
            <a:xfrm>
              <a:off x="863600" y="3652838"/>
              <a:ext cx="190500" cy="254000"/>
            </a:xfrm>
            <a:custGeom>
              <a:avLst/>
              <a:gdLst>
                <a:gd name="T0" fmla="*/ 4 w 120"/>
                <a:gd name="T1" fmla="*/ 126 h 160"/>
                <a:gd name="T2" fmla="*/ 4 w 120"/>
                <a:gd name="T3" fmla="*/ 126 h 160"/>
                <a:gd name="T4" fmla="*/ 10 w 120"/>
                <a:gd name="T5" fmla="*/ 144 h 160"/>
                <a:gd name="T6" fmla="*/ 18 w 120"/>
                <a:gd name="T7" fmla="*/ 160 h 160"/>
                <a:gd name="T8" fmla="*/ 18 w 120"/>
                <a:gd name="T9" fmla="*/ 160 h 160"/>
                <a:gd name="T10" fmla="*/ 40 w 120"/>
                <a:gd name="T11" fmla="*/ 156 h 160"/>
                <a:gd name="T12" fmla="*/ 58 w 120"/>
                <a:gd name="T13" fmla="*/ 148 h 160"/>
                <a:gd name="T14" fmla="*/ 76 w 120"/>
                <a:gd name="T15" fmla="*/ 138 h 160"/>
                <a:gd name="T16" fmla="*/ 90 w 120"/>
                <a:gd name="T17" fmla="*/ 124 h 160"/>
                <a:gd name="T18" fmla="*/ 104 w 120"/>
                <a:gd name="T19" fmla="*/ 108 h 160"/>
                <a:gd name="T20" fmla="*/ 112 w 120"/>
                <a:gd name="T21" fmla="*/ 88 h 160"/>
                <a:gd name="T22" fmla="*/ 118 w 120"/>
                <a:gd name="T23" fmla="*/ 68 h 160"/>
                <a:gd name="T24" fmla="*/ 120 w 120"/>
                <a:gd name="T25" fmla="*/ 48 h 160"/>
                <a:gd name="T26" fmla="*/ 120 w 120"/>
                <a:gd name="T27" fmla="*/ 48 h 160"/>
                <a:gd name="T28" fmla="*/ 120 w 120"/>
                <a:gd name="T29" fmla="*/ 34 h 160"/>
                <a:gd name="T30" fmla="*/ 118 w 120"/>
                <a:gd name="T31" fmla="*/ 22 h 160"/>
                <a:gd name="T32" fmla="*/ 114 w 120"/>
                <a:gd name="T33" fmla="*/ 12 h 160"/>
                <a:gd name="T34" fmla="*/ 110 w 120"/>
                <a:gd name="T35" fmla="*/ 0 h 160"/>
                <a:gd name="T36" fmla="*/ 110 w 120"/>
                <a:gd name="T37" fmla="*/ 0 h 160"/>
                <a:gd name="T38" fmla="*/ 106 w 120"/>
                <a:gd name="T39" fmla="*/ 0 h 160"/>
                <a:gd name="T40" fmla="*/ 106 w 120"/>
                <a:gd name="T41" fmla="*/ 0 h 160"/>
                <a:gd name="T42" fmla="*/ 92 w 120"/>
                <a:gd name="T43" fmla="*/ 2 h 160"/>
                <a:gd name="T44" fmla="*/ 80 w 120"/>
                <a:gd name="T45" fmla="*/ 4 h 160"/>
                <a:gd name="T46" fmla="*/ 66 w 120"/>
                <a:gd name="T47" fmla="*/ 8 h 160"/>
                <a:gd name="T48" fmla="*/ 54 w 120"/>
                <a:gd name="T49" fmla="*/ 14 h 160"/>
                <a:gd name="T50" fmla="*/ 42 w 120"/>
                <a:gd name="T51" fmla="*/ 20 h 160"/>
                <a:gd name="T52" fmla="*/ 32 w 120"/>
                <a:gd name="T53" fmla="*/ 30 h 160"/>
                <a:gd name="T54" fmla="*/ 22 w 120"/>
                <a:gd name="T55" fmla="*/ 40 h 160"/>
                <a:gd name="T56" fmla="*/ 14 w 120"/>
                <a:gd name="T57" fmla="*/ 50 h 160"/>
                <a:gd name="T58" fmla="*/ 14 w 120"/>
                <a:gd name="T59" fmla="*/ 50 h 160"/>
                <a:gd name="T60" fmla="*/ 6 w 120"/>
                <a:gd name="T61" fmla="*/ 68 h 160"/>
                <a:gd name="T62" fmla="*/ 2 w 120"/>
                <a:gd name="T63" fmla="*/ 86 h 160"/>
                <a:gd name="T64" fmla="*/ 0 w 120"/>
                <a:gd name="T65" fmla="*/ 106 h 160"/>
                <a:gd name="T66" fmla="*/ 4 w 120"/>
                <a:gd name="T67" fmla="*/ 126 h 160"/>
                <a:gd name="T68" fmla="*/ 4 w 120"/>
                <a:gd name="T69" fmla="*/ 126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0" h="160">
                  <a:moveTo>
                    <a:pt x="4" y="126"/>
                  </a:moveTo>
                  <a:lnTo>
                    <a:pt x="4" y="126"/>
                  </a:lnTo>
                  <a:lnTo>
                    <a:pt x="10" y="144"/>
                  </a:lnTo>
                  <a:lnTo>
                    <a:pt x="18" y="160"/>
                  </a:lnTo>
                  <a:lnTo>
                    <a:pt x="18" y="160"/>
                  </a:lnTo>
                  <a:lnTo>
                    <a:pt x="40" y="156"/>
                  </a:lnTo>
                  <a:lnTo>
                    <a:pt x="58" y="148"/>
                  </a:lnTo>
                  <a:lnTo>
                    <a:pt x="76" y="138"/>
                  </a:lnTo>
                  <a:lnTo>
                    <a:pt x="90" y="124"/>
                  </a:lnTo>
                  <a:lnTo>
                    <a:pt x="104" y="108"/>
                  </a:lnTo>
                  <a:lnTo>
                    <a:pt x="112" y="88"/>
                  </a:lnTo>
                  <a:lnTo>
                    <a:pt x="118" y="68"/>
                  </a:lnTo>
                  <a:lnTo>
                    <a:pt x="120" y="48"/>
                  </a:lnTo>
                  <a:lnTo>
                    <a:pt x="120" y="48"/>
                  </a:lnTo>
                  <a:lnTo>
                    <a:pt x="120" y="34"/>
                  </a:lnTo>
                  <a:lnTo>
                    <a:pt x="118" y="22"/>
                  </a:lnTo>
                  <a:lnTo>
                    <a:pt x="114" y="12"/>
                  </a:lnTo>
                  <a:lnTo>
                    <a:pt x="110" y="0"/>
                  </a:lnTo>
                  <a:lnTo>
                    <a:pt x="110" y="0"/>
                  </a:lnTo>
                  <a:lnTo>
                    <a:pt x="106" y="0"/>
                  </a:lnTo>
                  <a:lnTo>
                    <a:pt x="106" y="0"/>
                  </a:lnTo>
                  <a:lnTo>
                    <a:pt x="92" y="2"/>
                  </a:lnTo>
                  <a:lnTo>
                    <a:pt x="80" y="4"/>
                  </a:lnTo>
                  <a:lnTo>
                    <a:pt x="66" y="8"/>
                  </a:lnTo>
                  <a:lnTo>
                    <a:pt x="54" y="14"/>
                  </a:lnTo>
                  <a:lnTo>
                    <a:pt x="42" y="20"/>
                  </a:lnTo>
                  <a:lnTo>
                    <a:pt x="32" y="30"/>
                  </a:lnTo>
                  <a:lnTo>
                    <a:pt x="22" y="40"/>
                  </a:lnTo>
                  <a:lnTo>
                    <a:pt x="14" y="50"/>
                  </a:lnTo>
                  <a:lnTo>
                    <a:pt x="14" y="50"/>
                  </a:lnTo>
                  <a:lnTo>
                    <a:pt x="6" y="68"/>
                  </a:lnTo>
                  <a:lnTo>
                    <a:pt x="2" y="86"/>
                  </a:lnTo>
                  <a:lnTo>
                    <a:pt x="0" y="106"/>
                  </a:lnTo>
                  <a:lnTo>
                    <a:pt x="4" y="126"/>
                  </a:lnTo>
                  <a:lnTo>
                    <a:pt x="4" y="1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333333"/>
                </a:solidFill>
              </a:endParaRPr>
            </a:p>
          </p:txBody>
        </p:sp>
      </p:grpSp>
      <p:grpSp>
        <p:nvGrpSpPr>
          <p:cNvPr id="53" name="Group 52"/>
          <p:cNvGrpSpPr/>
          <p:nvPr userDrawn="1"/>
        </p:nvGrpSpPr>
        <p:grpSpPr>
          <a:xfrm>
            <a:off x="695325" y="2551113"/>
            <a:ext cx="358775" cy="358775"/>
            <a:chOff x="695325" y="2551113"/>
            <a:chExt cx="358775" cy="358775"/>
          </a:xfrm>
          <a:solidFill>
            <a:srgbClr val="DDDDDD"/>
          </a:solidFill>
        </p:grpSpPr>
        <p:sp>
          <p:nvSpPr>
            <p:cNvPr id="54" name="Freeform 18"/>
            <p:cNvSpPr>
              <a:spLocks/>
            </p:cNvSpPr>
            <p:nvPr/>
          </p:nvSpPr>
          <p:spPr bwMode="auto">
            <a:xfrm>
              <a:off x="695325" y="2735263"/>
              <a:ext cx="358775" cy="69850"/>
            </a:xfrm>
            <a:custGeom>
              <a:avLst/>
              <a:gdLst>
                <a:gd name="T0" fmla="*/ 216 w 226"/>
                <a:gd name="T1" fmla="*/ 44 h 44"/>
                <a:gd name="T2" fmla="*/ 216 w 226"/>
                <a:gd name="T3" fmla="*/ 44 h 44"/>
                <a:gd name="T4" fmla="*/ 224 w 226"/>
                <a:gd name="T5" fmla="*/ 24 h 44"/>
                <a:gd name="T6" fmla="*/ 226 w 226"/>
                <a:gd name="T7" fmla="*/ 0 h 44"/>
                <a:gd name="T8" fmla="*/ 0 w 226"/>
                <a:gd name="T9" fmla="*/ 0 h 44"/>
                <a:gd name="T10" fmla="*/ 0 w 226"/>
                <a:gd name="T11" fmla="*/ 0 h 44"/>
                <a:gd name="T12" fmla="*/ 2 w 226"/>
                <a:gd name="T13" fmla="*/ 24 h 44"/>
                <a:gd name="T14" fmla="*/ 10 w 226"/>
                <a:gd name="T15" fmla="*/ 44 h 44"/>
                <a:gd name="T16" fmla="*/ 216 w 226"/>
                <a:gd name="T17"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44">
                  <a:moveTo>
                    <a:pt x="216" y="44"/>
                  </a:moveTo>
                  <a:lnTo>
                    <a:pt x="216" y="44"/>
                  </a:lnTo>
                  <a:lnTo>
                    <a:pt x="224" y="24"/>
                  </a:lnTo>
                  <a:lnTo>
                    <a:pt x="226" y="0"/>
                  </a:lnTo>
                  <a:lnTo>
                    <a:pt x="0" y="0"/>
                  </a:lnTo>
                  <a:lnTo>
                    <a:pt x="0" y="0"/>
                  </a:lnTo>
                  <a:lnTo>
                    <a:pt x="2" y="24"/>
                  </a:lnTo>
                  <a:lnTo>
                    <a:pt x="10" y="44"/>
                  </a:lnTo>
                  <a:lnTo>
                    <a:pt x="216" y="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333333"/>
                </a:solidFill>
              </a:endParaRPr>
            </a:p>
          </p:txBody>
        </p:sp>
        <p:sp>
          <p:nvSpPr>
            <p:cNvPr id="55" name="Freeform 19"/>
            <p:cNvSpPr>
              <a:spLocks/>
            </p:cNvSpPr>
            <p:nvPr/>
          </p:nvSpPr>
          <p:spPr bwMode="auto">
            <a:xfrm>
              <a:off x="695325" y="2655888"/>
              <a:ext cx="180975" cy="66675"/>
            </a:xfrm>
            <a:custGeom>
              <a:avLst/>
              <a:gdLst>
                <a:gd name="T0" fmla="*/ 0 w 114"/>
                <a:gd name="T1" fmla="*/ 42 h 42"/>
                <a:gd name="T2" fmla="*/ 114 w 114"/>
                <a:gd name="T3" fmla="*/ 42 h 42"/>
                <a:gd name="T4" fmla="*/ 114 w 114"/>
                <a:gd name="T5" fmla="*/ 0 h 42"/>
                <a:gd name="T6" fmla="*/ 10 w 114"/>
                <a:gd name="T7" fmla="*/ 0 h 42"/>
                <a:gd name="T8" fmla="*/ 10 w 114"/>
                <a:gd name="T9" fmla="*/ 0 h 42"/>
                <a:gd name="T10" fmla="*/ 4 w 114"/>
                <a:gd name="T11" fmla="*/ 20 h 42"/>
                <a:gd name="T12" fmla="*/ 0 w 114"/>
                <a:gd name="T13" fmla="*/ 42 h 42"/>
                <a:gd name="T14" fmla="*/ 0 w 114"/>
                <a:gd name="T15" fmla="*/ 42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42">
                  <a:moveTo>
                    <a:pt x="0" y="42"/>
                  </a:moveTo>
                  <a:lnTo>
                    <a:pt x="114" y="42"/>
                  </a:lnTo>
                  <a:lnTo>
                    <a:pt x="114" y="0"/>
                  </a:lnTo>
                  <a:lnTo>
                    <a:pt x="10" y="0"/>
                  </a:lnTo>
                  <a:lnTo>
                    <a:pt x="10" y="0"/>
                  </a:lnTo>
                  <a:lnTo>
                    <a:pt x="4" y="20"/>
                  </a:lnTo>
                  <a:lnTo>
                    <a:pt x="0" y="42"/>
                  </a:lnTo>
                  <a:lnTo>
                    <a:pt x="0"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333333"/>
                </a:solidFill>
              </a:endParaRPr>
            </a:p>
          </p:txBody>
        </p:sp>
        <p:sp>
          <p:nvSpPr>
            <p:cNvPr id="56" name="Freeform 20"/>
            <p:cNvSpPr>
              <a:spLocks/>
            </p:cNvSpPr>
            <p:nvPr/>
          </p:nvSpPr>
          <p:spPr bwMode="auto">
            <a:xfrm>
              <a:off x="882650" y="2601913"/>
              <a:ext cx="171450" cy="120650"/>
            </a:xfrm>
            <a:custGeom>
              <a:avLst/>
              <a:gdLst>
                <a:gd name="T0" fmla="*/ 74 w 108"/>
                <a:gd name="T1" fmla="*/ 0 h 76"/>
                <a:gd name="T2" fmla="*/ 0 w 108"/>
                <a:gd name="T3" fmla="*/ 76 h 76"/>
                <a:gd name="T4" fmla="*/ 108 w 108"/>
                <a:gd name="T5" fmla="*/ 76 h 76"/>
                <a:gd name="T6" fmla="*/ 108 w 108"/>
                <a:gd name="T7" fmla="*/ 76 h 76"/>
                <a:gd name="T8" fmla="*/ 106 w 108"/>
                <a:gd name="T9" fmla="*/ 56 h 76"/>
                <a:gd name="T10" fmla="*/ 98 w 108"/>
                <a:gd name="T11" fmla="*/ 34 h 76"/>
                <a:gd name="T12" fmla="*/ 88 w 108"/>
                <a:gd name="T13" fmla="*/ 16 h 76"/>
                <a:gd name="T14" fmla="*/ 74 w 108"/>
                <a:gd name="T15" fmla="*/ 0 h 76"/>
                <a:gd name="T16" fmla="*/ 74 w 108"/>
                <a:gd name="T1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 h="76">
                  <a:moveTo>
                    <a:pt x="74" y="0"/>
                  </a:moveTo>
                  <a:lnTo>
                    <a:pt x="0" y="76"/>
                  </a:lnTo>
                  <a:lnTo>
                    <a:pt x="108" y="76"/>
                  </a:lnTo>
                  <a:lnTo>
                    <a:pt x="108" y="76"/>
                  </a:lnTo>
                  <a:lnTo>
                    <a:pt x="106" y="56"/>
                  </a:lnTo>
                  <a:lnTo>
                    <a:pt x="98" y="34"/>
                  </a:lnTo>
                  <a:lnTo>
                    <a:pt x="88" y="16"/>
                  </a:lnTo>
                  <a:lnTo>
                    <a:pt x="74" y="0"/>
                  </a:lnTo>
                  <a:lnTo>
                    <a:pt x="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333333"/>
                </a:solidFill>
              </a:endParaRPr>
            </a:p>
          </p:txBody>
        </p:sp>
        <p:sp>
          <p:nvSpPr>
            <p:cNvPr id="57" name="Freeform 21"/>
            <p:cNvSpPr>
              <a:spLocks/>
            </p:cNvSpPr>
            <p:nvPr/>
          </p:nvSpPr>
          <p:spPr bwMode="auto">
            <a:xfrm>
              <a:off x="717550" y="2817813"/>
              <a:ext cx="314325" cy="92075"/>
            </a:xfrm>
            <a:custGeom>
              <a:avLst/>
              <a:gdLst>
                <a:gd name="T0" fmla="*/ 0 w 198"/>
                <a:gd name="T1" fmla="*/ 0 h 58"/>
                <a:gd name="T2" fmla="*/ 0 w 198"/>
                <a:gd name="T3" fmla="*/ 0 h 58"/>
                <a:gd name="T4" fmla="*/ 8 w 198"/>
                <a:gd name="T5" fmla="*/ 12 h 58"/>
                <a:gd name="T6" fmla="*/ 18 w 198"/>
                <a:gd name="T7" fmla="*/ 24 h 58"/>
                <a:gd name="T8" fmla="*/ 28 w 198"/>
                <a:gd name="T9" fmla="*/ 34 h 58"/>
                <a:gd name="T10" fmla="*/ 40 w 198"/>
                <a:gd name="T11" fmla="*/ 42 h 58"/>
                <a:gd name="T12" fmla="*/ 54 w 198"/>
                <a:gd name="T13" fmla="*/ 50 h 58"/>
                <a:gd name="T14" fmla="*/ 68 w 198"/>
                <a:gd name="T15" fmla="*/ 54 h 58"/>
                <a:gd name="T16" fmla="*/ 84 w 198"/>
                <a:gd name="T17" fmla="*/ 58 h 58"/>
                <a:gd name="T18" fmla="*/ 100 w 198"/>
                <a:gd name="T19" fmla="*/ 58 h 58"/>
                <a:gd name="T20" fmla="*/ 100 w 198"/>
                <a:gd name="T21" fmla="*/ 58 h 58"/>
                <a:gd name="T22" fmla="*/ 114 w 198"/>
                <a:gd name="T23" fmla="*/ 58 h 58"/>
                <a:gd name="T24" fmla="*/ 130 w 198"/>
                <a:gd name="T25" fmla="*/ 54 h 58"/>
                <a:gd name="T26" fmla="*/ 144 w 198"/>
                <a:gd name="T27" fmla="*/ 50 h 58"/>
                <a:gd name="T28" fmla="*/ 158 w 198"/>
                <a:gd name="T29" fmla="*/ 42 h 58"/>
                <a:gd name="T30" fmla="*/ 170 w 198"/>
                <a:gd name="T31" fmla="*/ 34 h 58"/>
                <a:gd name="T32" fmla="*/ 180 w 198"/>
                <a:gd name="T33" fmla="*/ 24 h 58"/>
                <a:gd name="T34" fmla="*/ 190 w 198"/>
                <a:gd name="T35" fmla="*/ 12 h 58"/>
                <a:gd name="T36" fmla="*/ 198 w 198"/>
                <a:gd name="T37" fmla="*/ 0 h 58"/>
                <a:gd name="T38" fmla="*/ 0 w 198"/>
                <a:gd name="T3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8" h="58">
                  <a:moveTo>
                    <a:pt x="0" y="0"/>
                  </a:moveTo>
                  <a:lnTo>
                    <a:pt x="0" y="0"/>
                  </a:lnTo>
                  <a:lnTo>
                    <a:pt x="8" y="12"/>
                  </a:lnTo>
                  <a:lnTo>
                    <a:pt x="18" y="24"/>
                  </a:lnTo>
                  <a:lnTo>
                    <a:pt x="28" y="34"/>
                  </a:lnTo>
                  <a:lnTo>
                    <a:pt x="40" y="42"/>
                  </a:lnTo>
                  <a:lnTo>
                    <a:pt x="54" y="50"/>
                  </a:lnTo>
                  <a:lnTo>
                    <a:pt x="68" y="54"/>
                  </a:lnTo>
                  <a:lnTo>
                    <a:pt x="84" y="58"/>
                  </a:lnTo>
                  <a:lnTo>
                    <a:pt x="100" y="58"/>
                  </a:lnTo>
                  <a:lnTo>
                    <a:pt x="100" y="58"/>
                  </a:lnTo>
                  <a:lnTo>
                    <a:pt x="114" y="58"/>
                  </a:lnTo>
                  <a:lnTo>
                    <a:pt x="130" y="54"/>
                  </a:lnTo>
                  <a:lnTo>
                    <a:pt x="144" y="50"/>
                  </a:lnTo>
                  <a:lnTo>
                    <a:pt x="158" y="42"/>
                  </a:lnTo>
                  <a:lnTo>
                    <a:pt x="170" y="34"/>
                  </a:lnTo>
                  <a:lnTo>
                    <a:pt x="180" y="24"/>
                  </a:lnTo>
                  <a:lnTo>
                    <a:pt x="190" y="12"/>
                  </a:lnTo>
                  <a:lnTo>
                    <a:pt x="198"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333333"/>
                </a:solidFill>
              </a:endParaRPr>
            </a:p>
          </p:txBody>
        </p:sp>
        <p:sp>
          <p:nvSpPr>
            <p:cNvPr id="58" name="Freeform 22"/>
            <p:cNvSpPr>
              <a:spLocks/>
            </p:cNvSpPr>
            <p:nvPr/>
          </p:nvSpPr>
          <p:spPr bwMode="auto">
            <a:xfrm>
              <a:off x="717550" y="2551113"/>
              <a:ext cx="158750" cy="92075"/>
            </a:xfrm>
            <a:custGeom>
              <a:avLst/>
              <a:gdLst>
                <a:gd name="T0" fmla="*/ 100 w 100"/>
                <a:gd name="T1" fmla="*/ 58 h 58"/>
                <a:gd name="T2" fmla="*/ 100 w 100"/>
                <a:gd name="T3" fmla="*/ 0 h 58"/>
                <a:gd name="T4" fmla="*/ 100 w 100"/>
                <a:gd name="T5" fmla="*/ 0 h 58"/>
                <a:gd name="T6" fmla="*/ 84 w 100"/>
                <a:gd name="T7" fmla="*/ 0 h 58"/>
                <a:gd name="T8" fmla="*/ 68 w 100"/>
                <a:gd name="T9" fmla="*/ 4 h 58"/>
                <a:gd name="T10" fmla="*/ 54 w 100"/>
                <a:gd name="T11" fmla="*/ 10 h 58"/>
                <a:gd name="T12" fmla="*/ 42 w 100"/>
                <a:gd name="T13" fmla="*/ 16 h 58"/>
                <a:gd name="T14" fmla="*/ 28 w 100"/>
                <a:gd name="T15" fmla="*/ 24 h 58"/>
                <a:gd name="T16" fmla="*/ 18 w 100"/>
                <a:gd name="T17" fmla="*/ 34 h 58"/>
                <a:gd name="T18" fmla="*/ 8 w 100"/>
                <a:gd name="T19" fmla="*/ 46 h 58"/>
                <a:gd name="T20" fmla="*/ 0 w 100"/>
                <a:gd name="T21" fmla="*/ 58 h 58"/>
                <a:gd name="T22" fmla="*/ 100 w 100"/>
                <a:gd name="T23"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58">
                  <a:moveTo>
                    <a:pt x="100" y="58"/>
                  </a:moveTo>
                  <a:lnTo>
                    <a:pt x="100" y="0"/>
                  </a:lnTo>
                  <a:lnTo>
                    <a:pt x="100" y="0"/>
                  </a:lnTo>
                  <a:lnTo>
                    <a:pt x="84" y="0"/>
                  </a:lnTo>
                  <a:lnTo>
                    <a:pt x="68" y="4"/>
                  </a:lnTo>
                  <a:lnTo>
                    <a:pt x="54" y="10"/>
                  </a:lnTo>
                  <a:lnTo>
                    <a:pt x="42" y="16"/>
                  </a:lnTo>
                  <a:lnTo>
                    <a:pt x="28" y="24"/>
                  </a:lnTo>
                  <a:lnTo>
                    <a:pt x="18" y="34"/>
                  </a:lnTo>
                  <a:lnTo>
                    <a:pt x="8" y="46"/>
                  </a:lnTo>
                  <a:lnTo>
                    <a:pt x="0" y="58"/>
                  </a:lnTo>
                  <a:lnTo>
                    <a:pt x="10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333333"/>
                </a:solidFill>
              </a:endParaRPr>
            </a:p>
          </p:txBody>
        </p:sp>
      </p:grpSp>
      <p:sp>
        <p:nvSpPr>
          <p:cNvPr id="59" name="Freeform 26"/>
          <p:cNvSpPr>
            <a:spLocks/>
          </p:cNvSpPr>
          <p:nvPr userDrawn="1"/>
        </p:nvSpPr>
        <p:spPr bwMode="auto">
          <a:xfrm>
            <a:off x="695325" y="4545013"/>
            <a:ext cx="358775" cy="358775"/>
          </a:xfrm>
          <a:custGeom>
            <a:avLst/>
            <a:gdLst>
              <a:gd name="T0" fmla="*/ 112 w 226"/>
              <a:gd name="T1" fmla="*/ 0 h 226"/>
              <a:gd name="T2" fmla="*/ 70 w 226"/>
              <a:gd name="T3" fmla="*/ 8 h 226"/>
              <a:gd name="T4" fmla="*/ 94 w 226"/>
              <a:gd name="T5" fmla="*/ 20 h 226"/>
              <a:gd name="T6" fmla="*/ 136 w 226"/>
              <a:gd name="T7" fmla="*/ 52 h 226"/>
              <a:gd name="T8" fmla="*/ 166 w 226"/>
              <a:gd name="T9" fmla="*/ 94 h 226"/>
              <a:gd name="T10" fmla="*/ 182 w 226"/>
              <a:gd name="T11" fmla="*/ 144 h 226"/>
              <a:gd name="T12" fmla="*/ 176 w 226"/>
              <a:gd name="T13" fmla="*/ 172 h 226"/>
              <a:gd name="T14" fmla="*/ 174 w 226"/>
              <a:gd name="T15" fmla="*/ 144 h 226"/>
              <a:gd name="T16" fmla="*/ 158 w 226"/>
              <a:gd name="T17" fmla="*/ 94 h 226"/>
              <a:gd name="T18" fmla="*/ 126 w 226"/>
              <a:gd name="T19" fmla="*/ 54 h 226"/>
              <a:gd name="T20" fmla="*/ 84 w 226"/>
              <a:gd name="T21" fmla="*/ 22 h 226"/>
              <a:gd name="T22" fmla="*/ 60 w 226"/>
              <a:gd name="T23" fmla="*/ 12 h 226"/>
              <a:gd name="T24" fmla="*/ 38 w 226"/>
              <a:gd name="T25" fmla="*/ 28 h 226"/>
              <a:gd name="T26" fmla="*/ 20 w 226"/>
              <a:gd name="T27" fmla="*/ 48 h 226"/>
              <a:gd name="T28" fmla="*/ 44 w 226"/>
              <a:gd name="T29" fmla="*/ 52 h 226"/>
              <a:gd name="T30" fmla="*/ 84 w 226"/>
              <a:gd name="T31" fmla="*/ 72 h 226"/>
              <a:gd name="T32" fmla="*/ 114 w 226"/>
              <a:gd name="T33" fmla="*/ 106 h 226"/>
              <a:gd name="T34" fmla="*/ 132 w 226"/>
              <a:gd name="T35" fmla="*/ 148 h 226"/>
              <a:gd name="T36" fmla="*/ 118 w 226"/>
              <a:gd name="T37" fmla="*/ 172 h 226"/>
              <a:gd name="T38" fmla="*/ 116 w 226"/>
              <a:gd name="T39" fmla="*/ 150 h 226"/>
              <a:gd name="T40" fmla="*/ 100 w 226"/>
              <a:gd name="T41" fmla="*/ 112 h 226"/>
              <a:gd name="T42" fmla="*/ 70 w 226"/>
              <a:gd name="T43" fmla="*/ 82 h 226"/>
              <a:gd name="T44" fmla="*/ 32 w 226"/>
              <a:gd name="T45" fmla="*/ 66 h 226"/>
              <a:gd name="T46" fmla="*/ 10 w 226"/>
              <a:gd name="T47" fmla="*/ 64 h 226"/>
              <a:gd name="T48" fmla="*/ 0 w 226"/>
              <a:gd name="T49" fmla="*/ 102 h 226"/>
              <a:gd name="T50" fmla="*/ 10 w 226"/>
              <a:gd name="T51" fmla="*/ 102 h 226"/>
              <a:gd name="T52" fmla="*/ 24 w 226"/>
              <a:gd name="T53" fmla="*/ 102 h 226"/>
              <a:gd name="T54" fmla="*/ 50 w 226"/>
              <a:gd name="T55" fmla="*/ 114 h 226"/>
              <a:gd name="T56" fmla="*/ 68 w 226"/>
              <a:gd name="T57" fmla="*/ 132 h 226"/>
              <a:gd name="T58" fmla="*/ 80 w 226"/>
              <a:gd name="T59" fmla="*/ 158 h 226"/>
              <a:gd name="T60" fmla="*/ 16 w 226"/>
              <a:gd name="T61" fmla="*/ 172 h 226"/>
              <a:gd name="T62" fmla="*/ 24 w 226"/>
              <a:gd name="T63" fmla="*/ 184 h 226"/>
              <a:gd name="T64" fmla="*/ 44 w 226"/>
              <a:gd name="T65" fmla="*/ 204 h 226"/>
              <a:gd name="T66" fmla="*/ 70 w 226"/>
              <a:gd name="T67" fmla="*/ 218 h 226"/>
              <a:gd name="T68" fmla="*/ 98 w 226"/>
              <a:gd name="T69" fmla="*/ 226 h 226"/>
              <a:gd name="T70" fmla="*/ 112 w 226"/>
              <a:gd name="T71" fmla="*/ 226 h 226"/>
              <a:gd name="T72" fmla="*/ 158 w 226"/>
              <a:gd name="T73" fmla="*/ 218 h 226"/>
              <a:gd name="T74" fmla="*/ 194 w 226"/>
              <a:gd name="T75" fmla="*/ 194 h 226"/>
              <a:gd name="T76" fmla="*/ 218 w 226"/>
              <a:gd name="T77" fmla="*/ 158 h 226"/>
              <a:gd name="T78" fmla="*/ 226 w 226"/>
              <a:gd name="T79" fmla="*/ 114 h 226"/>
              <a:gd name="T80" fmla="*/ 224 w 226"/>
              <a:gd name="T81" fmla="*/ 90 h 226"/>
              <a:gd name="T82" fmla="*/ 206 w 226"/>
              <a:gd name="T83" fmla="*/ 50 h 226"/>
              <a:gd name="T84" fmla="*/ 176 w 226"/>
              <a:gd name="T85" fmla="*/ 20 h 226"/>
              <a:gd name="T86" fmla="*/ 136 w 226"/>
              <a:gd name="T87" fmla="*/ 2 h 226"/>
              <a:gd name="T88" fmla="*/ 112 w 226"/>
              <a:gd name="T89"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6" h="226">
                <a:moveTo>
                  <a:pt x="112" y="0"/>
                </a:moveTo>
                <a:lnTo>
                  <a:pt x="112" y="0"/>
                </a:lnTo>
                <a:lnTo>
                  <a:pt x="92" y="2"/>
                </a:lnTo>
                <a:lnTo>
                  <a:pt x="70" y="8"/>
                </a:lnTo>
                <a:lnTo>
                  <a:pt x="70" y="8"/>
                </a:lnTo>
                <a:lnTo>
                  <a:pt x="94" y="20"/>
                </a:lnTo>
                <a:lnTo>
                  <a:pt x="116" y="34"/>
                </a:lnTo>
                <a:lnTo>
                  <a:pt x="136" y="52"/>
                </a:lnTo>
                <a:lnTo>
                  <a:pt x="152" y="72"/>
                </a:lnTo>
                <a:lnTo>
                  <a:pt x="166" y="94"/>
                </a:lnTo>
                <a:lnTo>
                  <a:pt x="176" y="118"/>
                </a:lnTo>
                <a:lnTo>
                  <a:pt x="182" y="144"/>
                </a:lnTo>
                <a:lnTo>
                  <a:pt x="184" y="172"/>
                </a:lnTo>
                <a:lnTo>
                  <a:pt x="176" y="172"/>
                </a:lnTo>
                <a:lnTo>
                  <a:pt x="176" y="172"/>
                </a:lnTo>
                <a:lnTo>
                  <a:pt x="174" y="144"/>
                </a:lnTo>
                <a:lnTo>
                  <a:pt x="168" y="118"/>
                </a:lnTo>
                <a:lnTo>
                  <a:pt x="158" y="94"/>
                </a:lnTo>
                <a:lnTo>
                  <a:pt x="144" y="72"/>
                </a:lnTo>
                <a:lnTo>
                  <a:pt x="126" y="54"/>
                </a:lnTo>
                <a:lnTo>
                  <a:pt x="106" y="36"/>
                </a:lnTo>
                <a:lnTo>
                  <a:pt x="84" y="22"/>
                </a:lnTo>
                <a:lnTo>
                  <a:pt x="60" y="12"/>
                </a:lnTo>
                <a:lnTo>
                  <a:pt x="60" y="12"/>
                </a:lnTo>
                <a:lnTo>
                  <a:pt x="48" y="20"/>
                </a:lnTo>
                <a:lnTo>
                  <a:pt x="38" y="28"/>
                </a:lnTo>
                <a:lnTo>
                  <a:pt x="28" y="38"/>
                </a:lnTo>
                <a:lnTo>
                  <a:pt x="20" y="48"/>
                </a:lnTo>
                <a:lnTo>
                  <a:pt x="20" y="48"/>
                </a:lnTo>
                <a:lnTo>
                  <a:pt x="44" y="52"/>
                </a:lnTo>
                <a:lnTo>
                  <a:pt x="64" y="60"/>
                </a:lnTo>
                <a:lnTo>
                  <a:pt x="84" y="72"/>
                </a:lnTo>
                <a:lnTo>
                  <a:pt x="100" y="88"/>
                </a:lnTo>
                <a:lnTo>
                  <a:pt x="114" y="106"/>
                </a:lnTo>
                <a:lnTo>
                  <a:pt x="124" y="126"/>
                </a:lnTo>
                <a:lnTo>
                  <a:pt x="132" y="148"/>
                </a:lnTo>
                <a:lnTo>
                  <a:pt x="134" y="172"/>
                </a:lnTo>
                <a:lnTo>
                  <a:pt x="118" y="172"/>
                </a:lnTo>
                <a:lnTo>
                  <a:pt x="118" y="172"/>
                </a:lnTo>
                <a:lnTo>
                  <a:pt x="116" y="150"/>
                </a:lnTo>
                <a:lnTo>
                  <a:pt x="110" y="130"/>
                </a:lnTo>
                <a:lnTo>
                  <a:pt x="100" y="112"/>
                </a:lnTo>
                <a:lnTo>
                  <a:pt x="86" y="96"/>
                </a:lnTo>
                <a:lnTo>
                  <a:pt x="70" y="82"/>
                </a:lnTo>
                <a:lnTo>
                  <a:pt x="52" y="72"/>
                </a:lnTo>
                <a:lnTo>
                  <a:pt x="32" y="66"/>
                </a:lnTo>
                <a:lnTo>
                  <a:pt x="10" y="64"/>
                </a:lnTo>
                <a:lnTo>
                  <a:pt x="10" y="64"/>
                </a:lnTo>
                <a:lnTo>
                  <a:pt x="4" y="82"/>
                </a:lnTo>
                <a:lnTo>
                  <a:pt x="0" y="102"/>
                </a:lnTo>
                <a:lnTo>
                  <a:pt x="0" y="102"/>
                </a:lnTo>
                <a:lnTo>
                  <a:pt x="10" y="102"/>
                </a:lnTo>
                <a:lnTo>
                  <a:pt x="10" y="102"/>
                </a:lnTo>
                <a:lnTo>
                  <a:pt x="24" y="102"/>
                </a:lnTo>
                <a:lnTo>
                  <a:pt x="38" y="106"/>
                </a:lnTo>
                <a:lnTo>
                  <a:pt x="50" y="114"/>
                </a:lnTo>
                <a:lnTo>
                  <a:pt x="60" y="122"/>
                </a:lnTo>
                <a:lnTo>
                  <a:pt x="68" y="132"/>
                </a:lnTo>
                <a:lnTo>
                  <a:pt x="76" y="144"/>
                </a:lnTo>
                <a:lnTo>
                  <a:pt x="80" y="158"/>
                </a:lnTo>
                <a:lnTo>
                  <a:pt x="80" y="172"/>
                </a:lnTo>
                <a:lnTo>
                  <a:pt x="16" y="172"/>
                </a:lnTo>
                <a:lnTo>
                  <a:pt x="16" y="172"/>
                </a:lnTo>
                <a:lnTo>
                  <a:pt x="24" y="184"/>
                </a:lnTo>
                <a:lnTo>
                  <a:pt x="34" y="194"/>
                </a:lnTo>
                <a:lnTo>
                  <a:pt x="44" y="204"/>
                </a:lnTo>
                <a:lnTo>
                  <a:pt x="56" y="212"/>
                </a:lnTo>
                <a:lnTo>
                  <a:pt x="70" y="218"/>
                </a:lnTo>
                <a:lnTo>
                  <a:pt x="84" y="222"/>
                </a:lnTo>
                <a:lnTo>
                  <a:pt x="98" y="226"/>
                </a:lnTo>
                <a:lnTo>
                  <a:pt x="112" y="226"/>
                </a:lnTo>
                <a:lnTo>
                  <a:pt x="112" y="226"/>
                </a:lnTo>
                <a:lnTo>
                  <a:pt x="136" y="224"/>
                </a:lnTo>
                <a:lnTo>
                  <a:pt x="158" y="218"/>
                </a:lnTo>
                <a:lnTo>
                  <a:pt x="176" y="208"/>
                </a:lnTo>
                <a:lnTo>
                  <a:pt x="194" y="194"/>
                </a:lnTo>
                <a:lnTo>
                  <a:pt x="206" y="176"/>
                </a:lnTo>
                <a:lnTo>
                  <a:pt x="218" y="158"/>
                </a:lnTo>
                <a:lnTo>
                  <a:pt x="224" y="136"/>
                </a:lnTo>
                <a:lnTo>
                  <a:pt x="226" y="114"/>
                </a:lnTo>
                <a:lnTo>
                  <a:pt x="226" y="114"/>
                </a:lnTo>
                <a:lnTo>
                  <a:pt x="224" y="90"/>
                </a:lnTo>
                <a:lnTo>
                  <a:pt x="218" y="70"/>
                </a:lnTo>
                <a:lnTo>
                  <a:pt x="206" y="50"/>
                </a:lnTo>
                <a:lnTo>
                  <a:pt x="194" y="34"/>
                </a:lnTo>
                <a:lnTo>
                  <a:pt x="176" y="20"/>
                </a:lnTo>
                <a:lnTo>
                  <a:pt x="158" y="8"/>
                </a:lnTo>
                <a:lnTo>
                  <a:pt x="136" y="2"/>
                </a:lnTo>
                <a:lnTo>
                  <a:pt x="112" y="0"/>
                </a:lnTo>
                <a:lnTo>
                  <a:pt x="112" y="0"/>
                </a:lnTo>
                <a:close/>
              </a:path>
            </a:pathLst>
          </a:custGeom>
          <a:solidFill>
            <a:srgbClr val="DDDDDD"/>
          </a:solidFill>
          <a:ln>
            <a:noFill/>
          </a:ln>
        </p:spPr>
        <p:txBody>
          <a:bodyPr vert="horz" wrap="square" lIns="91440" tIns="45720" rIns="91440" bIns="45720" numCol="1" anchor="t" anchorCtr="0" compatLnSpc="1">
            <a:prstTxWarp prst="textNoShape">
              <a:avLst/>
            </a:prstTxWarp>
          </a:bodyPr>
          <a:lstStyle/>
          <a:p>
            <a:endParaRPr lang="en-US" dirty="0">
              <a:solidFill>
                <a:srgbClr val="333333"/>
              </a:solidFill>
            </a:endParaRPr>
          </a:p>
        </p:txBody>
      </p:sp>
      <p:grpSp>
        <p:nvGrpSpPr>
          <p:cNvPr id="60" name="Group 59"/>
          <p:cNvGrpSpPr/>
          <p:nvPr userDrawn="1"/>
        </p:nvGrpSpPr>
        <p:grpSpPr>
          <a:xfrm>
            <a:off x="695325" y="5532438"/>
            <a:ext cx="358775" cy="358775"/>
            <a:chOff x="695325" y="5532438"/>
            <a:chExt cx="358775" cy="358775"/>
          </a:xfrm>
          <a:solidFill>
            <a:srgbClr val="DDDDDD"/>
          </a:solidFill>
        </p:grpSpPr>
        <p:sp>
          <p:nvSpPr>
            <p:cNvPr id="61" name="Freeform 30"/>
            <p:cNvSpPr>
              <a:spLocks/>
            </p:cNvSpPr>
            <p:nvPr/>
          </p:nvSpPr>
          <p:spPr bwMode="auto">
            <a:xfrm>
              <a:off x="695325" y="5548313"/>
              <a:ext cx="339725" cy="342900"/>
            </a:xfrm>
            <a:custGeom>
              <a:avLst/>
              <a:gdLst>
                <a:gd name="T0" fmla="*/ 68 w 214"/>
                <a:gd name="T1" fmla="*/ 156 h 216"/>
                <a:gd name="T2" fmla="*/ 68 w 214"/>
                <a:gd name="T3" fmla="*/ 0 h 216"/>
                <a:gd name="T4" fmla="*/ 68 w 214"/>
                <a:gd name="T5" fmla="*/ 0 h 216"/>
                <a:gd name="T6" fmla="*/ 54 w 214"/>
                <a:gd name="T7" fmla="*/ 6 h 216"/>
                <a:gd name="T8" fmla="*/ 40 w 214"/>
                <a:gd name="T9" fmla="*/ 16 h 216"/>
                <a:gd name="T10" fmla="*/ 28 w 214"/>
                <a:gd name="T11" fmla="*/ 28 h 216"/>
                <a:gd name="T12" fmla="*/ 18 w 214"/>
                <a:gd name="T13" fmla="*/ 40 h 216"/>
                <a:gd name="T14" fmla="*/ 10 w 214"/>
                <a:gd name="T15" fmla="*/ 54 h 216"/>
                <a:gd name="T16" fmla="*/ 4 w 214"/>
                <a:gd name="T17" fmla="*/ 70 h 216"/>
                <a:gd name="T18" fmla="*/ 2 w 214"/>
                <a:gd name="T19" fmla="*/ 86 h 216"/>
                <a:gd name="T20" fmla="*/ 0 w 214"/>
                <a:gd name="T21" fmla="*/ 104 h 216"/>
                <a:gd name="T22" fmla="*/ 0 w 214"/>
                <a:gd name="T23" fmla="*/ 104 h 216"/>
                <a:gd name="T24" fmla="*/ 2 w 214"/>
                <a:gd name="T25" fmla="*/ 126 h 216"/>
                <a:gd name="T26" fmla="*/ 8 w 214"/>
                <a:gd name="T27" fmla="*/ 148 h 216"/>
                <a:gd name="T28" fmla="*/ 20 w 214"/>
                <a:gd name="T29" fmla="*/ 166 h 216"/>
                <a:gd name="T30" fmla="*/ 34 w 214"/>
                <a:gd name="T31" fmla="*/ 184 h 216"/>
                <a:gd name="T32" fmla="*/ 50 w 214"/>
                <a:gd name="T33" fmla="*/ 198 h 216"/>
                <a:gd name="T34" fmla="*/ 70 w 214"/>
                <a:gd name="T35" fmla="*/ 208 h 216"/>
                <a:gd name="T36" fmla="*/ 90 w 214"/>
                <a:gd name="T37" fmla="*/ 214 h 216"/>
                <a:gd name="T38" fmla="*/ 114 w 214"/>
                <a:gd name="T39" fmla="*/ 216 h 216"/>
                <a:gd name="T40" fmla="*/ 114 w 214"/>
                <a:gd name="T41" fmla="*/ 216 h 216"/>
                <a:gd name="T42" fmla="*/ 130 w 214"/>
                <a:gd name="T43" fmla="*/ 216 h 216"/>
                <a:gd name="T44" fmla="*/ 144 w 214"/>
                <a:gd name="T45" fmla="*/ 212 h 216"/>
                <a:gd name="T46" fmla="*/ 158 w 214"/>
                <a:gd name="T47" fmla="*/ 206 h 216"/>
                <a:gd name="T48" fmla="*/ 172 w 214"/>
                <a:gd name="T49" fmla="*/ 200 h 216"/>
                <a:gd name="T50" fmla="*/ 184 w 214"/>
                <a:gd name="T51" fmla="*/ 192 h 216"/>
                <a:gd name="T52" fmla="*/ 196 w 214"/>
                <a:gd name="T53" fmla="*/ 180 h 216"/>
                <a:gd name="T54" fmla="*/ 206 w 214"/>
                <a:gd name="T55" fmla="*/ 170 h 216"/>
                <a:gd name="T56" fmla="*/ 214 w 214"/>
                <a:gd name="T57" fmla="*/ 156 h 216"/>
                <a:gd name="T58" fmla="*/ 68 w 214"/>
                <a:gd name="T59" fmla="*/ 15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4" h="216">
                  <a:moveTo>
                    <a:pt x="68" y="156"/>
                  </a:moveTo>
                  <a:lnTo>
                    <a:pt x="68" y="0"/>
                  </a:lnTo>
                  <a:lnTo>
                    <a:pt x="68" y="0"/>
                  </a:lnTo>
                  <a:lnTo>
                    <a:pt x="54" y="6"/>
                  </a:lnTo>
                  <a:lnTo>
                    <a:pt x="40" y="16"/>
                  </a:lnTo>
                  <a:lnTo>
                    <a:pt x="28" y="28"/>
                  </a:lnTo>
                  <a:lnTo>
                    <a:pt x="18" y="40"/>
                  </a:lnTo>
                  <a:lnTo>
                    <a:pt x="10" y="54"/>
                  </a:lnTo>
                  <a:lnTo>
                    <a:pt x="4" y="70"/>
                  </a:lnTo>
                  <a:lnTo>
                    <a:pt x="2" y="86"/>
                  </a:lnTo>
                  <a:lnTo>
                    <a:pt x="0" y="104"/>
                  </a:lnTo>
                  <a:lnTo>
                    <a:pt x="0" y="104"/>
                  </a:lnTo>
                  <a:lnTo>
                    <a:pt x="2" y="126"/>
                  </a:lnTo>
                  <a:lnTo>
                    <a:pt x="8" y="148"/>
                  </a:lnTo>
                  <a:lnTo>
                    <a:pt x="20" y="166"/>
                  </a:lnTo>
                  <a:lnTo>
                    <a:pt x="34" y="184"/>
                  </a:lnTo>
                  <a:lnTo>
                    <a:pt x="50" y="198"/>
                  </a:lnTo>
                  <a:lnTo>
                    <a:pt x="70" y="208"/>
                  </a:lnTo>
                  <a:lnTo>
                    <a:pt x="90" y="214"/>
                  </a:lnTo>
                  <a:lnTo>
                    <a:pt x="114" y="216"/>
                  </a:lnTo>
                  <a:lnTo>
                    <a:pt x="114" y="216"/>
                  </a:lnTo>
                  <a:lnTo>
                    <a:pt x="130" y="216"/>
                  </a:lnTo>
                  <a:lnTo>
                    <a:pt x="144" y="212"/>
                  </a:lnTo>
                  <a:lnTo>
                    <a:pt x="158" y="206"/>
                  </a:lnTo>
                  <a:lnTo>
                    <a:pt x="172" y="200"/>
                  </a:lnTo>
                  <a:lnTo>
                    <a:pt x="184" y="192"/>
                  </a:lnTo>
                  <a:lnTo>
                    <a:pt x="196" y="180"/>
                  </a:lnTo>
                  <a:lnTo>
                    <a:pt x="206" y="170"/>
                  </a:lnTo>
                  <a:lnTo>
                    <a:pt x="214" y="156"/>
                  </a:lnTo>
                  <a:lnTo>
                    <a:pt x="68" y="1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333333"/>
                </a:solidFill>
              </a:endParaRPr>
            </a:p>
          </p:txBody>
        </p:sp>
        <p:sp>
          <p:nvSpPr>
            <p:cNvPr id="62" name="Freeform 31"/>
            <p:cNvSpPr>
              <a:spLocks/>
            </p:cNvSpPr>
            <p:nvPr/>
          </p:nvSpPr>
          <p:spPr bwMode="auto">
            <a:xfrm>
              <a:off x="831850" y="5532438"/>
              <a:ext cx="222250" cy="234950"/>
            </a:xfrm>
            <a:custGeom>
              <a:avLst/>
              <a:gdLst>
                <a:gd name="T0" fmla="*/ 36 w 140"/>
                <a:gd name="T1" fmla="*/ 110 h 148"/>
                <a:gd name="T2" fmla="*/ 36 w 140"/>
                <a:gd name="T3" fmla="*/ 102 h 148"/>
                <a:gd name="T4" fmla="*/ 140 w 140"/>
                <a:gd name="T5" fmla="*/ 102 h 148"/>
                <a:gd name="T6" fmla="*/ 140 w 140"/>
                <a:gd name="T7" fmla="*/ 102 h 148"/>
                <a:gd name="T8" fmla="*/ 138 w 140"/>
                <a:gd name="T9" fmla="*/ 88 h 148"/>
                <a:gd name="T10" fmla="*/ 134 w 140"/>
                <a:gd name="T11" fmla="*/ 74 h 148"/>
                <a:gd name="T12" fmla="*/ 36 w 140"/>
                <a:gd name="T13" fmla="*/ 74 h 148"/>
                <a:gd name="T14" fmla="*/ 36 w 140"/>
                <a:gd name="T15" fmla="*/ 66 h 148"/>
                <a:gd name="T16" fmla="*/ 130 w 140"/>
                <a:gd name="T17" fmla="*/ 66 h 148"/>
                <a:gd name="T18" fmla="*/ 130 w 140"/>
                <a:gd name="T19" fmla="*/ 66 h 148"/>
                <a:gd name="T20" fmla="*/ 122 w 140"/>
                <a:gd name="T21" fmla="*/ 52 h 148"/>
                <a:gd name="T22" fmla="*/ 114 w 140"/>
                <a:gd name="T23" fmla="*/ 40 h 148"/>
                <a:gd name="T24" fmla="*/ 36 w 140"/>
                <a:gd name="T25" fmla="*/ 40 h 148"/>
                <a:gd name="T26" fmla="*/ 36 w 140"/>
                <a:gd name="T27" fmla="*/ 32 h 148"/>
                <a:gd name="T28" fmla="*/ 106 w 140"/>
                <a:gd name="T29" fmla="*/ 32 h 148"/>
                <a:gd name="T30" fmla="*/ 106 w 140"/>
                <a:gd name="T31" fmla="*/ 32 h 148"/>
                <a:gd name="T32" fmla="*/ 90 w 140"/>
                <a:gd name="T33" fmla="*/ 18 h 148"/>
                <a:gd name="T34" fmla="*/ 70 w 140"/>
                <a:gd name="T35" fmla="*/ 8 h 148"/>
                <a:gd name="T36" fmla="*/ 50 w 140"/>
                <a:gd name="T37" fmla="*/ 2 h 148"/>
                <a:gd name="T38" fmla="*/ 28 w 140"/>
                <a:gd name="T39" fmla="*/ 0 h 148"/>
                <a:gd name="T40" fmla="*/ 28 w 140"/>
                <a:gd name="T41" fmla="*/ 0 h 148"/>
                <a:gd name="T42" fmla="*/ 14 w 140"/>
                <a:gd name="T43" fmla="*/ 0 h 148"/>
                <a:gd name="T44" fmla="*/ 0 w 140"/>
                <a:gd name="T45" fmla="*/ 4 h 148"/>
                <a:gd name="T46" fmla="*/ 0 w 140"/>
                <a:gd name="T47" fmla="*/ 148 h 148"/>
                <a:gd name="T48" fmla="*/ 136 w 140"/>
                <a:gd name="T49" fmla="*/ 148 h 148"/>
                <a:gd name="T50" fmla="*/ 136 w 140"/>
                <a:gd name="T51" fmla="*/ 148 h 148"/>
                <a:gd name="T52" fmla="*/ 140 w 140"/>
                <a:gd name="T53" fmla="*/ 130 h 148"/>
                <a:gd name="T54" fmla="*/ 140 w 140"/>
                <a:gd name="T55" fmla="*/ 114 h 148"/>
                <a:gd name="T56" fmla="*/ 140 w 140"/>
                <a:gd name="T57" fmla="*/ 114 h 148"/>
                <a:gd name="T58" fmla="*/ 140 w 140"/>
                <a:gd name="T59" fmla="*/ 110 h 148"/>
                <a:gd name="T60" fmla="*/ 36 w 140"/>
                <a:gd name="T61" fmla="*/ 11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40" h="148">
                  <a:moveTo>
                    <a:pt x="36" y="110"/>
                  </a:moveTo>
                  <a:lnTo>
                    <a:pt x="36" y="102"/>
                  </a:lnTo>
                  <a:lnTo>
                    <a:pt x="140" y="102"/>
                  </a:lnTo>
                  <a:lnTo>
                    <a:pt x="140" y="102"/>
                  </a:lnTo>
                  <a:lnTo>
                    <a:pt x="138" y="88"/>
                  </a:lnTo>
                  <a:lnTo>
                    <a:pt x="134" y="74"/>
                  </a:lnTo>
                  <a:lnTo>
                    <a:pt x="36" y="74"/>
                  </a:lnTo>
                  <a:lnTo>
                    <a:pt x="36" y="66"/>
                  </a:lnTo>
                  <a:lnTo>
                    <a:pt x="130" y="66"/>
                  </a:lnTo>
                  <a:lnTo>
                    <a:pt x="130" y="66"/>
                  </a:lnTo>
                  <a:lnTo>
                    <a:pt x="122" y="52"/>
                  </a:lnTo>
                  <a:lnTo>
                    <a:pt x="114" y="40"/>
                  </a:lnTo>
                  <a:lnTo>
                    <a:pt x="36" y="40"/>
                  </a:lnTo>
                  <a:lnTo>
                    <a:pt x="36" y="32"/>
                  </a:lnTo>
                  <a:lnTo>
                    <a:pt x="106" y="32"/>
                  </a:lnTo>
                  <a:lnTo>
                    <a:pt x="106" y="32"/>
                  </a:lnTo>
                  <a:lnTo>
                    <a:pt x="90" y="18"/>
                  </a:lnTo>
                  <a:lnTo>
                    <a:pt x="70" y="8"/>
                  </a:lnTo>
                  <a:lnTo>
                    <a:pt x="50" y="2"/>
                  </a:lnTo>
                  <a:lnTo>
                    <a:pt x="28" y="0"/>
                  </a:lnTo>
                  <a:lnTo>
                    <a:pt x="28" y="0"/>
                  </a:lnTo>
                  <a:lnTo>
                    <a:pt x="14" y="0"/>
                  </a:lnTo>
                  <a:lnTo>
                    <a:pt x="0" y="4"/>
                  </a:lnTo>
                  <a:lnTo>
                    <a:pt x="0" y="148"/>
                  </a:lnTo>
                  <a:lnTo>
                    <a:pt x="136" y="148"/>
                  </a:lnTo>
                  <a:lnTo>
                    <a:pt x="136" y="148"/>
                  </a:lnTo>
                  <a:lnTo>
                    <a:pt x="140" y="130"/>
                  </a:lnTo>
                  <a:lnTo>
                    <a:pt x="140" y="114"/>
                  </a:lnTo>
                  <a:lnTo>
                    <a:pt x="140" y="114"/>
                  </a:lnTo>
                  <a:lnTo>
                    <a:pt x="140" y="110"/>
                  </a:lnTo>
                  <a:lnTo>
                    <a:pt x="3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rgbClr val="333333"/>
                </a:solidFill>
              </a:endParaRPr>
            </a:p>
          </p:txBody>
        </p:sp>
      </p:grpSp>
    </p:spTree>
    <p:extLst>
      <p:ext uri="{BB962C8B-B14F-4D97-AF65-F5344CB8AC3E}">
        <p14:creationId xmlns:p14="http://schemas.microsoft.com/office/powerpoint/2010/main" val="435820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2"/>
                                        </p:tgtEl>
                                        <p:attrNameLst>
                                          <p:attrName>style.visibility</p:attrName>
                                        </p:attrNameLst>
                                      </p:cBhvr>
                                      <p:to>
                                        <p:strVal val="visible"/>
                                      </p:to>
                                    </p:set>
                                    <p:animEffect transition="in" filter="fade">
                                      <p:cBhvr>
                                        <p:cTn id="10" dur="500"/>
                                        <p:tgtEl>
                                          <p:spTgt spid="4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fade">
                                      <p:cBhvr>
                                        <p:cTn id="15" dur="500"/>
                                        <p:tgtEl>
                                          <p:spTgt spid="38"/>
                                        </p:tgtEl>
                                      </p:cBhvr>
                                    </p:animEffect>
                                  </p:childTnLst>
                                </p:cTn>
                              </p:par>
                              <p:par>
                                <p:cTn id="16" presetID="10" presetClass="entr" presetSubtype="0" fill="hold" nodeType="withEffect">
                                  <p:stCondLst>
                                    <p:cond delay="0"/>
                                  </p:stCondLst>
                                  <p:childTnLst>
                                    <p:set>
                                      <p:cBhvr>
                                        <p:cTn id="17" dur="1" fill="hold">
                                          <p:stCondLst>
                                            <p:cond delay="0"/>
                                          </p:stCondLst>
                                        </p:cTn>
                                        <p:tgtEl>
                                          <p:spTgt spid="53"/>
                                        </p:tgtEl>
                                        <p:attrNameLst>
                                          <p:attrName>style.visibility</p:attrName>
                                        </p:attrNameLst>
                                      </p:cBhvr>
                                      <p:to>
                                        <p:strVal val="visible"/>
                                      </p:to>
                                    </p:set>
                                    <p:animEffect transition="in" filter="fade">
                                      <p:cBhvr>
                                        <p:cTn id="18" dur="500"/>
                                        <p:tgtEl>
                                          <p:spTgt spid="5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500"/>
                                        <p:tgtEl>
                                          <p:spTgt spid="37"/>
                                        </p:tgtEl>
                                      </p:cBhvr>
                                    </p:animEffect>
                                  </p:childTnLst>
                                </p:cTn>
                              </p:par>
                              <p:par>
                                <p:cTn id="24" presetID="10" presetClass="entr" presetSubtype="0" fill="hold" nodeType="with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fade">
                                      <p:cBhvr>
                                        <p:cTn id="26" dur="500"/>
                                        <p:tgtEl>
                                          <p:spTgt spid="4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fade">
                                      <p:cBhvr>
                                        <p:cTn id="34" dur="500"/>
                                        <p:tgtEl>
                                          <p:spTgt spid="59"/>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fade">
                                      <p:cBhvr>
                                        <p:cTn id="39" dur="500"/>
                                        <p:tgtEl>
                                          <p:spTgt spid="39"/>
                                        </p:tgtEl>
                                      </p:cBhvr>
                                    </p:animEffect>
                                  </p:childTnLst>
                                </p:cTn>
                              </p:par>
                              <p:par>
                                <p:cTn id="40" presetID="10" presetClass="entr" presetSubtype="0" fill="hold" nodeType="with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fade">
                                      <p:cBhvr>
                                        <p:cTn id="4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2" grpId="0" animBg="1"/>
      <p:bldP spid="59"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2_Blank">
    <p:spTree>
      <p:nvGrpSpPr>
        <p:cNvPr id="1" name=""/>
        <p:cNvGrpSpPr/>
        <p:nvPr/>
      </p:nvGrpSpPr>
      <p:grpSpPr>
        <a:xfrm>
          <a:off x="0" y="0"/>
          <a:ext cx="0" cy="0"/>
          <a:chOff x="0" y="0"/>
          <a:chExt cx="0" cy="0"/>
        </a:xfrm>
      </p:grpSpPr>
      <p:sp>
        <p:nvSpPr>
          <p:cNvPr id="7" name="TextBox 6"/>
          <p:cNvSpPr txBox="1"/>
          <p:nvPr userDrawn="1"/>
        </p:nvSpPr>
        <p:spPr>
          <a:xfrm>
            <a:off x="457200" y="6565392"/>
            <a:ext cx="4648200" cy="115416"/>
          </a:xfrm>
          <a:prstGeom prst="rect">
            <a:avLst/>
          </a:prstGeom>
          <a:noFill/>
        </p:spPr>
        <p:txBody>
          <a:bodyPr wrap="square" lIns="0" tIns="0" rIns="0" bIns="0" rtlCol="0">
            <a:spAutoFit/>
          </a:bodyPr>
          <a:lstStyle/>
          <a:p>
            <a:pPr>
              <a:spcAft>
                <a:spcPts val="600"/>
              </a:spcAft>
              <a:defRPr/>
            </a:pPr>
            <a:r>
              <a:rPr lang="en-US" sz="750" dirty="0" smtClean="0">
                <a:solidFill>
                  <a:srgbClr val="666666"/>
                </a:solidFill>
                <a:cs typeface="Arial" pitchFamily="34" charset="0"/>
              </a:rPr>
              <a:t>© 2014 Forrester Research, Inc. Reproduction Prohibited</a:t>
            </a:r>
          </a:p>
        </p:txBody>
      </p:sp>
      <p:sp>
        <p:nvSpPr>
          <p:cNvPr id="8" name="TextBox 7"/>
          <p:cNvSpPr txBox="1"/>
          <p:nvPr userDrawn="1"/>
        </p:nvSpPr>
        <p:spPr>
          <a:xfrm>
            <a:off x="6858000" y="6565392"/>
            <a:ext cx="1828800" cy="219456"/>
          </a:xfrm>
          <a:prstGeom prst="rect">
            <a:avLst/>
          </a:prstGeom>
          <a:noFill/>
        </p:spPr>
        <p:txBody>
          <a:bodyPr wrap="square" lIns="0" tIns="0" rIns="0" bIns="0" rtlCol="0">
            <a:noAutofit/>
          </a:bodyPr>
          <a:lstStyle/>
          <a:p>
            <a:pPr algn="r">
              <a:spcAft>
                <a:spcPts val="600"/>
              </a:spcAft>
            </a:pPr>
            <a:fld id="{AE37EF82-0B25-4B89-B1EA-AE4F268844BE}" type="slidenum">
              <a:rPr lang="en-US" sz="750" smtClean="0">
                <a:solidFill>
                  <a:srgbClr val="666666"/>
                </a:solidFill>
              </a:rPr>
              <a:pPr algn="r">
                <a:spcAft>
                  <a:spcPts val="600"/>
                </a:spcAft>
              </a:pPr>
              <a:t>‹#›</a:t>
            </a:fld>
            <a:endParaRPr lang="en-US" sz="750" dirty="0" smtClean="0">
              <a:solidFill>
                <a:srgbClr val="666666"/>
              </a:solidFill>
            </a:endParaRPr>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3352800"/>
            <a:ext cx="8074168" cy="990602"/>
          </a:xfrm>
          <a:prstGeom prst="rect">
            <a:avLst/>
          </a:prstGeom>
        </p:spPr>
      </p:pic>
      <p:sp>
        <p:nvSpPr>
          <p:cNvPr id="5" name="Text Placeholder 4"/>
          <p:cNvSpPr>
            <a:spLocks noGrp="1"/>
          </p:cNvSpPr>
          <p:nvPr>
            <p:ph type="body" sz="quarter" idx="10"/>
          </p:nvPr>
        </p:nvSpPr>
        <p:spPr>
          <a:xfrm>
            <a:off x="762000" y="3733802"/>
            <a:ext cx="1524000" cy="304798"/>
          </a:xfrm>
        </p:spPr>
        <p:txBody>
          <a:bodyPr/>
          <a:lstStyle>
            <a:lvl1pPr marL="0" indent="0" algn="ctr">
              <a:spcAft>
                <a:spcPts val="0"/>
              </a:spcAft>
              <a:buFontTx/>
              <a:buNone/>
              <a:defRPr sz="1600" b="1">
                <a:solidFill>
                  <a:schemeClr val="bg1"/>
                </a:solidFill>
                <a:latin typeface="Arial" pitchFamily="34" charset="0"/>
                <a:cs typeface="Arial" pitchFamily="34" charset="0"/>
              </a:defRPr>
            </a:lvl1pPr>
            <a:lvl2pPr marL="0" indent="0" algn="ctr">
              <a:spcAft>
                <a:spcPts val="0"/>
              </a:spcAft>
              <a:buFontTx/>
              <a:buNone/>
              <a:defRPr sz="1600" b="1">
                <a:solidFill>
                  <a:schemeClr val="bg1"/>
                </a:solidFill>
                <a:latin typeface="Arial" pitchFamily="34" charset="0"/>
                <a:cs typeface="Arial" pitchFamily="34" charset="0"/>
              </a:defRPr>
            </a:lvl2pPr>
            <a:lvl3pPr marL="0" indent="0" algn="ctr">
              <a:spcAft>
                <a:spcPts val="0"/>
              </a:spcAft>
              <a:buFontTx/>
              <a:buNone/>
              <a:defRPr sz="1600" b="1">
                <a:solidFill>
                  <a:schemeClr val="bg1"/>
                </a:solidFill>
                <a:latin typeface="Arial" pitchFamily="34" charset="0"/>
                <a:cs typeface="Arial" pitchFamily="34" charset="0"/>
              </a:defRPr>
            </a:lvl3pPr>
            <a:lvl4pPr marL="0" indent="0" algn="ctr">
              <a:spcAft>
                <a:spcPts val="0"/>
              </a:spcAft>
              <a:buFontTx/>
              <a:buNone/>
              <a:defRPr sz="1600" b="1">
                <a:solidFill>
                  <a:schemeClr val="bg1"/>
                </a:solidFill>
                <a:latin typeface="Arial" pitchFamily="34" charset="0"/>
                <a:cs typeface="Arial" pitchFamily="34" charset="0"/>
              </a:defRPr>
            </a:lvl4pPr>
            <a:lvl5pPr marL="0" indent="0" algn="ctr">
              <a:spcAft>
                <a:spcPts val="0"/>
              </a:spcAft>
              <a:buFontTx/>
              <a:buNone/>
              <a:defRPr sz="1600" b="1">
                <a:solidFill>
                  <a:schemeClr val="bg1"/>
                </a:solidFill>
                <a:latin typeface="Arial" pitchFamily="34" charset="0"/>
                <a:cs typeface="Arial" pitchFamily="34" charset="0"/>
              </a:defRPr>
            </a:lvl5pPr>
          </a:lstStyle>
          <a:p>
            <a:pPr lvl="0"/>
            <a:endParaRPr lang="en-US" dirty="0"/>
          </a:p>
        </p:txBody>
      </p:sp>
      <p:sp>
        <p:nvSpPr>
          <p:cNvPr id="6" name="Text Placeholder 4"/>
          <p:cNvSpPr>
            <a:spLocks noGrp="1"/>
          </p:cNvSpPr>
          <p:nvPr>
            <p:ph type="body" sz="quarter" idx="11"/>
          </p:nvPr>
        </p:nvSpPr>
        <p:spPr>
          <a:xfrm>
            <a:off x="3276600" y="3733802"/>
            <a:ext cx="1524000" cy="304798"/>
          </a:xfrm>
        </p:spPr>
        <p:txBody>
          <a:bodyPr/>
          <a:lstStyle>
            <a:lvl1pPr marL="0" indent="0" algn="ctr">
              <a:spcAft>
                <a:spcPts val="0"/>
              </a:spcAft>
              <a:buFontTx/>
              <a:buNone/>
              <a:defRPr sz="1600" b="1">
                <a:solidFill>
                  <a:schemeClr val="bg1"/>
                </a:solidFill>
                <a:latin typeface="Arial" pitchFamily="34" charset="0"/>
                <a:cs typeface="Arial" pitchFamily="34" charset="0"/>
              </a:defRPr>
            </a:lvl1pPr>
            <a:lvl2pPr marL="0" indent="0" algn="ctr">
              <a:spcAft>
                <a:spcPts val="0"/>
              </a:spcAft>
              <a:buFontTx/>
              <a:buNone/>
              <a:defRPr sz="1600" b="1">
                <a:solidFill>
                  <a:schemeClr val="bg1"/>
                </a:solidFill>
                <a:latin typeface="Arial" pitchFamily="34" charset="0"/>
                <a:cs typeface="Arial" pitchFamily="34" charset="0"/>
              </a:defRPr>
            </a:lvl2pPr>
            <a:lvl3pPr marL="0" indent="0" algn="ctr">
              <a:spcAft>
                <a:spcPts val="0"/>
              </a:spcAft>
              <a:buFontTx/>
              <a:buNone/>
              <a:defRPr sz="1600" b="1">
                <a:solidFill>
                  <a:schemeClr val="bg1"/>
                </a:solidFill>
                <a:latin typeface="Arial" pitchFamily="34" charset="0"/>
                <a:cs typeface="Arial" pitchFamily="34" charset="0"/>
              </a:defRPr>
            </a:lvl3pPr>
            <a:lvl4pPr marL="0" indent="0" algn="ctr">
              <a:spcAft>
                <a:spcPts val="0"/>
              </a:spcAft>
              <a:buFontTx/>
              <a:buNone/>
              <a:defRPr sz="1600" b="1">
                <a:solidFill>
                  <a:schemeClr val="bg1"/>
                </a:solidFill>
                <a:latin typeface="Arial" pitchFamily="34" charset="0"/>
                <a:cs typeface="Arial" pitchFamily="34" charset="0"/>
              </a:defRPr>
            </a:lvl4pPr>
            <a:lvl5pPr marL="0" indent="0" algn="ctr">
              <a:spcAft>
                <a:spcPts val="0"/>
              </a:spcAft>
              <a:buFontTx/>
              <a:buNone/>
              <a:defRPr sz="1600" b="1">
                <a:solidFill>
                  <a:schemeClr val="bg1"/>
                </a:solidFill>
                <a:latin typeface="Arial" pitchFamily="34" charset="0"/>
                <a:cs typeface="Arial" pitchFamily="34" charset="0"/>
              </a:defRPr>
            </a:lvl5pPr>
          </a:lstStyle>
          <a:p>
            <a:pPr lvl="0"/>
            <a:endParaRPr lang="en-US" dirty="0"/>
          </a:p>
        </p:txBody>
      </p:sp>
      <p:sp>
        <p:nvSpPr>
          <p:cNvPr id="9" name="Text Placeholder 4"/>
          <p:cNvSpPr>
            <a:spLocks noGrp="1"/>
          </p:cNvSpPr>
          <p:nvPr>
            <p:ph type="body" sz="quarter" idx="12"/>
          </p:nvPr>
        </p:nvSpPr>
        <p:spPr>
          <a:xfrm>
            <a:off x="6019800" y="3733802"/>
            <a:ext cx="1524000" cy="304798"/>
          </a:xfrm>
        </p:spPr>
        <p:txBody>
          <a:bodyPr/>
          <a:lstStyle>
            <a:lvl1pPr marL="0" indent="0" algn="ctr">
              <a:spcAft>
                <a:spcPts val="0"/>
              </a:spcAft>
              <a:buFontTx/>
              <a:buNone/>
              <a:defRPr sz="1600" b="1">
                <a:solidFill>
                  <a:schemeClr val="bg1"/>
                </a:solidFill>
                <a:latin typeface="Arial" pitchFamily="34" charset="0"/>
                <a:cs typeface="Arial" pitchFamily="34" charset="0"/>
              </a:defRPr>
            </a:lvl1pPr>
            <a:lvl2pPr marL="0" indent="0" algn="ctr">
              <a:spcAft>
                <a:spcPts val="0"/>
              </a:spcAft>
              <a:buFontTx/>
              <a:buNone/>
              <a:defRPr sz="1600" b="1">
                <a:solidFill>
                  <a:schemeClr val="bg1"/>
                </a:solidFill>
                <a:latin typeface="Arial" pitchFamily="34" charset="0"/>
                <a:cs typeface="Arial" pitchFamily="34" charset="0"/>
              </a:defRPr>
            </a:lvl2pPr>
            <a:lvl3pPr marL="0" indent="0" algn="ctr">
              <a:spcAft>
                <a:spcPts val="0"/>
              </a:spcAft>
              <a:buFontTx/>
              <a:buNone/>
              <a:defRPr sz="1600" b="1">
                <a:solidFill>
                  <a:schemeClr val="bg1"/>
                </a:solidFill>
                <a:latin typeface="Arial" pitchFamily="34" charset="0"/>
                <a:cs typeface="Arial" pitchFamily="34" charset="0"/>
              </a:defRPr>
            </a:lvl3pPr>
            <a:lvl4pPr marL="0" indent="0" algn="ctr">
              <a:spcAft>
                <a:spcPts val="0"/>
              </a:spcAft>
              <a:buFontTx/>
              <a:buNone/>
              <a:defRPr sz="1600" b="1">
                <a:solidFill>
                  <a:schemeClr val="bg1"/>
                </a:solidFill>
                <a:latin typeface="Arial" pitchFamily="34" charset="0"/>
                <a:cs typeface="Arial" pitchFamily="34" charset="0"/>
              </a:defRPr>
            </a:lvl4pPr>
            <a:lvl5pPr marL="0" indent="0" algn="ctr">
              <a:spcAft>
                <a:spcPts val="0"/>
              </a:spcAft>
              <a:buFontTx/>
              <a:buNone/>
              <a:defRPr sz="1600" b="1">
                <a:solidFill>
                  <a:schemeClr val="bg1"/>
                </a:solidFill>
                <a:latin typeface="Arial" pitchFamily="34" charset="0"/>
                <a:cs typeface="Arial" pitchFamily="34" charset="0"/>
              </a:defRPr>
            </a:lvl5pPr>
          </a:lstStyle>
          <a:p>
            <a:pPr lvl="0"/>
            <a:endParaRPr lang="en-US" dirty="0"/>
          </a:p>
        </p:txBody>
      </p:sp>
    </p:spTree>
    <p:extLst>
      <p:ext uri="{BB962C8B-B14F-4D97-AF65-F5344CB8AC3E}">
        <p14:creationId xmlns:p14="http://schemas.microsoft.com/office/powerpoint/2010/main" val="1560842436"/>
      </p:ext>
    </p:extLst>
  </p:cSld>
  <p:clrMapOvr>
    <a:masterClrMapping/>
  </p:clrMapOvr>
  <p:timing>
    <p:tnLst>
      <p:par>
        <p:cTn id="1" dur="indefinite" restart="never" nodeType="tmRoot"/>
      </p:par>
    </p:tnLst>
  </p:timing>
  <p:hf sldNum="0" hdr="0" dt="0"/>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3_Program-client editabl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smtClean="0"/>
              <a:t>Click to edit master title style</a:t>
            </a:r>
            <a:endParaRPr lang="en-US" dirty="0"/>
          </a:p>
        </p:txBody>
      </p:sp>
      <p:sp>
        <p:nvSpPr>
          <p:cNvPr id="10" name="TextBox 9"/>
          <p:cNvSpPr txBox="1"/>
          <p:nvPr userDrawn="1"/>
        </p:nvSpPr>
        <p:spPr>
          <a:xfrm>
            <a:off x="457200" y="6565392"/>
            <a:ext cx="5943600" cy="115416"/>
          </a:xfrm>
          <a:prstGeom prst="rect">
            <a:avLst/>
          </a:prstGeom>
          <a:noFill/>
        </p:spPr>
        <p:txBody>
          <a:bodyPr wrap="square" lIns="0" tIns="0" rIns="0" bIns="0" rtlCol="0">
            <a:spAutoFit/>
          </a:bodyPr>
          <a:lstStyle/>
          <a:p>
            <a:pPr>
              <a:defRPr/>
            </a:pPr>
            <a:r>
              <a:rPr lang="en-US" sz="750" dirty="0" smtClean="0">
                <a:solidFill>
                  <a:srgbClr val="666666"/>
                </a:solidFill>
                <a:cs typeface="Arial" pitchFamily="34" charset="0"/>
              </a:rPr>
              <a:t>© 2014 Forrester Research, Inc. Reproduction Prohibited</a:t>
            </a:r>
          </a:p>
        </p:txBody>
      </p:sp>
      <p:sp>
        <p:nvSpPr>
          <p:cNvPr id="11" name="TextBox 10"/>
          <p:cNvSpPr txBox="1"/>
          <p:nvPr userDrawn="1"/>
        </p:nvSpPr>
        <p:spPr>
          <a:xfrm>
            <a:off x="7315200" y="6565392"/>
            <a:ext cx="1371600" cy="115416"/>
          </a:xfrm>
          <a:prstGeom prst="rect">
            <a:avLst/>
          </a:prstGeom>
          <a:noFill/>
        </p:spPr>
        <p:txBody>
          <a:bodyPr wrap="square" lIns="0" tIns="0" rIns="0" bIns="0" rtlCol="0">
            <a:spAutoFit/>
          </a:bodyPr>
          <a:lstStyle/>
          <a:p>
            <a:pPr algn="r">
              <a:defRPr/>
            </a:pPr>
            <a:fld id="{A9124E3D-8279-4309-BD55-351171EC8F0C}" type="slidenum">
              <a:rPr lang="en-US" sz="750" smtClean="0">
                <a:solidFill>
                  <a:srgbClr val="666666"/>
                </a:solidFill>
                <a:cs typeface="Arial" pitchFamily="34" charset="0"/>
              </a:rPr>
              <a:pPr algn="r">
                <a:defRPr/>
              </a:pPr>
              <a:t>‹#›</a:t>
            </a:fld>
            <a:endParaRPr lang="en-US" sz="750" dirty="0" smtClean="0">
              <a:solidFill>
                <a:srgbClr val="666666"/>
              </a:solidFill>
              <a:cs typeface="Arial" pitchFamily="34" charset="0"/>
            </a:endParaRPr>
          </a:p>
        </p:txBody>
      </p:sp>
      <p:sp>
        <p:nvSpPr>
          <p:cNvPr id="6" name="Text Placeholder 5"/>
          <p:cNvSpPr>
            <a:spLocks noGrp="1"/>
          </p:cNvSpPr>
          <p:nvPr userDrawn="1">
            <p:ph type="body" sz="quarter" idx="57"/>
          </p:nvPr>
        </p:nvSpPr>
        <p:spPr>
          <a:xfrm>
            <a:off x="609600" y="4953000"/>
            <a:ext cx="6294120" cy="1338072"/>
          </a:xfrm>
          <a:noFill/>
        </p:spPr>
        <p:txBody>
          <a:bodyPr lIns="0" tIns="0" rIns="0" bIns="0"/>
          <a:lstStyle>
            <a:lvl1pPr marL="91440" indent="-91440">
              <a:spcBef>
                <a:spcPts val="500"/>
              </a:spcBef>
              <a:defRPr sz="1200" b="1">
                <a:solidFill>
                  <a:schemeClr val="tx1"/>
                </a:solidFill>
                <a:latin typeface="Arial" pitchFamily="34" charset="0"/>
                <a:cs typeface="Arial" pitchFamily="34" charset="0"/>
              </a:defRPr>
            </a:lvl1pPr>
            <a:lvl2pPr marL="274320" indent="-91440">
              <a:buClr>
                <a:schemeClr val="accent1"/>
              </a:buClr>
              <a:buFont typeface="Arial" pitchFamily="34" charset="0"/>
              <a:buChar char="•"/>
              <a:defRPr sz="1200"/>
            </a:lvl2pPr>
            <a:lvl3pPr marL="548640" indent="-91440">
              <a:buClr>
                <a:schemeClr val="accent3"/>
              </a:buClr>
              <a:defRPr sz="1200"/>
            </a:lvl3pPr>
            <a:lvl4pPr marL="548640" indent="-91440">
              <a:buClr>
                <a:schemeClr val="tx2"/>
              </a:buClr>
              <a:buFont typeface="Arial" pitchFamily="34" charset="0"/>
              <a:buChar char="›"/>
              <a:defRPr sz="1200">
                <a:solidFill>
                  <a:srgbClr val="666666"/>
                </a:solidFill>
              </a:defRPr>
            </a:lvl4pPr>
            <a:lvl5pPr marL="548640" indent="-91440">
              <a:defRPr sz="12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userDrawn="1">
            <p:ph type="body" sz="quarter" idx="58" hasCustomPrompt="1"/>
          </p:nvPr>
        </p:nvSpPr>
        <p:spPr>
          <a:xfrm>
            <a:off x="6976872" y="4953000"/>
            <a:ext cx="1600200" cy="1338072"/>
          </a:xfrm>
        </p:spPr>
        <p:txBody>
          <a:bodyPr lIns="0" tIns="0" bIns="0" anchor="b" anchorCtr="0"/>
          <a:lstStyle>
            <a:lvl1pPr marL="91440" indent="-91440">
              <a:spcBef>
                <a:spcPts val="500"/>
              </a:spcBef>
              <a:spcAft>
                <a:spcPts val="500"/>
              </a:spcAft>
              <a:defRPr sz="1200" b="1">
                <a:solidFill>
                  <a:srgbClr val="333333"/>
                </a:solidFill>
                <a:latin typeface="Arial" pitchFamily="34" charset="0"/>
                <a:cs typeface="Arial" pitchFamily="34" charset="0"/>
              </a:defRPr>
            </a:lvl1pPr>
          </a:lstStyle>
          <a:p>
            <a:pPr lvl="0"/>
            <a:r>
              <a:rPr lang="en-US" dirty="0" smtClean="0"/>
              <a:t>Investment: </a:t>
            </a:r>
          </a:p>
          <a:p>
            <a:pPr lvl="0"/>
            <a:r>
              <a:rPr lang="en-US" dirty="0" smtClean="0"/>
              <a:t>$</a:t>
            </a:r>
            <a:r>
              <a:rPr lang="en-US" dirty="0" err="1" smtClean="0"/>
              <a:t>xx,xxx</a:t>
            </a:r>
            <a:endParaRPr lang="en-US" dirty="0"/>
          </a:p>
        </p:txBody>
      </p:sp>
    </p:spTree>
    <p:extLst>
      <p:ext uri="{BB962C8B-B14F-4D97-AF65-F5344CB8AC3E}">
        <p14:creationId xmlns:p14="http://schemas.microsoft.com/office/powerpoint/2010/main" val="3078725889"/>
      </p:ext>
    </p:extLst>
  </p:cSld>
  <p:clrMapOvr>
    <a:masterClrMapping/>
  </p:clrMapOvr>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1_Program-client editabl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smtClean="0"/>
              <a:t>Click to edit master title style</a:t>
            </a:r>
            <a:endParaRPr lang="en-US" dirty="0"/>
          </a:p>
        </p:txBody>
      </p:sp>
      <p:sp>
        <p:nvSpPr>
          <p:cNvPr id="10" name="TextBox 9"/>
          <p:cNvSpPr txBox="1"/>
          <p:nvPr userDrawn="1"/>
        </p:nvSpPr>
        <p:spPr>
          <a:xfrm>
            <a:off x="457200" y="6565392"/>
            <a:ext cx="5943600" cy="115416"/>
          </a:xfrm>
          <a:prstGeom prst="rect">
            <a:avLst/>
          </a:prstGeom>
          <a:noFill/>
        </p:spPr>
        <p:txBody>
          <a:bodyPr wrap="square" lIns="0" tIns="0" rIns="0" bIns="0" rtlCol="0">
            <a:spAutoFit/>
          </a:bodyPr>
          <a:lstStyle/>
          <a:p>
            <a:pPr>
              <a:defRPr/>
            </a:pPr>
            <a:r>
              <a:rPr lang="en-US" sz="750" dirty="0" smtClean="0">
                <a:solidFill>
                  <a:srgbClr val="666666"/>
                </a:solidFill>
                <a:cs typeface="Arial" pitchFamily="34" charset="0"/>
              </a:rPr>
              <a:t>© 2014 Forrester Research, Inc. Reproduction Prohibited</a:t>
            </a:r>
          </a:p>
        </p:txBody>
      </p:sp>
      <p:sp>
        <p:nvSpPr>
          <p:cNvPr id="11" name="TextBox 10"/>
          <p:cNvSpPr txBox="1"/>
          <p:nvPr userDrawn="1"/>
        </p:nvSpPr>
        <p:spPr>
          <a:xfrm>
            <a:off x="7315200" y="6565392"/>
            <a:ext cx="1371600" cy="115416"/>
          </a:xfrm>
          <a:prstGeom prst="rect">
            <a:avLst/>
          </a:prstGeom>
          <a:noFill/>
        </p:spPr>
        <p:txBody>
          <a:bodyPr wrap="square" lIns="0" tIns="0" rIns="0" bIns="0" rtlCol="0">
            <a:spAutoFit/>
          </a:bodyPr>
          <a:lstStyle/>
          <a:p>
            <a:pPr algn="r">
              <a:defRPr/>
            </a:pPr>
            <a:fld id="{A9124E3D-8279-4309-BD55-351171EC8F0C}" type="slidenum">
              <a:rPr lang="en-US" sz="750" smtClean="0">
                <a:solidFill>
                  <a:srgbClr val="666666"/>
                </a:solidFill>
                <a:cs typeface="Arial" pitchFamily="34" charset="0"/>
              </a:rPr>
              <a:pPr algn="r">
                <a:defRPr/>
              </a:pPr>
              <a:t>‹#›</a:t>
            </a:fld>
            <a:endParaRPr lang="en-US" sz="750" dirty="0" smtClean="0">
              <a:solidFill>
                <a:srgbClr val="666666"/>
              </a:solidFill>
              <a:cs typeface="Arial" pitchFamily="34" charset="0"/>
            </a:endParaRPr>
          </a:p>
        </p:txBody>
      </p:sp>
      <p:sp>
        <p:nvSpPr>
          <p:cNvPr id="6" name="Text Placeholder 5"/>
          <p:cNvSpPr>
            <a:spLocks noGrp="1"/>
          </p:cNvSpPr>
          <p:nvPr userDrawn="1">
            <p:ph type="body" sz="quarter" idx="57"/>
          </p:nvPr>
        </p:nvSpPr>
        <p:spPr>
          <a:xfrm>
            <a:off x="576072" y="4617720"/>
            <a:ext cx="6327648" cy="1673352"/>
          </a:xfrm>
          <a:noFill/>
        </p:spPr>
        <p:txBody>
          <a:bodyPr lIns="0" tIns="91440" rIns="0" bIns="91440"/>
          <a:lstStyle>
            <a:lvl1pPr marL="137160" indent="-137160">
              <a:defRPr sz="1200" b="1">
                <a:solidFill>
                  <a:schemeClr val="tx1"/>
                </a:solidFill>
                <a:latin typeface="Arial" pitchFamily="34" charset="0"/>
                <a:cs typeface="Arial" pitchFamily="34" charset="0"/>
              </a:defRPr>
            </a:lvl1pPr>
            <a:lvl2pPr marL="365760" indent="-137160">
              <a:buClr>
                <a:schemeClr val="accent1"/>
              </a:buClr>
              <a:buFont typeface="Arial" pitchFamily="34" charset="0"/>
              <a:buChar char="•"/>
              <a:defRPr sz="1200"/>
            </a:lvl2pPr>
            <a:lvl3pPr marL="548640" indent="-137160">
              <a:buClr>
                <a:schemeClr val="accent3"/>
              </a:buClr>
              <a:defRPr sz="1200">
                <a:solidFill>
                  <a:schemeClr val="tx1"/>
                </a:solidFill>
              </a:defRPr>
            </a:lvl3pPr>
            <a:lvl4pPr marL="731520" indent="-137160">
              <a:buClr>
                <a:schemeClr val="accent3"/>
              </a:buClr>
              <a:buFont typeface="Arial" pitchFamily="34" charset="0"/>
              <a:buChar char="›"/>
              <a:defRPr sz="1200">
                <a:solidFill>
                  <a:schemeClr val="tx1"/>
                </a:solidFill>
              </a:defRPr>
            </a:lvl4pPr>
            <a:lvl5pPr marL="914400" indent="-137160">
              <a:buClr>
                <a:schemeClr val="accent3"/>
              </a:buClr>
              <a:defRPr sz="1200">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userDrawn="1">
            <p:ph type="body" sz="quarter" idx="58" hasCustomPrompt="1"/>
          </p:nvPr>
        </p:nvSpPr>
        <p:spPr>
          <a:xfrm>
            <a:off x="6976872" y="4617720"/>
            <a:ext cx="1600200" cy="1673352"/>
          </a:xfrm>
        </p:spPr>
        <p:txBody>
          <a:bodyPr lIns="91440" tIns="91440" bIns="91440" anchor="b" anchorCtr="0"/>
          <a:lstStyle>
            <a:lvl1pPr marL="0" indent="0">
              <a:spcBef>
                <a:spcPts val="0"/>
              </a:spcBef>
              <a:spcAft>
                <a:spcPts val="0"/>
              </a:spcAft>
              <a:buFontTx/>
              <a:buNone/>
              <a:defRPr sz="1200" b="1">
                <a:solidFill>
                  <a:srgbClr val="333333"/>
                </a:solidFill>
                <a:latin typeface="Arial" pitchFamily="34" charset="0"/>
                <a:cs typeface="Arial" pitchFamily="34" charset="0"/>
              </a:defRPr>
            </a:lvl1pPr>
          </a:lstStyle>
          <a:p>
            <a:pPr lvl="0"/>
            <a:r>
              <a:rPr lang="en-US" dirty="0" smtClean="0"/>
              <a:t>Investment: </a:t>
            </a:r>
          </a:p>
          <a:p>
            <a:pPr lvl="0"/>
            <a:r>
              <a:rPr lang="en-US" dirty="0" smtClean="0"/>
              <a:t>$</a:t>
            </a:r>
            <a:r>
              <a:rPr lang="en-US" dirty="0" err="1" smtClean="0"/>
              <a:t>xx,xxx</a:t>
            </a:r>
            <a:endParaRPr lang="en-US" dirty="0"/>
          </a:p>
        </p:txBody>
      </p:sp>
    </p:spTree>
    <p:extLst>
      <p:ext uri="{BB962C8B-B14F-4D97-AF65-F5344CB8AC3E}">
        <p14:creationId xmlns:p14="http://schemas.microsoft.com/office/powerpoint/2010/main" val="1651968959"/>
      </p:ext>
    </p:extLst>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Program-client editabl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smtClean="0"/>
              <a:t>Click to edit master title style</a:t>
            </a:r>
            <a:endParaRPr lang="en-US" dirty="0"/>
          </a:p>
        </p:txBody>
      </p:sp>
      <p:sp>
        <p:nvSpPr>
          <p:cNvPr id="10" name="TextBox 9"/>
          <p:cNvSpPr txBox="1"/>
          <p:nvPr userDrawn="1"/>
        </p:nvSpPr>
        <p:spPr>
          <a:xfrm>
            <a:off x="457200" y="6565392"/>
            <a:ext cx="5943600" cy="115416"/>
          </a:xfrm>
          <a:prstGeom prst="rect">
            <a:avLst/>
          </a:prstGeom>
          <a:noFill/>
        </p:spPr>
        <p:txBody>
          <a:bodyPr wrap="square" lIns="0" tIns="0" rIns="0" bIns="0" rtlCol="0">
            <a:spAutoFit/>
          </a:bodyPr>
          <a:lstStyle/>
          <a:p>
            <a:pPr>
              <a:defRPr/>
            </a:pPr>
            <a:r>
              <a:rPr lang="en-US" sz="750" dirty="0" smtClean="0">
                <a:solidFill>
                  <a:srgbClr val="666666"/>
                </a:solidFill>
                <a:cs typeface="Arial" pitchFamily="34" charset="0"/>
              </a:rPr>
              <a:t>© 2014 Forrester Research, Inc. Reproduction Prohibited</a:t>
            </a:r>
          </a:p>
        </p:txBody>
      </p:sp>
      <p:sp>
        <p:nvSpPr>
          <p:cNvPr id="11" name="TextBox 10"/>
          <p:cNvSpPr txBox="1"/>
          <p:nvPr userDrawn="1"/>
        </p:nvSpPr>
        <p:spPr>
          <a:xfrm>
            <a:off x="7315200" y="6565392"/>
            <a:ext cx="1371600" cy="115416"/>
          </a:xfrm>
          <a:prstGeom prst="rect">
            <a:avLst/>
          </a:prstGeom>
          <a:noFill/>
        </p:spPr>
        <p:txBody>
          <a:bodyPr wrap="square" lIns="0" tIns="0" rIns="0" bIns="0" rtlCol="0">
            <a:spAutoFit/>
          </a:bodyPr>
          <a:lstStyle/>
          <a:p>
            <a:pPr algn="r">
              <a:defRPr/>
            </a:pPr>
            <a:fld id="{A9124E3D-8279-4309-BD55-351171EC8F0C}" type="slidenum">
              <a:rPr lang="en-US" sz="750" smtClean="0">
                <a:solidFill>
                  <a:srgbClr val="666666"/>
                </a:solidFill>
                <a:cs typeface="Arial" pitchFamily="34" charset="0"/>
              </a:rPr>
              <a:pPr algn="r">
                <a:defRPr/>
              </a:pPr>
              <a:t>‹#›</a:t>
            </a:fld>
            <a:endParaRPr lang="en-US" sz="750" dirty="0" smtClean="0">
              <a:solidFill>
                <a:srgbClr val="666666"/>
              </a:solidFill>
              <a:cs typeface="Arial" pitchFamily="34" charset="0"/>
            </a:endParaRPr>
          </a:p>
        </p:txBody>
      </p:sp>
      <p:sp>
        <p:nvSpPr>
          <p:cNvPr id="6" name="Text Placeholder 5"/>
          <p:cNvSpPr>
            <a:spLocks noGrp="1"/>
          </p:cNvSpPr>
          <p:nvPr userDrawn="1">
            <p:ph type="body" sz="quarter" idx="57"/>
          </p:nvPr>
        </p:nvSpPr>
        <p:spPr>
          <a:xfrm>
            <a:off x="609600" y="4953000"/>
            <a:ext cx="6294120" cy="1338072"/>
          </a:xfrm>
          <a:noFill/>
        </p:spPr>
        <p:txBody>
          <a:bodyPr lIns="0" tIns="0" rIns="0" bIns="0"/>
          <a:lstStyle>
            <a:lvl1pPr marL="91440" indent="-91440">
              <a:spcBef>
                <a:spcPts val="500"/>
              </a:spcBef>
              <a:defRPr sz="1200" b="1">
                <a:solidFill>
                  <a:schemeClr val="tx1"/>
                </a:solidFill>
                <a:latin typeface="Arial" pitchFamily="34" charset="0"/>
                <a:cs typeface="Arial" pitchFamily="34" charset="0"/>
              </a:defRPr>
            </a:lvl1pPr>
            <a:lvl2pPr marL="274320" indent="-91440">
              <a:buClr>
                <a:schemeClr val="accent1"/>
              </a:buClr>
              <a:buFont typeface="Arial" pitchFamily="34" charset="0"/>
              <a:buChar char="•"/>
              <a:defRPr sz="1200"/>
            </a:lvl2pPr>
            <a:lvl3pPr marL="548640" indent="-91440">
              <a:buClr>
                <a:schemeClr val="accent3"/>
              </a:buClr>
              <a:defRPr sz="1200"/>
            </a:lvl3pPr>
            <a:lvl4pPr marL="548640" indent="-91440">
              <a:buClr>
                <a:schemeClr val="tx2"/>
              </a:buClr>
              <a:buFont typeface="Arial" pitchFamily="34" charset="0"/>
              <a:buChar char="›"/>
              <a:defRPr sz="1200">
                <a:solidFill>
                  <a:srgbClr val="666666"/>
                </a:solidFill>
              </a:defRPr>
            </a:lvl4pPr>
            <a:lvl5pPr marL="548640" indent="-91440">
              <a:defRPr sz="12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userDrawn="1">
            <p:ph type="body" sz="quarter" idx="58" hasCustomPrompt="1"/>
          </p:nvPr>
        </p:nvSpPr>
        <p:spPr>
          <a:xfrm>
            <a:off x="6976872" y="4953000"/>
            <a:ext cx="1600200" cy="1338072"/>
          </a:xfrm>
        </p:spPr>
        <p:txBody>
          <a:bodyPr lIns="0" tIns="0" bIns="0" anchor="b" anchorCtr="0"/>
          <a:lstStyle>
            <a:lvl1pPr marL="91440" indent="-91440">
              <a:spcBef>
                <a:spcPts val="500"/>
              </a:spcBef>
              <a:spcAft>
                <a:spcPts val="500"/>
              </a:spcAft>
              <a:defRPr sz="1200" b="1">
                <a:solidFill>
                  <a:srgbClr val="333333"/>
                </a:solidFill>
                <a:latin typeface="Arial" pitchFamily="34" charset="0"/>
                <a:cs typeface="Arial" pitchFamily="34" charset="0"/>
              </a:defRPr>
            </a:lvl1pPr>
          </a:lstStyle>
          <a:p>
            <a:pPr lvl="0"/>
            <a:r>
              <a:rPr lang="en-US" dirty="0" smtClean="0"/>
              <a:t>Investment: </a:t>
            </a:r>
          </a:p>
          <a:p>
            <a:pPr lvl="0"/>
            <a:r>
              <a:rPr lang="en-US" dirty="0" smtClean="0"/>
              <a:t>$</a:t>
            </a:r>
            <a:r>
              <a:rPr lang="en-US" dirty="0" err="1" smtClean="0"/>
              <a:t>xx,xxx</a:t>
            </a:r>
            <a:endParaRPr lang="en-US" dirty="0"/>
          </a:p>
        </p:txBody>
      </p:sp>
    </p:spTree>
    <p:extLst>
      <p:ext uri="{BB962C8B-B14F-4D97-AF65-F5344CB8AC3E}">
        <p14:creationId xmlns:p14="http://schemas.microsoft.com/office/powerpoint/2010/main" val="24332707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18" Type="http://schemas.openxmlformats.org/officeDocument/2006/relationships/slideLayout" Target="../slideLayouts/slideLayout37.xml"/><Relationship Id="rId3" Type="http://schemas.openxmlformats.org/officeDocument/2006/relationships/slideLayout" Target="../slideLayouts/slideLayout22.xml"/><Relationship Id="rId21" Type="http://schemas.openxmlformats.org/officeDocument/2006/relationships/slideLayout" Target="../slideLayouts/slideLayout40.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17" Type="http://schemas.openxmlformats.org/officeDocument/2006/relationships/slideLayout" Target="../slideLayouts/slideLayout36.xml"/><Relationship Id="rId2" Type="http://schemas.openxmlformats.org/officeDocument/2006/relationships/slideLayout" Target="../slideLayouts/slideLayout21.xml"/><Relationship Id="rId16" Type="http://schemas.openxmlformats.org/officeDocument/2006/relationships/slideLayout" Target="../slideLayouts/slideLayout35.xml"/><Relationship Id="rId20" Type="http://schemas.openxmlformats.org/officeDocument/2006/relationships/slideLayout" Target="../slideLayouts/slideLayout39.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5" Type="http://schemas.openxmlformats.org/officeDocument/2006/relationships/slideLayout" Target="../slideLayouts/slideLayout34.xml"/><Relationship Id="rId23" Type="http://schemas.openxmlformats.org/officeDocument/2006/relationships/theme" Target="../theme/theme2.xml"/><Relationship Id="rId10" Type="http://schemas.openxmlformats.org/officeDocument/2006/relationships/slideLayout" Target="../slideLayouts/slideLayout29.xml"/><Relationship Id="rId19" Type="http://schemas.openxmlformats.org/officeDocument/2006/relationships/slideLayout" Target="../slideLayouts/slideLayout38.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slideLayout" Target="../slideLayouts/slideLayout33.xml"/><Relationship Id="rId22" Type="http://schemas.openxmlformats.org/officeDocument/2006/relationships/slideLayout" Target="../slideLayouts/slideLayout4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18" Type="http://schemas.openxmlformats.org/officeDocument/2006/relationships/slideLayout" Target="../slideLayouts/slideLayout59.xml"/><Relationship Id="rId26" Type="http://schemas.openxmlformats.org/officeDocument/2006/relationships/theme" Target="../theme/theme3.xml"/><Relationship Id="rId3" Type="http://schemas.openxmlformats.org/officeDocument/2006/relationships/slideLayout" Target="../slideLayouts/slideLayout44.xml"/><Relationship Id="rId21" Type="http://schemas.openxmlformats.org/officeDocument/2006/relationships/slideLayout" Target="../slideLayouts/slideLayout62.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17" Type="http://schemas.openxmlformats.org/officeDocument/2006/relationships/slideLayout" Target="../slideLayouts/slideLayout58.xml"/><Relationship Id="rId25" Type="http://schemas.openxmlformats.org/officeDocument/2006/relationships/slideLayout" Target="../slideLayouts/slideLayout66.xml"/><Relationship Id="rId2" Type="http://schemas.openxmlformats.org/officeDocument/2006/relationships/slideLayout" Target="../slideLayouts/slideLayout43.xml"/><Relationship Id="rId16" Type="http://schemas.openxmlformats.org/officeDocument/2006/relationships/slideLayout" Target="../slideLayouts/slideLayout57.xml"/><Relationship Id="rId20" Type="http://schemas.openxmlformats.org/officeDocument/2006/relationships/slideLayout" Target="../slideLayouts/slideLayout61.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24" Type="http://schemas.openxmlformats.org/officeDocument/2006/relationships/slideLayout" Target="../slideLayouts/slideLayout65.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23" Type="http://schemas.openxmlformats.org/officeDocument/2006/relationships/slideLayout" Target="../slideLayouts/slideLayout64.xml"/><Relationship Id="rId10" Type="http://schemas.openxmlformats.org/officeDocument/2006/relationships/slideLayout" Target="../slideLayouts/slideLayout51.xml"/><Relationship Id="rId19" Type="http://schemas.openxmlformats.org/officeDocument/2006/relationships/slideLayout" Target="../slideLayouts/slideLayout60.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 Id="rId22" Type="http://schemas.openxmlformats.org/officeDocument/2006/relationships/slideLayout" Target="../slideLayouts/slideLayout63.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94360" y="594360"/>
            <a:ext cx="7955280" cy="443198"/>
          </a:xfrm>
          <a:prstGeom prst="rect">
            <a:avLst/>
          </a:prstGeom>
        </p:spPr>
        <p:txBody>
          <a:bodyPr vert="horz" lIns="0" tIns="0" rIns="0" bIns="0" rtlCol="0" anchor="t" anchorCtr="0">
            <a:spAutoFit/>
          </a:bodyPr>
          <a:lstStyle/>
          <a:p>
            <a:r>
              <a:rPr lang="en-US" smtClean="0"/>
              <a:t>Click to edit Master title style</a:t>
            </a:r>
            <a:endParaRPr lang="en-US" dirty="0"/>
          </a:p>
        </p:txBody>
      </p:sp>
      <p:sp>
        <p:nvSpPr>
          <p:cNvPr id="3" name="Text Placeholder 2"/>
          <p:cNvSpPr>
            <a:spLocks noGrp="1"/>
          </p:cNvSpPr>
          <p:nvPr>
            <p:ph type="body" idx="1"/>
          </p:nvPr>
        </p:nvSpPr>
        <p:spPr>
          <a:xfrm>
            <a:off x="594360" y="1280160"/>
            <a:ext cx="7955280" cy="4937760"/>
          </a:xfrm>
          <a:prstGeom prst="rect">
            <a:avLst/>
          </a:prstGeom>
        </p:spPr>
        <p:txBody>
          <a:bodyPr vert="horz" lIns="0" tIns="0" rIns="0" bIns="0" rtlCol="0">
            <a:no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008996171"/>
      </p:ext>
    </p:extLst>
  </p:cSld>
  <p:clrMap bg1="lt1" tx1="dk1" bg2="lt2" tx2="dk2" accent1="accent1" accent2="accent2" accent3="accent3" accent4="accent4" accent5="accent5" accent6="accent6" hlink="hlink" folHlink="folHlink"/>
  <p:sldLayoutIdLst>
    <p:sldLayoutId id="2147483734" r:id="rId1"/>
    <p:sldLayoutId id="2147483754" r:id="rId2"/>
    <p:sldLayoutId id="2147483755"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6" r:id="rId12"/>
    <p:sldLayoutId id="2147483747" r:id="rId13"/>
    <p:sldLayoutId id="2147483748" r:id="rId14"/>
    <p:sldLayoutId id="2147483749" r:id="rId15"/>
    <p:sldLayoutId id="2147483750" r:id="rId16"/>
    <p:sldLayoutId id="2147483751" r:id="rId17"/>
    <p:sldLayoutId id="2147483752" r:id="rId18"/>
    <p:sldLayoutId id="2147483753" r:id="rId19"/>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3200" b="1" kern="1200">
          <a:solidFill>
            <a:schemeClr val="tx1"/>
          </a:solidFill>
          <a:latin typeface="Arial" pitchFamily="34" charset="0"/>
          <a:ea typeface="+mj-ea"/>
          <a:cs typeface="Arial" pitchFamily="34" charset="0"/>
        </a:defRPr>
      </a:lvl1pPr>
    </p:titleStyle>
    <p:bodyStyle>
      <a:lvl1pPr marL="274320" indent="-274320" algn="l" defTabSz="914400" rtl="0" eaLnBrk="1" latinLnBrk="0" hangingPunct="1">
        <a:lnSpc>
          <a:spcPct val="100000"/>
        </a:lnSpc>
        <a:spcBef>
          <a:spcPts val="1000"/>
        </a:spcBef>
        <a:spcAft>
          <a:spcPts val="500"/>
        </a:spcAft>
        <a:buClr>
          <a:schemeClr val="accent1"/>
        </a:buClr>
        <a:buSzPct val="125000"/>
        <a:buFont typeface="Arial Black" pitchFamily="34" charset="0"/>
        <a:buChar char="›"/>
        <a:tabLst>
          <a:tab pos="274320" algn="l"/>
          <a:tab pos="822960" algn="l"/>
          <a:tab pos="1207008" algn="l"/>
          <a:tab pos="1463040" algn="l"/>
        </a:tabLst>
        <a:defRPr sz="2800" b="0" kern="1200">
          <a:solidFill>
            <a:schemeClr val="tx1"/>
          </a:solidFill>
          <a:latin typeface="+mj-lt"/>
          <a:ea typeface="+mn-ea"/>
          <a:cs typeface="Arial" pitchFamily="34" charset="0"/>
        </a:defRPr>
      </a:lvl1pPr>
      <a:lvl2pPr marL="822960" indent="-182880" algn="l" defTabSz="914400" rtl="0" eaLnBrk="1" latinLnBrk="0" hangingPunct="1">
        <a:lnSpc>
          <a:spcPct val="100000"/>
        </a:lnSpc>
        <a:spcBef>
          <a:spcPts val="500"/>
        </a:spcBef>
        <a:spcAft>
          <a:spcPts val="500"/>
        </a:spcAft>
        <a:buClr>
          <a:schemeClr val="accent1"/>
        </a:buClr>
        <a:buFont typeface="Arial" pitchFamily="34" charset="0"/>
        <a:buChar char="•"/>
        <a:tabLst>
          <a:tab pos="274320" algn="l"/>
          <a:tab pos="822960" algn="l"/>
          <a:tab pos="1207008" algn="l"/>
          <a:tab pos="1463040" algn="l"/>
        </a:tabLst>
        <a:defRPr sz="2400" b="0" kern="1200">
          <a:solidFill>
            <a:schemeClr val="tx1"/>
          </a:solidFill>
          <a:latin typeface="Arial" pitchFamily="34" charset="0"/>
          <a:ea typeface="+mn-ea"/>
          <a:cs typeface="Arial" pitchFamily="34" charset="0"/>
        </a:defRPr>
      </a:lvl2pPr>
      <a:lvl3pPr marL="1371600" indent="-182880" algn="l" defTabSz="914400" rtl="0" eaLnBrk="1" latinLnBrk="0" hangingPunct="1">
        <a:lnSpc>
          <a:spcPct val="100000"/>
        </a:lnSpc>
        <a:spcBef>
          <a:spcPts val="500"/>
        </a:spcBef>
        <a:spcAft>
          <a:spcPts val="500"/>
        </a:spcAft>
        <a:buClr>
          <a:schemeClr val="tx2"/>
        </a:buClr>
        <a:buSzPct val="100000"/>
        <a:buFont typeface="Arial" pitchFamily="34" charset="0"/>
        <a:buChar char="›"/>
        <a:tabLst>
          <a:tab pos="274320" algn="l"/>
          <a:tab pos="822960" algn="l"/>
          <a:tab pos="1207008" algn="l"/>
          <a:tab pos="1463040" algn="l"/>
        </a:tabLst>
        <a:defRPr sz="2000" kern="1200">
          <a:solidFill>
            <a:schemeClr val="tx1"/>
          </a:solidFill>
          <a:latin typeface="Arial" pitchFamily="34" charset="0"/>
          <a:ea typeface="+mn-ea"/>
          <a:cs typeface="Arial" pitchFamily="34" charset="0"/>
        </a:defRPr>
      </a:lvl3pPr>
      <a:lvl4pPr marL="1371600" indent="-182880" algn="l" defTabSz="914400" rtl="0" eaLnBrk="1" latinLnBrk="0" hangingPunct="1">
        <a:lnSpc>
          <a:spcPct val="100000"/>
        </a:lnSpc>
        <a:spcBef>
          <a:spcPts val="500"/>
        </a:spcBef>
        <a:spcAft>
          <a:spcPts val="500"/>
        </a:spcAft>
        <a:buClr>
          <a:schemeClr val="tx2"/>
        </a:buClr>
        <a:buFont typeface="Arial" pitchFamily="34" charset="0"/>
        <a:buChar char="›"/>
        <a:tabLst>
          <a:tab pos="274320" algn="l"/>
          <a:tab pos="822960" algn="l"/>
          <a:tab pos="1207008" algn="l"/>
          <a:tab pos="1463040" algn="l"/>
        </a:tabLst>
        <a:defRPr sz="2000" kern="1200">
          <a:solidFill>
            <a:schemeClr val="tx1"/>
          </a:solidFill>
          <a:latin typeface="Arial" pitchFamily="34" charset="0"/>
          <a:ea typeface="+mn-ea"/>
          <a:cs typeface="Arial" pitchFamily="34" charset="0"/>
        </a:defRPr>
      </a:lvl4pPr>
      <a:lvl5pPr marL="1371600" indent="-182880" algn="l" defTabSz="914400" rtl="0" eaLnBrk="1" latinLnBrk="0" hangingPunct="1">
        <a:lnSpc>
          <a:spcPct val="100000"/>
        </a:lnSpc>
        <a:spcBef>
          <a:spcPts val="500"/>
        </a:spcBef>
        <a:spcAft>
          <a:spcPts val="500"/>
        </a:spcAft>
        <a:buClr>
          <a:schemeClr val="tx2"/>
        </a:buClr>
        <a:buSzPct val="100000"/>
        <a:buFont typeface="Arial" pitchFamily="34" charset="0"/>
        <a:buChar char="›"/>
        <a:tabLst>
          <a:tab pos="274320" algn="l"/>
          <a:tab pos="822960" algn="l"/>
          <a:tab pos="1207008" algn="l"/>
          <a:tab pos="1463040" algn="l"/>
        </a:tabLst>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4" name="Rectangle 3"/>
          <p:cNvSpPr/>
          <p:nvPr userDrawn="1"/>
        </p:nvSpPr>
        <p:spPr>
          <a:xfrm>
            <a:off x="457200" y="457200"/>
            <a:ext cx="8229600"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Placeholder 1"/>
          <p:cNvSpPr>
            <a:spLocks noGrp="1"/>
          </p:cNvSpPr>
          <p:nvPr>
            <p:ph type="title"/>
          </p:nvPr>
        </p:nvSpPr>
        <p:spPr>
          <a:xfrm>
            <a:off x="594360" y="594360"/>
            <a:ext cx="7955280" cy="443198"/>
          </a:xfrm>
          <a:prstGeom prst="rect">
            <a:avLst/>
          </a:prstGeom>
        </p:spPr>
        <p:txBody>
          <a:bodyPr vert="horz" lIns="0" tIns="0" rIns="0" bIns="0" rtlCol="0" anchor="t" anchorCtr="0">
            <a:spAutoFit/>
          </a:bodyPr>
          <a:lstStyle/>
          <a:p>
            <a:r>
              <a:rPr lang="en-US" smtClean="0"/>
              <a:t>Click to edit Master title style</a:t>
            </a:r>
            <a:endParaRPr lang="en-US" dirty="0"/>
          </a:p>
        </p:txBody>
      </p:sp>
      <p:sp>
        <p:nvSpPr>
          <p:cNvPr id="3" name="Text Placeholder 2"/>
          <p:cNvSpPr>
            <a:spLocks noGrp="1"/>
          </p:cNvSpPr>
          <p:nvPr>
            <p:ph type="body" idx="1"/>
          </p:nvPr>
        </p:nvSpPr>
        <p:spPr>
          <a:xfrm>
            <a:off x="594360" y="1280160"/>
            <a:ext cx="7955280" cy="4937760"/>
          </a:xfrm>
          <a:prstGeom prst="rect">
            <a:avLst/>
          </a:prstGeom>
        </p:spPr>
        <p:txBody>
          <a:bodyPr vert="horz" lIns="0" tIns="0" rIns="0" bIns="0" rtlCol="0">
            <a:no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35271504"/>
      </p:ext>
    </p:extLst>
  </p:cSld>
  <p:clrMap bg1="lt1" tx1="dk1" bg2="lt2" tx2="dk2" accent1="accent1" accent2="accent2" accent3="accent3" accent4="accent4" accent5="accent5" accent6="accent6" hlink="hlink" folHlink="folHlink"/>
  <p:sldLayoutIdLst>
    <p:sldLayoutId id="2147483938" r:id="rId1"/>
    <p:sldLayoutId id="2147483939" r:id="rId2"/>
    <p:sldLayoutId id="2147483940" r:id="rId3"/>
    <p:sldLayoutId id="2147483941" r:id="rId4"/>
    <p:sldLayoutId id="2147483942" r:id="rId5"/>
    <p:sldLayoutId id="2147483943" r:id="rId6"/>
    <p:sldLayoutId id="2147483944" r:id="rId7"/>
    <p:sldLayoutId id="2147483945" r:id="rId8"/>
    <p:sldLayoutId id="2147483946" r:id="rId9"/>
    <p:sldLayoutId id="2147483947" r:id="rId10"/>
    <p:sldLayoutId id="2147483948" r:id="rId11"/>
    <p:sldLayoutId id="2147483949" r:id="rId12"/>
    <p:sldLayoutId id="2147483950" r:id="rId13"/>
    <p:sldLayoutId id="2147483951" r:id="rId14"/>
    <p:sldLayoutId id="2147483952" r:id="rId15"/>
    <p:sldLayoutId id="2147483953" r:id="rId16"/>
    <p:sldLayoutId id="2147483954" r:id="rId17"/>
    <p:sldLayoutId id="2147483955" r:id="rId18"/>
    <p:sldLayoutId id="2147483956" r:id="rId19"/>
    <p:sldLayoutId id="2147483957" r:id="rId20"/>
    <p:sldLayoutId id="2147483958" r:id="rId21"/>
    <p:sldLayoutId id="2147483959" r:id="rId2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hdr="0" dt="0"/>
  <p:txStyles>
    <p:titleStyle>
      <a:lvl1pPr algn="l" defTabSz="914400" rtl="0" eaLnBrk="1" latinLnBrk="0" hangingPunct="1">
        <a:lnSpc>
          <a:spcPct val="90000"/>
        </a:lnSpc>
        <a:spcBef>
          <a:spcPct val="0"/>
        </a:spcBef>
        <a:buNone/>
        <a:defRPr sz="3200" b="1" kern="1200">
          <a:solidFill>
            <a:schemeClr val="tx1"/>
          </a:solidFill>
          <a:latin typeface="Arial" pitchFamily="34" charset="0"/>
          <a:ea typeface="+mj-ea"/>
          <a:cs typeface="Arial" pitchFamily="34" charset="0"/>
        </a:defRPr>
      </a:lvl1pPr>
    </p:titleStyle>
    <p:bodyStyle>
      <a:lvl1pPr marL="182880" indent="-182880" algn="l" defTabSz="914400" rtl="0" eaLnBrk="1" latinLnBrk="0" hangingPunct="1">
        <a:lnSpc>
          <a:spcPct val="100000"/>
        </a:lnSpc>
        <a:spcBef>
          <a:spcPts val="1000"/>
        </a:spcBef>
        <a:spcAft>
          <a:spcPts val="500"/>
        </a:spcAft>
        <a:buClr>
          <a:schemeClr val="accent1"/>
        </a:buClr>
        <a:buSzPct val="100000"/>
        <a:buFont typeface="Arial Black" pitchFamily="34" charset="0"/>
        <a:buChar char="›"/>
        <a:tabLst>
          <a:tab pos="274320" algn="l"/>
          <a:tab pos="822960" algn="l"/>
          <a:tab pos="1207008" algn="l"/>
          <a:tab pos="1463040" algn="l"/>
        </a:tabLst>
        <a:defRPr sz="2800" b="0" kern="1200">
          <a:solidFill>
            <a:schemeClr val="tx1"/>
          </a:solidFill>
          <a:latin typeface="+mj-lt"/>
          <a:ea typeface="+mn-ea"/>
          <a:cs typeface="Arial" pitchFamily="34" charset="0"/>
        </a:defRPr>
      </a:lvl1pPr>
      <a:lvl2pPr marL="822960" indent="-182880" algn="l" defTabSz="914400" rtl="0" eaLnBrk="1" latinLnBrk="0" hangingPunct="1">
        <a:lnSpc>
          <a:spcPct val="100000"/>
        </a:lnSpc>
        <a:spcBef>
          <a:spcPts val="500"/>
        </a:spcBef>
        <a:spcAft>
          <a:spcPts val="500"/>
        </a:spcAft>
        <a:buClr>
          <a:schemeClr val="accent1"/>
        </a:buClr>
        <a:buFont typeface="Arial" pitchFamily="34" charset="0"/>
        <a:buChar char="•"/>
        <a:tabLst>
          <a:tab pos="274320" algn="l"/>
          <a:tab pos="822960" algn="l"/>
          <a:tab pos="1207008" algn="l"/>
          <a:tab pos="1463040" algn="l"/>
        </a:tabLst>
        <a:defRPr sz="2400" b="0" kern="1200">
          <a:solidFill>
            <a:schemeClr val="tx1"/>
          </a:solidFill>
          <a:latin typeface="Arial" pitchFamily="34" charset="0"/>
          <a:ea typeface="+mn-ea"/>
          <a:cs typeface="Arial" pitchFamily="34" charset="0"/>
        </a:defRPr>
      </a:lvl2pPr>
      <a:lvl3pPr marL="1371600" indent="-182880" algn="l" defTabSz="914400" rtl="0" eaLnBrk="1" latinLnBrk="0" hangingPunct="1">
        <a:lnSpc>
          <a:spcPct val="100000"/>
        </a:lnSpc>
        <a:spcBef>
          <a:spcPts val="500"/>
        </a:spcBef>
        <a:spcAft>
          <a:spcPts val="500"/>
        </a:spcAft>
        <a:buClr>
          <a:schemeClr val="tx2"/>
        </a:buClr>
        <a:buSzPct val="100000"/>
        <a:buFont typeface="Arial" pitchFamily="34" charset="0"/>
        <a:buChar char="›"/>
        <a:tabLst>
          <a:tab pos="274320" algn="l"/>
          <a:tab pos="822960" algn="l"/>
          <a:tab pos="1207008" algn="l"/>
          <a:tab pos="1463040" algn="l"/>
        </a:tabLst>
        <a:defRPr sz="2000" kern="1200">
          <a:solidFill>
            <a:schemeClr val="tx1"/>
          </a:solidFill>
          <a:latin typeface="Arial" pitchFamily="34" charset="0"/>
          <a:ea typeface="+mn-ea"/>
          <a:cs typeface="Arial" pitchFamily="34" charset="0"/>
        </a:defRPr>
      </a:lvl3pPr>
      <a:lvl4pPr marL="1371600" indent="-182880" algn="l" defTabSz="914400" rtl="0" eaLnBrk="1" latinLnBrk="0" hangingPunct="1">
        <a:lnSpc>
          <a:spcPct val="100000"/>
        </a:lnSpc>
        <a:spcBef>
          <a:spcPts val="500"/>
        </a:spcBef>
        <a:spcAft>
          <a:spcPts val="500"/>
        </a:spcAft>
        <a:buClr>
          <a:schemeClr val="tx2"/>
        </a:buClr>
        <a:buFont typeface="Arial" pitchFamily="34" charset="0"/>
        <a:buChar char="›"/>
        <a:tabLst>
          <a:tab pos="274320" algn="l"/>
          <a:tab pos="822960" algn="l"/>
          <a:tab pos="1207008" algn="l"/>
          <a:tab pos="1463040" algn="l"/>
        </a:tabLst>
        <a:defRPr sz="2000" kern="1200">
          <a:solidFill>
            <a:schemeClr val="tx1"/>
          </a:solidFill>
          <a:latin typeface="Arial" pitchFamily="34" charset="0"/>
          <a:ea typeface="+mn-ea"/>
          <a:cs typeface="Arial" pitchFamily="34" charset="0"/>
        </a:defRPr>
      </a:lvl4pPr>
      <a:lvl5pPr marL="1371600" indent="-182880" algn="l" defTabSz="914400" rtl="0" eaLnBrk="1" latinLnBrk="0" hangingPunct="1">
        <a:lnSpc>
          <a:spcPct val="100000"/>
        </a:lnSpc>
        <a:spcBef>
          <a:spcPts val="500"/>
        </a:spcBef>
        <a:spcAft>
          <a:spcPts val="500"/>
        </a:spcAft>
        <a:buClr>
          <a:schemeClr val="tx2"/>
        </a:buClr>
        <a:buSzPct val="100000"/>
        <a:buFont typeface="Arial" pitchFamily="34" charset="0"/>
        <a:buChar char="›"/>
        <a:tabLst>
          <a:tab pos="274320" algn="l"/>
          <a:tab pos="822960" algn="l"/>
          <a:tab pos="1207008" algn="l"/>
          <a:tab pos="1463040" algn="l"/>
        </a:tabLst>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94360" y="594360"/>
            <a:ext cx="7955280" cy="443198"/>
          </a:xfrm>
          <a:prstGeom prst="rect">
            <a:avLst/>
          </a:prstGeom>
        </p:spPr>
        <p:txBody>
          <a:bodyPr vert="horz" lIns="0" tIns="0" rIns="0" bIns="0" rtlCol="0" anchor="t" anchorCtr="0">
            <a:spAutoFit/>
          </a:bodyPr>
          <a:lstStyle/>
          <a:p>
            <a:r>
              <a:rPr lang="en-US" smtClean="0"/>
              <a:t>Click to edit Master title style</a:t>
            </a:r>
            <a:endParaRPr lang="en-US" dirty="0"/>
          </a:p>
        </p:txBody>
      </p:sp>
      <p:sp>
        <p:nvSpPr>
          <p:cNvPr id="3" name="Text Placeholder 2"/>
          <p:cNvSpPr>
            <a:spLocks noGrp="1"/>
          </p:cNvSpPr>
          <p:nvPr>
            <p:ph type="body" idx="1"/>
          </p:nvPr>
        </p:nvSpPr>
        <p:spPr>
          <a:xfrm>
            <a:off x="594360" y="1280160"/>
            <a:ext cx="7955280" cy="4937760"/>
          </a:xfrm>
          <a:prstGeom prst="rect">
            <a:avLst/>
          </a:prstGeom>
        </p:spPr>
        <p:txBody>
          <a:bodyPr vert="horz" lIns="0" tIns="0" rIns="0" bIns="0" rtlCol="0">
            <a:no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835152786"/>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 id="2147483972" r:id="rId12"/>
    <p:sldLayoutId id="2147483973" r:id="rId13"/>
    <p:sldLayoutId id="2147483974" r:id="rId14"/>
    <p:sldLayoutId id="2147483975" r:id="rId15"/>
    <p:sldLayoutId id="2147483976" r:id="rId16"/>
    <p:sldLayoutId id="2147483977" r:id="rId17"/>
    <p:sldLayoutId id="2147483978" r:id="rId18"/>
    <p:sldLayoutId id="2147483979" r:id="rId19"/>
    <p:sldLayoutId id="2147483980" r:id="rId20"/>
    <p:sldLayoutId id="2147483981" r:id="rId21"/>
    <p:sldLayoutId id="2147483982" r:id="rId22"/>
    <p:sldLayoutId id="2147483983" r:id="rId23"/>
    <p:sldLayoutId id="2147483984" r:id="rId24"/>
    <p:sldLayoutId id="2147483985" r:id="rId25"/>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3200" b="1" kern="1200">
          <a:solidFill>
            <a:schemeClr val="tx1"/>
          </a:solidFill>
          <a:latin typeface="Arial" pitchFamily="34" charset="0"/>
          <a:ea typeface="+mj-ea"/>
          <a:cs typeface="Arial" pitchFamily="34" charset="0"/>
        </a:defRPr>
      </a:lvl1pPr>
    </p:titleStyle>
    <p:bodyStyle>
      <a:lvl1pPr marL="274320" indent="-274320" algn="l" defTabSz="914400" rtl="0" eaLnBrk="1" latinLnBrk="0" hangingPunct="1">
        <a:lnSpc>
          <a:spcPct val="100000"/>
        </a:lnSpc>
        <a:spcBef>
          <a:spcPts val="1000"/>
        </a:spcBef>
        <a:spcAft>
          <a:spcPts val="500"/>
        </a:spcAft>
        <a:buClr>
          <a:schemeClr val="accent1"/>
        </a:buClr>
        <a:buSzPct val="125000"/>
        <a:buFont typeface="Arial Black" pitchFamily="34" charset="0"/>
        <a:buChar char="›"/>
        <a:tabLst>
          <a:tab pos="274320" algn="l"/>
          <a:tab pos="822960" algn="l"/>
          <a:tab pos="1207008" algn="l"/>
          <a:tab pos="1463040" algn="l"/>
        </a:tabLst>
        <a:defRPr sz="2800" b="0" kern="1200">
          <a:solidFill>
            <a:schemeClr val="tx1"/>
          </a:solidFill>
          <a:latin typeface="+mj-lt"/>
          <a:ea typeface="+mn-ea"/>
          <a:cs typeface="Arial" pitchFamily="34" charset="0"/>
        </a:defRPr>
      </a:lvl1pPr>
      <a:lvl2pPr marL="822960" indent="-182880" algn="l" defTabSz="914400" rtl="0" eaLnBrk="1" latinLnBrk="0" hangingPunct="1">
        <a:lnSpc>
          <a:spcPct val="100000"/>
        </a:lnSpc>
        <a:spcBef>
          <a:spcPts val="500"/>
        </a:spcBef>
        <a:spcAft>
          <a:spcPts val="500"/>
        </a:spcAft>
        <a:buClr>
          <a:schemeClr val="accent1"/>
        </a:buClr>
        <a:buFont typeface="Arial" pitchFamily="34" charset="0"/>
        <a:buChar char="•"/>
        <a:tabLst>
          <a:tab pos="274320" algn="l"/>
          <a:tab pos="822960" algn="l"/>
          <a:tab pos="1207008" algn="l"/>
          <a:tab pos="1463040" algn="l"/>
        </a:tabLst>
        <a:defRPr sz="2400" b="0" kern="1200">
          <a:solidFill>
            <a:schemeClr val="tx1"/>
          </a:solidFill>
          <a:latin typeface="Arial" pitchFamily="34" charset="0"/>
          <a:ea typeface="+mn-ea"/>
          <a:cs typeface="Arial" pitchFamily="34" charset="0"/>
        </a:defRPr>
      </a:lvl2pPr>
      <a:lvl3pPr marL="1371600" indent="-182880" algn="l" defTabSz="914400" rtl="0" eaLnBrk="1" latinLnBrk="0" hangingPunct="1">
        <a:lnSpc>
          <a:spcPct val="100000"/>
        </a:lnSpc>
        <a:spcBef>
          <a:spcPts val="500"/>
        </a:spcBef>
        <a:spcAft>
          <a:spcPts val="500"/>
        </a:spcAft>
        <a:buClr>
          <a:schemeClr val="tx2"/>
        </a:buClr>
        <a:buSzPct val="100000"/>
        <a:buFont typeface="Arial" pitchFamily="34" charset="0"/>
        <a:buChar char="›"/>
        <a:tabLst>
          <a:tab pos="274320" algn="l"/>
          <a:tab pos="822960" algn="l"/>
          <a:tab pos="1207008" algn="l"/>
          <a:tab pos="1463040" algn="l"/>
        </a:tabLst>
        <a:defRPr sz="2000" kern="1200">
          <a:solidFill>
            <a:schemeClr val="tx1"/>
          </a:solidFill>
          <a:latin typeface="Arial" pitchFamily="34" charset="0"/>
          <a:ea typeface="+mn-ea"/>
          <a:cs typeface="Arial" pitchFamily="34" charset="0"/>
        </a:defRPr>
      </a:lvl3pPr>
      <a:lvl4pPr marL="1371600" indent="-182880" algn="l" defTabSz="914400" rtl="0" eaLnBrk="1" latinLnBrk="0" hangingPunct="1">
        <a:lnSpc>
          <a:spcPct val="100000"/>
        </a:lnSpc>
        <a:spcBef>
          <a:spcPts val="500"/>
        </a:spcBef>
        <a:spcAft>
          <a:spcPts val="500"/>
        </a:spcAft>
        <a:buClr>
          <a:schemeClr val="tx2"/>
        </a:buClr>
        <a:buFont typeface="Arial" pitchFamily="34" charset="0"/>
        <a:buChar char="›"/>
        <a:tabLst>
          <a:tab pos="274320" algn="l"/>
          <a:tab pos="822960" algn="l"/>
          <a:tab pos="1207008" algn="l"/>
          <a:tab pos="1463040" algn="l"/>
        </a:tabLst>
        <a:defRPr sz="2000" kern="1200">
          <a:solidFill>
            <a:schemeClr val="tx1"/>
          </a:solidFill>
          <a:latin typeface="Arial" pitchFamily="34" charset="0"/>
          <a:ea typeface="+mn-ea"/>
          <a:cs typeface="Arial" pitchFamily="34" charset="0"/>
        </a:defRPr>
      </a:lvl4pPr>
      <a:lvl5pPr marL="1371600" indent="-182880" algn="l" defTabSz="914400" rtl="0" eaLnBrk="1" latinLnBrk="0" hangingPunct="1">
        <a:lnSpc>
          <a:spcPct val="100000"/>
        </a:lnSpc>
        <a:spcBef>
          <a:spcPts val="500"/>
        </a:spcBef>
        <a:spcAft>
          <a:spcPts val="500"/>
        </a:spcAft>
        <a:buClr>
          <a:schemeClr val="tx2"/>
        </a:buClr>
        <a:buSzPct val="100000"/>
        <a:buFont typeface="Arial" pitchFamily="34" charset="0"/>
        <a:buChar char="›"/>
        <a:tabLst>
          <a:tab pos="274320" algn="l"/>
          <a:tab pos="822960" algn="l"/>
          <a:tab pos="1207008" algn="l"/>
          <a:tab pos="1463040" algn="l"/>
        </a:tabLst>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0.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hyperlink" Target="mailto:mtambiev@forrester.com" TargetMode="External"/><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3658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594360" y="2438400"/>
            <a:ext cx="7955280" cy="1107996"/>
          </a:xfrm>
        </p:spPr>
        <p:txBody>
          <a:bodyPr/>
          <a:lstStyle/>
          <a:p>
            <a:r>
              <a:rPr lang="ru-RU" dirty="0"/>
              <a:t>Тренды мирового рынка</a:t>
            </a:r>
            <a:r>
              <a:rPr lang="en-US" dirty="0"/>
              <a:t> </a:t>
            </a:r>
            <a:r>
              <a:rPr lang="en-US" dirty="0" smtClean="0"/>
              <a:t>Enterprise </a:t>
            </a:r>
            <a:r>
              <a:rPr lang="en-US" dirty="0"/>
              <a:t>Content </a:t>
            </a:r>
            <a:r>
              <a:rPr lang="en-US" dirty="0" smtClean="0"/>
              <a:t>Management</a:t>
            </a:r>
            <a:endParaRPr lang="ru-RU" dirty="0"/>
          </a:p>
        </p:txBody>
      </p:sp>
      <p:sp>
        <p:nvSpPr>
          <p:cNvPr id="6" name="Subtitle 5"/>
          <p:cNvSpPr>
            <a:spLocks noGrp="1"/>
          </p:cNvSpPr>
          <p:nvPr>
            <p:ph type="subTitle" idx="1"/>
          </p:nvPr>
        </p:nvSpPr>
        <p:spPr>
          <a:xfrm>
            <a:off x="594360" y="4736068"/>
            <a:ext cx="7955280" cy="802784"/>
          </a:xfrm>
        </p:spPr>
        <p:txBody>
          <a:bodyPr/>
          <a:lstStyle/>
          <a:p>
            <a:r>
              <a:rPr lang="ru-RU" dirty="0" smtClean="0"/>
              <a:t>Максим Тамбиев</a:t>
            </a:r>
            <a:r>
              <a:rPr lang="en-US" dirty="0" smtClean="0"/>
              <a:t> </a:t>
            </a:r>
            <a:endParaRPr lang="ru-RU" dirty="0" smtClean="0"/>
          </a:p>
          <a:p>
            <a:r>
              <a:rPr lang="ru-RU" dirty="0" smtClean="0"/>
              <a:t>Региональный директор</a:t>
            </a:r>
            <a:r>
              <a:rPr lang="en-US" dirty="0" smtClean="0"/>
              <a:t>, </a:t>
            </a:r>
            <a:r>
              <a:rPr lang="ru-RU" dirty="0" smtClean="0"/>
              <a:t>Россия</a:t>
            </a:r>
            <a:endParaRPr lang="en-US" dirty="0"/>
          </a:p>
        </p:txBody>
      </p:sp>
      <p:sp>
        <p:nvSpPr>
          <p:cNvPr id="7" name="Text Placeholder 6"/>
          <p:cNvSpPr>
            <a:spLocks noGrp="1"/>
          </p:cNvSpPr>
          <p:nvPr>
            <p:ph type="body" sz="quarter" idx="11"/>
          </p:nvPr>
        </p:nvSpPr>
        <p:spPr>
          <a:xfrm>
            <a:off x="594360" y="5940623"/>
            <a:ext cx="7955280" cy="307777"/>
          </a:xfrm>
        </p:spPr>
        <p:txBody>
          <a:bodyPr/>
          <a:lstStyle/>
          <a:p>
            <a:r>
              <a:rPr lang="en-US" dirty="0" smtClean="0"/>
              <a:t>0</a:t>
            </a:r>
            <a:r>
              <a:rPr lang="en-US" dirty="0" smtClean="0"/>
              <a:t>8.09.2015</a:t>
            </a:r>
            <a:endParaRPr lang="en-US" dirty="0"/>
          </a:p>
        </p:txBody>
      </p:sp>
    </p:spTree>
    <p:extLst>
      <p:ext uri="{BB962C8B-B14F-4D97-AF65-F5344CB8AC3E}">
        <p14:creationId xmlns:p14="http://schemas.microsoft.com/office/powerpoint/2010/main" val="3867026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7849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ru-RU" dirty="0" smtClean="0"/>
              <a:t>Коротко о главном</a:t>
            </a:r>
            <a:endParaRPr lang="en-US" dirty="0" smtClean="0"/>
          </a:p>
        </p:txBody>
      </p:sp>
      <p:sp>
        <p:nvSpPr>
          <p:cNvPr id="4" name="Subtitle 3"/>
          <p:cNvSpPr>
            <a:spLocks noGrp="1"/>
          </p:cNvSpPr>
          <p:nvPr>
            <p:ph idx="1"/>
          </p:nvPr>
        </p:nvSpPr>
        <p:spPr>
          <a:xfrm>
            <a:off x="594360" y="1234440"/>
            <a:ext cx="7955280" cy="3261360"/>
          </a:xfrm>
        </p:spPr>
        <p:txBody>
          <a:bodyPr/>
          <a:lstStyle/>
          <a:p>
            <a:pPr lvl="0"/>
            <a:r>
              <a:rPr lang="ru-RU" sz="2400" dirty="0" smtClean="0"/>
              <a:t>Рынок </a:t>
            </a:r>
            <a:r>
              <a:rPr lang="en-US" sz="2400" dirty="0"/>
              <a:t>ECM </a:t>
            </a:r>
            <a:r>
              <a:rPr lang="ru-RU" sz="2400" smtClean="0"/>
              <a:t>можно разделить </a:t>
            </a:r>
            <a:r>
              <a:rPr lang="ru-RU" sz="2400" dirty="0" smtClean="0"/>
              <a:t>на две составляющие</a:t>
            </a:r>
          </a:p>
          <a:p>
            <a:pPr lvl="0"/>
            <a:r>
              <a:rPr lang="ru-RU" sz="2400" dirty="0" smtClean="0"/>
              <a:t>Потребность </a:t>
            </a:r>
            <a:r>
              <a:rPr lang="ru-RU" sz="2400" dirty="0"/>
              <a:t>и объемы внедрения и использования ECM решений уверенно растут</a:t>
            </a:r>
          </a:p>
          <a:p>
            <a:pPr lvl="0"/>
            <a:r>
              <a:rPr lang="ru-RU" sz="2400" dirty="0" smtClean="0"/>
              <a:t>Традиционных </a:t>
            </a:r>
            <a:r>
              <a:rPr lang="ru-RU" sz="2400" dirty="0"/>
              <a:t>лидеров теснят новые игроки из смежных сегментов</a:t>
            </a:r>
          </a:p>
          <a:p>
            <a:pPr lvl="0"/>
            <a:r>
              <a:rPr lang="ru-RU" sz="2400" dirty="0"/>
              <a:t>Основная головная боль руководителей ECM программ в мире </a:t>
            </a:r>
            <a:r>
              <a:rPr lang="ru-RU" sz="2400" dirty="0" smtClean="0"/>
              <a:t>– миграция данных и…</a:t>
            </a:r>
            <a:endParaRPr lang="ru-RU" sz="2400" dirty="0"/>
          </a:p>
          <a:p>
            <a:pPr lvl="0"/>
            <a:r>
              <a:rPr lang="ru-RU" sz="2400" dirty="0"/>
              <a:t>Основные тренды, формирующие будущее рынка</a:t>
            </a:r>
          </a:p>
          <a:p>
            <a:pPr lvl="1"/>
            <a:r>
              <a:rPr lang="ru-RU" sz="2000" dirty="0"/>
              <a:t>Новые требования бизнеса</a:t>
            </a:r>
          </a:p>
          <a:p>
            <a:pPr lvl="1"/>
            <a:r>
              <a:rPr lang="ru-RU" sz="2000" dirty="0"/>
              <a:t>Новые конкуренты</a:t>
            </a:r>
          </a:p>
          <a:p>
            <a:pPr lvl="1"/>
            <a:r>
              <a:rPr lang="ru-RU" sz="2000" dirty="0"/>
              <a:t>Новая архитектура</a:t>
            </a:r>
          </a:p>
          <a:p>
            <a:endParaRPr lang="en-US" sz="1800" dirty="0"/>
          </a:p>
          <a:p>
            <a:endParaRPr lang="en-US" sz="1800" dirty="0"/>
          </a:p>
          <a:p>
            <a:endParaRPr lang="en-US" sz="1800" dirty="0"/>
          </a:p>
        </p:txBody>
      </p:sp>
    </p:spTree>
    <p:extLst>
      <p:ext uri="{BB962C8B-B14F-4D97-AF65-F5344CB8AC3E}">
        <p14:creationId xmlns:p14="http://schemas.microsoft.com/office/powerpoint/2010/main" val="15195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5018" t="30000" r="5140" b="57507"/>
          <a:stretch/>
        </p:blipFill>
        <p:spPr>
          <a:xfrm>
            <a:off x="458870" y="1563624"/>
            <a:ext cx="8215111" cy="856716"/>
          </a:xfrm>
          <a:prstGeom prst="rect">
            <a:avLst/>
          </a:prstGeom>
        </p:spPr>
      </p:pic>
      <p:sp>
        <p:nvSpPr>
          <p:cNvPr id="13" name="Shape 414"/>
          <p:cNvSpPr txBox="1"/>
          <p:nvPr/>
        </p:nvSpPr>
        <p:spPr>
          <a:xfrm>
            <a:off x="609601" y="2438401"/>
            <a:ext cx="1524000" cy="2125196"/>
          </a:xfrm>
          <a:prstGeom prst="rect">
            <a:avLst/>
          </a:prstGeom>
          <a:noFill/>
          <a:ln>
            <a:noFill/>
          </a:ln>
        </p:spPr>
        <p:txBody>
          <a:bodyPr lIns="0" tIns="0" rIns="0" bIns="0" anchor="t" anchorCtr="0">
            <a:noAutofit/>
          </a:bodyPr>
          <a:lstStyle/>
          <a:p>
            <a:pPr marL="0" marR="0" lvl="0" indent="0" algn="l" rtl="0">
              <a:spcBef>
                <a:spcPts val="0"/>
              </a:spcBef>
              <a:buSzPct val="25000"/>
              <a:buNone/>
            </a:pPr>
            <a:r>
              <a:rPr lang="en-US" sz="1400" b="1" i="0" u="none" strike="noStrike" cap="none" baseline="0" dirty="0">
                <a:solidFill>
                  <a:schemeClr val="dk1"/>
                </a:solidFill>
                <a:latin typeface="Arial"/>
                <a:ea typeface="Arial"/>
                <a:cs typeface="Arial"/>
                <a:sym typeface="Arial"/>
              </a:rPr>
              <a:t>Age of manufacturing</a:t>
            </a:r>
          </a:p>
          <a:p>
            <a:pPr marL="0" marR="0" lvl="0" indent="0" algn="l" rtl="0">
              <a:spcBef>
                <a:spcPts val="0"/>
              </a:spcBef>
              <a:buSzPct val="25000"/>
              <a:buNone/>
            </a:pPr>
            <a:r>
              <a:rPr lang="en-US" sz="1400" b="0" i="0" u="none" strike="noStrike" cap="none" baseline="0" dirty="0">
                <a:solidFill>
                  <a:schemeClr val="dk1"/>
                </a:solidFill>
                <a:latin typeface="Arial"/>
                <a:ea typeface="Arial"/>
                <a:cs typeface="Arial"/>
                <a:sym typeface="Arial"/>
              </a:rPr>
              <a:t>Mass </a:t>
            </a:r>
            <a:r>
              <a:rPr lang="en-US" sz="1400" b="0" i="0" u="none" strike="noStrike" cap="none" baseline="0" dirty="0" smtClean="0">
                <a:solidFill>
                  <a:schemeClr val="dk1"/>
                </a:solidFill>
                <a:latin typeface="Arial"/>
                <a:ea typeface="Arial"/>
                <a:cs typeface="Arial"/>
                <a:sym typeface="Arial"/>
              </a:rPr>
              <a:t>manufacturing</a:t>
            </a:r>
            <a:r>
              <a:rPr lang="en-US" sz="1400" b="0" i="0" u="none" strike="noStrike" cap="none" dirty="0" smtClean="0">
                <a:solidFill>
                  <a:schemeClr val="dk1"/>
                </a:solidFill>
                <a:latin typeface="Arial"/>
                <a:ea typeface="Arial"/>
                <a:cs typeface="Arial"/>
                <a:sym typeface="Arial"/>
              </a:rPr>
              <a:t> </a:t>
            </a:r>
            <a:r>
              <a:rPr lang="en-US" sz="1400" b="0" i="0" u="none" strike="noStrike" cap="none" baseline="0" dirty="0" smtClean="0">
                <a:solidFill>
                  <a:schemeClr val="dk1"/>
                </a:solidFill>
                <a:latin typeface="Arial"/>
                <a:ea typeface="Arial"/>
                <a:cs typeface="Arial"/>
                <a:sym typeface="Arial"/>
              </a:rPr>
              <a:t>makes industrial</a:t>
            </a:r>
            <a:r>
              <a:rPr lang="en-US" sz="1400" b="0" i="0" u="none" strike="noStrike" cap="none" dirty="0" smtClean="0">
                <a:solidFill>
                  <a:schemeClr val="dk1"/>
                </a:solidFill>
                <a:latin typeface="Arial"/>
                <a:ea typeface="Arial"/>
                <a:cs typeface="Arial"/>
                <a:sym typeface="Arial"/>
              </a:rPr>
              <a:t> </a:t>
            </a:r>
            <a:r>
              <a:rPr lang="en-US" sz="1400" b="0" i="0" u="none" strike="noStrike" cap="none" baseline="0" dirty="0" smtClean="0">
                <a:solidFill>
                  <a:schemeClr val="dk1"/>
                </a:solidFill>
                <a:latin typeface="Arial"/>
                <a:ea typeface="Arial"/>
                <a:cs typeface="Arial"/>
                <a:sym typeface="Arial"/>
              </a:rPr>
              <a:t>powerhouses</a:t>
            </a:r>
            <a:r>
              <a:rPr lang="en-US" sz="1400" dirty="0">
                <a:solidFill>
                  <a:schemeClr val="dk1"/>
                </a:solidFill>
                <a:latin typeface="Arial"/>
                <a:ea typeface="Arial"/>
                <a:cs typeface="Arial"/>
                <a:sym typeface="Arial"/>
              </a:rPr>
              <a:t> </a:t>
            </a:r>
            <a:r>
              <a:rPr lang="en-US" sz="1400" b="0" i="0" u="none" strike="noStrike" cap="none" baseline="0" dirty="0" smtClean="0">
                <a:solidFill>
                  <a:schemeClr val="dk1"/>
                </a:solidFill>
                <a:latin typeface="Arial"/>
                <a:ea typeface="Arial"/>
                <a:cs typeface="Arial"/>
                <a:sym typeface="Arial"/>
              </a:rPr>
              <a:t>successful</a:t>
            </a:r>
          </a:p>
          <a:p>
            <a:pPr marL="0" marR="0" lvl="0" indent="0" algn="l" rtl="0">
              <a:spcBef>
                <a:spcPts val="0"/>
              </a:spcBef>
              <a:buSzPct val="25000"/>
              <a:buNone/>
            </a:pPr>
            <a:endParaRPr lang="en-US" sz="1400" b="0" i="0" u="none" strike="noStrike" cap="none" baseline="0" dirty="0">
              <a:solidFill>
                <a:schemeClr val="dk1"/>
              </a:solidFill>
              <a:latin typeface="Arial"/>
              <a:ea typeface="Arial"/>
              <a:cs typeface="Arial"/>
              <a:sym typeface="Arial"/>
            </a:endParaRPr>
          </a:p>
          <a:p>
            <a:pPr marL="93663" marR="0" lvl="0" indent="-93663" algn="l" rtl="0">
              <a:spcBef>
                <a:spcPts val="0"/>
              </a:spcBef>
              <a:buSzPct val="100000"/>
              <a:buFont typeface="Arial"/>
              <a:buChar char="•"/>
            </a:pPr>
            <a:r>
              <a:rPr lang="en-US" sz="1400" b="0" i="0" u="none" strike="noStrike" cap="none" baseline="0" dirty="0">
                <a:solidFill>
                  <a:schemeClr val="accent1"/>
                </a:solidFill>
                <a:latin typeface="Arial"/>
                <a:ea typeface="Arial"/>
                <a:cs typeface="Arial"/>
                <a:sym typeface="Arial"/>
              </a:rPr>
              <a:t>Ford</a:t>
            </a:r>
          </a:p>
          <a:p>
            <a:pPr marL="93663" marR="0" lvl="0" indent="-93663" algn="l" rtl="0">
              <a:spcBef>
                <a:spcPts val="0"/>
              </a:spcBef>
              <a:buSzPct val="100000"/>
              <a:buFont typeface="Arial"/>
              <a:buChar char="•"/>
            </a:pPr>
            <a:r>
              <a:rPr lang="en-US" sz="1400" b="0" i="0" u="none" strike="noStrike" cap="none" baseline="0" dirty="0">
                <a:solidFill>
                  <a:schemeClr val="accent1"/>
                </a:solidFill>
                <a:latin typeface="Arial"/>
                <a:ea typeface="Arial"/>
                <a:cs typeface="Arial"/>
                <a:sym typeface="Arial"/>
              </a:rPr>
              <a:t>Boeing</a:t>
            </a:r>
          </a:p>
          <a:p>
            <a:pPr marL="93663" marR="0" lvl="0" indent="-93663" algn="l" rtl="0">
              <a:spcBef>
                <a:spcPts val="0"/>
              </a:spcBef>
              <a:buSzPct val="100000"/>
              <a:buFont typeface="Arial"/>
              <a:buChar char="•"/>
            </a:pPr>
            <a:r>
              <a:rPr lang="en-US" sz="1400" b="0" i="0" u="none" strike="noStrike" cap="none" baseline="0" dirty="0">
                <a:solidFill>
                  <a:schemeClr val="accent1"/>
                </a:solidFill>
                <a:latin typeface="Arial"/>
                <a:ea typeface="Arial"/>
                <a:cs typeface="Arial"/>
                <a:sym typeface="Arial"/>
              </a:rPr>
              <a:t>GE</a:t>
            </a:r>
          </a:p>
          <a:p>
            <a:pPr marL="93663" marR="0" lvl="0" indent="-93663" algn="l" rtl="0">
              <a:spcBef>
                <a:spcPts val="0"/>
              </a:spcBef>
              <a:buSzPct val="100000"/>
              <a:buFont typeface="Arial"/>
              <a:buChar char="•"/>
            </a:pPr>
            <a:r>
              <a:rPr lang="en-US" sz="1400" b="0" i="0" u="none" strike="noStrike" cap="none" baseline="0" dirty="0">
                <a:solidFill>
                  <a:schemeClr val="accent1"/>
                </a:solidFill>
                <a:latin typeface="Arial"/>
                <a:ea typeface="Arial"/>
                <a:cs typeface="Arial"/>
                <a:sym typeface="Arial"/>
              </a:rPr>
              <a:t>RCA</a:t>
            </a:r>
          </a:p>
        </p:txBody>
      </p:sp>
      <p:sp>
        <p:nvSpPr>
          <p:cNvPr id="14" name="Shape 415"/>
          <p:cNvSpPr txBox="1"/>
          <p:nvPr/>
        </p:nvSpPr>
        <p:spPr>
          <a:xfrm>
            <a:off x="2209800" y="2438401"/>
            <a:ext cx="2057400" cy="2125196"/>
          </a:xfrm>
          <a:prstGeom prst="rect">
            <a:avLst/>
          </a:prstGeom>
          <a:noFill/>
          <a:ln>
            <a:noFill/>
          </a:ln>
        </p:spPr>
        <p:txBody>
          <a:bodyPr lIns="0" tIns="0" rIns="0" bIns="0" anchor="t" anchorCtr="0">
            <a:noAutofit/>
          </a:bodyPr>
          <a:lstStyle/>
          <a:p>
            <a:pPr marL="0" marR="0" lvl="0" indent="0" algn="l" rtl="0">
              <a:spcBef>
                <a:spcPts val="0"/>
              </a:spcBef>
              <a:buSzPct val="25000"/>
              <a:buNone/>
            </a:pPr>
            <a:r>
              <a:rPr lang="en-US" sz="1400" b="1" i="0" u="none" strike="noStrike" cap="none" baseline="0" dirty="0">
                <a:solidFill>
                  <a:schemeClr val="dk1"/>
                </a:solidFill>
                <a:latin typeface="Arial"/>
                <a:ea typeface="Arial"/>
                <a:cs typeface="Arial"/>
                <a:sym typeface="Arial"/>
              </a:rPr>
              <a:t>Age of distribution</a:t>
            </a:r>
          </a:p>
          <a:p>
            <a:pPr lvl="0">
              <a:buSzPct val="25000"/>
            </a:pPr>
            <a:r>
              <a:rPr lang="en-US" sz="1400" dirty="0"/>
              <a:t>Top retail </a:t>
            </a:r>
            <a:r>
              <a:rPr lang="en-US" sz="1400" dirty="0" smtClean="0"/>
              <a:t>banks succeed </a:t>
            </a:r>
            <a:r>
              <a:rPr lang="en-US" sz="1400" dirty="0"/>
              <a:t>with extensive </a:t>
            </a:r>
            <a:r>
              <a:rPr lang="en-US" sz="1400" dirty="0" smtClean="0"/>
              <a:t>branch </a:t>
            </a:r>
            <a:r>
              <a:rPr lang="en-US" sz="1400" dirty="0"/>
              <a:t>networks, thousands of advisors and agents, mergers for scale, and mass advertising.</a:t>
            </a:r>
            <a:endParaRPr lang="en-US" sz="1400" b="0" i="0" u="none" strike="noStrike" cap="none" baseline="0" dirty="0" smtClean="0">
              <a:solidFill>
                <a:schemeClr val="dk1"/>
              </a:solidFill>
              <a:latin typeface="Arial"/>
              <a:ea typeface="Arial"/>
              <a:cs typeface="Arial"/>
              <a:sym typeface="Arial"/>
            </a:endParaRPr>
          </a:p>
          <a:p>
            <a:pPr marL="0" marR="0" lvl="0" indent="0" algn="l" rtl="0">
              <a:spcBef>
                <a:spcPts val="0"/>
              </a:spcBef>
              <a:buSzPct val="25000"/>
              <a:buNone/>
            </a:pPr>
            <a:endParaRPr lang="en-US" sz="1400" b="0" i="0" u="none" strike="noStrike" cap="none" baseline="0" dirty="0">
              <a:solidFill>
                <a:schemeClr val="dk1"/>
              </a:solidFill>
              <a:latin typeface="Arial"/>
              <a:ea typeface="Arial"/>
              <a:cs typeface="Arial"/>
              <a:sym typeface="Arial"/>
            </a:endParaRPr>
          </a:p>
          <a:p>
            <a:pPr marL="93663" indent="-93663">
              <a:buSzPct val="100000"/>
              <a:buFont typeface="Arial"/>
              <a:buChar char="•"/>
            </a:pPr>
            <a:r>
              <a:rPr lang="en-US" sz="1400" dirty="0">
                <a:solidFill>
                  <a:schemeClr val="accent1"/>
                </a:solidFill>
                <a:latin typeface="Arial"/>
                <a:ea typeface="Arial"/>
                <a:cs typeface="Arial"/>
                <a:sym typeface="Arial"/>
              </a:rPr>
              <a:t>Wal-Mart</a:t>
            </a:r>
          </a:p>
          <a:p>
            <a:pPr marL="93663" indent="-93663">
              <a:buSzPct val="100000"/>
              <a:buFont typeface="Arial"/>
              <a:buChar char="•"/>
            </a:pPr>
            <a:r>
              <a:rPr lang="en-US" sz="1400" dirty="0">
                <a:solidFill>
                  <a:schemeClr val="accent1"/>
                </a:solidFill>
                <a:latin typeface="Arial"/>
                <a:ea typeface="Arial"/>
                <a:cs typeface="Arial"/>
                <a:sym typeface="Arial"/>
              </a:rPr>
              <a:t>Toyota</a:t>
            </a:r>
          </a:p>
          <a:p>
            <a:pPr marL="93663" indent="-93663">
              <a:buSzPct val="100000"/>
              <a:buFont typeface="Arial"/>
              <a:buChar char="•"/>
            </a:pPr>
            <a:r>
              <a:rPr lang="en-US" sz="1400" dirty="0">
                <a:solidFill>
                  <a:schemeClr val="accent1"/>
                </a:solidFill>
                <a:latin typeface="Arial"/>
                <a:ea typeface="Arial"/>
                <a:cs typeface="Arial"/>
                <a:sym typeface="Arial"/>
              </a:rPr>
              <a:t>P&amp;G</a:t>
            </a:r>
          </a:p>
          <a:p>
            <a:pPr marL="93663" indent="-93663">
              <a:buSzPct val="100000"/>
              <a:buFont typeface="Arial"/>
              <a:buChar char="•"/>
            </a:pPr>
            <a:r>
              <a:rPr lang="en-US" sz="1400" dirty="0" err="1" smtClean="0">
                <a:solidFill>
                  <a:schemeClr val="accent1"/>
                </a:solidFill>
                <a:latin typeface="Arial"/>
                <a:ea typeface="Arial"/>
                <a:cs typeface="Arial"/>
                <a:sym typeface="Arial"/>
              </a:rPr>
              <a:t>Allianze</a:t>
            </a:r>
            <a:endParaRPr lang="en-US" sz="1400" dirty="0">
              <a:solidFill>
                <a:schemeClr val="accent1"/>
              </a:solidFill>
              <a:latin typeface="Arial"/>
              <a:ea typeface="Arial"/>
              <a:cs typeface="Arial"/>
              <a:sym typeface="Arial"/>
            </a:endParaRPr>
          </a:p>
        </p:txBody>
      </p:sp>
      <p:sp>
        <p:nvSpPr>
          <p:cNvPr id="15" name="Shape 416"/>
          <p:cNvSpPr txBox="1"/>
          <p:nvPr/>
        </p:nvSpPr>
        <p:spPr>
          <a:xfrm>
            <a:off x="4419600" y="2438401"/>
            <a:ext cx="2033648" cy="2164695"/>
          </a:xfrm>
          <a:prstGeom prst="rect">
            <a:avLst/>
          </a:prstGeom>
          <a:noFill/>
          <a:ln>
            <a:noFill/>
          </a:ln>
        </p:spPr>
        <p:txBody>
          <a:bodyPr lIns="0" tIns="0" rIns="0" bIns="0" anchor="t" anchorCtr="0">
            <a:noAutofit/>
          </a:bodyPr>
          <a:lstStyle/>
          <a:p>
            <a:pPr marL="0" marR="0" lvl="0" indent="0" algn="l" rtl="0">
              <a:spcBef>
                <a:spcPts val="0"/>
              </a:spcBef>
              <a:buSzPct val="25000"/>
              <a:buNone/>
            </a:pPr>
            <a:r>
              <a:rPr lang="en-US" sz="1400" b="1" i="0" u="none" strike="noStrike" cap="none" baseline="0" dirty="0">
                <a:solidFill>
                  <a:schemeClr val="dk1"/>
                </a:solidFill>
                <a:latin typeface="Arial"/>
                <a:ea typeface="Arial"/>
                <a:cs typeface="Arial"/>
                <a:sym typeface="Arial"/>
              </a:rPr>
              <a:t>Age of information</a:t>
            </a:r>
          </a:p>
          <a:p>
            <a:pPr marL="0" marR="0" lvl="0" indent="0" algn="l" rtl="0">
              <a:spcBef>
                <a:spcPts val="0"/>
              </a:spcBef>
              <a:buSzPct val="25000"/>
              <a:buNone/>
            </a:pPr>
            <a:r>
              <a:rPr lang="en-US" sz="1400" b="0" i="0" u="none" strike="noStrike" cap="none" baseline="0" dirty="0">
                <a:solidFill>
                  <a:schemeClr val="dk1"/>
                </a:solidFill>
                <a:latin typeface="Arial"/>
                <a:ea typeface="Arial"/>
                <a:cs typeface="Arial"/>
                <a:sym typeface="Arial"/>
              </a:rPr>
              <a:t>Connected PCs </a:t>
            </a:r>
            <a:r>
              <a:rPr lang="en-US" sz="1400" b="0" i="0" u="none" strike="noStrike" cap="none" baseline="0" dirty="0" smtClean="0">
                <a:solidFill>
                  <a:schemeClr val="dk1"/>
                </a:solidFill>
                <a:latin typeface="Arial"/>
                <a:ea typeface="Arial"/>
                <a:cs typeface="Arial"/>
                <a:sym typeface="Arial"/>
              </a:rPr>
              <a:t>and</a:t>
            </a:r>
            <a:r>
              <a:rPr lang="en-US" sz="1400" b="0" i="0" u="none" strike="noStrike" cap="none" dirty="0" smtClean="0">
                <a:solidFill>
                  <a:schemeClr val="dk1"/>
                </a:solidFill>
                <a:latin typeface="Arial"/>
                <a:ea typeface="Arial"/>
                <a:cs typeface="Arial"/>
                <a:sym typeface="Arial"/>
              </a:rPr>
              <a:t> </a:t>
            </a:r>
            <a:r>
              <a:rPr lang="en-US" sz="1400" b="0" i="0" u="none" strike="noStrike" cap="none" baseline="0" dirty="0" smtClean="0">
                <a:solidFill>
                  <a:schemeClr val="dk1"/>
                </a:solidFill>
                <a:latin typeface="Arial"/>
                <a:ea typeface="Arial"/>
                <a:cs typeface="Arial"/>
                <a:sym typeface="Arial"/>
              </a:rPr>
              <a:t>supply </a:t>
            </a:r>
            <a:r>
              <a:rPr lang="en-US" sz="1400" b="0" i="0" u="none" strike="noStrike" cap="none" baseline="0" dirty="0">
                <a:solidFill>
                  <a:schemeClr val="dk1"/>
                </a:solidFill>
                <a:latin typeface="Arial"/>
                <a:ea typeface="Arial"/>
                <a:cs typeface="Arial"/>
                <a:sym typeface="Arial"/>
              </a:rPr>
              <a:t>chains </a:t>
            </a:r>
            <a:r>
              <a:rPr lang="en-US" sz="1400" b="0" i="0" u="none" strike="noStrike" cap="none" baseline="0" dirty="0" smtClean="0">
                <a:solidFill>
                  <a:schemeClr val="dk1"/>
                </a:solidFill>
                <a:latin typeface="Arial"/>
                <a:ea typeface="Arial"/>
                <a:cs typeface="Arial"/>
                <a:sym typeface="Arial"/>
              </a:rPr>
              <a:t>mean</a:t>
            </a:r>
            <a:r>
              <a:rPr lang="en-US" sz="1400" b="0" i="0" u="none" strike="noStrike" cap="none" dirty="0" smtClean="0">
                <a:solidFill>
                  <a:schemeClr val="dk1"/>
                </a:solidFill>
                <a:latin typeface="Arial"/>
                <a:ea typeface="Arial"/>
                <a:cs typeface="Arial"/>
                <a:sym typeface="Arial"/>
              </a:rPr>
              <a:t> </a:t>
            </a:r>
            <a:r>
              <a:rPr lang="en-US" sz="1400" b="0" i="0" u="none" strike="noStrike" cap="none" baseline="0" dirty="0" smtClean="0">
                <a:solidFill>
                  <a:schemeClr val="dk1"/>
                </a:solidFill>
                <a:latin typeface="Arial"/>
                <a:ea typeface="Arial"/>
                <a:cs typeface="Arial"/>
                <a:sym typeface="Arial"/>
              </a:rPr>
              <a:t>those </a:t>
            </a:r>
            <a:r>
              <a:rPr lang="en-US" sz="1400" b="0" i="0" u="none" strike="noStrike" cap="none" baseline="0" dirty="0">
                <a:solidFill>
                  <a:schemeClr val="dk1"/>
                </a:solidFill>
                <a:latin typeface="Arial"/>
                <a:ea typeface="Arial"/>
                <a:cs typeface="Arial"/>
                <a:sym typeface="Arial"/>
              </a:rPr>
              <a:t>that </a:t>
            </a:r>
            <a:r>
              <a:rPr lang="en-US" sz="1400" b="0" i="0" u="none" strike="noStrike" cap="none" baseline="0" dirty="0" smtClean="0">
                <a:solidFill>
                  <a:schemeClr val="dk1"/>
                </a:solidFill>
                <a:latin typeface="Arial"/>
                <a:ea typeface="Arial"/>
                <a:cs typeface="Arial"/>
                <a:sym typeface="Arial"/>
              </a:rPr>
              <a:t>control</a:t>
            </a:r>
            <a:r>
              <a:rPr lang="en-US" sz="1400" dirty="0">
                <a:solidFill>
                  <a:schemeClr val="dk1"/>
                </a:solidFill>
                <a:latin typeface="Arial"/>
                <a:ea typeface="Arial"/>
                <a:cs typeface="Arial"/>
                <a:sym typeface="Arial"/>
              </a:rPr>
              <a:t> </a:t>
            </a:r>
            <a:r>
              <a:rPr lang="en-US" sz="1400" b="0" i="0" u="none" strike="noStrike" cap="none" baseline="0" dirty="0" smtClean="0">
                <a:solidFill>
                  <a:schemeClr val="dk1"/>
                </a:solidFill>
                <a:latin typeface="Arial"/>
                <a:ea typeface="Arial"/>
                <a:cs typeface="Arial"/>
                <a:sym typeface="Arial"/>
              </a:rPr>
              <a:t>information flow</a:t>
            </a:r>
            <a:r>
              <a:rPr lang="en-US" sz="1400" dirty="0" smtClean="0">
                <a:solidFill>
                  <a:schemeClr val="dk1"/>
                </a:solidFill>
                <a:latin typeface="Arial"/>
                <a:ea typeface="Arial"/>
                <a:cs typeface="Arial"/>
                <a:sym typeface="Arial"/>
              </a:rPr>
              <a:t> </a:t>
            </a:r>
            <a:r>
              <a:rPr lang="en-US" sz="1400" b="0" i="0" u="none" strike="noStrike" cap="none" baseline="0" dirty="0" smtClean="0">
                <a:solidFill>
                  <a:schemeClr val="dk1"/>
                </a:solidFill>
                <a:latin typeface="Arial"/>
                <a:ea typeface="Arial"/>
                <a:cs typeface="Arial"/>
                <a:sym typeface="Arial"/>
              </a:rPr>
              <a:t>dominate</a:t>
            </a:r>
          </a:p>
          <a:p>
            <a:pPr marL="0" marR="0" lvl="0" indent="0" algn="l" rtl="0">
              <a:spcBef>
                <a:spcPts val="0"/>
              </a:spcBef>
              <a:buSzPct val="25000"/>
              <a:buNone/>
            </a:pPr>
            <a:endParaRPr lang="en-US" sz="1400" b="0" i="0" u="none" strike="noStrike" cap="none" baseline="0" dirty="0">
              <a:solidFill>
                <a:schemeClr val="dk1"/>
              </a:solidFill>
              <a:latin typeface="Arial"/>
              <a:ea typeface="Arial"/>
              <a:cs typeface="Arial"/>
              <a:sym typeface="Arial"/>
            </a:endParaRPr>
          </a:p>
          <a:p>
            <a:pPr marL="93663" marR="0" lvl="0" indent="-93663" algn="l" rtl="0">
              <a:spcBef>
                <a:spcPts val="0"/>
              </a:spcBef>
              <a:buSzPct val="100000"/>
              <a:buFont typeface="Arial"/>
              <a:buChar char="•"/>
            </a:pPr>
            <a:r>
              <a:rPr lang="en-US" sz="1400" b="0" i="0" u="none" strike="noStrike" cap="none" baseline="0" dirty="0">
                <a:solidFill>
                  <a:schemeClr val="accent1"/>
                </a:solidFill>
                <a:latin typeface="Arial"/>
                <a:ea typeface="Arial"/>
                <a:cs typeface="Arial"/>
                <a:sym typeface="Arial"/>
              </a:rPr>
              <a:t>Amazon</a:t>
            </a:r>
          </a:p>
          <a:p>
            <a:pPr marL="93663" marR="0" lvl="0" indent="-93663" algn="l" rtl="0">
              <a:spcBef>
                <a:spcPts val="0"/>
              </a:spcBef>
              <a:buSzPct val="100000"/>
              <a:buFont typeface="Arial"/>
              <a:buChar char="•"/>
            </a:pPr>
            <a:r>
              <a:rPr lang="en-US" sz="1400" b="0" i="0" u="none" strike="noStrike" cap="none" baseline="0" dirty="0">
                <a:solidFill>
                  <a:schemeClr val="accent1"/>
                </a:solidFill>
                <a:latin typeface="Arial"/>
                <a:ea typeface="Arial"/>
                <a:cs typeface="Arial"/>
                <a:sym typeface="Arial"/>
              </a:rPr>
              <a:t>Google</a:t>
            </a:r>
          </a:p>
          <a:p>
            <a:pPr marL="93663" lvl="0" indent="-93663">
              <a:buSzPct val="100000"/>
              <a:buFont typeface="Arial"/>
              <a:buChar char="•"/>
            </a:pPr>
            <a:r>
              <a:rPr lang="sv-SE" sz="1400" dirty="0" smtClean="0">
                <a:solidFill>
                  <a:schemeClr val="accent1"/>
                </a:solidFill>
                <a:ea typeface="Arial"/>
                <a:cs typeface="Arial"/>
                <a:sym typeface="Arial"/>
              </a:rPr>
              <a:t>HSBC</a:t>
            </a:r>
            <a:endParaRPr lang="sv-SE" sz="1400" dirty="0">
              <a:solidFill>
                <a:schemeClr val="accent1"/>
              </a:solidFill>
              <a:ea typeface="Arial"/>
              <a:cs typeface="Arial"/>
              <a:sym typeface="Arial"/>
            </a:endParaRPr>
          </a:p>
          <a:p>
            <a:pPr marL="93663" lvl="0" indent="-93663">
              <a:buSzPct val="100000"/>
              <a:buFont typeface="Arial"/>
              <a:buChar char="•"/>
            </a:pPr>
            <a:r>
              <a:rPr lang="sv-SE" sz="1400" dirty="0">
                <a:solidFill>
                  <a:schemeClr val="accent1"/>
                </a:solidFill>
                <a:ea typeface="Arial"/>
                <a:cs typeface="Arial"/>
                <a:sym typeface="Arial"/>
              </a:rPr>
              <a:t>ING Direct</a:t>
            </a:r>
          </a:p>
          <a:p>
            <a:pPr marL="93663" lvl="0" indent="-93663">
              <a:buSzPct val="100000"/>
              <a:buFont typeface="Arial"/>
              <a:buChar char="•"/>
            </a:pPr>
            <a:r>
              <a:rPr lang="sv-SE" sz="1400" dirty="0" smtClean="0">
                <a:solidFill>
                  <a:schemeClr val="accent1"/>
                </a:solidFill>
                <a:ea typeface="Arial"/>
                <a:cs typeface="Arial"/>
                <a:sym typeface="Arial"/>
              </a:rPr>
              <a:t>Visa</a:t>
            </a:r>
            <a:endParaRPr lang="sv-SE" sz="1400" dirty="0">
              <a:solidFill>
                <a:schemeClr val="accent1"/>
              </a:solidFill>
              <a:ea typeface="Arial"/>
              <a:cs typeface="Arial"/>
              <a:sym typeface="Arial"/>
            </a:endParaRPr>
          </a:p>
          <a:p>
            <a:pPr marL="93663" marR="0" lvl="0" indent="-93663" algn="l" rtl="0">
              <a:spcBef>
                <a:spcPts val="0"/>
              </a:spcBef>
              <a:buSzPct val="100000"/>
              <a:buFont typeface="Arial"/>
              <a:buChar char="•"/>
            </a:pPr>
            <a:r>
              <a:rPr lang="en-US" sz="1400" b="0" i="0" u="none" strike="noStrike" cap="none" baseline="0" dirty="0" smtClean="0">
                <a:solidFill>
                  <a:schemeClr val="accent1"/>
                </a:solidFill>
                <a:latin typeface="Arial"/>
                <a:ea typeface="Arial"/>
                <a:cs typeface="Arial"/>
                <a:sym typeface="Arial"/>
              </a:rPr>
              <a:t>Capital </a:t>
            </a:r>
            <a:r>
              <a:rPr lang="en-US" sz="1400" b="0" i="0" u="none" strike="noStrike" cap="none" baseline="0" dirty="0">
                <a:solidFill>
                  <a:schemeClr val="accent1"/>
                </a:solidFill>
                <a:latin typeface="Arial"/>
                <a:ea typeface="Arial"/>
                <a:cs typeface="Arial"/>
                <a:sym typeface="Arial"/>
              </a:rPr>
              <a:t>One</a:t>
            </a:r>
          </a:p>
        </p:txBody>
      </p:sp>
      <p:sp>
        <p:nvSpPr>
          <p:cNvPr id="16" name="Shape 417"/>
          <p:cNvSpPr txBox="1"/>
          <p:nvPr/>
        </p:nvSpPr>
        <p:spPr>
          <a:xfrm>
            <a:off x="6529447" y="2438400"/>
            <a:ext cx="2144533" cy="2548433"/>
          </a:xfrm>
          <a:prstGeom prst="rect">
            <a:avLst/>
          </a:prstGeom>
          <a:noFill/>
          <a:ln>
            <a:noFill/>
          </a:ln>
        </p:spPr>
        <p:txBody>
          <a:bodyPr lIns="0" tIns="0" rIns="0" bIns="0" anchor="t" anchorCtr="0">
            <a:noAutofit/>
          </a:bodyPr>
          <a:lstStyle/>
          <a:p>
            <a:pPr marL="0" marR="0" lvl="0" indent="0" algn="l" rtl="0">
              <a:spcBef>
                <a:spcPts val="0"/>
              </a:spcBef>
              <a:buSzPct val="25000"/>
              <a:buNone/>
            </a:pPr>
            <a:r>
              <a:rPr lang="en-US" sz="1400" b="1" i="0" u="none" strike="noStrike" cap="none" baseline="0" dirty="0">
                <a:solidFill>
                  <a:schemeClr val="dk1"/>
                </a:solidFill>
                <a:latin typeface="Arial"/>
                <a:ea typeface="Arial"/>
                <a:cs typeface="Arial"/>
                <a:sym typeface="Arial"/>
              </a:rPr>
              <a:t>Age of the customer</a:t>
            </a:r>
          </a:p>
          <a:p>
            <a:pPr lvl="0">
              <a:buSzPct val="25000"/>
            </a:pPr>
            <a:r>
              <a:rPr lang="en-US" sz="1400" dirty="0"/>
              <a:t>Customer-obsessed firms grow faster by spending more </a:t>
            </a:r>
            <a:r>
              <a:rPr lang="en-US" sz="1400" dirty="0" smtClean="0"/>
              <a:t>on </a:t>
            </a:r>
            <a:r>
              <a:rPr lang="en-US" sz="1400" dirty="0"/>
              <a:t>customer experience and </a:t>
            </a:r>
            <a:r>
              <a:rPr lang="en-US" sz="1400" dirty="0" smtClean="0"/>
              <a:t>service.</a:t>
            </a:r>
          </a:p>
          <a:p>
            <a:pPr lvl="0">
              <a:buSzPct val="25000"/>
            </a:pPr>
            <a:endParaRPr lang="en-US" sz="1400" b="0" i="0" u="none" strike="noStrike" cap="none" baseline="0" dirty="0" smtClean="0">
              <a:solidFill>
                <a:schemeClr val="dk1"/>
              </a:solidFill>
              <a:latin typeface="Arial"/>
              <a:ea typeface="Arial"/>
              <a:cs typeface="Arial"/>
              <a:sym typeface="Arial"/>
            </a:endParaRPr>
          </a:p>
          <a:p>
            <a:pPr marL="93663" marR="0" lvl="0" indent="-93663" algn="l" rtl="0">
              <a:spcBef>
                <a:spcPts val="0"/>
              </a:spcBef>
              <a:buClr>
                <a:schemeClr val="accent1"/>
              </a:buClr>
              <a:buSzPct val="100000"/>
              <a:buFont typeface="Arial"/>
              <a:buChar char="•"/>
            </a:pPr>
            <a:r>
              <a:rPr lang="en-US" sz="1400" b="0" i="0" u="none" strike="noStrike" cap="none" baseline="0" dirty="0" smtClean="0">
                <a:solidFill>
                  <a:schemeClr val="accent1"/>
                </a:solidFill>
                <a:latin typeface="Arial"/>
                <a:ea typeface="Arial"/>
                <a:cs typeface="Arial"/>
                <a:sym typeface="Arial"/>
              </a:rPr>
              <a:t>Salesforce.com</a:t>
            </a:r>
            <a:endParaRPr lang="en-US" sz="1400" b="0" i="0" u="none" strike="noStrike" cap="none" baseline="0" dirty="0">
              <a:solidFill>
                <a:schemeClr val="accent1"/>
              </a:solidFill>
              <a:latin typeface="Arial"/>
              <a:ea typeface="Arial"/>
              <a:cs typeface="Arial"/>
              <a:sym typeface="Arial"/>
            </a:endParaRPr>
          </a:p>
          <a:p>
            <a:pPr marL="93663" marR="0" lvl="0" indent="-93663" algn="l" rtl="0">
              <a:spcBef>
                <a:spcPts val="0"/>
              </a:spcBef>
              <a:buClr>
                <a:schemeClr val="accent1"/>
              </a:buClr>
              <a:buSzPct val="100000"/>
              <a:buFont typeface="Arial"/>
              <a:buChar char="•"/>
            </a:pPr>
            <a:r>
              <a:rPr lang="en-US" sz="1400" b="0" i="0" u="none" strike="noStrike" cap="none" baseline="0" dirty="0">
                <a:solidFill>
                  <a:schemeClr val="accent1"/>
                </a:solidFill>
                <a:latin typeface="Arial"/>
                <a:ea typeface="Arial"/>
                <a:cs typeface="Arial"/>
                <a:sym typeface="Arial"/>
              </a:rPr>
              <a:t>USAA</a:t>
            </a:r>
          </a:p>
          <a:p>
            <a:pPr marL="93663" marR="0" lvl="0" indent="-93663" algn="l" rtl="0">
              <a:spcBef>
                <a:spcPts val="0"/>
              </a:spcBef>
              <a:buClr>
                <a:schemeClr val="accent1"/>
              </a:buClr>
              <a:buSzPct val="100000"/>
              <a:buFont typeface="Arial"/>
              <a:buChar char="•"/>
            </a:pPr>
            <a:r>
              <a:rPr lang="en-US" sz="1400" b="0" i="0" u="none" strike="noStrike" cap="none" baseline="0" dirty="0" smtClean="0">
                <a:solidFill>
                  <a:schemeClr val="accent1"/>
                </a:solidFill>
                <a:latin typeface="Arial"/>
                <a:ea typeface="Arial"/>
                <a:cs typeface="Arial"/>
                <a:sym typeface="Arial"/>
              </a:rPr>
              <a:t>Amazon</a:t>
            </a:r>
          </a:p>
          <a:p>
            <a:pPr marL="93663" lvl="0" indent="-93663">
              <a:buClr>
                <a:schemeClr val="accent1"/>
              </a:buClr>
              <a:buSzPct val="100000"/>
              <a:buFont typeface="Arial"/>
              <a:buChar char="•"/>
            </a:pPr>
            <a:r>
              <a:rPr lang="en-US" sz="1400" dirty="0" err="1">
                <a:solidFill>
                  <a:schemeClr val="accent1"/>
                </a:solidFill>
                <a:ea typeface="Arial"/>
                <a:cs typeface="Arial"/>
                <a:sym typeface="Arial"/>
              </a:rPr>
              <a:t>mBank</a:t>
            </a:r>
            <a:endParaRPr lang="en-US" sz="1400" dirty="0">
              <a:solidFill>
                <a:schemeClr val="accent1"/>
              </a:solidFill>
              <a:ea typeface="Arial"/>
              <a:cs typeface="Arial"/>
              <a:sym typeface="Arial"/>
            </a:endParaRPr>
          </a:p>
          <a:p>
            <a:pPr marL="93663" lvl="0" indent="-93663">
              <a:buClr>
                <a:schemeClr val="accent1"/>
              </a:buClr>
              <a:buSzPct val="100000"/>
              <a:buFont typeface="Arial"/>
              <a:buChar char="•"/>
            </a:pPr>
            <a:r>
              <a:rPr lang="en-US" sz="1400" dirty="0">
                <a:solidFill>
                  <a:schemeClr val="accent1"/>
                </a:solidFill>
                <a:ea typeface="Arial"/>
                <a:cs typeface="Arial"/>
                <a:sym typeface="Arial"/>
              </a:rPr>
              <a:t>RBC Royal </a:t>
            </a:r>
            <a:r>
              <a:rPr lang="en-US" sz="1400" dirty="0" smtClean="0">
                <a:solidFill>
                  <a:schemeClr val="accent1"/>
                </a:solidFill>
                <a:ea typeface="Arial"/>
                <a:cs typeface="Arial"/>
                <a:sym typeface="Arial"/>
              </a:rPr>
              <a:t>Bank</a:t>
            </a:r>
            <a:endParaRPr lang="en-US" sz="1400" dirty="0">
              <a:solidFill>
                <a:schemeClr val="accent1"/>
              </a:solidFill>
              <a:ea typeface="Arial"/>
              <a:cs typeface="Arial"/>
              <a:sym typeface="Arial"/>
            </a:endParaRPr>
          </a:p>
          <a:p>
            <a:pPr marL="93663" lvl="0" indent="-93663">
              <a:buClr>
                <a:schemeClr val="accent1"/>
              </a:buClr>
              <a:buSzPct val="100000"/>
              <a:buFont typeface="Arial"/>
              <a:buChar char="•"/>
            </a:pPr>
            <a:r>
              <a:rPr lang="en-US" sz="1400" dirty="0">
                <a:solidFill>
                  <a:schemeClr val="accent1"/>
                </a:solidFill>
                <a:ea typeface="Arial"/>
                <a:cs typeface="Arial"/>
                <a:sym typeface="Arial"/>
              </a:rPr>
              <a:t>Vanguard</a:t>
            </a:r>
          </a:p>
          <a:p>
            <a:pPr marL="93663" marR="0" lvl="0" indent="-93663" algn="l" rtl="0">
              <a:spcBef>
                <a:spcPts val="0"/>
              </a:spcBef>
              <a:buClr>
                <a:schemeClr val="accent1"/>
              </a:buClr>
              <a:buSzPct val="100000"/>
              <a:buFont typeface="Arial"/>
              <a:buChar char="•"/>
            </a:pPr>
            <a:endParaRPr lang="en-US" sz="1400" b="0" i="0" u="none" strike="noStrike" cap="none" baseline="0" dirty="0">
              <a:solidFill>
                <a:schemeClr val="accent1"/>
              </a:solidFill>
              <a:latin typeface="Arial"/>
              <a:ea typeface="Arial"/>
              <a:cs typeface="Arial"/>
              <a:sym typeface="Arial"/>
            </a:endParaRPr>
          </a:p>
        </p:txBody>
      </p:sp>
      <p:sp>
        <p:nvSpPr>
          <p:cNvPr id="28" name="Text Placeholder 27"/>
          <p:cNvSpPr>
            <a:spLocks noGrp="1"/>
          </p:cNvSpPr>
          <p:nvPr>
            <p:ph type="body" sz="half" idx="2"/>
          </p:nvPr>
        </p:nvSpPr>
        <p:spPr>
          <a:xfrm>
            <a:off x="457200" y="5181600"/>
            <a:ext cx="8229600" cy="1219199"/>
          </a:xfrm>
          <a:solidFill>
            <a:schemeClr val="tx1">
              <a:alpha val="65000"/>
            </a:schemeClr>
          </a:solidFill>
        </p:spPr>
        <p:txBody>
          <a:bodyPr lIns="137160" tIns="137160" rIns="137160" bIns="228600"/>
          <a:lstStyle/>
          <a:p>
            <a:pPr>
              <a:spcBef>
                <a:spcPts val="0"/>
              </a:spcBef>
            </a:pPr>
            <a:r>
              <a:rPr lang="en-US" sz="2000" dirty="0" smtClean="0">
                <a:solidFill>
                  <a:schemeClr val="bg1"/>
                </a:solidFill>
              </a:rPr>
              <a:t>The </a:t>
            </a:r>
            <a:r>
              <a:rPr lang="en-US" sz="2000" b="1" dirty="0" smtClean="0">
                <a:solidFill>
                  <a:schemeClr val="bg1"/>
                </a:solidFill>
              </a:rPr>
              <a:t>age of the customer</a:t>
            </a:r>
            <a:r>
              <a:rPr lang="en-US" sz="2000" dirty="0" smtClean="0">
                <a:solidFill>
                  <a:schemeClr val="bg1"/>
                </a:solidFill>
              </a:rPr>
              <a:t> is a 20-year business cycle in which the most successful enterprises will reinvent themselves to systematically understand and serve increasingly powerful customers.</a:t>
            </a:r>
          </a:p>
        </p:txBody>
      </p:sp>
      <p:sp>
        <p:nvSpPr>
          <p:cNvPr id="10" name="Title 35"/>
          <p:cNvSpPr>
            <a:spLocks noGrp="1"/>
          </p:cNvSpPr>
          <p:nvPr>
            <p:ph type="title"/>
          </p:nvPr>
        </p:nvSpPr>
        <p:spPr>
          <a:xfrm>
            <a:off x="594360" y="594360"/>
            <a:ext cx="7955280" cy="443198"/>
          </a:xfrm>
        </p:spPr>
        <p:txBody>
          <a:bodyPr/>
          <a:lstStyle/>
          <a:p>
            <a:r>
              <a:rPr lang="ru-RU" dirty="0" smtClean="0"/>
              <a:t>Мы живем в «Эпоху Клиента»</a:t>
            </a:r>
            <a:endParaRPr lang="en-US" dirty="0"/>
          </a:p>
        </p:txBody>
      </p:sp>
    </p:spTree>
    <p:extLst>
      <p:ext uri="{BB962C8B-B14F-4D97-AF65-F5344CB8AC3E}">
        <p14:creationId xmlns:p14="http://schemas.microsoft.com/office/powerpoint/2010/main" val="3572457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1"/>
          <p:cNvSpPr>
            <a:spLocks noGrp="1"/>
          </p:cNvSpPr>
          <p:nvPr>
            <p:ph type="title"/>
          </p:nvPr>
        </p:nvSpPr>
        <p:spPr>
          <a:xfrm>
            <a:off x="594360" y="594360"/>
            <a:ext cx="7955280" cy="443198"/>
          </a:xfrm>
        </p:spPr>
        <p:txBody>
          <a:bodyPr/>
          <a:lstStyle/>
          <a:p>
            <a:r>
              <a:rPr lang="ru-RU" dirty="0" smtClean="0"/>
              <a:t>Ключевые задачи в Эпоху Клиента</a:t>
            </a:r>
            <a:endParaRPr lang="en-US" dirty="0"/>
          </a:p>
        </p:txBody>
      </p:sp>
      <p:pic>
        <p:nvPicPr>
          <p:cNvPr id="27" name="Picture 26"/>
          <p:cNvPicPr>
            <a:picLocks noChangeAspect="1"/>
          </p:cNvPicPr>
          <p:nvPr/>
        </p:nvPicPr>
        <p:blipFill rotWithShape="1">
          <a:blip r:embed="rId3">
            <a:extLst>
              <a:ext uri="{28A0092B-C50C-407E-A947-70E740481C1C}">
                <a14:useLocalDpi xmlns:a14="http://schemas.microsoft.com/office/drawing/2010/main" val="0"/>
              </a:ext>
            </a:extLst>
          </a:blip>
          <a:srcRect l="10000" t="50067" r="50000" b="13266"/>
          <a:stretch/>
        </p:blipFill>
        <p:spPr>
          <a:xfrm>
            <a:off x="914400" y="3813048"/>
            <a:ext cx="3657600" cy="2514600"/>
          </a:xfrm>
          <a:prstGeom prst="rect">
            <a:avLst/>
          </a:prstGeom>
        </p:spPr>
      </p:pic>
      <p:pic>
        <p:nvPicPr>
          <p:cNvPr id="28" name="Picture 27"/>
          <p:cNvPicPr>
            <a:picLocks noChangeAspect="1"/>
          </p:cNvPicPr>
          <p:nvPr/>
        </p:nvPicPr>
        <p:blipFill rotWithShape="1">
          <a:blip r:embed="rId4">
            <a:extLst>
              <a:ext uri="{28A0092B-C50C-407E-A947-70E740481C1C}">
                <a14:useLocalDpi xmlns:a14="http://schemas.microsoft.com/office/drawing/2010/main" val="0"/>
              </a:ext>
            </a:extLst>
          </a:blip>
          <a:srcRect l="50000" t="50067" r="10000" b="13266"/>
          <a:stretch/>
        </p:blipFill>
        <p:spPr>
          <a:xfrm>
            <a:off x="4572000" y="3813048"/>
            <a:ext cx="3657600" cy="2514600"/>
          </a:xfrm>
          <a:prstGeom prst="rect">
            <a:avLst/>
          </a:prstGeom>
        </p:spPr>
      </p:pic>
      <p:pic>
        <p:nvPicPr>
          <p:cNvPr id="29" name="Picture 28"/>
          <p:cNvPicPr>
            <a:picLocks noChangeAspect="1"/>
          </p:cNvPicPr>
          <p:nvPr/>
        </p:nvPicPr>
        <p:blipFill rotWithShape="1">
          <a:blip r:embed="rId5">
            <a:extLst>
              <a:ext uri="{28A0092B-C50C-407E-A947-70E740481C1C}">
                <a14:useLocalDpi xmlns:a14="http://schemas.microsoft.com/office/drawing/2010/main" val="0"/>
              </a:ext>
            </a:extLst>
          </a:blip>
          <a:srcRect l="50000" t="13266" r="10000" b="50067"/>
          <a:stretch/>
        </p:blipFill>
        <p:spPr>
          <a:xfrm>
            <a:off x="4572000" y="1298448"/>
            <a:ext cx="3657600" cy="2514600"/>
          </a:xfrm>
          <a:prstGeom prst="rect">
            <a:avLst/>
          </a:prstGeom>
        </p:spPr>
      </p:pic>
      <p:pic>
        <p:nvPicPr>
          <p:cNvPr id="30" name="Picture 29"/>
          <p:cNvPicPr>
            <a:picLocks noChangeAspect="1"/>
          </p:cNvPicPr>
          <p:nvPr/>
        </p:nvPicPr>
        <p:blipFill rotWithShape="1">
          <a:blip r:embed="rId6">
            <a:extLst>
              <a:ext uri="{28A0092B-C50C-407E-A947-70E740481C1C}">
                <a14:useLocalDpi xmlns:a14="http://schemas.microsoft.com/office/drawing/2010/main" val="0"/>
              </a:ext>
            </a:extLst>
          </a:blip>
          <a:srcRect l="10000" t="13266" r="50000" b="50067"/>
          <a:stretch/>
        </p:blipFill>
        <p:spPr>
          <a:xfrm>
            <a:off x="914400" y="1298448"/>
            <a:ext cx="3657600" cy="2514600"/>
          </a:xfrm>
          <a:prstGeom prst="rect">
            <a:avLst/>
          </a:prstGeom>
        </p:spPr>
      </p:pic>
      <p:sp>
        <p:nvSpPr>
          <p:cNvPr id="31" name="TextBox 30"/>
          <p:cNvSpPr txBox="1"/>
          <p:nvPr/>
        </p:nvSpPr>
        <p:spPr>
          <a:xfrm>
            <a:off x="609600" y="1981200"/>
            <a:ext cx="1648968" cy="877163"/>
          </a:xfrm>
          <a:prstGeom prst="rect">
            <a:avLst/>
          </a:prstGeom>
          <a:noFill/>
        </p:spPr>
        <p:txBody>
          <a:bodyPr wrap="square" lIns="0" tIns="0" rIns="0" bIns="0" rtlCol="0">
            <a:spAutoFit/>
          </a:bodyPr>
          <a:lstStyle/>
          <a:p>
            <a:pPr algn="r"/>
            <a:r>
              <a:rPr lang="en-US" sz="1900" b="1" dirty="0">
                <a:solidFill>
                  <a:srgbClr val="3399CC"/>
                </a:solidFill>
              </a:rPr>
              <a:t>Turn big data into </a:t>
            </a:r>
            <a:r>
              <a:rPr lang="en-US" sz="1900" b="1" dirty="0" smtClean="0">
                <a:solidFill>
                  <a:srgbClr val="3399CC"/>
                </a:solidFill>
              </a:rPr>
              <a:t>business </a:t>
            </a:r>
            <a:r>
              <a:rPr lang="en-US" sz="1900" b="1" dirty="0">
                <a:solidFill>
                  <a:srgbClr val="3399CC"/>
                </a:solidFill>
              </a:rPr>
              <a:t>insights</a:t>
            </a:r>
          </a:p>
        </p:txBody>
      </p:sp>
      <p:sp>
        <p:nvSpPr>
          <p:cNvPr id="32" name="TextBox 31"/>
          <p:cNvSpPr txBox="1"/>
          <p:nvPr/>
        </p:nvSpPr>
        <p:spPr>
          <a:xfrm>
            <a:off x="6885432" y="1981200"/>
            <a:ext cx="1648968" cy="877163"/>
          </a:xfrm>
          <a:prstGeom prst="rect">
            <a:avLst/>
          </a:prstGeom>
          <a:noFill/>
        </p:spPr>
        <p:txBody>
          <a:bodyPr wrap="square" lIns="0" tIns="0" rIns="0" bIns="0" rtlCol="0">
            <a:spAutoFit/>
          </a:bodyPr>
          <a:lstStyle/>
          <a:p>
            <a:r>
              <a:rPr lang="en-US" sz="1900" b="1" dirty="0" smtClean="0">
                <a:solidFill>
                  <a:srgbClr val="3399CC"/>
                </a:solidFill>
              </a:rPr>
              <a:t>Transform </a:t>
            </a:r>
            <a:br>
              <a:rPr lang="en-US" sz="1900" b="1" dirty="0" smtClean="0">
                <a:solidFill>
                  <a:srgbClr val="3399CC"/>
                </a:solidFill>
              </a:rPr>
            </a:br>
            <a:r>
              <a:rPr lang="en-US" sz="1900" b="1" dirty="0" smtClean="0">
                <a:solidFill>
                  <a:srgbClr val="3399CC"/>
                </a:solidFill>
              </a:rPr>
              <a:t>the customer experience</a:t>
            </a:r>
            <a:endParaRPr lang="en-US" sz="1900" b="1" dirty="0">
              <a:solidFill>
                <a:srgbClr val="3399CC"/>
              </a:solidFill>
            </a:endParaRPr>
          </a:p>
        </p:txBody>
      </p:sp>
      <p:sp>
        <p:nvSpPr>
          <p:cNvPr id="33" name="TextBox 32"/>
          <p:cNvSpPr txBox="1"/>
          <p:nvPr/>
        </p:nvSpPr>
        <p:spPr>
          <a:xfrm>
            <a:off x="6885432" y="4837837"/>
            <a:ext cx="1648968" cy="877163"/>
          </a:xfrm>
          <a:prstGeom prst="rect">
            <a:avLst/>
          </a:prstGeom>
          <a:noFill/>
        </p:spPr>
        <p:txBody>
          <a:bodyPr wrap="square" lIns="0" tIns="0" rIns="0" bIns="0" rtlCol="0">
            <a:spAutoFit/>
          </a:bodyPr>
          <a:lstStyle/>
          <a:p>
            <a:r>
              <a:rPr lang="en-US" sz="1900" b="1" dirty="0" smtClean="0">
                <a:solidFill>
                  <a:srgbClr val="3399CC"/>
                </a:solidFill>
              </a:rPr>
              <a:t>Accelerate your digital business</a:t>
            </a:r>
            <a:endParaRPr lang="en-US" sz="1900" b="1" dirty="0">
              <a:solidFill>
                <a:srgbClr val="3399CC"/>
              </a:solidFill>
            </a:endParaRPr>
          </a:p>
        </p:txBody>
      </p:sp>
      <p:cxnSp>
        <p:nvCxnSpPr>
          <p:cNvPr id="34" name="Straight Connector 33"/>
          <p:cNvCxnSpPr/>
          <p:nvPr/>
        </p:nvCxnSpPr>
        <p:spPr>
          <a:xfrm>
            <a:off x="2258568" y="3810000"/>
            <a:ext cx="4626864"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V="1">
            <a:off x="4572000" y="1499616"/>
            <a:ext cx="0" cy="4626864"/>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Oval 35"/>
          <p:cNvSpPr/>
          <p:nvPr/>
        </p:nvSpPr>
        <p:spPr>
          <a:xfrm>
            <a:off x="3639312" y="2877312"/>
            <a:ext cx="1865376" cy="1865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b="1" dirty="0" smtClean="0">
                <a:solidFill>
                  <a:srgbClr val="FFFFFF"/>
                </a:solidFill>
              </a:rPr>
              <a:t>Age of the Customer</a:t>
            </a:r>
          </a:p>
        </p:txBody>
      </p:sp>
      <p:sp>
        <p:nvSpPr>
          <p:cNvPr id="37" name="TextBox 36"/>
          <p:cNvSpPr txBox="1"/>
          <p:nvPr/>
        </p:nvSpPr>
        <p:spPr>
          <a:xfrm>
            <a:off x="609600" y="4837837"/>
            <a:ext cx="1648968" cy="877163"/>
          </a:xfrm>
          <a:prstGeom prst="rect">
            <a:avLst/>
          </a:prstGeom>
          <a:noFill/>
        </p:spPr>
        <p:txBody>
          <a:bodyPr wrap="square" lIns="0" tIns="0" rIns="0" bIns="0" rtlCol="0">
            <a:spAutoFit/>
          </a:bodyPr>
          <a:lstStyle/>
          <a:p>
            <a:pPr algn="r"/>
            <a:r>
              <a:rPr lang="en-US" sz="1900" b="1" dirty="0" smtClean="0">
                <a:solidFill>
                  <a:srgbClr val="3399CC"/>
                </a:solidFill>
              </a:rPr>
              <a:t>Embrace </a:t>
            </a:r>
            <a:br>
              <a:rPr lang="en-US" sz="1900" b="1" dirty="0" smtClean="0">
                <a:solidFill>
                  <a:srgbClr val="3399CC"/>
                </a:solidFill>
              </a:rPr>
            </a:br>
            <a:r>
              <a:rPr lang="en-US" sz="1900" b="1" dirty="0" smtClean="0">
                <a:solidFill>
                  <a:srgbClr val="3399CC"/>
                </a:solidFill>
              </a:rPr>
              <a:t>the mobile mind shift</a:t>
            </a:r>
            <a:endParaRPr lang="en-US" sz="1900" b="1" dirty="0">
              <a:solidFill>
                <a:srgbClr val="3399CC"/>
              </a:solidFill>
            </a:endParaRPr>
          </a:p>
        </p:txBody>
      </p:sp>
    </p:spTree>
    <p:extLst>
      <p:ext uri="{BB962C8B-B14F-4D97-AF65-F5344CB8AC3E}">
        <p14:creationId xmlns:p14="http://schemas.microsoft.com/office/powerpoint/2010/main" val="3952293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par>
                                <p:cTn id="13" presetID="10" presetClass="entr" presetSubtype="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3"/>
                                        </p:tgtEl>
                                        <p:attrNameLst>
                                          <p:attrName>style.visibility</p:attrName>
                                        </p:attrNameLst>
                                      </p:cBhvr>
                                      <p:to>
                                        <p:strVal val="visible"/>
                                      </p:to>
                                    </p:set>
                                    <p:animEffect transition="in" filter="fade">
                                      <p:cBhvr>
                                        <p:cTn id="20" dur="500"/>
                                        <p:tgtEl>
                                          <p:spTgt spid="33"/>
                                        </p:tgtEl>
                                      </p:cBhvr>
                                    </p:animEffect>
                                  </p:childTnLst>
                                </p:cTn>
                              </p:par>
                              <p:par>
                                <p:cTn id="21" presetID="10" presetClass="entr" presetSubtype="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fade">
                                      <p:cBhvr>
                                        <p:cTn id="28" dur="500"/>
                                        <p:tgtEl>
                                          <p:spTgt spid="37"/>
                                        </p:tgtEl>
                                      </p:cBhvr>
                                    </p:animEffect>
                                  </p:childTnLst>
                                </p:cTn>
                              </p:par>
                              <p:par>
                                <p:cTn id="29" presetID="10" presetClass="entr" presetSubtype="0" fill="hold"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nodeType="with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6" grpId="0" animBg="1"/>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94360" y="594360"/>
            <a:ext cx="8016240" cy="886397"/>
          </a:xfrm>
        </p:spPr>
        <p:txBody>
          <a:bodyPr/>
          <a:lstStyle/>
          <a:p>
            <a:r>
              <a:rPr lang="ru-RU" dirty="0" smtClean="0"/>
              <a:t>Основные мировые игроки рынка </a:t>
            </a:r>
            <a:r>
              <a:rPr lang="en-US" dirty="0" smtClean="0"/>
              <a:t>ECM</a:t>
            </a:r>
            <a:endParaRPr lang="en-US" dirty="0"/>
          </a:p>
        </p:txBody>
      </p:sp>
      <p:pic>
        <p:nvPicPr>
          <p:cNvPr id="2" name="Рисунок 1"/>
          <p:cNvPicPr>
            <a:picLocks noChangeAspect="1"/>
          </p:cNvPicPr>
          <p:nvPr/>
        </p:nvPicPr>
        <p:blipFill rotWithShape="1">
          <a:blip r:embed="rId3" cstate="print">
            <a:extLst>
              <a:ext uri="{28A0092B-C50C-407E-A947-70E740481C1C}">
                <a14:useLocalDpi xmlns:a14="http://schemas.microsoft.com/office/drawing/2010/main" val="0"/>
              </a:ext>
            </a:extLst>
          </a:blip>
          <a:srcRect l="2338" t="25555" r="1385" b="6666"/>
          <a:stretch/>
        </p:blipFill>
        <p:spPr>
          <a:xfrm>
            <a:off x="762000" y="1447800"/>
            <a:ext cx="7696200" cy="4648200"/>
          </a:xfrm>
          <a:prstGeom prst="rect">
            <a:avLst/>
          </a:prstGeom>
        </p:spPr>
      </p:pic>
    </p:spTree>
    <p:extLst>
      <p:ext uri="{BB962C8B-B14F-4D97-AF65-F5344CB8AC3E}">
        <p14:creationId xmlns:p14="http://schemas.microsoft.com/office/powerpoint/2010/main" val="2122608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ru-RU" dirty="0" smtClean="0"/>
              <a:t>Состояние рынка </a:t>
            </a:r>
            <a:r>
              <a:rPr lang="en-US" dirty="0" smtClean="0"/>
              <a:t>ECM </a:t>
            </a:r>
            <a:endParaRPr lang="en-US" dirty="0"/>
          </a:p>
        </p:txBody>
      </p:sp>
      <p:sp>
        <p:nvSpPr>
          <p:cNvPr id="2" name="Text Placeholder 1"/>
          <p:cNvSpPr>
            <a:spLocks noGrp="1"/>
          </p:cNvSpPr>
          <p:nvPr>
            <p:ph type="body" sz="quarter" idx="12"/>
          </p:nvPr>
        </p:nvSpPr>
        <p:spPr/>
        <p:txBody>
          <a:bodyPr/>
          <a:lstStyle/>
          <a:p>
            <a:r>
              <a:rPr lang="ru-RU" dirty="0" smtClean="0"/>
              <a:t>Рынок </a:t>
            </a:r>
            <a:r>
              <a:rPr lang="ru-RU" dirty="0" smtClean="0"/>
              <a:t>1: </a:t>
            </a:r>
            <a:r>
              <a:rPr lang="en-US" dirty="0"/>
              <a:t>Business Content </a:t>
            </a:r>
            <a:r>
              <a:rPr lang="en-US" dirty="0" smtClean="0"/>
              <a:t>Services</a:t>
            </a:r>
            <a:endParaRPr lang="en-US" dirty="0"/>
          </a:p>
        </p:txBody>
      </p:sp>
      <p:pic>
        <p:nvPicPr>
          <p:cNvPr id="8" name="Объект 3"/>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l="1822" t="24195" r="28588" b="5628"/>
          <a:stretch/>
        </p:blipFill>
        <p:spPr>
          <a:xfrm>
            <a:off x="2324099" y="1434057"/>
            <a:ext cx="4686301" cy="4806461"/>
          </a:xfrm>
        </p:spPr>
      </p:pic>
    </p:spTree>
    <p:extLst>
      <p:ext uri="{BB962C8B-B14F-4D97-AF65-F5344CB8AC3E}">
        <p14:creationId xmlns:p14="http://schemas.microsoft.com/office/powerpoint/2010/main" val="55995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ru-RU" dirty="0" smtClean="0"/>
              <a:t>Состояние рынка </a:t>
            </a:r>
            <a:r>
              <a:rPr lang="en-US" dirty="0" smtClean="0"/>
              <a:t>ECM </a:t>
            </a:r>
            <a:endParaRPr lang="en-US" dirty="0"/>
          </a:p>
        </p:txBody>
      </p:sp>
      <p:sp>
        <p:nvSpPr>
          <p:cNvPr id="2" name="Text Placeholder 1"/>
          <p:cNvSpPr>
            <a:spLocks noGrp="1"/>
          </p:cNvSpPr>
          <p:nvPr>
            <p:ph type="body" sz="quarter" idx="12"/>
          </p:nvPr>
        </p:nvSpPr>
        <p:spPr/>
        <p:txBody>
          <a:bodyPr/>
          <a:lstStyle/>
          <a:p>
            <a:r>
              <a:rPr lang="ru-RU" dirty="0" smtClean="0"/>
              <a:t>Рынок 2: </a:t>
            </a:r>
            <a:r>
              <a:rPr lang="en-US" dirty="0" smtClean="0"/>
              <a:t>Transactional </a:t>
            </a:r>
            <a:r>
              <a:rPr lang="en-US" dirty="0" smtClean="0"/>
              <a:t>Content Services</a:t>
            </a:r>
            <a:endParaRPr lang="en-US" dirty="0"/>
          </a:p>
        </p:txBody>
      </p:sp>
      <p:pic>
        <p:nvPicPr>
          <p:cNvPr id="7" name="Объект 6"/>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l="2932" t="24195" r="27338" b="5628"/>
          <a:stretch/>
        </p:blipFill>
        <p:spPr>
          <a:xfrm>
            <a:off x="2286000" y="1524000"/>
            <a:ext cx="4648200" cy="4648201"/>
          </a:xfrm>
        </p:spPr>
      </p:pic>
    </p:spTree>
    <p:extLst>
      <p:ext uri="{BB962C8B-B14F-4D97-AF65-F5344CB8AC3E}">
        <p14:creationId xmlns:p14="http://schemas.microsoft.com/office/powerpoint/2010/main" val="119856406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4360" y="594360"/>
            <a:ext cx="7955280" cy="443198"/>
          </a:xfrm>
        </p:spPr>
        <p:txBody>
          <a:bodyPr/>
          <a:lstStyle/>
          <a:p>
            <a:r>
              <a:rPr lang="ru-RU" dirty="0" smtClean="0"/>
              <a:t>Использование </a:t>
            </a:r>
            <a:r>
              <a:rPr lang="en-US" dirty="0" smtClean="0"/>
              <a:t>ECM </a:t>
            </a:r>
            <a:r>
              <a:rPr lang="ru-RU" dirty="0" smtClean="0"/>
              <a:t>уверенно растет</a:t>
            </a:r>
            <a:endParaRPr lang="en-US" dirty="0"/>
          </a:p>
        </p:txBody>
      </p:sp>
      <p:pic>
        <p:nvPicPr>
          <p:cNvPr id="5" name="Рисунок 4"/>
          <p:cNvPicPr>
            <a:picLocks noChangeAspect="1"/>
          </p:cNvPicPr>
          <p:nvPr/>
        </p:nvPicPr>
        <p:blipFill rotWithShape="1">
          <a:blip r:embed="rId3">
            <a:extLst>
              <a:ext uri="{28A0092B-C50C-407E-A947-70E740481C1C}">
                <a14:useLocalDpi xmlns:a14="http://schemas.microsoft.com/office/drawing/2010/main" val="0"/>
              </a:ext>
            </a:extLst>
          </a:blip>
          <a:srcRect l="17501" t="28666" r="10833" b="18561"/>
          <a:stretch/>
        </p:blipFill>
        <p:spPr>
          <a:xfrm>
            <a:off x="594360" y="1600200"/>
            <a:ext cx="7808068" cy="4267200"/>
          </a:xfrm>
          <a:prstGeom prst="rect">
            <a:avLst/>
          </a:prstGeom>
        </p:spPr>
      </p:pic>
    </p:spTree>
    <p:extLst>
      <p:ext uri="{BB962C8B-B14F-4D97-AF65-F5344CB8AC3E}">
        <p14:creationId xmlns:p14="http://schemas.microsoft.com/office/powerpoint/2010/main" val="1612751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94360" y="594360"/>
            <a:ext cx="7955280" cy="443198"/>
          </a:xfrm>
        </p:spPr>
        <p:txBody>
          <a:bodyPr/>
          <a:lstStyle/>
          <a:p>
            <a:r>
              <a:rPr lang="ru-RU" dirty="0" smtClean="0"/>
              <a:t>Наиболее популярное решение</a:t>
            </a:r>
            <a:endParaRPr lang="en-US" dirty="0"/>
          </a:p>
        </p:txBody>
      </p:sp>
      <p:sp>
        <p:nvSpPr>
          <p:cNvPr id="3" name="TextBox 2"/>
          <p:cNvSpPr txBox="1"/>
          <p:nvPr/>
        </p:nvSpPr>
        <p:spPr>
          <a:xfrm>
            <a:off x="2670037" y="3276600"/>
            <a:ext cx="3803926" cy="492443"/>
          </a:xfrm>
          <a:prstGeom prst="rect">
            <a:avLst/>
          </a:prstGeom>
          <a:noFill/>
        </p:spPr>
        <p:txBody>
          <a:bodyPr wrap="none" lIns="0" tIns="0" rIns="0" bIns="0" rtlCol="0">
            <a:spAutoFit/>
          </a:bodyPr>
          <a:lstStyle/>
          <a:p>
            <a:pPr>
              <a:spcAft>
                <a:spcPts val="600"/>
              </a:spcAft>
            </a:pPr>
            <a:r>
              <a:rPr lang="en-US" sz="3200" dirty="0" smtClean="0"/>
              <a:t>Microsoft SharePoint</a:t>
            </a:r>
            <a:endParaRPr lang="ru-RU" sz="3200" dirty="0" smtClean="0"/>
          </a:p>
        </p:txBody>
      </p:sp>
    </p:spTree>
    <p:extLst>
      <p:ext uri="{BB962C8B-B14F-4D97-AF65-F5344CB8AC3E}">
        <p14:creationId xmlns:p14="http://schemas.microsoft.com/office/powerpoint/2010/main" val="741956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94360" y="594360"/>
            <a:ext cx="7955280" cy="443198"/>
          </a:xfrm>
        </p:spPr>
        <p:txBody>
          <a:bodyPr/>
          <a:lstStyle/>
          <a:p>
            <a:r>
              <a:rPr lang="ru-RU" dirty="0" smtClean="0"/>
              <a:t>Самая большая проблема</a:t>
            </a:r>
            <a:endParaRPr lang="en-US" dirty="0"/>
          </a:p>
        </p:txBody>
      </p:sp>
      <p:sp>
        <p:nvSpPr>
          <p:cNvPr id="5" name="TextBox 4"/>
          <p:cNvSpPr txBox="1"/>
          <p:nvPr/>
        </p:nvSpPr>
        <p:spPr>
          <a:xfrm>
            <a:off x="2670037" y="3276600"/>
            <a:ext cx="3803926" cy="492443"/>
          </a:xfrm>
          <a:prstGeom prst="rect">
            <a:avLst/>
          </a:prstGeom>
          <a:noFill/>
        </p:spPr>
        <p:txBody>
          <a:bodyPr wrap="none" lIns="0" tIns="0" rIns="0" bIns="0" rtlCol="0">
            <a:spAutoFit/>
          </a:bodyPr>
          <a:lstStyle/>
          <a:p>
            <a:pPr>
              <a:spcAft>
                <a:spcPts val="600"/>
              </a:spcAft>
            </a:pPr>
            <a:r>
              <a:rPr lang="en-US" sz="3200" dirty="0" smtClean="0"/>
              <a:t>Microsoft SharePoint</a:t>
            </a:r>
            <a:endParaRPr lang="ru-RU" sz="3200" dirty="0" smtClean="0"/>
          </a:p>
        </p:txBody>
      </p:sp>
    </p:spTree>
    <p:extLst>
      <p:ext uri="{BB962C8B-B14F-4D97-AF65-F5344CB8AC3E}">
        <p14:creationId xmlns:p14="http://schemas.microsoft.com/office/powerpoint/2010/main" val="3716258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94360" y="594360"/>
            <a:ext cx="7955280" cy="443198"/>
          </a:xfrm>
        </p:spPr>
        <p:txBody>
          <a:bodyPr/>
          <a:lstStyle/>
          <a:p>
            <a:r>
              <a:rPr lang="ru-RU" dirty="0" smtClean="0"/>
              <a:t>Самые необходимые специалисты</a:t>
            </a:r>
            <a:endParaRPr lang="en-US" dirty="0"/>
          </a:p>
        </p:txBody>
      </p:sp>
      <p:pic>
        <p:nvPicPr>
          <p:cNvPr id="5"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4940" t="53472" r="5059" b="6527"/>
          <a:stretch/>
        </p:blipFill>
        <p:spPr>
          <a:xfrm>
            <a:off x="457200" y="3657600"/>
            <a:ext cx="8229600" cy="2743200"/>
          </a:xfrm>
          <a:prstGeom prst="rect">
            <a:avLst/>
          </a:prstGeom>
        </p:spPr>
      </p:pic>
      <p:sp>
        <p:nvSpPr>
          <p:cNvPr id="3" name="TextBox 2"/>
          <p:cNvSpPr txBox="1"/>
          <p:nvPr/>
        </p:nvSpPr>
        <p:spPr>
          <a:xfrm>
            <a:off x="594360" y="2595771"/>
            <a:ext cx="7522893" cy="1061829"/>
          </a:xfrm>
          <a:prstGeom prst="rect">
            <a:avLst/>
          </a:prstGeom>
          <a:noFill/>
        </p:spPr>
        <p:txBody>
          <a:bodyPr wrap="none" lIns="0" tIns="0" rIns="0" bIns="0" rtlCol="0">
            <a:spAutoFit/>
          </a:bodyPr>
          <a:lstStyle/>
          <a:p>
            <a:pPr marL="457200" indent="-457200">
              <a:spcAft>
                <a:spcPts val="600"/>
              </a:spcAft>
              <a:buClr>
                <a:srgbClr val="0070C0"/>
              </a:buClr>
              <a:buFont typeface="Arial" panose="020B0604020202020204" pitchFamily="34" charset="0"/>
              <a:buChar char="•"/>
            </a:pPr>
            <a:r>
              <a:rPr lang="en-US" sz="3200" dirty="0" smtClean="0"/>
              <a:t>UX (User Experience) </a:t>
            </a:r>
            <a:r>
              <a:rPr lang="ru-RU" sz="3200" dirty="0" smtClean="0"/>
              <a:t>специалисты и </a:t>
            </a:r>
            <a:endParaRPr lang="en-US" sz="3200" dirty="0" smtClean="0"/>
          </a:p>
          <a:p>
            <a:pPr marL="457200" indent="-457200">
              <a:spcAft>
                <a:spcPts val="600"/>
              </a:spcAft>
              <a:buClr>
                <a:srgbClr val="0070C0"/>
              </a:buClr>
              <a:buFont typeface="Arial" panose="020B0604020202020204" pitchFamily="34" charset="0"/>
              <a:buChar char="•"/>
            </a:pPr>
            <a:r>
              <a:rPr lang="en-US" sz="3200" dirty="0" smtClean="0"/>
              <a:t>UI (User Interface) </a:t>
            </a:r>
            <a:r>
              <a:rPr lang="ru-RU" sz="3200" dirty="0" smtClean="0"/>
              <a:t>инженеры</a:t>
            </a:r>
            <a:r>
              <a:rPr lang="en-US" sz="3200" dirty="0" smtClean="0"/>
              <a:t> </a:t>
            </a:r>
            <a:endParaRPr lang="ru-RU" sz="3200" dirty="0" smtClean="0"/>
          </a:p>
        </p:txBody>
      </p:sp>
    </p:spTree>
    <p:extLst>
      <p:ext uri="{BB962C8B-B14F-4D97-AF65-F5344CB8AC3E}">
        <p14:creationId xmlns:p14="http://schemas.microsoft.com/office/powerpoint/2010/main" val="1688602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94360" y="594360"/>
            <a:ext cx="7955280" cy="886397"/>
          </a:xfrm>
        </p:spPr>
        <p:txBody>
          <a:bodyPr/>
          <a:lstStyle/>
          <a:p>
            <a:r>
              <a:rPr lang="ru-RU" dirty="0" smtClean="0"/>
              <a:t>Основные тренды ближайшего будущего</a:t>
            </a:r>
            <a:endParaRPr lang="ru-RU" dirty="0"/>
          </a:p>
        </p:txBody>
      </p:sp>
      <p:sp>
        <p:nvSpPr>
          <p:cNvPr id="13" name="Content Placeholder 2"/>
          <p:cNvSpPr>
            <a:spLocks noGrp="1"/>
          </p:cNvSpPr>
          <p:nvPr>
            <p:ph idx="1"/>
          </p:nvPr>
        </p:nvSpPr>
        <p:spPr>
          <a:xfrm>
            <a:off x="594360" y="1752600"/>
            <a:ext cx="7955280" cy="4572000"/>
          </a:xfrm>
        </p:spPr>
        <p:txBody>
          <a:bodyPr/>
          <a:lstStyle/>
          <a:p>
            <a:pPr marL="514350" lvl="0" indent="-514350">
              <a:buFont typeface="+mj-lt"/>
              <a:buAutoNum type="arabicPeriod"/>
            </a:pPr>
            <a:r>
              <a:rPr lang="ru-RU" sz="2000" dirty="0" smtClean="0"/>
              <a:t>Поставщики вкладываются в облачные сервисы, клиенты не спешат ими пользоваться: 82% внедрений – на внутренних мощностях</a:t>
            </a:r>
            <a:endParaRPr lang="en-US" sz="2000" dirty="0"/>
          </a:p>
          <a:p>
            <a:pPr marL="457200" lvl="0" indent="-457200">
              <a:buFont typeface="+mj-lt"/>
              <a:buAutoNum type="arabicPeriod"/>
            </a:pPr>
            <a:r>
              <a:rPr lang="ru-RU" sz="2000" dirty="0" smtClean="0"/>
              <a:t>Мобильные технологии – в фокусе внимания поставщиков и заказчиков</a:t>
            </a:r>
            <a:endParaRPr lang="en-GB" sz="2000" dirty="0"/>
          </a:p>
          <a:p>
            <a:pPr marL="457200" indent="-457200">
              <a:buClr>
                <a:srgbClr val="3399CC"/>
              </a:buClr>
              <a:buFont typeface="+mj-lt"/>
              <a:buAutoNum type="arabicPeriod"/>
            </a:pPr>
            <a:r>
              <a:rPr lang="ru-RU" sz="2000" dirty="0" smtClean="0">
                <a:solidFill>
                  <a:srgbClr val="333333"/>
                </a:solidFill>
              </a:rPr>
              <a:t>Основные цели внедрения смещаются с </a:t>
            </a:r>
            <a:r>
              <a:rPr lang="ru-RU" sz="2000" dirty="0" smtClean="0">
                <a:solidFill>
                  <a:srgbClr val="333333"/>
                </a:solidFill>
              </a:rPr>
              <a:t>задач соответствия регуляторным требованиям к задачам защищенного предоставления клиентам и контрагентам необходимого контента в нужный момент и в достаточном объеме</a:t>
            </a:r>
            <a:endParaRPr lang="ru-RU" sz="2000" dirty="0">
              <a:solidFill>
                <a:srgbClr val="333333"/>
              </a:solidFill>
            </a:endParaRPr>
          </a:p>
          <a:p>
            <a:pPr marL="457200" indent="-457200">
              <a:buFont typeface="+mj-lt"/>
              <a:buAutoNum type="arabicPeriod"/>
            </a:pPr>
            <a:r>
              <a:rPr lang="ru-RU" sz="2000" dirty="0" smtClean="0"/>
              <a:t>Широкое использование анализа данных, в том числе больших данных, изменит паттерны использования контента </a:t>
            </a:r>
          </a:p>
          <a:p>
            <a:pPr marL="457200" indent="-457200">
              <a:buFont typeface="+mj-lt"/>
              <a:buAutoNum type="arabicPeriod"/>
            </a:pPr>
            <a:endParaRPr lang="en-GB" sz="2000" dirty="0"/>
          </a:p>
        </p:txBody>
      </p:sp>
    </p:spTree>
    <p:extLst>
      <p:ext uri="{BB962C8B-B14F-4D97-AF65-F5344CB8AC3E}">
        <p14:creationId xmlns:p14="http://schemas.microsoft.com/office/powerpoint/2010/main" val="296624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anim calcmode="lin" valueType="num">
                                      <p:cBhvr>
                                        <p:cTn id="8"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xEl>
                                              <p:pRg st="1" end="1"/>
                                            </p:txEl>
                                          </p:spTgt>
                                        </p:tgtEl>
                                        <p:attrNameLst>
                                          <p:attrName>style.visibility</p:attrName>
                                        </p:attrNameLst>
                                      </p:cBhvr>
                                      <p:to>
                                        <p:strVal val="visible"/>
                                      </p:to>
                                    </p:set>
                                    <p:animEffect transition="in" filter="fade">
                                      <p:cBhvr>
                                        <p:cTn id="14" dur="1000"/>
                                        <p:tgtEl>
                                          <p:spTgt spid="13">
                                            <p:txEl>
                                              <p:pRg st="1" end="1"/>
                                            </p:txEl>
                                          </p:spTgt>
                                        </p:tgtEl>
                                      </p:cBhvr>
                                    </p:animEffect>
                                    <p:anim calcmode="lin" valueType="num">
                                      <p:cBhvr>
                                        <p:cTn id="15"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xEl>
                                              <p:pRg st="2" end="2"/>
                                            </p:txEl>
                                          </p:spTgt>
                                        </p:tgtEl>
                                        <p:attrNameLst>
                                          <p:attrName>style.visibility</p:attrName>
                                        </p:attrNameLst>
                                      </p:cBhvr>
                                      <p:to>
                                        <p:strVal val="visible"/>
                                      </p:to>
                                    </p:set>
                                    <p:animEffect transition="in" filter="fade">
                                      <p:cBhvr>
                                        <p:cTn id="21" dur="1000"/>
                                        <p:tgtEl>
                                          <p:spTgt spid="13">
                                            <p:txEl>
                                              <p:pRg st="2" end="2"/>
                                            </p:txEl>
                                          </p:spTgt>
                                        </p:tgtEl>
                                      </p:cBhvr>
                                    </p:animEffect>
                                    <p:anim calcmode="lin" valueType="num">
                                      <p:cBhvr>
                                        <p:cTn id="22"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3">
                                            <p:txEl>
                                              <p:pRg st="3" end="3"/>
                                            </p:txEl>
                                          </p:spTgt>
                                        </p:tgtEl>
                                        <p:attrNameLst>
                                          <p:attrName>style.visibility</p:attrName>
                                        </p:attrNameLst>
                                      </p:cBhvr>
                                      <p:to>
                                        <p:strVal val="visible"/>
                                      </p:to>
                                    </p:set>
                                    <p:animEffect transition="in" filter="fade">
                                      <p:cBhvr>
                                        <p:cTn id="28" dur="1000"/>
                                        <p:tgtEl>
                                          <p:spTgt spid="13">
                                            <p:txEl>
                                              <p:pRg st="3" end="3"/>
                                            </p:txEl>
                                          </p:spTgt>
                                        </p:tgtEl>
                                      </p:cBhvr>
                                    </p:animEffect>
                                    <p:anim calcmode="lin" valueType="num">
                                      <p:cBhvr>
                                        <p:cTn id="29"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94360" y="594360"/>
            <a:ext cx="8244840" cy="443198"/>
          </a:xfrm>
        </p:spPr>
        <p:txBody>
          <a:bodyPr/>
          <a:lstStyle/>
          <a:p>
            <a:r>
              <a:rPr lang="ru-RU" dirty="0" smtClean="0"/>
              <a:t>Стратегия 2020</a:t>
            </a:r>
            <a:endParaRPr lang="ru-RU" dirty="0"/>
          </a:p>
        </p:txBody>
      </p:sp>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330337"/>
            <a:ext cx="6019800" cy="4994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20255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10"/>
          <p:cNvSpPr>
            <a:spLocks noGrp="1"/>
          </p:cNvSpPr>
          <p:nvPr>
            <p:ph type="body" sz="quarter" idx="11"/>
          </p:nvPr>
        </p:nvSpPr>
        <p:spPr>
          <a:xfrm>
            <a:off x="594360" y="2697480"/>
            <a:ext cx="3749040" cy="1538883"/>
          </a:xfrm>
        </p:spPr>
        <p:txBody>
          <a:bodyPr/>
          <a:lstStyle/>
          <a:p>
            <a:r>
              <a:rPr lang="en-US" dirty="0" smtClean="0"/>
              <a:t>Maxim Tambiev</a:t>
            </a:r>
            <a:endParaRPr lang="en-US" dirty="0"/>
          </a:p>
          <a:p>
            <a:r>
              <a:rPr lang="en-US" dirty="0" smtClean="0"/>
              <a:t>Country Manager, Russia</a:t>
            </a:r>
            <a:endParaRPr lang="ru-RU" dirty="0"/>
          </a:p>
          <a:p>
            <a:r>
              <a:rPr lang="en-US" dirty="0"/>
              <a:t>Forrester Research</a:t>
            </a:r>
          </a:p>
          <a:p>
            <a:r>
              <a:rPr lang="en-US" dirty="0">
                <a:hlinkClick r:id="rId2"/>
              </a:rPr>
              <a:t>mtambiev@forrester.com</a:t>
            </a:r>
            <a:r>
              <a:rPr lang="en-US" dirty="0"/>
              <a:t> </a:t>
            </a:r>
            <a:endParaRPr lang="ru-RU" dirty="0"/>
          </a:p>
          <a:p>
            <a:r>
              <a:rPr lang="ru-RU" dirty="0"/>
              <a:t>+7 903 743-3842</a:t>
            </a:r>
            <a:endParaRPr lang="en-US" dirty="0"/>
          </a:p>
        </p:txBody>
      </p:sp>
    </p:spTree>
    <p:extLst>
      <p:ext uri="{BB962C8B-B14F-4D97-AF65-F5344CB8AC3E}">
        <p14:creationId xmlns:p14="http://schemas.microsoft.com/office/powerpoint/2010/main" val="3639317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Primary">
  <a:themeElements>
    <a:clrScheme name="Forrester 2013">
      <a:dk1>
        <a:srgbClr val="333333"/>
      </a:dk1>
      <a:lt1>
        <a:srgbClr val="FFFFFF"/>
      </a:lt1>
      <a:dk2>
        <a:srgbClr val="666666"/>
      </a:dk2>
      <a:lt2>
        <a:srgbClr val="DFE5E8"/>
      </a:lt2>
      <a:accent1>
        <a:srgbClr val="3399CC"/>
      </a:accent1>
      <a:accent2>
        <a:srgbClr val="9BDDF8"/>
      </a:accent2>
      <a:accent3>
        <a:srgbClr val="999999"/>
      </a:accent3>
      <a:accent4>
        <a:srgbClr val="CCCCCC"/>
      </a:accent4>
      <a:accent5>
        <a:srgbClr val="FF9D08"/>
      </a:accent5>
      <a:accent6>
        <a:srgbClr val="669933"/>
      </a:accent6>
      <a:hlink>
        <a:srgbClr val="FF730F"/>
      </a:hlink>
      <a:folHlink>
        <a:srgbClr val="333333"/>
      </a:folHlink>
    </a:clrScheme>
    <a:fontScheme name="Custom 2">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spcAft>
            <a:spcPts val="600"/>
          </a:spcAft>
          <a:defRPr sz="2400" dirty="0" smtClean="0"/>
        </a:defPPr>
      </a:lstStyle>
    </a:txDef>
  </a:objectDefaults>
  <a:extraClrSchemeLst/>
</a:theme>
</file>

<file path=ppt/theme/theme2.xml><?xml version="1.0" encoding="utf-8"?>
<a:theme xmlns:a="http://schemas.openxmlformats.org/drawingml/2006/main" name="Forrester-2015-standard">
  <a:themeElements>
    <a:clrScheme name="Forrester 2013">
      <a:dk1>
        <a:srgbClr val="333333"/>
      </a:dk1>
      <a:lt1>
        <a:srgbClr val="FFFFFF"/>
      </a:lt1>
      <a:dk2>
        <a:srgbClr val="666666"/>
      </a:dk2>
      <a:lt2>
        <a:srgbClr val="DFE5E8"/>
      </a:lt2>
      <a:accent1>
        <a:srgbClr val="3399CC"/>
      </a:accent1>
      <a:accent2>
        <a:srgbClr val="9BDDF8"/>
      </a:accent2>
      <a:accent3>
        <a:srgbClr val="999999"/>
      </a:accent3>
      <a:accent4>
        <a:srgbClr val="CCCCCC"/>
      </a:accent4>
      <a:accent5>
        <a:srgbClr val="FF9D08"/>
      </a:accent5>
      <a:accent6>
        <a:srgbClr val="669933"/>
      </a:accent6>
      <a:hlink>
        <a:srgbClr val="FF730F"/>
      </a:hlink>
      <a:folHlink>
        <a:srgbClr val="333333"/>
      </a:folHlink>
    </a:clrScheme>
    <a:fontScheme name="Custom 2">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spcAft>
            <a:spcPts val="600"/>
          </a:spcAft>
          <a:defRPr sz="2400" dirty="0" smtClean="0"/>
        </a:defPPr>
      </a:lstStyle>
    </a:txDef>
  </a:objectDefaults>
  <a:extraClrSchemeLst/>
</a:theme>
</file>

<file path=ppt/theme/theme3.xml><?xml version="1.0" encoding="utf-8"?>
<a:theme xmlns:a="http://schemas.openxmlformats.org/drawingml/2006/main" name="1_Primary">
  <a:themeElements>
    <a:clrScheme name="Forrester 2013">
      <a:dk1>
        <a:srgbClr val="333333"/>
      </a:dk1>
      <a:lt1>
        <a:srgbClr val="FFFFFF"/>
      </a:lt1>
      <a:dk2>
        <a:srgbClr val="666666"/>
      </a:dk2>
      <a:lt2>
        <a:srgbClr val="DFE5E8"/>
      </a:lt2>
      <a:accent1>
        <a:srgbClr val="3399CC"/>
      </a:accent1>
      <a:accent2>
        <a:srgbClr val="9BDDF8"/>
      </a:accent2>
      <a:accent3>
        <a:srgbClr val="999999"/>
      </a:accent3>
      <a:accent4>
        <a:srgbClr val="CCCCCC"/>
      </a:accent4>
      <a:accent5>
        <a:srgbClr val="FF9D08"/>
      </a:accent5>
      <a:accent6>
        <a:srgbClr val="669933"/>
      </a:accent6>
      <a:hlink>
        <a:srgbClr val="FF730F"/>
      </a:hlink>
      <a:folHlink>
        <a:srgbClr val="333333"/>
      </a:folHlink>
    </a:clrScheme>
    <a:fontScheme name="Custom 2">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spcAft>
            <a:spcPts val="600"/>
          </a:spcAft>
          <a:defRPr sz="2400" dirty="0" smtClean="0"/>
        </a:defPPr>
      </a:lstStyle>
    </a:tx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Primary</Template>
  <TotalTime>14927</TotalTime>
  <Words>3472</Words>
  <Application>Microsoft Office PowerPoint</Application>
  <PresentationFormat>Экран (4:3)</PresentationFormat>
  <Paragraphs>198</Paragraphs>
  <Slides>16</Slides>
  <Notes>15</Notes>
  <HiddenSlides>0</HiddenSlides>
  <MMClips>0</MMClips>
  <ScaleCrop>false</ScaleCrop>
  <HeadingPairs>
    <vt:vector size="6" baseType="variant">
      <vt:variant>
        <vt:lpstr>Использованные шрифты</vt:lpstr>
      </vt:variant>
      <vt:variant>
        <vt:i4>5</vt:i4>
      </vt:variant>
      <vt:variant>
        <vt:lpstr>Тема</vt:lpstr>
      </vt:variant>
      <vt:variant>
        <vt:i4>3</vt:i4>
      </vt:variant>
      <vt:variant>
        <vt:lpstr>Заголовки слайдов</vt:lpstr>
      </vt:variant>
      <vt:variant>
        <vt:i4>16</vt:i4>
      </vt:variant>
    </vt:vector>
  </HeadingPairs>
  <TitlesOfParts>
    <vt:vector size="24" baseType="lpstr">
      <vt:lpstr>Adobe Arabic</vt:lpstr>
      <vt:lpstr>Arial</vt:lpstr>
      <vt:lpstr>Arial Black</vt:lpstr>
      <vt:lpstr>Calibri</vt:lpstr>
      <vt:lpstr>Georgia</vt:lpstr>
      <vt:lpstr>Primary</vt:lpstr>
      <vt:lpstr>Forrester-2015-standard</vt:lpstr>
      <vt:lpstr>1_Primary</vt:lpstr>
      <vt:lpstr>Презентация PowerPoint</vt:lpstr>
      <vt:lpstr>Тренды мирового рынка Enterprise Content Management</vt:lpstr>
      <vt:lpstr>Презентация PowerPoint</vt:lpstr>
      <vt:lpstr>Коротко о главном</vt:lpstr>
      <vt:lpstr>Мы живем в «Эпоху Клиента»</vt:lpstr>
      <vt:lpstr>Ключевые задачи в Эпоху Клиента</vt:lpstr>
      <vt:lpstr>Основные мировые игроки рынка ECM</vt:lpstr>
      <vt:lpstr>Состояние рынка ECM </vt:lpstr>
      <vt:lpstr>Состояние рынка ECM </vt:lpstr>
      <vt:lpstr>Использование ECM уверенно растет</vt:lpstr>
      <vt:lpstr>Наиболее популярное решение</vt:lpstr>
      <vt:lpstr>Самая большая проблема</vt:lpstr>
      <vt:lpstr>Самые необходимые специалисты</vt:lpstr>
      <vt:lpstr>Основные тренды ближайшего будущего</vt:lpstr>
      <vt:lpstr>Стратегия 2020</vt:lpstr>
      <vt:lpstr>Презентация PowerPoint</vt:lpstr>
    </vt:vector>
  </TitlesOfParts>
  <Company>Forrester Research, Inc.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Gail Mastrone</dc:creator>
  <cp:lastModifiedBy>MT</cp:lastModifiedBy>
  <cp:revision>1052</cp:revision>
  <cp:lastPrinted>2014-10-09T20:11:14Z</cp:lastPrinted>
  <dcterms:created xsi:type="dcterms:W3CDTF">2014-02-06T19:22:02Z</dcterms:created>
  <dcterms:modified xsi:type="dcterms:W3CDTF">2015-09-07T22:15:02Z</dcterms:modified>
</cp:coreProperties>
</file>