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10.xml" ContentType="application/vnd.openxmlformats-officedocument.theme+xml"/>
  <Override PartName="/ppt/slideLayouts/slideLayout104.xml" ContentType="application/vnd.openxmlformats-officedocument.presentationml.slideLayout+xml"/>
  <Override PartName="/ppt/theme/theme11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2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3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709" r:id="rId3"/>
    <p:sldMasterId id="2147483723" r:id="rId4"/>
    <p:sldMasterId id="2147483736" r:id="rId5"/>
    <p:sldMasterId id="2147483750" r:id="rId6"/>
    <p:sldMasterId id="2147483754" r:id="rId7"/>
    <p:sldMasterId id="2147483760" r:id="rId8"/>
    <p:sldMasterId id="2147483764" r:id="rId9"/>
    <p:sldMasterId id="2147483770" r:id="rId10"/>
    <p:sldMasterId id="2147483774" r:id="rId11"/>
    <p:sldMasterId id="2147483776" r:id="rId12"/>
    <p:sldMasterId id="2147483779" r:id="rId13"/>
    <p:sldMasterId id="2147483794" r:id="rId14"/>
  </p:sldMasterIdLst>
  <p:notesMasterIdLst>
    <p:notesMasterId r:id="rId37"/>
  </p:notesMasterIdLst>
  <p:sldIdLst>
    <p:sldId id="277" r:id="rId15"/>
    <p:sldId id="282" r:id="rId16"/>
    <p:sldId id="257" r:id="rId17"/>
    <p:sldId id="263" r:id="rId18"/>
    <p:sldId id="260" r:id="rId19"/>
    <p:sldId id="265" r:id="rId20"/>
    <p:sldId id="264" r:id="rId21"/>
    <p:sldId id="267" r:id="rId22"/>
    <p:sldId id="268" r:id="rId23"/>
    <p:sldId id="269" r:id="rId24"/>
    <p:sldId id="266" r:id="rId25"/>
    <p:sldId id="270" r:id="rId26"/>
    <p:sldId id="271" r:id="rId27"/>
    <p:sldId id="272" r:id="rId28"/>
    <p:sldId id="273" r:id="rId29"/>
    <p:sldId id="274" r:id="rId30"/>
    <p:sldId id="275" r:id="rId31"/>
    <p:sldId id="258" r:id="rId32"/>
    <p:sldId id="276" r:id="rId33"/>
    <p:sldId id="280" r:id="rId34"/>
    <p:sldId id="278" r:id="rId35"/>
    <p:sldId id="27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72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04BC51-D684-4C0B-A677-921AAA198B66}" type="doc">
      <dgm:prSet loTypeId="urn:microsoft.com/office/officeart/2005/8/layout/process4" loCatId="list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053B8B39-6620-4988-B7A1-7CBA805C24F6}">
      <dgm:prSet phldrT="[Текст]" custT="1"/>
      <dgm:spPr/>
      <dgm:t>
        <a:bodyPr/>
        <a:lstStyle/>
        <a:p>
          <a:r>
            <a:rPr lang="ru-RU" sz="2000" smtClean="0"/>
            <a:t>Конфигурация</a:t>
          </a:r>
          <a:endParaRPr lang="ru-RU" sz="2000" dirty="0"/>
        </a:p>
      </dgm:t>
    </dgm:pt>
    <dgm:pt modelId="{E5E3A2A1-D8A4-48B8-BAF3-52D2B30EAD66}" type="parTrans" cxnId="{664DE6DF-18F2-4502-8993-F5E7C06B8BE1}">
      <dgm:prSet/>
      <dgm:spPr/>
      <dgm:t>
        <a:bodyPr/>
        <a:lstStyle/>
        <a:p>
          <a:endParaRPr lang="ru-RU" sz="1200">
            <a:solidFill>
              <a:srgbClr val="000000"/>
            </a:solidFill>
          </a:endParaRPr>
        </a:p>
      </dgm:t>
    </dgm:pt>
    <dgm:pt modelId="{55A3DF55-E835-4105-AFD7-A688A68AC712}" type="sibTrans" cxnId="{664DE6DF-18F2-4502-8993-F5E7C06B8BE1}">
      <dgm:prSet/>
      <dgm:spPr/>
      <dgm:t>
        <a:bodyPr/>
        <a:lstStyle/>
        <a:p>
          <a:endParaRPr lang="ru-RU" sz="1200">
            <a:solidFill>
              <a:srgbClr val="000000"/>
            </a:solidFill>
          </a:endParaRPr>
        </a:p>
      </dgm:t>
    </dgm:pt>
    <dgm:pt modelId="{AB6EED76-B6A9-4A76-908B-3160C6A2451A}">
      <dgm:prSet phldrT="[Текст]" custT="1"/>
      <dgm:spPr/>
      <dgm:t>
        <a:bodyPr/>
        <a:lstStyle/>
        <a:p>
          <a:r>
            <a:rPr lang="ru-RU" sz="2000" dirty="0" smtClean="0"/>
            <a:t>Мониторинг</a:t>
          </a:r>
          <a:endParaRPr lang="ru-RU" sz="2000" dirty="0"/>
        </a:p>
      </dgm:t>
    </dgm:pt>
    <dgm:pt modelId="{D6AB9D93-3688-418D-B26C-4EA00AEAFE3B}" type="parTrans" cxnId="{964151C2-5000-4FAF-A33A-64F92E7DEC29}">
      <dgm:prSet/>
      <dgm:spPr/>
      <dgm:t>
        <a:bodyPr/>
        <a:lstStyle/>
        <a:p>
          <a:endParaRPr lang="ru-RU" sz="1200">
            <a:solidFill>
              <a:srgbClr val="000000"/>
            </a:solidFill>
          </a:endParaRPr>
        </a:p>
      </dgm:t>
    </dgm:pt>
    <dgm:pt modelId="{6B322356-86F1-41E5-BA05-DC76AB84DA08}" type="sibTrans" cxnId="{964151C2-5000-4FAF-A33A-64F92E7DEC29}">
      <dgm:prSet/>
      <dgm:spPr/>
      <dgm:t>
        <a:bodyPr/>
        <a:lstStyle/>
        <a:p>
          <a:endParaRPr lang="ru-RU" sz="1200">
            <a:solidFill>
              <a:srgbClr val="000000"/>
            </a:solidFill>
          </a:endParaRPr>
        </a:p>
      </dgm:t>
    </dgm:pt>
    <dgm:pt modelId="{54856EB3-5AFC-48EC-ACE8-82CC8242E46C}">
      <dgm:prSet phldrT="[Текст]" custT="1"/>
      <dgm:spPr/>
      <dgm:t>
        <a:bodyPr/>
        <a:lstStyle/>
        <a:p>
          <a:r>
            <a:rPr lang="ru-RU" sz="2000" smtClean="0"/>
            <a:t>Отчетность</a:t>
          </a:r>
          <a:endParaRPr lang="ru-RU" sz="2000" dirty="0"/>
        </a:p>
      </dgm:t>
    </dgm:pt>
    <dgm:pt modelId="{8333FA64-9D0E-443E-A77F-BE1BEC3E136B}" type="parTrans" cxnId="{FFC464E1-63F0-4827-8111-46137335FAC0}">
      <dgm:prSet/>
      <dgm:spPr/>
      <dgm:t>
        <a:bodyPr/>
        <a:lstStyle/>
        <a:p>
          <a:endParaRPr lang="ru-RU" sz="1200">
            <a:solidFill>
              <a:srgbClr val="000000"/>
            </a:solidFill>
          </a:endParaRPr>
        </a:p>
      </dgm:t>
    </dgm:pt>
    <dgm:pt modelId="{4372CF11-A65F-4B90-976B-09B9BD71AD29}" type="sibTrans" cxnId="{FFC464E1-63F0-4827-8111-46137335FAC0}">
      <dgm:prSet/>
      <dgm:spPr/>
      <dgm:t>
        <a:bodyPr/>
        <a:lstStyle/>
        <a:p>
          <a:endParaRPr lang="ru-RU" sz="1200">
            <a:solidFill>
              <a:srgbClr val="000000"/>
            </a:solidFill>
          </a:endParaRPr>
        </a:p>
      </dgm:t>
    </dgm:pt>
    <dgm:pt modelId="{B2055DA1-6E4F-48C9-96A3-7988E28544BC}">
      <dgm:prSet phldrT="[Текст]" custT="1"/>
      <dgm:spPr/>
      <dgm:t>
        <a:bodyPr/>
        <a:lstStyle/>
        <a:p>
          <a:r>
            <a:rPr lang="ru-RU" sz="2000" dirty="0" smtClean="0"/>
            <a:t>Анализ</a:t>
          </a:r>
          <a:endParaRPr lang="ru-RU" sz="2000" dirty="0"/>
        </a:p>
      </dgm:t>
    </dgm:pt>
    <dgm:pt modelId="{B89E4029-37D7-4FE5-9474-11626CD92E4A}" type="parTrans" cxnId="{42D75FCD-757C-4BF9-9705-A21F835E69F1}">
      <dgm:prSet/>
      <dgm:spPr/>
      <dgm:t>
        <a:bodyPr/>
        <a:lstStyle/>
        <a:p>
          <a:endParaRPr lang="ru-RU" sz="1200">
            <a:solidFill>
              <a:srgbClr val="000000"/>
            </a:solidFill>
          </a:endParaRPr>
        </a:p>
      </dgm:t>
    </dgm:pt>
    <dgm:pt modelId="{27790FB9-E908-41D5-865E-B227EB4A4EBA}" type="sibTrans" cxnId="{42D75FCD-757C-4BF9-9705-A21F835E69F1}">
      <dgm:prSet/>
      <dgm:spPr/>
      <dgm:t>
        <a:bodyPr/>
        <a:lstStyle/>
        <a:p>
          <a:endParaRPr lang="ru-RU" sz="1200">
            <a:solidFill>
              <a:srgbClr val="000000"/>
            </a:solidFill>
          </a:endParaRPr>
        </a:p>
      </dgm:t>
    </dgm:pt>
    <dgm:pt modelId="{41A0545C-0949-4B63-9A6F-FFD558D571AA}" type="pres">
      <dgm:prSet presAssocID="{1104BC51-D684-4C0B-A677-921AAA198B6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71494A-217F-4FD5-89E7-43A2BA1CB374}" type="pres">
      <dgm:prSet presAssocID="{B2055DA1-6E4F-48C9-96A3-7988E28544BC}" presName="boxAndChildren" presStyleCnt="0"/>
      <dgm:spPr/>
    </dgm:pt>
    <dgm:pt modelId="{886F567E-9614-4CC2-BDBC-485659DD0143}" type="pres">
      <dgm:prSet presAssocID="{B2055DA1-6E4F-48C9-96A3-7988E28544BC}" presName="parentTextBox" presStyleLbl="node1" presStyleIdx="0" presStyleCnt="4"/>
      <dgm:spPr/>
      <dgm:t>
        <a:bodyPr/>
        <a:lstStyle/>
        <a:p>
          <a:endParaRPr lang="ru-RU"/>
        </a:p>
      </dgm:t>
    </dgm:pt>
    <dgm:pt modelId="{8EF946D4-AE53-41F3-BF91-A0A9B273EF18}" type="pres">
      <dgm:prSet presAssocID="{4372CF11-A65F-4B90-976B-09B9BD71AD29}" presName="sp" presStyleCnt="0"/>
      <dgm:spPr/>
    </dgm:pt>
    <dgm:pt modelId="{0EB5834B-1E1B-4CEC-B41C-77BEF02E01F9}" type="pres">
      <dgm:prSet presAssocID="{54856EB3-5AFC-48EC-ACE8-82CC8242E46C}" presName="arrowAndChildren" presStyleCnt="0"/>
      <dgm:spPr/>
    </dgm:pt>
    <dgm:pt modelId="{F2BABB7B-066A-4785-A4B1-048A6DDED249}" type="pres">
      <dgm:prSet presAssocID="{54856EB3-5AFC-48EC-ACE8-82CC8242E46C}" presName="parentTextArrow" presStyleLbl="node1" presStyleIdx="1" presStyleCnt="4"/>
      <dgm:spPr/>
      <dgm:t>
        <a:bodyPr/>
        <a:lstStyle/>
        <a:p>
          <a:endParaRPr lang="ru-RU"/>
        </a:p>
      </dgm:t>
    </dgm:pt>
    <dgm:pt modelId="{05A92DE6-7DA3-4A8E-96C6-479A4EDCD596}" type="pres">
      <dgm:prSet presAssocID="{6B322356-86F1-41E5-BA05-DC76AB84DA08}" presName="sp" presStyleCnt="0"/>
      <dgm:spPr/>
    </dgm:pt>
    <dgm:pt modelId="{D2EF2C34-BA37-4456-8445-471C08153C89}" type="pres">
      <dgm:prSet presAssocID="{AB6EED76-B6A9-4A76-908B-3160C6A2451A}" presName="arrowAndChildren" presStyleCnt="0"/>
      <dgm:spPr/>
    </dgm:pt>
    <dgm:pt modelId="{897D14BD-B5B1-4B91-A927-125C1226BC02}" type="pres">
      <dgm:prSet presAssocID="{AB6EED76-B6A9-4A76-908B-3160C6A2451A}" presName="parentTextArrow" presStyleLbl="node1" presStyleIdx="2" presStyleCnt="4"/>
      <dgm:spPr/>
      <dgm:t>
        <a:bodyPr/>
        <a:lstStyle/>
        <a:p>
          <a:endParaRPr lang="ru-RU"/>
        </a:p>
      </dgm:t>
    </dgm:pt>
    <dgm:pt modelId="{9A106B4A-C6DA-461E-AA24-E32ACB859628}" type="pres">
      <dgm:prSet presAssocID="{55A3DF55-E835-4105-AFD7-A688A68AC712}" presName="sp" presStyleCnt="0"/>
      <dgm:spPr/>
    </dgm:pt>
    <dgm:pt modelId="{CAD724C0-FB3A-44E2-9E73-527CF162B2C2}" type="pres">
      <dgm:prSet presAssocID="{053B8B39-6620-4988-B7A1-7CBA805C24F6}" presName="arrowAndChildren" presStyleCnt="0"/>
      <dgm:spPr/>
    </dgm:pt>
    <dgm:pt modelId="{38E41023-5205-4039-9C03-EF1B43669AB8}" type="pres">
      <dgm:prSet presAssocID="{053B8B39-6620-4988-B7A1-7CBA805C24F6}" presName="parentTextArrow" presStyleLbl="node1" presStyleIdx="3" presStyleCnt="4" custLinFactNeighborX="60320" custLinFactNeighborY="-123"/>
      <dgm:spPr/>
      <dgm:t>
        <a:bodyPr/>
        <a:lstStyle/>
        <a:p>
          <a:endParaRPr lang="ru-RU"/>
        </a:p>
      </dgm:t>
    </dgm:pt>
  </dgm:ptLst>
  <dgm:cxnLst>
    <dgm:cxn modelId="{42D75FCD-757C-4BF9-9705-A21F835E69F1}" srcId="{1104BC51-D684-4C0B-A677-921AAA198B66}" destId="{B2055DA1-6E4F-48C9-96A3-7988E28544BC}" srcOrd="3" destOrd="0" parTransId="{B89E4029-37D7-4FE5-9474-11626CD92E4A}" sibTransId="{27790FB9-E908-41D5-865E-B227EB4A4EBA}"/>
    <dgm:cxn modelId="{F4A807BC-3DF5-4B85-9129-46AB46FDC7A8}" type="presOf" srcId="{AB6EED76-B6A9-4A76-908B-3160C6A2451A}" destId="{897D14BD-B5B1-4B91-A927-125C1226BC02}" srcOrd="0" destOrd="0" presId="urn:microsoft.com/office/officeart/2005/8/layout/process4"/>
    <dgm:cxn modelId="{FFC464E1-63F0-4827-8111-46137335FAC0}" srcId="{1104BC51-D684-4C0B-A677-921AAA198B66}" destId="{54856EB3-5AFC-48EC-ACE8-82CC8242E46C}" srcOrd="2" destOrd="0" parTransId="{8333FA64-9D0E-443E-A77F-BE1BEC3E136B}" sibTransId="{4372CF11-A65F-4B90-976B-09B9BD71AD29}"/>
    <dgm:cxn modelId="{202D25A8-3771-48FC-A76F-24C300A152FF}" type="presOf" srcId="{54856EB3-5AFC-48EC-ACE8-82CC8242E46C}" destId="{F2BABB7B-066A-4785-A4B1-048A6DDED249}" srcOrd="0" destOrd="0" presId="urn:microsoft.com/office/officeart/2005/8/layout/process4"/>
    <dgm:cxn modelId="{7C4A4D8C-EDAC-4515-9F0A-99718341243A}" type="presOf" srcId="{053B8B39-6620-4988-B7A1-7CBA805C24F6}" destId="{38E41023-5205-4039-9C03-EF1B43669AB8}" srcOrd="0" destOrd="0" presId="urn:microsoft.com/office/officeart/2005/8/layout/process4"/>
    <dgm:cxn modelId="{664DE6DF-18F2-4502-8993-F5E7C06B8BE1}" srcId="{1104BC51-D684-4C0B-A677-921AAA198B66}" destId="{053B8B39-6620-4988-B7A1-7CBA805C24F6}" srcOrd="0" destOrd="0" parTransId="{E5E3A2A1-D8A4-48B8-BAF3-52D2B30EAD66}" sibTransId="{55A3DF55-E835-4105-AFD7-A688A68AC712}"/>
    <dgm:cxn modelId="{BC9B1F77-F75A-4845-BBD6-EE382487456F}" type="presOf" srcId="{B2055DA1-6E4F-48C9-96A3-7988E28544BC}" destId="{886F567E-9614-4CC2-BDBC-485659DD0143}" srcOrd="0" destOrd="0" presId="urn:microsoft.com/office/officeart/2005/8/layout/process4"/>
    <dgm:cxn modelId="{8FDA4439-490F-41E1-A4E1-2C02E54C54CC}" type="presOf" srcId="{1104BC51-D684-4C0B-A677-921AAA198B66}" destId="{41A0545C-0949-4B63-9A6F-FFD558D571AA}" srcOrd="0" destOrd="0" presId="urn:microsoft.com/office/officeart/2005/8/layout/process4"/>
    <dgm:cxn modelId="{964151C2-5000-4FAF-A33A-64F92E7DEC29}" srcId="{1104BC51-D684-4C0B-A677-921AAA198B66}" destId="{AB6EED76-B6A9-4A76-908B-3160C6A2451A}" srcOrd="1" destOrd="0" parTransId="{D6AB9D93-3688-418D-B26C-4EA00AEAFE3B}" sibTransId="{6B322356-86F1-41E5-BA05-DC76AB84DA08}"/>
    <dgm:cxn modelId="{6C3E8574-C1E8-4FAC-99D4-1C12749096BE}" type="presParOf" srcId="{41A0545C-0949-4B63-9A6F-FFD558D571AA}" destId="{0171494A-217F-4FD5-89E7-43A2BA1CB374}" srcOrd="0" destOrd="0" presId="urn:microsoft.com/office/officeart/2005/8/layout/process4"/>
    <dgm:cxn modelId="{BD18A9E8-BC51-48EA-ABDB-F6293C72092F}" type="presParOf" srcId="{0171494A-217F-4FD5-89E7-43A2BA1CB374}" destId="{886F567E-9614-4CC2-BDBC-485659DD0143}" srcOrd="0" destOrd="0" presId="urn:microsoft.com/office/officeart/2005/8/layout/process4"/>
    <dgm:cxn modelId="{EE71A193-595A-4EE9-A41E-B3731498F32C}" type="presParOf" srcId="{41A0545C-0949-4B63-9A6F-FFD558D571AA}" destId="{8EF946D4-AE53-41F3-BF91-A0A9B273EF18}" srcOrd="1" destOrd="0" presId="urn:microsoft.com/office/officeart/2005/8/layout/process4"/>
    <dgm:cxn modelId="{B9FD3B88-B6CF-4BDF-B644-7FD2A35697FB}" type="presParOf" srcId="{41A0545C-0949-4B63-9A6F-FFD558D571AA}" destId="{0EB5834B-1E1B-4CEC-B41C-77BEF02E01F9}" srcOrd="2" destOrd="0" presId="urn:microsoft.com/office/officeart/2005/8/layout/process4"/>
    <dgm:cxn modelId="{79726FC1-4D80-4B52-B721-C110D6D4E34E}" type="presParOf" srcId="{0EB5834B-1E1B-4CEC-B41C-77BEF02E01F9}" destId="{F2BABB7B-066A-4785-A4B1-048A6DDED249}" srcOrd="0" destOrd="0" presId="urn:microsoft.com/office/officeart/2005/8/layout/process4"/>
    <dgm:cxn modelId="{44B03BD8-CF49-4744-824E-51BF687898DA}" type="presParOf" srcId="{41A0545C-0949-4B63-9A6F-FFD558D571AA}" destId="{05A92DE6-7DA3-4A8E-96C6-479A4EDCD596}" srcOrd="3" destOrd="0" presId="urn:microsoft.com/office/officeart/2005/8/layout/process4"/>
    <dgm:cxn modelId="{5036E660-F7A7-48A8-9141-3B720F13AEDC}" type="presParOf" srcId="{41A0545C-0949-4B63-9A6F-FFD558D571AA}" destId="{D2EF2C34-BA37-4456-8445-471C08153C89}" srcOrd="4" destOrd="0" presId="urn:microsoft.com/office/officeart/2005/8/layout/process4"/>
    <dgm:cxn modelId="{7A217087-58EC-46AE-931F-131FE0267774}" type="presParOf" srcId="{D2EF2C34-BA37-4456-8445-471C08153C89}" destId="{897D14BD-B5B1-4B91-A927-125C1226BC02}" srcOrd="0" destOrd="0" presId="urn:microsoft.com/office/officeart/2005/8/layout/process4"/>
    <dgm:cxn modelId="{A6BF407D-AC0A-424B-B6A0-B58A107FA1D5}" type="presParOf" srcId="{41A0545C-0949-4B63-9A6F-FFD558D571AA}" destId="{9A106B4A-C6DA-461E-AA24-E32ACB859628}" srcOrd="5" destOrd="0" presId="urn:microsoft.com/office/officeart/2005/8/layout/process4"/>
    <dgm:cxn modelId="{B55ADEF8-1A88-49AE-8D2B-9BD3F7374211}" type="presParOf" srcId="{41A0545C-0949-4B63-9A6F-FFD558D571AA}" destId="{CAD724C0-FB3A-44E2-9E73-527CF162B2C2}" srcOrd="6" destOrd="0" presId="urn:microsoft.com/office/officeart/2005/8/layout/process4"/>
    <dgm:cxn modelId="{A9A34B38-174A-40C2-8D5D-C202F33C65E4}" type="presParOf" srcId="{CAD724C0-FB3A-44E2-9E73-527CF162B2C2}" destId="{38E41023-5205-4039-9C03-EF1B43669AB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F567E-9614-4CC2-BDBC-485659DD0143}">
      <dsp:nvSpPr>
        <dsp:cNvPr id="0" name=""/>
        <dsp:cNvSpPr/>
      </dsp:nvSpPr>
      <dsp:spPr>
        <a:xfrm>
          <a:off x="0" y="2915209"/>
          <a:ext cx="2227087" cy="63777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Анализ</a:t>
          </a:r>
          <a:endParaRPr lang="ru-RU" sz="2000" kern="1200" dirty="0"/>
        </a:p>
      </dsp:txBody>
      <dsp:txXfrm>
        <a:off x="0" y="2915209"/>
        <a:ext cx="2227087" cy="637776"/>
      </dsp:txXfrm>
    </dsp:sp>
    <dsp:sp modelId="{F2BABB7B-066A-4785-A4B1-048A6DDED249}">
      <dsp:nvSpPr>
        <dsp:cNvPr id="0" name=""/>
        <dsp:cNvSpPr/>
      </dsp:nvSpPr>
      <dsp:spPr>
        <a:xfrm rot="10800000">
          <a:off x="0" y="1943875"/>
          <a:ext cx="2227087" cy="980900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Отчетность</a:t>
          </a:r>
          <a:endParaRPr lang="ru-RU" sz="2000" kern="1200" dirty="0"/>
        </a:p>
      </dsp:txBody>
      <dsp:txXfrm rot="10800000">
        <a:off x="0" y="1943875"/>
        <a:ext cx="2227087" cy="637359"/>
      </dsp:txXfrm>
    </dsp:sp>
    <dsp:sp modelId="{897D14BD-B5B1-4B91-A927-125C1226BC02}">
      <dsp:nvSpPr>
        <dsp:cNvPr id="0" name=""/>
        <dsp:cNvSpPr/>
      </dsp:nvSpPr>
      <dsp:spPr>
        <a:xfrm rot="10800000">
          <a:off x="0" y="972541"/>
          <a:ext cx="2227087" cy="980900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Мониторинг</a:t>
          </a:r>
          <a:endParaRPr lang="ru-RU" sz="2000" kern="1200" dirty="0"/>
        </a:p>
      </dsp:txBody>
      <dsp:txXfrm rot="10800000">
        <a:off x="0" y="972541"/>
        <a:ext cx="2227087" cy="637359"/>
      </dsp:txXfrm>
    </dsp:sp>
    <dsp:sp modelId="{38E41023-5205-4039-9C03-EF1B43669AB8}">
      <dsp:nvSpPr>
        <dsp:cNvPr id="0" name=""/>
        <dsp:cNvSpPr/>
      </dsp:nvSpPr>
      <dsp:spPr>
        <a:xfrm rot="10800000">
          <a:off x="0" y="1"/>
          <a:ext cx="2227087" cy="980900"/>
        </a:xfrm>
        <a:prstGeom prst="upArrowCallou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Конфигурация</a:t>
          </a:r>
          <a:endParaRPr lang="ru-RU" sz="2000" kern="1200" dirty="0"/>
        </a:p>
      </dsp:txBody>
      <dsp:txXfrm rot="10800000">
        <a:off x="0" y="1"/>
        <a:ext cx="2227087" cy="637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99315-872E-4363-A51D-2BD5747F376C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CC877-8AD7-429C-BA79-83AE08DF81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674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432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801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>
                <a:solidFill>
                  <a:prstClr val="black"/>
                </a:solidFill>
              </a:rPr>
              <a:pPr/>
              <a:t>17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19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FB77E-C033-4A6F-ABFD-279704F5C71A}" type="slidenum">
              <a:rPr lang="en-GB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/>
              <a:t>18</a:t>
            </a:fld>
            <a:endParaRPr lang="en-GB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10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smtClean="0">
              <a:latin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EFB77E-C033-4A6F-ABFD-279704F5C71A}" type="slidenum">
              <a:rPr lang="en-GB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/>
              <a:t>20</a:t>
            </a:fld>
            <a:endParaRPr lang="en-GB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5918CB92-A8FA-4B9D-B1FF-A6D9BC538859}" type="slidenum">
              <a:rPr lang="en-US" altLang="ja-JP" sz="1200" b="0">
                <a:solidFill>
                  <a:prstClr val="black"/>
                </a:solidFill>
              </a:rPr>
              <a:pPr eaLnBrk="1" hangingPunct="1"/>
              <a:t>22</a:t>
            </a:fld>
            <a:endParaRPr lang="en-US" altLang="ja-JP" sz="1200" b="0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6D44D623-8DF4-432D-BD2A-54CAFFD21203}" type="slidenum">
              <a:rPr lang="en-US" altLang="ja-JP" sz="1200" smtClean="0">
                <a:solidFill>
                  <a:prstClr val="black"/>
                </a:solidFill>
              </a:rPr>
              <a:pPr eaLnBrk="1" hangingPunct="1"/>
              <a:t>5</a:t>
            </a:fld>
            <a:endParaRPr lang="en-US" altLang="ja-JP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87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72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923B-3720-42E1-A0AD-ACAA96E8326B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489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2513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6" y="1477963"/>
            <a:ext cx="8243888" cy="4830762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540000" marR="0" indent="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000000"/>
              </a:buClr>
              <a:buSzTx/>
              <a:buFont typeface="Arial" pitchFamily="34" charset="0"/>
              <a:buChar char="–"/>
              <a:tabLst/>
              <a:defRPr kumimoji="1" lang="en-US" sz="2000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98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7722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title header 3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10"/>
          <p:cNvSpPr/>
          <p:nvPr userDrawn="1"/>
        </p:nvSpPr>
        <p:spPr>
          <a:xfrm flipH="1">
            <a:off x="6876258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6" y="4106863"/>
            <a:ext cx="3389313" cy="723900"/>
          </a:xfrm>
          <a:prstGeom prst="rect">
            <a:avLst/>
          </a:prstGeom>
        </p:spPr>
        <p:txBody>
          <a:bodyPr/>
          <a:lstStyle>
            <a:lvl1pPr marL="0" indent="0" defTabSz="432000">
              <a:buNone/>
              <a:tabLst/>
              <a:defRPr sz="1800" baseline="0">
                <a:solidFill>
                  <a:schemeClr val="tx1"/>
                </a:solidFill>
                <a:latin typeface="Arial" pitchFamily="34" charset="0"/>
              </a:defRPr>
            </a:lvl1pPr>
            <a:lvl2pPr marL="0" indent="0" defTabSz="432000">
              <a:buNone/>
              <a:tabLst/>
              <a:defRPr sz="1800" baseline="0">
                <a:latin typeface="Arial" pitchFamily="34" charset="0"/>
              </a:defRPr>
            </a:lvl2pPr>
            <a:lvl3pPr marL="0" indent="0" defTabSz="432000">
              <a:buNone/>
              <a:tabLst/>
              <a:defRPr sz="1800" baseline="0">
                <a:latin typeface="Arial" pitchFamily="34" charset="0"/>
              </a:defRPr>
            </a:lvl3pPr>
            <a:lvl4pPr marL="0" indent="0" defTabSz="432000">
              <a:buNone/>
              <a:tabLst/>
              <a:defRPr sz="1800" baseline="0">
                <a:latin typeface="Arial" pitchFamily="34" charset="0"/>
              </a:defRPr>
            </a:lvl4pPr>
            <a:lvl5pPr marL="0" indent="0" defTabSz="432000">
              <a:buNone/>
              <a:tabLst/>
              <a:defRPr sz="1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Option sub title. Arial~18pt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97207" y="325850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Divider title header. Arial~36pt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37525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2513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Plaque 10"/>
          <p:cNvSpPr/>
          <p:nvPr userDrawn="1"/>
        </p:nvSpPr>
        <p:spPr>
          <a:xfrm>
            <a:off x="1161733" y="1737043"/>
            <a:ext cx="1547495" cy="1548446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Plaque 10"/>
          <p:cNvSpPr/>
          <p:nvPr userDrawn="1"/>
        </p:nvSpPr>
        <p:spPr>
          <a:xfrm>
            <a:off x="2387027" y="4311652"/>
            <a:ext cx="1173076" cy="1173797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laque 10"/>
          <p:cNvSpPr/>
          <p:nvPr userDrawn="1"/>
        </p:nvSpPr>
        <p:spPr>
          <a:xfrm>
            <a:off x="4102542" y="4311650"/>
            <a:ext cx="1169987" cy="1170706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B7D3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laque 10"/>
          <p:cNvSpPr/>
          <p:nvPr userDrawn="1"/>
        </p:nvSpPr>
        <p:spPr>
          <a:xfrm>
            <a:off x="5814966" y="4311650"/>
            <a:ext cx="1194434" cy="119516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45BD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laque 10"/>
          <p:cNvSpPr/>
          <p:nvPr userDrawn="1"/>
        </p:nvSpPr>
        <p:spPr>
          <a:xfrm>
            <a:off x="7551839" y="4311650"/>
            <a:ext cx="1196874" cy="119761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71B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laque 10"/>
          <p:cNvSpPr/>
          <p:nvPr userDrawn="1"/>
        </p:nvSpPr>
        <p:spPr>
          <a:xfrm>
            <a:off x="3786823" y="1737043"/>
            <a:ext cx="1547495" cy="1548446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laque 10"/>
          <p:cNvSpPr/>
          <p:nvPr userDrawn="1"/>
        </p:nvSpPr>
        <p:spPr>
          <a:xfrm>
            <a:off x="671513" y="4311652"/>
            <a:ext cx="1173076" cy="1173797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laque 10"/>
          <p:cNvSpPr/>
          <p:nvPr userDrawn="1"/>
        </p:nvSpPr>
        <p:spPr>
          <a:xfrm>
            <a:off x="6411913" y="1737043"/>
            <a:ext cx="1547495" cy="1548446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937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05219" y="43275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7390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3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2513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8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6" y="1477965"/>
            <a:ext cx="3709035" cy="2208779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26" y="1477963"/>
            <a:ext cx="3368675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  <a:br>
              <a:rPr lang="en-US" dirty="0" smtClean="0"/>
            </a:br>
            <a:r>
              <a:rPr lang="en-US" dirty="0" smtClean="0"/>
              <a:t>Arial~28pt.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311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23934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9" y="617538"/>
            <a:ext cx="2801937" cy="27352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Presentation</a:t>
            </a:r>
            <a:b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</a:b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title. Arial ~36pt.</a:t>
            </a:r>
            <a:endParaRPr kumimoji="1" lang="ja-JP" alt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ＭＳ Ｐゴシック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4106863"/>
            <a:ext cx="3389313" cy="723900"/>
          </a:xfrm>
          <a:prstGeom prst="rect">
            <a:avLst/>
          </a:prstGeom>
        </p:spPr>
        <p:txBody>
          <a:bodyPr/>
          <a:lstStyle>
            <a:lvl1pPr marL="0" indent="0" defTabSz="432000">
              <a:buNone/>
              <a:tabLst/>
              <a:defRPr sz="1800" baseline="0">
                <a:solidFill>
                  <a:srgbClr val="CF142B"/>
                </a:solidFill>
                <a:latin typeface="Arial" pitchFamily="34" charset="0"/>
              </a:defRPr>
            </a:lvl1pPr>
            <a:lvl2pPr marL="0" indent="0" defTabSz="432000">
              <a:buNone/>
              <a:tabLst/>
              <a:defRPr sz="1800" baseline="0">
                <a:latin typeface="Arial" pitchFamily="34" charset="0"/>
              </a:defRPr>
            </a:lvl2pPr>
            <a:lvl3pPr marL="0" indent="0" defTabSz="432000">
              <a:buNone/>
              <a:tabLst/>
              <a:defRPr sz="1800" baseline="0">
                <a:latin typeface="Arial" pitchFamily="34" charset="0"/>
              </a:defRPr>
            </a:lvl3pPr>
            <a:lvl4pPr marL="0" indent="0" defTabSz="432000">
              <a:buNone/>
              <a:tabLst/>
              <a:defRPr sz="1800" baseline="0">
                <a:latin typeface="Arial" pitchFamily="34" charset="0"/>
              </a:defRPr>
            </a:lvl4pPr>
            <a:lvl5pPr marL="0" indent="0" defTabSz="432000">
              <a:buNone/>
              <a:tabLst/>
              <a:defRPr sz="1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Option sub title. Arial~18pt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04826" y="5524500"/>
            <a:ext cx="3419475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1600" baseline="0">
                <a:latin typeface="Arial" pitchFamily="34" charset="0"/>
              </a:defRPr>
            </a:lvl2pPr>
            <a:lvl3pPr>
              <a:defRPr sz="1600" baseline="0">
                <a:latin typeface="Arial" pitchFamily="34" charset="0"/>
              </a:defRPr>
            </a:lvl3pPr>
            <a:lvl4pPr>
              <a:defRPr sz="1600" baseline="0">
                <a:latin typeface="Arial" pitchFamily="34" charset="0"/>
              </a:defRPr>
            </a:lvl4pPr>
            <a:lvl5pPr>
              <a:defRPr sz="16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20/2/12 Arial~16pt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6" y="5988685"/>
            <a:ext cx="3419475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1600" baseline="0">
                <a:latin typeface="Arial" pitchFamily="34" charset="0"/>
              </a:defRPr>
            </a:lvl2pPr>
            <a:lvl3pPr>
              <a:defRPr sz="1600" baseline="0">
                <a:latin typeface="Arial" pitchFamily="34" charset="0"/>
              </a:defRPr>
            </a:lvl3pPr>
            <a:lvl4pPr>
              <a:defRPr sz="1600" baseline="0">
                <a:latin typeface="Arial" pitchFamily="34" charset="0"/>
              </a:defRPr>
            </a:lvl4pPr>
            <a:lvl5pPr>
              <a:defRPr sz="16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Division, Company Arial~16pt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12379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4977760" y="2553721"/>
            <a:ext cx="3752852" cy="3744448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9" y="617538"/>
            <a:ext cx="2801937" cy="27352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Presentation</a:t>
            </a:r>
            <a:b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</a:b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title. Arial ~36pt.</a:t>
            </a:r>
            <a:endParaRPr kumimoji="1" lang="ja-JP" alt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ＭＳ Ｐゴシック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4106863"/>
            <a:ext cx="3389313" cy="723900"/>
          </a:xfrm>
          <a:prstGeom prst="rect">
            <a:avLst/>
          </a:prstGeom>
        </p:spPr>
        <p:txBody>
          <a:bodyPr/>
          <a:lstStyle>
            <a:lvl1pPr marL="0" indent="0" defTabSz="432000">
              <a:buNone/>
              <a:tabLst/>
              <a:defRPr sz="1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 defTabSz="432000">
              <a:buNone/>
              <a:tabLst/>
              <a:defRPr sz="1800" baseline="0">
                <a:latin typeface="Arial" pitchFamily="34" charset="0"/>
              </a:defRPr>
            </a:lvl2pPr>
            <a:lvl3pPr marL="0" indent="0" defTabSz="432000">
              <a:buNone/>
              <a:tabLst/>
              <a:defRPr sz="1800" baseline="0">
                <a:latin typeface="Arial" pitchFamily="34" charset="0"/>
              </a:defRPr>
            </a:lvl3pPr>
            <a:lvl4pPr marL="0" indent="0" defTabSz="432000">
              <a:buNone/>
              <a:tabLst/>
              <a:defRPr sz="1800" baseline="0">
                <a:latin typeface="Arial" pitchFamily="34" charset="0"/>
              </a:defRPr>
            </a:lvl4pPr>
            <a:lvl5pPr marL="0" indent="0" defTabSz="432000">
              <a:buNone/>
              <a:tabLst/>
              <a:defRPr sz="1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Option sub title. Arial~18pt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04826" y="5524500"/>
            <a:ext cx="3419475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1600" baseline="0">
                <a:latin typeface="Arial" pitchFamily="34" charset="0"/>
              </a:defRPr>
            </a:lvl2pPr>
            <a:lvl3pPr>
              <a:defRPr sz="1600" baseline="0">
                <a:latin typeface="Arial" pitchFamily="34" charset="0"/>
              </a:defRPr>
            </a:lvl3pPr>
            <a:lvl4pPr>
              <a:defRPr sz="1600" baseline="0">
                <a:latin typeface="Arial" pitchFamily="34" charset="0"/>
              </a:defRPr>
            </a:lvl4pPr>
            <a:lvl5pPr>
              <a:defRPr sz="16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20/2/12 Arial~16pt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6" y="5988685"/>
            <a:ext cx="3419475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1600" baseline="0">
                <a:latin typeface="Arial" pitchFamily="34" charset="0"/>
              </a:defRPr>
            </a:lvl2pPr>
            <a:lvl3pPr>
              <a:defRPr sz="1600" baseline="0">
                <a:latin typeface="Arial" pitchFamily="34" charset="0"/>
              </a:defRPr>
            </a:lvl3pPr>
            <a:lvl4pPr>
              <a:defRPr sz="1600" baseline="0">
                <a:latin typeface="Arial" pitchFamily="34" charset="0"/>
              </a:defRPr>
            </a:lvl4pPr>
            <a:lvl5pPr>
              <a:defRPr sz="16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Division, Company Arial~16pt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9428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10"/>
          <p:cNvSpPr/>
          <p:nvPr/>
        </p:nvSpPr>
        <p:spPr>
          <a:xfrm>
            <a:off x="449874" y="476250"/>
            <a:ext cx="3124200" cy="338613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CF14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20" descr="RICOH_LOGO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85" y="477838"/>
            <a:ext cx="1625112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2709" y="622300"/>
            <a:ext cx="2587869" cy="2735263"/>
          </a:xfrm>
        </p:spPr>
        <p:txBody>
          <a:bodyPr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ja-JP" noProof="0" smtClean="0"/>
              <a:t>MS P</a:t>
            </a:r>
            <a:r>
              <a:rPr lang="ja-JP" altLang="en-US" noProof="0" smtClean="0"/>
              <a:t>ゴシック　～</a:t>
            </a:r>
            <a:r>
              <a:rPr lang="en-US" altLang="ja-JP" noProof="0" smtClean="0"/>
              <a:t>36pt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5559" y="4106863"/>
            <a:ext cx="3130062" cy="7239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>
                <a:solidFill>
                  <a:srgbClr val="CF142B"/>
                </a:solidFill>
              </a:defRPr>
            </a:lvl1pPr>
          </a:lstStyle>
          <a:p>
            <a:pPr lvl="0"/>
            <a:r>
              <a:rPr lang="en-US" altLang="ja-JP" noProof="0" smtClean="0"/>
              <a:t>MS P</a:t>
            </a:r>
            <a:r>
              <a:rPr lang="ja-JP" altLang="en-US" noProof="0" smtClean="0"/>
              <a:t>ゴシック　～</a:t>
            </a:r>
            <a:r>
              <a:rPr lang="en-US" altLang="ja-JP" noProof="0" smtClean="0"/>
              <a:t>18pt</a:t>
            </a: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Version: [###] Classification: Internal  Owner: [Insert name] </a:t>
            </a:r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2201-D4C5-438B-986A-FDAF201D3821}" type="datetime1">
              <a:rPr lang="en-GB"/>
              <a:pPr>
                <a:defRPr/>
              </a:pPr>
              <a:t>08/09/2015</a:t>
            </a:fld>
            <a:endParaRPr lang="en-GB" altLang="ja-JP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5BA10-A5CC-46B1-A214-CAB846B49B54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3014800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Version: [###] Classification: Internal  Owner: [Insert name] 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A528-8E85-4CBE-82A5-FFF309444B36}" type="datetime1">
              <a:rPr lang="en-GB"/>
              <a:pPr>
                <a:defRPr/>
              </a:pPr>
              <a:t>08/09/2015</a:t>
            </a:fld>
            <a:endParaRPr lang="en-GB" altLang="ja-JP"/>
          </a:p>
        </p:txBody>
      </p:sp>
      <p:sp>
        <p:nvSpPr>
          <p:cNvPr id="6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F3F51-5C02-44B3-BC79-1DB89D6BACBB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6355394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Version: [###] Classification: Internal  Owner: [Insert name] 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D50BE-8804-4BA5-951B-27EB79CBADA3}" type="datetime1">
              <a:rPr lang="en-GB"/>
              <a:pPr>
                <a:defRPr/>
              </a:pPr>
              <a:t>08/09/2015</a:t>
            </a:fld>
            <a:endParaRPr lang="en-GB" altLang="ja-JP"/>
          </a:p>
        </p:txBody>
      </p:sp>
      <p:sp>
        <p:nvSpPr>
          <p:cNvPr id="6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79CA8-3640-4449-BAC5-847E307B9205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839365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Slide title. Arial~32pt Bold.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373063" y="992823"/>
            <a:ext cx="844708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Sub heading text. Arial 24~pt Bold.</a:t>
            </a:r>
            <a:endParaRPr lang="en-GB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77826" y="6506368"/>
            <a:ext cx="6657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kern="0" baseline="0" smtClean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fld id="{A75A6210-D5B1-47D6-8546-22B8E9CA5FBF}" type="datetimeFigureOut">
              <a:rPr/>
              <a:pPr/>
              <a:t>07/09/2015</a:t>
            </a:fld>
            <a:endParaRPr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91755" y="6506368"/>
            <a:ext cx="45757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ctr" defTabSz="914400" rtl="0" eaLnBrk="1" latinLnBrk="0" hangingPunct="1">
              <a:defRPr lang="en-GB" sz="600" kern="0" baseline="0" dirty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r>
              <a:rPr smtClean="0"/>
              <a:t>Version: [###] Classification: Internal  Owner: [Insert name] </a:t>
            </a:r>
            <a:endParaRPr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321675" y="6514153"/>
            <a:ext cx="4912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smtClean="0">
                <a:solidFill>
                  <a:srgbClr val="717171"/>
                </a:solidFill>
              </a:defRPr>
            </a:lvl1pPr>
          </a:lstStyle>
          <a:p>
            <a:pPr algn="r"/>
            <a:fld id="{4573338B-48E0-4503-8458-50861A84B1DB}" type="slidenum">
              <a:rPr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741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600203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Version: [###] Classification: Internal  Owner: [Insert name] </a:t>
            </a:r>
          </a:p>
        </p:txBody>
      </p:sp>
      <p:sp>
        <p:nvSpPr>
          <p:cNvPr id="6" name="Date Placeholder 1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3BE97-E1E7-434E-960F-6368B73B43BD}" type="datetime1">
              <a:rPr lang="en-GB"/>
              <a:pPr>
                <a:defRPr/>
              </a:pPr>
              <a:t>08/09/2015</a:t>
            </a:fld>
            <a:endParaRPr lang="en-GB" altLang="ja-JP"/>
          </a:p>
        </p:txBody>
      </p:sp>
      <p:sp>
        <p:nvSpPr>
          <p:cNvPr id="7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C5150-9038-485C-B9DC-25162B677746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25913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Version: [###] Classification: Internal  Owner: [Insert name] </a:t>
            </a:r>
          </a:p>
        </p:txBody>
      </p:sp>
      <p:sp>
        <p:nvSpPr>
          <p:cNvPr id="8" name="Date Placeholder 1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838BC-47F3-49CE-8E1A-A55324D73124}" type="datetime1">
              <a:rPr lang="en-GB"/>
              <a:pPr>
                <a:defRPr/>
              </a:pPr>
              <a:t>08/09/2015</a:t>
            </a:fld>
            <a:endParaRPr lang="en-GB" altLang="ja-JP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50CF1-65D0-4DBC-85A1-CEA72149C9C7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5952237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Version: [###] Classification: Internal  Owner: [Insert name] </a:t>
            </a:r>
          </a:p>
        </p:txBody>
      </p:sp>
      <p:sp>
        <p:nvSpPr>
          <p:cNvPr id="4" name="Date Placeholder 1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B66BB-5529-45EC-92FA-94F598F6C46E}" type="datetime1">
              <a:rPr lang="en-GB"/>
              <a:pPr>
                <a:defRPr/>
              </a:pPr>
              <a:t>08/09/2015</a:t>
            </a:fld>
            <a:endParaRPr lang="en-GB" altLang="ja-JP"/>
          </a:p>
        </p:txBody>
      </p:sp>
      <p:sp>
        <p:nvSpPr>
          <p:cNvPr id="5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655F4-ECCD-4019-ADC6-9894B272C998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63515977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Version: [###] Classification: Internal  Owner: [Insert name] </a:t>
            </a:r>
          </a:p>
        </p:txBody>
      </p:sp>
      <p:sp>
        <p:nvSpPr>
          <p:cNvPr id="3" name="Date Placeholder 1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D0D6E-1458-4FFA-82D7-E0CBC1F6D3CB}" type="datetime1">
              <a:rPr lang="en-GB"/>
              <a:pPr>
                <a:defRPr/>
              </a:pPr>
              <a:t>08/09/2015</a:t>
            </a:fld>
            <a:endParaRPr lang="en-GB" altLang="ja-JP"/>
          </a:p>
        </p:txBody>
      </p:sp>
      <p:sp>
        <p:nvSpPr>
          <p:cNvPr id="4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1029E-3ADB-423D-B711-6F7528D3109A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6559767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Version: [###] Classification: Internal  Owner: [Insert name] </a:t>
            </a:r>
          </a:p>
        </p:txBody>
      </p:sp>
      <p:sp>
        <p:nvSpPr>
          <p:cNvPr id="6" name="Date Placeholder 1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91EDC-6282-4B6D-B3B6-9DBB4F609C95}" type="datetime1">
              <a:rPr lang="en-GB"/>
              <a:pPr>
                <a:defRPr/>
              </a:pPr>
              <a:t>08/09/2015</a:t>
            </a:fld>
            <a:endParaRPr lang="en-GB" altLang="ja-JP"/>
          </a:p>
        </p:txBody>
      </p:sp>
      <p:sp>
        <p:nvSpPr>
          <p:cNvPr id="7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75CFA-8D87-4131-B8E3-C95D5C835B60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8233069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Version: [###] Classification: Internal  Owner: [Insert name] </a:t>
            </a:r>
          </a:p>
        </p:txBody>
      </p:sp>
      <p:sp>
        <p:nvSpPr>
          <p:cNvPr id="6" name="Date Placeholder 1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DEFDB-DD10-4491-96D1-434ED309B55B}" type="datetime1">
              <a:rPr lang="en-GB"/>
              <a:pPr>
                <a:defRPr/>
              </a:pPr>
              <a:t>08/09/2015</a:t>
            </a:fld>
            <a:endParaRPr lang="en-GB" altLang="ja-JP"/>
          </a:p>
        </p:txBody>
      </p:sp>
      <p:sp>
        <p:nvSpPr>
          <p:cNvPr id="7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1407-C07C-485E-B632-0B1C89ED1367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03487474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Version: [###] Classification: Internal  Owner: [Insert name] 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8AAE3-AF49-449C-9AFC-D7F746B36198}" type="datetime1">
              <a:rPr lang="en-GB"/>
              <a:pPr>
                <a:defRPr/>
              </a:pPr>
              <a:t>08/09/2015</a:t>
            </a:fld>
            <a:endParaRPr lang="en-GB" altLang="ja-JP"/>
          </a:p>
        </p:txBody>
      </p:sp>
      <p:sp>
        <p:nvSpPr>
          <p:cNvPr id="6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2C8E2-4BF8-4EAC-AD88-757CDFA44CBF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83489402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33375"/>
            <a:ext cx="2057400" cy="57927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1" y="333375"/>
            <a:ext cx="6031523" cy="57927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Version: [###] Classification: Internal  Owner: [Insert name] 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FC53E-42C7-4D62-89C2-4E8D60EAFFEB}" type="datetime1">
              <a:rPr lang="en-GB"/>
              <a:pPr>
                <a:defRPr/>
              </a:pPr>
              <a:t>08/09/2015</a:t>
            </a:fld>
            <a:endParaRPr lang="en-GB" altLang="ja-JP"/>
          </a:p>
        </p:txBody>
      </p:sp>
      <p:sp>
        <p:nvSpPr>
          <p:cNvPr id="6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7BF6A-B05E-4E7A-B31B-6E1720570EF5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72606712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625" y="333375"/>
            <a:ext cx="5671038" cy="6413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3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Version: [###] Classification: Internal  Owner: [Insert name] </a:t>
            </a:r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E22FF-6010-4FF9-9365-28D519A72911}" type="datetime1">
              <a:rPr lang="en-GB"/>
              <a:pPr>
                <a:defRPr/>
              </a:pPr>
              <a:t>08/09/2015</a:t>
            </a:fld>
            <a:endParaRPr lang="en-GB" altLang="ja-JP"/>
          </a:p>
        </p:txBody>
      </p:sp>
      <p:sp>
        <p:nvSpPr>
          <p:cNvPr id="6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FF029-A494-4414-ADA3-E506E6871537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190485827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Version: [###] Classification: Internal  Owner: [Insert name] </a:t>
            </a:r>
          </a:p>
        </p:txBody>
      </p:sp>
      <p:sp>
        <p:nvSpPr>
          <p:cNvPr id="4" name="Date Placeholder 1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A548D-C3B2-46E2-9855-3451B9485297}" type="datetime1">
              <a:rPr lang="en-GB"/>
              <a:pPr>
                <a:defRPr/>
              </a:pPr>
              <a:t>08/09/2015</a:t>
            </a:fld>
            <a:endParaRPr lang="en-GB" altLang="ja-JP"/>
          </a:p>
        </p:txBody>
      </p:sp>
      <p:sp>
        <p:nvSpPr>
          <p:cNvPr id="5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601C2-C491-4454-9E51-CB828E700163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36617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Slide title. Arial~32pt Bold.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377826" y="6506368"/>
            <a:ext cx="6657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kern="0" baseline="0" smtClean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fld id="{A75A6210-D5B1-47D6-8546-22B8E9CA5FBF}" type="datetimeFigureOut">
              <a:rPr/>
              <a:pPr/>
              <a:t>07/09/2015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91755" y="6506368"/>
            <a:ext cx="45757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ctr" defTabSz="914400" rtl="0" eaLnBrk="1" latinLnBrk="0" hangingPunct="1">
              <a:defRPr lang="en-GB" sz="600" kern="0" baseline="0" dirty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r>
              <a:rPr smtClean="0"/>
              <a:t>Version: [###] Classification: Internal  Owner: [Insert name]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321675" y="6514153"/>
            <a:ext cx="4912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smtClean="0">
                <a:solidFill>
                  <a:srgbClr val="717171"/>
                </a:solidFill>
              </a:defRPr>
            </a:lvl1pPr>
          </a:lstStyle>
          <a:p>
            <a:pPr algn="r"/>
            <a:fld id="{4573338B-48E0-4503-8458-50861A84B1DB}" type="slidenum">
              <a:rPr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61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6625" y="333375"/>
            <a:ext cx="5671038" cy="6413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1" y="1600203"/>
            <a:ext cx="404446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2338" y="1600203"/>
            <a:ext cx="404446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ja-JP"/>
              <a:t>Version: [###] Classification: Internal  Owner: [Insert name] </a:t>
            </a:r>
          </a:p>
        </p:txBody>
      </p:sp>
      <p:sp>
        <p:nvSpPr>
          <p:cNvPr id="6" name="Date Placeholder 1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32C1E8-FD4A-4A37-9A10-3E16F342914E}" type="datetime1">
              <a:rPr lang="en-GB"/>
              <a:pPr>
                <a:defRPr/>
              </a:pPr>
              <a:t>08/09/2015</a:t>
            </a:fld>
            <a:endParaRPr lang="en-GB" altLang="ja-JP"/>
          </a:p>
        </p:txBody>
      </p:sp>
      <p:sp>
        <p:nvSpPr>
          <p:cNvPr id="7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CA590-5350-4094-844A-D8180F8CC82E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42187725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38" y="44037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/>
          </p:nvPr>
        </p:nvSpPr>
        <p:spPr>
          <a:xfrm>
            <a:off x="504825" y="1477963"/>
            <a:ext cx="8243888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F40C1-2174-465F-9F3E-6A5DF135AB7D}" type="datetime1">
              <a:rPr lang="en-GB">
                <a:solidFill>
                  <a:srgbClr val="717171"/>
                </a:solidFill>
              </a:rPr>
              <a:pPr>
                <a:defRPr/>
              </a:pPr>
              <a:t>08/09/2015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717171"/>
                </a:solidFill>
              </a:rPr>
              <a:t>Version: [###] Classification: Internal  Owner: [Insert name] 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0FAEC-5B70-412F-AA13-47D9607C67C7}" type="slidenum">
              <a:rPr lang="en-GB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127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 bullet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38" y="44037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/>
          </p:nvPr>
        </p:nvSpPr>
        <p:spPr>
          <a:xfrm>
            <a:off x="504825" y="2072639"/>
            <a:ext cx="8243888" cy="382460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504825" y="1409701"/>
            <a:ext cx="751205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85656-4E85-41BB-B7EF-03ED593533A5}" type="datetime1">
              <a:rPr lang="en-GB">
                <a:solidFill>
                  <a:srgbClr val="717171"/>
                </a:solidFill>
              </a:rPr>
              <a:pPr>
                <a:defRPr/>
              </a:pPr>
              <a:t>08/09/2015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717171"/>
                </a:solidFill>
              </a:rPr>
              <a:t>Version: [###] Classification: Internal  Owner: [Insert name] 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CDC88-904C-4CA2-87A2-58DD57689CCC}" type="slidenum">
              <a:rPr lang="en-GB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2023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plus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9"/>
          <p:cNvSpPr/>
          <p:nvPr userDrawn="1"/>
        </p:nvSpPr>
        <p:spPr>
          <a:xfrm>
            <a:off x="504825" y="1477963"/>
            <a:ext cx="6102350" cy="2232025"/>
          </a:xfrm>
          <a:prstGeom prst="roundRect">
            <a:avLst>
              <a:gd name="adj" fmla="val 744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56273" y="1592580"/>
            <a:ext cx="5820727" cy="20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04825" y="385445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04825" y="4359275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E951-421E-4C93-BBFD-E931C12415AA}" type="datetime1">
              <a:rPr lang="en-GB">
                <a:solidFill>
                  <a:srgbClr val="717171"/>
                </a:solidFill>
              </a:rPr>
              <a:pPr>
                <a:defRPr/>
              </a:pPr>
              <a:t>08/09/2015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ACF4C-9353-4A63-BD18-A397E1A1F091}" type="slidenum">
              <a:rPr lang="en-GB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0" name="Footer Placehold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717171"/>
                </a:solidFill>
              </a:rPr>
              <a:t>Version: [###] Classification: Internal  Owner: [Insert name] </a:t>
            </a:r>
          </a:p>
        </p:txBody>
      </p:sp>
    </p:spTree>
    <p:extLst>
      <p:ext uri="{BB962C8B-B14F-4D97-AF65-F5344CB8AC3E}">
        <p14:creationId xmlns:p14="http://schemas.microsoft.com/office/powerpoint/2010/main" val="7751143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38" y="438580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05F01-A5E2-41BE-85E9-9914D068B488}" type="datetime1">
              <a:rPr lang="en-GB">
                <a:solidFill>
                  <a:srgbClr val="717171"/>
                </a:solidFill>
              </a:rPr>
              <a:pPr>
                <a:defRPr/>
              </a:pPr>
              <a:t>08/09/2015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717171"/>
                </a:solidFill>
              </a:rPr>
              <a:t>Version: [###] Classification: Internal  Owner: [Insert name] 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5B488-855E-4CFC-BB23-FF3D5DA58EE8}" type="slidenum">
              <a:rPr lang="en-GB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2397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38" y="438580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467544" y="3861048"/>
            <a:ext cx="8280920" cy="2215465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US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89B7C-4253-47AA-96A0-FBD23DB03918}" type="datetime1">
              <a:rPr lang="en-GB">
                <a:solidFill>
                  <a:srgbClr val="717171"/>
                </a:solidFill>
              </a:rPr>
              <a:pPr>
                <a:defRPr/>
              </a:pPr>
              <a:t>08/09/2015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717171"/>
                </a:solidFill>
              </a:rPr>
              <a:t>Version: [###] Classification: Internal  Owner: [Insert name] 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C4675-8960-418C-8870-5353128BEA8C}" type="slidenum">
              <a:rPr lang="en-GB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01523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38" y="438580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467544" y="1484784"/>
            <a:ext cx="4121919" cy="4591729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US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5D1F2-3573-42EC-9585-E18D49A10DE8}" type="datetime1">
              <a:rPr lang="en-GB">
                <a:solidFill>
                  <a:srgbClr val="717171"/>
                </a:solidFill>
              </a:rPr>
              <a:pPr>
                <a:defRPr/>
              </a:pPr>
              <a:t>08/09/2015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717171"/>
                </a:solidFill>
              </a:rPr>
              <a:t>Version: [###] Classification: Internal  Owner: [Insert name] 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0FA49-0756-4CB0-A867-696C842E265F}" type="slidenum">
              <a:rPr lang="en-GB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203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38" y="438580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4591671" y="1484784"/>
            <a:ext cx="4121919" cy="4591729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US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ABB20-9A14-41D4-99FD-7BA3408A74B3}" type="datetime1">
              <a:rPr lang="en-GB">
                <a:solidFill>
                  <a:srgbClr val="717171"/>
                </a:solidFill>
              </a:rPr>
              <a:pPr>
                <a:defRPr/>
              </a:pPr>
              <a:t>08/09/2015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717171"/>
                </a:solidFill>
              </a:rPr>
              <a:t>Version: [###] Classification: Internal  Owner: [Insert name] 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077BF-A4DD-4043-86B0-3A490D1A3DBB}" type="slidenum">
              <a:rPr lang="en-GB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0720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38" y="438580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US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D57FA-43CC-4086-AB82-9BC82C4E6211}" type="datetime1">
              <a:rPr lang="en-GB">
                <a:solidFill>
                  <a:srgbClr val="717171"/>
                </a:solidFill>
              </a:rPr>
              <a:pPr>
                <a:defRPr/>
              </a:pPr>
              <a:t>08/09/2015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717171"/>
                </a:solidFill>
              </a:rPr>
              <a:t>Version: [###] Classification: Internal  Owner: [Insert name] 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36740-6A44-4EC7-AD74-E74803EB9F3F}" type="slidenum">
              <a:rPr lang="en-GB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786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550545" y="481584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50545" y="5320665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EA71-D020-40F9-9945-2CF932DB156E}" type="datetime1">
              <a:rPr lang="en-GB">
                <a:solidFill>
                  <a:srgbClr val="717171"/>
                </a:solidFill>
              </a:rPr>
              <a:pPr>
                <a:defRPr/>
              </a:pPr>
              <a:t>08/09/2015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9" name="Footer Placeholder 9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717171"/>
                </a:solidFill>
              </a:rPr>
              <a:t>Version: [###] Classification: Internal  Owner: [Insert name] </a:t>
            </a:r>
          </a:p>
        </p:txBody>
      </p:sp>
      <p:sp>
        <p:nvSpPr>
          <p:cNvPr id="10" name="Slide Number Placeholder 10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CBCBE-C535-4DE6-A181-D4358277C648}" type="slidenum">
              <a:rPr lang="en-GB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86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_Text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367363" y="1477965"/>
            <a:ext cx="6123064" cy="2232025"/>
          </a:xfrm>
          <a:prstGeom prst="roundRect">
            <a:avLst>
              <a:gd name="adj" fmla="val 7449"/>
            </a:avLst>
          </a:prstGeom>
          <a:solidFill>
            <a:srgbClr val="CF14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95445" y="1592580"/>
            <a:ext cx="5820727" cy="20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Insert short text here. Arial~28pt.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67560" y="3854450"/>
            <a:ext cx="6134163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 dirty="0" smtClean="0">
                <a:latin typeface="Arial" pitchFamily="34" charset="0"/>
              </a:rPr>
              <a:t>Option caption text header. Arial~16pt Bold.</a:t>
            </a:r>
            <a:endParaRPr lang="en-GB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7362" y="4359277"/>
            <a:ext cx="6134360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Option caption text body copy. Arial~16pt.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Slide title. Arial~32pt Bold.</a:t>
            </a:r>
            <a:endParaRPr lang="en-GB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2"/>
          </p:nvPr>
        </p:nvSpPr>
        <p:spPr>
          <a:xfrm>
            <a:off x="377826" y="6506368"/>
            <a:ext cx="6657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kern="0" baseline="0" smtClean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fld id="{A75A6210-D5B1-47D6-8546-22B8E9CA5FBF}" type="datetimeFigureOut">
              <a:rPr/>
              <a:pPr/>
              <a:t>07/09/2015</a:t>
            </a:fld>
            <a:endParaRPr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91755" y="6506368"/>
            <a:ext cx="45757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ctr" defTabSz="914400" rtl="0" eaLnBrk="1" latinLnBrk="0" hangingPunct="1">
              <a:defRPr lang="en-GB" sz="600" kern="0" baseline="0" dirty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r>
              <a:rPr smtClean="0"/>
              <a:t>Version: [###] Classification: Internal  Owner: [Insert name] </a:t>
            </a:r>
            <a:endParaRPr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321675" y="6514153"/>
            <a:ext cx="4912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smtClean="0">
                <a:solidFill>
                  <a:srgbClr val="717171"/>
                </a:solidFill>
              </a:defRPr>
            </a:lvl1pPr>
          </a:lstStyle>
          <a:p>
            <a:pPr algn="r"/>
            <a:fld id="{4573338B-48E0-4503-8458-50861A84B1DB}" type="slidenum">
              <a:rPr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932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multipl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38" y="432753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6"/>
          </p:nvPr>
        </p:nvSpPr>
        <p:spPr>
          <a:xfrm>
            <a:off x="4712018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 dirty="0"/>
          </a:p>
        </p:txBody>
      </p:sp>
      <p:sp>
        <p:nvSpPr>
          <p:cNvPr id="11" name="図プレースホルダー 12"/>
          <p:cNvSpPr>
            <a:spLocks noGrp="1"/>
          </p:cNvSpPr>
          <p:nvPr>
            <p:ph type="pic" sz="quarter" idx="17"/>
          </p:nvPr>
        </p:nvSpPr>
        <p:spPr>
          <a:xfrm>
            <a:off x="2623185" y="3664268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504825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6830378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0"/>
          </p:nvPr>
        </p:nvSpPr>
        <p:spPr>
          <a:xfrm>
            <a:off x="2107882" y="6102351"/>
            <a:ext cx="4928235" cy="4203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4F72C-FC47-44A1-B08C-000E3FBBF03D}" type="datetime1">
              <a:rPr lang="en-GB">
                <a:solidFill>
                  <a:srgbClr val="717171"/>
                </a:solidFill>
              </a:rPr>
              <a:pPr>
                <a:defRPr/>
              </a:pPr>
              <a:t>08/09/2015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717171"/>
                </a:solidFill>
              </a:rPr>
              <a:t>Version: [###] Classification: Internal  Owner: [Insert name] </a:t>
            </a: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66DCB-28F8-41A3-95B4-F62E24CF298D}" type="slidenum">
              <a:rPr lang="en-GB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9628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38" y="438580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ja-JP" altLang="en-US" dirty="0" smtClean="0"/>
              <a:t>マスタ テキストの書式設定</a:t>
            </a:r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US" altLang="ja-JP" noProof="0" smtClean="0"/>
              <a:t>Click icon to add picture</a:t>
            </a:r>
            <a:endParaRPr lang="ja-JP" altLang="en-US" noProof="0" dirty="0"/>
          </a:p>
        </p:txBody>
      </p:sp>
      <p:sp>
        <p:nvSpPr>
          <p:cNvPr id="6" name="Content Placeholder 8"/>
          <p:cNvSpPr>
            <a:spLocks noGrp="1"/>
          </p:cNvSpPr>
          <p:nvPr>
            <p:ph sz="quarter" idx="16"/>
          </p:nvPr>
        </p:nvSpPr>
        <p:spPr>
          <a:xfrm>
            <a:off x="4792979" y="1477963"/>
            <a:ext cx="3955734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 smtClean="0"/>
          </a:p>
        </p:txBody>
      </p:sp>
      <p:sp>
        <p:nvSpPr>
          <p:cNvPr id="7" name="Date Placeholder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9B91-EEA2-44F6-8666-666001DAB4D6}" type="datetime1">
              <a:rPr lang="en-GB">
                <a:solidFill>
                  <a:srgbClr val="717171"/>
                </a:solidFill>
              </a:rPr>
              <a:pPr>
                <a:defRPr/>
              </a:pPr>
              <a:t>08/09/2015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8" name="Footer Placeholder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717171"/>
                </a:solidFill>
              </a:rPr>
              <a:t>Version: [###] Classification: Internal  Owner: [Insert name] 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609FB-0E03-4FB9-B28E-6B30C1EE38FA}" type="slidenum">
              <a:rPr lang="en-GB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341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17171"/>
                </a:solidFill>
              </a:defRPr>
            </a:lvl1pPr>
          </a:lstStyle>
          <a:p>
            <a:pPr>
              <a:defRPr/>
            </a:pPr>
            <a:fld id="{C3B91DE7-BA8C-4B83-B27B-D003B38B3DC1}" type="datetime1">
              <a:rPr lang="en-GB"/>
              <a:pPr>
                <a:defRPr/>
              </a:pPr>
              <a:t>08/09/2015</a:t>
            </a:fld>
            <a:endParaRPr lang="en-GB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717171"/>
                </a:solidFill>
              </a:defRPr>
            </a:lvl1pPr>
          </a:lstStyle>
          <a:p>
            <a:pPr>
              <a:defRPr/>
            </a:pPr>
            <a:fld id="{766F4FEB-2ABC-4AFF-9FFA-61573C58FAA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717171"/>
                </a:solidFill>
              </a:defRPr>
            </a:lvl1pPr>
          </a:lstStyle>
          <a:p>
            <a:pPr>
              <a:defRPr/>
            </a:pPr>
            <a:r>
              <a:rPr lang="en-GB"/>
              <a:t>Version: [###] Classification: Internal  Owner: [Insert name] </a:t>
            </a:r>
          </a:p>
        </p:txBody>
      </p:sp>
    </p:spTree>
    <p:extLst>
      <p:ext uri="{BB962C8B-B14F-4D97-AF65-F5344CB8AC3E}">
        <p14:creationId xmlns:p14="http://schemas.microsoft.com/office/powerpoint/2010/main" val="185784223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2C064-258B-400B-A4C1-41DB569BBF45}" type="datetime1">
              <a:rPr lang="en-GB">
                <a:solidFill>
                  <a:srgbClr val="717171"/>
                </a:solidFill>
              </a:rPr>
              <a:pPr>
                <a:defRPr/>
              </a:pPr>
              <a:t>08/09/2015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srgbClr val="717171"/>
                </a:solidFill>
              </a:rPr>
              <a:t>Version: [###] Classification: Internal  Owner: [Insert name] 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C10B1-19EE-4375-9106-D88C664C955D}" type="slidenum">
              <a:rPr lang="en-GB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29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373064" y="1484315"/>
            <a:ext cx="6666365" cy="3217227"/>
          </a:xfrm>
          <a:prstGeom prst="roundRect">
            <a:avLst>
              <a:gd name="adj" fmla="val 3978"/>
            </a:avLst>
          </a:prstGeom>
          <a:noFill/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Slide title. Arial~32pt Bold.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377826" y="6506368"/>
            <a:ext cx="6657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kern="0" baseline="0" smtClean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fld id="{A75A6210-D5B1-47D6-8546-22B8E9CA5FBF}" type="datetimeFigureOut">
              <a:rPr/>
              <a:pPr/>
              <a:t>07/09/2015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91755" y="6506368"/>
            <a:ext cx="45757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ctr" defTabSz="914400" rtl="0" eaLnBrk="1" latinLnBrk="0" hangingPunct="1">
              <a:defRPr lang="en-GB" sz="600" kern="0" baseline="0" dirty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r>
              <a:rPr smtClean="0"/>
              <a:t>Version: [###] Classification: Internal  Owner: [Insert name]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321675" y="6514153"/>
            <a:ext cx="4912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smtClean="0">
                <a:solidFill>
                  <a:srgbClr val="717171"/>
                </a:solidFill>
              </a:defRPr>
            </a:lvl1pPr>
          </a:lstStyle>
          <a:p>
            <a:pPr algn="r"/>
            <a:fld id="{4573338B-48E0-4503-8458-50861A84B1DB}" type="slidenum">
              <a:rPr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504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ith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373063" y="1484315"/>
            <a:ext cx="6666366" cy="321722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62658" y="4815840"/>
            <a:ext cx="6661792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 dirty="0" smtClean="0">
                <a:latin typeface="Arial" pitchFamily="34" charset="0"/>
              </a:rPr>
              <a:t>Image caption text header. Arial~16pt Bold.</a:t>
            </a:r>
            <a:endParaRPr lang="en-GB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2594" y="5320667"/>
            <a:ext cx="6669347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Image caption text body copy. Arial~16pt.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Slide title. Arial~32pt Bold.</a:t>
            </a:r>
            <a:endParaRPr lang="en-GB" dirty="0"/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2"/>
          </p:nvPr>
        </p:nvSpPr>
        <p:spPr>
          <a:xfrm>
            <a:off x="377826" y="6506368"/>
            <a:ext cx="6657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kern="0" baseline="0" smtClean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fld id="{A75A6210-D5B1-47D6-8546-22B8E9CA5FBF}" type="datetimeFigureOut">
              <a:rPr/>
              <a:pPr/>
              <a:t>07/09/2015</a:t>
            </a:fld>
            <a:endParaRPr dirty="0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91755" y="6506368"/>
            <a:ext cx="45757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ctr" defTabSz="914400" rtl="0" eaLnBrk="1" latinLnBrk="0" hangingPunct="1">
              <a:defRPr lang="en-GB" sz="600" kern="0" baseline="0" dirty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r>
              <a:rPr smtClean="0"/>
              <a:t>Version: [###] Classification: Internal  Owner: [Insert name] </a:t>
            </a:r>
            <a:endParaRPr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321675" y="6514153"/>
            <a:ext cx="4912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smtClean="0">
                <a:solidFill>
                  <a:srgbClr val="717171"/>
                </a:solidFill>
              </a:defRPr>
            </a:lvl1pPr>
          </a:lstStyle>
          <a:p>
            <a:pPr algn="r"/>
            <a:fld id="{4573338B-48E0-4503-8458-50861A84B1DB}" type="slidenum">
              <a:rPr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821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_with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373063" y="1484315"/>
            <a:ext cx="3980830" cy="237013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1" name="図プレースホルダー 12"/>
          <p:cNvSpPr>
            <a:spLocks noGrp="1"/>
          </p:cNvSpPr>
          <p:nvPr>
            <p:ph type="pic" sz="quarter" idx="16"/>
          </p:nvPr>
        </p:nvSpPr>
        <p:spPr>
          <a:xfrm>
            <a:off x="4799104" y="1484315"/>
            <a:ext cx="4021046" cy="237013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8"/>
          </p:nvPr>
        </p:nvSpPr>
        <p:spPr>
          <a:xfrm>
            <a:off x="2623185" y="364480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488784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6830379" y="3983991"/>
            <a:ext cx="1883410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107883" y="6002215"/>
            <a:ext cx="4928235" cy="2969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Slide title. Arial~32pt Bold.</a:t>
            </a:r>
            <a:endParaRPr lang="en-GB" dirty="0"/>
          </a:p>
        </p:txBody>
      </p:sp>
      <p:sp>
        <p:nvSpPr>
          <p:cNvPr id="19" name="Date Placeholder 6"/>
          <p:cNvSpPr>
            <a:spLocks noGrp="1"/>
          </p:cNvSpPr>
          <p:nvPr>
            <p:ph type="dt" sz="half" idx="2"/>
          </p:nvPr>
        </p:nvSpPr>
        <p:spPr>
          <a:xfrm>
            <a:off x="377826" y="6506368"/>
            <a:ext cx="6657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kern="0" baseline="0" smtClean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fld id="{A75A6210-D5B1-47D6-8546-22B8E9CA5FBF}" type="datetimeFigureOut">
              <a:rPr/>
              <a:pPr/>
              <a:t>07/09/2015</a:t>
            </a:fld>
            <a:endParaRPr dirty="0"/>
          </a:p>
        </p:txBody>
      </p:sp>
      <p:sp>
        <p:nvSpPr>
          <p:cNvPr id="2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91755" y="6506368"/>
            <a:ext cx="45757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ctr" defTabSz="914400" rtl="0" eaLnBrk="1" latinLnBrk="0" hangingPunct="1">
              <a:defRPr lang="en-GB" sz="600" kern="0" baseline="0" dirty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r>
              <a:rPr smtClean="0"/>
              <a:t>Version: [###] Classification: Internal  Owner: [Insert name] </a:t>
            </a:r>
            <a:endParaRPr/>
          </a:p>
        </p:txBody>
      </p:sp>
      <p:sp>
        <p:nvSpPr>
          <p:cNvPr id="2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321675" y="6514153"/>
            <a:ext cx="4912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smtClean="0">
                <a:solidFill>
                  <a:srgbClr val="717171"/>
                </a:solidFill>
              </a:defRPr>
            </a:lvl1pPr>
          </a:lstStyle>
          <a:p>
            <a:pPr algn="r"/>
            <a:fld id="{4573338B-48E0-4503-8458-50861A84B1DB}" type="slidenum">
              <a:rPr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56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367084" y="1477963"/>
            <a:ext cx="3993267" cy="2399556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/>
          </p:nvPr>
        </p:nvSpPr>
        <p:spPr>
          <a:xfrm>
            <a:off x="4587650" y="1477963"/>
            <a:ext cx="4213225" cy="4830762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CF142B"/>
              </a:buClr>
              <a:buFont typeface="Wingdings" pitchFamily="2" charset="2"/>
              <a:buChar char="§"/>
              <a:defRPr sz="2800"/>
            </a:lvl1pPr>
            <a:lvl2pPr marL="742950" indent="-285750">
              <a:spcAft>
                <a:spcPts val="600"/>
              </a:spcAft>
              <a:buClrTx/>
              <a:buFont typeface="Arial" pitchFamily="34" charset="0"/>
              <a:buChar char="–"/>
              <a:defRPr sz="2000"/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Slide title. Arial~32pt Bold.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75A6210-D5B1-47D6-8546-22B8E9CA5FBF}" type="datetimeFigureOut">
              <a:rPr/>
              <a:pPr/>
              <a:t>07/09/2015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smtClean="0"/>
              <a:t>Version: [###] Classification: Internal  Owner: [Insert name]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4573338B-48E0-4503-8458-50861A84B1DB}" type="slidenum">
              <a:rPr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911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365761" y="1482634"/>
            <a:ext cx="3717471" cy="2204108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Click icon to add picture</a:t>
            </a:r>
            <a:endParaRPr kumimoji="0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89464" y="1479369"/>
            <a:ext cx="4230687" cy="2173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Insert text here.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Arial~28pt.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5"/>
          </p:nvPr>
        </p:nvSpPr>
        <p:spPr>
          <a:xfrm>
            <a:off x="365761" y="3847330"/>
            <a:ext cx="3717471" cy="2204108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Click icon to add picture</a:t>
            </a:r>
            <a:endParaRPr kumimoji="0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589464" y="3847330"/>
            <a:ext cx="4230687" cy="2173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Insert text here.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Arial~28pt.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Slide title. Arial~32pt Bold.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75A6210-D5B1-47D6-8546-22B8E9CA5FBF}" type="datetimeFigureOut">
              <a:rPr/>
              <a:pPr/>
              <a:t>07/09/2015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smtClean="0"/>
              <a:t>Version: [###] Classification: Internal  Owner: [Insert name]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4573338B-48E0-4503-8458-50861A84B1DB}" type="slidenum">
              <a:rPr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7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365761" y="1482634"/>
            <a:ext cx="3717471" cy="2204108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Click icon to add picture</a:t>
            </a:r>
            <a:endParaRPr kumimoji="0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89464" y="1479370"/>
            <a:ext cx="4230687" cy="2165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Insert text here.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Arial~28pt.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Slide title. Arial~32pt Bold.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75A6210-D5B1-47D6-8546-22B8E9CA5FBF}" type="datetimeFigureOut">
              <a:rPr/>
              <a:pPr/>
              <a:t>07/09/2015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smtClean="0"/>
              <a:t>Version: [###] Classification: Internal  Owner: [Insert name]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4573338B-48E0-4503-8458-50861A84B1DB}" type="slidenum">
              <a:rPr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303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rt text plus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3275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504826" y="1477965"/>
            <a:ext cx="6101715" cy="2232025"/>
          </a:xfrm>
          <a:prstGeom prst="roundRect">
            <a:avLst>
              <a:gd name="adj" fmla="val 7449"/>
            </a:avLst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56274" y="1592580"/>
            <a:ext cx="5675947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Insert short text here. Arial~28pt.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04825" y="3854451"/>
            <a:ext cx="6048375" cy="39751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sz="1600" b="1" i="0" baseline="0" dirty="0" smtClean="0">
                <a:latin typeface="Arial" pitchFamily="34" charset="0"/>
              </a:rPr>
              <a:t>Option caption text header. Arial~16pt.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6" y="4290697"/>
            <a:ext cx="6086475" cy="45656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Option caption text body copy. Arial~16pt.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6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746171" y="1489114"/>
            <a:ext cx="4064531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  <a:br>
              <a:rPr lang="en-US" dirty="0" smtClean="0"/>
            </a:br>
            <a:r>
              <a:rPr lang="en-US" dirty="0" smtClean="0"/>
              <a:t>Arial~28pt.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360025" y="1479395"/>
            <a:ext cx="3994848" cy="1689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  <a:br>
              <a:rPr lang="en-US" dirty="0" smtClean="0"/>
            </a:br>
            <a:r>
              <a:rPr lang="en-US" dirty="0" smtClean="0"/>
              <a:t>Arial~28pt. 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Slide title. Arial~32pt Bold.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75A6210-D5B1-47D6-8546-22B8E9CA5FBF}" type="datetimeFigureOut">
              <a:rPr/>
              <a:pPr/>
              <a:t>07/09/2015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smtClean="0"/>
              <a:t>Version: [###] Classification: Internal  Owner: [Insert name]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/>
            <a:fld id="{4573338B-48E0-4503-8458-50861A84B1DB}" type="slidenum">
              <a:rPr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65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1785939" y="6614856"/>
            <a:ext cx="942975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CAF9D5F-310F-4C4F-8FE5-EBDB81FB96A5}" type="datetime1">
              <a:rPr>
                <a:solidFill>
                  <a:srgbClr val="717171"/>
                </a:solidFill>
              </a:rPr>
              <a:pPr>
                <a:defRPr/>
              </a:pPr>
              <a:t>07/09/2015</a:t>
            </a:fld>
            <a:endParaRPr dirty="0">
              <a:solidFill>
                <a:srgbClr val="717171"/>
              </a:solidFill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57176" y="6614855"/>
            <a:ext cx="1409700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smtClean="0">
                <a:solidFill>
                  <a:srgbClr val="717171"/>
                </a:solidFill>
              </a:rPr>
              <a:t>Copyright Ricoh Europe PLC 2013</a:t>
            </a:r>
            <a:endParaRPr dirty="0">
              <a:solidFill>
                <a:srgbClr val="717171"/>
              </a:solidFill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078788" y="6614856"/>
            <a:ext cx="608012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F85211F-4F5F-4B5A-A9AF-7D68B1B07839}" type="slidenum">
              <a:rPr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7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1785939" y="6614856"/>
            <a:ext cx="942975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CAF9D5F-310F-4C4F-8FE5-EBDB81FB96A5}" type="datetime1">
              <a:rPr>
                <a:solidFill>
                  <a:srgbClr val="717171"/>
                </a:solidFill>
              </a:rPr>
              <a:pPr>
                <a:defRPr/>
              </a:pPr>
              <a:t>07/09/2015</a:t>
            </a:fld>
            <a:endParaRPr dirty="0">
              <a:solidFill>
                <a:srgbClr val="717171"/>
              </a:solidFill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57176" y="6614855"/>
            <a:ext cx="1409700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smtClean="0">
                <a:solidFill>
                  <a:srgbClr val="717171"/>
                </a:solidFill>
              </a:rPr>
              <a:t>Copyright Ricoh Europe PLC 2013</a:t>
            </a:r>
            <a:endParaRPr dirty="0">
              <a:solidFill>
                <a:srgbClr val="717171"/>
              </a:solidFill>
            </a:endParaRP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078788" y="6614856"/>
            <a:ext cx="608012" cy="1846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baseline="0">
                <a:solidFill>
                  <a:schemeClr val="accent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F85211F-4F5F-4B5A-A9AF-7D68B1B07839}" type="slidenum">
              <a:rPr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717171"/>
              </a:solidFill>
            </a:endParaRPr>
          </a:p>
        </p:txBody>
      </p:sp>
      <p:pic>
        <p:nvPicPr>
          <p:cNvPr id="5" name="Picture 9" descr="ricoh_lock_up_rgb_positive-0315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237410"/>
            <a:ext cx="14922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64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9" y="617538"/>
            <a:ext cx="2801937" cy="273526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1" lang="ja-JP" altLang="en-US" sz="3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cs typeface="ＭＳ Ｐゴシック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Presentation</a:t>
            </a:r>
            <a:b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</a:b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j-ea"/>
                <a:cs typeface="ＭＳ Ｐゴシック" charset="0"/>
              </a:rPr>
              <a:t>title. Arial ~36pt.</a:t>
            </a:r>
            <a:endParaRPr kumimoji="1" lang="ja-JP" altLang="en-US" sz="3600" b="0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j-ea"/>
              <a:cs typeface="ＭＳ Ｐゴシック" charset="0"/>
            </a:endParaRP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4106863"/>
            <a:ext cx="3389313" cy="723900"/>
          </a:xfrm>
          <a:prstGeom prst="rect">
            <a:avLst/>
          </a:prstGeom>
          <a:noFill/>
        </p:spPr>
        <p:txBody>
          <a:bodyPr/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kumimoji="1" lang="en-GB" altLang="ja-JP" sz="18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ＭＳ Ｐゴシック" charset="0"/>
              </a:defRPr>
            </a:lvl1pPr>
            <a:lvl2pPr marL="0" indent="0" defTabSz="432000">
              <a:buNone/>
              <a:tabLst/>
              <a:defRPr sz="1800" baseline="0">
                <a:latin typeface="Arial" pitchFamily="34" charset="0"/>
              </a:defRPr>
            </a:lvl2pPr>
            <a:lvl3pPr marL="0" indent="0" defTabSz="432000">
              <a:buNone/>
              <a:tabLst/>
              <a:defRPr sz="1800" baseline="0">
                <a:latin typeface="Arial" pitchFamily="34" charset="0"/>
              </a:defRPr>
            </a:lvl3pPr>
            <a:lvl4pPr marL="0" indent="0" defTabSz="432000">
              <a:buNone/>
              <a:tabLst/>
              <a:defRPr sz="1800" baseline="0">
                <a:latin typeface="Arial" pitchFamily="34" charset="0"/>
              </a:defRPr>
            </a:lvl4pPr>
            <a:lvl5pPr marL="0" indent="0" defTabSz="432000">
              <a:buNone/>
              <a:tabLst/>
              <a:defRPr sz="1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Option sub title. Arial~18pt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04826" y="5524500"/>
            <a:ext cx="3419475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1600" baseline="0">
                <a:latin typeface="Arial" pitchFamily="34" charset="0"/>
              </a:defRPr>
            </a:lvl2pPr>
            <a:lvl3pPr>
              <a:defRPr sz="1600" baseline="0">
                <a:latin typeface="Arial" pitchFamily="34" charset="0"/>
              </a:defRPr>
            </a:lvl3pPr>
            <a:lvl4pPr>
              <a:defRPr sz="1600" baseline="0">
                <a:latin typeface="Arial" pitchFamily="34" charset="0"/>
              </a:defRPr>
            </a:lvl4pPr>
            <a:lvl5pPr>
              <a:defRPr sz="16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20/2/12 Arial~16pt</a:t>
            </a:r>
            <a:endParaRPr lang="en-GB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6" y="5988685"/>
            <a:ext cx="3419475" cy="32004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600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defRPr sz="1600" baseline="0">
                <a:latin typeface="Arial" pitchFamily="34" charset="0"/>
              </a:defRPr>
            </a:lvl2pPr>
            <a:lvl3pPr>
              <a:defRPr sz="1600" baseline="0">
                <a:latin typeface="Arial" pitchFamily="34" charset="0"/>
              </a:defRPr>
            </a:lvl3pPr>
            <a:lvl4pPr>
              <a:defRPr sz="1600" baseline="0">
                <a:latin typeface="Arial" pitchFamily="34" charset="0"/>
              </a:defRPr>
            </a:lvl4pPr>
            <a:lvl5pPr>
              <a:defRPr sz="16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Division, Company Arial~16pt</a:t>
            </a:r>
            <a:endParaRPr lang="en-GB" dirty="0"/>
          </a:p>
        </p:txBody>
      </p:sp>
      <p:sp>
        <p:nvSpPr>
          <p:cNvPr id="6" name="Footer Placeholder 7"/>
          <p:cNvSpPr txBox="1">
            <a:spLocks/>
          </p:cNvSpPr>
          <p:nvPr userDrawn="1"/>
        </p:nvSpPr>
        <p:spPr>
          <a:xfrm>
            <a:off x="2927350" y="6356352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defRPr/>
            </a:pPr>
            <a:r>
              <a:rPr lang="en-US" sz="600" dirty="0">
                <a:solidFill>
                  <a:srgbClr val="343434"/>
                </a:solidFill>
              </a:rPr>
              <a:t>Copyright 2012 Ricoh Company, Ltd. All Rights Reserved. Owner: CCO, Ricoh Europe PLC </a:t>
            </a:r>
          </a:p>
        </p:txBody>
      </p:sp>
    </p:spTree>
    <p:extLst>
      <p:ext uri="{BB962C8B-B14F-4D97-AF65-F5344CB8AC3E}">
        <p14:creationId xmlns:p14="http://schemas.microsoft.com/office/powerpoint/2010/main" val="37889873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10"/>
          <p:cNvSpPr/>
          <p:nvPr userDrawn="1"/>
        </p:nvSpPr>
        <p:spPr>
          <a:xfrm flipH="1">
            <a:off x="6876256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04826" y="325850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Thank you.</a:t>
            </a:r>
            <a:endParaRPr lang="en-GB" dirty="0"/>
          </a:p>
        </p:txBody>
      </p:sp>
      <p:pic>
        <p:nvPicPr>
          <p:cNvPr id="6" name="Picture 2" descr="T:\Current\Ricoh\Logos\ricoh_lock_up_rgb_positive-0315.gif"/>
          <p:cNvPicPr>
            <a:picLocks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7764" y="406569"/>
            <a:ext cx="1422000" cy="55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776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1C00-DD99-4A29-A093-E0FA582436F8}" type="datetimeFigureOut">
              <a:rPr/>
              <a:pPr/>
              <a:t>07/09/2015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EF9E3-2477-4A1E-80CC-DEBE359D16F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2751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39" y="438582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61F24-2151-493F-A1E7-D0111196CDC0}" type="datetime1">
              <a:rPr smtClean="0"/>
              <a:pPr>
                <a:defRPr/>
              </a:pPr>
              <a:t>07/09/2015</a:t>
            </a:fld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955D7-6651-48DE-8E23-9DDD7A87D710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5292080" y="6633796"/>
            <a:ext cx="3030653" cy="184666"/>
          </a:xfrm>
          <a:prstGeom prst="rect">
            <a:avLst/>
          </a:prstGeom>
        </p:spPr>
        <p:txBody>
          <a:bodyPr anchor="b"/>
          <a:lstStyle>
            <a:lvl1pPr algn="r" fontAlgn="base">
              <a:spcBef>
                <a:spcPct val="0"/>
              </a:spcBef>
              <a:spcAft>
                <a:spcPct val="0"/>
              </a:spcAft>
              <a:defRPr sz="6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dirty="0" smtClean="0"/>
              <a:t>Version: [###] Classification: In confidence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6656401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4037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6" y="1477963"/>
            <a:ext cx="8243888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3EFE88D-0649-4C8E-9210-BC4A62AB41BE}" type="datetime1">
              <a:rPr/>
              <a:pPr/>
              <a:t>07/09/2015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smtClean="0"/>
              <a:t>Version: [###] Classification: Internal  Owner: [Insert name]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51931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4037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6" y="1477963"/>
            <a:ext cx="8243888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3EFE88D-0649-4C8E-9210-BC4A62AB41BE}" type="datetime1">
              <a:rPr/>
              <a:pPr/>
              <a:t>07/09/2015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smtClean="0"/>
              <a:t>Version: [###] Classification: Internal  Owner: [Insert name]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163130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hort text plus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3275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504826" y="1477965"/>
            <a:ext cx="6101715" cy="2232025"/>
          </a:xfrm>
          <a:prstGeom prst="roundRect">
            <a:avLst>
              <a:gd name="adj" fmla="val 744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56274" y="1592580"/>
            <a:ext cx="5820727" cy="20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Insert short text here. Arial~28pt.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5" y="3854450"/>
            <a:ext cx="5735638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 dirty="0" smtClean="0">
                <a:latin typeface="Arial" pitchFamily="34" charset="0"/>
              </a:rPr>
              <a:t>Option caption text header. Arial~16pt Bold.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6" y="4359277"/>
            <a:ext cx="5789613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Option caption text body copy. Arial~16pt.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73EFE88D-0649-4C8E-9210-BC4A62AB41BE}" type="datetime1">
              <a:rPr/>
              <a:pPr/>
              <a:t>07/09/2015</a:t>
            </a:fld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395B881-0B66-4FA6-9D96-5327ED8B9EC9}" type="slidenum">
              <a:rPr/>
              <a:pPr/>
              <a:t>‹#›</a:t>
            </a:fld>
            <a:endParaRPr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smtClean="0"/>
              <a:t>Version: [###] Classification: Internal  Owner: [Insert name]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4839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3275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5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644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A1BC8-5CF5-456D-9764-1664421CCEB0}" type="datetimeFigureOut">
              <a:rPr>
                <a:solidFill>
                  <a:prstClr val="black">
                    <a:tint val="75000"/>
                  </a:prstClr>
                </a:solidFill>
              </a:rPr>
              <a:pPr/>
              <a:t>07/09/2015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C4A7C-FD2D-4468-ADB3-61EC592C51E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7848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title header 3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4106863"/>
            <a:ext cx="3389313" cy="723900"/>
          </a:xfrm>
          <a:prstGeom prst="rect">
            <a:avLst/>
          </a:prstGeom>
        </p:spPr>
        <p:txBody>
          <a:bodyPr/>
          <a:lstStyle>
            <a:lvl1pPr marL="0" indent="0" defTabSz="432000">
              <a:buNone/>
              <a:tabLst/>
              <a:defRPr sz="1800" baseline="0">
                <a:solidFill>
                  <a:schemeClr val="tx1"/>
                </a:solidFill>
                <a:latin typeface="Arial" pitchFamily="34" charset="0"/>
              </a:defRPr>
            </a:lvl1pPr>
            <a:lvl2pPr marL="0" indent="0" defTabSz="432000">
              <a:buNone/>
              <a:tabLst/>
              <a:defRPr sz="1800" baseline="0">
                <a:latin typeface="Arial" pitchFamily="34" charset="0"/>
              </a:defRPr>
            </a:lvl2pPr>
            <a:lvl3pPr marL="0" indent="0" defTabSz="432000">
              <a:buNone/>
              <a:tabLst/>
              <a:defRPr sz="1800" baseline="0">
                <a:latin typeface="Arial" pitchFamily="34" charset="0"/>
              </a:defRPr>
            </a:lvl3pPr>
            <a:lvl4pPr marL="0" indent="0" defTabSz="432000">
              <a:buNone/>
              <a:tabLst/>
              <a:defRPr sz="1800" baseline="0">
                <a:latin typeface="Arial" pitchFamily="34" charset="0"/>
              </a:defRPr>
            </a:lvl4pPr>
            <a:lvl5pPr marL="0" indent="0" defTabSz="432000">
              <a:buNone/>
              <a:tabLst/>
              <a:defRPr sz="1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Option sub title. Arial~18pt</a:t>
            </a:r>
            <a:endParaRPr lang="en-GB" dirty="0"/>
          </a:p>
        </p:txBody>
      </p:sp>
      <p:sp>
        <p:nvSpPr>
          <p:cNvPr id="6" name="Plaque 10"/>
          <p:cNvSpPr/>
          <p:nvPr userDrawn="1"/>
        </p:nvSpPr>
        <p:spPr>
          <a:xfrm flipH="1">
            <a:off x="6876256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97206" y="325850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0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Divider title header. Arial~36pt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992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32pt bullet sub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4037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6" y="2072639"/>
            <a:ext cx="8243888" cy="3824605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3EFE88D-0649-4C8E-9210-BC4A62AB41BE}" type="datetime1">
              <a:rPr/>
              <a:pPr/>
              <a:t>07/09/2015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smtClean="0"/>
              <a:t>Version: [###] Classification: Internal  Owner: [Insert name] </a:t>
            </a:r>
            <a:endParaRPr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504825" y="1409701"/>
            <a:ext cx="7512050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Sub heading text. Arial 24~pt Bold.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986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32pt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3275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3EFE88D-0649-4C8E-9210-BC4A62AB41BE}" type="datetime1">
              <a:rPr/>
              <a:pPr/>
              <a:t>07/09/2015</a:t>
            </a:fld>
            <a:endParaRPr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95B881-0B66-4FA6-9D96-5327ED8B9EC9}" type="slidenum">
              <a:rPr/>
              <a:pPr/>
              <a:t>‹#›</a:t>
            </a:fld>
            <a:endParaRPr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smtClean="0"/>
              <a:t>Version: [###] Classification: Internal  Owner: [Insert name] </a:t>
            </a:r>
            <a:endParaRPr/>
          </a:p>
        </p:txBody>
      </p:sp>
      <p:sp>
        <p:nvSpPr>
          <p:cNvPr id="8" name="Content Placeholder 8"/>
          <p:cNvSpPr>
            <a:spLocks noGrp="1"/>
          </p:cNvSpPr>
          <p:nvPr>
            <p:ph sz="quarter" idx="19" hasCustomPrompt="1"/>
          </p:nvPr>
        </p:nvSpPr>
        <p:spPr>
          <a:xfrm>
            <a:off x="504825" y="1477963"/>
            <a:ext cx="3933583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14" name="Content Placeholder 8"/>
          <p:cNvSpPr>
            <a:spLocks noGrp="1"/>
          </p:cNvSpPr>
          <p:nvPr>
            <p:ph sz="quarter" idx="20" hasCustomPrompt="1"/>
          </p:nvPr>
        </p:nvSpPr>
        <p:spPr>
          <a:xfrm>
            <a:off x="4725988" y="1477963"/>
            <a:ext cx="4050240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950721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4037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504826" y="1477963"/>
            <a:ext cx="8243888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73EFE88D-0649-4C8E-9210-BC4A62AB41BE}" type="datetime1">
              <a:rPr/>
              <a:pPr/>
              <a:t>07/09/2015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395B881-0B66-4FA6-9D96-5327ED8B9EC9}" type="slidenum">
              <a:rPr/>
              <a:pPr/>
              <a:t>‹#›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smtClean="0"/>
              <a:t>Version: [###] Classification: Internal  Owner: [Insert name]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78781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97070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68164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39" y="44037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/>
          </p:nvPr>
        </p:nvSpPr>
        <p:spPr>
          <a:xfrm>
            <a:off x="504826" y="1477963"/>
            <a:ext cx="8243888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7"/>
          </p:nvPr>
        </p:nvSpPr>
        <p:spPr>
          <a:xfrm>
            <a:off x="457200" y="6356351"/>
            <a:ext cx="213360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3124200" y="6356351"/>
            <a:ext cx="289560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* In strict confidential *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9"/>
          </p:nvPr>
        </p:nvSpPr>
        <p:spPr>
          <a:xfrm>
            <a:off x="6553200" y="6356351"/>
            <a:ext cx="213360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85ABE-7ABC-4D99-8B98-DD2FDA6BBBE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320328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39" y="44037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8"/>
          <p:cNvSpPr>
            <a:spLocks noGrp="1"/>
          </p:cNvSpPr>
          <p:nvPr>
            <p:ph sz="quarter" idx="16"/>
          </p:nvPr>
        </p:nvSpPr>
        <p:spPr>
          <a:xfrm>
            <a:off x="504826" y="1477963"/>
            <a:ext cx="8243888" cy="4830762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spcAft>
                <a:spcPts val="600"/>
              </a:spcAft>
              <a:defRPr sz="20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7"/>
          </p:nvPr>
        </p:nvSpPr>
        <p:spPr>
          <a:xfrm>
            <a:off x="457200" y="6356351"/>
            <a:ext cx="213360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3124200" y="6356351"/>
            <a:ext cx="289560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* In strict confidential *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9"/>
          </p:nvPr>
        </p:nvSpPr>
        <p:spPr>
          <a:xfrm>
            <a:off x="6553200" y="6356351"/>
            <a:ext cx="213360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85ABE-7ABC-4D99-8B98-DD2FDA6BBBE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06011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32pt mixe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55" y="432787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42" y="1477996"/>
            <a:ext cx="3709035" cy="2208779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smtClean="0"/>
              <a:t>Click icon to add picture</a:t>
            </a:r>
            <a:endParaRPr lang="ja-JP" alt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556126" y="1477963"/>
            <a:ext cx="4192588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5"/>
          </p:nvPr>
        </p:nvSpPr>
        <p:spPr>
          <a:xfrm>
            <a:off x="457207" y="6356380"/>
            <a:ext cx="1969477" cy="33855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4E3D1CF5-3F19-48EA-86BF-3E5960EF2CB8}" type="datetime1">
              <a:rPr smtClean="0"/>
              <a:pPr>
                <a:defRPr/>
              </a:pPr>
              <a:t>07/09/2015</a:t>
            </a:fld>
            <a:endParaRPr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6"/>
          </p:nvPr>
        </p:nvSpPr>
        <p:spPr>
          <a:xfrm>
            <a:off x="6717331" y="6356380"/>
            <a:ext cx="1969477" cy="338554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fld id="{B51BBD55-1B16-496A-BB1E-3ED20DB50A8E}" type="slidenum">
              <a:rPr/>
              <a:pPr>
                <a:defRPr/>
              </a:pPr>
              <a:t>‹#›</a:t>
            </a:fld>
            <a:endParaRPr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7"/>
          </p:nvPr>
        </p:nvSpPr>
        <p:spPr>
          <a:xfrm>
            <a:off x="3234111" y="6356380"/>
            <a:ext cx="2674326" cy="584775"/>
          </a:xfrm>
          <a:prstGeom prst="rect">
            <a:avLst/>
          </a:prstGeom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 sz="1600">
                <a:solidFill>
                  <a:srgbClr val="000000"/>
                </a:solidFill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smtClean="0"/>
              <a:t>Classification: in Confidence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961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3275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5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504825" y="4808221"/>
            <a:ext cx="6048375" cy="39751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sz="1600" b="1" i="0" baseline="0" dirty="0" smtClean="0">
                <a:latin typeface="Arial" pitchFamily="34" charset="0"/>
              </a:rPr>
              <a:t>Image caption text header. Arial~16pt.</a:t>
            </a:r>
            <a:endParaRPr lang="en-GB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04826" y="5244467"/>
            <a:ext cx="6086475" cy="45656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dirty="0" smtClean="0"/>
              <a:t>Image caption text body copy. Arial~16pt.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33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2513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6" y="1477963"/>
            <a:ext cx="8243888" cy="4830762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540000" marR="0" indent="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000000"/>
              </a:buClr>
              <a:buSzTx/>
              <a:buFont typeface="Arial" pitchFamily="34" charset="0"/>
              <a:buChar char="–"/>
              <a:tabLst/>
              <a:defRPr kumimoji="1" lang="en-US" sz="2000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553200" y="6356351"/>
            <a:ext cx="2133600" cy="184666"/>
          </a:xfrm>
          <a:prstGeom prst="rect">
            <a:avLst/>
          </a:prstGeom>
        </p:spPr>
        <p:txBody>
          <a:bodyPr/>
          <a:lstStyle/>
          <a:p>
            <a:fld id="{CCA083F7-A2E8-418C-A8E3-2E3E48731271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069865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2513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6" y="1477963"/>
            <a:ext cx="8243888" cy="4830762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540000" marR="0" indent="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000000"/>
              </a:buClr>
              <a:buSzTx/>
              <a:buFont typeface="Arial" pitchFamily="34" charset="0"/>
              <a:buChar char="–"/>
              <a:tabLst/>
              <a:defRPr kumimoji="1" lang="en-US" sz="2000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553200" y="6356351"/>
            <a:ext cx="2133600" cy="184666"/>
          </a:xfrm>
          <a:prstGeom prst="rect">
            <a:avLst/>
          </a:prstGeom>
        </p:spPr>
        <p:txBody>
          <a:bodyPr/>
          <a:lstStyle/>
          <a:p>
            <a:fld id="{CCA083F7-A2E8-418C-A8E3-2E3E48731271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3476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2513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6" y="1477963"/>
            <a:ext cx="8243888" cy="4830762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540000" marR="0" indent="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000000"/>
              </a:buClr>
              <a:buSzTx/>
              <a:buFont typeface="Arial" pitchFamily="34" charset="0"/>
              <a:buChar char="–"/>
              <a:tabLst/>
              <a:defRPr kumimoji="1" lang="en-US" sz="2000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553200" y="6356351"/>
            <a:ext cx="2133600" cy="184666"/>
          </a:xfrm>
          <a:prstGeom prst="rect">
            <a:avLst/>
          </a:prstGeom>
        </p:spPr>
        <p:txBody>
          <a:bodyPr/>
          <a:lstStyle/>
          <a:p>
            <a:fld id="{CCA083F7-A2E8-418C-A8E3-2E3E48731271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39599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2513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6" y="1477963"/>
            <a:ext cx="8243888" cy="4830762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540000" marR="0" indent="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000000"/>
              </a:buClr>
              <a:buSzTx/>
              <a:buFont typeface="Arial" pitchFamily="34" charset="0"/>
              <a:buChar char="–"/>
              <a:tabLst/>
              <a:defRPr kumimoji="1" lang="en-US" sz="2000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553200" y="6356351"/>
            <a:ext cx="2133600" cy="184666"/>
          </a:xfrm>
          <a:prstGeom prst="rect">
            <a:avLst/>
          </a:prstGeom>
        </p:spPr>
        <p:txBody>
          <a:bodyPr/>
          <a:lstStyle/>
          <a:p>
            <a:fld id="{CCA083F7-A2E8-418C-A8E3-2E3E48731271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0728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38582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5"/>
            <a:ext cx="6475095" cy="322357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>
          <a:xfrm>
            <a:off x="457200" y="6356351"/>
            <a:ext cx="2133600" cy="184666"/>
          </a:xfrm>
          <a:prstGeom prst="rect">
            <a:avLst/>
          </a:prstGeom>
        </p:spPr>
        <p:txBody>
          <a:bodyPr/>
          <a:lstStyle/>
          <a:p>
            <a:fld id="{73EFE88D-0649-4C8E-9210-BC4A62AB41BE}" type="datetime1">
              <a:rPr/>
              <a:pPr/>
              <a:t>07/09/2015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553200" y="6356351"/>
            <a:ext cx="2133600" cy="184666"/>
          </a:xfrm>
          <a:prstGeom prst="rect">
            <a:avLst/>
          </a:prstGeom>
        </p:spPr>
        <p:txBody>
          <a:bodyPr/>
          <a:lstStyle/>
          <a:p>
            <a:fld id="{3395B881-0B66-4FA6-9D96-5327ED8B9EC9}" type="slidenum">
              <a:rPr/>
              <a:pPr/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6"/>
          </p:nvPr>
        </p:nvSpPr>
        <p:spPr>
          <a:xfrm>
            <a:off x="3124200" y="6356351"/>
            <a:ext cx="2895600" cy="184666"/>
          </a:xfrm>
          <a:prstGeom prst="rect">
            <a:avLst/>
          </a:prstGeom>
        </p:spPr>
        <p:txBody>
          <a:bodyPr/>
          <a:lstStyle/>
          <a:p>
            <a:r>
              <a:rPr smtClean="0"/>
              <a:t>Version: [###] Classification: Internal  Owner: [Insert name]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792338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2513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6" y="1477963"/>
            <a:ext cx="8243888" cy="4830762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540000" marR="0" indent="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000000"/>
              </a:buClr>
              <a:buSzTx/>
              <a:buFont typeface="Arial" pitchFamily="34" charset="0"/>
              <a:buChar char="–"/>
              <a:tabLst/>
              <a:defRPr kumimoji="1" lang="en-US" sz="2000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553200" y="6356351"/>
            <a:ext cx="2133600" cy="184666"/>
          </a:xfrm>
          <a:prstGeom prst="rect">
            <a:avLst/>
          </a:prstGeom>
        </p:spPr>
        <p:txBody>
          <a:bodyPr/>
          <a:lstStyle/>
          <a:p>
            <a:fld id="{CCA083F7-A2E8-418C-A8E3-2E3E48731271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56643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2513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6" y="1477963"/>
            <a:ext cx="8243888" cy="4830762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540000" marR="0" indent="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000000"/>
              </a:buClr>
              <a:buSzTx/>
              <a:buFont typeface="Arial" pitchFamily="34" charset="0"/>
              <a:buChar char="–"/>
              <a:tabLst/>
              <a:defRPr kumimoji="1" lang="en-US" sz="2000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6553200" y="6356351"/>
            <a:ext cx="2133600" cy="184666"/>
          </a:xfrm>
          <a:prstGeom prst="rect">
            <a:avLst/>
          </a:prstGeom>
        </p:spPr>
        <p:txBody>
          <a:bodyPr/>
          <a:lstStyle/>
          <a:p>
            <a:fld id="{CCA083F7-A2E8-418C-A8E3-2E3E48731271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136729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2513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6" y="1477963"/>
            <a:ext cx="8243888" cy="4830762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540000" marR="0" indent="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000000"/>
              </a:buClr>
              <a:buSzTx/>
              <a:buFont typeface="Arial" pitchFamily="34" charset="0"/>
              <a:buChar char="–"/>
              <a:tabLst/>
              <a:defRPr kumimoji="1" lang="en-US" sz="2000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A083F7-A2E8-418C-A8E3-2E3E48731271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86261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Maggi\Client\The Garden\Ricoh ppt Divider Locke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 Placeholder 2"/>
          <p:cNvSpPr>
            <a:spLocks noGrp="1"/>
          </p:cNvSpPr>
          <p:nvPr>
            <p:ph type="subTitle" idx="1"/>
          </p:nvPr>
        </p:nvSpPr>
        <p:spPr>
          <a:xfrm>
            <a:off x="279400" y="4159250"/>
            <a:ext cx="6400800" cy="381000"/>
          </a:xfrm>
        </p:spPr>
        <p:txBody>
          <a:bodyPr tIns="0" bIns="0">
            <a:spAutoFit/>
          </a:bodyPr>
          <a:lstStyle>
            <a:lvl1pPr marL="0" indent="0">
              <a:buFont typeface="Arial" charset="0"/>
              <a:buNone/>
              <a:defRPr sz="25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3012" name="Title Placeholder 1"/>
          <p:cNvSpPr>
            <a:spLocks noGrp="1"/>
          </p:cNvSpPr>
          <p:nvPr>
            <p:ph type="ctrTitle"/>
          </p:nvPr>
        </p:nvSpPr>
        <p:spPr>
          <a:xfrm>
            <a:off x="279401" y="2862265"/>
            <a:ext cx="3571875" cy="854075"/>
          </a:xfrm>
        </p:spPr>
        <p:txBody>
          <a:bodyPr anchor="b"/>
          <a:lstStyle>
            <a:lvl1pPr>
              <a:defRPr>
                <a:solidFill>
                  <a:srgbClr val="D4003B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958275"/>
      </p:ext>
    </p:extLst>
  </p:cSld>
  <p:clrMapOvr>
    <a:masterClrMapping/>
  </p:clrMapOvr>
  <p:transition spd="slow">
    <p:fade thruBlk="1"/>
  </p:transition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21527D-1A5E-48A0-BB35-44BD6E53D1A3}" type="datetimeFigureOut">
              <a:rPr lang="ru-RU"/>
              <a:pPr>
                <a:defRPr/>
              </a:pPr>
              <a:t>08.09.2015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Version: [###]  	Classification: Internal  	Owner: [Insert name]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4F0DA57-EF7B-4135-803E-E38C989F0B68}" type="slidenum">
              <a:rPr lang="en-US"/>
              <a:pPr>
                <a:defRPr/>
              </a:pPr>
              <a:t>‹#›</a:t>
            </a:fld>
            <a:r>
              <a:rPr lang="en-US"/>
              <a:t> of [#]</a:t>
            </a:r>
          </a:p>
        </p:txBody>
      </p:sp>
    </p:spTree>
    <p:extLst>
      <p:ext uri="{BB962C8B-B14F-4D97-AF65-F5344CB8AC3E}">
        <p14:creationId xmlns:p14="http://schemas.microsoft.com/office/powerpoint/2010/main" val="1288107205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3275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5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 algn="l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0" name="図プレースホルダー 12"/>
          <p:cNvSpPr>
            <a:spLocks noGrp="1"/>
          </p:cNvSpPr>
          <p:nvPr>
            <p:ph type="pic" sz="quarter" idx="16"/>
          </p:nvPr>
        </p:nvSpPr>
        <p:spPr>
          <a:xfrm>
            <a:off x="4712019" y="1477965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1" name="図プレースホルダー 12"/>
          <p:cNvSpPr>
            <a:spLocks noGrp="1"/>
          </p:cNvSpPr>
          <p:nvPr>
            <p:ph type="pic" sz="quarter" idx="17"/>
          </p:nvPr>
        </p:nvSpPr>
        <p:spPr>
          <a:xfrm>
            <a:off x="2623185" y="3664270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8" hasCustomPrompt="1"/>
          </p:nvPr>
        </p:nvSpPr>
        <p:spPr>
          <a:xfrm>
            <a:off x="504825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6830379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2107883" y="6102353"/>
            <a:ext cx="4928235" cy="42036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1204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61555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7C496-E003-4FD5-AE44-BBF29EA06221}" type="datetimeFigureOut">
              <a:rPr lang="ru-RU"/>
              <a:pPr>
                <a:defRPr/>
              </a:pPr>
              <a:t>08.09.2015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Version: [###]  	Classification: Internal  	Owner: [Insert name]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1CD30A7-83CD-4C48-B490-514E3B253AB3}" type="slidenum">
              <a:rPr lang="en-US"/>
              <a:pPr>
                <a:defRPr/>
              </a:pPr>
              <a:t>‹#›</a:t>
            </a:fld>
            <a:r>
              <a:rPr lang="en-US"/>
              <a:t> of [#]</a:t>
            </a:r>
          </a:p>
        </p:txBody>
      </p:sp>
    </p:spTree>
    <p:extLst>
      <p:ext uri="{BB962C8B-B14F-4D97-AF65-F5344CB8AC3E}">
        <p14:creationId xmlns:p14="http://schemas.microsoft.com/office/powerpoint/2010/main" val="3905238481"/>
      </p:ext>
    </p:extLst>
  </p:cSld>
  <p:clrMapOvr>
    <a:masterClrMapping/>
  </p:clrMapOvr>
  <p:transition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6613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BA808-596B-44EF-B97B-892F5F51B0E7}" type="datetimeFigureOut">
              <a:rPr lang="ru-RU"/>
              <a:pPr>
                <a:defRPr/>
              </a:pPr>
              <a:t>08.09.2015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Version: [###]  	Classification: Internal  	Owner: [Insert name]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69F5154-85F9-4D66-8860-8CCD482B86B3}" type="slidenum">
              <a:rPr lang="en-US"/>
              <a:pPr>
                <a:defRPr/>
              </a:pPr>
              <a:t>‹#›</a:t>
            </a:fld>
            <a:r>
              <a:rPr lang="en-US"/>
              <a:t> of [#]</a:t>
            </a:r>
          </a:p>
        </p:txBody>
      </p:sp>
    </p:spTree>
    <p:extLst>
      <p:ext uri="{BB962C8B-B14F-4D97-AF65-F5344CB8AC3E}">
        <p14:creationId xmlns:p14="http://schemas.microsoft.com/office/powerpoint/2010/main" val="2310966305"/>
      </p:ext>
    </p:extLst>
  </p:cSld>
  <p:clrMapOvr>
    <a:masterClrMapping/>
  </p:clrMapOvr>
  <p:transition spd="slow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430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ABBDA-9FE6-4B8D-811A-7E565409AC77}" type="datetimeFigureOut">
              <a:rPr lang="ru-RU"/>
              <a:pPr>
                <a:defRPr/>
              </a:pPr>
              <a:t>08.09.2015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Version: [###]  	Classification: Internal  	Owner: [Insert name]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E21A76A-0E01-40AA-9FBC-F40D4FA77A53}" type="slidenum">
              <a:rPr lang="en-US"/>
              <a:pPr>
                <a:defRPr/>
              </a:pPr>
              <a:t>‹#›</a:t>
            </a:fld>
            <a:r>
              <a:rPr lang="en-US"/>
              <a:t> of [#]</a:t>
            </a:r>
          </a:p>
        </p:txBody>
      </p:sp>
    </p:spTree>
    <p:extLst>
      <p:ext uri="{BB962C8B-B14F-4D97-AF65-F5344CB8AC3E}">
        <p14:creationId xmlns:p14="http://schemas.microsoft.com/office/powerpoint/2010/main" val="3730078623"/>
      </p:ext>
    </p:extLst>
  </p:cSld>
  <p:clrMapOvr>
    <a:masterClrMapping/>
  </p:clrMapOvr>
  <p:transition spd="slow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6CA10-4634-46DD-B2B7-723F1C20C865}" type="datetimeFigureOut">
              <a:rPr lang="ru-RU"/>
              <a:pPr>
                <a:defRPr/>
              </a:pPr>
              <a:t>08.09.2015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Version: [###]  	Classification: Internal  	Owner: [Insert name]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A743FBA-A33C-4625-BE48-2F8C7409FF5E}" type="slidenum">
              <a:rPr lang="en-US"/>
              <a:pPr>
                <a:defRPr/>
              </a:pPr>
              <a:t>‹#›</a:t>
            </a:fld>
            <a:r>
              <a:rPr lang="en-US"/>
              <a:t> of [#]</a:t>
            </a:r>
          </a:p>
        </p:txBody>
      </p:sp>
    </p:spTree>
    <p:extLst>
      <p:ext uri="{BB962C8B-B14F-4D97-AF65-F5344CB8AC3E}">
        <p14:creationId xmlns:p14="http://schemas.microsoft.com/office/powerpoint/2010/main" val="1792873500"/>
      </p:ext>
    </p:extLst>
  </p:cSld>
  <p:clrMapOvr>
    <a:masterClrMapping/>
  </p:clrMapOvr>
  <p:transition spd="slow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0E701-6077-43AD-A122-74073EFCB542}" type="datetimeFigureOut">
              <a:rPr lang="ru-RU"/>
              <a:pPr>
                <a:defRPr/>
              </a:pPr>
              <a:t>08.09.2015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Version: [###]  	Classification: Internal  	Owner: [Insert name]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202AFF9-FF27-4DD4-A392-9E2C669A435C}" type="slidenum">
              <a:rPr lang="en-US"/>
              <a:pPr>
                <a:defRPr/>
              </a:pPr>
              <a:t>‹#›</a:t>
            </a:fld>
            <a:r>
              <a:rPr lang="en-US"/>
              <a:t> of [#]</a:t>
            </a:r>
          </a:p>
        </p:txBody>
      </p:sp>
    </p:spTree>
    <p:extLst>
      <p:ext uri="{BB962C8B-B14F-4D97-AF65-F5344CB8AC3E}">
        <p14:creationId xmlns:p14="http://schemas.microsoft.com/office/powerpoint/2010/main" val="2495246652"/>
      </p:ext>
    </p:extLst>
  </p:cSld>
  <p:clrMapOvr>
    <a:masterClrMapping/>
  </p:clrMapOvr>
  <p:transition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7324"/>
            <a:ext cx="3008313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07B56-5F7B-419B-A278-1F555DBA8E8C}" type="datetimeFigureOut">
              <a:rPr lang="ru-RU"/>
              <a:pPr>
                <a:defRPr/>
              </a:pPr>
              <a:t>08.09.2015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Version: [###]  	Classification: Internal  	Owner: [Insert name]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A746333-62A3-4506-9CFA-956AB31004AA}" type="slidenum">
              <a:rPr lang="en-US"/>
              <a:pPr>
                <a:defRPr/>
              </a:pPr>
              <a:t>‹#›</a:t>
            </a:fld>
            <a:r>
              <a:rPr lang="en-US"/>
              <a:t> of [#]</a:t>
            </a:r>
          </a:p>
        </p:txBody>
      </p:sp>
    </p:spTree>
    <p:extLst>
      <p:ext uri="{BB962C8B-B14F-4D97-AF65-F5344CB8AC3E}">
        <p14:creationId xmlns:p14="http://schemas.microsoft.com/office/powerpoint/2010/main" val="3674599376"/>
      </p:ext>
    </p:extLst>
  </p:cSld>
  <p:clrMapOvr>
    <a:masterClrMapping/>
  </p:clrMapOvr>
  <p:transition spd="slow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059562"/>
            <a:ext cx="5486400" cy="3077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0A4D7-BE1F-4125-A943-A66901E0CA45}" type="datetimeFigureOut">
              <a:rPr lang="ru-RU"/>
              <a:pPr>
                <a:defRPr/>
              </a:pPr>
              <a:t>08.09.2015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Version: [###]  	Classification: Internal  	Owner: [Insert name]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3E185D94-C970-4847-BB17-7C3586559009}" type="slidenum">
              <a:rPr lang="en-US"/>
              <a:pPr>
                <a:defRPr/>
              </a:pPr>
              <a:t>‹#›</a:t>
            </a:fld>
            <a:r>
              <a:rPr lang="en-US"/>
              <a:t> of [#]</a:t>
            </a:r>
          </a:p>
        </p:txBody>
      </p:sp>
    </p:spTree>
    <p:extLst>
      <p:ext uri="{BB962C8B-B14F-4D97-AF65-F5344CB8AC3E}">
        <p14:creationId xmlns:p14="http://schemas.microsoft.com/office/powerpoint/2010/main" val="898283595"/>
      </p:ext>
    </p:extLst>
  </p:cSld>
  <p:clrMapOvr>
    <a:masterClrMapping/>
  </p:clrMapOvr>
  <p:transition spd="slow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8441F-7E13-4099-9B0C-607CA745675A}" type="datetimeFigureOut">
              <a:rPr lang="ru-RU"/>
              <a:pPr>
                <a:defRPr/>
              </a:pPr>
              <a:t>08.09.2015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Version: [###]  	Classification: Internal  	Owner: [Insert name]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6B1CD0D0-8A10-4110-8FFD-51906C49EBEA}" type="slidenum">
              <a:rPr lang="en-US"/>
              <a:pPr>
                <a:defRPr/>
              </a:pPr>
              <a:t>‹#›</a:t>
            </a:fld>
            <a:r>
              <a:rPr lang="en-US"/>
              <a:t> of [#]</a:t>
            </a:r>
          </a:p>
        </p:txBody>
      </p:sp>
    </p:spTree>
    <p:extLst>
      <p:ext uri="{BB962C8B-B14F-4D97-AF65-F5344CB8AC3E}">
        <p14:creationId xmlns:p14="http://schemas.microsoft.com/office/powerpoint/2010/main" val="758875966"/>
      </p:ext>
    </p:extLst>
  </p:cSld>
  <p:clrMapOvr>
    <a:masterClrMapping/>
  </p:clrMapOvr>
  <p:transition spd="slow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54327" y="358777"/>
            <a:ext cx="430887" cy="55086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9400" y="358777"/>
            <a:ext cx="6153150" cy="55086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8A113-A024-4B05-9C12-0C5ACD4EF76D}" type="datetimeFigureOut">
              <a:rPr lang="ru-RU"/>
              <a:pPr>
                <a:defRPr/>
              </a:pPr>
              <a:t>08.09.2015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Version: [###]  	Classification: Internal  	Owner: [Insert name]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60A30E05-E9CC-4F69-924A-91EAEF52A72C}" type="slidenum">
              <a:rPr lang="en-US"/>
              <a:pPr>
                <a:defRPr/>
              </a:pPr>
              <a:t>‹#›</a:t>
            </a:fld>
            <a:r>
              <a:rPr lang="en-US"/>
              <a:t> of [#]</a:t>
            </a:r>
          </a:p>
        </p:txBody>
      </p:sp>
    </p:spTree>
    <p:extLst>
      <p:ext uri="{BB962C8B-B14F-4D97-AF65-F5344CB8AC3E}">
        <p14:creationId xmlns:p14="http://schemas.microsoft.com/office/powerpoint/2010/main" val="3527009008"/>
      </p:ext>
    </p:extLst>
  </p:cSld>
  <p:clrMapOvr>
    <a:masterClrMapping/>
  </p:clrMapOvr>
  <p:transition spd="slow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al Divide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que 10"/>
          <p:cNvSpPr/>
          <p:nvPr userDrawn="1"/>
        </p:nvSpPr>
        <p:spPr>
          <a:xfrm>
            <a:off x="504826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C00000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581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4037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5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5" y="1477965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41559" y="1477963"/>
            <a:ext cx="3907155" cy="4830762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540000" marR="0" indent="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000000"/>
              </a:buClr>
              <a:buSzTx/>
              <a:buFont typeface="Arial" pitchFamily="34" charset="0"/>
              <a:buChar char="–"/>
              <a:tabLst/>
              <a:defRPr kumimoji="1" lang="en-US" sz="2000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1061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358775"/>
            <a:ext cx="8229600" cy="4270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325" y="1341438"/>
            <a:ext cx="4038600" cy="45259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2325" y="1341440"/>
            <a:ext cx="4038600" cy="21859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32325" y="3679827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95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Slide title. Arial~32pt Bold.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373063" y="992823"/>
            <a:ext cx="8447087" cy="49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24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Sub heading text. Arial 24~pt Bold.</a:t>
            </a:r>
            <a:endParaRPr lang="en-GB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77826" y="6506368"/>
            <a:ext cx="6657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kern="0" baseline="0" smtClean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fld id="{A75A6210-D5B1-47D6-8546-22B8E9CA5FBF}" type="datetimeFigureOut">
              <a:rPr/>
              <a:pPr/>
              <a:t>21/10/2014</a:t>
            </a:fld>
            <a:endParaRPr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91755" y="6506368"/>
            <a:ext cx="45757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ctr" defTabSz="914400" rtl="0" eaLnBrk="1" latinLnBrk="0" hangingPunct="1">
              <a:defRPr lang="en-GB" sz="600" kern="0" baseline="0" dirty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r>
              <a:rPr smtClean="0"/>
              <a:t>Version: [###] Classification: Internal  Owner: [Insert name] </a:t>
            </a:r>
            <a:endParaRPr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321675" y="6514153"/>
            <a:ext cx="4912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smtClean="0">
                <a:solidFill>
                  <a:srgbClr val="717171"/>
                </a:solidFill>
              </a:defRPr>
            </a:lvl1pPr>
          </a:lstStyle>
          <a:p>
            <a:pPr algn="r"/>
            <a:fld id="{4573338B-48E0-4503-8458-50861A84B1DB}" type="slidenum">
              <a:rPr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729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Slide title. Arial~32pt Bold.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377826" y="6506368"/>
            <a:ext cx="6657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kern="0" baseline="0" smtClean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fld id="{A75A6210-D5B1-47D6-8546-22B8E9CA5FBF}" type="datetimeFigureOut">
              <a:rPr/>
              <a:pPr/>
              <a:t>21/10/2014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91755" y="6506368"/>
            <a:ext cx="45757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ctr" defTabSz="914400" rtl="0" eaLnBrk="1" latinLnBrk="0" hangingPunct="1">
              <a:defRPr lang="en-GB" sz="600" kern="0" baseline="0" dirty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r>
              <a:rPr smtClean="0"/>
              <a:t>Version: [###] Classification: Internal  Owner: [Insert name]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321675" y="6514153"/>
            <a:ext cx="4912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smtClean="0">
                <a:solidFill>
                  <a:srgbClr val="717171"/>
                </a:solidFill>
              </a:defRPr>
            </a:lvl1pPr>
          </a:lstStyle>
          <a:p>
            <a:pPr algn="r"/>
            <a:fld id="{4573338B-48E0-4503-8458-50861A84B1DB}" type="slidenum">
              <a:rPr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466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_Text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367363" y="1477965"/>
            <a:ext cx="6123064" cy="2232025"/>
          </a:xfrm>
          <a:prstGeom prst="roundRect">
            <a:avLst>
              <a:gd name="adj" fmla="val 7449"/>
            </a:avLst>
          </a:prstGeom>
          <a:solidFill>
            <a:srgbClr val="CF14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95445" y="1592580"/>
            <a:ext cx="5820727" cy="20040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chemeClr val="bg1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Insert short text here. Arial~28pt.</a:t>
            </a:r>
            <a:endParaRPr lang="en-GB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67560" y="3854450"/>
            <a:ext cx="6134163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 dirty="0" smtClean="0">
                <a:latin typeface="Arial" pitchFamily="34" charset="0"/>
              </a:rPr>
              <a:t>Option caption text header. Arial~16pt Bold.</a:t>
            </a:r>
            <a:endParaRPr lang="en-GB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7362" y="4359277"/>
            <a:ext cx="6134360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Option caption text body copy. Arial~16pt.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Slide title. Arial~32pt Bold.</a:t>
            </a:r>
            <a:endParaRPr lang="en-GB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2"/>
          </p:nvPr>
        </p:nvSpPr>
        <p:spPr>
          <a:xfrm>
            <a:off x="377826" y="6506368"/>
            <a:ext cx="6657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kern="0" baseline="0" smtClean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fld id="{A75A6210-D5B1-47D6-8546-22B8E9CA5FBF}" type="datetimeFigureOut">
              <a:rPr/>
              <a:pPr/>
              <a:t>21/10/2014</a:t>
            </a:fld>
            <a:endParaRPr dirty="0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91755" y="6506368"/>
            <a:ext cx="45757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ctr" defTabSz="914400" rtl="0" eaLnBrk="1" latinLnBrk="0" hangingPunct="1">
              <a:defRPr lang="en-GB" sz="600" kern="0" baseline="0" dirty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r>
              <a:rPr smtClean="0"/>
              <a:t>Version: [###] Classification: Internal  Owner: [Insert name] </a:t>
            </a:r>
            <a:endParaRPr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321675" y="6514153"/>
            <a:ext cx="4912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smtClean="0">
                <a:solidFill>
                  <a:srgbClr val="717171"/>
                </a:solidFill>
              </a:defRPr>
            </a:lvl1pPr>
          </a:lstStyle>
          <a:p>
            <a:pPr algn="r"/>
            <a:fld id="{4573338B-48E0-4503-8458-50861A84B1DB}" type="slidenum">
              <a:rPr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03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373064" y="1484315"/>
            <a:ext cx="6666365" cy="3217227"/>
          </a:xfrm>
          <a:prstGeom prst="roundRect">
            <a:avLst>
              <a:gd name="adj" fmla="val 3978"/>
            </a:avLst>
          </a:prstGeom>
          <a:noFill/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Slide title. Arial~32pt Bold.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377826" y="6506368"/>
            <a:ext cx="6657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kern="0" baseline="0" smtClean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fld id="{A75A6210-D5B1-47D6-8546-22B8E9CA5FBF}" type="datetimeFigureOut">
              <a:rPr/>
              <a:pPr/>
              <a:t>21/10/2014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91755" y="6506368"/>
            <a:ext cx="45757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ctr" defTabSz="914400" rtl="0" eaLnBrk="1" latinLnBrk="0" hangingPunct="1">
              <a:defRPr lang="en-GB" sz="600" kern="0" baseline="0" dirty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r>
              <a:rPr smtClean="0"/>
              <a:t>Version: [###] Classification: Internal  Owner: [Insert name]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321675" y="6514153"/>
            <a:ext cx="4912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smtClean="0">
                <a:solidFill>
                  <a:srgbClr val="717171"/>
                </a:solidFill>
              </a:defRPr>
            </a:lvl1pPr>
          </a:lstStyle>
          <a:p>
            <a:pPr algn="r"/>
            <a:fld id="{4573338B-48E0-4503-8458-50861A84B1DB}" type="slidenum">
              <a:rPr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323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with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373063" y="1484315"/>
            <a:ext cx="6666366" cy="321722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62658" y="4815840"/>
            <a:ext cx="6661792" cy="412750"/>
          </a:xfrm>
          <a:prstGeom prst="rect">
            <a:avLst/>
          </a:prstGeom>
        </p:spPr>
        <p:txBody>
          <a:bodyPr/>
          <a:lstStyle>
            <a:lvl1pPr>
              <a:buNone/>
              <a:defRPr sz="1600" b="1" i="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sz="1600" b="1" i="0" baseline="0" dirty="0" smtClean="0">
                <a:latin typeface="Arial" pitchFamily="34" charset="0"/>
              </a:rPr>
              <a:t>Image caption text header. Arial~16pt Bold.</a:t>
            </a:r>
            <a:endParaRPr lang="en-GB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2594" y="5320667"/>
            <a:ext cx="6669347" cy="479425"/>
          </a:xfrm>
          <a:prstGeom prst="rect">
            <a:avLst/>
          </a:prstGeom>
        </p:spPr>
        <p:txBody>
          <a:bodyPr/>
          <a:lstStyle>
            <a:lvl1pPr>
              <a:buNone/>
              <a:defRPr sz="1600" baseline="0"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 smtClean="0"/>
              <a:t>Image caption text body copy. Arial~16pt.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Slide title. Arial~32pt Bold.</a:t>
            </a:r>
            <a:endParaRPr lang="en-GB" dirty="0"/>
          </a:p>
        </p:txBody>
      </p:sp>
      <p:sp>
        <p:nvSpPr>
          <p:cNvPr id="16" name="Date Placeholder 6"/>
          <p:cNvSpPr>
            <a:spLocks noGrp="1"/>
          </p:cNvSpPr>
          <p:nvPr>
            <p:ph type="dt" sz="half" idx="2"/>
          </p:nvPr>
        </p:nvSpPr>
        <p:spPr>
          <a:xfrm>
            <a:off x="377826" y="6506368"/>
            <a:ext cx="6657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kern="0" baseline="0" smtClean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fld id="{A75A6210-D5B1-47D6-8546-22B8E9CA5FBF}" type="datetimeFigureOut">
              <a:rPr/>
              <a:pPr/>
              <a:t>21/10/2014</a:t>
            </a:fld>
            <a:endParaRPr dirty="0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91755" y="6506368"/>
            <a:ext cx="45757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ctr" defTabSz="914400" rtl="0" eaLnBrk="1" latinLnBrk="0" hangingPunct="1">
              <a:defRPr lang="en-GB" sz="600" kern="0" baseline="0" dirty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r>
              <a:rPr smtClean="0"/>
              <a:t>Version: [###] Classification: Internal  Owner: [Insert name] </a:t>
            </a:r>
            <a:endParaRPr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321675" y="6514153"/>
            <a:ext cx="4912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smtClean="0">
                <a:solidFill>
                  <a:srgbClr val="717171"/>
                </a:solidFill>
              </a:defRPr>
            </a:lvl1pPr>
          </a:lstStyle>
          <a:p>
            <a:pPr algn="r"/>
            <a:fld id="{4573338B-48E0-4503-8458-50861A84B1DB}" type="slidenum">
              <a:rPr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407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_with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373063" y="1484315"/>
            <a:ext cx="3980830" cy="237013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1" name="図プレースホルダー 12"/>
          <p:cNvSpPr>
            <a:spLocks noGrp="1"/>
          </p:cNvSpPr>
          <p:nvPr>
            <p:ph type="pic" sz="quarter" idx="16"/>
          </p:nvPr>
        </p:nvSpPr>
        <p:spPr>
          <a:xfrm>
            <a:off x="4799104" y="1484315"/>
            <a:ext cx="4021046" cy="237013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8"/>
          </p:nvPr>
        </p:nvSpPr>
        <p:spPr>
          <a:xfrm>
            <a:off x="2623185" y="3644803"/>
            <a:ext cx="4036695" cy="2376487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488784" y="3983991"/>
            <a:ext cx="1918335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6830379" y="3983991"/>
            <a:ext cx="1883410" cy="984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16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2107883" y="6002215"/>
            <a:ext cx="4928235" cy="29698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2pPr>
            <a:lvl3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3pPr>
            <a:lvl4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4pPr>
            <a:lvl5pPr marL="0" indent="0">
              <a:buNone/>
              <a:defRPr sz="1600" b="1" i="0" baseline="0"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Image caption text. Arial~16pt Bold.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Slide title. Arial~32pt Bold.</a:t>
            </a:r>
            <a:endParaRPr lang="en-GB" dirty="0"/>
          </a:p>
        </p:txBody>
      </p:sp>
      <p:sp>
        <p:nvSpPr>
          <p:cNvPr id="19" name="Date Placeholder 6"/>
          <p:cNvSpPr>
            <a:spLocks noGrp="1"/>
          </p:cNvSpPr>
          <p:nvPr>
            <p:ph type="dt" sz="half" idx="2"/>
          </p:nvPr>
        </p:nvSpPr>
        <p:spPr>
          <a:xfrm>
            <a:off x="377826" y="6506368"/>
            <a:ext cx="6657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kern="0" baseline="0" smtClean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fld id="{A75A6210-D5B1-47D6-8546-22B8E9CA5FBF}" type="datetimeFigureOut">
              <a:rPr/>
              <a:pPr/>
              <a:t>21/10/2014</a:t>
            </a:fld>
            <a:endParaRPr dirty="0"/>
          </a:p>
        </p:txBody>
      </p:sp>
      <p:sp>
        <p:nvSpPr>
          <p:cNvPr id="20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91755" y="6506368"/>
            <a:ext cx="45757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ctr" defTabSz="914400" rtl="0" eaLnBrk="1" latinLnBrk="0" hangingPunct="1">
              <a:defRPr lang="en-GB" sz="600" kern="0" baseline="0" dirty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r>
              <a:rPr smtClean="0"/>
              <a:t>Version: [###] Classification: Internal  Owner: [Insert name] </a:t>
            </a:r>
            <a:endParaRPr/>
          </a:p>
        </p:txBody>
      </p:sp>
      <p:sp>
        <p:nvSpPr>
          <p:cNvPr id="21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321675" y="6514153"/>
            <a:ext cx="4912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smtClean="0">
                <a:solidFill>
                  <a:srgbClr val="717171"/>
                </a:solidFill>
              </a:defRPr>
            </a:lvl1pPr>
          </a:lstStyle>
          <a:p>
            <a:pPr algn="r"/>
            <a:fld id="{4573338B-48E0-4503-8458-50861A84B1DB}" type="slidenum">
              <a:rPr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1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367084" y="1477963"/>
            <a:ext cx="3993267" cy="2399556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6"/>
          </p:nvPr>
        </p:nvSpPr>
        <p:spPr>
          <a:xfrm>
            <a:off x="4587650" y="1477963"/>
            <a:ext cx="4213225" cy="4830762"/>
          </a:xfrm>
          <a:prstGeom prst="rect">
            <a:avLst/>
          </a:prstGeom>
        </p:spPr>
        <p:txBody>
          <a:bodyPr/>
          <a:lstStyle>
            <a:lvl1pPr marL="342900" indent="-342900">
              <a:spcAft>
                <a:spcPts val="600"/>
              </a:spcAft>
              <a:buClr>
                <a:srgbClr val="CF142B"/>
              </a:buClr>
              <a:buFont typeface="Wingdings" pitchFamily="2" charset="2"/>
              <a:buChar char="§"/>
              <a:defRPr sz="2800"/>
            </a:lvl1pPr>
            <a:lvl2pPr marL="742950" indent="-285750">
              <a:spcAft>
                <a:spcPts val="600"/>
              </a:spcAft>
              <a:buClrTx/>
              <a:buFont typeface="Arial" pitchFamily="34" charset="0"/>
              <a:buChar char="–"/>
              <a:defRPr sz="2000"/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Slide title. Arial~32pt Bold.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75A6210-D5B1-47D6-8546-22B8E9CA5FBF}" type="datetimeFigureOut">
              <a:rPr/>
              <a:pPr/>
              <a:t>21/10/2014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smtClean="0"/>
              <a:t>Version: [###] Classification: Internal  Owner: [Insert name]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4573338B-48E0-4503-8458-50861A84B1DB}" type="slidenum">
              <a:rPr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32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365761" y="1482634"/>
            <a:ext cx="3717471" cy="2204108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Click icon to add picture</a:t>
            </a:r>
            <a:endParaRPr kumimoji="0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89464" y="1479369"/>
            <a:ext cx="4230687" cy="2173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Insert text here.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Arial~28pt.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3" name="図プレースホルダー 12"/>
          <p:cNvSpPr>
            <a:spLocks noGrp="1"/>
          </p:cNvSpPr>
          <p:nvPr>
            <p:ph type="pic" sz="quarter" idx="15"/>
          </p:nvPr>
        </p:nvSpPr>
        <p:spPr>
          <a:xfrm>
            <a:off x="365761" y="3847330"/>
            <a:ext cx="3717471" cy="2204108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Click icon to add picture</a:t>
            </a:r>
            <a:endParaRPr kumimoji="0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589464" y="3847330"/>
            <a:ext cx="4230687" cy="21739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Insert text here.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Arial~28pt.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Slide title. Arial~32pt Bold.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A75A6210-D5B1-47D6-8546-22B8E9CA5FBF}" type="datetimeFigureOut">
              <a:rPr/>
              <a:pPr/>
              <a:t>21/10/2014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smtClean="0"/>
              <a:t>Version: [###] Classification: Internal  Owner: [Insert name]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4573338B-48E0-4503-8458-50861A84B1DB}" type="slidenum">
              <a:rPr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467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365761" y="1482634"/>
            <a:ext cx="3717471" cy="2204108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ja-JP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Click icon to add picture</a:t>
            </a:r>
            <a:endParaRPr kumimoji="0" lang="ja-JP" alt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89464" y="1479370"/>
            <a:ext cx="4230687" cy="21656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Insert text here.</a:t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rPr>
              <a:t>Arial~28pt.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Slide title. Arial~32pt Bold.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75A6210-D5B1-47D6-8546-22B8E9CA5FBF}" type="datetimeFigureOut">
              <a:rPr/>
              <a:pPr/>
              <a:t>21/10/2014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smtClean="0"/>
              <a:t>Version: [###] Classification: Internal  Owner: [Insert name]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4573338B-48E0-4503-8458-50861A84B1DB}" type="slidenum">
              <a:rPr/>
              <a:pPr algn="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88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32pt mixed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3275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8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6" y="1477965"/>
            <a:ext cx="3709035" cy="2208779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25" y="1477963"/>
            <a:ext cx="4192588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  <a:br>
              <a:rPr lang="en-US" dirty="0" smtClean="0"/>
            </a:br>
            <a:r>
              <a:rPr lang="en-US" dirty="0" smtClean="0"/>
              <a:t>Arial~28pt.</a:t>
            </a:r>
            <a:endParaRPr lang="en-GB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73EFE88D-0649-4C8E-9210-BC4A62AB41BE}" type="datetime1">
              <a:rPr lang="en-GB">
                <a:solidFill>
                  <a:srgbClr val="717171"/>
                </a:solidFill>
              </a:rPr>
              <a:pPr/>
              <a:t>07/09/2015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395B881-0B66-4FA6-9D96-5327ED8B9EC9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>
                <a:solidFill>
                  <a:srgbClr val="717171"/>
                </a:solidFill>
              </a:rPr>
              <a:t>Version: [###] Classification: Internal  Owner: [Insert name] </a:t>
            </a:r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6649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313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112839" y="438582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61F24-2151-493F-A1E7-D0111196CDC0}" type="datetime1">
              <a:rPr smtClean="0"/>
              <a:pPr>
                <a:defRPr/>
              </a:pPr>
              <a:t>21/10/2014</a:t>
            </a:fld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955D7-6651-48DE-8E23-9DDD7A87D710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5292080" y="6633796"/>
            <a:ext cx="3030653" cy="184666"/>
          </a:xfrm>
          <a:prstGeom prst="rect">
            <a:avLst/>
          </a:prstGeom>
        </p:spPr>
        <p:txBody>
          <a:bodyPr anchor="b"/>
          <a:lstStyle>
            <a:lvl1pPr algn="r" fontAlgn="base">
              <a:spcBef>
                <a:spcPct val="0"/>
              </a:spcBef>
              <a:spcAft>
                <a:spcPct val="0"/>
              </a:spcAft>
              <a:defRPr sz="60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dirty="0" smtClean="0"/>
              <a:t>Version: [###] Classification: In confidence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5800123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 hasCustomPrompt="1"/>
          </p:nvPr>
        </p:nvSpPr>
        <p:spPr>
          <a:xfrm>
            <a:off x="488969" y="3269047"/>
            <a:ext cx="6387287" cy="629715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Divider title header. Arial~36pt</a:t>
            </a:r>
            <a:endParaRPr lang="en-GB" dirty="0"/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5" y="4106863"/>
            <a:ext cx="3389313" cy="723900"/>
          </a:xfrm>
          <a:prstGeom prst="rect">
            <a:avLst/>
          </a:prstGeom>
        </p:spPr>
        <p:txBody>
          <a:bodyPr/>
          <a:lstStyle>
            <a:lvl1pPr marL="0" indent="0" defTabSz="432000">
              <a:buNone/>
              <a:tabLst/>
              <a:defRPr sz="1800" baseline="0">
                <a:solidFill>
                  <a:schemeClr val="accent1"/>
                </a:solidFill>
                <a:latin typeface="Arial" pitchFamily="34" charset="0"/>
              </a:defRPr>
            </a:lvl1pPr>
            <a:lvl2pPr marL="0" indent="0" defTabSz="432000">
              <a:buNone/>
              <a:tabLst/>
              <a:defRPr sz="1800" baseline="0">
                <a:latin typeface="Arial" pitchFamily="34" charset="0"/>
              </a:defRPr>
            </a:lvl2pPr>
            <a:lvl3pPr marL="0" indent="0" defTabSz="432000">
              <a:buNone/>
              <a:tabLst/>
              <a:defRPr sz="1800" baseline="0">
                <a:latin typeface="Arial" pitchFamily="34" charset="0"/>
              </a:defRPr>
            </a:lvl3pPr>
            <a:lvl4pPr marL="0" indent="0" defTabSz="432000">
              <a:buNone/>
              <a:tabLst/>
              <a:defRPr sz="1800" baseline="0">
                <a:latin typeface="Arial" pitchFamily="34" charset="0"/>
              </a:defRPr>
            </a:lvl4pPr>
            <a:lvl5pPr marL="0" indent="0" defTabSz="432000">
              <a:buNone/>
              <a:tabLst/>
              <a:defRPr sz="1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Option sub title. Arial~18pt</a:t>
            </a:r>
            <a:endParaRPr lang="en-GB" dirty="0"/>
          </a:p>
        </p:txBody>
      </p:sp>
      <p:sp>
        <p:nvSpPr>
          <p:cNvPr id="5" name="Plaque 10"/>
          <p:cNvSpPr/>
          <p:nvPr userDrawn="1"/>
        </p:nvSpPr>
        <p:spPr>
          <a:xfrm flipH="1">
            <a:off x="6876256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Layout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Placeholder 2"/>
          <p:cNvSpPr>
            <a:spLocks noGrp="1"/>
          </p:cNvSpPr>
          <p:nvPr>
            <p:ph type="subTitle" idx="1"/>
          </p:nvPr>
        </p:nvSpPr>
        <p:spPr>
          <a:xfrm>
            <a:off x="279400" y="4159250"/>
            <a:ext cx="6400800" cy="381000"/>
          </a:xfrm>
        </p:spPr>
        <p:txBody>
          <a:bodyPr tIns="0" bIns="0">
            <a:spAutoFit/>
          </a:bodyPr>
          <a:lstStyle>
            <a:lvl1pPr marL="0" indent="0">
              <a:buFont typeface="Arial" charset="0"/>
              <a:buNone/>
              <a:defRPr sz="2500"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9940" name="Title Placeholder 1"/>
          <p:cNvSpPr>
            <a:spLocks noGrp="1"/>
          </p:cNvSpPr>
          <p:nvPr>
            <p:ph type="ctrTitle"/>
          </p:nvPr>
        </p:nvSpPr>
        <p:spPr>
          <a:xfrm>
            <a:off x="279402" y="2862266"/>
            <a:ext cx="3571875" cy="854075"/>
          </a:xfrm>
        </p:spPr>
        <p:txBody>
          <a:bodyPr anchor="b"/>
          <a:lstStyle>
            <a:lvl1pPr>
              <a:defRPr>
                <a:solidFill>
                  <a:srgbClr val="D4003B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9307427"/>
      </p:ext>
    </p:extLst>
  </p:cSld>
  <p:clrMapOvr>
    <a:masterClrMapping/>
  </p:clrMapOvr>
  <p:hf hd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008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231106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627547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318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8689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601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8101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577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6E8111AF-62F0-4F53-8837-C7A27153FC06}" type="datetimeFigureOut">
              <a:rPr lang="ru-RU">
                <a:solidFill>
                  <a:srgbClr val="CF142B"/>
                </a:solidFill>
                <a:cs typeface="Arial" charset="0"/>
              </a:rPr>
              <a:pPr/>
              <a:t>07.09.2015</a:t>
            </a:fld>
            <a:endParaRPr lang="ru-RU">
              <a:solidFill>
                <a:srgbClr val="CF142B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srgbClr val="CF142B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B7A63-9FCA-4BBC-9CC4-1A246DB35274}" type="slidenum">
              <a:rPr lang="ru-RU" smtClean="0">
                <a:solidFill>
                  <a:srgbClr val="717171"/>
                </a:solidFill>
              </a:rPr>
              <a:pPr/>
              <a:t>‹#›</a:t>
            </a:fld>
            <a:endParaRPr lang="ru-RU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539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819549"/>
            <a:ext cx="3008313" cy="6155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4890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59562"/>
            <a:ext cx="5486400" cy="3077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060423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14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54328" y="358778"/>
            <a:ext cx="430887" cy="55086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9400" y="358778"/>
            <a:ext cx="6153150" cy="55086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046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358775"/>
            <a:ext cx="8229600" cy="427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5613" y="1341438"/>
            <a:ext cx="8229600" cy="4525962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659563" y="6669090"/>
            <a:ext cx="2133600" cy="92075"/>
          </a:xfrm>
          <a:prstGeom prst="rect">
            <a:avLst/>
          </a:prstGeom>
        </p:spPr>
        <p:txBody>
          <a:bodyPr/>
          <a:lstStyle>
            <a:lvl1pPr>
              <a:buClr>
                <a:srgbClr val="ED171F"/>
              </a:buCl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719BFA-FE52-42AC-B3FE-4EB0CDD88DCA}" type="datetime1">
              <a:rPr lang="en-GB" sz="16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08/09/2015</a:t>
            </a:fld>
            <a:endParaRPr lang="en-GB" sz="160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1113" y="6464300"/>
            <a:ext cx="4856162" cy="122238"/>
          </a:xfrm>
          <a:prstGeom prst="rect">
            <a:avLst/>
          </a:prstGeom>
        </p:spPr>
        <p:txBody>
          <a:bodyPr/>
          <a:lstStyle>
            <a:lvl1pPr>
              <a:buClr>
                <a:srgbClr val="ED171F"/>
              </a:buCl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>
                <a:solidFill>
                  <a:srgbClr val="000000"/>
                </a:solidFill>
              </a:rPr>
              <a:t>Version: [1.0]  	Classification: Internal 	Owner: Sophie Paquot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86550" y="6494465"/>
            <a:ext cx="2133600" cy="92075"/>
          </a:xfrm>
          <a:prstGeom prst="rect">
            <a:avLst/>
          </a:prstGeom>
        </p:spPr>
        <p:txBody>
          <a:bodyPr/>
          <a:lstStyle>
            <a:lvl1pPr>
              <a:buClr>
                <a:srgbClr val="ED171F"/>
              </a:buCl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>
                <a:solidFill>
                  <a:srgbClr val="000000"/>
                </a:solidFill>
              </a:rPr>
              <a:t>Page </a:t>
            </a:r>
            <a:fld id="{DFAF91A3-BC37-4535-A681-B0D698CBFEA2}" type="slidenum">
              <a:rPr lang="en-GB" sz="16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GB" sz="1600">
                <a:solidFill>
                  <a:srgbClr val="000000"/>
                </a:solidFill>
              </a:rPr>
              <a:t> of [#]</a:t>
            </a:r>
          </a:p>
        </p:txBody>
      </p:sp>
    </p:spTree>
    <p:extLst>
      <p:ext uri="{BB962C8B-B14F-4D97-AF65-F5344CB8AC3E}">
        <p14:creationId xmlns:p14="http://schemas.microsoft.com/office/powerpoint/2010/main" val="29969355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2513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Plaque 10"/>
          <p:cNvSpPr/>
          <p:nvPr userDrawn="1"/>
        </p:nvSpPr>
        <p:spPr>
          <a:xfrm>
            <a:off x="1161733" y="1737043"/>
            <a:ext cx="1547495" cy="1548446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Plaque 10"/>
          <p:cNvSpPr/>
          <p:nvPr userDrawn="1"/>
        </p:nvSpPr>
        <p:spPr>
          <a:xfrm>
            <a:off x="2387027" y="4311652"/>
            <a:ext cx="1173076" cy="1173797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laque 10"/>
          <p:cNvSpPr/>
          <p:nvPr userDrawn="1"/>
        </p:nvSpPr>
        <p:spPr>
          <a:xfrm>
            <a:off x="4102542" y="4311650"/>
            <a:ext cx="1169987" cy="1170706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B7D3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laque 10"/>
          <p:cNvSpPr/>
          <p:nvPr userDrawn="1"/>
        </p:nvSpPr>
        <p:spPr>
          <a:xfrm>
            <a:off x="5814966" y="4311650"/>
            <a:ext cx="1194434" cy="119516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45BD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laque 10"/>
          <p:cNvSpPr/>
          <p:nvPr userDrawn="1"/>
        </p:nvSpPr>
        <p:spPr>
          <a:xfrm>
            <a:off x="7551839" y="4311650"/>
            <a:ext cx="1196874" cy="119761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71B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laque 10"/>
          <p:cNvSpPr/>
          <p:nvPr userDrawn="1"/>
        </p:nvSpPr>
        <p:spPr>
          <a:xfrm>
            <a:off x="3786823" y="1737043"/>
            <a:ext cx="1547495" cy="1548446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laque 10"/>
          <p:cNvSpPr/>
          <p:nvPr userDrawn="1"/>
        </p:nvSpPr>
        <p:spPr>
          <a:xfrm>
            <a:off x="671513" y="4311652"/>
            <a:ext cx="1173076" cy="1173797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laque 10"/>
          <p:cNvSpPr/>
          <p:nvPr userDrawn="1"/>
        </p:nvSpPr>
        <p:spPr>
          <a:xfrm>
            <a:off x="6411913" y="1737043"/>
            <a:ext cx="1547495" cy="1548446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592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05219" y="43275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274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3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2513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8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6" y="1477965"/>
            <a:ext cx="3709035" cy="2208779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26" y="1477963"/>
            <a:ext cx="3368675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  <a:br>
              <a:rPr lang="en-US" dirty="0" smtClean="0"/>
            </a:br>
            <a:r>
              <a:rPr lang="en-US" dirty="0" smtClean="0"/>
              <a:t>Arial~28pt.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5559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2513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8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6" y="1477965"/>
            <a:ext cx="3709035" cy="2208779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26" y="1477963"/>
            <a:ext cx="3368675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  <a:br>
              <a:rPr lang="en-US" dirty="0" smtClean="0"/>
            </a:br>
            <a:r>
              <a:rPr lang="en-US" dirty="0" smtClean="0"/>
              <a:t>Arial~28pt.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95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3275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6" y="1478668"/>
            <a:ext cx="3709035" cy="2208779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26" y="1477963"/>
            <a:ext cx="3368675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  <a:br>
              <a:rPr lang="en-US" dirty="0" smtClean="0"/>
            </a:br>
            <a:r>
              <a:rPr lang="en-US" dirty="0" smtClean="0"/>
              <a:t>Arial~28pt.</a:t>
            </a:r>
            <a:endParaRPr lang="en-GB" dirty="0"/>
          </a:p>
        </p:txBody>
      </p:sp>
      <p:sp>
        <p:nvSpPr>
          <p:cNvPr id="6" name="図プレースホルダー 12"/>
          <p:cNvSpPr>
            <a:spLocks noGrp="1"/>
          </p:cNvSpPr>
          <p:nvPr>
            <p:ph type="pic" sz="quarter" idx="15"/>
          </p:nvPr>
        </p:nvSpPr>
        <p:spPr>
          <a:xfrm>
            <a:off x="504826" y="3856108"/>
            <a:ext cx="3709035" cy="2208779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556126" y="3854450"/>
            <a:ext cx="3368675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  <a:br>
              <a:rPr lang="en-US" dirty="0" smtClean="0"/>
            </a:br>
            <a:r>
              <a:rPr lang="en-US" dirty="0" smtClean="0"/>
              <a:t>Arial~28pt.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578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7909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2513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6" y="1477963"/>
            <a:ext cx="8243888" cy="4830762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540000" marR="0" indent="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000000"/>
              </a:buClr>
              <a:buSzTx/>
              <a:buFont typeface="Arial" pitchFamily="34" charset="0"/>
              <a:buChar char="–"/>
              <a:tabLst/>
              <a:defRPr kumimoji="1" lang="en-US" sz="2000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92841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05219" y="43275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6684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title header 36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10"/>
          <p:cNvSpPr/>
          <p:nvPr userDrawn="1"/>
        </p:nvSpPr>
        <p:spPr>
          <a:xfrm flipH="1">
            <a:off x="6876258" y="4435117"/>
            <a:ext cx="1872457" cy="187360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6" y="4106863"/>
            <a:ext cx="3389313" cy="723900"/>
          </a:xfrm>
          <a:prstGeom prst="rect">
            <a:avLst/>
          </a:prstGeom>
        </p:spPr>
        <p:txBody>
          <a:bodyPr/>
          <a:lstStyle>
            <a:lvl1pPr marL="0" indent="0" defTabSz="432000">
              <a:buNone/>
              <a:tabLst/>
              <a:defRPr sz="1800" baseline="0">
                <a:solidFill>
                  <a:schemeClr val="tx1"/>
                </a:solidFill>
                <a:latin typeface="Arial" pitchFamily="34" charset="0"/>
              </a:defRPr>
            </a:lvl1pPr>
            <a:lvl2pPr marL="0" indent="0" defTabSz="432000">
              <a:buNone/>
              <a:tabLst/>
              <a:defRPr sz="1800" baseline="0">
                <a:latin typeface="Arial" pitchFamily="34" charset="0"/>
              </a:defRPr>
            </a:lvl2pPr>
            <a:lvl3pPr marL="0" indent="0" defTabSz="432000">
              <a:buNone/>
              <a:tabLst/>
              <a:defRPr sz="1800" baseline="0">
                <a:latin typeface="Arial" pitchFamily="34" charset="0"/>
              </a:defRPr>
            </a:lvl3pPr>
            <a:lvl4pPr marL="0" indent="0" defTabSz="432000">
              <a:buNone/>
              <a:tabLst/>
              <a:defRPr sz="1800" baseline="0">
                <a:latin typeface="Arial" pitchFamily="34" charset="0"/>
              </a:defRPr>
            </a:lvl4pPr>
            <a:lvl5pPr marL="0" indent="0" defTabSz="432000">
              <a:buNone/>
              <a:tabLst/>
              <a:defRPr sz="1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Option sub title. Arial~18pt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97207" y="325850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Divider title header. Arial~36pt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667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2513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Plaque 10"/>
          <p:cNvSpPr/>
          <p:nvPr userDrawn="1"/>
        </p:nvSpPr>
        <p:spPr>
          <a:xfrm>
            <a:off x="1161733" y="1737043"/>
            <a:ext cx="1547495" cy="1548446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Plaque 10"/>
          <p:cNvSpPr/>
          <p:nvPr userDrawn="1"/>
        </p:nvSpPr>
        <p:spPr>
          <a:xfrm>
            <a:off x="2387027" y="4311652"/>
            <a:ext cx="1173076" cy="1173797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laque 10"/>
          <p:cNvSpPr/>
          <p:nvPr userDrawn="1"/>
        </p:nvSpPr>
        <p:spPr>
          <a:xfrm>
            <a:off x="4102542" y="4311650"/>
            <a:ext cx="1169987" cy="1170706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B7D3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Plaque 10"/>
          <p:cNvSpPr/>
          <p:nvPr userDrawn="1"/>
        </p:nvSpPr>
        <p:spPr>
          <a:xfrm>
            <a:off x="5814966" y="4311650"/>
            <a:ext cx="1194434" cy="119516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45BD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Plaque 10"/>
          <p:cNvSpPr/>
          <p:nvPr userDrawn="1"/>
        </p:nvSpPr>
        <p:spPr>
          <a:xfrm>
            <a:off x="7551839" y="4311650"/>
            <a:ext cx="1196874" cy="119761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71B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Plaque 10"/>
          <p:cNvSpPr/>
          <p:nvPr userDrawn="1"/>
        </p:nvSpPr>
        <p:spPr>
          <a:xfrm>
            <a:off x="3786823" y="1737043"/>
            <a:ext cx="1547495" cy="1548446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Plaque 10"/>
          <p:cNvSpPr/>
          <p:nvPr userDrawn="1"/>
        </p:nvSpPr>
        <p:spPr>
          <a:xfrm>
            <a:off x="671513" y="4311652"/>
            <a:ext cx="1173076" cy="1173797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Plaque 10"/>
          <p:cNvSpPr/>
          <p:nvPr userDrawn="1"/>
        </p:nvSpPr>
        <p:spPr>
          <a:xfrm>
            <a:off x="6411913" y="1737043"/>
            <a:ext cx="1547495" cy="1548446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bg1"/>
          </a:solidFill>
          <a:ln w="1270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4394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05219" y="43275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372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3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2513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8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6" y="1477965"/>
            <a:ext cx="3709035" cy="2208779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26" y="1477963"/>
            <a:ext cx="3368675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  <a:br>
              <a:rPr lang="en-US" dirty="0" smtClean="0"/>
            </a:br>
            <a:r>
              <a:rPr lang="en-US" dirty="0" smtClean="0"/>
              <a:t>Arial~28pt.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0751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le 3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2513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8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6" y="1477965"/>
            <a:ext cx="3709035" cy="2208779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26" y="1477963"/>
            <a:ext cx="3368675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  <a:br>
              <a:rPr lang="en-US" dirty="0" smtClean="0"/>
            </a:br>
            <a:r>
              <a:rPr lang="en-US" dirty="0" smtClean="0"/>
              <a:t>Arial~28pt.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404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3275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図プレースホルダー 12"/>
          <p:cNvSpPr>
            <a:spLocks noGrp="1"/>
          </p:cNvSpPr>
          <p:nvPr>
            <p:ph type="pic" sz="quarter" idx="13"/>
          </p:nvPr>
        </p:nvSpPr>
        <p:spPr>
          <a:xfrm>
            <a:off x="504826" y="1478668"/>
            <a:ext cx="3709035" cy="2208779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556126" y="1477963"/>
            <a:ext cx="3368675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  <a:br>
              <a:rPr lang="en-US" dirty="0" smtClean="0"/>
            </a:br>
            <a:r>
              <a:rPr lang="en-US" dirty="0" smtClean="0"/>
              <a:t>Arial~28pt.</a:t>
            </a:r>
            <a:endParaRPr lang="en-GB" dirty="0"/>
          </a:p>
        </p:txBody>
      </p:sp>
      <p:sp>
        <p:nvSpPr>
          <p:cNvPr id="6" name="図プレースホルダー 12"/>
          <p:cNvSpPr>
            <a:spLocks noGrp="1"/>
          </p:cNvSpPr>
          <p:nvPr>
            <p:ph type="pic" sz="quarter" idx="15"/>
          </p:nvPr>
        </p:nvSpPr>
        <p:spPr>
          <a:xfrm>
            <a:off x="504826" y="3856108"/>
            <a:ext cx="3709035" cy="2208779"/>
          </a:xfrm>
          <a:prstGeom prst="roundRect">
            <a:avLst>
              <a:gd name="adj" fmla="val 397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/>
              </a:defRPr>
            </a:lvl1pPr>
          </a:lstStyle>
          <a:p>
            <a:pPr lvl="0"/>
            <a:r>
              <a:rPr lang="en-GB" altLang="ja-JP" noProof="0" dirty="0" smtClean="0"/>
              <a:t>Click icon to add picture</a:t>
            </a:r>
            <a:endParaRPr lang="ja-JP" altLang="en-US" noProof="0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556126" y="3854450"/>
            <a:ext cx="3368675" cy="169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2800" baseline="0">
                <a:latin typeface="Arial" pitchFamily="34" charset="0"/>
              </a:defRPr>
            </a:lvl2pPr>
            <a:lvl3pPr marL="0" indent="0">
              <a:buNone/>
              <a:defRPr sz="2800" baseline="0">
                <a:latin typeface="Arial" pitchFamily="34" charset="0"/>
              </a:defRPr>
            </a:lvl3pPr>
            <a:lvl4pPr marL="0" indent="0">
              <a:buNone/>
              <a:defRPr sz="2800" baseline="0">
                <a:latin typeface="Arial" pitchFamily="34" charset="0"/>
              </a:defRPr>
            </a:lvl4pPr>
            <a:lvl5pPr marL="0" indent="0">
              <a:buNone/>
              <a:defRPr sz="280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Insert text here.</a:t>
            </a:r>
            <a:br>
              <a:rPr lang="en-US" dirty="0" smtClean="0"/>
            </a:br>
            <a:r>
              <a:rPr lang="en-US" dirty="0" smtClean="0"/>
              <a:t>Arial~28pt.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825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itle 32pt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12839" y="42513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04826" y="1477963"/>
            <a:ext cx="8243888" cy="4830762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sz="2800" baseline="0">
                <a:solidFill>
                  <a:srgbClr val="000000"/>
                </a:solidFill>
                <a:latin typeface="Arial" pitchFamily="34" charset="0"/>
              </a:defRPr>
            </a:lvl1pPr>
            <a:lvl2pPr marL="540000" marR="0" indent="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000000"/>
              </a:buClr>
              <a:buSzTx/>
              <a:buFont typeface="Arial" pitchFamily="34" charset="0"/>
              <a:buChar char="–"/>
              <a:tabLst/>
              <a:defRPr kumimoji="1" lang="en-US" sz="2000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0"/>
            <a:r>
              <a:rPr lang="en-US" dirty="0" smtClean="0"/>
              <a:t>Bullet 1. Arial~28pt.</a:t>
            </a:r>
          </a:p>
          <a:p>
            <a:pPr lvl="1"/>
            <a:r>
              <a:rPr lang="en-US" dirty="0" smtClean="0"/>
              <a:t>Bullet 2. Arial~20pt.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3563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105219" y="432755"/>
            <a:ext cx="6142037" cy="6416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 i="0" baseline="0">
                <a:solidFill>
                  <a:srgbClr val="000000"/>
                </a:solidFill>
                <a:latin typeface="Arial" pitchFamily="34" charset="0"/>
              </a:defRPr>
            </a:lvl1pPr>
            <a:lvl2pPr marL="0" indent="0">
              <a:buNone/>
              <a:defRPr sz="3200" b="1" i="0" baseline="0">
                <a:latin typeface="Arial" pitchFamily="34" charset="0"/>
              </a:defRPr>
            </a:lvl2pPr>
            <a:lvl3pPr marL="0" indent="0">
              <a:buNone/>
              <a:defRPr sz="3200" b="1" i="0" baseline="0">
                <a:latin typeface="Arial" pitchFamily="34" charset="0"/>
              </a:defRPr>
            </a:lvl3pPr>
            <a:lvl4pPr marL="0" indent="0">
              <a:buNone/>
              <a:defRPr sz="3200" b="1" i="0" baseline="0">
                <a:latin typeface="Arial" pitchFamily="34" charset="0"/>
              </a:defRPr>
            </a:lvl4pPr>
            <a:lvl5pPr marL="0" indent="0">
              <a:buNone/>
              <a:defRPr sz="3200" b="1" i="0" baseline="0">
                <a:latin typeface="Arial" pitchFamily="34" charset="0"/>
              </a:defRPr>
            </a:lvl5pPr>
          </a:lstStyle>
          <a:p>
            <a:pPr lvl="0"/>
            <a:r>
              <a:rPr lang="en-US" dirty="0" smtClean="0"/>
              <a:t>Slide title. Arial~32pt Bold.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5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8.pn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0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4" Type="http://schemas.openxmlformats.org/officeDocument/2006/relationships/image" Target="../media/image8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26" Type="http://schemas.openxmlformats.org/officeDocument/2006/relationships/slideLayout" Target="../slideLayouts/slideLayout36.xml"/><Relationship Id="rId39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44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35.xml"/><Relationship Id="rId33" Type="http://schemas.openxmlformats.org/officeDocument/2006/relationships/slideLayout" Target="../slideLayouts/slideLayout43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29" Type="http://schemas.openxmlformats.org/officeDocument/2006/relationships/slideLayout" Target="../slideLayouts/slideLayout3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34.xml"/><Relationship Id="rId32" Type="http://schemas.openxmlformats.org/officeDocument/2006/relationships/slideLayout" Target="../slideLayouts/slideLayout42.xml"/><Relationship Id="rId37" Type="http://schemas.openxmlformats.org/officeDocument/2006/relationships/slideLayout" Target="../slideLayouts/slideLayout47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slideLayout" Target="../slideLayouts/slideLayout33.xml"/><Relationship Id="rId28" Type="http://schemas.openxmlformats.org/officeDocument/2006/relationships/slideLayout" Target="../slideLayouts/slideLayout38.xml"/><Relationship Id="rId36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41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Relationship Id="rId27" Type="http://schemas.openxmlformats.org/officeDocument/2006/relationships/slideLayout" Target="../slideLayouts/slideLayout37.xml"/><Relationship Id="rId30" Type="http://schemas.openxmlformats.org/officeDocument/2006/relationships/slideLayout" Target="../slideLayouts/slideLayout40.xml"/><Relationship Id="rId35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8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8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7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CF142B"/>
              </a:solidFill>
              <a:cs typeface="ＭＳ Ｐゴシック" charset="-128"/>
            </a:endParaRPr>
          </a:p>
        </p:txBody>
      </p:sp>
      <p:sp>
        <p:nvSpPr>
          <p:cNvPr id="6" name="Plaque 10"/>
          <p:cNvSpPr/>
          <p:nvPr userDrawn="1"/>
        </p:nvSpPr>
        <p:spPr>
          <a:xfrm>
            <a:off x="504826" y="487363"/>
            <a:ext cx="442006" cy="44227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直線コネクタ 4"/>
          <p:cNvCxnSpPr/>
          <p:nvPr userDrawn="1"/>
        </p:nvCxnSpPr>
        <p:spPr>
          <a:xfrm>
            <a:off x="504825" y="1212215"/>
            <a:ext cx="824706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pic>
        <p:nvPicPr>
          <p:cNvPr id="10" name="Picture 2" descr="T:\Current\Ricoh\Logos\ricoh_lock_up_rgb_positive-0315.gif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55542" y="410341"/>
            <a:ext cx="1436672" cy="5541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2979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749" r:id="rId10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7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CF142B"/>
              </a:solidFill>
              <a:cs typeface="ＭＳ Ｐゴシック" charset="-128"/>
            </a:endParaRPr>
          </a:p>
        </p:txBody>
      </p:sp>
      <p:sp>
        <p:nvSpPr>
          <p:cNvPr id="6" name="Plaque 10"/>
          <p:cNvSpPr/>
          <p:nvPr userDrawn="1"/>
        </p:nvSpPr>
        <p:spPr>
          <a:xfrm>
            <a:off x="504826" y="487363"/>
            <a:ext cx="442006" cy="44227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直線コネクタ 4"/>
          <p:cNvCxnSpPr/>
          <p:nvPr userDrawn="1"/>
        </p:nvCxnSpPr>
        <p:spPr>
          <a:xfrm>
            <a:off x="504825" y="1212215"/>
            <a:ext cx="824706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pic>
        <p:nvPicPr>
          <p:cNvPr id="7" name="Picture 6" descr="ricoh_logo_rgb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355541" y="413143"/>
            <a:ext cx="1422921" cy="5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3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7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CF142B"/>
              </a:solidFill>
              <a:cs typeface="ＭＳ Ｐゴシック" charset="-128"/>
            </a:endParaRPr>
          </a:p>
        </p:txBody>
      </p:sp>
      <p:pic>
        <p:nvPicPr>
          <p:cNvPr id="7" name="Picture 6" descr="ricoh_logo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749860" y="2559757"/>
            <a:ext cx="3547390" cy="136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1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7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CF142B"/>
              </a:solidFill>
              <a:cs typeface="ＭＳ Ｐゴシック" charset="-128"/>
            </a:endParaRPr>
          </a:p>
        </p:txBody>
      </p:sp>
      <p:sp>
        <p:nvSpPr>
          <p:cNvPr id="4" name="Plaque 10"/>
          <p:cNvSpPr/>
          <p:nvPr userDrawn="1"/>
        </p:nvSpPr>
        <p:spPr>
          <a:xfrm>
            <a:off x="496889" y="476672"/>
            <a:ext cx="3384376" cy="3386456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pic>
        <p:nvPicPr>
          <p:cNvPr id="6" name="Picture 5" descr="ricoh_logo_rgb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925686" y="399422"/>
            <a:ext cx="1866529" cy="720000"/>
          </a:xfrm>
          <a:prstGeom prst="rect">
            <a:avLst/>
          </a:prstGeom>
        </p:spPr>
      </p:pic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38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RICOH_LOGO"/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5361" y="471488"/>
            <a:ext cx="126169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625" y="333375"/>
            <a:ext cx="56710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MS P</a:t>
            </a:r>
            <a:r>
              <a:rPr lang="ja-JP" altLang="en-US" smtClean="0"/>
              <a:t>ゴシック ～</a:t>
            </a:r>
            <a:r>
              <a:rPr lang="en-US" altLang="ja-JP" smtClean="0"/>
              <a:t>32pt Bold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第</a:t>
            </a:r>
            <a:r>
              <a:rPr lang="en-US" altLang="ja-JP" smtClean="0"/>
              <a:t>1</a:t>
            </a:r>
            <a:r>
              <a:rPr lang="ja-JP" altLang="en-US" smtClean="0"/>
              <a:t>レベル　フォントサイズ　</a:t>
            </a:r>
            <a:r>
              <a:rPr lang="en-US" altLang="ja-JP" smtClean="0"/>
              <a:t>24</a:t>
            </a:r>
          </a:p>
          <a:p>
            <a:pPr lvl="1"/>
            <a:r>
              <a:rPr lang="ja-JP" altLang="en-US" smtClean="0"/>
              <a:t>第</a:t>
            </a:r>
            <a:r>
              <a:rPr lang="en-US" altLang="ja-JP" smtClean="0"/>
              <a:t>2</a:t>
            </a:r>
            <a:r>
              <a:rPr lang="ja-JP" altLang="en-US" smtClean="0"/>
              <a:t>レベル　フォントサイズ　</a:t>
            </a:r>
            <a:r>
              <a:rPr lang="en-US" altLang="ja-JP" smtClean="0"/>
              <a:t>20</a:t>
            </a:r>
          </a:p>
          <a:p>
            <a:pPr lvl="2"/>
            <a:r>
              <a:rPr lang="ja-JP" altLang="en-US" smtClean="0"/>
              <a:t>第</a:t>
            </a:r>
            <a:r>
              <a:rPr lang="en-US" altLang="ja-JP" smtClean="0"/>
              <a:t>3</a:t>
            </a:r>
            <a:r>
              <a:rPr lang="ja-JP" altLang="en-US" smtClean="0"/>
              <a:t>レベル　フォントサイズ　</a:t>
            </a:r>
            <a:r>
              <a:rPr lang="en-US" altLang="ja-JP" smtClean="0"/>
              <a:t>18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　フォントサイズ　</a:t>
            </a:r>
            <a:r>
              <a:rPr lang="en-US" altLang="ja-JP" smtClean="0"/>
              <a:t>16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5</a:t>
            </a:r>
            <a:r>
              <a:rPr lang="ja-JP" altLang="en-US" smtClean="0"/>
              <a:t>レベル　フォントサイズ　</a:t>
            </a:r>
            <a:r>
              <a:rPr lang="en-US" altLang="ja-JP" smtClean="0"/>
              <a:t>16</a:t>
            </a:r>
          </a:p>
          <a:p>
            <a:pPr lvl="2"/>
            <a:r>
              <a:rPr lang="ja-JP" altLang="en-US" smtClean="0"/>
              <a:t>第</a:t>
            </a:r>
            <a:r>
              <a:rPr lang="en-US" altLang="ja-JP" smtClean="0"/>
              <a:t>3</a:t>
            </a:r>
            <a:r>
              <a:rPr lang="ja-JP" altLang="en-US" smtClean="0"/>
              <a:t>レベル　フォントサイズ　</a:t>
            </a:r>
            <a:r>
              <a:rPr lang="en-US" altLang="ja-JP" smtClean="0"/>
              <a:t>18</a:t>
            </a:r>
          </a:p>
          <a:p>
            <a:pPr lvl="3"/>
            <a:r>
              <a:rPr lang="ja-JP" altLang="en-US" smtClean="0"/>
              <a:t>第</a:t>
            </a:r>
            <a:r>
              <a:rPr lang="en-US" altLang="ja-JP" smtClean="0"/>
              <a:t>4</a:t>
            </a:r>
            <a:r>
              <a:rPr lang="ja-JP" altLang="en-US" smtClean="0"/>
              <a:t>レベル　フォントサイズ　</a:t>
            </a:r>
            <a:r>
              <a:rPr lang="en-US" altLang="ja-JP" smtClean="0"/>
              <a:t>16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5</a:t>
            </a:r>
            <a:r>
              <a:rPr lang="ja-JP" altLang="en-US" smtClean="0"/>
              <a:t>レベル　フォントサイズ　</a:t>
            </a:r>
            <a:r>
              <a:rPr lang="en-US" altLang="ja-JP" smtClean="0"/>
              <a:t>16</a:t>
            </a:r>
          </a:p>
          <a:p>
            <a:pPr lvl="4"/>
            <a:r>
              <a:rPr lang="ja-JP" altLang="en-US" smtClean="0"/>
              <a:t>第</a:t>
            </a:r>
            <a:r>
              <a:rPr lang="en-US" altLang="ja-JP" smtClean="0"/>
              <a:t>5</a:t>
            </a:r>
            <a:r>
              <a:rPr lang="ja-JP" altLang="en-US" smtClean="0"/>
              <a:t>レベル　フォントサイズ　</a:t>
            </a:r>
            <a:r>
              <a:rPr lang="en-US" altLang="ja-JP" smtClean="0"/>
              <a:t>16</a:t>
            </a:r>
          </a:p>
          <a:p>
            <a:pPr lvl="4"/>
            <a:endParaRPr lang="en-US" altLang="ja-JP" smtClean="0"/>
          </a:p>
          <a:p>
            <a:pPr lvl="0"/>
            <a:r>
              <a:rPr lang="ja-JP" altLang="en-US" smtClean="0"/>
              <a:t>第</a:t>
            </a:r>
            <a:r>
              <a:rPr lang="en-US" altLang="ja-JP" smtClean="0"/>
              <a:t>1</a:t>
            </a:r>
            <a:r>
              <a:rPr lang="ja-JP" altLang="en-US" smtClean="0"/>
              <a:t>レベル　フォントサイズ　</a:t>
            </a:r>
            <a:r>
              <a:rPr lang="en-US" altLang="ja-JP" smtClean="0"/>
              <a:t>24</a:t>
            </a:r>
          </a:p>
          <a:p>
            <a:pPr lvl="1"/>
            <a:r>
              <a:rPr lang="ja-JP" altLang="en-US" smtClean="0"/>
              <a:t>第</a:t>
            </a:r>
            <a:r>
              <a:rPr lang="en-US" altLang="ja-JP" smtClean="0"/>
              <a:t>2</a:t>
            </a:r>
            <a:r>
              <a:rPr lang="ja-JP" altLang="en-US" smtClean="0"/>
              <a:t>レベル　フォントサイズ　</a:t>
            </a:r>
            <a:r>
              <a:rPr lang="en-US" altLang="ja-JP" smtClean="0"/>
              <a:t>20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3234106" y="6356353"/>
            <a:ext cx="2674326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600" b="0">
                <a:solidFill>
                  <a:srgbClr val="71717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ja-JP"/>
              <a:t>Version: [###] Classification: Internal  Owner: [Insert name] </a:t>
            </a:r>
          </a:p>
        </p:txBody>
      </p:sp>
      <p:sp>
        <p:nvSpPr>
          <p:cNvPr id="10" name="Date Placeholder 18"/>
          <p:cNvSpPr>
            <a:spLocks noGrp="1"/>
          </p:cNvSpPr>
          <p:nvPr>
            <p:ph type="dt" sz="half" idx="2"/>
          </p:nvPr>
        </p:nvSpPr>
        <p:spPr>
          <a:xfrm>
            <a:off x="457201" y="6356353"/>
            <a:ext cx="196947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600" b="0">
                <a:solidFill>
                  <a:srgbClr val="71717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E67E38-1CB0-4B81-B376-CF8B69D605CB}" type="datetime1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08/09/2015</a:t>
            </a:fld>
            <a:endParaRPr lang="en-GB" altLang="ja-JP"/>
          </a:p>
        </p:txBody>
      </p:sp>
      <p:sp>
        <p:nvSpPr>
          <p:cNvPr id="11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6717324" y="6356353"/>
            <a:ext cx="1969477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900" b="0">
                <a:solidFill>
                  <a:srgbClr val="717171"/>
                </a:solidFill>
                <a:latin typeface="Arial" charset="0"/>
                <a:ea typeface="ＭＳ Ｐゴシック" pitchFamily="50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A90A43-BD60-497A-A365-B37217E4E67F}" type="slidenum">
              <a:rPr lang="en-GB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ja-JP"/>
          </a:p>
        </p:txBody>
      </p:sp>
      <p:cxnSp>
        <p:nvCxnSpPr>
          <p:cNvPr id="1032" name="直線コネクタ 4"/>
          <p:cNvCxnSpPr>
            <a:cxnSpLocks noChangeShapeType="1"/>
          </p:cNvCxnSpPr>
          <p:nvPr/>
        </p:nvCxnSpPr>
        <p:spPr bwMode="auto">
          <a:xfrm>
            <a:off x="465994" y="1212850"/>
            <a:ext cx="8228135" cy="0"/>
          </a:xfrm>
          <a:prstGeom prst="line">
            <a:avLst/>
          </a:prstGeom>
          <a:noFill/>
          <a:ln w="25400" algn="ctr">
            <a:solidFill>
              <a:srgbClr val="CF14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3" name="Plaque 10"/>
          <p:cNvSpPr>
            <a:spLocks/>
          </p:cNvSpPr>
          <p:nvPr/>
        </p:nvSpPr>
        <p:spPr bwMode="auto">
          <a:xfrm>
            <a:off x="498232" y="476253"/>
            <a:ext cx="407377" cy="442913"/>
          </a:xfrm>
          <a:custGeom>
            <a:avLst/>
            <a:gdLst>
              <a:gd name="T0" fmla="*/ 1 w 5164139"/>
              <a:gd name="T1" fmla="*/ 0 h 5167312"/>
              <a:gd name="T2" fmla="*/ 20 w 5164139"/>
              <a:gd name="T3" fmla="*/ 0 h 5167312"/>
              <a:gd name="T4" fmla="*/ 21 w 5164139"/>
              <a:gd name="T5" fmla="*/ 1 h 5167312"/>
              <a:gd name="T6" fmla="*/ 21 w 5164139"/>
              <a:gd name="T7" fmla="*/ 20 h 5167312"/>
              <a:gd name="T8" fmla="*/ 21 w 5164139"/>
              <a:gd name="T9" fmla="*/ 20 h 5167312"/>
              <a:gd name="T10" fmla="*/ 21 w 5164139"/>
              <a:gd name="T11" fmla="*/ 21 h 5167312"/>
              <a:gd name="T12" fmla="*/ 21 w 5164139"/>
              <a:gd name="T13" fmla="*/ 21 h 5167312"/>
              <a:gd name="T14" fmla="*/ 23 w 5164139"/>
              <a:gd name="T15" fmla="*/ 21 h 5167312"/>
              <a:gd name="T16" fmla="*/ 24 w 5164139"/>
              <a:gd name="T17" fmla="*/ 21 h 5167312"/>
              <a:gd name="T18" fmla="*/ 24 w 5164139"/>
              <a:gd name="T19" fmla="*/ 24 h 5167312"/>
              <a:gd name="T20" fmla="*/ 23 w 5164139"/>
              <a:gd name="T21" fmla="*/ 24 h 5167312"/>
              <a:gd name="T22" fmla="*/ 21 w 5164139"/>
              <a:gd name="T23" fmla="*/ 24 h 5167312"/>
              <a:gd name="T24" fmla="*/ 20 w 5164139"/>
              <a:gd name="T25" fmla="*/ 24 h 5167312"/>
              <a:gd name="T26" fmla="*/ 20 w 5164139"/>
              <a:gd name="T27" fmla="*/ 22 h 5167312"/>
              <a:gd name="T28" fmla="*/ 20 w 5164139"/>
              <a:gd name="T29" fmla="*/ 22 h 5167312"/>
              <a:gd name="T30" fmla="*/ 20 w 5164139"/>
              <a:gd name="T31" fmla="*/ 21 h 5167312"/>
              <a:gd name="T32" fmla="*/ 20 w 5164139"/>
              <a:gd name="T33" fmla="*/ 21 h 5167312"/>
              <a:gd name="T34" fmla="*/ 1 w 5164139"/>
              <a:gd name="T35" fmla="*/ 21 h 5167312"/>
              <a:gd name="T36" fmla="*/ 0 w 5164139"/>
              <a:gd name="T37" fmla="*/ 21 h 5167312"/>
              <a:gd name="T38" fmla="*/ 0 w 5164139"/>
              <a:gd name="T39" fmla="*/ 1 h 5167312"/>
              <a:gd name="T40" fmla="*/ 1 w 5164139"/>
              <a:gd name="T41" fmla="*/ 0 h 5167312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CF142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1600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61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ＭＳ Ｐゴシック" pitchFamily="50" charset="-128"/>
          <a:ea typeface="ＭＳ Ｐゴシック" pitchFamily="5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6001F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rgbClr val="DC0904"/>
        </a:buClr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+mn-ea"/>
          <a:cs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n"/>
        <a:defRPr kumimoji="1">
          <a:solidFill>
            <a:schemeClr val="tx1"/>
          </a:solidFill>
          <a:latin typeface="+mn-lt"/>
          <a:ea typeface="+mn-ea"/>
          <a:cs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l"/>
        <a:defRPr kumimoji="1" sz="160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Ø"/>
        <a:defRPr kumimoji="1" sz="160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Ø"/>
        <a:defRPr kumimoji="1" sz="1600">
          <a:solidFill>
            <a:schemeClr val="tx1"/>
          </a:solidFill>
          <a:latin typeface="+mn-lt"/>
          <a:ea typeface="+mn-ea"/>
          <a:cs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Ø"/>
        <a:defRPr kumimoji="1" sz="1600">
          <a:solidFill>
            <a:schemeClr val="tx1"/>
          </a:solidFill>
          <a:latin typeface="+mn-lt"/>
          <a:ea typeface="+mn-ea"/>
          <a:cs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Ø"/>
        <a:defRPr kumimoji="1" sz="1600">
          <a:solidFill>
            <a:schemeClr val="tx1"/>
          </a:solidFill>
          <a:latin typeface="+mn-lt"/>
          <a:ea typeface="+mn-ea"/>
          <a:cs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8080"/>
        </a:buClr>
        <a:buFont typeface="Wingdings" pitchFamily="2" charset="2"/>
        <a:buChar char="Ø"/>
        <a:defRPr kumimoji="1" sz="1600">
          <a:solidFill>
            <a:schemeClr val="tx1"/>
          </a:solidFill>
          <a:latin typeface="+mn-lt"/>
          <a:ea typeface="+mn-ea"/>
          <a:cs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Plaque 10"/>
          <p:cNvSpPr/>
          <p:nvPr/>
        </p:nvSpPr>
        <p:spPr>
          <a:xfrm>
            <a:off x="504825" y="487363"/>
            <a:ext cx="441325" cy="442912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直線コネクタ 4"/>
          <p:cNvCxnSpPr/>
          <p:nvPr/>
        </p:nvCxnSpPr>
        <p:spPr>
          <a:xfrm>
            <a:off x="504825" y="1212850"/>
            <a:ext cx="824706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8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600" baseline="0">
                <a:solidFill>
                  <a:schemeClr val="accent2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5C78004F-C3F3-4DD2-ADC6-4D9F6C22D2E2}" type="datetime1">
              <a:rPr lang="en-GB">
                <a:solidFill>
                  <a:srgbClr val="717171"/>
                </a:solidFill>
              </a:rPr>
              <a:pPr>
                <a:defRPr/>
              </a:pPr>
              <a:t>08/09/2015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600" baseline="0">
                <a:solidFill>
                  <a:schemeClr val="accent2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r>
              <a:rPr lang="en-GB">
                <a:solidFill>
                  <a:srgbClr val="717171"/>
                </a:solidFill>
              </a:rPr>
              <a:t>Version: [###] Classification: Internal  Owner: [Insert name] </a:t>
            </a:r>
          </a:p>
        </p:txBody>
      </p:sp>
      <p:sp>
        <p:nvSpPr>
          <p:cNvPr id="13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600" baseline="0">
                <a:solidFill>
                  <a:schemeClr val="accent2"/>
                </a:solidFill>
                <a:latin typeface="Arial" pitchFamily="34" charset="0"/>
                <a:ea typeface="+mn-ea"/>
              </a:defRPr>
            </a:lvl1pPr>
          </a:lstStyle>
          <a:p>
            <a:pPr>
              <a:defRPr/>
            </a:pPr>
            <a:fld id="{96754866-258F-40ED-B0BF-A926EE1288BD}" type="slidenum">
              <a:rPr lang="en-GB">
                <a:solidFill>
                  <a:srgbClr val="717171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pic>
        <p:nvPicPr>
          <p:cNvPr id="16392" name="Picture 2" descr="T:\Current\Ricoh\Logos\ricoh_lock_up_rgb_positive-0315.gif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367588" y="406400"/>
            <a:ext cx="1422400" cy="55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332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ＭＳ Ｐゴシック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ＭＳ Ｐゴシック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10"/>
          <p:cNvSpPr/>
          <p:nvPr/>
        </p:nvSpPr>
        <p:spPr>
          <a:xfrm>
            <a:off x="377826" y="298368"/>
            <a:ext cx="441325" cy="442912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" name="直線コネクタ 4"/>
          <p:cNvCxnSpPr/>
          <p:nvPr/>
        </p:nvCxnSpPr>
        <p:spPr>
          <a:xfrm>
            <a:off x="377826" y="904640"/>
            <a:ext cx="843121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9" descr="ricoh_lock_up_rgb_positive-0315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237410"/>
            <a:ext cx="14922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971550" y="201615"/>
            <a:ext cx="6264746" cy="592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Slide title. Arial~32pt Bold.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377826" y="6506368"/>
            <a:ext cx="6657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kern="0" baseline="0" smtClean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fld id="{A75A6210-D5B1-47D6-8546-22B8E9CA5FBF}" type="datetimeFigureOut">
              <a:rPr/>
              <a:pPr/>
              <a:t>07/09/2015</a:t>
            </a:fld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91755" y="6506368"/>
            <a:ext cx="45757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ctr" defTabSz="914400" rtl="0" eaLnBrk="1" latinLnBrk="0" hangingPunct="1">
              <a:defRPr lang="en-GB" sz="600" kern="0" baseline="0" dirty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r>
              <a:rPr smtClean="0"/>
              <a:t>Version: [###] Classification: Internal  Owner: [Insert name]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321675" y="6514153"/>
            <a:ext cx="4912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smtClean="0">
                <a:solidFill>
                  <a:srgbClr val="717171"/>
                </a:solidFill>
              </a:defRPr>
            </a:lvl1pPr>
          </a:lstStyle>
          <a:p>
            <a:pPr algn="r"/>
            <a:fld id="{4573338B-48E0-4503-8458-50861A84B1DB}" type="slidenum">
              <a:rPr/>
              <a:pPr algn="r"/>
              <a:t>‹#›</a:t>
            </a:fld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064" y="1565276"/>
            <a:ext cx="8435975" cy="4560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5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4" r:id="rId24"/>
    <p:sldLayoutId id="2147483695" r:id="rId25"/>
    <p:sldLayoutId id="2147483696" r:id="rId26"/>
    <p:sldLayoutId id="2147483697" r:id="rId27"/>
    <p:sldLayoutId id="2147483698" r:id="rId28"/>
    <p:sldLayoutId id="2147483699" r:id="rId29"/>
    <p:sldLayoutId id="2147483700" r:id="rId30"/>
    <p:sldLayoutId id="2147483701" r:id="rId31"/>
    <p:sldLayoutId id="2147483702" r:id="rId32"/>
    <p:sldLayoutId id="2147483703" r:id="rId33"/>
    <p:sldLayoutId id="2147483705" r:id="rId34"/>
    <p:sldLayoutId id="2147483706" r:id="rId35"/>
    <p:sldLayoutId id="2147483707" r:id="rId36"/>
    <p:sldLayoutId id="2147483708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lang="en-US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GB" sz="2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659563" y="6669090"/>
            <a:ext cx="2133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buClrTx/>
              <a:tabLst>
                <a:tab pos="825500" algn="l"/>
                <a:tab pos="2241550" algn="l"/>
                <a:tab pos="3448050" algn="l"/>
              </a:tabLst>
              <a:defRPr sz="600">
                <a:solidFill>
                  <a:srgbClr val="898989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AA3A03-E225-40CA-8590-8C66B5B2F459}" type="datetimeFigureOut">
              <a:rPr lang="ru-RU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08.09.2015</a:t>
            </a:fld>
            <a:endParaRPr lang="en-US">
              <a:ea typeface="ＭＳ Ｐゴシック" pitchFamily="34" charset="-128"/>
            </a:endParaRPr>
          </a:p>
        </p:txBody>
      </p:sp>
      <p:pic>
        <p:nvPicPr>
          <p:cNvPr id="1027" name="Picture 3" descr="Ricoh corp Content Locked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79400" y="358775"/>
            <a:ext cx="8229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5613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Click to edit Master text styles</a:t>
            </a:r>
          </a:p>
          <a:p>
            <a:pPr lvl="2"/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2551113" y="6494465"/>
            <a:ext cx="4856162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buClrTx/>
              <a:tabLst>
                <a:tab pos="1079500" algn="l"/>
                <a:tab pos="2419350" algn="l"/>
                <a:tab pos="3746500" algn="l"/>
              </a:tabLst>
              <a:defRPr sz="600">
                <a:solidFill>
                  <a:srgbClr val="343434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34" charset="-128"/>
              </a:rPr>
              <a:t>Version: [###]  	Classification: Internal  	Owner: [Insert name]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686550" y="6494465"/>
            <a:ext cx="2133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buClrTx/>
              <a:tabLst>
                <a:tab pos="806450" algn="l"/>
                <a:tab pos="2241550" algn="l"/>
                <a:tab pos="3448050" algn="l"/>
              </a:tabLst>
              <a:defRPr sz="600" b="1">
                <a:solidFill>
                  <a:srgbClr val="343434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ea typeface="ＭＳ Ｐゴシック" pitchFamily="34" charset="-128"/>
              </a:rPr>
              <a:t>Page </a:t>
            </a:r>
            <a:fld id="{2E057A28-D658-4FDE-8132-00C1A7A3CF31}" type="slidenum">
              <a:rPr lang="en-US"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>
                <a:ea typeface="ＭＳ Ｐゴシック" pitchFamily="34" charset="-128"/>
              </a:rPr>
              <a:t> of [#]</a:t>
            </a:r>
          </a:p>
        </p:txBody>
      </p:sp>
    </p:spTree>
    <p:extLst>
      <p:ext uri="{BB962C8B-B14F-4D97-AF65-F5344CB8AC3E}">
        <p14:creationId xmlns:p14="http://schemas.microsoft.com/office/powerpoint/2010/main" val="71661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ransition spd="slow">
    <p:fade thruBlk="1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20000"/>
        </a:spcBef>
        <a:spcAft>
          <a:spcPct val="0"/>
        </a:spcAft>
        <a:buFont typeface="Arial" charset="0"/>
        <a:defRPr sz="28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20000"/>
        </a:spcBef>
        <a:spcAft>
          <a:spcPct val="0"/>
        </a:spcAft>
        <a:buFont typeface="Arial" charset="0"/>
        <a:defRPr sz="28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20000"/>
        </a:spcBef>
        <a:spcAft>
          <a:spcPct val="0"/>
        </a:spcAft>
        <a:buFont typeface="Arial" charset="0"/>
        <a:defRPr sz="28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20000"/>
        </a:spcBef>
        <a:spcAft>
          <a:spcPct val="0"/>
        </a:spcAft>
        <a:buFont typeface="Arial" charset="0"/>
        <a:defRPr sz="28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2563" indent="-182563" algn="l" rtl="0" eaLnBrk="0" fontAlgn="base" hangingPunct="0">
        <a:spcBef>
          <a:spcPct val="130000"/>
        </a:spcBef>
        <a:spcAft>
          <a:spcPct val="0"/>
        </a:spcAft>
        <a:buClr>
          <a:srgbClr val="D4003B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49250" indent="-16510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-"/>
        <a:defRPr>
          <a:solidFill>
            <a:schemeClr val="tx1"/>
          </a:solidFill>
          <a:latin typeface="+mn-lt"/>
          <a:cs typeface="+mn-cs"/>
        </a:defRPr>
      </a:lvl2pPr>
      <a:lvl3pPr marL="549275" indent="-198438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-"/>
        <a:defRPr sz="1600">
          <a:solidFill>
            <a:schemeClr val="tx1"/>
          </a:solidFill>
          <a:latin typeface="+mn-lt"/>
          <a:cs typeface="+mn-cs"/>
        </a:defRPr>
      </a:lvl3pPr>
      <a:lvl4pPr marL="1214438" indent="-1492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10"/>
          <p:cNvSpPr/>
          <p:nvPr/>
        </p:nvSpPr>
        <p:spPr>
          <a:xfrm>
            <a:off x="377826" y="298368"/>
            <a:ext cx="441325" cy="442912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2" name="直線コネクタ 4"/>
          <p:cNvCxnSpPr/>
          <p:nvPr/>
        </p:nvCxnSpPr>
        <p:spPr>
          <a:xfrm>
            <a:off x="377826" y="904640"/>
            <a:ext cx="8431213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9" descr="ricoh_lock_up_rgb_positive-031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237410"/>
            <a:ext cx="14922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971550" y="201615"/>
            <a:ext cx="6264746" cy="592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Slide title. Arial~32pt Bold.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377826" y="6506368"/>
            <a:ext cx="66578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kern="0" baseline="0" smtClean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fld id="{A75A6210-D5B1-47D6-8546-22B8E9CA5FBF}" type="datetimeFigureOut">
              <a:rPr>
                <a:ea typeface="ＭＳ Ｐゴシック" charset="-128"/>
              </a:rPr>
              <a:pPr/>
              <a:t>21/10/2014</a:t>
            </a:fld>
            <a:endParaRPr dirty="0">
              <a:ea typeface="ＭＳ Ｐゴシック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291755" y="6506368"/>
            <a:ext cx="457577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algn="ctr" defTabSz="914400" rtl="0" eaLnBrk="1" latinLnBrk="0" hangingPunct="1">
              <a:defRPr lang="en-GB" sz="600" kern="0" baseline="0" dirty="0">
                <a:solidFill>
                  <a:srgbClr val="717171"/>
                </a:solidFill>
                <a:latin typeface="Arial" pitchFamily="34" charset="0"/>
              </a:defRPr>
            </a:lvl1pPr>
          </a:lstStyle>
          <a:p>
            <a:r>
              <a:rPr smtClean="0">
                <a:ea typeface="ＭＳ Ｐゴシック" charset="-128"/>
              </a:rPr>
              <a:t>Version: [###] Classification: Internal  Owner: [Insert name] </a:t>
            </a:r>
            <a:endParaRPr>
              <a:ea typeface="ＭＳ Ｐゴシック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321675" y="6514153"/>
            <a:ext cx="49126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en-GB" sz="600" smtClean="0">
                <a:solidFill>
                  <a:srgbClr val="717171"/>
                </a:solidFill>
              </a:defRPr>
            </a:lvl1pPr>
          </a:lstStyle>
          <a:p>
            <a:pPr algn="r"/>
            <a:fld id="{4573338B-48E0-4503-8458-50861A84B1DB}" type="slidenum">
              <a:rPr>
                <a:ea typeface="ＭＳ Ｐゴシック" charset="-128"/>
              </a:rPr>
              <a:pPr algn="r"/>
              <a:t>‹#›</a:t>
            </a:fld>
            <a:endParaRPr>
              <a:ea typeface="ＭＳ Ｐゴシック" charset="-128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064" y="1565276"/>
            <a:ext cx="8435975" cy="4560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86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lang="en-US" sz="28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GB" sz="20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Ricoh corp Content Locke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279400" y="358775"/>
            <a:ext cx="82296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5613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15" rIns="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Click to edit Master text styles</a:t>
            </a:r>
          </a:p>
          <a:p>
            <a:pPr lvl="2"/>
            <a:endParaRPr lang="en-GB" smtClean="0"/>
          </a:p>
        </p:txBody>
      </p:sp>
      <p:sp>
        <p:nvSpPr>
          <p:cNvPr id="4" name="Date Placeholder 3"/>
          <p:cNvSpPr>
            <a:spLocks/>
          </p:cNvSpPr>
          <p:nvPr/>
        </p:nvSpPr>
        <p:spPr bwMode="auto">
          <a:xfrm>
            <a:off x="6648450" y="6650040"/>
            <a:ext cx="2133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 algn="r">
              <a:buClrTx/>
              <a:defRPr sz="6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058726-4FCA-4A46-A955-7DCA86EC32CF}" type="datetime1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08/09/2015</a:t>
            </a:fld>
            <a:endParaRPr lang="en-GB"/>
          </a:p>
        </p:txBody>
      </p:sp>
      <p:sp>
        <p:nvSpPr>
          <p:cNvPr id="1030" name="Slide Number Placeholder 5"/>
          <p:cNvSpPr>
            <a:spLocks/>
          </p:cNvSpPr>
          <p:nvPr/>
        </p:nvSpPr>
        <p:spPr bwMode="auto">
          <a:xfrm>
            <a:off x="6675438" y="6475415"/>
            <a:ext cx="213360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600" b="1">
                <a:solidFill>
                  <a:srgbClr val="343434"/>
                </a:solidFill>
              </a:rPr>
              <a:t>Page </a:t>
            </a:r>
            <a:fld id="{9E4D6B8C-733B-4DF9-BEAC-D8A7A8B07491}" type="slidenum">
              <a:rPr lang="en-GB" sz="600" b="1">
                <a:solidFill>
                  <a:srgbClr val="343434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600" b="1">
              <a:solidFill>
                <a:srgbClr val="343434"/>
              </a:solidFill>
            </a:endParaRPr>
          </a:p>
        </p:txBody>
      </p:sp>
      <p:sp>
        <p:nvSpPr>
          <p:cNvPr id="1031" name="Footer Placeholder 4"/>
          <p:cNvSpPr>
            <a:spLocks/>
          </p:cNvSpPr>
          <p:nvPr/>
        </p:nvSpPr>
        <p:spPr bwMode="auto">
          <a:xfrm>
            <a:off x="2540001" y="6445250"/>
            <a:ext cx="4856163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800">
                <a:solidFill>
                  <a:srgbClr val="000000"/>
                </a:solidFill>
              </a:rPr>
              <a:t>	Classification: </a:t>
            </a:r>
            <a:r>
              <a:rPr lang="en-US" sz="800">
                <a:solidFill>
                  <a:srgbClr val="000000"/>
                </a:solidFill>
              </a:rPr>
              <a:t>External</a:t>
            </a:r>
            <a:r>
              <a:rPr lang="en-GB" sz="800">
                <a:solidFill>
                  <a:srgbClr val="000000"/>
                </a:solidFill>
              </a:rPr>
              <a:t>	Owner: Ricoh </a:t>
            </a:r>
            <a:r>
              <a:rPr lang="ru-RU" sz="800">
                <a:solidFill>
                  <a:srgbClr val="000000"/>
                </a:solidFill>
              </a:rPr>
              <a:t>Россия</a:t>
            </a:r>
            <a:endParaRPr lang="en-GB" sz="800">
              <a:solidFill>
                <a:srgbClr val="000000"/>
              </a:solidFill>
            </a:endParaRPr>
          </a:p>
        </p:txBody>
      </p:sp>
      <p:pic>
        <p:nvPicPr>
          <p:cNvPr id="1032" name="Picture 6" descr="Divider 1_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" t="87349" r="69685" b="3990"/>
          <a:stretch>
            <a:fillRect/>
          </a:stretch>
        </p:blipFill>
        <p:spPr bwMode="auto">
          <a:xfrm>
            <a:off x="274638" y="6229350"/>
            <a:ext cx="15113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55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b="1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b="1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b="1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800" b="1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457145" algn="l" rtl="0" fontAlgn="base">
        <a:spcBef>
          <a:spcPct val="20000"/>
        </a:spcBef>
        <a:spcAft>
          <a:spcPct val="0"/>
        </a:spcAft>
        <a:buFont typeface="Arial" charset="0"/>
        <a:defRPr sz="2800" b="1">
          <a:solidFill>
            <a:schemeClr val="tx1"/>
          </a:solidFill>
          <a:latin typeface="Arial" charset="0"/>
          <a:ea typeface="Arial" charset="0"/>
          <a:cs typeface="Arial" charset="0"/>
        </a:defRPr>
      </a:lvl6pPr>
      <a:lvl7pPr marL="914290" algn="l" rtl="0" fontAlgn="base">
        <a:spcBef>
          <a:spcPct val="20000"/>
        </a:spcBef>
        <a:spcAft>
          <a:spcPct val="0"/>
        </a:spcAft>
        <a:buFont typeface="Arial" charset="0"/>
        <a:defRPr sz="2800" b="1">
          <a:solidFill>
            <a:schemeClr val="tx1"/>
          </a:solidFill>
          <a:latin typeface="Arial" charset="0"/>
          <a:ea typeface="Arial" charset="0"/>
          <a:cs typeface="Arial" charset="0"/>
        </a:defRPr>
      </a:lvl7pPr>
      <a:lvl8pPr marL="1371435" algn="l" rtl="0" fontAlgn="base">
        <a:spcBef>
          <a:spcPct val="20000"/>
        </a:spcBef>
        <a:spcAft>
          <a:spcPct val="0"/>
        </a:spcAft>
        <a:buFont typeface="Arial" charset="0"/>
        <a:defRPr sz="2800" b="1">
          <a:solidFill>
            <a:schemeClr val="tx1"/>
          </a:solidFill>
          <a:latin typeface="Arial" charset="0"/>
          <a:ea typeface="Arial" charset="0"/>
          <a:cs typeface="Arial" charset="0"/>
        </a:defRPr>
      </a:lvl8pPr>
      <a:lvl9pPr marL="1828581" algn="l" rtl="0" fontAlgn="base">
        <a:spcBef>
          <a:spcPct val="20000"/>
        </a:spcBef>
        <a:spcAft>
          <a:spcPct val="0"/>
        </a:spcAft>
        <a:buFont typeface="Arial" charset="0"/>
        <a:defRPr sz="2800" b="1">
          <a:solidFill>
            <a:schemeClr val="tx1"/>
          </a:solidFill>
          <a:latin typeface="Arial" charset="0"/>
          <a:ea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130000"/>
        </a:spcBef>
        <a:spcAft>
          <a:spcPct val="0"/>
        </a:spcAft>
        <a:buClr>
          <a:srgbClr val="D4003B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63513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-"/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547688" indent="-196850" algn="l" rtl="0" eaLnBrk="0" fontAlgn="base" hangingPunct="0">
        <a:spcBef>
          <a:spcPct val="0"/>
        </a:spcBef>
        <a:spcAft>
          <a:spcPct val="0"/>
        </a:spcAft>
        <a:buFont typeface="Arial" pitchFamily="34" charset="0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212850" indent="-14763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7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CF142B"/>
              </a:solidFill>
              <a:cs typeface="ＭＳ Ｐゴシック" charset="-128"/>
            </a:endParaRPr>
          </a:p>
        </p:txBody>
      </p:sp>
      <p:sp>
        <p:nvSpPr>
          <p:cNvPr id="6" name="Plaque 10"/>
          <p:cNvSpPr/>
          <p:nvPr userDrawn="1"/>
        </p:nvSpPr>
        <p:spPr>
          <a:xfrm>
            <a:off x="504826" y="487363"/>
            <a:ext cx="442006" cy="44227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直線コネクタ 4"/>
          <p:cNvCxnSpPr/>
          <p:nvPr userDrawn="1"/>
        </p:nvCxnSpPr>
        <p:spPr>
          <a:xfrm>
            <a:off x="504825" y="1212215"/>
            <a:ext cx="824706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pic>
        <p:nvPicPr>
          <p:cNvPr id="7" name="Picture 6" descr="ricoh_logo_rgb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355541" y="413143"/>
            <a:ext cx="1422921" cy="5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25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7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CF142B"/>
              </a:solidFill>
              <a:cs typeface="ＭＳ Ｐゴシック" charset="-128"/>
            </a:endParaRPr>
          </a:p>
        </p:txBody>
      </p:sp>
      <p:sp>
        <p:nvSpPr>
          <p:cNvPr id="9" name="Plaque 10"/>
          <p:cNvSpPr/>
          <p:nvPr userDrawn="1"/>
        </p:nvSpPr>
        <p:spPr>
          <a:xfrm>
            <a:off x="504826" y="487363"/>
            <a:ext cx="442006" cy="44227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直線コネクタ 4"/>
          <p:cNvCxnSpPr/>
          <p:nvPr userDrawn="1"/>
        </p:nvCxnSpPr>
        <p:spPr>
          <a:xfrm>
            <a:off x="504825" y="1212215"/>
            <a:ext cx="824706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pic>
        <p:nvPicPr>
          <p:cNvPr id="8" name="Picture 7" descr="ricoh_logo_rgb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355541" y="413143"/>
            <a:ext cx="1422921" cy="5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0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7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CF142B"/>
              </a:solidFill>
              <a:cs typeface="ＭＳ Ｐゴシック" charset="-128"/>
            </a:endParaRPr>
          </a:p>
        </p:txBody>
      </p:sp>
      <p:sp>
        <p:nvSpPr>
          <p:cNvPr id="6" name="Plaque 10"/>
          <p:cNvSpPr/>
          <p:nvPr userDrawn="1"/>
        </p:nvSpPr>
        <p:spPr>
          <a:xfrm>
            <a:off x="504826" y="487363"/>
            <a:ext cx="442006" cy="44227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9" name="直線コネクタ 4"/>
          <p:cNvCxnSpPr/>
          <p:nvPr userDrawn="1"/>
        </p:nvCxnSpPr>
        <p:spPr>
          <a:xfrm>
            <a:off x="504825" y="1212215"/>
            <a:ext cx="824706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pic>
        <p:nvPicPr>
          <p:cNvPr id="7" name="Picture 6" descr="ricoh_logo_rgb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355541" y="413143"/>
            <a:ext cx="1422921" cy="5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480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テキスト ボックス 8"/>
          <p:cNvSpPr txBox="1">
            <a:spLocks noChangeArrowheads="1"/>
          </p:cNvSpPr>
          <p:nvPr/>
        </p:nvSpPr>
        <p:spPr bwMode="auto">
          <a:xfrm>
            <a:off x="17924463" y="2914650"/>
            <a:ext cx="184731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ja-JP" altLang="en-US">
              <a:solidFill>
                <a:srgbClr val="CF142B"/>
              </a:solidFill>
              <a:cs typeface="ＭＳ Ｐゴシック" charset="-128"/>
            </a:endParaRPr>
          </a:p>
        </p:txBody>
      </p:sp>
      <p:sp>
        <p:nvSpPr>
          <p:cNvPr id="9" name="Plaque 10"/>
          <p:cNvSpPr/>
          <p:nvPr userDrawn="1"/>
        </p:nvSpPr>
        <p:spPr>
          <a:xfrm>
            <a:off x="504826" y="487363"/>
            <a:ext cx="442006" cy="44227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直線コネクタ 4"/>
          <p:cNvCxnSpPr/>
          <p:nvPr userDrawn="1"/>
        </p:nvCxnSpPr>
        <p:spPr>
          <a:xfrm>
            <a:off x="504825" y="1212215"/>
            <a:ext cx="824706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  <p:pic>
        <p:nvPicPr>
          <p:cNvPr id="8" name="Picture 7" descr="ricoh_logo_rgb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355541" y="413143"/>
            <a:ext cx="1422921" cy="54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1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rgbClr val="FFFFFF"/>
          </a:solidFill>
          <a:latin typeface="+mn-lt"/>
          <a:ea typeface="+mn-ea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0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08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3.png"/><Relationship Id="rId18" Type="http://schemas.openxmlformats.org/officeDocument/2006/relationships/image" Target="../media/image28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8.png"/><Relationship Id="rId12" Type="http://schemas.openxmlformats.org/officeDocument/2006/relationships/image" Target="../media/image22.jpeg"/><Relationship Id="rId17" Type="http://schemas.openxmlformats.org/officeDocument/2006/relationships/image" Target="../media/image27.jpe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6.png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11" Type="http://schemas.openxmlformats.org/officeDocument/2006/relationships/image" Target="../media/image21.jpeg"/><Relationship Id="rId5" Type="http://schemas.openxmlformats.org/officeDocument/2006/relationships/image" Target="../media/image17.png"/><Relationship Id="rId15" Type="http://schemas.openxmlformats.org/officeDocument/2006/relationships/image" Target="../media/image25.jpe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6.jpeg"/><Relationship Id="rId9" Type="http://schemas.openxmlformats.org/officeDocument/2006/relationships/image" Target="../media/image19.jpe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slideLayout" Target="../slideLayouts/slideLayout10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1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04825" y="4106863"/>
            <a:ext cx="6443439" cy="723900"/>
          </a:xfrm>
        </p:spPr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Дмитрий Шуфер</a:t>
            </a:r>
          </a:p>
          <a:p>
            <a:r>
              <a:rPr lang="ru-RU" dirty="0" smtClean="0">
                <a:solidFill>
                  <a:srgbClr val="000000"/>
                </a:solidFill>
              </a:rPr>
              <a:t>Руководитель подразделения по развитию рынка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63563" y="1196754"/>
            <a:ext cx="2903537" cy="1316037"/>
          </a:xfrm>
        </p:spPr>
        <p:txBody>
          <a:bodyPr/>
          <a:lstStyle/>
          <a:p>
            <a:r>
              <a:rPr lang="ru-RU" sz="2800" dirty="0" smtClean="0"/>
              <a:t>Программно-аппаратные решения </a:t>
            </a:r>
            <a:r>
              <a:rPr lang="en-US" sz="2800" dirty="0" smtClean="0"/>
              <a:t>Ricoh</a:t>
            </a:r>
            <a:endParaRPr lang="en-US" sz="4000" dirty="0"/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53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7"/>
          <p:cNvSpPr txBox="1">
            <a:spLocks/>
          </p:cNvSpPr>
          <p:nvPr/>
        </p:nvSpPr>
        <p:spPr bwMode="auto">
          <a:xfrm>
            <a:off x="977901" y="357190"/>
            <a:ext cx="647442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kumimoji="1" lang="ru-RU" sz="2800" b="1" dirty="0" smtClean="0">
                <a:solidFill>
                  <a:srgbClr val="000000"/>
                </a:solidFill>
                <a:cs typeface="ＭＳ Ｐゴシック" charset="0"/>
              </a:rPr>
              <a:t>Сценарий использования метаданных</a:t>
            </a:r>
            <a:endParaRPr kumimoji="1" lang="ru-RU" sz="2800" b="1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881563" y="1905000"/>
            <a:ext cx="2673350" cy="182880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71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405189" y="3823973"/>
            <a:ext cx="1617662" cy="98488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30000"/>
              </a:spcBef>
            </a:pPr>
            <a:r>
              <a:rPr kumimoji="1" lang="ru-RU" altLang="ja-JP" sz="1600" dirty="0">
                <a:solidFill>
                  <a:srgbClr val="000000"/>
                </a:solidFill>
                <a:ea typeface="MS PMincho" pitchFamily="18" charset="-128"/>
              </a:rPr>
              <a:t>Стр.</a:t>
            </a:r>
            <a:r>
              <a:rPr kumimoji="1" lang="en-US" altLang="ja-JP" sz="1600" dirty="0">
                <a:solidFill>
                  <a:srgbClr val="000000"/>
                </a:solidFill>
                <a:ea typeface="MS PMincho" pitchFamily="18" charset="-128"/>
              </a:rPr>
              <a:t> </a:t>
            </a:r>
            <a:r>
              <a:rPr kumimoji="1" lang="ru-RU" altLang="ja-JP" sz="1600" dirty="0" smtClean="0">
                <a:solidFill>
                  <a:srgbClr val="000000"/>
                </a:solidFill>
                <a:ea typeface="MS PMincho" pitchFamily="18" charset="-128"/>
              </a:rPr>
              <a:t>1-5</a:t>
            </a:r>
            <a:r>
              <a:rPr kumimoji="1" lang="en-US" altLang="ja-JP" sz="1600" dirty="0" smtClean="0">
                <a:solidFill>
                  <a:srgbClr val="000000"/>
                </a:solidFill>
                <a:ea typeface="MS PMincho" pitchFamily="18" charset="-128"/>
              </a:rPr>
              <a:t> </a:t>
            </a:r>
            <a:r>
              <a:rPr kumimoji="1" lang="ru-RU" altLang="ja-JP" sz="1600" dirty="0" smtClean="0">
                <a:solidFill>
                  <a:srgbClr val="000000"/>
                </a:solidFill>
                <a:ea typeface="MS PMincho" pitchFamily="18" charset="-128"/>
              </a:rPr>
              <a:t>- </a:t>
            </a:r>
            <a:r>
              <a:rPr kumimoji="1" lang="ru-RU" altLang="ja-JP" sz="1600" dirty="0">
                <a:solidFill>
                  <a:srgbClr val="000000"/>
                </a:solidFill>
                <a:ea typeface="MS PMincho" pitchFamily="18" charset="-128"/>
              </a:rPr>
              <a:t>в сетевую папку отдела маркетинга</a:t>
            </a:r>
            <a:endParaRPr kumimoji="1" lang="en-US" altLang="ja-JP" sz="1600" dirty="0">
              <a:solidFill>
                <a:srgbClr val="000000"/>
              </a:solidFill>
              <a:ea typeface="MS PMincho" pitchFamily="18" charset="-128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613525" y="3885171"/>
            <a:ext cx="1828800" cy="738664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30000"/>
              </a:spcBef>
            </a:pPr>
            <a:r>
              <a:rPr kumimoji="1" lang="ru-RU" altLang="ja-JP" sz="1600" dirty="0">
                <a:solidFill>
                  <a:srgbClr val="000000"/>
                </a:solidFill>
                <a:ea typeface="MS PMincho" pitchFamily="18" charset="-128"/>
              </a:rPr>
              <a:t>Стр. </a:t>
            </a:r>
            <a:r>
              <a:rPr kumimoji="1" lang="en-US" altLang="ja-JP" sz="1600" dirty="0">
                <a:solidFill>
                  <a:srgbClr val="000000"/>
                </a:solidFill>
                <a:ea typeface="MS PMincho" pitchFamily="18" charset="-128"/>
              </a:rPr>
              <a:t>4-5 </a:t>
            </a:r>
            <a:r>
              <a:rPr kumimoji="1" lang="ru-RU" altLang="ja-JP" sz="1600" dirty="0" smtClean="0">
                <a:solidFill>
                  <a:srgbClr val="000000"/>
                </a:solidFill>
                <a:ea typeface="MS PMincho" pitchFamily="18" charset="-128"/>
              </a:rPr>
              <a:t>- </a:t>
            </a:r>
            <a:r>
              <a:rPr kumimoji="1" lang="ru-RU" altLang="ja-JP" sz="1600" dirty="0">
                <a:solidFill>
                  <a:srgbClr val="000000"/>
                </a:solidFill>
                <a:ea typeface="MS PMincho" pitchFamily="18" charset="-128"/>
              </a:rPr>
              <a:t>по </a:t>
            </a:r>
            <a:r>
              <a:rPr kumimoji="1" lang="en-US" altLang="ja-JP" sz="1600" dirty="0">
                <a:solidFill>
                  <a:srgbClr val="000000"/>
                </a:solidFill>
                <a:ea typeface="MS PMincho" pitchFamily="18" charset="-128"/>
              </a:rPr>
              <a:t>email </a:t>
            </a:r>
            <a:r>
              <a:rPr kumimoji="1" lang="ru-RU" altLang="ja-JP" sz="1600" dirty="0">
                <a:solidFill>
                  <a:srgbClr val="000000"/>
                </a:solidFill>
                <a:ea typeface="MS PMincho" pitchFamily="18" charset="-128"/>
              </a:rPr>
              <a:t>в отдел бухгалтерии</a:t>
            </a:r>
            <a:endParaRPr kumimoji="1" lang="en-US" altLang="ja-JP" sz="1600" dirty="0">
              <a:solidFill>
                <a:srgbClr val="000000"/>
              </a:solidFill>
              <a:ea typeface="MS PMincho" pitchFamily="18" charset="-128"/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>
            <a:off x="1012924" y="2209800"/>
            <a:ext cx="1125439" cy="8382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S PMincho" pitchFamily="18" charset="-128"/>
              </a:rPr>
              <a:t>Прогнозы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S PMincho" pitchFamily="18" charset="-128"/>
              </a:rPr>
              <a:t>продаж</a:t>
            </a:r>
            <a:endParaRPr kumimoji="1" lang="en-US" altLang="ja-JP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MS PMincho" pitchFamily="18" charset="-128"/>
            </a:endParaRPr>
          </a:p>
        </p:txBody>
      </p:sp>
      <p:sp>
        <p:nvSpPr>
          <p:cNvPr id="24" name="AutoShape 8"/>
          <p:cNvSpPr>
            <a:spLocks noChangeArrowheads="1"/>
          </p:cNvSpPr>
          <p:nvPr/>
        </p:nvSpPr>
        <p:spPr bwMode="auto">
          <a:xfrm>
            <a:off x="2349501" y="2209800"/>
            <a:ext cx="782340" cy="8382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30000"/>
              </a:spcBef>
            </a:pPr>
            <a:r>
              <a:rPr kumimoji="1" lang="ru-RU" altLang="ja-JP" sz="1600" kern="0" dirty="0">
                <a:solidFill>
                  <a:sysClr val="windowText" lastClr="000000"/>
                </a:solidFill>
                <a:ea typeface="MS PMincho" pitchFamily="18" charset="-128"/>
              </a:rPr>
              <a:t>Бланк </a:t>
            </a:r>
          </a:p>
          <a:p>
            <a:pPr>
              <a:spcBef>
                <a:spcPct val="30000"/>
              </a:spcBef>
            </a:pPr>
            <a:r>
              <a:rPr kumimoji="1" lang="ru-RU" altLang="ja-JP" sz="1600" kern="0" dirty="0">
                <a:solidFill>
                  <a:sysClr val="windowText" lastClr="000000"/>
                </a:solidFill>
                <a:ea typeface="MS PMincho" pitchFamily="18" charset="-128"/>
              </a:rPr>
              <a:t>заказа</a:t>
            </a:r>
            <a:r>
              <a:rPr kumimoji="1" lang="en-US" altLang="ja-JP" sz="1600" kern="0" dirty="0">
                <a:solidFill>
                  <a:sysClr val="windowText" lastClr="000000"/>
                </a:solidFill>
                <a:ea typeface="MS PMincho" pitchFamily="18" charset="-128"/>
              </a:rPr>
              <a:t> </a:t>
            </a:r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3827463" y="2209800"/>
            <a:ext cx="888553" cy="9144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S PMincho" pitchFamily="18" charset="-128"/>
              </a:rPr>
              <a:t>Отчет о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S PMincho" pitchFamily="18" charset="-128"/>
              </a:rPr>
              <a:t>работе</a:t>
            </a:r>
            <a:endParaRPr kumimoji="1" lang="en-US" altLang="ja-JP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MS PMincho" pitchFamily="18" charset="-128"/>
            </a:endParaRPr>
          </a:p>
        </p:txBody>
      </p:sp>
      <p:sp>
        <p:nvSpPr>
          <p:cNvPr id="26" name="AutoShape 10"/>
          <p:cNvSpPr>
            <a:spLocks noChangeArrowheads="1"/>
          </p:cNvSpPr>
          <p:nvPr/>
        </p:nvSpPr>
        <p:spPr bwMode="auto">
          <a:xfrm>
            <a:off x="4953001" y="2209800"/>
            <a:ext cx="631825" cy="8382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S PMincho" pitchFamily="18" charset="-128"/>
              </a:rPr>
              <a:t>Счет</a:t>
            </a:r>
            <a:endParaRPr kumimoji="1" lang="en-US" altLang="ja-JP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MS PMincho" pitchFamily="18" charset="-128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6288089" y="2209800"/>
            <a:ext cx="1164232" cy="8382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S PMincho" pitchFamily="18" charset="-128"/>
              </a:rPr>
              <a:t>Квитанция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ru-RU" altLang="ja-JP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MS PMincho" pitchFamily="18" charset="-128"/>
              </a:rPr>
              <a:t> об оплате</a:t>
            </a:r>
            <a:endParaRPr kumimoji="1" lang="en-US" altLang="ja-JP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MS PMincho" pitchFamily="18" charset="-128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936625" y="3200400"/>
            <a:ext cx="1042988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30000"/>
              </a:spcBef>
            </a:pPr>
            <a:r>
              <a:rPr kumimoji="1" lang="ru-RU" altLang="ja-JP" sz="1600">
                <a:ea typeface="MS PMincho" pitchFamily="18" charset="-128"/>
              </a:rPr>
              <a:t>Стр. </a:t>
            </a:r>
            <a:r>
              <a:rPr kumimoji="1" lang="en-US" altLang="ja-JP" sz="1600">
                <a:ea typeface="MS PMincho" pitchFamily="18" charset="-128"/>
              </a:rPr>
              <a:t>1</a:t>
            </a: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2349500" y="3190875"/>
            <a:ext cx="9271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30000"/>
              </a:spcBef>
            </a:pPr>
            <a:r>
              <a:rPr kumimoji="1" lang="ru-RU" altLang="ja-JP" sz="1600">
                <a:ea typeface="MS PMincho" pitchFamily="18" charset="-128"/>
              </a:rPr>
              <a:t>Стр.</a:t>
            </a:r>
            <a:r>
              <a:rPr kumimoji="1" lang="en-US" altLang="ja-JP" sz="1600">
                <a:ea typeface="MS PMincho" pitchFamily="18" charset="-128"/>
              </a:rPr>
              <a:t> 2</a:t>
            </a:r>
          </a:p>
        </p:txBody>
      </p:sp>
      <p:sp>
        <p:nvSpPr>
          <p:cNvPr id="30" name="Rectangle 14"/>
          <p:cNvSpPr>
            <a:spLocks noChangeArrowheads="1"/>
          </p:cNvSpPr>
          <p:nvPr/>
        </p:nvSpPr>
        <p:spPr bwMode="auto">
          <a:xfrm>
            <a:off x="3886200" y="3190875"/>
            <a:ext cx="985838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30000"/>
              </a:spcBef>
            </a:pPr>
            <a:r>
              <a:rPr kumimoji="1" lang="ru-RU" altLang="ja-JP" sz="1600">
                <a:ea typeface="MS PMincho" pitchFamily="18" charset="-128"/>
              </a:rPr>
              <a:t>Стр.</a:t>
            </a:r>
            <a:r>
              <a:rPr kumimoji="1" lang="en-US" altLang="ja-JP" sz="1600">
                <a:ea typeface="MS PMincho" pitchFamily="18" charset="-128"/>
              </a:rPr>
              <a:t> 3</a:t>
            </a: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4981575" y="3201990"/>
            <a:ext cx="1168400" cy="2174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30000"/>
              </a:spcBef>
            </a:pPr>
            <a:r>
              <a:rPr kumimoji="1" lang="ru-RU" altLang="ja-JP" sz="1600">
                <a:ea typeface="MS PMincho" pitchFamily="18" charset="-128"/>
              </a:rPr>
              <a:t>Стр.</a:t>
            </a:r>
            <a:r>
              <a:rPr kumimoji="1" lang="en-US" altLang="ja-JP" sz="1600">
                <a:ea typeface="MS PMincho" pitchFamily="18" charset="-128"/>
              </a:rPr>
              <a:t> 4</a:t>
            </a: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6289676" y="3190877"/>
            <a:ext cx="803275" cy="239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30000"/>
              </a:spcBef>
            </a:pPr>
            <a:r>
              <a:rPr kumimoji="1" lang="ru-RU" altLang="ja-JP" sz="1600">
                <a:ea typeface="MS PMincho" pitchFamily="18" charset="-128"/>
              </a:rPr>
              <a:t>Стр.</a:t>
            </a:r>
            <a:r>
              <a:rPr kumimoji="1" lang="en-US" altLang="ja-JP" sz="1600">
                <a:ea typeface="MS PMincho" pitchFamily="18" charset="-128"/>
              </a:rPr>
              <a:t> 5</a:t>
            </a: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731838" y="1981200"/>
            <a:ext cx="2813050" cy="1752600"/>
          </a:xfrm>
          <a:prstGeom prst="rect">
            <a:avLst/>
          </a:prstGeom>
          <a:noFill/>
          <a:ln w="28575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71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942976" y="2133600"/>
            <a:ext cx="6892925" cy="14478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71F"/>
              </a:buClr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661988" y="3746184"/>
            <a:ext cx="1828800" cy="984885"/>
          </a:xfrm>
          <a:prstGeom prst="rect">
            <a:avLst/>
          </a:prstGeom>
          <a:noFill/>
          <a:ln w="28575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30000"/>
              </a:spcBef>
            </a:pPr>
            <a:r>
              <a:rPr kumimoji="1" lang="ru-RU" altLang="ja-JP" sz="1600">
                <a:solidFill>
                  <a:srgbClr val="000000"/>
                </a:solidFill>
                <a:ea typeface="MS PMincho" pitchFamily="18" charset="-128"/>
              </a:rPr>
              <a:t>Стр.</a:t>
            </a:r>
            <a:r>
              <a:rPr kumimoji="1" lang="en-US" altLang="ja-JP" sz="1600">
                <a:solidFill>
                  <a:srgbClr val="000000"/>
                </a:solidFill>
                <a:ea typeface="MS PMincho" pitchFamily="18" charset="-128"/>
              </a:rPr>
              <a:t>1-2 </a:t>
            </a:r>
            <a:r>
              <a:rPr kumimoji="1" lang="ru-RU" altLang="ja-JP" sz="1600">
                <a:solidFill>
                  <a:srgbClr val="000000"/>
                </a:solidFill>
                <a:ea typeface="MS PMincho" pitchFamily="18" charset="-128"/>
              </a:rPr>
              <a:t> будут отправлены по</a:t>
            </a:r>
            <a:r>
              <a:rPr kumimoji="1" lang="en-US" altLang="ja-JP" sz="1600">
                <a:solidFill>
                  <a:srgbClr val="000000"/>
                </a:solidFill>
                <a:ea typeface="MS PMincho" pitchFamily="18" charset="-128"/>
              </a:rPr>
              <a:t> email  </a:t>
            </a:r>
            <a:r>
              <a:rPr kumimoji="1" lang="ru-RU" altLang="ja-JP" sz="1600">
                <a:solidFill>
                  <a:srgbClr val="000000"/>
                </a:solidFill>
                <a:ea typeface="MS PMincho" pitchFamily="18" charset="-128"/>
              </a:rPr>
              <a:t>в отдел продаж</a:t>
            </a:r>
            <a:endParaRPr kumimoji="1" lang="en-US" altLang="ja-JP" sz="1600">
              <a:solidFill>
                <a:srgbClr val="000000"/>
              </a:solidFill>
              <a:ea typeface="MS PMincho" pitchFamily="18" charset="-128"/>
            </a:endParaRP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 flipV="1">
            <a:off x="4319588" y="35052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Line 21"/>
          <p:cNvSpPr>
            <a:spLocks noChangeShapeType="1"/>
          </p:cNvSpPr>
          <p:nvPr/>
        </p:nvSpPr>
        <p:spPr bwMode="auto">
          <a:xfrm flipV="1">
            <a:off x="6280150" y="3705225"/>
            <a:ext cx="0" cy="452438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Line 22"/>
          <p:cNvSpPr>
            <a:spLocks noChangeShapeType="1"/>
          </p:cNvSpPr>
          <p:nvPr/>
        </p:nvSpPr>
        <p:spPr bwMode="auto">
          <a:xfrm flipV="1">
            <a:off x="2701925" y="3657600"/>
            <a:ext cx="0" cy="3810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Line 23"/>
          <p:cNvSpPr>
            <a:spLocks noChangeShapeType="1"/>
          </p:cNvSpPr>
          <p:nvPr/>
        </p:nvSpPr>
        <p:spPr bwMode="auto">
          <a:xfrm flipH="1">
            <a:off x="2490788" y="4038600"/>
            <a:ext cx="211137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" name="Line 24"/>
          <p:cNvSpPr>
            <a:spLocks noChangeShapeType="1"/>
          </p:cNvSpPr>
          <p:nvPr/>
        </p:nvSpPr>
        <p:spPr bwMode="auto">
          <a:xfrm>
            <a:off x="6280150" y="4137025"/>
            <a:ext cx="352425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4670" y="1425714"/>
            <a:ext cx="80777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-180975" fontAlgn="base">
              <a:spcBef>
                <a:spcPct val="130000"/>
              </a:spcBef>
              <a:spcAft>
                <a:spcPct val="0"/>
              </a:spcAft>
              <a:buClr>
                <a:srgbClr val="D4003B"/>
              </a:buClr>
              <a:buFont typeface="Arial" pitchFamily="34" charset="0"/>
              <a:buChar char="•"/>
            </a:pPr>
            <a:r>
              <a:rPr kumimoji="1" lang="ru-RU" altLang="ja-JP" sz="2000" kern="0" dirty="0">
                <a:solidFill>
                  <a:srgbClr val="000000"/>
                </a:solidFill>
                <a:cs typeface="Arial"/>
              </a:rPr>
              <a:t>При сканировании </a:t>
            </a:r>
            <a:r>
              <a:rPr kumimoji="1" lang="en-US" altLang="ja-JP" sz="2000" kern="0" dirty="0">
                <a:solidFill>
                  <a:srgbClr val="000000"/>
                </a:solidFill>
                <a:ea typeface="ＭＳ Ｐゴシック" pitchFamily="34" charset="-128"/>
                <a:cs typeface="Arial"/>
              </a:rPr>
              <a:t>5-</a:t>
            </a:r>
            <a:r>
              <a:rPr kumimoji="1" lang="ru-RU" altLang="ja-JP" sz="2000" kern="0" dirty="0">
                <a:solidFill>
                  <a:srgbClr val="000000"/>
                </a:solidFill>
                <a:cs typeface="Arial"/>
              </a:rPr>
              <a:t>страничного документа</a:t>
            </a:r>
            <a:endParaRPr kumimoji="1" lang="en-US" altLang="ja-JP" sz="2000" kern="0" dirty="0">
              <a:solidFill>
                <a:srgbClr val="000000"/>
              </a:solidFill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0397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2567601" y="1841502"/>
            <a:ext cx="4369169" cy="4369169"/>
          </a:xfrm>
          <a:custGeom>
            <a:avLst/>
            <a:gdLst>
              <a:gd name="connsiteX0" fmla="*/ 2184584 w 4369169"/>
              <a:gd name="connsiteY0" fmla="*/ 0 h 4369169"/>
              <a:gd name="connsiteX1" fmla="*/ 4076490 w 4369169"/>
              <a:gd name="connsiteY1" fmla="*/ 1092292 h 4369169"/>
              <a:gd name="connsiteX2" fmla="*/ 4076490 w 4369169"/>
              <a:gd name="connsiteY2" fmla="*/ 3276877 h 4369169"/>
              <a:gd name="connsiteX3" fmla="*/ 2184585 w 4369169"/>
              <a:gd name="connsiteY3" fmla="*/ 2184585 h 4369169"/>
              <a:gd name="connsiteX4" fmla="*/ 2184584 w 4369169"/>
              <a:gd name="connsiteY4" fmla="*/ 0 h 436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9169" h="4369169">
                <a:moveTo>
                  <a:pt x="2184584" y="0"/>
                </a:moveTo>
                <a:cubicBezTo>
                  <a:pt x="2965061" y="0"/>
                  <a:pt x="3686252" y="416380"/>
                  <a:pt x="4076490" y="1092292"/>
                </a:cubicBezTo>
                <a:cubicBezTo>
                  <a:pt x="4466729" y="1768205"/>
                  <a:pt x="4466729" y="2600964"/>
                  <a:pt x="4076490" y="3276877"/>
                </a:cubicBezTo>
                <a:lnTo>
                  <a:pt x="2184585" y="2184585"/>
                </a:lnTo>
                <a:cubicBezTo>
                  <a:pt x="2184585" y="1456390"/>
                  <a:pt x="2184584" y="728195"/>
                  <a:pt x="2184584" y="0"/>
                </a:cubicBez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394526" tIns="825265" rIns="530347" bIns="2125615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Сканирование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2567603" y="1682343"/>
            <a:ext cx="4369169" cy="4369169"/>
          </a:xfrm>
          <a:custGeom>
            <a:avLst/>
            <a:gdLst>
              <a:gd name="connsiteX0" fmla="*/ 4076490 w 4369169"/>
              <a:gd name="connsiteY0" fmla="*/ 3276877 h 4369169"/>
              <a:gd name="connsiteX1" fmla="*/ 2184584 w 4369169"/>
              <a:gd name="connsiteY1" fmla="*/ 4369170 h 4369169"/>
              <a:gd name="connsiteX2" fmla="*/ 292678 w 4369169"/>
              <a:gd name="connsiteY2" fmla="*/ 3276878 h 4369169"/>
              <a:gd name="connsiteX3" fmla="*/ 2184585 w 4369169"/>
              <a:gd name="connsiteY3" fmla="*/ 2184585 h 4369169"/>
              <a:gd name="connsiteX4" fmla="*/ 4076490 w 4369169"/>
              <a:gd name="connsiteY4" fmla="*/ 3276877 h 436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9169" h="4369169">
                <a:moveTo>
                  <a:pt x="4076490" y="3276877"/>
                </a:moveTo>
                <a:cubicBezTo>
                  <a:pt x="3686251" y="3952790"/>
                  <a:pt x="2965061" y="4369170"/>
                  <a:pt x="2184584" y="4369170"/>
                </a:cubicBezTo>
                <a:cubicBezTo>
                  <a:pt x="1404107" y="4369170"/>
                  <a:pt x="682916" y="3952790"/>
                  <a:pt x="292678" y="3276878"/>
                </a:cubicBezTo>
                <a:lnTo>
                  <a:pt x="2184585" y="2184585"/>
                </a:lnTo>
                <a:lnTo>
                  <a:pt x="4076490" y="3276877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0781061"/>
              <a:satOff val="38000"/>
              <a:lumOff val="15588"/>
              <a:alphaOff val="0"/>
            </a:schemeClr>
          </a:fillRef>
          <a:effectRef idx="2">
            <a:schemeClr val="accent2">
              <a:hueOff val="10781061"/>
              <a:satOff val="38000"/>
              <a:lumOff val="15588"/>
              <a:alphaOff val="0"/>
            </a:schemeClr>
          </a:effectRef>
          <a:fontRef idx="minor">
            <a:schemeClr val="lt1"/>
          </a:fontRef>
        </p:style>
        <p:txBody>
          <a:bodyPr lIns="1215370" tIns="2775788" rIns="1215371" bIns="279120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</a:t>
            </a:r>
            <a:endParaRPr lang="ru-RU" sz="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587358" y="1841502"/>
            <a:ext cx="4369169" cy="4369169"/>
          </a:xfrm>
          <a:custGeom>
            <a:avLst/>
            <a:gdLst>
              <a:gd name="connsiteX0" fmla="*/ 292679 w 4369169"/>
              <a:gd name="connsiteY0" fmla="*/ 3276877 h 4369169"/>
              <a:gd name="connsiteX1" fmla="*/ 292679 w 4369169"/>
              <a:gd name="connsiteY1" fmla="*/ 1092292 h 4369169"/>
              <a:gd name="connsiteX2" fmla="*/ 2184585 w 4369169"/>
              <a:gd name="connsiteY2" fmla="*/ -1 h 4369169"/>
              <a:gd name="connsiteX3" fmla="*/ 2184585 w 4369169"/>
              <a:gd name="connsiteY3" fmla="*/ 2184585 h 4369169"/>
              <a:gd name="connsiteX4" fmla="*/ 292679 w 4369169"/>
              <a:gd name="connsiteY4" fmla="*/ 3276877 h 436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9169" h="4369169">
                <a:moveTo>
                  <a:pt x="292679" y="3276877"/>
                </a:moveTo>
                <a:cubicBezTo>
                  <a:pt x="-97560" y="2600964"/>
                  <a:pt x="-97560" y="1768205"/>
                  <a:pt x="292679" y="1092292"/>
                </a:cubicBezTo>
                <a:cubicBezTo>
                  <a:pt x="682918" y="416379"/>
                  <a:pt x="1404108" y="-1"/>
                  <a:pt x="2184585" y="-1"/>
                </a:cubicBezTo>
                <a:lnTo>
                  <a:pt x="2184585" y="2184585"/>
                </a:lnTo>
                <a:lnTo>
                  <a:pt x="292679" y="3276877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1562123"/>
              <a:satOff val="76000"/>
              <a:lumOff val="31177"/>
              <a:alphaOff val="0"/>
            </a:schemeClr>
          </a:fillRef>
          <a:effectRef idx="2">
            <a:schemeClr val="accent2">
              <a:hueOff val="21562123"/>
              <a:satOff val="76000"/>
              <a:lumOff val="31177"/>
              <a:alphaOff val="0"/>
            </a:schemeClr>
          </a:effectRef>
          <a:fontRef idx="minor">
            <a:schemeClr val="lt1"/>
          </a:fontRef>
        </p:style>
        <p:txBody>
          <a:bodyPr lIns="487175" tIns="877279" rIns="2437698" bIns="2073601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Безопасная печать</a:t>
            </a:r>
          </a:p>
        </p:txBody>
      </p:sp>
      <p:sp>
        <p:nvSpPr>
          <p:cNvPr id="26629" name="Текст 7"/>
          <p:cNvSpPr txBox="1">
            <a:spLocks/>
          </p:cNvSpPr>
          <p:nvPr/>
        </p:nvSpPr>
        <p:spPr bwMode="auto">
          <a:xfrm>
            <a:off x="977901" y="357190"/>
            <a:ext cx="647442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kumimoji="1" lang="ru-RU" sz="2400" b="1" dirty="0">
                <a:solidFill>
                  <a:srgbClr val="000000"/>
                </a:solidFill>
                <a:cs typeface="ＭＳ Ｐゴシック" charset="0"/>
              </a:rPr>
              <a:t>Офисные программные продукты </a:t>
            </a:r>
            <a:r>
              <a:rPr kumimoji="1" lang="en-US" sz="2400" b="1" dirty="0">
                <a:solidFill>
                  <a:srgbClr val="000000"/>
                </a:solidFill>
                <a:cs typeface="ＭＳ Ｐゴシック" charset="0"/>
              </a:rPr>
              <a:t>Ricoh</a:t>
            </a:r>
            <a:endParaRPr kumimoji="1" lang="ru-RU" sz="2400" b="1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6630" name="AutoShape 5" descr="http://www.tecno-copy.it/uploads/globalscan-nx.jpg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CF142B"/>
              </a:solidFill>
            </a:endParaRPr>
          </a:p>
        </p:txBody>
      </p:sp>
      <p:sp>
        <p:nvSpPr>
          <p:cNvPr id="26631" name="AutoShape 7" descr="http://www.ricoh.de/Images/RemoteSmall_t_68-19346.jpg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CF142B"/>
              </a:solidFill>
            </a:endParaRPr>
          </a:p>
        </p:txBody>
      </p:sp>
      <p:sp>
        <p:nvSpPr>
          <p:cNvPr id="26632" name="AutoShape 9" descr="http://www.ricoh.de/Images/RemoteSmall_t_68-19346.jpg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CF142B"/>
              </a:solidFill>
            </a:endParaRPr>
          </a:p>
        </p:txBody>
      </p:sp>
      <p:sp>
        <p:nvSpPr>
          <p:cNvPr id="26633" name="AutoShape 12" descr="http://logoshabm.tmdb.de/003524022.JPG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CF142B"/>
              </a:solidFill>
            </a:endParaRPr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6" y="4757738"/>
            <a:ext cx="2100263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AutoShape 15" descr="http://www.nashcopy.com/images/gsnx.jpg"/>
          <p:cNvSpPr>
            <a:spLocks noChangeAspect="1" noChangeArrowheads="1"/>
          </p:cNvSpPr>
          <p:nvPr/>
        </p:nvSpPr>
        <p:spPr bwMode="auto">
          <a:xfrm>
            <a:off x="75882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CF142B"/>
              </a:solidFill>
            </a:endParaRPr>
          </a:p>
        </p:txBody>
      </p:sp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4539" y="1289050"/>
            <a:ext cx="19526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7376" y="4856163"/>
            <a:ext cx="2097088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396876" y="1289052"/>
            <a:ext cx="1790700" cy="2379663"/>
            <a:chOff x="454025" y="1288287"/>
            <a:chExt cx="1790782" cy="2381215"/>
          </a:xfrm>
        </p:grpSpPr>
        <p:pic>
          <p:nvPicPr>
            <p:cNvPr id="26639" name="Picture 3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4025" y="1288287"/>
              <a:ext cx="1733550" cy="163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 bwMode="auto">
            <a:xfrm>
              <a:off x="454025" y="2961015"/>
              <a:ext cx="1790782" cy="708487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>
                <a:defRPr/>
              </a:pPr>
              <a:r>
                <a:rPr kumimoji="1" lang="en-US" sz="2000" b="1" dirty="0">
                  <a:solidFill>
                    <a:srgbClr val="CF142B">
                      <a:lumMod val="85000"/>
                      <a:lumOff val="15000"/>
                    </a:srgbClr>
                  </a:solidFill>
                  <a:cs typeface="Times New Roman" pitchFamily="18" charset="0"/>
                </a:rPr>
                <a:t>Flex Secure Print Suite</a:t>
              </a:r>
              <a:endParaRPr kumimoji="1" lang="ru-RU" sz="2000" b="1" dirty="0">
                <a:solidFill>
                  <a:srgbClr val="CF142B">
                    <a:lumMod val="85000"/>
                    <a:lumOff val="15000"/>
                  </a:srgbClr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07124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256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 tmFilter="0, 0; .2, .5; .8, .5; 1, 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375" autoRev="1" fill="hold"/>
                                        <p:tgtEl>
                                          <p:spTgt spid="256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12838" y="332658"/>
            <a:ext cx="6309240" cy="641667"/>
          </a:xfrm>
        </p:spPr>
        <p:txBody>
          <a:bodyPr/>
          <a:lstStyle/>
          <a:p>
            <a:r>
              <a:rPr lang="ru-RU" sz="2400" dirty="0" smtClean="0"/>
              <a:t>Сложности при управлении парком печатных устройств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12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04826" y="1477965"/>
            <a:ext cx="8312604" cy="1422399"/>
          </a:xfrm>
          <a:prstGeom prst="rect">
            <a:avLst/>
          </a:prstGeom>
        </p:spPr>
        <p:txBody>
          <a:bodyPr anchor="t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kumimoji="1" sz="28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ＭＳ Ｐゴシック" charset="0"/>
              </a:defRPr>
            </a:lvl1pPr>
            <a:lvl2pPr marL="540000" marR="0" indent="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000000"/>
              </a:buClr>
              <a:buSzTx/>
              <a:buFont typeface="Arial" pitchFamily="34" charset="0"/>
              <a:buChar char="–"/>
              <a:tabLst/>
              <a:defRPr kumimoji="1" lang="en-US" sz="2000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F142B"/>
              </a:buClr>
              <a:buNone/>
            </a:pPr>
            <a:r>
              <a:rPr lang="ru-RU" dirty="0" smtClean="0">
                <a:solidFill>
                  <a:srgbClr val="717171">
                    <a:lumMod val="50000"/>
                  </a:srgbClr>
                </a:solidFill>
              </a:rPr>
              <a:t>Процесс </a:t>
            </a:r>
            <a:r>
              <a:rPr lang="ru-RU" dirty="0" smtClean="0">
                <a:solidFill>
                  <a:srgbClr val="717171">
                    <a:lumMod val="50000"/>
                  </a:srgbClr>
                </a:solidFill>
              </a:rPr>
              <a:t>получения информации от устройств различных </a:t>
            </a:r>
            <a:r>
              <a:rPr lang="ru-RU" dirty="0" smtClean="0">
                <a:solidFill>
                  <a:srgbClr val="717171">
                    <a:lumMod val="50000"/>
                  </a:srgbClr>
                </a:solidFill>
              </a:rPr>
              <a:t>производителей может </a:t>
            </a:r>
            <a:r>
              <a:rPr lang="ru-RU" dirty="0">
                <a:solidFill>
                  <a:srgbClr val="717171">
                    <a:lumMod val="50000"/>
                  </a:srgbClr>
                </a:solidFill>
              </a:rPr>
              <a:t>быть затруднительным </a:t>
            </a:r>
            <a:endParaRPr lang="en-US" dirty="0" smtClean="0">
              <a:solidFill>
                <a:srgbClr val="717171">
                  <a:lumMod val="50000"/>
                </a:srgb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15809" y="3163068"/>
            <a:ext cx="9115425" cy="2600325"/>
            <a:chOff x="-15810" y="3163066"/>
            <a:chExt cx="9115425" cy="26003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15810" y="3163066"/>
              <a:ext cx="9115425" cy="2600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2720" y="4392602"/>
              <a:ext cx="655776" cy="49863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1127" y="3163066"/>
              <a:ext cx="655776" cy="49863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31" y="4392602"/>
              <a:ext cx="655776" cy="4986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450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12838" y="332658"/>
            <a:ext cx="6309240" cy="641667"/>
          </a:xfrm>
        </p:spPr>
        <p:txBody>
          <a:bodyPr/>
          <a:lstStyle/>
          <a:p>
            <a:r>
              <a:rPr lang="ru-RU" sz="2400" dirty="0"/>
              <a:t>Сложности при управлении парком печатных устройств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13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04826" y="1477965"/>
            <a:ext cx="8312604" cy="1422399"/>
          </a:xfrm>
          <a:prstGeom prst="rect">
            <a:avLst/>
          </a:prstGeom>
        </p:spPr>
        <p:txBody>
          <a:bodyPr anchor="t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kumimoji="1" sz="28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ＭＳ Ｐゴシック" charset="0"/>
              </a:defRPr>
            </a:lvl1pPr>
            <a:lvl2pPr marL="540000" marR="0" indent="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000000"/>
              </a:buClr>
              <a:buSzTx/>
              <a:buFont typeface="Arial" pitchFamily="34" charset="0"/>
              <a:buChar char="–"/>
              <a:tabLst/>
              <a:defRPr kumimoji="1" lang="en-US" sz="2000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F142B"/>
              </a:buClr>
              <a:buFont typeface="Wingdings" pitchFamily="2" charset="2"/>
              <a:buNone/>
            </a:pPr>
            <a:r>
              <a:rPr lang="ru-RU" dirty="0" smtClean="0">
                <a:solidFill>
                  <a:srgbClr val="717171">
                    <a:lumMod val="50000"/>
                  </a:srgbClr>
                </a:solidFill>
              </a:rPr>
              <a:t>Устройства могут быть разнесены географически по различным площадкам, где каждый регион имеет собственного ИТ менеджера</a:t>
            </a:r>
            <a:endParaRPr lang="en-US" dirty="0" smtClean="0">
              <a:solidFill>
                <a:srgbClr val="717171">
                  <a:lumMod val="50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2" t="51542" r="13593" b="-1"/>
          <a:stretch/>
        </p:blipFill>
        <p:spPr bwMode="auto">
          <a:xfrm>
            <a:off x="0" y="3776872"/>
            <a:ext cx="9144000" cy="50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69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14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12838" y="332658"/>
            <a:ext cx="6309240" cy="641667"/>
          </a:xfrm>
        </p:spPr>
        <p:txBody>
          <a:bodyPr/>
          <a:lstStyle/>
          <a:p>
            <a:r>
              <a:rPr lang="ru-RU" sz="2400" dirty="0" smtClean="0"/>
              <a:t>Почему Вам необходимо управление печатным парком?</a:t>
            </a:r>
            <a:endParaRPr lang="en-US" sz="2400" dirty="0"/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504826" y="1477965"/>
            <a:ext cx="8312604" cy="1422399"/>
          </a:xfrm>
          <a:prstGeom prst="rect">
            <a:avLst/>
          </a:prstGeom>
        </p:spPr>
        <p:txBody>
          <a:bodyPr anchor="t"/>
          <a:lstStyle>
            <a:lvl1pPr marL="342900" marR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/>
              <a:defRPr kumimoji="1" sz="2800" kern="1200" baseline="0">
                <a:solidFill>
                  <a:srgbClr val="000000"/>
                </a:solidFill>
                <a:latin typeface="Arial" pitchFamily="34" charset="0"/>
                <a:ea typeface="+mn-ea"/>
                <a:cs typeface="ＭＳ Ｐゴシック" charset="0"/>
              </a:defRPr>
            </a:lvl1pPr>
            <a:lvl2pPr marL="540000" marR="0" indent="2857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1800"/>
              </a:spcAft>
              <a:buClr>
                <a:srgbClr val="000000"/>
              </a:buClr>
              <a:buSzTx/>
              <a:buFont typeface="Arial" pitchFamily="34" charset="0"/>
              <a:buChar char="–"/>
              <a:tabLst/>
              <a:defRPr kumimoji="1" lang="en-US" sz="2000" kern="1200" baseline="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F142B"/>
              </a:buClr>
              <a:buFont typeface="Wingdings" pitchFamily="2" charset="2"/>
              <a:buNone/>
            </a:pPr>
            <a:r>
              <a:rPr lang="ru-RU" dirty="0" smtClean="0">
                <a:solidFill>
                  <a:srgbClr val="717171">
                    <a:lumMod val="50000"/>
                  </a:srgbClr>
                </a:solidFill>
              </a:rPr>
              <a:t>Сбор и анализ показаний устройств даст Вам понимание, как используется парк и как его можно оптимизировать</a:t>
            </a:r>
            <a:endParaRPr lang="en-US" dirty="0" smtClean="0">
              <a:solidFill>
                <a:srgbClr val="717171">
                  <a:lumMod val="50000"/>
                </a:srgb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51" t="2520" r="43975" b="-2520"/>
          <a:stretch/>
        </p:blipFill>
        <p:spPr>
          <a:xfrm>
            <a:off x="2280356" y="2900362"/>
            <a:ext cx="3217333" cy="3849502"/>
          </a:xfrm>
          <a:prstGeom prst="rect">
            <a:avLst/>
          </a:prstGeom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59374665"/>
              </p:ext>
            </p:extLst>
          </p:nvPr>
        </p:nvGraphicFramePr>
        <p:xfrm>
          <a:off x="6102526" y="2734578"/>
          <a:ext cx="2227087" cy="3554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3212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5" t="30103" r="7851" b="7954"/>
          <a:stretch/>
        </p:blipFill>
        <p:spPr bwMode="auto">
          <a:xfrm>
            <a:off x="1231964" y="2447945"/>
            <a:ext cx="7275444" cy="4253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05218" y="332658"/>
            <a:ext cx="6390604" cy="641667"/>
          </a:xfrm>
        </p:spPr>
        <p:txBody>
          <a:bodyPr/>
          <a:lstStyle/>
          <a:p>
            <a:r>
              <a:rPr lang="ru-RU" sz="2400" dirty="0" smtClean="0"/>
              <a:t>Получение наглядной информации. Поэтажные планы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15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363" y="1493839"/>
            <a:ext cx="85075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17171">
                    <a:lumMod val="50000"/>
                  </a:srgbClr>
                </a:solidFill>
                <a:cs typeface="Arial" panose="020B0604020202020204" pitchFamily="34" charset="0"/>
              </a:rPr>
              <a:t>Иконки устройств со статусами на поэтажном плане дадут мгновенное понимание ситуации</a:t>
            </a:r>
            <a:endParaRPr lang="en-US" sz="2800" dirty="0">
              <a:solidFill>
                <a:srgbClr val="717171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5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05218" y="332658"/>
            <a:ext cx="6334160" cy="641667"/>
          </a:xfrm>
        </p:spPr>
        <p:txBody>
          <a:bodyPr/>
          <a:lstStyle/>
          <a:p>
            <a:r>
              <a:rPr lang="ru-RU" sz="2400" dirty="0"/>
              <a:t>Получение наглядной информации. </a:t>
            </a:r>
            <a:r>
              <a:rPr lang="en-US" sz="2400" dirty="0" smtClean="0"/>
              <a:t>Dashboards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16</a:t>
            </a:fld>
            <a:endParaRPr lang="en-GB" dirty="0">
              <a:solidFill>
                <a:srgbClr val="71717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362" y="1493839"/>
            <a:ext cx="81375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717171">
                    <a:lumMod val="50000"/>
                  </a:srgbClr>
                </a:solidFill>
                <a:cs typeface="Arial" panose="020B0604020202020204" pitchFamily="34" charset="0"/>
              </a:rPr>
              <a:t>Получение сводных данных в реальном времени в понятном</a:t>
            </a:r>
            <a:r>
              <a:rPr lang="en-US" sz="2800" dirty="0">
                <a:solidFill>
                  <a:srgbClr val="717171">
                    <a:lumMod val="50000"/>
                  </a:srgbClr>
                </a:solidFill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717171">
                    <a:lumMod val="50000"/>
                  </a:srgbClr>
                </a:solidFill>
                <a:cs typeface="Arial" panose="020B0604020202020204" pitchFamily="34" charset="0"/>
              </a:rPr>
              <a:t>графическом отображении</a:t>
            </a:r>
            <a:endParaRPr lang="en-US" sz="2800" dirty="0">
              <a:solidFill>
                <a:srgbClr val="717171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86" y="2686774"/>
            <a:ext cx="6870676" cy="4171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2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05218" y="432755"/>
            <a:ext cx="7079226" cy="641667"/>
          </a:xfrm>
        </p:spPr>
        <p:txBody>
          <a:bodyPr/>
          <a:lstStyle/>
          <a:p>
            <a:pPr lvl="0"/>
            <a:r>
              <a:rPr lang="ru-RU" sz="2400" dirty="0" smtClean="0">
                <a:cs typeface="Arial" panose="020B0604020202020204" pitchFamily="34" charset="0"/>
              </a:rPr>
              <a:t>Ролевая модель </a:t>
            </a:r>
            <a:r>
              <a:rPr lang="ru-RU" sz="2400" dirty="0" smtClean="0">
                <a:cs typeface="Arial" panose="020B0604020202020204" pitchFamily="34" charset="0"/>
              </a:rPr>
              <a:t>доступа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362" y="1493838"/>
            <a:ext cx="8457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717171">
                    <a:lumMod val="50000"/>
                  </a:srgbClr>
                </a:solidFill>
                <a:cs typeface="Arial" panose="020B0604020202020204" pitchFamily="34" charset="0"/>
              </a:rPr>
              <a:t>Ролевая модель доступа </a:t>
            </a:r>
            <a:r>
              <a:rPr lang="ru-RU" sz="2400" dirty="0" smtClean="0">
                <a:solidFill>
                  <a:srgbClr val="717171">
                    <a:lumMod val="50000"/>
                  </a:srgbClr>
                </a:solidFill>
                <a:cs typeface="Arial" panose="020B0604020202020204" pitchFamily="34" charset="0"/>
              </a:rPr>
              <a:t>позволяет </a:t>
            </a:r>
            <a:r>
              <a:rPr lang="ru-RU" sz="2400" dirty="0">
                <a:solidFill>
                  <a:srgbClr val="717171">
                    <a:lumMod val="50000"/>
                  </a:srgbClr>
                </a:solidFill>
                <a:cs typeface="Arial" panose="020B0604020202020204" pitchFamily="34" charset="0"/>
              </a:rPr>
              <a:t>управлять ролями и доступом для различных ИТ пользователей</a:t>
            </a:r>
            <a:endParaRPr lang="en-US" sz="2400" dirty="0">
              <a:solidFill>
                <a:srgbClr val="717171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7" t="35695" r="13647" b="18696"/>
          <a:stretch/>
        </p:blipFill>
        <p:spPr>
          <a:xfrm>
            <a:off x="0" y="2121390"/>
            <a:ext cx="9144000" cy="4756488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CCA083F7-A2E8-418C-A8E3-2E3E48731271}" type="slidenum">
              <a:rPr lang="en-GB" smtClean="0">
                <a:solidFill>
                  <a:srgbClr val="717171"/>
                </a:solidFill>
              </a:rPr>
              <a:pPr/>
              <a:t>17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20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10800000">
            <a:off x="506413" y="1555752"/>
            <a:ext cx="8242300" cy="4295775"/>
          </a:xfrm>
          <a:prstGeom prst="roundRect">
            <a:avLst>
              <a:gd name="adj" fmla="val 273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2">
                  <a:lumMod val="50000"/>
                  <a:alpha val="800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prstClr val="white"/>
              </a:solidFill>
            </a:endParaRPr>
          </a:p>
        </p:txBody>
      </p:sp>
      <p:sp>
        <p:nvSpPr>
          <p:cNvPr id="59395" name="Text Placeholder 9"/>
          <p:cNvSpPr>
            <a:spLocks noGrp="1"/>
          </p:cNvSpPr>
          <p:nvPr>
            <p:ph type="body" sz="quarter" idx="10"/>
          </p:nvPr>
        </p:nvSpPr>
        <p:spPr bwMode="auto">
          <a:xfrm>
            <a:off x="952501" y="409575"/>
            <a:ext cx="6688138" cy="642938"/>
          </a:xfr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ru-RU" altLang="ja-JP" sz="2800" dirty="0" smtClean="0"/>
              <a:t>Мониторинг: </a:t>
            </a:r>
            <a:r>
              <a:rPr lang="en-US" altLang="ja-JP" sz="2800" dirty="0" smtClean="0"/>
              <a:t>Device </a:t>
            </a:r>
            <a:r>
              <a:rPr lang="en-US" altLang="ja-JP" sz="2800" dirty="0" smtClean="0"/>
              <a:t>Manager NX </a:t>
            </a:r>
            <a:endParaRPr lang="en-US" sz="2800" dirty="0" smtClean="0"/>
          </a:p>
        </p:txBody>
      </p:sp>
      <p:sp>
        <p:nvSpPr>
          <p:cNvPr id="20" name="Plaque 10"/>
          <p:cNvSpPr/>
          <p:nvPr/>
        </p:nvSpPr>
        <p:spPr>
          <a:xfrm>
            <a:off x="253084" y="1357313"/>
            <a:ext cx="1870645" cy="16891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CF14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anchor="ctr"/>
          <a:lstStyle/>
          <a:p>
            <a:pPr>
              <a:defRPr/>
            </a:pPr>
            <a:endParaRPr lang="ru-RU" b="1" dirty="0">
              <a:solidFill>
                <a:prstClr val="white"/>
              </a:solidFill>
              <a:cs typeface="Calibri" pitchFamily="34" charset="0"/>
            </a:endParaRPr>
          </a:p>
          <a:p>
            <a:pPr>
              <a:defRPr/>
            </a:pPr>
            <a:r>
              <a:rPr lang="ru-RU" b="1" dirty="0" smtClean="0">
                <a:solidFill>
                  <a:prstClr val="white"/>
                </a:solidFill>
                <a:cs typeface="Calibri" pitchFamily="34" charset="0"/>
              </a:rPr>
              <a:t>Интуитивный </a:t>
            </a:r>
            <a:r>
              <a:rPr lang="ru-RU" b="1" dirty="0">
                <a:solidFill>
                  <a:prstClr val="white"/>
                </a:solidFill>
                <a:cs typeface="Calibri" pitchFamily="34" charset="0"/>
              </a:rPr>
              <a:t>интерфейс пользователя</a:t>
            </a:r>
            <a:r>
              <a:rPr lang="en-GB" dirty="0">
                <a:solidFill>
                  <a:prstClr val="white"/>
                </a:solidFill>
                <a:cs typeface="Calibri" pitchFamily="34" charset="0"/>
              </a:rPr>
              <a:t/>
            </a:r>
            <a:br>
              <a:rPr lang="en-GB" dirty="0">
                <a:solidFill>
                  <a:prstClr val="white"/>
                </a:solidFill>
                <a:cs typeface="Calibri" pitchFamily="34" charset="0"/>
              </a:rPr>
            </a:br>
            <a:endParaRPr lang="en-GB" dirty="0">
              <a:solidFill>
                <a:prstClr val="white"/>
              </a:solidFill>
              <a:cs typeface="Calibri" pitchFamily="34" charset="0"/>
            </a:endParaRPr>
          </a:p>
          <a:p>
            <a:pPr>
              <a:defRPr/>
            </a:pPr>
            <a:endParaRPr lang="en-GB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9" name="Plaque 10"/>
          <p:cNvSpPr/>
          <p:nvPr/>
        </p:nvSpPr>
        <p:spPr>
          <a:xfrm>
            <a:off x="7343775" y="1357313"/>
            <a:ext cx="1690688" cy="17526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B7D3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anchor="ctr"/>
          <a:lstStyle/>
          <a:p>
            <a:pPr>
              <a:defRPr/>
            </a:pPr>
            <a:r>
              <a:rPr lang="ru-RU" b="1" dirty="0">
                <a:solidFill>
                  <a:prstClr val="white"/>
                </a:solidFill>
                <a:cs typeface="Calibri" pitchFamily="34" charset="0"/>
              </a:rPr>
              <a:t>Функции отчетности</a:t>
            </a:r>
            <a:r>
              <a:rPr lang="en-US" dirty="0">
                <a:solidFill>
                  <a:prstClr val="white"/>
                </a:solidFill>
                <a:cs typeface="Calibri" pitchFamily="34" charset="0"/>
              </a:rPr>
              <a:t/>
            </a:r>
            <a:br>
              <a:rPr lang="en-US" dirty="0">
                <a:solidFill>
                  <a:prstClr val="white"/>
                </a:solidFill>
                <a:cs typeface="Calibri" pitchFamily="34" charset="0"/>
              </a:rPr>
            </a:br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23" name="Plaque 10"/>
          <p:cNvSpPr/>
          <p:nvPr/>
        </p:nvSpPr>
        <p:spPr>
          <a:xfrm>
            <a:off x="2562225" y="1377950"/>
            <a:ext cx="1812925" cy="1709738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F9C1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anchor="ctr"/>
          <a:lstStyle/>
          <a:p>
            <a:pPr>
              <a:defRPr/>
            </a:pPr>
            <a:r>
              <a:rPr lang="ru-RU" b="1" dirty="0">
                <a:solidFill>
                  <a:prstClr val="white"/>
                </a:solidFill>
                <a:cs typeface="Calibri" pitchFamily="34" charset="0"/>
              </a:rPr>
              <a:t>Управление настройками устройства</a:t>
            </a:r>
            <a:r>
              <a:rPr lang="en-US" sz="2000" dirty="0">
                <a:solidFill>
                  <a:prstClr val="white"/>
                </a:solidFill>
                <a:cs typeface="Calibri" pitchFamily="34" charset="0"/>
              </a:rPr>
              <a:t/>
            </a:r>
            <a:br>
              <a:rPr lang="en-US" sz="2000" dirty="0">
                <a:solidFill>
                  <a:prstClr val="white"/>
                </a:solidFill>
                <a:cs typeface="Calibri" pitchFamily="34" charset="0"/>
              </a:rPr>
            </a:br>
            <a:endParaRPr lang="en-US" sz="2000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24" name="Plaque 10"/>
          <p:cNvSpPr/>
          <p:nvPr/>
        </p:nvSpPr>
        <p:spPr>
          <a:xfrm>
            <a:off x="5033963" y="1376363"/>
            <a:ext cx="1995487" cy="17526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71BC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anchor="ctr"/>
          <a:lstStyle/>
          <a:p>
            <a:pPr>
              <a:defRPr/>
            </a:pPr>
            <a:r>
              <a:rPr lang="ru-RU" b="1" dirty="0">
                <a:solidFill>
                  <a:prstClr val="white"/>
                </a:solidFill>
                <a:cs typeface="Calibri" pitchFamily="34" charset="0"/>
              </a:rPr>
              <a:t>Клонирование настроек</a:t>
            </a:r>
            <a:r>
              <a:rPr lang="en-US" dirty="0">
                <a:solidFill>
                  <a:prstClr val="white"/>
                </a:solidFill>
                <a:cs typeface="Calibri" pitchFamily="34" charset="0"/>
              </a:rPr>
              <a:t/>
            </a:r>
            <a:br>
              <a:rPr lang="en-US" dirty="0">
                <a:solidFill>
                  <a:prstClr val="white"/>
                </a:solidFill>
                <a:cs typeface="Calibri" pitchFamily="34" charset="0"/>
              </a:rPr>
            </a:br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25" name="Plaque 10"/>
          <p:cNvSpPr/>
          <p:nvPr/>
        </p:nvSpPr>
        <p:spPr>
          <a:xfrm>
            <a:off x="246064" y="5003800"/>
            <a:ext cx="1690687" cy="17526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F09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anchor="ctr"/>
          <a:lstStyle/>
          <a:p>
            <a:pPr>
              <a:defRPr/>
            </a:pPr>
            <a:r>
              <a:rPr lang="ru-RU" b="1" dirty="0">
                <a:solidFill>
                  <a:prstClr val="white"/>
                </a:solidFill>
                <a:cs typeface="Calibri" pitchFamily="34" charset="0"/>
              </a:rPr>
              <a:t>Управление пакетами драйверов</a:t>
            </a:r>
            <a:r>
              <a:rPr lang="en-US" dirty="0">
                <a:solidFill>
                  <a:prstClr val="white"/>
                </a:solidFill>
                <a:cs typeface="Calibri" pitchFamily="34" charset="0"/>
              </a:rPr>
              <a:t/>
            </a:r>
            <a:br>
              <a:rPr lang="en-US" dirty="0">
                <a:solidFill>
                  <a:prstClr val="white"/>
                </a:solidFill>
                <a:cs typeface="Calibri" pitchFamily="34" charset="0"/>
              </a:rPr>
            </a:br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26" name="Plaque 10"/>
          <p:cNvSpPr/>
          <p:nvPr/>
        </p:nvSpPr>
        <p:spPr>
          <a:xfrm>
            <a:off x="3425825" y="4919663"/>
            <a:ext cx="1690688" cy="17526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45BD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anchor="ctr"/>
          <a:lstStyle/>
          <a:p>
            <a:pPr>
              <a:defRPr/>
            </a:pPr>
            <a:r>
              <a:rPr lang="ru-RU" b="1" dirty="0">
                <a:solidFill>
                  <a:prstClr val="white"/>
                </a:solidFill>
                <a:cs typeface="Calibri" pitchFamily="34" charset="0"/>
              </a:rPr>
              <a:t>Разделение ролей</a:t>
            </a:r>
            <a:endParaRPr lang="en-US" b="1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2" name="Plaque 10"/>
          <p:cNvSpPr/>
          <p:nvPr/>
        </p:nvSpPr>
        <p:spPr>
          <a:xfrm>
            <a:off x="5033963" y="3284538"/>
            <a:ext cx="1995487" cy="17526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CF14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anchor="ctr"/>
          <a:lstStyle/>
          <a:p>
            <a:pPr>
              <a:defRPr/>
            </a:pPr>
            <a:r>
              <a:rPr lang="ru-RU" b="1" dirty="0" err="1">
                <a:solidFill>
                  <a:prstClr val="white"/>
                </a:solidFill>
                <a:cs typeface="Calibri" pitchFamily="34" charset="0"/>
              </a:rPr>
              <a:t>Мультивен-дорная</a:t>
            </a:r>
            <a:r>
              <a:rPr lang="ru-RU" b="1" dirty="0">
                <a:solidFill>
                  <a:prstClr val="white"/>
                </a:solidFill>
                <a:cs typeface="Calibri" pitchFamily="34" charset="0"/>
              </a:rPr>
              <a:t> поддержка</a:t>
            </a:r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3" name="Plaque 10"/>
          <p:cNvSpPr/>
          <p:nvPr/>
        </p:nvSpPr>
        <p:spPr>
          <a:xfrm>
            <a:off x="1538289" y="3192463"/>
            <a:ext cx="1690687" cy="17526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B7D3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72000" rIns="0" anchor="ctr"/>
          <a:lstStyle/>
          <a:p>
            <a:pPr>
              <a:defRPr/>
            </a:pPr>
            <a:r>
              <a:rPr lang="ru-RU" b="1" dirty="0" err="1" smtClean="0">
                <a:solidFill>
                  <a:prstClr val="white"/>
                </a:solidFill>
                <a:cs typeface="Calibri" pitchFamily="34" charset="0"/>
              </a:rPr>
              <a:t>Масштаби-руемость</a:t>
            </a:r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14" name="Plaque 10"/>
          <p:cNvSpPr/>
          <p:nvPr/>
        </p:nvSpPr>
        <p:spPr>
          <a:xfrm>
            <a:off x="7158039" y="5000625"/>
            <a:ext cx="1690687" cy="175260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rgbClr val="F091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" rIns="0" anchor="ctr"/>
          <a:lstStyle/>
          <a:p>
            <a:pPr>
              <a:defRPr/>
            </a:pPr>
            <a:r>
              <a:rPr lang="ru-RU" b="1" dirty="0" smtClean="0">
                <a:solidFill>
                  <a:prstClr val="white"/>
                </a:solidFill>
                <a:cs typeface="Calibri" pitchFamily="34" charset="0"/>
              </a:rPr>
              <a:t>Поддержка локальных </a:t>
            </a:r>
            <a:r>
              <a:rPr lang="en-US" b="1" dirty="0" smtClean="0">
                <a:solidFill>
                  <a:prstClr val="white"/>
                </a:solidFill>
                <a:cs typeface="Calibri" pitchFamily="34" charset="0"/>
              </a:rPr>
              <a:t>USB </a:t>
            </a:r>
            <a:r>
              <a:rPr lang="ru-RU" b="1" dirty="0" smtClean="0">
                <a:solidFill>
                  <a:prstClr val="white"/>
                </a:solidFill>
                <a:cs typeface="Calibri" pitchFamily="34" charset="0"/>
              </a:rPr>
              <a:t>устройств</a:t>
            </a:r>
            <a:r>
              <a:rPr lang="en-US" dirty="0">
                <a:solidFill>
                  <a:prstClr val="white"/>
                </a:solidFill>
                <a:cs typeface="Calibri" pitchFamily="34" charset="0"/>
              </a:rPr>
              <a:t/>
            </a:r>
            <a:br>
              <a:rPr lang="en-US" dirty="0">
                <a:solidFill>
                  <a:prstClr val="white"/>
                </a:solidFill>
                <a:cs typeface="Calibri" pitchFamily="34" charset="0"/>
              </a:rPr>
            </a:br>
            <a:endParaRPr lang="en-US" dirty="0">
              <a:solidFill>
                <a:prstClr val="white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642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83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2"/>
          <p:cNvSpPr/>
          <p:nvPr/>
        </p:nvSpPr>
        <p:spPr>
          <a:xfrm>
            <a:off x="4675633" y="1194099"/>
            <a:ext cx="4070334" cy="2721563"/>
          </a:xfrm>
          <a:custGeom>
            <a:avLst/>
            <a:gdLst/>
            <a:ahLst/>
            <a:cxnLst/>
            <a:rect l="l" t="t" r="r" b="b"/>
            <a:pathLst>
              <a:path w="4070334" h="2721563">
                <a:moveTo>
                  <a:pt x="0" y="0"/>
                </a:moveTo>
                <a:lnTo>
                  <a:pt x="4070334" y="0"/>
                </a:lnTo>
                <a:lnTo>
                  <a:pt x="4070334" y="2721563"/>
                </a:lnTo>
                <a:lnTo>
                  <a:pt x="1473826" y="2721563"/>
                </a:lnTo>
                <a:cubicBezTo>
                  <a:pt x="1454817" y="1915038"/>
                  <a:pt x="805957" y="1264736"/>
                  <a:pt x="0" y="1243524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85000"/>
                </a:schemeClr>
              </a:gs>
              <a:gs pos="6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175">
            <a:noFill/>
          </a:ln>
          <a:effectLst>
            <a:outerShdw blurRad="381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88900" algn="ctr" defTabSz="457200" eaLnBrk="0" hangingPunct="0">
              <a:spcBef>
                <a:spcPct val="20000"/>
              </a:spcBef>
              <a:spcAft>
                <a:spcPts val="1200"/>
              </a:spcAft>
            </a:pPr>
            <a:endParaRPr kumimoji="1" lang="en-GB" sz="4000" b="1">
              <a:solidFill>
                <a:srgbClr val="CF14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Rectangle 18"/>
          <p:cNvSpPr/>
          <p:nvPr/>
        </p:nvSpPr>
        <p:spPr>
          <a:xfrm flipH="1">
            <a:off x="529287" y="1189649"/>
            <a:ext cx="4070334" cy="2721563"/>
          </a:xfrm>
          <a:custGeom>
            <a:avLst/>
            <a:gdLst/>
            <a:ahLst/>
            <a:cxnLst/>
            <a:rect l="l" t="t" r="r" b="b"/>
            <a:pathLst>
              <a:path w="4070334" h="2721563">
                <a:moveTo>
                  <a:pt x="4070334" y="0"/>
                </a:moveTo>
                <a:lnTo>
                  <a:pt x="0" y="0"/>
                </a:lnTo>
                <a:lnTo>
                  <a:pt x="0" y="1247395"/>
                </a:lnTo>
                <a:cubicBezTo>
                  <a:pt x="809762" y="1262987"/>
                  <a:pt x="1463781" y="1913269"/>
                  <a:pt x="1485065" y="2721563"/>
                </a:cubicBezTo>
                <a:lnTo>
                  <a:pt x="4070334" y="2721563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85000"/>
                </a:schemeClr>
              </a:gs>
              <a:gs pos="6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175">
            <a:noFill/>
          </a:ln>
          <a:effectLst>
            <a:outerShdw blurRad="381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88900" algn="ctr" defTabSz="457200" eaLnBrk="0" hangingPunct="0">
              <a:spcBef>
                <a:spcPct val="20000"/>
              </a:spcBef>
              <a:spcAft>
                <a:spcPts val="1200"/>
              </a:spcAft>
            </a:pPr>
            <a:endParaRPr kumimoji="1" lang="en-GB" sz="4000" b="1">
              <a:solidFill>
                <a:srgbClr val="CF14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9" name="Rectangle 19"/>
          <p:cNvSpPr/>
          <p:nvPr/>
        </p:nvSpPr>
        <p:spPr>
          <a:xfrm flipV="1">
            <a:off x="4674796" y="3972029"/>
            <a:ext cx="4070334" cy="2721563"/>
          </a:xfrm>
          <a:custGeom>
            <a:avLst/>
            <a:gdLst/>
            <a:ahLst/>
            <a:cxnLst/>
            <a:rect l="l" t="t" r="r" b="b"/>
            <a:pathLst>
              <a:path w="4070334" h="2721563">
                <a:moveTo>
                  <a:pt x="1475785" y="2721563"/>
                </a:moveTo>
                <a:lnTo>
                  <a:pt x="4070334" y="2721563"/>
                </a:lnTo>
                <a:lnTo>
                  <a:pt x="4070334" y="0"/>
                </a:lnTo>
                <a:lnTo>
                  <a:pt x="0" y="0"/>
                </a:lnTo>
                <a:lnTo>
                  <a:pt x="0" y="1221249"/>
                </a:lnTo>
                <a:cubicBezTo>
                  <a:pt x="813748" y="1242258"/>
                  <a:pt x="1467557" y="1904523"/>
                  <a:pt x="1475785" y="2721563"/>
                </a:cubicBez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85000"/>
                </a:schemeClr>
              </a:gs>
              <a:gs pos="6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175">
            <a:noFill/>
          </a:ln>
          <a:effectLst>
            <a:outerShdw blurRad="381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88900" algn="ctr" defTabSz="457200" eaLnBrk="0" hangingPunct="0">
              <a:spcBef>
                <a:spcPct val="20000"/>
              </a:spcBef>
              <a:spcAft>
                <a:spcPts val="1200"/>
              </a:spcAft>
            </a:pPr>
            <a:endParaRPr kumimoji="1" lang="en-GB" sz="4000" b="1">
              <a:solidFill>
                <a:srgbClr val="CF14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Rectangle 20"/>
          <p:cNvSpPr/>
          <p:nvPr/>
        </p:nvSpPr>
        <p:spPr>
          <a:xfrm flipH="1" flipV="1">
            <a:off x="528450" y="3967579"/>
            <a:ext cx="4070334" cy="2721563"/>
          </a:xfrm>
          <a:custGeom>
            <a:avLst/>
            <a:gdLst/>
            <a:ahLst/>
            <a:cxnLst/>
            <a:rect l="l" t="t" r="r" b="b"/>
            <a:pathLst>
              <a:path w="4070334" h="2721563">
                <a:moveTo>
                  <a:pt x="4070334" y="2721563"/>
                </a:moveTo>
                <a:lnTo>
                  <a:pt x="1485800" y="2721563"/>
                </a:lnTo>
                <a:cubicBezTo>
                  <a:pt x="1479695" y="1899200"/>
                  <a:pt x="819759" y="1232526"/>
                  <a:pt x="0" y="1216304"/>
                </a:cubicBezTo>
                <a:lnTo>
                  <a:pt x="0" y="0"/>
                </a:lnTo>
                <a:lnTo>
                  <a:pt x="4070334" y="0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lumMod val="85000"/>
                </a:schemeClr>
              </a:gs>
              <a:gs pos="6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3175">
            <a:noFill/>
          </a:ln>
          <a:effectLst>
            <a:outerShdw blurRad="381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88900" algn="ctr" defTabSz="457200" eaLnBrk="0" hangingPunct="0">
              <a:spcBef>
                <a:spcPct val="20000"/>
              </a:spcBef>
              <a:spcAft>
                <a:spcPts val="1200"/>
              </a:spcAft>
            </a:pPr>
            <a:endParaRPr kumimoji="1" lang="en-GB" sz="4000" b="1">
              <a:solidFill>
                <a:srgbClr val="CF142B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1" name="Plaque 10"/>
          <p:cNvSpPr/>
          <p:nvPr/>
        </p:nvSpPr>
        <p:spPr>
          <a:xfrm flipH="1">
            <a:off x="6702375" y="4227160"/>
            <a:ext cx="2071246" cy="214517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 lIns="180000" tIns="0" rIns="108000" bIns="360000" anchor="b"/>
          <a:lstStyle/>
          <a:p>
            <a:pPr marL="88900" algn="r" defTabSz="457200" eaLnBrk="0" hangingPunct="0">
              <a:spcAft>
                <a:spcPts val="600"/>
              </a:spcAft>
            </a:pPr>
            <a:r>
              <a:rPr lang="ru-RU" sz="1400" b="1" dirty="0" smtClean="0">
                <a:solidFill>
                  <a:srgbClr val="FFFFFF"/>
                </a:solidFill>
                <a:ea typeface="ＭＳ Ｐゴシック" charset="-128"/>
              </a:rPr>
              <a:t>Работа с </a:t>
            </a:r>
            <a:r>
              <a:rPr lang="en-US" sz="1400" b="1" dirty="0" smtClean="0">
                <a:solidFill>
                  <a:srgbClr val="FFFFFF"/>
                </a:solidFill>
                <a:ea typeface="ＭＳ Ｐゴシック" charset="-128"/>
              </a:rPr>
              <a:t>USB/SD</a:t>
            </a:r>
            <a:endParaRPr lang="ru-RU" sz="1400" b="1" dirty="0" smtClean="0">
              <a:solidFill>
                <a:srgbClr val="FFFFFF"/>
              </a:solidFill>
              <a:ea typeface="ＭＳ Ｐゴシック" charset="-128"/>
            </a:endParaRPr>
          </a:p>
          <a:p>
            <a:pPr marL="88900" algn="r" defTabSz="457200" eaLnBrk="0" hangingPunct="0">
              <a:spcAft>
                <a:spcPts val="600"/>
              </a:spcAft>
            </a:pPr>
            <a:r>
              <a:rPr lang="ru-RU" sz="1400" b="1" dirty="0" smtClean="0">
                <a:solidFill>
                  <a:srgbClr val="FFFFFF"/>
                </a:solidFill>
                <a:ea typeface="ＭＳ Ｐゴシック" charset="-128"/>
              </a:rPr>
              <a:t>Персонализация</a:t>
            </a:r>
          </a:p>
          <a:p>
            <a:pPr marL="88900" algn="r" defTabSz="457200" eaLnBrk="0" hangingPunct="0">
              <a:spcAft>
                <a:spcPts val="600"/>
              </a:spcAft>
            </a:pPr>
            <a:r>
              <a:rPr lang="ru-RU" sz="1400" b="1" dirty="0" smtClean="0">
                <a:solidFill>
                  <a:srgbClr val="FFFFFF"/>
                </a:solidFill>
                <a:ea typeface="ＭＳ Ｐゴシック" charset="-128"/>
              </a:rPr>
              <a:t> Интернет-браузер</a:t>
            </a:r>
          </a:p>
          <a:p>
            <a:pPr marL="88900" algn="r" defTabSz="457200" eaLnBrk="0" hangingPunct="0">
              <a:spcAft>
                <a:spcPts val="600"/>
              </a:spcAft>
            </a:pPr>
            <a:r>
              <a:rPr lang="ru-RU" sz="1400" b="1" dirty="0" smtClean="0">
                <a:solidFill>
                  <a:srgbClr val="FFFFFF"/>
                </a:solidFill>
                <a:ea typeface="ＭＳ Ｐゴシック" charset="-128"/>
              </a:rPr>
              <a:t>Печать по </a:t>
            </a:r>
            <a:r>
              <a:rPr lang="ru-RU" sz="1400" b="1" dirty="0" err="1" smtClean="0">
                <a:solidFill>
                  <a:srgbClr val="FFFFFF"/>
                </a:solidFill>
                <a:ea typeface="ＭＳ Ｐゴシック" charset="-128"/>
              </a:rPr>
              <a:t>расп</a:t>
            </a:r>
            <a:r>
              <a:rPr lang="ru-RU" sz="1400" b="1" dirty="0" smtClean="0">
                <a:solidFill>
                  <a:srgbClr val="FFFFFF"/>
                </a:solidFill>
                <a:ea typeface="ＭＳ Ｐゴシック" charset="-128"/>
              </a:rPr>
              <a:t>.</a:t>
            </a:r>
          </a:p>
          <a:p>
            <a:pPr marL="88900" algn="r" defTabSz="457200" eaLnBrk="0" hangingPunct="0">
              <a:spcAft>
                <a:spcPts val="600"/>
              </a:spcAft>
            </a:pPr>
            <a:r>
              <a:rPr lang="ru-RU" sz="1400" b="1" dirty="0" smtClean="0">
                <a:solidFill>
                  <a:srgbClr val="FFFFFF"/>
                </a:solidFill>
                <a:ea typeface="ＭＳ Ｐゴシック" charset="-128"/>
              </a:rPr>
              <a:t>Пропуск ошибок</a:t>
            </a:r>
          </a:p>
          <a:p>
            <a:pPr marL="88900" algn="r" defTabSz="457200" eaLnBrk="0" hangingPunct="0">
              <a:spcAft>
                <a:spcPts val="600"/>
              </a:spcAft>
            </a:pPr>
            <a:r>
              <a:rPr lang="en-US" sz="1400" b="1" dirty="0" err="1" smtClean="0">
                <a:solidFill>
                  <a:srgbClr val="FFFFFF"/>
                </a:solidFill>
                <a:ea typeface="ＭＳ Ｐゴシック" charset="-128"/>
              </a:rPr>
              <a:t>Airprint</a:t>
            </a:r>
            <a:endParaRPr lang="en-GB" sz="1600" b="1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2" name="Plaque 10"/>
          <p:cNvSpPr/>
          <p:nvPr/>
        </p:nvSpPr>
        <p:spPr>
          <a:xfrm flipH="1">
            <a:off x="6702375" y="1364004"/>
            <a:ext cx="2071246" cy="214517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lIns="180000" tIns="0" rIns="108000" bIns="360000" anchor="b"/>
          <a:lstStyle/>
          <a:p>
            <a:pPr marL="88900" algn="r" defTabSz="457200" eaLnBrk="0" hangingPunct="0">
              <a:spcAft>
                <a:spcPts val="600"/>
              </a:spcAft>
            </a:pPr>
            <a:r>
              <a:rPr lang="ru-RU" sz="1600" b="1" dirty="0" smtClean="0">
                <a:solidFill>
                  <a:srgbClr val="FFFFFF"/>
                </a:solidFill>
                <a:ea typeface="ＭＳ Ｐゴシック" charset="-128"/>
              </a:rPr>
              <a:t>Квотирование</a:t>
            </a:r>
            <a:endParaRPr lang="en-US" sz="1600" b="1" dirty="0" smtClean="0">
              <a:solidFill>
                <a:srgbClr val="FFFFFF"/>
              </a:solidFill>
              <a:ea typeface="ＭＳ Ｐゴシック" charset="-128"/>
            </a:endParaRPr>
          </a:p>
          <a:p>
            <a:pPr marL="88900" algn="r" defTabSz="457200" eaLnBrk="0" hangingPunct="0">
              <a:spcAft>
                <a:spcPts val="600"/>
              </a:spcAft>
            </a:pPr>
            <a:r>
              <a:rPr lang="ru-RU" sz="1600" b="1" dirty="0" smtClean="0">
                <a:solidFill>
                  <a:srgbClr val="FFFFFF"/>
                </a:solidFill>
                <a:ea typeface="ＭＳ Ｐゴシック" charset="-128"/>
              </a:rPr>
              <a:t>Дуплекс по умолчанию</a:t>
            </a:r>
          </a:p>
          <a:p>
            <a:pPr marL="88900" algn="r" defTabSz="457200" eaLnBrk="0" hangingPunct="0">
              <a:spcAft>
                <a:spcPts val="600"/>
              </a:spcAft>
            </a:pPr>
            <a:r>
              <a:rPr lang="ru-RU" sz="1600" b="1" dirty="0" smtClean="0">
                <a:solidFill>
                  <a:srgbClr val="FFFFFF"/>
                </a:solidFill>
                <a:ea typeface="ＭＳ Ｐゴシック" charset="-128"/>
              </a:rPr>
              <a:t>Эко-экран</a:t>
            </a:r>
          </a:p>
          <a:p>
            <a:pPr marL="88900" algn="r" defTabSz="457200" eaLnBrk="0" hangingPunct="0">
              <a:spcAft>
                <a:spcPts val="600"/>
              </a:spcAft>
            </a:pPr>
            <a:r>
              <a:rPr lang="ru-RU" sz="1600" b="1" dirty="0" smtClean="0">
                <a:solidFill>
                  <a:srgbClr val="FFFFFF"/>
                </a:solidFill>
                <a:ea typeface="ＭＳ Ｐゴシック" charset="-128"/>
              </a:rPr>
              <a:t>Таймер </a:t>
            </a:r>
            <a:r>
              <a:rPr lang="ru-RU" sz="1600" b="1" dirty="0" err="1" smtClean="0">
                <a:solidFill>
                  <a:srgbClr val="FFFFFF"/>
                </a:solidFill>
                <a:ea typeface="ＭＳ Ｐゴシック" charset="-128"/>
              </a:rPr>
              <a:t>вкл</a:t>
            </a:r>
            <a:r>
              <a:rPr lang="ru-RU" sz="1600" b="1" dirty="0" smtClean="0">
                <a:solidFill>
                  <a:srgbClr val="FFFFFF"/>
                </a:solidFill>
                <a:ea typeface="ＭＳ Ｐゴシック" charset="-128"/>
              </a:rPr>
              <a:t>/</a:t>
            </a:r>
            <a:r>
              <a:rPr lang="ru-RU" sz="1600" b="1" dirty="0" err="1" smtClean="0">
                <a:solidFill>
                  <a:srgbClr val="FFFFFF"/>
                </a:solidFill>
                <a:ea typeface="ＭＳ Ｐゴシック" charset="-128"/>
              </a:rPr>
              <a:t>выкл</a:t>
            </a:r>
            <a:endParaRPr lang="en-GB" sz="1600" b="1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3" name="Plaque 10"/>
          <p:cNvSpPr/>
          <p:nvPr/>
        </p:nvSpPr>
        <p:spPr>
          <a:xfrm>
            <a:off x="492371" y="4227160"/>
            <a:ext cx="2071246" cy="214517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216000" bIns="360000" anchor="b"/>
          <a:lstStyle/>
          <a:p>
            <a:pPr marL="88900" defTabSz="457200" eaLnBrk="0" hangingPunct="0">
              <a:spcBef>
                <a:spcPct val="20000"/>
              </a:spcBef>
              <a:spcAft>
                <a:spcPts val="1200"/>
              </a:spcAft>
            </a:pPr>
            <a:r>
              <a:rPr lang="en-GB" b="1" dirty="0" smtClean="0">
                <a:solidFill>
                  <a:srgbClr val="FFFFFF"/>
                </a:solidFill>
                <a:ea typeface="ＭＳ Ｐゴシック" charset="-128"/>
              </a:rPr>
              <a:t>NFC</a:t>
            </a:r>
          </a:p>
          <a:p>
            <a:pPr marL="88900" defTabSz="457200" eaLnBrk="0" hangingPunct="0">
              <a:spcBef>
                <a:spcPct val="20000"/>
              </a:spcBef>
              <a:spcAft>
                <a:spcPts val="1200"/>
              </a:spcAft>
            </a:pPr>
            <a:r>
              <a:rPr lang="en-GB" b="1" dirty="0" smtClean="0">
                <a:solidFill>
                  <a:srgbClr val="FFFFFF"/>
                </a:solidFill>
                <a:ea typeface="ＭＳ Ｐゴシック" charset="-128"/>
              </a:rPr>
              <a:t>QR</a:t>
            </a:r>
          </a:p>
          <a:p>
            <a:pPr marL="88900" defTabSz="457200" eaLnBrk="0" hangingPunct="0">
              <a:spcBef>
                <a:spcPct val="20000"/>
              </a:spcBef>
              <a:spcAft>
                <a:spcPts val="1200"/>
              </a:spcAft>
            </a:pPr>
            <a:r>
              <a:rPr lang="en-GB" b="1" dirty="0" smtClean="0">
                <a:solidFill>
                  <a:srgbClr val="FFFFFF"/>
                </a:solidFill>
                <a:ea typeface="ＭＳ Ｐゴシック" charset="-128"/>
              </a:rPr>
              <a:t>Wi-Fi</a:t>
            </a:r>
            <a:endParaRPr lang="en-US" b="1" dirty="0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4" name="Plaque 10"/>
          <p:cNvSpPr/>
          <p:nvPr/>
        </p:nvSpPr>
        <p:spPr>
          <a:xfrm>
            <a:off x="492371" y="1364004"/>
            <a:ext cx="2071246" cy="2145170"/>
          </a:xfrm>
          <a:custGeom>
            <a:avLst/>
            <a:gdLst/>
            <a:ahLst/>
            <a:cxnLst/>
            <a:rect l="l" t="t" r="r" b="b"/>
            <a:pathLst>
              <a:path w="5164139" h="5167312">
                <a:moveTo>
                  <a:pt x="160633" y="0"/>
                </a:moveTo>
                <a:lnTo>
                  <a:pt x="4471692" y="0"/>
                </a:lnTo>
                <a:cubicBezTo>
                  <a:pt x="4560407" y="0"/>
                  <a:pt x="4632325" y="71918"/>
                  <a:pt x="4632325" y="160633"/>
                </a:cubicBezTo>
                <a:lnTo>
                  <a:pt x="4632325" y="4389438"/>
                </a:lnTo>
                <a:lnTo>
                  <a:pt x="4637047" y="4389438"/>
                </a:lnTo>
                <a:cubicBezTo>
                  <a:pt x="4637047" y="4430668"/>
                  <a:pt x="4670471" y="4464092"/>
                  <a:pt x="4711701" y="4464092"/>
                </a:cubicBezTo>
                <a:lnTo>
                  <a:pt x="4711701" y="4464579"/>
                </a:lnTo>
                <a:lnTo>
                  <a:pt x="5091727" y="4464579"/>
                </a:lnTo>
                <a:cubicBezTo>
                  <a:pt x="5131719" y="4464579"/>
                  <a:pt x="5164139" y="4496999"/>
                  <a:pt x="5164139" y="4536991"/>
                </a:cubicBezTo>
                <a:lnTo>
                  <a:pt x="5164139" y="5094900"/>
                </a:lnTo>
                <a:cubicBezTo>
                  <a:pt x="5164139" y="5134892"/>
                  <a:pt x="5131719" y="5167312"/>
                  <a:pt x="5091727" y="5167312"/>
                </a:cubicBezTo>
                <a:lnTo>
                  <a:pt x="4546518" y="5167312"/>
                </a:lnTo>
                <a:cubicBezTo>
                  <a:pt x="4506526" y="5167312"/>
                  <a:pt x="4474106" y="5134892"/>
                  <a:pt x="4474106" y="5094900"/>
                </a:cubicBezTo>
                <a:lnTo>
                  <a:pt x="4474106" y="4694237"/>
                </a:lnTo>
                <a:lnTo>
                  <a:pt x="4472030" y="4694237"/>
                </a:lnTo>
                <a:cubicBezTo>
                  <a:pt x="4472030" y="4663315"/>
                  <a:pt x="4453229" y="4636783"/>
                  <a:pt x="4426435" y="4625450"/>
                </a:cubicBezTo>
                <a:lnTo>
                  <a:pt x="4405445" y="4621212"/>
                </a:lnTo>
                <a:lnTo>
                  <a:pt x="160633" y="4621212"/>
                </a:lnTo>
                <a:cubicBezTo>
                  <a:pt x="71918" y="4621212"/>
                  <a:pt x="0" y="4549294"/>
                  <a:pt x="0" y="4460579"/>
                </a:cubicBezTo>
                <a:lnTo>
                  <a:pt x="0" y="160633"/>
                </a:lnTo>
                <a:cubicBezTo>
                  <a:pt x="0" y="71918"/>
                  <a:pt x="71918" y="0"/>
                  <a:pt x="16063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216000" bIns="360000" anchor="b"/>
          <a:lstStyle/>
          <a:p>
            <a:pPr marL="88900" defTabSz="457200" eaLnBrk="0" hangingPunct="0">
              <a:spcAft>
                <a:spcPts val="600"/>
              </a:spcAft>
            </a:pPr>
            <a:r>
              <a:rPr lang="ru-RU" sz="1400" b="1" dirty="0" smtClean="0">
                <a:solidFill>
                  <a:srgbClr val="FFFFFF"/>
                </a:solidFill>
                <a:ea typeface="ＭＳ Ｐゴシック" charset="-128"/>
              </a:rPr>
              <a:t>Удаленный факс</a:t>
            </a:r>
          </a:p>
          <a:p>
            <a:pPr marL="88900" defTabSz="457200" eaLnBrk="0" hangingPunct="0">
              <a:spcAft>
                <a:spcPts val="600"/>
              </a:spcAft>
            </a:pPr>
            <a:r>
              <a:rPr lang="ru-RU" sz="1400" b="1" dirty="0" smtClean="0">
                <a:solidFill>
                  <a:srgbClr val="FFFFFF"/>
                </a:solidFill>
                <a:ea typeface="ＭＳ Ｐゴシック" charset="-128"/>
              </a:rPr>
              <a:t>Защита от копирования</a:t>
            </a:r>
          </a:p>
          <a:p>
            <a:pPr marL="88900" defTabSz="457200" eaLnBrk="0" hangingPunct="0">
              <a:spcAft>
                <a:spcPts val="600"/>
              </a:spcAft>
            </a:pPr>
            <a:r>
              <a:rPr lang="ru-RU" sz="1400" b="1" dirty="0" smtClean="0">
                <a:solidFill>
                  <a:srgbClr val="FFFFFF"/>
                </a:solidFill>
                <a:ea typeface="ＭＳ Ｐゴシック" charset="-128"/>
              </a:rPr>
              <a:t>Запрет прямой печати</a:t>
            </a:r>
          </a:p>
          <a:p>
            <a:pPr marL="88900" defTabSz="457200" eaLnBrk="0" hangingPunct="0">
              <a:spcAft>
                <a:spcPts val="600"/>
              </a:spcAft>
            </a:pPr>
            <a:r>
              <a:rPr lang="ru-RU" sz="1400" b="1" dirty="0" smtClean="0">
                <a:solidFill>
                  <a:srgbClr val="FFFFFF"/>
                </a:solidFill>
                <a:ea typeface="ＭＳ Ｐゴシック" charset="-128"/>
              </a:rPr>
              <a:t>Шифрование</a:t>
            </a:r>
          </a:p>
          <a:p>
            <a:pPr marL="88900" defTabSz="457200" eaLnBrk="0" hangingPunct="0">
              <a:spcAft>
                <a:spcPts val="600"/>
              </a:spcAft>
            </a:pPr>
            <a:r>
              <a:rPr lang="ru-RU" sz="1400" b="1" dirty="0" smtClean="0">
                <a:solidFill>
                  <a:srgbClr val="FFFFFF"/>
                </a:solidFill>
                <a:ea typeface="ＭＳ Ｐゴシック" charset="-128"/>
              </a:rPr>
              <a:t>Выходные данные</a:t>
            </a:r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 rot="16200000">
            <a:off x="3207571" y="2518324"/>
            <a:ext cx="1392050" cy="1393725"/>
          </a:xfrm>
          <a:custGeom>
            <a:avLst/>
            <a:gdLst/>
            <a:ahLst/>
            <a:cxnLst/>
            <a:rect l="l" t="t" r="r" b="b"/>
            <a:pathLst>
              <a:path w="1392050" h="1393725">
                <a:moveTo>
                  <a:pt x="1392050" y="1369867"/>
                </a:moveTo>
                <a:cubicBezTo>
                  <a:pt x="1392050" y="1375832"/>
                  <a:pt x="1390062" y="1381796"/>
                  <a:pt x="1386084" y="1387761"/>
                </a:cubicBezTo>
                <a:cubicBezTo>
                  <a:pt x="1382107" y="1391737"/>
                  <a:pt x="1376141" y="1393725"/>
                  <a:pt x="1370175" y="1393725"/>
                </a:cubicBezTo>
                <a:lnTo>
                  <a:pt x="827276" y="1393725"/>
                </a:lnTo>
                <a:cubicBezTo>
                  <a:pt x="815344" y="1393725"/>
                  <a:pt x="805400" y="1383784"/>
                  <a:pt x="805400" y="1371855"/>
                </a:cubicBezTo>
                <a:cubicBezTo>
                  <a:pt x="795618" y="1181587"/>
                  <a:pt x="723001" y="1008813"/>
                  <a:pt x="604976" y="876297"/>
                </a:cubicBezTo>
                <a:lnTo>
                  <a:pt x="553734" y="928120"/>
                </a:lnTo>
                <a:lnTo>
                  <a:pt x="583129" y="957184"/>
                </a:lnTo>
                <a:lnTo>
                  <a:pt x="426000" y="969115"/>
                </a:lnTo>
                <a:lnTo>
                  <a:pt x="436158" y="811862"/>
                </a:lnTo>
                <a:lnTo>
                  <a:pt x="465552" y="840926"/>
                </a:lnTo>
                <a:lnTo>
                  <a:pt x="517334" y="788557"/>
                </a:lnTo>
                <a:cubicBezTo>
                  <a:pt x="384663" y="670185"/>
                  <a:pt x="211457" y="597414"/>
                  <a:pt x="19887" y="588506"/>
                </a:cubicBezTo>
                <a:cubicBezTo>
                  <a:pt x="7955" y="586518"/>
                  <a:pt x="0" y="576577"/>
                  <a:pt x="0" y="564648"/>
                </a:cubicBezTo>
                <a:cubicBezTo>
                  <a:pt x="0" y="23858"/>
                  <a:pt x="0" y="23858"/>
                  <a:pt x="0" y="23858"/>
                </a:cubicBezTo>
                <a:cubicBezTo>
                  <a:pt x="0" y="17894"/>
                  <a:pt x="1989" y="11929"/>
                  <a:pt x="5966" y="7953"/>
                </a:cubicBezTo>
                <a:cubicBezTo>
                  <a:pt x="9943" y="1988"/>
                  <a:pt x="15909" y="0"/>
                  <a:pt x="21875" y="0"/>
                </a:cubicBezTo>
                <a:cubicBezTo>
                  <a:pt x="383808" y="11929"/>
                  <a:pt x="721878" y="159056"/>
                  <a:pt x="978412" y="413545"/>
                </a:cubicBezTo>
                <a:cubicBezTo>
                  <a:pt x="1232959" y="670022"/>
                  <a:pt x="1380118" y="1010004"/>
                  <a:pt x="1392050" y="1369867"/>
                </a:cubicBezTo>
                <a:close/>
              </a:path>
            </a:pathLst>
          </a:cu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47000">
                <a:schemeClr val="accent6"/>
              </a:gs>
            </a:gsLst>
            <a:path path="circle">
              <a:fillToRect r="100000" b="100000"/>
            </a:path>
          </a:gra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endParaRPr lang="en-GB" b="1" kern="0">
              <a:solidFill>
                <a:srgbClr val="45BDCF">
                  <a:lumMod val="50000"/>
                </a:srgbClr>
              </a:solidFill>
              <a:ea typeface="MS PGothic"/>
            </a:endParaRPr>
          </a:p>
        </p:txBody>
      </p:sp>
      <p:sp>
        <p:nvSpPr>
          <p:cNvPr id="16" name="Freeform 13"/>
          <p:cNvSpPr>
            <a:spLocks/>
          </p:cNvSpPr>
          <p:nvPr/>
        </p:nvSpPr>
        <p:spPr bwMode="auto">
          <a:xfrm rot="5400000">
            <a:off x="4675634" y="3975641"/>
            <a:ext cx="1392050" cy="1393725"/>
          </a:xfrm>
          <a:custGeom>
            <a:avLst/>
            <a:gdLst/>
            <a:ahLst/>
            <a:cxnLst/>
            <a:rect l="l" t="t" r="r" b="b"/>
            <a:pathLst>
              <a:path w="1392050" h="1393725">
                <a:moveTo>
                  <a:pt x="0" y="564648"/>
                </a:moveTo>
                <a:cubicBezTo>
                  <a:pt x="0" y="23859"/>
                  <a:pt x="0" y="23859"/>
                  <a:pt x="0" y="23859"/>
                </a:cubicBezTo>
                <a:cubicBezTo>
                  <a:pt x="0" y="17894"/>
                  <a:pt x="1989" y="11929"/>
                  <a:pt x="5966" y="7953"/>
                </a:cubicBezTo>
                <a:cubicBezTo>
                  <a:pt x="9943" y="1988"/>
                  <a:pt x="15909" y="0"/>
                  <a:pt x="21875" y="0"/>
                </a:cubicBezTo>
                <a:cubicBezTo>
                  <a:pt x="383808" y="11929"/>
                  <a:pt x="721878" y="159056"/>
                  <a:pt x="978413" y="413545"/>
                </a:cubicBezTo>
                <a:cubicBezTo>
                  <a:pt x="1232959" y="670022"/>
                  <a:pt x="1380118" y="1010004"/>
                  <a:pt x="1392050" y="1369867"/>
                </a:cubicBezTo>
                <a:cubicBezTo>
                  <a:pt x="1392050" y="1375832"/>
                  <a:pt x="1390062" y="1381796"/>
                  <a:pt x="1386084" y="1387761"/>
                </a:cubicBezTo>
                <a:cubicBezTo>
                  <a:pt x="1382107" y="1391737"/>
                  <a:pt x="1376141" y="1393725"/>
                  <a:pt x="1370175" y="1393725"/>
                </a:cubicBezTo>
                <a:lnTo>
                  <a:pt x="827276" y="1393725"/>
                </a:lnTo>
                <a:cubicBezTo>
                  <a:pt x="815344" y="1393725"/>
                  <a:pt x="805401" y="1383784"/>
                  <a:pt x="805401" y="1371855"/>
                </a:cubicBezTo>
                <a:cubicBezTo>
                  <a:pt x="795565" y="1180544"/>
                  <a:pt x="722203" y="1006919"/>
                  <a:pt x="603114" y="874064"/>
                </a:cubicBezTo>
                <a:lnTo>
                  <a:pt x="565474" y="912132"/>
                </a:lnTo>
                <a:lnTo>
                  <a:pt x="594868" y="941196"/>
                </a:lnTo>
                <a:lnTo>
                  <a:pt x="437739" y="953127"/>
                </a:lnTo>
                <a:lnTo>
                  <a:pt x="447897" y="795874"/>
                </a:lnTo>
                <a:lnTo>
                  <a:pt x="477291" y="824938"/>
                </a:lnTo>
                <a:lnTo>
                  <a:pt x="515103" y="786698"/>
                </a:lnTo>
                <a:cubicBezTo>
                  <a:pt x="382768" y="669391"/>
                  <a:pt x="210409" y="597366"/>
                  <a:pt x="19887" y="588506"/>
                </a:cubicBezTo>
                <a:cubicBezTo>
                  <a:pt x="7955" y="586518"/>
                  <a:pt x="0" y="576577"/>
                  <a:pt x="0" y="564648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47000">
                <a:schemeClr val="accent4"/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round/>
            <a:headEnd/>
            <a:tailEnd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endParaRPr lang="en-GB" b="1" kern="0">
              <a:solidFill>
                <a:srgbClr val="F9C14B">
                  <a:lumMod val="50000"/>
                </a:srgbClr>
              </a:solidFill>
              <a:ea typeface="MS PGothic"/>
            </a:endParaRPr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 rot="10800000">
            <a:off x="3207572" y="3972029"/>
            <a:ext cx="1392049" cy="1393727"/>
          </a:xfrm>
          <a:custGeom>
            <a:avLst/>
            <a:gdLst/>
            <a:ahLst/>
            <a:cxnLst/>
            <a:rect l="l" t="t" r="r" b="b"/>
            <a:pathLst>
              <a:path w="1392049" h="1393727">
                <a:moveTo>
                  <a:pt x="1370174" y="1393727"/>
                </a:moveTo>
                <a:lnTo>
                  <a:pt x="827275" y="1393727"/>
                </a:lnTo>
                <a:cubicBezTo>
                  <a:pt x="815343" y="1393727"/>
                  <a:pt x="805400" y="1383786"/>
                  <a:pt x="805400" y="1371857"/>
                </a:cubicBezTo>
                <a:cubicBezTo>
                  <a:pt x="795215" y="1173763"/>
                  <a:pt x="716921" y="994633"/>
                  <a:pt x="591005" y="859543"/>
                </a:cubicBezTo>
                <a:lnTo>
                  <a:pt x="553912" y="897057"/>
                </a:lnTo>
                <a:lnTo>
                  <a:pt x="583155" y="925972"/>
                </a:lnTo>
                <a:lnTo>
                  <a:pt x="426403" y="938277"/>
                </a:lnTo>
                <a:lnTo>
                  <a:pt x="436939" y="781397"/>
                </a:lnTo>
                <a:lnTo>
                  <a:pt x="466182" y="810312"/>
                </a:lnTo>
                <a:lnTo>
                  <a:pt x="501082" y="775016"/>
                </a:lnTo>
                <a:cubicBezTo>
                  <a:pt x="370840" y="664492"/>
                  <a:pt x="203829" y="597060"/>
                  <a:pt x="19887" y="588507"/>
                </a:cubicBezTo>
                <a:cubicBezTo>
                  <a:pt x="7955" y="586519"/>
                  <a:pt x="0" y="576578"/>
                  <a:pt x="0" y="564649"/>
                </a:cubicBezTo>
                <a:cubicBezTo>
                  <a:pt x="0" y="23859"/>
                  <a:pt x="0" y="23859"/>
                  <a:pt x="0" y="23859"/>
                </a:cubicBezTo>
                <a:cubicBezTo>
                  <a:pt x="0" y="17894"/>
                  <a:pt x="1989" y="11929"/>
                  <a:pt x="5966" y="7953"/>
                </a:cubicBezTo>
                <a:cubicBezTo>
                  <a:pt x="9943" y="1988"/>
                  <a:pt x="15909" y="0"/>
                  <a:pt x="21875" y="0"/>
                </a:cubicBezTo>
                <a:cubicBezTo>
                  <a:pt x="383808" y="11929"/>
                  <a:pt x="721877" y="159056"/>
                  <a:pt x="978412" y="413545"/>
                </a:cubicBezTo>
                <a:cubicBezTo>
                  <a:pt x="1232958" y="670023"/>
                  <a:pt x="1380117" y="1010005"/>
                  <a:pt x="1392049" y="1369869"/>
                </a:cubicBezTo>
                <a:cubicBezTo>
                  <a:pt x="1392049" y="1375833"/>
                  <a:pt x="1390061" y="1381798"/>
                  <a:pt x="1386083" y="1387763"/>
                </a:cubicBezTo>
                <a:cubicBezTo>
                  <a:pt x="1382106" y="1391739"/>
                  <a:pt x="1376140" y="1393727"/>
                  <a:pt x="1370174" y="1393727"/>
                </a:cubicBezTo>
                <a:close/>
              </a:path>
            </a:pathLst>
          </a:cu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47000">
                <a:schemeClr val="accent5"/>
              </a:gs>
            </a:gsLst>
            <a:path path="circle">
              <a:fillToRect r="100000" b="100000"/>
            </a:path>
          </a:gra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endParaRPr lang="en-GB" b="1" kern="0">
              <a:solidFill>
                <a:srgbClr val="B7DD42">
                  <a:lumMod val="50000"/>
                </a:srgbClr>
              </a:solidFill>
              <a:ea typeface="MS PGothic"/>
            </a:endParaRPr>
          </a:p>
        </p:txBody>
      </p:sp>
      <p:sp>
        <p:nvSpPr>
          <p:cNvPr id="18" name="Freeform 13"/>
          <p:cNvSpPr>
            <a:spLocks/>
          </p:cNvSpPr>
          <p:nvPr/>
        </p:nvSpPr>
        <p:spPr bwMode="auto">
          <a:xfrm>
            <a:off x="4675633" y="2521935"/>
            <a:ext cx="1392049" cy="1393727"/>
          </a:xfrm>
          <a:custGeom>
            <a:avLst/>
            <a:gdLst/>
            <a:ahLst/>
            <a:cxnLst/>
            <a:rect l="l" t="t" r="r" b="b"/>
            <a:pathLst>
              <a:path w="1392049" h="1393727">
                <a:moveTo>
                  <a:pt x="21875" y="0"/>
                </a:moveTo>
                <a:cubicBezTo>
                  <a:pt x="383808" y="11929"/>
                  <a:pt x="721877" y="159056"/>
                  <a:pt x="978412" y="413545"/>
                </a:cubicBezTo>
                <a:cubicBezTo>
                  <a:pt x="1232958" y="670023"/>
                  <a:pt x="1380117" y="1010005"/>
                  <a:pt x="1392049" y="1369869"/>
                </a:cubicBezTo>
                <a:cubicBezTo>
                  <a:pt x="1392049" y="1375833"/>
                  <a:pt x="1390061" y="1381798"/>
                  <a:pt x="1386083" y="1387763"/>
                </a:cubicBezTo>
                <a:cubicBezTo>
                  <a:pt x="1382106" y="1391739"/>
                  <a:pt x="1376140" y="1393727"/>
                  <a:pt x="1370174" y="1393727"/>
                </a:cubicBezTo>
                <a:lnTo>
                  <a:pt x="827275" y="1393727"/>
                </a:lnTo>
                <a:cubicBezTo>
                  <a:pt x="815343" y="1393727"/>
                  <a:pt x="805400" y="1383786"/>
                  <a:pt x="805400" y="1371857"/>
                </a:cubicBezTo>
                <a:cubicBezTo>
                  <a:pt x="795579" y="1180834"/>
                  <a:pt x="722424" y="1007444"/>
                  <a:pt x="603629" y="874683"/>
                </a:cubicBezTo>
                <a:lnTo>
                  <a:pt x="554095" y="924779"/>
                </a:lnTo>
                <a:lnTo>
                  <a:pt x="583337" y="953693"/>
                </a:lnTo>
                <a:lnTo>
                  <a:pt x="426588" y="966000"/>
                </a:lnTo>
                <a:lnTo>
                  <a:pt x="437126" y="809123"/>
                </a:lnTo>
                <a:lnTo>
                  <a:pt x="466368" y="838037"/>
                </a:lnTo>
                <a:lnTo>
                  <a:pt x="516215" y="787625"/>
                </a:lnTo>
                <a:cubicBezTo>
                  <a:pt x="383712" y="669787"/>
                  <a:pt x="210932" y="597391"/>
                  <a:pt x="19887" y="588507"/>
                </a:cubicBezTo>
                <a:cubicBezTo>
                  <a:pt x="7955" y="586519"/>
                  <a:pt x="0" y="576578"/>
                  <a:pt x="0" y="564648"/>
                </a:cubicBezTo>
                <a:cubicBezTo>
                  <a:pt x="0" y="23859"/>
                  <a:pt x="0" y="23859"/>
                  <a:pt x="0" y="23859"/>
                </a:cubicBezTo>
                <a:cubicBezTo>
                  <a:pt x="0" y="17894"/>
                  <a:pt x="1989" y="11929"/>
                  <a:pt x="5966" y="7953"/>
                </a:cubicBezTo>
                <a:cubicBezTo>
                  <a:pt x="9943" y="1988"/>
                  <a:pt x="15909" y="0"/>
                  <a:pt x="21875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47000">
                <a:schemeClr val="accent1"/>
              </a:gs>
            </a:gsLst>
            <a:path path="circle">
              <a:fillToRect r="100000" b="100000"/>
            </a:path>
          </a:gradFill>
          <a:ln>
            <a:noFill/>
          </a:ln>
          <a:effectLst/>
          <a:ex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marL="88900" defTabSz="457200" eaLnBrk="0" hangingPunct="0">
              <a:spcBef>
                <a:spcPct val="20000"/>
              </a:spcBef>
              <a:spcAft>
                <a:spcPts val="1200"/>
              </a:spcAft>
            </a:pPr>
            <a:endParaRPr kumimoji="1" lang="en-GB" b="1">
              <a:solidFill>
                <a:srgbClr val="CF142B">
                  <a:lumMod val="50000"/>
                </a:srgbClr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 rot="18899552">
            <a:off x="3543806" y="3123727"/>
            <a:ext cx="1320494" cy="738640"/>
          </a:xfrm>
          <a:prstGeom prst="rect">
            <a:avLst/>
          </a:prstGeom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sz="2000" dirty="0" smtClean="0">
                <a:solidFill>
                  <a:sysClr val="windowText" lastClr="000000"/>
                </a:solidFill>
                <a:ea typeface="ＭＳ Ｐゴシック" charset="-128"/>
              </a:rPr>
              <a:t>Безопасность</a:t>
            </a:r>
          </a:p>
          <a:p>
            <a:pPr algn="ctr">
              <a:lnSpc>
                <a:spcPts val="1800"/>
              </a:lnSpc>
              <a:defRPr/>
            </a:pPr>
            <a:r>
              <a:rPr lang="ru-RU" sz="2000" dirty="0" smtClean="0">
                <a:solidFill>
                  <a:sysClr val="windowText" lastClr="000000"/>
                </a:solidFill>
                <a:ea typeface="ＭＳ Ｐゴシック" charset="-128"/>
              </a:rPr>
              <a:t>документов</a:t>
            </a:r>
            <a:endParaRPr lang="en-GB" sz="2000" dirty="0">
              <a:solidFill>
                <a:sysClr val="windowText" lastClr="000000"/>
              </a:solidFill>
              <a:ea typeface="ＭＳ Ｐゴシック" charset="-128"/>
            </a:endParaRPr>
          </a:p>
        </p:txBody>
      </p:sp>
      <p:sp>
        <p:nvSpPr>
          <p:cNvPr id="20" name="Rectangle 19"/>
          <p:cNvSpPr/>
          <p:nvPr/>
        </p:nvSpPr>
        <p:spPr bwMode="auto">
          <a:xfrm rot="18730795">
            <a:off x="4601569" y="4294231"/>
            <a:ext cx="1385406" cy="487845"/>
          </a:xfrm>
          <a:prstGeom prst="rect">
            <a:avLst/>
          </a:prstGeom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sz="2400" dirty="0" smtClean="0">
                <a:solidFill>
                  <a:prstClr val="black"/>
                </a:solidFill>
                <a:ea typeface="ＭＳ Ｐゴシック" charset="-128"/>
              </a:rPr>
              <a:t>Удобство </a:t>
            </a:r>
          </a:p>
          <a:p>
            <a:pPr algn="ctr">
              <a:lnSpc>
                <a:spcPts val="1800"/>
              </a:lnSpc>
              <a:defRPr/>
            </a:pPr>
            <a:r>
              <a:rPr lang="ru-RU" sz="2400" dirty="0" smtClean="0">
                <a:solidFill>
                  <a:prstClr val="black"/>
                </a:solidFill>
                <a:ea typeface="ＭＳ Ｐゴシック" charset="-128"/>
              </a:rPr>
              <a:t>пользователей</a:t>
            </a:r>
            <a:endParaRPr lang="en-GB" sz="2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1" name="Rectangle 20"/>
          <p:cNvSpPr/>
          <p:nvPr/>
        </p:nvSpPr>
        <p:spPr bwMode="auto">
          <a:xfrm rot="2773227">
            <a:off x="3395865" y="4274179"/>
            <a:ext cx="1259340" cy="506401"/>
          </a:xfrm>
          <a:prstGeom prst="rect">
            <a:avLst/>
          </a:prstGeom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dirty="0" smtClean="0">
                <a:solidFill>
                  <a:prstClr val="black"/>
                </a:solidFill>
                <a:ea typeface="ＭＳ Ｐゴシック" charset="-128"/>
              </a:rPr>
              <a:t>Мобильные </a:t>
            </a:r>
          </a:p>
          <a:p>
            <a:pPr algn="ctr">
              <a:lnSpc>
                <a:spcPts val="1800"/>
              </a:lnSpc>
              <a:defRPr/>
            </a:pPr>
            <a:r>
              <a:rPr lang="ru-RU" dirty="0" smtClean="0">
                <a:solidFill>
                  <a:prstClr val="black"/>
                </a:solidFill>
                <a:ea typeface="ＭＳ Ｐゴシック" charset="-128"/>
              </a:rPr>
              <a:t>технологии</a:t>
            </a:r>
            <a:endParaRPr lang="en-GB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2" name="Rectangle 21"/>
          <p:cNvSpPr/>
          <p:nvPr/>
        </p:nvSpPr>
        <p:spPr bwMode="auto">
          <a:xfrm rot="2732320">
            <a:off x="4317911" y="3138381"/>
            <a:ext cx="1509252" cy="728595"/>
          </a:xfrm>
          <a:prstGeom prst="rect">
            <a:avLst/>
          </a:prstGeom>
        </p:spPr>
        <p:txBody>
          <a:bodyPr spcFirstLastPara="1">
            <a:prstTxWarp prst="textArchUp">
              <a:avLst>
                <a:gd name="adj" fmla="val 11194579"/>
              </a:avLst>
            </a:prstTxWarp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dirty="0" smtClean="0">
                <a:solidFill>
                  <a:prstClr val="black"/>
                </a:solidFill>
                <a:ea typeface="ＭＳ Ｐゴシック" charset="-128"/>
              </a:rPr>
              <a:t>Контроль</a:t>
            </a:r>
          </a:p>
          <a:p>
            <a:pPr algn="ctr">
              <a:lnSpc>
                <a:spcPts val="1800"/>
              </a:lnSpc>
              <a:defRPr/>
            </a:pPr>
            <a:r>
              <a:rPr lang="ru-RU" dirty="0" smtClean="0">
                <a:solidFill>
                  <a:prstClr val="black"/>
                </a:solidFill>
                <a:ea typeface="ＭＳ Ｐゴシック" charset="-128"/>
              </a:rPr>
              <a:t>расходов</a:t>
            </a:r>
            <a:endParaRPr lang="en-GB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4" name="Text Placeholder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ja-JP" dirty="0" smtClean="0">
                <a:latin typeface="Arial" charset="0"/>
              </a:rPr>
              <a:t>Функции контроллера</a:t>
            </a:r>
            <a:endParaRPr lang="en-GB" altLang="ja-JP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57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Text Placeholder 9"/>
          <p:cNvSpPr>
            <a:spLocks noGrp="1"/>
          </p:cNvSpPr>
          <p:nvPr>
            <p:ph type="body" sz="quarter" idx="10"/>
          </p:nvPr>
        </p:nvSpPr>
        <p:spPr bwMode="auto">
          <a:xfrm>
            <a:off x="952501" y="409575"/>
            <a:ext cx="6688138" cy="642938"/>
          </a:xfrm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2800" dirty="0" smtClean="0"/>
              <a:t>Addendum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21755356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39EFFBC7-C7E5-4FEA-9890-7B5226B8A6E3}" type="slidenum">
              <a:rPr kumimoji="0" lang="en-GB" altLang="ja-JP" sz="900" b="0" smtClean="0">
                <a:solidFill>
                  <a:srgbClr val="717171"/>
                </a:solidFill>
              </a:rPr>
              <a:pPr eaLnBrk="1" hangingPunct="1"/>
              <a:t>21</a:t>
            </a:fld>
            <a:endParaRPr kumimoji="0" lang="en-GB" altLang="ja-JP" sz="900" b="0" smtClean="0">
              <a:solidFill>
                <a:srgbClr val="71717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404664"/>
            <a:ext cx="5671038" cy="641350"/>
          </a:xfrm>
        </p:spPr>
        <p:txBody>
          <a:bodyPr/>
          <a:lstStyle/>
          <a:p>
            <a:pPr eaLnBrk="1" hangingPunct="1"/>
            <a:r>
              <a:rPr kumimoji="1" lang="ru-RU" altLang="ja-JP" sz="2400" kern="1200" dirty="0">
                <a:solidFill>
                  <a:srgbClr val="000000"/>
                </a:solidFill>
                <a:latin typeface="Arial" pitchFamily="34" charset="0"/>
                <a:ea typeface="+mn-ea"/>
                <a:cs typeface="Arial" panose="020B0604020202020204" pitchFamily="34" charset="0"/>
              </a:rPr>
              <a:t>Мобильные решения</a:t>
            </a:r>
            <a:endParaRPr kumimoji="1" lang="en-US" altLang="ja-JP" sz="2400" kern="1200" dirty="0">
              <a:solidFill>
                <a:srgbClr val="000000"/>
              </a:solidFill>
              <a:latin typeface="Arial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124" name="Picture 3" descr="Securely print from smart devic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54" y="2133600"/>
            <a:ext cx="5890846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184641" y="2278068"/>
            <a:ext cx="2460381" cy="1582737"/>
          </a:xfrm>
          <a:prstGeom prst="cloudCallout">
            <a:avLst>
              <a:gd name="adj1" fmla="val 34991"/>
              <a:gd name="adj2" fmla="val 37264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1200">
              <a:solidFill>
                <a:srgbClr val="00000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583226" y="3213105"/>
            <a:ext cx="898280" cy="347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 err="1">
                <a:solidFill>
                  <a:srgbClr val="00000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dropbox</a:t>
            </a:r>
            <a:endParaRPr lang="en-US" altLang="ja-JP" sz="1200" dirty="0">
              <a:solidFill>
                <a:srgbClr val="00000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1447801" y="3200400"/>
            <a:ext cx="1329104" cy="18653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ja-JP" sz="1200" dirty="0">
                <a:solidFill>
                  <a:srgbClr val="00000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Google Drive</a:t>
            </a: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716574" y="2276480"/>
            <a:ext cx="1928446" cy="28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ja-JP" sz="1200" dirty="0">
                <a:solidFill>
                  <a:srgbClr val="000000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Облачные сервисы</a:t>
            </a:r>
            <a:endParaRPr lang="en-US" altLang="ja-JP" sz="1400" dirty="0">
              <a:solidFill>
                <a:srgbClr val="000000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pic>
        <p:nvPicPr>
          <p:cNvPr id="512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74" y="2597150"/>
            <a:ext cx="584688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0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92" y="2638430"/>
            <a:ext cx="597877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1" name="Freeform 10"/>
          <p:cNvSpPr>
            <a:spLocks/>
          </p:cNvSpPr>
          <p:nvPr/>
        </p:nvSpPr>
        <p:spPr bwMode="auto">
          <a:xfrm>
            <a:off x="1714502" y="3933825"/>
            <a:ext cx="1528397" cy="431800"/>
          </a:xfrm>
          <a:custGeom>
            <a:avLst/>
            <a:gdLst>
              <a:gd name="T0" fmla="*/ 2147483647 w 907"/>
              <a:gd name="T1" fmla="*/ 2147483647 h 272"/>
              <a:gd name="T2" fmla="*/ 0 w 907"/>
              <a:gd name="T3" fmla="*/ 2147483647 h 272"/>
              <a:gd name="T4" fmla="*/ 0 w 907"/>
              <a:gd name="T5" fmla="*/ 0 h 2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272">
                <a:moveTo>
                  <a:pt x="907" y="272"/>
                </a:moveTo>
                <a:lnTo>
                  <a:pt x="0" y="272"/>
                </a:lnTo>
                <a:lnTo>
                  <a:pt x="0" y="0"/>
                </a:lnTo>
              </a:path>
            </a:pathLst>
          </a:custGeom>
          <a:noFill/>
          <a:ln w="76200" cmpd="sng">
            <a:solidFill>
              <a:srgbClr val="CF142B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317991" y="5116513"/>
            <a:ext cx="2327031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ru-RU" altLang="ja-JP" b="0">
                <a:solidFill>
                  <a:srgbClr val="000000"/>
                </a:solidFill>
                <a:latin typeface="Calibri" pitchFamily="34" charset="0"/>
              </a:rPr>
              <a:t>Файлы, сохраненные в «облаке», могут быть распечатаны напрямую</a:t>
            </a:r>
            <a:endParaRPr lang="en-US" altLang="ja-JP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33" name="Rectangle 12"/>
          <p:cNvSpPr>
            <a:spLocks noChangeArrowheads="1"/>
          </p:cNvSpPr>
          <p:nvPr/>
        </p:nvSpPr>
        <p:spPr bwMode="auto">
          <a:xfrm>
            <a:off x="184638" y="2133600"/>
            <a:ext cx="2592266" cy="4248150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2910254" y="5373688"/>
            <a:ext cx="5915758" cy="1008062"/>
          </a:xfrm>
          <a:prstGeom prst="rect">
            <a:avLst/>
          </a:prstGeom>
          <a:noFill/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1600" b="1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3508133" y="5876925"/>
            <a:ext cx="5051181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Char char="-"/>
            </a:pPr>
            <a:r>
              <a:rPr lang="ru-RU" altLang="ja-JP" b="0">
                <a:solidFill>
                  <a:srgbClr val="000000"/>
                </a:solidFill>
                <a:latin typeface="Calibri" pitchFamily="34" charset="0"/>
              </a:rPr>
              <a:t>Отправляйте сканы прямо на мобильные устройства!</a:t>
            </a:r>
            <a:endParaRPr lang="en-US" altLang="ja-JP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1049215" y="4437063"/>
            <a:ext cx="179509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ja-JP">
                <a:solidFill>
                  <a:srgbClr val="CF142B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Интеграция с облаками</a:t>
            </a:r>
            <a:endParaRPr lang="en-US" altLang="ja-JP">
              <a:solidFill>
                <a:srgbClr val="CF142B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3440723" y="5540376"/>
            <a:ext cx="28919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ja-JP" dirty="0">
                <a:solidFill>
                  <a:srgbClr val="CF142B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Печать</a:t>
            </a:r>
            <a:r>
              <a:rPr lang="en-US" altLang="ja-JP" dirty="0">
                <a:solidFill>
                  <a:srgbClr val="CF142B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&amp;</a:t>
            </a:r>
            <a:r>
              <a:rPr lang="ru-RU" altLang="ja-JP" dirty="0">
                <a:solidFill>
                  <a:srgbClr val="CF142B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Сканирование</a:t>
            </a:r>
            <a:endParaRPr lang="en-US" altLang="ja-JP" dirty="0">
              <a:solidFill>
                <a:srgbClr val="CF142B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517284" y="1268413"/>
            <a:ext cx="8308731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457200" fontAlgn="base">
              <a:spcBef>
                <a:spcPct val="5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n"/>
            </a:pPr>
            <a:r>
              <a:rPr kumimoji="1" lang="ru-RU" altLang="ja-JP" sz="1600">
                <a:solidFill>
                  <a:srgbClr val="000000"/>
                </a:solidFill>
                <a:latin typeface="Tahoma" pitchFamily="34" charset="0"/>
              </a:rPr>
              <a:t>Пользователям доступно сканирование на мобильные устройства и сохранение отсканированных файлов в «облаках» </a:t>
            </a:r>
            <a:r>
              <a:rPr kumimoji="1" lang="en-US" altLang="ja-JP" sz="1600">
                <a:solidFill>
                  <a:srgbClr val="000000"/>
                </a:solidFill>
                <a:latin typeface="Tahoma" pitchFamily="34" charset="0"/>
              </a:rPr>
              <a:t>Google</a:t>
            </a:r>
            <a:r>
              <a:rPr kumimoji="1" lang="ru-RU" altLang="ja-JP" sz="160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kumimoji="1" lang="en-US" altLang="ja-JP" sz="1600">
                <a:solidFill>
                  <a:srgbClr val="000000"/>
                </a:solidFill>
                <a:latin typeface="Tahoma" pitchFamily="34" charset="0"/>
              </a:rPr>
              <a:t>Drive </a:t>
            </a:r>
            <a:r>
              <a:rPr kumimoji="1" lang="ru-RU" altLang="ja-JP" sz="1600">
                <a:solidFill>
                  <a:srgbClr val="000000"/>
                </a:solidFill>
                <a:latin typeface="Tahoma" pitchFamily="34" charset="0"/>
              </a:rPr>
              <a:t>и </a:t>
            </a:r>
            <a:r>
              <a:rPr kumimoji="1" lang="en-US" altLang="ja-JP" sz="1600">
                <a:solidFill>
                  <a:srgbClr val="000000"/>
                </a:solidFill>
                <a:latin typeface="Tahoma" pitchFamily="34" charset="0"/>
              </a:rPr>
              <a:t>Dropbox.</a:t>
            </a:r>
          </a:p>
        </p:txBody>
      </p:sp>
      <p:pic>
        <p:nvPicPr>
          <p:cNvPr id="5141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868" y="3573468"/>
            <a:ext cx="66528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397" y="4967293"/>
            <a:ext cx="464526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Freeform 10"/>
          <p:cNvSpPr>
            <a:spLocks/>
          </p:cNvSpPr>
          <p:nvPr/>
        </p:nvSpPr>
        <p:spPr bwMode="auto">
          <a:xfrm>
            <a:off x="3807072" y="4725988"/>
            <a:ext cx="1528397" cy="431800"/>
          </a:xfrm>
          <a:custGeom>
            <a:avLst/>
            <a:gdLst>
              <a:gd name="T0" fmla="*/ 2147483647 w 907"/>
              <a:gd name="T1" fmla="*/ 2147483647 h 272"/>
              <a:gd name="T2" fmla="*/ 0 w 907"/>
              <a:gd name="T3" fmla="*/ 2147483647 h 272"/>
              <a:gd name="T4" fmla="*/ 0 w 907"/>
              <a:gd name="T5" fmla="*/ 0 h 27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907" h="272">
                <a:moveTo>
                  <a:pt x="907" y="272"/>
                </a:moveTo>
                <a:lnTo>
                  <a:pt x="0" y="272"/>
                </a:lnTo>
                <a:lnTo>
                  <a:pt x="0" y="0"/>
                </a:lnTo>
              </a:path>
            </a:pathLst>
          </a:custGeom>
          <a:noFill/>
          <a:ln w="76200" cmpd="sng">
            <a:solidFill>
              <a:srgbClr val="CF142B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ru-RU" sz="1600" b="1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8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F2361D5-CB86-4085-82C3-D067D0AD8AB9}" type="slidenum">
              <a:rPr kumimoji="0" lang="en-GB" altLang="ja-JP" sz="900" b="0" smtClean="0">
                <a:solidFill>
                  <a:srgbClr val="717171"/>
                </a:solidFill>
              </a:rPr>
              <a:pPr eaLnBrk="1" hangingPunct="1"/>
              <a:t>22</a:t>
            </a:fld>
            <a:endParaRPr kumimoji="0" lang="en-GB" altLang="ja-JP" sz="900" b="0" smtClean="0">
              <a:solidFill>
                <a:srgbClr val="717171"/>
              </a:solidFill>
            </a:endParaRPr>
          </a:p>
        </p:txBody>
      </p:sp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915866" y="430213"/>
            <a:ext cx="6979626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ja-JP" sz="2400" b="0">
                <a:solidFill>
                  <a:srgbClr val="000000"/>
                </a:solidFill>
                <a:latin typeface="Calibri" pitchFamily="34" charset="0"/>
                <a:ea typeface="HG丸ｺﾞｼｯｸM-PRO" pitchFamily="50" charset="-128"/>
              </a:rPr>
              <a:t>Идея приложения </a:t>
            </a:r>
            <a:r>
              <a:rPr lang="en-US" altLang="ja-JP" sz="2400" b="0">
                <a:solidFill>
                  <a:srgbClr val="000000"/>
                </a:solidFill>
                <a:latin typeface="Calibri" pitchFamily="34" charset="0"/>
                <a:ea typeface="HG丸ｺﾞｼｯｸM-PRO" pitchFamily="50" charset="-128"/>
              </a:rPr>
              <a:t>RICOH Smart Device Print&amp;Scan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48559" y="1557339"/>
            <a:ext cx="7177454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ja-JP" sz="2800">
                <a:solidFill>
                  <a:srgbClr val="000000"/>
                </a:solidFill>
                <a:latin typeface="Tahoma" pitchFamily="34" charset="0"/>
              </a:rPr>
              <a:t>Мобильное приложение для бизнеса</a:t>
            </a:r>
            <a:endParaRPr lang="en-US" altLang="ja-JP" sz="36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1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334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  <a:buClr>
                <a:srgbClr val="0000FF"/>
              </a:buClr>
            </a:pPr>
            <a:r>
              <a:rPr kumimoji="1" lang="ru-RU" altLang="ja-JP" smtClean="0">
                <a:latin typeface="Tahoma" pitchFamily="34" charset="0"/>
              </a:rPr>
              <a:t>Идея</a:t>
            </a:r>
            <a:endParaRPr lang="en-US" altLang="ja-JP" smtClean="0">
              <a:latin typeface="Tahoma" pitchFamily="34" charset="0"/>
            </a:endParaRPr>
          </a:p>
        </p:txBody>
      </p:sp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463062" y="2781300"/>
            <a:ext cx="8229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defTabSz="457200" fontAlgn="base">
              <a:spcBef>
                <a:spcPct val="50000"/>
              </a:spcBef>
              <a:spcAft>
                <a:spcPct val="0"/>
              </a:spcAft>
              <a:buClr>
                <a:srgbClr val="0000FF"/>
              </a:buClr>
              <a:buFont typeface="Wingdings" pitchFamily="2" charset="2"/>
              <a:buChar char="n"/>
            </a:pPr>
            <a:r>
              <a:rPr kumimoji="1" lang="ru-RU" altLang="ja-JP" sz="2400">
                <a:solidFill>
                  <a:srgbClr val="000000"/>
                </a:solidFill>
                <a:latin typeface="Tahoma" pitchFamily="34" charset="0"/>
              </a:rPr>
              <a:t>Преимущества</a:t>
            </a:r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1049216" y="3284538"/>
            <a:ext cx="7910146" cy="344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46088" indent="-446088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Font typeface="Wingdings" pitchFamily="2" charset="2"/>
              <a:buChar char="l"/>
            </a:pPr>
            <a:r>
              <a:rPr lang="ru-RU" altLang="ja-JP" sz="2400">
                <a:solidFill>
                  <a:srgbClr val="000000"/>
                </a:solidFill>
                <a:latin typeface="Tahoma" pitchFamily="34" charset="0"/>
              </a:rPr>
              <a:t>Безопасная печать</a:t>
            </a:r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Font typeface="Wingdings" pitchFamily="2" charset="2"/>
              <a:buNone/>
            </a:pPr>
            <a:r>
              <a:rPr lang="en-US" altLang="ja-JP" b="0">
                <a:solidFill>
                  <a:srgbClr val="000000"/>
                </a:solidFill>
                <a:latin typeface="Tahoma" pitchFamily="34" charset="0"/>
              </a:rPr>
              <a:t>		</a:t>
            </a:r>
            <a:r>
              <a:rPr lang="ru-RU" altLang="ja-JP" b="0">
                <a:solidFill>
                  <a:srgbClr val="000000"/>
                </a:solidFill>
                <a:latin typeface="Tahoma" pitchFamily="34" charset="0"/>
              </a:rPr>
              <a:t>Удержанная/блокированная печать</a:t>
            </a:r>
            <a:endParaRPr lang="en-US" altLang="ja-JP" b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Font typeface="Wingdings" pitchFamily="2" charset="2"/>
              <a:buChar char="l"/>
            </a:pPr>
            <a:r>
              <a:rPr lang="ru-RU" altLang="ja-JP" sz="2400">
                <a:solidFill>
                  <a:srgbClr val="000000"/>
                </a:solidFill>
                <a:latin typeface="Tahoma" pitchFamily="34" charset="0"/>
              </a:rPr>
              <a:t>Функционал близок к принт-драйверу на ПК</a:t>
            </a:r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Font typeface="Wingdings" pitchFamily="2" charset="2"/>
              <a:buNone/>
            </a:pPr>
            <a:r>
              <a:rPr lang="en-US" altLang="ja-JP" sz="1800" b="0">
                <a:solidFill>
                  <a:srgbClr val="000000"/>
                </a:solidFill>
                <a:latin typeface="Tahoma" pitchFamily="34" charset="0"/>
              </a:rPr>
              <a:t>		</a:t>
            </a:r>
            <a:r>
              <a:rPr lang="ru-RU" altLang="ja-JP" sz="1800" b="0">
                <a:solidFill>
                  <a:srgbClr val="000000"/>
                </a:solidFill>
                <a:latin typeface="Tahoma" pitchFamily="34" charset="0"/>
              </a:rPr>
              <a:t>Скорость печати</a:t>
            </a:r>
            <a:r>
              <a:rPr lang="en-US" altLang="ja-JP" sz="1800" b="0">
                <a:solidFill>
                  <a:srgbClr val="000000"/>
                </a:solidFill>
                <a:latin typeface="Tahoma" pitchFamily="34" charset="0"/>
              </a:rPr>
              <a:t>, </a:t>
            </a:r>
            <a:r>
              <a:rPr lang="ru-RU" altLang="ja-JP" sz="1800" b="0">
                <a:solidFill>
                  <a:srgbClr val="000000"/>
                </a:solidFill>
                <a:latin typeface="Tahoma" pitchFamily="34" charset="0"/>
              </a:rPr>
              <a:t>настройки</a:t>
            </a:r>
            <a:r>
              <a:rPr lang="en-US" altLang="ja-JP" sz="1800" b="0">
                <a:solidFill>
                  <a:srgbClr val="000000"/>
                </a:solidFill>
                <a:latin typeface="Tahoma" pitchFamily="34" charset="0"/>
              </a:rPr>
              <a:t>, follow-me-print</a:t>
            </a:r>
          </a:p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Font typeface="Wingdings" pitchFamily="2" charset="2"/>
              <a:buChar char="l"/>
            </a:pPr>
            <a:r>
              <a:rPr lang="ru-RU" altLang="ja-JP" sz="2400">
                <a:solidFill>
                  <a:srgbClr val="000000"/>
                </a:solidFill>
                <a:latin typeface="Tahoma" pitchFamily="34" charset="0"/>
              </a:rPr>
              <a:t>Поддержка разных устройств </a:t>
            </a: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Ricoh  </a:t>
            </a:r>
          </a:p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Font typeface="Wingdings" pitchFamily="2" charset="2"/>
              <a:buNone/>
            </a:pPr>
            <a:r>
              <a:rPr lang="en-US" altLang="ja-JP" b="0">
                <a:solidFill>
                  <a:srgbClr val="000000"/>
                </a:solidFill>
              </a:rPr>
              <a:t>		</a:t>
            </a:r>
            <a:r>
              <a:rPr lang="ru-RU" altLang="ja-JP" b="0">
                <a:solidFill>
                  <a:srgbClr val="000000"/>
                </a:solidFill>
              </a:rPr>
              <a:t>Список в приложении</a:t>
            </a:r>
            <a:r>
              <a:rPr lang="en-US" altLang="ja-JP" b="0">
                <a:solidFill>
                  <a:srgbClr val="000000"/>
                </a:solidFill>
              </a:rPr>
              <a:t> </a:t>
            </a:r>
          </a:p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Font typeface="Wingdings" pitchFamily="2" charset="2"/>
              <a:buChar char="l"/>
            </a:pPr>
            <a:r>
              <a:rPr lang="ru-RU" altLang="ja-JP" sz="2400">
                <a:solidFill>
                  <a:srgbClr val="000000"/>
                </a:solidFill>
                <a:latin typeface="Tahoma" pitchFamily="34" charset="0"/>
              </a:rPr>
              <a:t>Более полное управление документооборотом</a:t>
            </a:r>
            <a:endParaRPr lang="en-US" altLang="ja-JP" sz="2400" b="0">
              <a:solidFill>
                <a:srgbClr val="000000"/>
              </a:solidFill>
              <a:latin typeface="Tahoma" pitchFamily="34" charset="0"/>
            </a:endParaRPr>
          </a:p>
          <a:p>
            <a:pPr eaLnBrk="1" fontAlgn="base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>
                <a:srgbClr val="00CC00"/>
              </a:buClr>
              <a:buFont typeface="Wingdings" pitchFamily="2" charset="2"/>
              <a:buNone/>
            </a:pPr>
            <a:r>
              <a:rPr lang="en-US" altLang="ja-JP" b="0">
                <a:solidFill>
                  <a:srgbClr val="000000"/>
                </a:solidFill>
              </a:rPr>
              <a:t>		</a:t>
            </a:r>
            <a:r>
              <a:rPr lang="ru-RU" altLang="ja-JP" b="0">
                <a:solidFill>
                  <a:srgbClr val="000000"/>
                </a:solidFill>
              </a:rPr>
              <a:t>Управление сканированием</a:t>
            </a:r>
            <a:r>
              <a:rPr lang="en-US" altLang="ja-JP" b="0">
                <a:solidFill>
                  <a:srgbClr val="000000"/>
                </a:solidFill>
              </a:rPr>
              <a:t>. </a:t>
            </a:r>
            <a:r>
              <a:rPr lang="ru-RU" altLang="ja-JP" b="0">
                <a:solidFill>
                  <a:srgbClr val="000000"/>
                </a:solidFill>
              </a:rPr>
              <a:t>Интеграция с облачными сервисами</a:t>
            </a:r>
            <a:r>
              <a:rPr lang="en-US" altLang="ja-JP" b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1314451" y="2206625"/>
            <a:ext cx="631580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ja-JP">
                <a:solidFill>
                  <a:srgbClr val="0000FF"/>
                </a:solidFill>
                <a:latin typeface="Tahoma" pitchFamily="34" charset="0"/>
              </a:rPr>
              <a:t>Приложение для мобильной печати и сканирования для целей бизнеса</a:t>
            </a:r>
            <a:r>
              <a:rPr lang="en-US" altLang="ja-JP">
                <a:solidFill>
                  <a:srgbClr val="0000FF"/>
                </a:solidFill>
                <a:latin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882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2567601" y="1841502"/>
            <a:ext cx="4369169" cy="4369169"/>
          </a:xfrm>
          <a:custGeom>
            <a:avLst/>
            <a:gdLst>
              <a:gd name="connsiteX0" fmla="*/ 2184584 w 4369169"/>
              <a:gd name="connsiteY0" fmla="*/ 0 h 4369169"/>
              <a:gd name="connsiteX1" fmla="*/ 4076490 w 4369169"/>
              <a:gd name="connsiteY1" fmla="*/ 1092292 h 4369169"/>
              <a:gd name="connsiteX2" fmla="*/ 4076490 w 4369169"/>
              <a:gd name="connsiteY2" fmla="*/ 3276877 h 4369169"/>
              <a:gd name="connsiteX3" fmla="*/ 2184585 w 4369169"/>
              <a:gd name="connsiteY3" fmla="*/ 2184585 h 4369169"/>
              <a:gd name="connsiteX4" fmla="*/ 2184584 w 4369169"/>
              <a:gd name="connsiteY4" fmla="*/ 0 h 436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9169" h="4369169">
                <a:moveTo>
                  <a:pt x="2184584" y="0"/>
                </a:moveTo>
                <a:cubicBezTo>
                  <a:pt x="2965061" y="0"/>
                  <a:pt x="3686252" y="416380"/>
                  <a:pt x="4076490" y="1092292"/>
                </a:cubicBezTo>
                <a:cubicBezTo>
                  <a:pt x="4466729" y="1768205"/>
                  <a:pt x="4466729" y="2600964"/>
                  <a:pt x="4076490" y="3276877"/>
                </a:cubicBezTo>
                <a:lnTo>
                  <a:pt x="2184585" y="2184585"/>
                </a:lnTo>
                <a:cubicBezTo>
                  <a:pt x="2184585" y="1456390"/>
                  <a:pt x="2184584" y="728195"/>
                  <a:pt x="2184584" y="0"/>
                </a:cubicBez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394526" tIns="825265" rIns="530347" bIns="2125615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Сканирование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2567603" y="1682343"/>
            <a:ext cx="4369169" cy="4369169"/>
          </a:xfrm>
          <a:custGeom>
            <a:avLst/>
            <a:gdLst>
              <a:gd name="connsiteX0" fmla="*/ 4076490 w 4369169"/>
              <a:gd name="connsiteY0" fmla="*/ 3276877 h 4369169"/>
              <a:gd name="connsiteX1" fmla="*/ 2184584 w 4369169"/>
              <a:gd name="connsiteY1" fmla="*/ 4369170 h 4369169"/>
              <a:gd name="connsiteX2" fmla="*/ 292678 w 4369169"/>
              <a:gd name="connsiteY2" fmla="*/ 3276878 h 4369169"/>
              <a:gd name="connsiteX3" fmla="*/ 2184585 w 4369169"/>
              <a:gd name="connsiteY3" fmla="*/ 2184585 h 4369169"/>
              <a:gd name="connsiteX4" fmla="*/ 4076490 w 4369169"/>
              <a:gd name="connsiteY4" fmla="*/ 3276877 h 436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9169" h="4369169">
                <a:moveTo>
                  <a:pt x="4076490" y="3276877"/>
                </a:moveTo>
                <a:cubicBezTo>
                  <a:pt x="3686251" y="3952790"/>
                  <a:pt x="2965061" y="4369170"/>
                  <a:pt x="2184584" y="4369170"/>
                </a:cubicBezTo>
                <a:cubicBezTo>
                  <a:pt x="1404107" y="4369170"/>
                  <a:pt x="682916" y="3952790"/>
                  <a:pt x="292678" y="3276878"/>
                </a:cubicBezTo>
                <a:lnTo>
                  <a:pt x="2184585" y="2184585"/>
                </a:lnTo>
                <a:lnTo>
                  <a:pt x="4076490" y="3276877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0781061"/>
              <a:satOff val="38000"/>
              <a:lumOff val="15588"/>
              <a:alphaOff val="0"/>
            </a:schemeClr>
          </a:fillRef>
          <a:effectRef idx="2">
            <a:schemeClr val="accent2">
              <a:hueOff val="10781061"/>
              <a:satOff val="38000"/>
              <a:lumOff val="15588"/>
              <a:alphaOff val="0"/>
            </a:schemeClr>
          </a:effectRef>
          <a:fontRef idx="minor">
            <a:schemeClr val="lt1"/>
          </a:fontRef>
        </p:style>
        <p:txBody>
          <a:bodyPr lIns="1215370" tIns="2775788" rIns="1215371" bIns="279120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</a:t>
            </a:r>
            <a:endParaRPr lang="ru-RU" sz="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587358" y="1841502"/>
            <a:ext cx="4369169" cy="4369169"/>
          </a:xfrm>
          <a:custGeom>
            <a:avLst/>
            <a:gdLst>
              <a:gd name="connsiteX0" fmla="*/ 292679 w 4369169"/>
              <a:gd name="connsiteY0" fmla="*/ 3276877 h 4369169"/>
              <a:gd name="connsiteX1" fmla="*/ 292679 w 4369169"/>
              <a:gd name="connsiteY1" fmla="*/ 1092292 h 4369169"/>
              <a:gd name="connsiteX2" fmla="*/ 2184585 w 4369169"/>
              <a:gd name="connsiteY2" fmla="*/ -1 h 4369169"/>
              <a:gd name="connsiteX3" fmla="*/ 2184585 w 4369169"/>
              <a:gd name="connsiteY3" fmla="*/ 2184585 h 4369169"/>
              <a:gd name="connsiteX4" fmla="*/ 292679 w 4369169"/>
              <a:gd name="connsiteY4" fmla="*/ 3276877 h 436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9169" h="4369169">
                <a:moveTo>
                  <a:pt x="292679" y="3276877"/>
                </a:moveTo>
                <a:cubicBezTo>
                  <a:pt x="-97560" y="2600964"/>
                  <a:pt x="-97560" y="1768205"/>
                  <a:pt x="292679" y="1092292"/>
                </a:cubicBezTo>
                <a:cubicBezTo>
                  <a:pt x="682918" y="416379"/>
                  <a:pt x="1404108" y="-1"/>
                  <a:pt x="2184585" y="-1"/>
                </a:cubicBezTo>
                <a:lnTo>
                  <a:pt x="2184585" y="2184585"/>
                </a:lnTo>
                <a:lnTo>
                  <a:pt x="292679" y="3276877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1562123"/>
              <a:satOff val="76000"/>
              <a:lumOff val="31177"/>
              <a:alphaOff val="0"/>
            </a:schemeClr>
          </a:fillRef>
          <a:effectRef idx="2">
            <a:schemeClr val="accent2">
              <a:hueOff val="21562123"/>
              <a:satOff val="76000"/>
              <a:lumOff val="31177"/>
              <a:alphaOff val="0"/>
            </a:schemeClr>
          </a:effectRef>
          <a:fontRef idx="minor">
            <a:schemeClr val="lt1"/>
          </a:fontRef>
        </p:style>
        <p:txBody>
          <a:bodyPr lIns="487175" tIns="877279" rIns="2437698" bIns="2073601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Безопасная печать</a:t>
            </a:r>
          </a:p>
        </p:txBody>
      </p:sp>
      <p:sp>
        <p:nvSpPr>
          <p:cNvPr id="26629" name="Текст 7"/>
          <p:cNvSpPr txBox="1">
            <a:spLocks/>
          </p:cNvSpPr>
          <p:nvPr/>
        </p:nvSpPr>
        <p:spPr bwMode="auto">
          <a:xfrm>
            <a:off x="977901" y="357190"/>
            <a:ext cx="647442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kumimoji="1" lang="ru-RU" sz="2400" b="1" dirty="0" smtClean="0">
                <a:solidFill>
                  <a:srgbClr val="000000"/>
                </a:solidFill>
                <a:cs typeface="ＭＳ Ｐゴシック" charset="0"/>
              </a:rPr>
              <a:t>Офисные программные продукты </a:t>
            </a:r>
            <a:r>
              <a:rPr kumimoji="1" lang="en-US" sz="2400" b="1" dirty="0" smtClean="0">
                <a:solidFill>
                  <a:srgbClr val="000000"/>
                </a:solidFill>
                <a:cs typeface="ＭＳ Ｐゴシック" charset="0"/>
              </a:rPr>
              <a:t>Ricoh</a:t>
            </a:r>
            <a:endParaRPr kumimoji="1" lang="ru-RU" sz="2400" b="1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6630" name="AutoShape 5" descr="http://www.tecno-copy.it/uploads/globalscan-nx.jpg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CF142B"/>
              </a:solidFill>
            </a:endParaRPr>
          </a:p>
        </p:txBody>
      </p:sp>
      <p:sp>
        <p:nvSpPr>
          <p:cNvPr id="26631" name="AutoShape 7" descr="http://www.ricoh.de/Images/RemoteSmall_t_68-19346.jpg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CF142B"/>
              </a:solidFill>
            </a:endParaRPr>
          </a:p>
        </p:txBody>
      </p:sp>
      <p:sp>
        <p:nvSpPr>
          <p:cNvPr id="26632" name="AutoShape 9" descr="http://www.ricoh.de/Images/RemoteSmall_t_68-19346.jpg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CF142B"/>
              </a:solidFill>
            </a:endParaRPr>
          </a:p>
        </p:txBody>
      </p:sp>
      <p:sp>
        <p:nvSpPr>
          <p:cNvPr id="26633" name="AutoShape 12" descr="http://logoshabm.tmdb.de/003524022.JPG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CF142B"/>
              </a:solidFill>
            </a:endParaRPr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6" y="4757738"/>
            <a:ext cx="2100263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AutoShape 15" descr="http://www.nashcopy.com/images/gsnx.jpg"/>
          <p:cNvSpPr>
            <a:spLocks noChangeAspect="1" noChangeArrowheads="1"/>
          </p:cNvSpPr>
          <p:nvPr/>
        </p:nvSpPr>
        <p:spPr bwMode="auto">
          <a:xfrm>
            <a:off x="75882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CF142B"/>
              </a:solidFill>
            </a:endParaRPr>
          </a:p>
        </p:txBody>
      </p:sp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4539" y="1289050"/>
            <a:ext cx="19526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7376" y="4856163"/>
            <a:ext cx="2097088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396876" y="1289052"/>
            <a:ext cx="1790700" cy="2379663"/>
            <a:chOff x="454025" y="1288287"/>
            <a:chExt cx="1790782" cy="2381215"/>
          </a:xfrm>
        </p:grpSpPr>
        <p:pic>
          <p:nvPicPr>
            <p:cNvPr id="26639" name="Picture 3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4025" y="1288287"/>
              <a:ext cx="1733550" cy="163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 bwMode="auto">
            <a:xfrm>
              <a:off x="454025" y="2961015"/>
              <a:ext cx="1790782" cy="708487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>
                <a:defRPr/>
              </a:pPr>
              <a:r>
                <a:rPr kumimoji="1" lang="en-US" sz="2000" b="1" dirty="0">
                  <a:solidFill>
                    <a:srgbClr val="CF142B">
                      <a:lumMod val="85000"/>
                      <a:lumOff val="15000"/>
                    </a:srgbClr>
                  </a:solidFill>
                  <a:cs typeface="Times New Roman" pitchFamily="18" charset="0"/>
                </a:rPr>
                <a:t>Flex Secure Print Suite</a:t>
              </a:r>
              <a:endParaRPr kumimoji="1" lang="ru-RU" sz="2000" b="1" dirty="0">
                <a:solidFill>
                  <a:srgbClr val="CF142B">
                    <a:lumMod val="85000"/>
                    <a:lumOff val="15000"/>
                  </a:srgbClr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14331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Безопасная печать. FSPS - решение класса «</a:t>
            </a:r>
            <a:r>
              <a:rPr lang="ru-RU" sz="2800" dirty="0" err="1"/>
              <a:t>Follow</a:t>
            </a:r>
            <a:r>
              <a:rPr lang="ru-RU" sz="2800" dirty="0"/>
              <a:t> </a:t>
            </a:r>
            <a:r>
              <a:rPr lang="ru-RU" sz="2800" dirty="0" err="1"/>
              <a:t>me</a:t>
            </a:r>
            <a:r>
              <a:rPr lang="ru-RU" sz="2800" dirty="0"/>
              <a:t>»</a:t>
            </a:r>
            <a:endParaRPr lang="ru-RU" sz="2800" dirty="0"/>
          </a:p>
        </p:txBody>
      </p:sp>
      <p:sp>
        <p:nvSpPr>
          <p:cNvPr id="8" name="Oval 7"/>
          <p:cNvSpPr/>
          <p:nvPr/>
        </p:nvSpPr>
        <p:spPr bwMode="auto">
          <a:xfrm>
            <a:off x="4230159" y="5969545"/>
            <a:ext cx="705908" cy="262018"/>
          </a:xfrm>
          <a:prstGeom prst="ellipse">
            <a:avLst/>
          </a:prstGeom>
          <a:gradFill flip="none" rotWithShape="1">
            <a:gsLst>
              <a:gs pos="100000">
                <a:schemeClr val="accent2">
                  <a:alpha val="0"/>
                </a:schemeClr>
              </a:gs>
              <a:gs pos="0">
                <a:schemeClr val="accent2">
                  <a:alpha val="43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Trebuchet MS" pitchFamily="34" charset="0"/>
              <a:ea typeface="ＭＳ Ｐゴシック" charset="-12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13026" y="1801861"/>
            <a:ext cx="3940174" cy="3940174"/>
            <a:chOff x="2834245" y="1392032"/>
            <a:chExt cx="3497736" cy="3497736"/>
          </a:xfrm>
        </p:grpSpPr>
        <p:sp>
          <p:nvSpPr>
            <p:cNvPr id="6" name="Donut 5"/>
            <p:cNvSpPr/>
            <p:nvPr/>
          </p:nvSpPr>
          <p:spPr bwMode="auto">
            <a:xfrm>
              <a:off x="2834245" y="1392032"/>
              <a:ext cx="3497736" cy="3497736"/>
            </a:xfrm>
            <a:prstGeom prst="donut">
              <a:avLst>
                <a:gd name="adj" fmla="val 4279"/>
              </a:avLst>
            </a:prstGeom>
            <a:gradFill flip="none" rotWithShape="1">
              <a:gsLst>
                <a:gs pos="49000">
                  <a:schemeClr val="accent2">
                    <a:lumMod val="20000"/>
                    <a:lumOff val="80000"/>
                  </a:schemeClr>
                </a:gs>
                <a:gs pos="53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81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>
                <a:rot lat="18913050" lon="16623186" rev="5101139"/>
              </a:camera>
              <a:lightRig rig="harsh" dir="t"/>
            </a:scene3d>
            <a:sp3d prstMaterial="plastic">
              <a:bevelT w="44450" h="107950"/>
              <a:bevelB w="127000" h="254000" prst="angle"/>
              <a:extrusionClr>
                <a:schemeClr val="accent2"/>
              </a:extrusionClr>
              <a:contourClr>
                <a:schemeClr val="accent2"/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Trebuchet MS" pitchFamily="34" charset="0"/>
                <a:ea typeface="ＭＳ Ｐゴシック" charset="-128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2834245" y="1392032"/>
              <a:ext cx="3497736" cy="3497736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>
                <a:rot lat="18913050" lon="16623186" rev="5101139"/>
              </a:camera>
              <a:lightRig rig="harsh" dir="t"/>
            </a:scene3d>
            <a:sp3d prstMaterial="matte">
              <a:bevelT w="38100" h="38100"/>
              <a:bevelB w="1778000" h="2082800" prst="angle"/>
              <a:extrusionClr>
                <a:schemeClr val="accent2"/>
              </a:extrusionClr>
              <a:contourClr>
                <a:schemeClr val="accent2"/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Trebuchet MS" pitchFamily="34" charset="0"/>
                <a:ea typeface="ＭＳ Ｐゴシック" charset="-128"/>
              </a:endParaRPr>
            </a:p>
          </p:txBody>
        </p:sp>
        <p:sp>
          <p:nvSpPr>
            <p:cNvPr id="9" name="Donut 8"/>
            <p:cNvSpPr/>
            <p:nvPr/>
          </p:nvSpPr>
          <p:spPr bwMode="auto">
            <a:xfrm>
              <a:off x="2834245" y="1392032"/>
              <a:ext cx="3497736" cy="3497736"/>
            </a:xfrm>
            <a:prstGeom prst="donut">
              <a:avLst>
                <a:gd name="adj" fmla="val 4279"/>
              </a:avLst>
            </a:prstGeom>
            <a:gradFill flip="none" rotWithShape="1">
              <a:gsLst>
                <a:gs pos="49000">
                  <a:schemeClr val="accent2">
                    <a:lumMod val="20000"/>
                    <a:lumOff val="80000"/>
                  </a:schemeClr>
                </a:gs>
                <a:gs pos="53000">
                  <a:schemeClr val="accent2">
                    <a:lumMod val="20000"/>
                    <a:lumOff val="80000"/>
                    <a:alpha val="0"/>
                  </a:schemeClr>
                </a:gs>
              </a:gsLst>
              <a:lin ang="189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isometricTopUp">
                <a:rot lat="18913050" lon="16623186" rev="5101139"/>
              </a:camera>
              <a:lightRig rig="harsh" dir="t"/>
            </a:scene3d>
            <a:sp3d prstMaterial="plastic">
              <a:bevelT w="44450" h="107950"/>
              <a:bevelB w="127000" h="254000" prst="angle"/>
              <a:extrusionClr>
                <a:schemeClr val="accent2"/>
              </a:extrusionClr>
              <a:contourClr>
                <a:schemeClr val="accent2"/>
              </a:contourClr>
            </a:sp3d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000000"/>
                </a:solidFill>
                <a:latin typeface="Trebuchet MS" pitchFamily="34" charset="0"/>
                <a:ea typeface="ＭＳ Ｐゴシック" charset="-128"/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582090" y="1556794"/>
            <a:ext cx="1856574" cy="1769003"/>
          </a:xfrm>
          <a:prstGeom prst="roundRect">
            <a:avLst>
              <a:gd name="adj" fmla="val 6167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ru-RU" sz="1600" dirty="0" smtClean="0">
                <a:solidFill>
                  <a:srgbClr val="FFFFFF"/>
                </a:solidFill>
              </a:rPr>
              <a:t>Распределённые филиальные сети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12" name="Freeform 6"/>
          <p:cNvSpPr>
            <a:spLocks/>
          </p:cNvSpPr>
          <p:nvPr/>
        </p:nvSpPr>
        <p:spPr bwMode="auto">
          <a:xfrm>
            <a:off x="2461553" y="3103289"/>
            <a:ext cx="491584" cy="445012"/>
          </a:xfrm>
          <a:custGeom>
            <a:avLst/>
            <a:gdLst>
              <a:gd name="T0" fmla="*/ 197 w 201"/>
              <a:gd name="T1" fmla="*/ 118 h 182"/>
              <a:gd name="T2" fmla="*/ 180 w 201"/>
              <a:gd name="T3" fmla="*/ 101 h 182"/>
              <a:gd name="T4" fmla="*/ 162 w 201"/>
              <a:gd name="T5" fmla="*/ 118 h 182"/>
              <a:gd name="T6" fmla="*/ 0 w 201"/>
              <a:gd name="T7" fmla="*/ 0 h 182"/>
              <a:gd name="T8" fmla="*/ 0 w 201"/>
              <a:gd name="T9" fmla="*/ 5 h 182"/>
              <a:gd name="T10" fmla="*/ 128 w 201"/>
              <a:gd name="T11" fmla="*/ 115 h 182"/>
              <a:gd name="T12" fmla="*/ 128 w 201"/>
              <a:gd name="T13" fmla="*/ 118 h 182"/>
              <a:gd name="T14" fmla="*/ 110 w 201"/>
              <a:gd name="T15" fmla="*/ 101 h 182"/>
              <a:gd name="T16" fmla="*/ 92 w 201"/>
              <a:gd name="T17" fmla="*/ 118 h 182"/>
              <a:gd name="T18" fmla="*/ 92 w 201"/>
              <a:gd name="T19" fmla="*/ 133 h 182"/>
              <a:gd name="T20" fmla="*/ 120 w 201"/>
              <a:gd name="T21" fmla="*/ 161 h 182"/>
              <a:gd name="T22" fmla="*/ 127 w 201"/>
              <a:gd name="T23" fmla="*/ 168 h 182"/>
              <a:gd name="T24" fmla="*/ 138 w 201"/>
              <a:gd name="T25" fmla="*/ 178 h 182"/>
              <a:gd name="T26" fmla="*/ 152 w 201"/>
              <a:gd name="T27" fmla="*/ 178 h 182"/>
              <a:gd name="T28" fmla="*/ 197 w 201"/>
              <a:gd name="T29" fmla="*/ 133 h 182"/>
              <a:gd name="T30" fmla="*/ 197 w 201"/>
              <a:gd name="T31" fmla="*/ 11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1" h="182">
                <a:moveTo>
                  <a:pt x="197" y="118"/>
                </a:moveTo>
                <a:cubicBezTo>
                  <a:pt x="180" y="101"/>
                  <a:pt x="180" y="101"/>
                  <a:pt x="180" y="101"/>
                </a:cubicBezTo>
                <a:cubicBezTo>
                  <a:pt x="162" y="118"/>
                  <a:pt x="162" y="118"/>
                  <a:pt x="162" y="118"/>
                </a:cubicBezTo>
                <a:cubicBezTo>
                  <a:pt x="161" y="53"/>
                  <a:pt x="89" y="0"/>
                  <a:pt x="0" y="0"/>
                </a:cubicBezTo>
                <a:cubicBezTo>
                  <a:pt x="0" y="5"/>
                  <a:pt x="0" y="5"/>
                  <a:pt x="0" y="5"/>
                </a:cubicBezTo>
                <a:cubicBezTo>
                  <a:pt x="80" y="5"/>
                  <a:pt x="128" y="55"/>
                  <a:pt x="128" y="115"/>
                </a:cubicBezTo>
                <a:cubicBezTo>
                  <a:pt x="128" y="116"/>
                  <a:pt x="128" y="117"/>
                  <a:pt x="128" y="118"/>
                </a:cubicBezTo>
                <a:cubicBezTo>
                  <a:pt x="110" y="101"/>
                  <a:pt x="110" y="101"/>
                  <a:pt x="110" y="101"/>
                </a:cubicBezTo>
                <a:cubicBezTo>
                  <a:pt x="92" y="118"/>
                  <a:pt x="92" y="118"/>
                  <a:pt x="92" y="118"/>
                </a:cubicBezTo>
                <a:cubicBezTo>
                  <a:pt x="88" y="122"/>
                  <a:pt x="88" y="129"/>
                  <a:pt x="92" y="133"/>
                </a:cubicBezTo>
                <a:cubicBezTo>
                  <a:pt x="120" y="161"/>
                  <a:pt x="120" y="161"/>
                  <a:pt x="120" y="161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38" y="178"/>
                  <a:pt x="138" y="178"/>
                  <a:pt x="138" y="178"/>
                </a:cubicBezTo>
                <a:cubicBezTo>
                  <a:pt x="142" y="182"/>
                  <a:pt x="148" y="182"/>
                  <a:pt x="152" y="178"/>
                </a:cubicBezTo>
                <a:cubicBezTo>
                  <a:pt x="197" y="133"/>
                  <a:pt x="197" y="133"/>
                  <a:pt x="197" y="133"/>
                </a:cubicBezTo>
                <a:cubicBezTo>
                  <a:pt x="201" y="129"/>
                  <a:pt x="201" y="122"/>
                  <a:pt x="197" y="11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27784" y="1268760"/>
            <a:ext cx="1602375" cy="1722090"/>
          </a:xfrm>
          <a:prstGeom prst="roundRect">
            <a:avLst>
              <a:gd name="adj" fmla="val 616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ru-RU" sz="1600" dirty="0">
                <a:solidFill>
                  <a:srgbClr val="FFFFFF"/>
                </a:solidFill>
              </a:rPr>
              <a:t>Не всегда имеют корпоративный стандарт печати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3481555" y="3070145"/>
            <a:ext cx="491584" cy="445012"/>
          </a:xfrm>
          <a:custGeom>
            <a:avLst/>
            <a:gdLst>
              <a:gd name="T0" fmla="*/ 197 w 201"/>
              <a:gd name="T1" fmla="*/ 118 h 182"/>
              <a:gd name="T2" fmla="*/ 180 w 201"/>
              <a:gd name="T3" fmla="*/ 101 h 182"/>
              <a:gd name="T4" fmla="*/ 162 w 201"/>
              <a:gd name="T5" fmla="*/ 118 h 182"/>
              <a:gd name="T6" fmla="*/ 0 w 201"/>
              <a:gd name="T7" fmla="*/ 0 h 182"/>
              <a:gd name="T8" fmla="*/ 0 w 201"/>
              <a:gd name="T9" fmla="*/ 5 h 182"/>
              <a:gd name="T10" fmla="*/ 128 w 201"/>
              <a:gd name="T11" fmla="*/ 115 h 182"/>
              <a:gd name="T12" fmla="*/ 128 w 201"/>
              <a:gd name="T13" fmla="*/ 118 h 182"/>
              <a:gd name="T14" fmla="*/ 110 w 201"/>
              <a:gd name="T15" fmla="*/ 101 h 182"/>
              <a:gd name="T16" fmla="*/ 92 w 201"/>
              <a:gd name="T17" fmla="*/ 118 h 182"/>
              <a:gd name="T18" fmla="*/ 92 w 201"/>
              <a:gd name="T19" fmla="*/ 133 h 182"/>
              <a:gd name="T20" fmla="*/ 120 w 201"/>
              <a:gd name="T21" fmla="*/ 161 h 182"/>
              <a:gd name="T22" fmla="*/ 127 w 201"/>
              <a:gd name="T23" fmla="*/ 168 h 182"/>
              <a:gd name="T24" fmla="*/ 138 w 201"/>
              <a:gd name="T25" fmla="*/ 178 h 182"/>
              <a:gd name="T26" fmla="*/ 152 w 201"/>
              <a:gd name="T27" fmla="*/ 178 h 182"/>
              <a:gd name="T28" fmla="*/ 197 w 201"/>
              <a:gd name="T29" fmla="*/ 133 h 182"/>
              <a:gd name="T30" fmla="*/ 197 w 201"/>
              <a:gd name="T31" fmla="*/ 118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01" h="182">
                <a:moveTo>
                  <a:pt x="197" y="118"/>
                </a:moveTo>
                <a:cubicBezTo>
                  <a:pt x="180" y="101"/>
                  <a:pt x="180" y="101"/>
                  <a:pt x="180" y="101"/>
                </a:cubicBezTo>
                <a:cubicBezTo>
                  <a:pt x="162" y="118"/>
                  <a:pt x="162" y="118"/>
                  <a:pt x="162" y="118"/>
                </a:cubicBezTo>
                <a:cubicBezTo>
                  <a:pt x="161" y="53"/>
                  <a:pt x="89" y="0"/>
                  <a:pt x="0" y="0"/>
                </a:cubicBezTo>
                <a:cubicBezTo>
                  <a:pt x="0" y="5"/>
                  <a:pt x="0" y="5"/>
                  <a:pt x="0" y="5"/>
                </a:cubicBezTo>
                <a:cubicBezTo>
                  <a:pt x="80" y="5"/>
                  <a:pt x="128" y="55"/>
                  <a:pt x="128" y="115"/>
                </a:cubicBezTo>
                <a:cubicBezTo>
                  <a:pt x="128" y="116"/>
                  <a:pt x="128" y="117"/>
                  <a:pt x="128" y="118"/>
                </a:cubicBezTo>
                <a:cubicBezTo>
                  <a:pt x="110" y="101"/>
                  <a:pt x="110" y="101"/>
                  <a:pt x="110" y="101"/>
                </a:cubicBezTo>
                <a:cubicBezTo>
                  <a:pt x="92" y="118"/>
                  <a:pt x="92" y="118"/>
                  <a:pt x="92" y="118"/>
                </a:cubicBezTo>
                <a:cubicBezTo>
                  <a:pt x="88" y="122"/>
                  <a:pt x="88" y="129"/>
                  <a:pt x="92" y="133"/>
                </a:cubicBezTo>
                <a:cubicBezTo>
                  <a:pt x="120" y="161"/>
                  <a:pt x="120" y="161"/>
                  <a:pt x="120" y="161"/>
                </a:cubicBezTo>
                <a:cubicBezTo>
                  <a:pt x="127" y="168"/>
                  <a:pt x="127" y="168"/>
                  <a:pt x="127" y="168"/>
                </a:cubicBezTo>
                <a:cubicBezTo>
                  <a:pt x="138" y="178"/>
                  <a:pt x="138" y="178"/>
                  <a:pt x="138" y="178"/>
                </a:cubicBezTo>
                <a:cubicBezTo>
                  <a:pt x="142" y="182"/>
                  <a:pt x="148" y="182"/>
                  <a:pt x="152" y="178"/>
                </a:cubicBezTo>
                <a:cubicBezTo>
                  <a:pt x="197" y="133"/>
                  <a:pt x="197" y="133"/>
                  <a:pt x="197" y="133"/>
                </a:cubicBezTo>
                <a:cubicBezTo>
                  <a:pt x="201" y="129"/>
                  <a:pt x="201" y="122"/>
                  <a:pt x="197" y="118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22924" y="1052736"/>
            <a:ext cx="1921284" cy="1800200"/>
          </a:xfrm>
          <a:prstGeom prst="roundRect">
            <a:avLst>
              <a:gd name="adj" fmla="val 6167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ru-RU" sz="1600" dirty="0">
                <a:solidFill>
                  <a:srgbClr val="FFFFFF"/>
                </a:solidFill>
              </a:rPr>
              <a:t>Новаторы, переходящие на </a:t>
            </a:r>
            <a:r>
              <a:rPr lang="ru-RU" sz="1600" dirty="0" smtClean="0">
                <a:solidFill>
                  <a:srgbClr val="FFFFFF"/>
                </a:solidFill>
              </a:rPr>
              <a:t>Системы </a:t>
            </a:r>
            <a:r>
              <a:rPr lang="ru-RU" sz="1600" dirty="0">
                <a:solidFill>
                  <a:srgbClr val="FFFFFF"/>
                </a:solidFill>
              </a:rPr>
              <a:t>Электронного Документооборота  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 flipH="1">
            <a:off x="6823197" y="1268761"/>
            <a:ext cx="1925268" cy="1801384"/>
          </a:xfrm>
          <a:prstGeom prst="roundRect">
            <a:avLst>
              <a:gd name="adj" fmla="val 6167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r>
              <a:rPr lang="ru-RU" sz="1600" dirty="0">
                <a:solidFill>
                  <a:srgbClr val="FFFFFF"/>
                </a:solidFill>
              </a:rPr>
              <a:t>Организации, для которых простой печатного оборудования может серьезно отразиться на бизнес-процессах 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 flipH="1">
            <a:off x="6383146" y="3022094"/>
            <a:ext cx="372026" cy="445012"/>
          </a:xfrm>
          <a:custGeom>
            <a:avLst/>
            <a:gdLst>
              <a:gd name="T0" fmla="*/ 151 w 155"/>
              <a:gd name="T1" fmla="*/ 122 h 186"/>
              <a:gd name="T2" fmla="*/ 134 w 155"/>
              <a:gd name="T3" fmla="*/ 105 h 186"/>
              <a:gd name="T4" fmla="*/ 117 w 155"/>
              <a:gd name="T5" fmla="*/ 122 h 186"/>
              <a:gd name="T6" fmla="*/ 116 w 155"/>
              <a:gd name="T7" fmla="*/ 118 h 186"/>
              <a:gd name="T8" fmla="*/ 112 w 155"/>
              <a:gd name="T9" fmla="*/ 101 h 186"/>
              <a:gd name="T10" fmla="*/ 110 w 155"/>
              <a:gd name="T11" fmla="*/ 92 h 186"/>
              <a:gd name="T12" fmla="*/ 103 w 155"/>
              <a:gd name="T13" fmla="*/ 70 h 186"/>
              <a:gd name="T14" fmla="*/ 85 w 155"/>
              <a:gd name="T15" fmla="*/ 38 h 186"/>
              <a:gd name="T16" fmla="*/ 58 w 155"/>
              <a:gd name="T17" fmla="*/ 13 h 186"/>
              <a:gd name="T18" fmla="*/ 43 w 155"/>
              <a:gd name="T19" fmla="*/ 6 h 186"/>
              <a:gd name="T20" fmla="*/ 36 w 155"/>
              <a:gd name="T21" fmla="*/ 3 h 186"/>
              <a:gd name="T22" fmla="*/ 29 w 155"/>
              <a:gd name="T23" fmla="*/ 2 h 186"/>
              <a:gd name="T24" fmla="*/ 23 w 155"/>
              <a:gd name="T25" fmla="*/ 0 h 186"/>
              <a:gd name="T26" fmla="*/ 17 w 155"/>
              <a:gd name="T27" fmla="*/ 0 h 186"/>
              <a:gd name="T28" fmla="*/ 8 w 155"/>
              <a:gd name="T29" fmla="*/ 0 h 186"/>
              <a:gd name="T30" fmla="*/ 2 w 155"/>
              <a:gd name="T31" fmla="*/ 0 h 186"/>
              <a:gd name="T32" fmla="*/ 0 w 155"/>
              <a:gd name="T33" fmla="*/ 0 h 186"/>
              <a:gd name="T34" fmla="*/ 2 w 155"/>
              <a:gd name="T35" fmla="*/ 0 h 186"/>
              <a:gd name="T36" fmla="*/ 8 w 155"/>
              <a:gd name="T37" fmla="*/ 1 h 186"/>
              <a:gd name="T38" fmla="*/ 17 w 155"/>
              <a:gd name="T39" fmla="*/ 3 h 186"/>
              <a:gd name="T40" fmla="*/ 22 w 155"/>
              <a:gd name="T41" fmla="*/ 5 h 186"/>
              <a:gd name="T42" fmla="*/ 28 w 155"/>
              <a:gd name="T43" fmla="*/ 7 h 186"/>
              <a:gd name="T44" fmla="*/ 33 w 155"/>
              <a:gd name="T45" fmla="*/ 10 h 186"/>
              <a:gd name="T46" fmla="*/ 39 w 155"/>
              <a:gd name="T47" fmla="*/ 13 h 186"/>
              <a:gd name="T48" fmla="*/ 51 w 155"/>
              <a:gd name="T49" fmla="*/ 23 h 186"/>
              <a:gd name="T50" fmla="*/ 60 w 155"/>
              <a:gd name="T51" fmla="*/ 33 h 186"/>
              <a:gd name="T52" fmla="*/ 68 w 155"/>
              <a:gd name="T53" fmla="*/ 48 h 186"/>
              <a:gd name="T54" fmla="*/ 81 w 155"/>
              <a:gd name="T55" fmla="*/ 105 h 186"/>
              <a:gd name="T56" fmla="*/ 81 w 155"/>
              <a:gd name="T57" fmla="*/ 106 h 186"/>
              <a:gd name="T58" fmla="*/ 80 w 155"/>
              <a:gd name="T59" fmla="*/ 122 h 186"/>
              <a:gd name="T60" fmla="*/ 64 w 155"/>
              <a:gd name="T61" fmla="*/ 105 h 186"/>
              <a:gd name="T62" fmla="*/ 46 w 155"/>
              <a:gd name="T63" fmla="*/ 122 h 186"/>
              <a:gd name="T64" fmla="*/ 46 w 155"/>
              <a:gd name="T65" fmla="*/ 137 h 186"/>
              <a:gd name="T66" fmla="*/ 74 w 155"/>
              <a:gd name="T67" fmla="*/ 165 h 186"/>
              <a:gd name="T68" fmla="*/ 81 w 155"/>
              <a:gd name="T69" fmla="*/ 172 h 186"/>
              <a:gd name="T70" fmla="*/ 91 w 155"/>
              <a:gd name="T71" fmla="*/ 182 h 186"/>
              <a:gd name="T72" fmla="*/ 106 w 155"/>
              <a:gd name="T73" fmla="*/ 182 h 186"/>
              <a:gd name="T74" fmla="*/ 151 w 155"/>
              <a:gd name="T75" fmla="*/ 137 h 186"/>
              <a:gd name="T76" fmla="*/ 151 w 155"/>
              <a:gd name="T77" fmla="*/ 12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5" h="186">
                <a:moveTo>
                  <a:pt x="151" y="122"/>
                </a:moveTo>
                <a:cubicBezTo>
                  <a:pt x="134" y="105"/>
                  <a:pt x="134" y="105"/>
                  <a:pt x="134" y="105"/>
                </a:cubicBezTo>
                <a:cubicBezTo>
                  <a:pt x="117" y="122"/>
                  <a:pt x="117" y="122"/>
                  <a:pt x="117" y="122"/>
                </a:cubicBezTo>
                <a:cubicBezTo>
                  <a:pt x="116" y="121"/>
                  <a:pt x="116" y="120"/>
                  <a:pt x="116" y="118"/>
                </a:cubicBezTo>
                <a:cubicBezTo>
                  <a:pt x="115" y="113"/>
                  <a:pt x="114" y="107"/>
                  <a:pt x="112" y="101"/>
                </a:cubicBezTo>
                <a:cubicBezTo>
                  <a:pt x="112" y="98"/>
                  <a:pt x="111" y="95"/>
                  <a:pt x="110" y="92"/>
                </a:cubicBezTo>
                <a:cubicBezTo>
                  <a:pt x="108" y="85"/>
                  <a:pt x="106" y="78"/>
                  <a:pt x="103" y="70"/>
                </a:cubicBezTo>
                <a:cubicBezTo>
                  <a:pt x="98" y="59"/>
                  <a:pt x="92" y="48"/>
                  <a:pt x="85" y="38"/>
                </a:cubicBezTo>
                <a:cubicBezTo>
                  <a:pt x="77" y="28"/>
                  <a:pt x="68" y="19"/>
                  <a:pt x="58" y="13"/>
                </a:cubicBezTo>
                <a:cubicBezTo>
                  <a:pt x="53" y="10"/>
                  <a:pt x="48" y="8"/>
                  <a:pt x="43" y="6"/>
                </a:cubicBezTo>
                <a:cubicBezTo>
                  <a:pt x="41" y="5"/>
                  <a:pt x="39" y="4"/>
                  <a:pt x="36" y="3"/>
                </a:cubicBezTo>
                <a:cubicBezTo>
                  <a:pt x="34" y="2"/>
                  <a:pt x="32" y="2"/>
                  <a:pt x="29" y="2"/>
                </a:cubicBezTo>
                <a:cubicBezTo>
                  <a:pt x="27" y="1"/>
                  <a:pt x="25" y="1"/>
                  <a:pt x="23" y="0"/>
                </a:cubicBezTo>
                <a:cubicBezTo>
                  <a:pt x="21" y="0"/>
                  <a:pt x="19" y="0"/>
                  <a:pt x="17" y="0"/>
                </a:cubicBezTo>
                <a:cubicBezTo>
                  <a:pt x="14" y="0"/>
                  <a:pt x="11" y="0"/>
                  <a:pt x="8" y="0"/>
                </a:cubicBezTo>
                <a:cubicBezTo>
                  <a:pt x="5" y="0"/>
                  <a:pt x="3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2" y="0"/>
                </a:cubicBezTo>
                <a:cubicBezTo>
                  <a:pt x="3" y="1"/>
                  <a:pt x="5" y="1"/>
                  <a:pt x="8" y="1"/>
                </a:cubicBezTo>
                <a:cubicBezTo>
                  <a:pt x="10" y="2"/>
                  <a:pt x="13" y="2"/>
                  <a:pt x="17" y="3"/>
                </a:cubicBezTo>
                <a:cubicBezTo>
                  <a:pt x="18" y="4"/>
                  <a:pt x="20" y="4"/>
                  <a:pt x="22" y="5"/>
                </a:cubicBezTo>
                <a:cubicBezTo>
                  <a:pt x="24" y="6"/>
                  <a:pt x="26" y="6"/>
                  <a:pt x="28" y="7"/>
                </a:cubicBezTo>
                <a:cubicBezTo>
                  <a:pt x="29" y="8"/>
                  <a:pt x="31" y="9"/>
                  <a:pt x="33" y="10"/>
                </a:cubicBezTo>
                <a:cubicBezTo>
                  <a:pt x="35" y="11"/>
                  <a:pt x="37" y="12"/>
                  <a:pt x="39" y="13"/>
                </a:cubicBezTo>
                <a:cubicBezTo>
                  <a:pt x="43" y="16"/>
                  <a:pt x="47" y="19"/>
                  <a:pt x="51" y="23"/>
                </a:cubicBezTo>
                <a:cubicBezTo>
                  <a:pt x="54" y="26"/>
                  <a:pt x="57" y="29"/>
                  <a:pt x="60" y="33"/>
                </a:cubicBezTo>
                <a:cubicBezTo>
                  <a:pt x="63" y="38"/>
                  <a:pt x="66" y="43"/>
                  <a:pt x="68" y="48"/>
                </a:cubicBezTo>
                <a:cubicBezTo>
                  <a:pt x="77" y="68"/>
                  <a:pt x="80" y="89"/>
                  <a:pt x="81" y="105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12"/>
                  <a:pt x="81" y="118"/>
                  <a:pt x="80" y="122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42" y="126"/>
                  <a:pt x="42" y="133"/>
                  <a:pt x="46" y="137"/>
                </a:cubicBezTo>
                <a:cubicBezTo>
                  <a:pt x="74" y="165"/>
                  <a:pt x="74" y="165"/>
                  <a:pt x="74" y="165"/>
                </a:cubicBezTo>
                <a:cubicBezTo>
                  <a:pt x="81" y="172"/>
                  <a:pt x="81" y="172"/>
                  <a:pt x="81" y="172"/>
                </a:cubicBezTo>
                <a:cubicBezTo>
                  <a:pt x="91" y="182"/>
                  <a:pt x="91" y="182"/>
                  <a:pt x="91" y="182"/>
                </a:cubicBezTo>
                <a:cubicBezTo>
                  <a:pt x="95" y="186"/>
                  <a:pt x="102" y="186"/>
                  <a:pt x="106" y="182"/>
                </a:cubicBezTo>
                <a:cubicBezTo>
                  <a:pt x="151" y="137"/>
                  <a:pt x="151" y="137"/>
                  <a:pt x="151" y="137"/>
                </a:cubicBezTo>
                <a:cubicBezTo>
                  <a:pt x="155" y="133"/>
                  <a:pt x="155" y="126"/>
                  <a:pt x="151" y="12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 flipH="1">
            <a:off x="4979628" y="3038862"/>
            <a:ext cx="372026" cy="445012"/>
          </a:xfrm>
          <a:custGeom>
            <a:avLst/>
            <a:gdLst>
              <a:gd name="T0" fmla="*/ 151 w 155"/>
              <a:gd name="T1" fmla="*/ 122 h 186"/>
              <a:gd name="T2" fmla="*/ 134 w 155"/>
              <a:gd name="T3" fmla="*/ 105 h 186"/>
              <a:gd name="T4" fmla="*/ 117 w 155"/>
              <a:gd name="T5" fmla="*/ 122 h 186"/>
              <a:gd name="T6" fmla="*/ 116 w 155"/>
              <a:gd name="T7" fmla="*/ 118 h 186"/>
              <a:gd name="T8" fmla="*/ 112 w 155"/>
              <a:gd name="T9" fmla="*/ 101 h 186"/>
              <a:gd name="T10" fmla="*/ 110 w 155"/>
              <a:gd name="T11" fmla="*/ 92 h 186"/>
              <a:gd name="T12" fmla="*/ 103 w 155"/>
              <a:gd name="T13" fmla="*/ 70 h 186"/>
              <a:gd name="T14" fmla="*/ 85 w 155"/>
              <a:gd name="T15" fmla="*/ 38 h 186"/>
              <a:gd name="T16" fmla="*/ 58 w 155"/>
              <a:gd name="T17" fmla="*/ 13 h 186"/>
              <a:gd name="T18" fmla="*/ 43 w 155"/>
              <a:gd name="T19" fmla="*/ 6 h 186"/>
              <a:gd name="T20" fmla="*/ 36 w 155"/>
              <a:gd name="T21" fmla="*/ 3 h 186"/>
              <a:gd name="T22" fmla="*/ 29 w 155"/>
              <a:gd name="T23" fmla="*/ 2 h 186"/>
              <a:gd name="T24" fmla="*/ 23 w 155"/>
              <a:gd name="T25" fmla="*/ 0 h 186"/>
              <a:gd name="T26" fmla="*/ 17 w 155"/>
              <a:gd name="T27" fmla="*/ 0 h 186"/>
              <a:gd name="T28" fmla="*/ 8 w 155"/>
              <a:gd name="T29" fmla="*/ 0 h 186"/>
              <a:gd name="T30" fmla="*/ 2 w 155"/>
              <a:gd name="T31" fmla="*/ 0 h 186"/>
              <a:gd name="T32" fmla="*/ 0 w 155"/>
              <a:gd name="T33" fmla="*/ 0 h 186"/>
              <a:gd name="T34" fmla="*/ 2 w 155"/>
              <a:gd name="T35" fmla="*/ 0 h 186"/>
              <a:gd name="T36" fmla="*/ 8 w 155"/>
              <a:gd name="T37" fmla="*/ 1 h 186"/>
              <a:gd name="T38" fmla="*/ 17 w 155"/>
              <a:gd name="T39" fmla="*/ 3 h 186"/>
              <a:gd name="T40" fmla="*/ 22 w 155"/>
              <a:gd name="T41" fmla="*/ 5 h 186"/>
              <a:gd name="T42" fmla="*/ 28 w 155"/>
              <a:gd name="T43" fmla="*/ 7 h 186"/>
              <a:gd name="T44" fmla="*/ 33 w 155"/>
              <a:gd name="T45" fmla="*/ 10 h 186"/>
              <a:gd name="T46" fmla="*/ 39 w 155"/>
              <a:gd name="T47" fmla="*/ 13 h 186"/>
              <a:gd name="T48" fmla="*/ 51 w 155"/>
              <a:gd name="T49" fmla="*/ 23 h 186"/>
              <a:gd name="T50" fmla="*/ 60 w 155"/>
              <a:gd name="T51" fmla="*/ 33 h 186"/>
              <a:gd name="T52" fmla="*/ 68 w 155"/>
              <a:gd name="T53" fmla="*/ 48 h 186"/>
              <a:gd name="T54" fmla="*/ 81 w 155"/>
              <a:gd name="T55" fmla="*/ 105 h 186"/>
              <a:gd name="T56" fmla="*/ 81 w 155"/>
              <a:gd name="T57" fmla="*/ 106 h 186"/>
              <a:gd name="T58" fmla="*/ 80 w 155"/>
              <a:gd name="T59" fmla="*/ 122 h 186"/>
              <a:gd name="T60" fmla="*/ 64 w 155"/>
              <a:gd name="T61" fmla="*/ 105 h 186"/>
              <a:gd name="T62" fmla="*/ 46 w 155"/>
              <a:gd name="T63" fmla="*/ 122 h 186"/>
              <a:gd name="T64" fmla="*/ 46 w 155"/>
              <a:gd name="T65" fmla="*/ 137 h 186"/>
              <a:gd name="T66" fmla="*/ 74 w 155"/>
              <a:gd name="T67" fmla="*/ 165 h 186"/>
              <a:gd name="T68" fmla="*/ 81 w 155"/>
              <a:gd name="T69" fmla="*/ 172 h 186"/>
              <a:gd name="T70" fmla="*/ 91 w 155"/>
              <a:gd name="T71" fmla="*/ 182 h 186"/>
              <a:gd name="T72" fmla="*/ 106 w 155"/>
              <a:gd name="T73" fmla="*/ 182 h 186"/>
              <a:gd name="T74" fmla="*/ 151 w 155"/>
              <a:gd name="T75" fmla="*/ 137 h 186"/>
              <a:gd name="T76" fmla="*/ 151 w 155"/>
              <a:gd name="T77" fmla="*/ 122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55" h="186">
                <a:moveTo>
                  <a:pt x="151" y="122"/>
                </a:moveTo>
                <a:cubicBezTo>
                  <a:pt x="134" y="105"/>
                  <a:pt x="134" y="105"/>
                  <a:pt x="134" y="105"/>
                </a:cubicBezTo>
                <a:cubicBezTo>
                  <a:pt x="117" y="122"/>
                  <a:pt x="117" y="122"/>
                  <a:pt x="117" y="122"/>
                </a:cubicBezTo>
                <a:cubicBezTo>
                  <a:pt x="116" y="121"/>
                  <a:pt x="116" y="120"/>
                  <a:pt x="116" y="118"/>
                </a:cubicBezTo>
                <a:cubicBezTo>
                  <a:pt x="115" y="113"/>
                  <a:pt x="114" y="107"/>
                  <a:pt x="112" y="101"/>
                </a:cubicBezTo>
                <a:cubicBezTo>
                  <a:pt x="112" y="98"/>
                  <a:pt x="111" y="95"/>
                  <a:pt x="110" y="92"/>
                </a:cubicBezTo>
                <a:cubicBezTo>
                  <a:pt x="108" y="85"/>
                  <a:pt x="106" y="78"/>
                  <a:pt x="103" y="70"/>
                </a:cubicBezTo>
                <a:cubicBezTo>
                  <a:pt x="98" y="59"/>
                  <a:pt x="92" y="48"/>
                  <a:pt x="85" y="38"/>
                </a:cubicBezTo>
                <a:cubicBezTo>
                  <a:pt x="77" y="28"/>
                  <a:pt x="68" y="19"/>
                  <a:pt x="58" y="13"/>
                </a:cubicBezTo>
                <a:cubicBezTo>
                  <a:pt x="53" y="10"/>
                  <a:pt x="48" y="8"/>
                  <a:pt x="43" y="6"/>
                </a:cubicBezTo>
                <a:cubicBezTo>
                  <a:pt x="41" y="5"/>
                  <a:pt x="39" y="4"/>
                  <a:pt x="36" y="3"/>
                </a:cubicBezTo>
                <a:cubicBezTo>
                  <a:pt x="34" y="2"/>
                  <a:pt x="32" y="2"/>
                  <a:pt x="29" y="2"/>
                </a:cubicBezTo>
                <a:cubicBezTo>
                  <a:pt x="27" y="1"/>
                  <a:pt x="25" y="1"/>
                  <a:pt x="23" y="0"/>
                </a:cubicBezTo>
                <a:cubicBezTo>
                  <a:pt x="21" y="0"/>
                  <a:pt x="19" y="0"/>
                  <a:pt x="17" y="0"/>
                </a:cubicBezTo>
                <a:cubicBezTo>
                  <a:pt x="14" y="0"/>
                  <a:pt x="11" y="0"/>
                  <a:pt x="8" y="0"/>
                </a:cubicBezTo>
                <a:cubicBezTo>
                  <a:pt x="5" y="0"/>
                  <a:pt x="3" y="0"/>
                  <a:pt x="2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1" y="0"/>
                  <a:pt x="2" y="0"/>
                </a:cubicBezTo>
                <a:cubicBezTo>
                  <a:pt x="3" y="1"/>
                  <a:pt x="5" y="1"/>
                  <a:pt x="8" y="1"/>
                </a:cubicBezTo>
                <a:cubicBezTo>
                  <a:pt x="10" y="2"/>
                  <a:pt x="13" y="2"/>
                  <a:pt x="17" y="3"/>
                </a:cubicBezTo>
                <a:cubicBezTo>
                  <a:pt x="18" y="4"/>
                  <a:pt x="20" y="4"/>
                  <a:pt x="22" y="5"/>
                </a:cubicBezTo>
                <a:cubicBezTo>
                  <a:pt x="24" y="6"/>
                  <a:pt x="26" y="6"/>
                  <a:pt x="28" y="7"/>
                </a:cubicBezTo>
                <a:cubicBezTo>
                  <a:pt x="29" y="8"/>
                  <a:pt x="31" y="9"/>
                  <a:pt x="33" y="10"/>
                </a:cubicBezTo>
                <a:cubicBezTo>
                  <a:pt x="35" y="11"/>
                  <a:pt x="37" y="12"/>
                  <a:pt x="39" y="13"/>
                </a:cubicBezTo>
                <a:cubicBezTo>
                  <a:pt x="43" y="16"/>
                  <a:pt x="47" y="19"/>
                  <a:pt x="51" y="23"/>
                </a:cubicBezTo>
                <a:cubicBezTo>
                  <a:pt x="54" y="26"/>
                  <a:pt x="57" y="29"/>
                  <a:pt x="60" y="33"/>
                </a:cubicBezTo>
                <a:cubicBezTo>
                  <a:pt x="63" y="38"/>
                  <a:pt x="66" y="43"/>
                  <a:pt x="68" y="48"/>
                </a:cubicBezTo>
                <a:cubicBezTo>
                  <a:pt x="77" y="68"/>
                  <a:pt x="80" y="89"/>
                  <a:pt x="81" y="105"/>
                </a:cubicBezTo>
                <a:cubicBezTo>
                  <a:pt x="81" y="106"/>
                  <a:pt x="81" y="106"/>
                  <a:pt x="81" y="106"/>
                </a:cubicBezTo>
                <a:cubicBezTo>
                  <a:pt x="81" y="112"/>
                  <a:pt x="81" y="118"/>
                  <a:pt x="80" y="122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46" y="122"/>
                  <a:pt x="46" y="122"/>
                  <a:pt x="46" y="122"/>
                </a:cubicBezTo>
                <a:cubicBezTo>
                  <a:pt x="42" y="126"/>
                  <a:pt x="42" y="133"/>
                  <a:pt x="46" y="137"/>
                </a:cubicBezTo>
                <a:cubicBezTo>
                  <a:pt x="74" y="165"/>
                  <a:pt x="74" y="165"/>
                  <a:pt x="74" y="165"/>
                </a:cubicBezTo>
                <a:cubicBezTo>
                  <a:pt x="81" y="172"/>
                  <a:pt x="81" y="172"/>
                  <a:pt x="81" y="172"/>
                </a:cubicBezTo>
                <a:cubicBezTo>
                  <a:pt x="91" y="182"/>
                  <a:pt x="91" y="182"/>
                  <a:pt x="91" y="182"/>
                </a:cubicBezTo>
                <a:cubicBezTo>
                  <a:pt x="95" y="186"/>
                  <a:pt x="102" y="186"/>
                  <a:pt x="106" y="182"/>
                </a:cubicBezTo>
                <a:cubicBezTo>
                  <a:pt x="151" y="137"/>
                  <a:pt x="151" y="137"/>
                  <a:pt x="151" y="137"/>
                </a:cubicBezTo>
                <a:cubicBezTo>
                  <a:pt x="155" y="133"/>
                  <a:pt x="155" y="126"/>
                  <a:pt x="151" y="12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143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11" descr="http://web.tradekorea.com/upload_file/emp/200903/main/452477_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3287715"/>
            <a:ext cx="1843087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Рисунок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965575"/>
            <a:ext cx="4746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2913064" y="2971802"/>
            <a:ext cx="10445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</a:rPr>
              <a:t>- CAP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</a:rPr>
              <a:t>- ELP NX</a:t>
            </a:r>
            <a:endParaRPr lang="ru-RU" sz="1100">
              <a:solidFill>
                <a:srgbClr val="000000"/>
              </a:solidFill>
            </a:endParaRPr>
          </a:p>
        </p:txBody>
      </p:sp>
      <p:cxnSp>
        <p:nvCxnSpPr>
          <p:cNvPr id="48" name="Соединительная линия уступом 47"/>
          <p:cNvCxnSpPr>
            <a:cxnSpLocks noChangeShapeType="1"/>
          </p:cNvCxnSpPr>
          <p:nvPr/>
        </p:nvCxnSpPr>
        <p:spPr bwMode="auto">
          <a:xfrm flipV="1">
            <a:off x="2171700" y="2900365"/>
            <a:ext cx="1924050" cy="1844675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13F93F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2" name="Соединительная линия уступом 11"/>
          <p:cNvCxnSpPr>
            <a:cxnSpLocks noChangeShapeType="1"/>
          </p:cNvCxnSpPr>
          <p:nvPr/>
        </p:nvCxnSpPr>
        <p:spPr bwMode="auto">
          <a:xfrm flipV="1">
            <a:off x="2171700" y="2900365"/>
            <a:ext cx="1924050" cy="1844675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D4003B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827584" y="248766"/>
            <a:ext cx="7548562" cy="515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altLang="ja-JP" sz="2400" b="1" dirty="0">
                <a:solidFill>
                  <a:srgbClr val="000000"/>
                </a:solidFill>
                <a:latin typeface="Arial" pitchFamily="34" charset="0"/>
                <a:cs typeface="ＭＳ Ｐゴシック" charset="0"/>
              </a:rPr>
              <a:t>Архитектура </a:t>
            </a:r>
            <a:r>
              <a:rPr kumimoji="1" lang="ru-RU" altLang="ja-JP" sz="2400" b="1" dirty="0" smtClean="0">
                <a:solidFill>
                  <a:srgbClr val="000000"/>
                </a:solidFill>
                <a:latin typeface="Arial" pitchFamily="34" charset="0"/>
                <a:cs typeface="ＭＳ Ｐゴシック" charset="0"/>
              </a:rPr>
              <a:t>решения</a:t>
            </a:r>
            <a:endParaRPr kumimoji="1" lang="en-US" altLang="ja-JP" sz="2400" b="1" dirty="0">
              <a:solidFill>
                <a:srgbClr val="000000"/>
              </a:solidFill>
              <a:latin typeface="Arial" pitchFamily="34" charset="0"/>
              <a:cs typeface="ＭＳ Ｐゴシック" charset="0"/>
            </a:endParaRPr>
          </a:p>
        </p:txBody>
      </p:sp>
      <p:pic>
        <p:nvPicPr>
          <p:cNvPr id="16395" name="Picture 11" descr="http://web.tradekorea.com/upload_file/emp/200903/main/452477_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6" y="1739902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28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1347788"/>
            <a:ext cx="23368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85926" y="3097215"/>
            <a:ext cx="18859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USB </a:t>
            </a:r>
            <a:r>
              <a:rPr lang="ru-RU">
                <a:solidFill>
                  <a:srgbClr val="000000"/>
                </a:solidFill>
              </a:rPr>
              <a:t>Кард ридер</a:t>
            </a:r>
          </a:p>
        </p:txBody>
      </p:sp>
      <p:pic>
        <p:nvPicPr>
          <p:cNvPr id="16399" name="Picture 15" descr="http://www.pokuril.com/media/catalog/product/cache/1/image/9df78eab33525d08d6e5fb8d27136e95/a/c/acer-ferrari-3200-notebook-computer-pc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563" y="4168777"/>
            <a:ext cx="2011362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Соединительная линия уступом 5"/>
          <p:cNvCxnSpPr>
            <a:cxnSpLocks noChangeShapeType="1"/>
          </p:cNvCxnSpPr>
          <p:nvPr/>
        </p:nvCxnSpPr>
        <p:spPr bwMode="auto">
          <a:xfrm rot="10800000">
            <a:off x="4203700" y="4168775"/>
            <a:ext cx="1722438" cy="890588"/>
          </a:xfrm>
          <a:prstGeom prst="bentConnector3">
            <a:avLst>
              <a:gd name="adj1" fmla="val 99653"/>
            </a:avLst>
          </a:prstGeom>
          <a:noFill/>
          <a:ln w="12700" algn="ctr">
            <a:solidFill>
              <a:srgbClr val="D4003B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21164" y="4159250"/>
            <a:ext cx="13414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 CAP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 ELP NX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497638" y="5705477"/>
            <a:ext cx="18764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Remote Installer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24" name="Picture 11" descr="http://web.tradekorea.com/upload_file/emp/200903/main/452477_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9" y="3521077"/>
            <a:ext cx="24288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4432300"/>
            <a:ext cx="6254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17" descr="http://www.ixbt.com/short/images/tx120_vertical_side_hi_1_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1" y="2112965"/>
            <a:ext cx="8636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13125" y="3559175"/>
            <a:ext cx="2470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 Flex Release Server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- CAP Enterprise Server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16403" name="Picture 19" descr="http://nasbla.org/images/Marketing/CommitteeChairsDirectory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1" y="798515"/>
            <a:ext cx="1490663" cy="99853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5" name="Picture 21" descr="http://www.ibiz-capsule.com/_banner-pic/database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863" y="1458915"/>
            <a:ext cx="820737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7023100" y="2262190"/>
            <a:ext cx="1684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Active Directory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16407" name="Picture 23" descr="http://actsystems.ru/media/files/settings/community-users-icon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4" y="4689477"/>
            <a:ext cx="1089025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340475" y="4714877"/>
            <a:ext cx="18240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Список пользователей из </a:t>
            </a:r>
            <a:r>
              <a:rPr lang="en-US" sz="1200">
                <a:solidFill>
                  <a:srgbClr val="000000"/>
                </a:solidFill>
              </a:rPr>
              <a:t>Active Directory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200">
                <a:solidFill>
                  <a:srgbClr val="000000"/>
                </a:solidFill>
              </a:rPr>
              <a:t>с</a:t>
            </a:r>
            <a:r>
              <a:rPr lang="en-US" sz="1200">
                <a:solidFill>
                  <a:srgbClr val="000000"/>
                </a:solidFill>
              </a:rPr>
              <a:t> ID </a:t>
            </a:r>
            <a:r>
              <a:rPr lang="ru-RU" sz="1200">
                <a:solidFill>
                  <a:srgbClr val="000000"/>
                </a:solidFill>
              </a:rPr>
              <a:t>номерами карт сотрудников</a:t>
            </a:r>
          </a:p>
        </p:txBody>
      </p:sp>
      <p:cxnSp>
        <p:nvCxnSpPr>
          <p:cNvPr id="39" name="Соединительная линия уступом 38"/>
          <p:cNvCxnSpPr>
            <a:cxnSpLocks noChangeShapeType="1"/>
          </p:cNvCxnSpPr>
          <p:nvPr/>
        </p:nvCxnSpPr>
        <p:spPr bwMode="auto">
          <a:xfrm flipV="1">
            <a:off x="5165725" y="1739902"/>
            <a:ext cx="2160588" cy="1044575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D4003B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16409" name="Picture 25" descr="http://fingerprint-security.net/wp-content/uploads/2011/05/proximity-card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6" y="4333875"/>
            <a:ext cx="88106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11" name="Picture 27" descr="http://soc.r-sys.kz/wp-content/plugins/mp3-player-plugin-for-wordpress/mp3/User-icon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50" y="4168775"/>
            <a:ext cx="1354138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7" descr="http://www.ixbt.com/short/images/tx120_vertical_side_hi_1_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6" y="969965"/>
            <a:ext cx="881063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276725" y="1023938"/>
            <a:ext cx="21701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</a:rPr>
              <a:t>- Flex Release Server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</a:rPr>
              <a:t>- CAP Enterprise Server</a:t>
            </a:r>
            <a:endParaRPr lang="ru-RU" sz="1100">
              <a:solidFill>
                <a:srgbClr val="000000"/>
              </a:solidFill>
            </a:endParaRPr>
          </a:p>
        </p:txBody>
      </p:sp>
      <p:pic>
        <p:nvPicPr>
          <p:cNvPr id="46" name="Picture 11" descr="http://web.tradekorea.com/upload_file/emp/200903/main/452477_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38" y="3287715"/>
            <a:ext cx="1841500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Рисунок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89" y="3965575"/>
            <a:ext cx="474662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1358901" y="2971802"/>
            <a:ext cx="10445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</a:rPr>
              <a:t>- CAP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</a:rPr>
              <a:t>- ELP NX</a:t>
            </a:r>
            <a:endParaRPr lang="ru-RU" sz="1100">
              <a:solidFill>
                <a:srgbClr val="000000"/>
              </a:solidFill>
            </a:endParaRPr>
          </a:p>
        </p:txBody>
      </p:sp>
      <p:pic>
        <p:nvPicPr>
          <p:cNvPr id="54" name="Picture 11" descr="http://web.tradekorea.com/upload_file/emp/200903/main/452477_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286125"/>
            <a:ext cx="184308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Рисунок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3924300"/>
            <a:ext cx="4746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4694239" y="2930527"/>
            <a:ext cx="10445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</a:rPr>
              <a:t>- CAP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</a:rPr>
              <a:t>- ELP NX</a:t>
            </a:r>
            <a:endParaRPr lang="ru-RU" sz="1100">
              <a:solidFill>
                <a:srgbClr val="000000"/>
              </a:solidFill>
            </a:endParaRPr>
          </a:p>
        </p:txBody>
      </p:sp>
      <p:pic>
        <p:nvPicPr>
          <p:cNvPr id="57" name="Picture 11" descr="http://web.tradekorea.com/upload_file/emp/200903/main/452477_m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3287715"/>
            <a:ext cx="1841500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Рисунок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965575"/>
            <a:ext cx="474663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6545264" y="2971802"/>
            <a:ext cx="10445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</a:rPr>
              <a:t>- CAP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100">
                <a:solidFill>
                  <a:srgbClr val="000000"/>
                </a:solidFill>
              </a:rPr>
              <a:t>- ELP NX</a:t>
            </a:r>
            <a:endParaRPr lang="ru-RU" sz="1100">
              <a:solidFill>
                <a:srgbClr val="000000"/>
              </a:solidFill>
            </a:endParaRPr>
          </a:p>
        </p:txBody>
      </p:sp>
      <p:cxnSp>
        <p:nvCxnSpPr>
          <p:cNvPr id="60" name="Соединительная линия уступом 59"/>
          <p:cNvCxnSpPr>
            <a:cxnSpLocks noChangeShapeType="1"/>
          </p:cNvCxnSpPr>
          <p:nvPr/>
        </p:nvCxnSpPr>
        <p:spPr bwMode="auto">
          <a:xfrm flipV="1">
            <a:off x="5165725" y="1728788"/>
            <a:ext cx="2160588" cy="1046162"/>
          </a:xfrm>
          <a:prstGeom prst="bentConnector3">
            <a:avLst>
              <a:gd name="adj1" fmla="val 50000"/>
            </a:avLst>
          </a:prstGeom>
          <a:noFill/>
          <a:ln w="12700" algn="ctr">
            <a:solidFill>
              <a:srgbClr val="13F93F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61" name="Picture 25" descr="http://fingerprint-security.net/wp-content/uploads/2011/05/proximity-card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1" y="5657852"/>
            <a:ext cx="5953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7" descr="http://soc.r-sys.kz/wp-content/plugins/mp3-player-plugin-for-wordpress/mp3/User-icon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25" y="54927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Прямая соединительная линия 27"/>
          <p:cNvCxnSpPr>
            <a:cxnSpLocks noChangeShapeType="1"/>
          </p:cNvCxnSpPr>
          <p:nvPr/>
        </p:nvCxnSpPr>
        <p:spPr bwMode="auto">
          <a:xfrm flipV="1">
            <a:off x="2016126" y="2058988"/>
            <a:ext cx="1419225" cy="1301750"/>
          </a:xfrm>
          <a:prstGeom prst="line">
            <a:avLst/>
          </a:prstGeom>
          <a:noFill/>
          <a:ln w="12700" algn="ctr">
            <a:solidFill>
              <a:srgbClr val="D4003B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6" name="Прямая соединительная линия 65"/>
          <p:cNvCxnSpPr>
            <a:cxnSpLocks noChangeShapeType="1"/>
          </p:cNvCxnSpPr>
          <p:nvPr/>
        </p:nvCxnSpPr>
        <p:spPr bwMode="auto">
          <a:xfrm flipV="1">
            <a:off x="3435351" y="2325690"/>
            <a:ext cx="246063" cy="860425"/>
          </a:xfrm>
          <a:prstGeom prst="line">
            <a:avLst/>
          </a:prstGeom>
          <a:noFill/>
          <a:ln w="12700" algn="ctr">
            <a:solidFill>
              <a:srgbClr val="D4003B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69" name="Прямая соединительная линия 68"/>
          <p:cNvCxnSpPr>
            <a:cxnSpLocks noChangeShapeType="1"/>
            <a:stCxn id="56" idx="1"/>
          </p:cNvCxnSpPr>
          <p:nvPr/>
        </p:nvCxnSpPr>
        <p:spPr bwMode="auto">
          <a:xfrm flipH="1" flipV="1">
            <a:off x="4276725" y="2325690"/>
            <a:ext cx="417513" cy="820737"/>
          </a:xfrm>
          <a:prstGeom prst="line">
            <a:avLst/>
          </a:prstGeom>
          <a:noFill/>
          <a:ln w="12700" algn="ctr">
            <a:solidFill>
              <a:srgbClr val="D4003B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2" name="Прямая соединительная линия 71"/>
          <p:cNvCxnSpPr>
            <a:cxnSpLocks noChangeShapeType="1"/>
          </p:cNvCxnSpPr>
          <p:nvPr/>
        </p:nvCxnSpPr>
        <p:spPr bwMode="auto">
          <a:xfrm flipH="1" flipV="1">
            <a:off x="4683125" y="2058988"/>
            <a:ext cx="1862138" cy="1301750"/>
          </a:xfrm>
          <a:prstGeom prst="line">
            <a:avLst/>
          </a:prstGeom>
          <a:noFill/>
          <a:ln w="12700" algn="ctr">
            <a:solidFill>
              <a:srgbClr val="D4003B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8" name="Прямая соединительная линия 77"/>
          <p:cNvCxnSpPr>
            <a:cxnSpLocks noChangeShapeType="1"/>
          </p:cNvCxnSpPr>
          <p:nvPr/>
        </p:nvCxnSpPr>
        <p:spPr bwMode="auto">
          <a:xfrm flipH="1">
            <a:off x="4446588" y="1514475"/>
            <a:ext cx="2247900" cy="0"/>
          </a:xfrm>
          <a:prstGeom prst="line">
            <a:avLst/>
          </a:prstGeom>
          <a:noFill/>
          <a:ln w="12700" algn="ctr">
            <a:solidFill>
              <a:srgbClr val="D4003B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75042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53377E-6 C -0.00417 0.05943 -0.01129 0.13182 2.5E-6 0.18779 C 0.00312 0.20259 0.01823 0.22294 0.02604 0.2315 C 0.03055 0.23681 0.03628 0.23681 0.04132 0.23959 C 0.04271 0.24005 0.04583 0.24167 0.04583 0.24236 C 0.07448 0.24051 0.09097 0.23866 0.11614 0.23427 C 0.12691 0.22803 0.12274 0.23219 0.12986 0.22386 C 0.13212 0.21322 0.13455 0.21137 0.14062 0.20837 C 0.14375 0.1975 0.14531 0.19149 0.15139 0.18524 C 0.15399 0.17229 0.15225 0.15934 0.14982 0.14639 C 0.1493 0.13968 0.14826 0.13251 0.14826 0.12581 C 0.14826 0.08348 0.1533 0.08718 0.17899 0.08718 " pathEditMode="relative" rAng="0" ptsTypes="fffffffffffA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1211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63552E-6 L -0.3382 -0.1755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10" y="-8788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-0.0525 L -0.29444 0.2458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1491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49 -0.0377 L -0.14323 -0.384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37" y="-1734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4"/>
                                            </p:cond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-0.01018 L -0.11025 -0.3415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7" y="-1658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35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2" dur="2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4" dur="2000" fill="hold"/>
                                        <p:tgtEl>
                                          <p:spTgt spid="16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3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3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4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2.86772E-7 L -0.00382 -0.12488 C -0.00382 -0.18108 0.15747 -0.25 0.28872 -0.25 L 0.58125 -0.25 " pathEditMode="relative" rAng="0" ptsTypes="FfFF">
                                      <p:cBhvr>
                                        <p:cTn id="255" dur="3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53" y="-12512"/>
                                    </p:animMotion>
                                  </p:childTnLst>
                                </p:cTn>
                              </p:par>
                              <p:par>
                                <p:cTn id="256" presetID="5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509 L -3.88889E-6 -0.13691 C -3.88889E-6 -0.19635 0.16129 -0.26896 0.29254 -0.26896 L 0.58507 -0.26896 " pathEditMode="relative" rAng="0" ptsTypes="FfFF">
                                      <p:cBhvr>
                                        <p:cTn id="257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53" y="-132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16" grpId="0"/>
      <p:bldP spid="16" grpId="1"/>
      <p:bldP spid="8" grpId="0"/>
      <p:bldP spid="8" grpId="1"/>
      <p:bldP spid="8" grpId="2"/>
      <p:bldP spid="9" grpId="0"/>
      <p:bldP spid="9" grpId="1"/>
      <p:bldP spid="10" grpId="0"/>
      <p:bldP spid="10" grpId="1"/>
      <p:bldP spid="20" grpId="0"/>
      <p:bldP spid="20" grpId="1"/>
      <p:bldP spid="20" grpId="2"/>
      <p:bldP spid="21" grpId="0"/>
      <p:bldP spid="21" grpId="1"/>
      <p:bldP spid="45" grpId="0"/>
      <p:bldP spid="50" grpId="0"/>
      <p:bldP spid="56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2567601" y="1841502"/>
            <a:ext cx="4369169" cy="4369169"/>
          </a:xfrm>
          <a:custGeom>
            <a:avLst/>
            <a:gdLst>
              <a:gd name="connsiteX0" fmla="*/ 2184584 w 4369169"/>
              <a:gd name="connsiteY0" fmla="*/ 0 h 4369169"/>
              <a:gd name="connsiteX1" fmla="*/ 4076490 w 4369169"/>
              <a:gd name="connsiteY1" fmla="*/ 1092292 h 4369169"/>
              <a:gd name="connsiteX2" fmla="*/ 4076490 w 4369169"/>
              <a:gd name="connsiteY2" fmla="*/ 3276877 h 4369169"/>
              <a:gd name="connsiteX3" fmla="*/ 2184585 w 4369169"/>
              <a:gd name="connsiteY3" fmla="*/ 2184585 h 4369169"/>
              <a:gd name="connsiteX4" fmla="*/ 2184584 w 4369169"/>
              <a:gd name="connsiteY4" fmla="*/ 0 h 436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9169" h="4369169">
                <a:moveTo>
                  <a:pt x="2184584" y="0"/>
                </a:moveTo>
                <a:cubicBezTo>
                  <a:pt x="2965061" y="0"/>
                  <a:pt x="3686252" y="416380"/>
                  <a:pt x="4076490" y="1092292"/>
                </a:cubicBezTo>
                <a:cubicBezTo>
                  <a:pt x="4466729" y="1768205"/>
                  <a:pt x="4466729" y="2600964"/>
                  <a:pt x="4076490" y="3276877"/>
                </a:cubicBezTo>
                <a:lnTo>
                  <a:pt x="2184585" y="2184585"/>
                </a:lnTo>
                <a:cubicBezTo>
                  <a:pt x="2184585" y="1456390"/>
                  <a:pt x="2184584" y="728195"/>
                  <a:pt x="2184584" y="0"/>
                </a:cubicBez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394526" tIns="825265" rIns="530347" bIns="2125615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Сканирование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2567603" y="1682343"/>
            <a:ext cx="4369169" cy="4369169"/>
          </a:xfrm>
          <a:custGeom>
            <a:avLst/>
            <a:gdLst>
              <a:gd name="connsiteX0" fmla="*/ 4076490 w 4369169"/>
              <a:gd name="connsiteY0" fmla="*/ 3276877 h 4369169"/>
              <a:gd name="connsiteX1" fmla="*/ 2184584 w 4369169"/>
              <a:gd name="connsiteY1" fmla="*/ 4369170 h 4369169"/>
              <a:gd name="connsiteX2" fmla="*/ 292678 w 4369169"/>
              <a:gd name="connsiteY2" fmla="*/ 3276878 h 4369169"/>
              <a:gd name="connsiteX3" fmla="*/ 2184585 w 4369169"/>
              <a:gd name="connsiteY3" fmla="*/ 2184585 h 4369169"/>
              <a:gd name="connsiteX4" fmla="*/ 4076490 w 4369169"/>
              <a:gd name="connsiteY4" fmla="*/ 3276877 h 436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9169" h="4369169">
                <a:moveTo>
                  <a:pt x="4076490" y="3276877"/>
                </a:moveTo>
                <a:cubicBezTo>
                  <a:pt x="3686251" y="3952790"/>
                  <a:pt x="2965061" y="4369170"/>
                  <a:pt x="2184584" y="4369170"/>
                </a:cubicBezTo>
                <a:cubicBezTo>
                  <a:pt x="1404107" y="4369170"/>
                  <a:pt x="682916" y="3952790"/>
                  <a:pt x="292678" y="3276878"/>
                </a:cubicBezTo>
                <a:lnTo>
                  <a:pt x="2184585" y="2184585"/>
                </a:lnTo>
                <a:lnTo>
                  <a:pt x="4076490" y="3276877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10781061"/>
              <a:satOff val="38000"/>
              <a:lumOff val="15588"/>
              <a:alphaOff val="0"/>
            </a:schemeClr>
          </a:fillRef>
          <a:effectRef idx="2">
            <a:schemeClr val="accent2">
              <a:hueOff val="10781061"/>
              <a:satOff val="38000"/>
              <a:lumOff val="15588"/>
              <a:alphaOff val="0"/>
            </a:schemeClr>
          </a:effectRef>
          <a:fontRef idx="minor">
            <a:schemeClr val="lt1"/>
          </a:fontRef>
        </p:style>
        <p:txBody>
          <a:bodyPr lIns="1215370" tIns="2775788" rIns="1215371" bIns="279120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</a:t>
            </a:r>
            <a:endParaRPr lang="ru-RU" sz="15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587358" y="1841502"/>
            <a:ext cx="4369169" cy="4369169"/>
          </a:xfrm>
          <a:custGeom>
            <a:avLst/>
            <a:gdLst>
              <a:gd name="connsiteX0" fmla="*/ 292679 w 4369169"/>
              <a:gd name="connsiteY0" fmla="*/ 3276877 h 4369169"/>
              <a:gd name="connsiteX1" fmla="*/ 292679 w 4369169"/>
              <a:gd name="connsiteY1" fmla="*/ 1092292 h 4369169"/>
              <a:gd name="connsiteX2" fmla="*/ 2184585 w 4369169"/>
              <a:gd name="connsiteY2" fmla="*/ -1 h 4369169"/>
              <a:gd name="connsiteX3" fmla="*/ 2184585 w 4369169"/>
              <a:gd name="connsiteY3" fmla="*/ 2184585 h 4369169"/>
              <a:gd name="connsiteX4" fmla="*/ 292679 w 4369169"/>
              <a:gd name="connsiteY4" fmla="*/ 3276877 h 4369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69169" h="4369169">
                <a:moveTo>
                  <a:pt x="292679" y="3276877"/>
                </a:moveTo>
                <a:cubicBezTo>
                  <a:pt x="-97560" y="2600964"/>
                  <a:pt x="-97560" y="1768205"/>
                  <a:pt x="292679" y="1092292"/>
                </a:cubicBezTo>
                <a:cubicBezTo>
                  <a:pt x="682918" y="416379"/>
                  <a:pt x="1404108" y="-1"/>
                  <a:pt x="2184585" y="-1"/>
                </a:cubicBezTo>
                <a:lnTo>
                  <a:pt x="2184585" y="2184585"/>
                </a:lnTo>
                <a:lnTo>
                  <a:pt x="292679" y="3276877"/>
                </a:lnTo>
                <a:close/>
              </a:path>
            </a:pathLst>
          </a:custGeom>
          <a:scene3d>
            <a:camera prst="perspectiveRelaxedModerately" zoom="92000"/>
            <a:lightRig rig="balanced" dir="t">
              <a:rot lat="0" lon="0" rev="12700000"/>
            </a:lightRig>
          </a:scene3d>
          <a:sp3d prstMaterial="plastic">
            <a:bevelT w="50800" h="50800"/>
            <a:bevelB w="50800" h="508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1562123"/>
              <a:satOff val="76000"/>
              <a:lumOff val="31177"/>
              <a:alphaOff val="0"/>
            </a:schemeClr>
          </a:fillRef>
          <a:effectRef idx="2">
            <a:schemeClr val="accent2">
              <a:hueOff val="21562123"/>
              <a:satOff val="76000"/>
              <a:lumOff val="31177"/>
              <a:alphaOff val="0"/>
            </a:schemeClr>
          </a:effectRef>
          <a:fontRef idx="minor">
            <a:schemeClr val="lt1"/>
          </a:fontRef>
        </p:style>
        <p:txBody>
          <a:bodyPr lIns="487175" tIns="877279" rIns="2437698" bIns="2073601" spcCol="1270" anchor="ctr"/>
          <a:lstStyle/>
          <a:p>
            <a:pPr algn="ctr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Безопасная печать</a:t>
            </a:r>
          </a:p>
        </p:txBody>
      </p:sp>
      <p:sp>
        <p:nvSpPr>
          <p:cNvPr id="26629" name="Текст 7"/>
          <p:cNvSpPr txBox="1">
            <a:spLocks/>
          </p:cNvSpPr>
          <p:nvPr/>
        </p:nvSpPr>
        <p:spPr bwMode="auto">
          <a:xfrm>
            <a:off x="977901" y="357190"/>
            <a:ext cx="647442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kumimoji="1" lang="ru-RU" sz="2400" b="1" dirty="0">
                <a:solidFill>
                  <a:srgbClr val="000000"/>
                </a:solidFill>
                <a:cs typeface="ＭＳ Ｐゴシック" charset="0"/>
              </a:rPr>
              <a:t>Офисные программные продукты </a:t>
            </a:r>
            <a:r>
              <a:rPr kumimoji="1" lang="en-US" sz="2400" b="1" dirty="0">
                <a:solidFill>
                  <a:srgbClr val="000000"/>
                </a:solidFill>
                <a:cs typeface="ＭＳ Ｐゴシック" charset="0"/>
              </a:rPr>
              <a:t>Ricoh</a:t>
            </a:r>
            <a:endParaRPr kumimoji="1" lang="ru-RU" sz="2400" b="1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26630" name="AutoShape 5" descr="http://www.tecno-copy.it/uploads/globalscan-nx.jpg"/>
          <p:cNvSpPr>
            <a:spLocks noChangeAspect="1" noChangeArrowheads="1"/>
          </p:cNvSpPr>
          <p:nvPr/>
        </p:nvSpPr>
        <p:spPr bwMode="auto">
          <a:xfrm>
            <a:off x="14922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CF142B"/>
              </a:solidFill>
            </a:endParaRPr>
          </a:p>
        </p:txBody>
      </p:sp>
      <p:sp>
        <p:nvSpPr>
          <p:cNvPr id="26631" name="AutoShape 7" descr="http://www.ricoh.de/Images/RemoteSmall_t_68-19346.jpg"/>
          <p:cNvSpPr>
            <a:spLocks noChangeAspect="1" noChangeArrowheads="1"/>
          </p:cNvSpPr>
          <p:nvPr/>
        </p:nvSpPr>
        <p:spPr bwMode="auto">
          <a:xfrm>
            <a:off x="30162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CF142B"/>
              </a:solidFill>
            </a:endParaRPr>
          </a:p>
        </p:txBody>
      </p:sp>
      <p:sp>
        <p:nvSpPr>
          <p:cNvPr id="26632" name="AutoShape 9" descr="http://www.ricoh.de/Images/RemoteSmall_t_68-19346.jpg"/>
          <p:cNvSpPr>
            <a:spLocks noChangeAspect="1" noChangeArrowheads="1"/>
          </p:cNvSpPr>
          <p:nvPr/>
        </p:nvSpPr>
        <p:spPr bwMode="auto">
          <a:xfrm>
            <a:off x="454025" y="160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CF142B"/>
              </a:solidFill>
            </a:endParaRPr>
          </a:p>
        </p:txBody>
      </p:sp>
      <p:sp>
        <p:nvSpPr>
          <p:cNvPr id="26633" name="AutoShape 12" descr="http://logoshabm.tmdb.de/003524022.JPG"/>
          <p:cNvSpPr>
            <a:spLocks noChangeAspect="1" noChangeArrowheads="1"/>
          </p:cNvSpPr>
          <p:nvPr/>
        </p:nvSpPr>
        <p:spPr bwMode="auto">
          <a:xfrm>
            <a:off x="606425" y="31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CF142B"/>
              </a:solidFill>
            </a:endParaRPr>
          </a:p>
        </p:txBody>
      </p:sp>
      <p:pic>
        <p:nvPicPr>
          <p:cNvPr id="25613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026" y="4757738"/>
            <a:ext cx="2100263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5" name="AutoShape 15" descr="http://www.nashcopy.com/images/gsnx.jpg"/>
          <p:cNvSpPr>
            <a:spLocks noChangeAspect="1" noChangeArrowheads="1"/>
          </p:cNvSpPr>
          <p:nvPr/>
        </p:nvSpPr>
        <p:spPr bwMode="auto">
          <a:xfrm>
            <a:off x="758825" y="465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srgbClr val="CF142B"/>
              </a:solidFill>
            </a:endParaRPr>
          </a:p>
        </p:txBody>
      </p:sp>
      <p:pic>
        <p:nvPicPr>
          <p:cNvPr id="25616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4539" y="1289050"/>
            <a:ext cx="19526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8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7376" y="4856163"/>
            <a:ext cx="2097088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396876" y="1289052"/>
            <a:ext cx="1790700" cy="2379663"/>
            <a:chOff x="454025" y="1288287"/>
            <a:chExt cx="1790782" cy="2381215"/>
          </a:xfrm>
        </p:grpSpPr>
        <p:pic>
          <p:nvPicPr>
            <p:cNvPr id="26639" name="Picture 3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4025" y="1288287"/>
              <a:ext cx="1733550" cy="1638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 bwMode="auto">
            <a:xfrm>
              <a:off x="454025" y="2961015"/>
              <a:ext cx="1790782" cy="708487"/>
            </a:xfrm>
            <a:prstGeom prst="rect">
              <a:avLst/>
            </a:prstGeom>
            <a:noFill/>
            <a:ln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>
                <a:defRPr/>
              </a:pPr>
              <a:r>
                <a:rPr kumimoji="1" lang="en-US" sz="2000" b="1" dirty="0">
                  <a:solidFill>
                    <a:srgbClr val="CF142B">
                      <a:lumMod val="85000"/>
                      <a:lumOff val="15000"/>
                    </a:srgbClr>
                  </a:solidFill>
                  <a:cs typeface="Times New Roman" pitchFamily="18" charset="0"/>
                </a:rPr>
                <a:t>Flex Secure Print Suite</a:t>
              </a:r>
              <a:endParaRPr kumimoji="1" lang="ru-RU" sz="2000" b="1" dirty="0">
                <a:solidFill>
                  <a:srgbClr val="CF142B">
                    <a:lumMod val="85000"/>
                    <a:lumOff val="15000"/>
                  </a:srgbClr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807124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3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 tmFilter="0, 0; .2, .5; .8, .5; 1, 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375" autoRev="1" fill="hold"/>
                                        <p:tgtEl>
                                          <p:spTgt spid="256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87351" y="2509840"/>
            <a:ext cx="5286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>
            <a:spAutoFit/>
          </a:bodyPr>
          <a:lstStyle>
            <a:lvl1pPr marL="177800" indent="-1778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ED171F"/>
              </a:buClr>
              <a:buFontTx/>
              <a:buChar char="•"/>
            </a:pPr>
            <a:r>
              <a:rPr lang="ru-RU" sz="2000">
                <a:solidFill>
                  <a:srgbClr val="000000"/>
                </a:solidFill>
              </a:rPr>
              <a:t>Дорогостоящее архивирование</a:t>
            </a:r>
            <a:endParaRPr kumimoji="1" lang="en-US" altLang="ja-JP" sz="20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8196" name="TextBox 12"/>
          <p:cNvSpPr txBox="1">
            <a:spLocks noChangeArrowheads="1"/>
          </p:cNvSpPr>
          <p:nvPr/>
        </p:nvSpPr>
        <p:spPr bwMode="auto">
          <a:xfrm>
            <a:off x="387351" y="3213102"/>
            <a:ext cx="5286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ED171F"/>
              </a:buClr>
              <a:buFontTx/>
              <a:buChar char="•"/>
            </a:pPr>
            <a:r>
              <a:rPr lang="ru-RU" sz="2000">
                <a:solidFill>
                  <a:srgbClr val="000000"/>
                </a:solidFill>
              </a:rPr>
              <a:t>Риск утечки секретной информации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8197" name="TextBox 13"/>
          <p:cNvSpPr txBox="1">
            <a:spLocks noChangeArrowheads="1"/>
          </p:cNvSpPr>
          <p:nvPr/>
        </p:nvSpPr>
        <p:spPr bwMode="auto">
          <a:xfrm>
            <a:off x="376239" y="3848102"/>
            <a:ext cx="5286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ED171F"/>
              </a:buClr>
              <a:buFontTx/>
              <a:buChar char="•"/>
            </a:pPr>
            <a:r>
              <a:rPr lang="ru-RU" sz="2000">
                <a:solidFill>
                  <a:srgbClr val="000000"/>
                </a:solidFill>
              </a:rPr>
              <a:t>Большая вероятность ошибок персонала</a:t>
            </a:r>
            <a:endParaRPr lang="en-GB" sz="2000">
              <a:solidFill>
                <a:srgbClr val="000000"/>
              </a:solidFill>
            </a:endParaRPr>
          </a:p>
        </p:txBody>
      </p:sp>
      <p:sp>
        <p:nvSpPr>
          <p:cNvPr id="8198" name="TextBox 14"/>
          <p:cNvSpPr txBox="1">
            <a:spLocks noChangeArrowheads="1"/>
          </p:cNvSpPr>
          <p:nvPr/>
        </p:nvSpPr>
        <p:spPr bwMode="auto">
          <a:xfrm>
            <a:off x="400050" y="1793875"/>
            <a:ext cx="52863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ED171F"/>
              </a:buClr>
              <a:buFontTx/>
              <a:buChar char="•"/>
            </a:pPr>
            <a:r>
              <a:rPr lang="ru-RU" sz="2000">
                <a:solidFill>
                  <a:srgbClr val="000000"/>
                </a:solidFill>
              </a:rPr>
              <a:t>Растущие объемы ручной обработки</a:t>
            </a:r>
            <a:endParaRPr lang="en-GB" sz="2000">
              <a:solidFill>
                <a:srgbClr val="000000"/>
              </a:solidFill>
            </a:endParaRPr>
          </a:p>
        </p:txBody>
      </p:sp>
      <p:pic>
        <p:nvPicPr>
          <p:cNvPr id="8199" name="Picture 12" descr="paper-st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4" y="5283351"/>
            <a:ext cx="28924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3" descr="paper-st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2"/>
          <a:stretch>
            <a:fillRect/>
          </a:stretch>
        </p:blipFill>
        <p:spPr bwMode="auto">
          <a:xfrm>
            <a:off x="5640388" y="4318149"/>
            <a:ext cx="28924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4" descr="paper-st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2"/>
          <a:stretch>
            <a:fillRect/>
          </a:stretch>
        </p:blipFill>
        <p:spPr bwMode="auto">
          <a:xfrm>
            <a:off x="5580064" y="3338661"/>
            <a:ext cx="28924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5" descr="paper-st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2"/>
          <a:stretch>
            <a:fillRect/>
          </a:stretch>
        </p:blipFill>
        <p:spPr bwMode="auto">
          <a:xfrm>
            <a:off x="5724526" y="2397274"/>
            <a:ext cx="28924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6" descr="paper-sta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32"/>
          <a:stretch>
            <a:fillRect/>
          </a:stretch>
        </p:blipFill>
        <p:spPr bwMode="auto">
          <a:xfrm>
            <a:off x="5700713" y="1470174"/>
            <a:ext cx="289242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7"/>
          <p:cNvSpPr txBox="1">
            <a:spLocks/>
          </p:cNvSpPr>
          <p:nvPr/>
        </p:nvSpPr>
        <p:spPr bwMode="auto">
          <a:xfrm>
            <a:off x="977901" y="357190"/>
            <a:ext cx="647442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kumimoji="1" lang="en-US" sz="2800" b="1" dirty="0" err="1" smtClean="0">
                <a:solidFill>
                  <a:srgbClr val="000000"/>
                </a:solidFill>
                <a:cs typeface="ＭＳ Ｐゴシック" charset="0"/>
              </a:rPr>
              <a:t>GlobalScan</a:t>
            </a:r>
            <a:r>
              <a:rPr kumimoji="1" lang="en-US" sz="2800" b="1" dirty="0" smtClean="0">
                <a:solidFill>
                  <a:srgbClr val="000000"/>
                </a:solidFill>
                <a:cs typeface="ＭＳ Ｐゴシック" charset="0"/>
              </a:rPr>
              <a:t> NX</a:t>
            </a:r>
            <a:r>
              <a:rPr kumimoji="1" lang="ru-RU" sz="2800" b="1" dirty="0" smtClean="0">
                <a:solidFill>
                  <a:srgbClr val="000000"/>
                </a:solidFill>
                <a:cs typeface="ＭＳ Ｐゴシック" charset="0"/>
              </a:rPr>
              <a:t>. Сканирование и маршрутизация</a:t>
            </a:r>
            <a:endParaRPr kumimoji="1" lang="ru-RU" sz="2800" b="1" dirty="0">
              <a:solidFill>
                <a:srgbClr val="000000"/>
              </a:solidFill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232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7"/>
          <p:cNvSpPr txBox="1">
            <a:spLocks/>
          </p:cNvSpPr>
          <p:nvPr/>
        </p:nvSpPr>
        <p:spPr bwMode="auto">
          <a:xfrm>
            <a:off x="977901" y="357190"/>
            <a:ext cx="647442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kumimoji="1" lang="ru-RU" sz="2800" b="1" dirty="0" smtClean="0">
                <a:solidFill>
                  <a:srgbClr val="000000"/>
                </a:solidFill>
                <a:cs typeface="ＭＳ Ｐゴシック" charset="0"/>
              </a:rPr>
              <a:t>Задачи и решения</a:t>
            </a:r>
            <a:endParaRPr kumimoji="1" lang="ru-RU" sz="2800" b="1" dirty="0">
              <a:solidFill>
                <a:srgbClr val="000000"/>
              </a:solidFill>
              <a:cs typeface="ＭＳ Ｐゴシック" charset="0"/>
            </a:endParaRPr>
          </a:p>
        </p:txBody>
      </p:sp>
      <p:pic>
        <p:nvPicPr>
          <p:cNvPr id="14" name="Picture 15" descr="Bottleneck-a-LR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009652"/>
            <a:ext cx="8972550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2"/>
          <p:cNvSpPr>
            <a:spLocks/>
          </p:cNvSpPr>
          <p:nvPr/>
        </p:nvSpPr>
        <p:spPr bwMode="auto">
          <a:xfrm>
            <a:off x="5580064" y="1339852"/>
            <a:ext cx="2232025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30000"/>
              </a:spcBef>
              <a:spcAft>
                <a:spcPts val="0"/>
              </a:spcAft>
              <a:buClr>
                <a:srgbClr val="D4003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Решение</a:t>
            </a: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/>
            </a:r>
            <a:b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endParaRPr kumimoji="0" lang="en-US" sz="20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130000"/>
              </a:spcBef>
              <a:spcAft>
                <a:spcPts val="0"/>
              </a:spcAft>
              <a:buClr>
                <a:srgbClr val="D4003B"/>
              </a:buClr>
              <a:buSzTx/>
              <a:buFont typeface="Arial" pitchFamily="34" charset="0"/>
              <a:buNone/>
              <a:tabLst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 Box 19"/>
          <p:cNvSpPr txBox="1">
            <a:spLocks noChangeArrowheads="1"/>
          </p:cNvSpPr>
          <p:nvPr/>
        </p:nvSpPr>
        <p:spPr bwMode="auto">
          <a:xfrm>
            <a:off x="611561" y="1988842"/>
            <a:ext cx="3500065" cy="34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71F"/>
              </a:buClr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Хранение и поиск информации</a:t>
            </a: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539553" y="3068960"/>
            <a:ext cx="3500065" cy="833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marL="87313" indent="-873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7313" marR="0" lvl="0" indent="-87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71F"/>
              </a:buClr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Высокая вероятность ошибок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:</a:t>
            </a:r>
          </a:p>
          <a:p>
            <a:pPr marL="87313" marR="0" lvl="0" indent="-87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03B"/>
              </a:buClr>
              <a:buSzTx/>
              <a:buFontTx/>
              <a:buChar char="•"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документы не в тех папках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87313" marR="0" lvl="0" indent="-873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03B"/>
              </a:buClr>
              <a:buSzTx/>
              <a:buFontTx/>
              <a:buChar char="•"/>
              <a:tabLst/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документы не у тех людей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578354" y="4570237"/>
            <a:ext cx="3271465" cy="58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71F"/>
              </a:buClr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Установленный законом порядок хранения</a:t>
            </a:r>
            <a:endParaRPr kumimoji="0" lang="en-GB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6"/>
          <p:cNvSpPr>
            <a:spLocks/>
          </p:cNvSpPr>
          <p:nvPr/>
        </p:nvSpPr>
        <p:spPr bwMode="auto">
          <a:xfrm>
            <a:off x="4618038" y="1844677"/>
            <a:ext cx="4297362" cy="720725"/>
          </a:xfrm>
          <a:prstGeom prst="rect">
            <a:avLst/>
          </a:prstGeom>
          <a:solidFill>
            <a:srgbClr val="FFFFFF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D4003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Цифровой обмен и архивирование документации экономит время и средства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Rectangle 17"/>
          <p:cNvSpPr>
            <a:spLocks/>
          </p:cNvSpPr>
          <p:nvPr/>
        </p:nvSpPr>
        <p:spPr bwMode="auto">
          <a:xfrm>
            <a:off x="4572000" y="3141663"/>
            <a:ext cx="4375150" cy="647700"/>
          </a:xfrm>
          <a:prstGeom prst="rect">
            <a:avLst/>
          </a:prstGeom>
          <a:solidFill>
            <a:srgbClr val="FFFFFF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003B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Автоматическая цифровая обработка документов снижает вероятность ошибок персонала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4591050" y="4510090"/>
            <a:ext cx="4248150" cy="925511"/>
          </a:xfrm>
          <a:prstGeom prst="rect">
            <a:avLst/>
          </a:prstGeom>
          <a:solidFill>
            <a:srgbClr val="FFFFFF">
              <a:alpha val="5411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87313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87313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171F"/>
              </a:buClr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Цифровое хранение обеспечивает быстрый доступ к документам в любом месте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232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7"/>
          <p:cNvSpPr txBox="1">
            <a:spLocks/>
          </p:cNvSpPr>
          <p:nvPr/>
        </p:nvSpPr>
        <p:spPr bwMode="auto">
          <a:xfrm>
            <a:off x="977901" y="357190"/>
            <a:ext cx="647442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hangingPunct="0">
              <a:spcBef>
                <a:spcPct val="20000"/>
              </a:spcBef>
              <a:buFont typeface="Arial" pitchFamily="34" charset="0"/>
              <a:buNone/>
            </a:pPr>
            <a:r>
              <a:rPr kumimoji="1" lang="ru-RU" sz="2800" b="1" dirty="0" smtClean="0">
                <a:solidFill>
                  <a:srgbClr val="000000"/>
                </a:solidFill>
                <a:cs typeface="ＭＳ Ｐゴシック" charset="0"/>
              </a:rPr>
              <a:t>Архитектура</a:t>
            </a:r>
            <a:endParaRPr kumimoji="1" lang="ru-RU" sz="2800" b="1" dirty="0">
              <a:solidFill>
                <a:srgbClr val="000000"/>
              </a:solidFill>
              <a:cs typeface="ＭＳ Ｐゴシック" charset="0"/>
            </a:endParaRPr>
          </a:p>
        </p:txBody>
      </p:sp>
      <p:sp>
        <p:nvSpPr>
          <p:cNvPr id="41" name="Line 33"/>
          <p:cNvSpPr>
            <a:spLocks noChangeShapeType="1"/>
          </p:cNvSpPr>
          <p:nvPr/>
        </p:nvSpPr>
        <p:spPr bwMode="auto">
          <a:xfrm flipV="1">
            <a:off x="1979614" y="3763989"/>
            <a:ext cx="720725" cy="7921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2" name="Line 2"/>
          <p:cNvSpPr>
            <a:spLocks noChangeShapeType="1"/>
          </p:cNvSpPr>
          <p:nvPr/>
        </p:nvSpPr>
        <p:spPr bwMode="auto">
          <a:xfrm>
            <a:off x="1819276" y="3524275"/>
            <a:ext cx="38195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3" name="Picture 3" descr="mf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26" y="2684489"/>
            <a:ext cx="14176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Line 5"/>
          <p:cNvSpPr>
            <a:spLocks noChangeShapeType="1"/>
          </p:cNvSpPr>
          <p:nvPr/>
        </p:nvSpPr>
        <p:spPr bwMode="auto">
          <a:xfrm>
            <a:off x="6210301" y="3524275"/>
            <a:ext cx="10001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5716588" y="2876575"/>
            <a:ext cx="950912" cy="129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51515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6" name="Picture 56" descr="fax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9" y="5008587"/>
            <a:ext cx="941387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9" descr="fold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1" y="2543202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0" descr="email_ic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1" y="1628801"/>
            <a:ext cx="61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1" descr="select_a_projec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2743225"/>
            <a:ext cx="2590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" name="Group 12"/>
          <p:cNvGrpSpPr>
            <a:grpSpLocks/>
          </p:cNvGrpSpPr>
          <p:nvPr/>
        </p:nvGrpSpPr>
        <p:grpSpPr bwMode="auto">
          <a:xfrm>
            <a:off x="214314" y="3716364"/>
            <a:ext cx="1838325" cy="1776413"/>
            <a:chOff x="633" y="1773"/>
            <a:chExt cx="1158" cy="1119"/>
          </a:xfrm>
        </p:grpSpPr>
        <p:pic>
          <p:nvPicPr>
            <p:cNvPr id="51" name="Picture 13" descr="mfp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" y="1773"/>
              <a:ext cx="1158" cy="1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" name="Picture 14" descr="card_reade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999" b="-5826"/>
            <a:stretch>
              <a:fillRect/>
            </a:stretch>
          </p:blipFill>
          <p:spPr bwMode="auto">
            <a:xfrm>
              <a:off x="1602" y="2039"/>
              <a:ext cx="102" cy="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" name="Line 15"/>
          <p:cNvSpPr>
            <a:spLocks noChangeShapeType="1"/>
          </p:cNvSpPr>
          <p:nvPr/>
        </p:nvSpPr>
        <p:spPr bwMode="auto">
          <a:xfrm>
            <a:off x="7210425" y="1828825"/>
            <a:ext cx="0" cy="36766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" name="Line 16"/>
          <p:cNvSpPr>
            <a:spLocks noChangeShapeType="1"/>
          </p:cNvSpPr>
          <p:nvPr/>
        </p:nvSpPr>
        <p:spPr bwMode="auto">
          <a:xfrm>
            <a:off x="7219951" y="1828825"/>
            <a:ext cx="352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Line 17"/>
          <p:cNvSpPr>
            <a:spLocks noChangeShapeType="1"/>
          </p:cNvSpPr>
          <p:nvPr/>
        </p:nvSpPr>
        <p:spPr bwMode="auto">
          <a:xfrm>
            <a:off x="7210425" y="2895625"/>
            <a:ext cx="352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6" name="Line 18"/>
          <p:cNvSpPr>
            <a:spLocks noChangeShapeType="1"/>
          </p:cNvSpPr>
          <p:nvPr/>
        </p:nvSpPr>
        <p:spPr bwMode="auto">
          <a:xfrm>
            <a:off x="7210425" y="4114825"/>
            <a:ext cx="352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7" name="Line 19"/>
          <p:cNvSpPr>
            <a:spLocks noChangeShapeType="1"/>
          </p:cNvSpPr>
          <p:nvPr/>
        </p:nvSpPr>
        <p:spPr bwMode="auto">
          <a:xfrm>
            <a:off x="7210425" y="5515000"/>
            <a:ext cx="352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8" name="Group 20"/>
          <p:cNvGrpSpPr>
            <a:grpSpLocks/>
          </p:cNvGrpSpPr>
          <p:nvPr/>
        </p:nvGrpSpPr>
        <p:grpSpPr bwMode="auto">
          <a:xfrm>
            <a:off x="5830888" y="3016277"/>
            <a:ext cx="722312" cy="993775"/>
            <a:chOff x="3222" y="2490"/>
            <a:chExt cx="576" cy="792"/>
          </a:xfrm>
        </p:grpSpPr>
        <p:pic>
          <p:nvPicPr>
            <p:cNvPr id="59" name="Picture 21" descr="tiff-[Converted]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" y="2490"/>
              <a:ext cx="372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2" descr="jpg-[Converted]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" y="2628"/>
              <a:ext cx="372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23" descr="pdf-[Converted]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2" y="2772"/>
              <a:ext cx="372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2" name="Picture 24" descr="GsNX_cardreader_closeup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67000"/>
            <a:ext cx="89376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Freeform 25"/>
          <p:cNvSpPr>
            <a:spLocks/>
          </p:cNvSpPr>
          <p:nvPr/>
        </p:nvSpPr>
        <p:spPr bwMode="auto">
          <a:xfrm rot="10800000">
            <a:off x="250825" y="3187725"/>
            <a:ext cx="1512888" cy="1008062"/>
          </a:xfrm>
          <a:custGeom>
            <a:avLst/>
            <a:gdLst>
              <a:gd name="T0" fmla="*/ 0 w 708"/>
              <a:gd name="T1" fmla="*/ 0 h 882"/>
              <a:gd name="T2" fmla="*/ 12 w 708"/>
              <a:gd name="T3" fmla="*/ 36 h 882"/>
              <a:gd name="T4" fmla="*/ 174 w 708"/>
              <a:gd name="T5" fmla="*/ 882 h 882"/>
              <a:gd name="T6" fmla="*/ 708 w 708"/>
              <a:gd name="T7" fmla="*/ 810 h 882"/>
              <a:gd name="T8" fmla="*/ 0 w 708"/>
              <a:gd name="T9" fmla="*/ 0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08" h="882">
                <a:moveTo>
                  <a:pt x="0" y="0"/>
                </a:moveTo>
                <a:cubicBezTo>
                  <a:pt x="4" y="12"/>
                  <a:pt x="12" y="36"/>
                  <a:pt x="12" y="36"/>
                </a:cubicBezTo>
                <a:lnTo>
                  <a:pt x="174" y="882"/>
                </a:lnTo>
                <a:lnTo>
                  <a:pt x="708" y="810"/>
                </a:lnTo>
                <a:cubicBezTo>
                  <a:pt x="472" y="540"/>
                  <a:pt x="0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D4003B"/>
              </a:gs>
              <a:gs pos="100000">
                <a:srgbClr val="D4003B">
                  <a:gamma/>
                  <a:shade val="46275"/>
                  <a:invGamma/>
                  <a:alpha val="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4" name="Text Box 26"/>
          <p:cNvSpPr txBox="1">
            <a:spLocks noChangeArrowheads="1"/>
          </p:cNvSpPr>
          <p:nvPr/>
        </p:nvSpPr>
        <p:spPr bwMode="auto">
          <a:xfrm>
            <a:off x="336551" y="2203476"/>
            <a:ext cx="24352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Опция аутентификации по карте</a:t>
            </a:r>
            <a:endParaRPr kumimoji="0" lang="en-US" sz="1100" b="1" i="1" u="none" strike="noStrike" kern="0" cap="none" spc="0" normalizeH="0" baseline="0" noProof="0" smtClean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187325" y="5408637"/>
            <a:ext cx="170497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МФУ</a:t>
            </a:r>
            <a:endParaRPr kumimoji="0" lang="en-US" sz="1100" b="1" i="0" u="none" strike="noStrike" kern="0" cap="none" spc="0" normalizeH="0" baseline="0" noProof="0" smtClean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28"/>
          <p:cNvSpPr txBox="1">
            <a:spLocks noChangeArrowheads="1"/>
          </p:cNvSpPr>
          <p:nvPr/>
        </p:nvSpPr>
        <p:spPr bwMode="auto">
          <a:xfrm>
            <a:off x="7362825" y="3190900"/>
            <a:ext cx="170497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Сетевая папка</a:t>
            </a:r>
            <a:endParaRPr kumimoji="0" lang="en-US" sz="1100" b="1" i="0" u="none" strike="noStrike" kern="0" cap="none" spc="0" normalizeH="0" baseline="0" noProof="0" smtClean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7362825" y="2124100"/>
            <a:ext cx="170497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email</a:t>
            </a: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7362825" y="4467250"/>
            <a:ext cx="1704975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Корпоративная система документооборота</a:t>
            </a:r>
            <a:endParaRPr kumimoji="0" lang="en-US" sz="1100" b="1" i="0" u="none" strike="noStrike" kern="0" cap="none" spc="0" normalizeH="0" baseline="0" noProof="0" smtClean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7362825" y="5789639"/>
            <a:ext cx="17049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smtClean="0">
                <a:ln>
                  <a:noFill/>
                </a:ln>
                <a:solidFill>
                  <a:srgbClr val="51515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Сканирование с отправкой по факсу</a:t>
            </a:r>
            <a:endParaRPr kumimoji="0" lang="en-US" sz="1100" b="1" i="0" u="none" strike="noStrike" kern="0" cap="none" spc="0" normalizeH="0" baseline="0" noProof="0" smtClean="0">
              <a:ln>
                <a:noFill/>
              </a:ln>
              <a:solidFill>
                <a:srgbClr val="51515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0" name="Picture 2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63" y="3600475"/>
            <a:ext cx="1092200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2008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9_Slide title 32pt bold_bullet_image_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2_Assets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1_Sign_off_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RICOH_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Slide title 32pt bold_bullet_image_slide master">
  <a:themeElements>
    <a:clrScheme name="Custom 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rtlCol="0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tents">
  <a:themeElements>
    <a:clrScheme name="Ricoh20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D42"/>
      </a:accent5>
      <a:accent6>
        <a:srgbClr val="45BDCF"/>
      </a:accent6>
      <a:hlink>
        <a:srgbClr val="71BCE9"/>
      </a:hlink>
      <a:folHlink>
        <a:srgbClr val="0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Ricoh_PP2" id="{CA41E7E1-9A93-4C15-B1F1-42034A5A84F9}" vid="{AA6A63F5-2AA0-49AD-B8F3-F0FC6538645D}"/>
    </a:ext>
  </a:extLst>
</a:theme>
</file>

<file path=ppt/theme/theme3.xml><?xml version="1.0" encoding="utf-8"?>
<a:theme xmlns:a="http://schemas.openxmlformats.org/drawingml/2006/main" name="~3802543">
  <a:themeElements>
    <a:clrScheme name="~3802543 1">
      <a:dk1>
        <a:srgbClr val="000000"/>
      </a:dk1>
      <a:lt1>
        <a:srgbClr val="FFFFFF"/>
      </a:lt1>
      <a:dk2>
        <a:srgbClr val="C6C7C9"/>
      </a:dk2>
      <a:lt2>
        <a:srgbClr val="ADE0FB"/>
      </a:lt2>
      <a:accent1>
        <a:srgbClr val="D4003B"/>
      </a:accent1>
      <a:accent2>
        <a:srgbClr val="FF6600"/>
      </a:accent2>
      <a:accent3>
        <a:srgbClr val="FFFFFF"/>
      </a:accent3>
      <a:accent4>
        <a:srgbClr val="000000"/>
      </a:accent4>
      <a:accent5>
        <a:srgbClr val="E6AAAF"/>
      </a:accent5>
      <a:accent6>
        <a:srgbClr val="E75C00"/>
      </a:accent6>
      <a:hlink>
        <a:srgbClr val="808000"/>
      </a:hlink>
      <a:folHlink>
        <a:srgbClr val="4F81BD"/>
      </a:folHlink>
    </a:clrScheme>
    <a:fontScheme name="~3802543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0000"/>
          </a:schemeClr>
        </a:solidFill>
        <a:ln w="12700" cap="flat" cmpd="sng" algn="ctr">
          <a:solidFill>
            <a:srgbClr val="D4003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87313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ED171F"/>
          </a:buClr>
          <a:buSzTx/>
          <a:buFontTx/>
          <a:buNone/>
          <a:tabLst/>
          <a:defRPr kumimoji="0" lang="ja-JP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0000"/>
          </a:schemeClr>
        </a:solidFill>
        <a:ln w="12700" cap="flat" cmpd="sng" algn="ctr">
          <a:solidFill>
            <a:srgbClr val="D4003B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87313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ED171F"/>
          </a:buClr>
          <a:buSzTx/>
          <a:buFontTx/>
          <a:buNone/>
          <a:tabLst/>
          <a:defRPr kumimoji="0" lang="ja-JP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  <a:cs typeface="Arial" charset="0"/>
          </a:defRPr>
        </a:defPPr>
      </a:lstStyle>
    </a:lnDef>
  </a:objectDefaults>
  <a:extraClrSchemeLst>
    <a:extraClrScheme>
      <a:clrScheme name="~3802543 1">
        <a:dk1>
          <a:srgbClr val="000000"/>
        </a:dk1>
        <a:lt1>
          <a:srgbClr val="FFFFFF"/>
        </a:lt1>
        <a:dk2>
          <a:srgbClr val="C6C7C9"/>
        </a:dk2>
        <a:lt2>
          <a:srgbClr val="ADE0FB"/>
        </a:lt2>
        <a:accent1>
          <a:srgbClr val="D4003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6AAAF"/>
        </a:accent5>
        <a:accent6>
          <a:srgbClr val="E75C00"/>
        </a:accent6>
        <a:hlink>
          <a:srgbClr val="808000"/>
        </a:hlink>
        <a:folHlink>
          <a:srgbClr val="4F81B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ontents">
  <a:themeElements>
    <a:clrScheme name="Ricoh20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D42"/>
      </a:accent5>
      <a:accent6>
        <a:srgbClr val="45BDCF"/>
      </a:accent6>
      <a:hlink>
        <a:srgbClr val="71BCE9"/>
      </a:hlink>
      <a:folHlink>
        <a:srgbClr val="0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Ricoh Corporate Powerpoint Template">
  <a:themeElements>
    <a:clrScheme name="Ricoh Corporate Powerpoint Template 1">
      <a:dk1>
        <a:srgbClr val="000000"/>
      </a:dk1>
      <a:lt1>
        <a:srgbClr val="FFFFFF"/>
      </a:lt1>
      <a:dk2>
        <a:srgbClr val="C6C7C9"/>
      </a:dk2>
      <a:lt2>
        <a:srgbClr val="ADE0FB"/>
      </a:lt2>
      <a:accent1>
        <a:srgbClr val="D4003B"/>
      </a:accent1>
      <a:accent2>
        <a:srgbClr val="FF6600"/>
      </a:accent2>
      <a:accent3>
        <a:srgbClr val="FFFFFF"/>
      </a:accent3>
      <a:accent4>
        <a:srgbClr val="000000"/>
      </a:accent4>
      <a:accent5>
        <a:srgbClr val="E6AAAF"/>
      </a:accent5>
      <a:accent6>
        <a:srgbClr val="E75C00"/>
      </a:accent6>
      <a:hlink>
        <a:srgbClr val="808000"/>
      </a:hlink>
      <a:folHlink>
        <a:srgbClr val="4F81BD"/>
      </a:folHlink>
    </a:clrScheme>
    <a:fontScheme name="Ricoh Corporate Powerpoint Templa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0000"/>
          </a:schemeClr>
        </a:solidFill>
        <a:ln w="12700" cap="flat" cmpd="sng" algn="ctr">
          <a:solidFill>
            <a:srgbClr val="D4003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87313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ED171F"/>
          </a:buClr>
          <a:buSzTx/>
          <a:buFontTx/>
          <a:buNone/>
          <a:tabLst/>
          <a:defRPr kumimoji="0" lang="en-GB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0000"/>
          </a:schemeClr>
        </a:solidFill>
        <a:ln w="12700" cap="flat" cmpd="sng" algn="ctr">
          <a:solidFill>
            <a:srgbClr val="D4003B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87313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ED171F"/>
          </a:buClr>
          <a:buSzTx/>
          <a:buFontTx/>
          <a:buNone/>
          <a:tabLst/>
          <a:defRPr kumimoji="0" lang="en-GB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Ricoh Corporate Powerpoint Template 1">
        <a:dk1>
          <a:srgbClr val="000000"/>
        </a:dk1>
        <a:lt1>
          <a:srgbClr val="FFFFFF"/>
        </a:lt1>
        <a:dk2>
          <a:srgbClr val="C6C7C9"/>
        </a:dk2>
        <a:lt2>
          <a:srgbClr val="ADE0FB"/>
        </a:lt2>
        <a:accent1>
          <a:srgbClr val="D4003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6AAAF"/>
        </a:accent5>
        <a:accent6>
          <a:srgbClr val="E75C00"/>
        </a:accent6>
        <a:hlink>
          <a:srgbClr val="808000"/>
        </a:hlink>
        <a:folHlink>
          <a:srgbClr val="4F81B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Assets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Slide title 32pt bold_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Assets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Slide title 32pt bold_slide master">
  <a:themeElements>
    <a:clrScheme name="Ricoh Colour Set">
      <a:dk1>
        <a:srgbClr val="CF142B"/>
      </a:dk1>
      <a:lt1>
        <a:sysClr val="window" lastClr="FFFFFF"/>
      </a:lt1>
      <a:dk2>
        <a:srgbClr val="CF142B"/>
      </a:dk2>
      <a:lt2>
        <a:srgbClr val="FFFFFF"/>
      </a:lt2>
      <a:accent1>
        <a:srgbClr val="CF142B"/>
      </a:accent1>
      <a:accent2>
        <a:srgbClr val="717171"/>
      </a:accent2>
      <a:accent3>
        <a:srgbClr val="F09192"/>
      </a:accent3>
      <a:accent4>
        <a:srgbClr val="F9C14B"/>
      </a:accent4>
      <a:accent5>
        <a:srgbClr val="B7D342"/>
      </a:accent5>
      <a:accent6>
        <a:srgbClr val="45BDCF"/>
      </a:accent6>
      <a:hlink>
        <a:srgbClr val="0000FF"/>
      </a:hlink>
      <a:folHlink>
        <a:srgbClr val="800080"/>
      </a:folHlink>
    </a:clrScheme>
    <a:fontScheme name="Rico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miter lim="800000"/>
          <a:headEnd/>
          <a:tailEnd/>
        </a:ln>
      </a:spPr>
      <a:bodyPr vert="horz" wrap="square" lIns="91440" tIns="45720" rIns="91440" bIns="45720" numCol="1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3600" b="0" i="0" u="none" strike="noStrike" kern="120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Arial" charset="0"/>
            <a:ea typeface="+mj-ea"/>
            <a:cs typeface="ＭＳ Ｐゴシック" charset="0"/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Ricoh2013">
    <a:dk1>
      <a:srgbClr val="000000"/>
    </a:dk1>
    <a:lt1>
      <a:srgbClr val="FFFFFF"/>
    </a:lt1>
    <a:dk2>
      <a:srgbClr val="000000"/>
    </a:dk2>
    <a:lt2>
      <a:srgbClr val="FFFFFF"/>
    </a:lt2>
    <a:accent1>
      <a:srgbClr val="CF142B"/>
    </a:accent1>
    <a:accent2>
      <a:srgbClr val="717171"/>
    </a:accent2>
    <a:accent3>
      <a:srgbClr val="F09192"/>
    </a:accent3>
    <a:accent4>
      <a:srgbClr val="F9C14B"/>
    </a:accent4>
    <a:accent5>
      <a:srgbClr val="B7DD42"/>
    </a:accent5>
    <a:accent6>
      <a:srgbClr val="45BDCF"/>
    </a:accent6>
    <a:hlink>
      <a:srgbClr val="71BCE9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Ricoh Colour Set">
    <a:dk1>
      <a:srgbClr val="CF142B"/>
    </a:dk1>
    <a:lt1>
      <a:sysClr val="window" lastClr="FFFFFF"/>
    </a:lt1>
    <a:dk2>
      <a:srgbClr val="CF142B"/>
    </a:dk2>
    <a:lt2>
      <a:srgbClr val="FFFFFF"/>
    </a:lt2>
    <a:accent1>
      <a:srgbClr val="CF142B"/>
    </a:accent1>
    <a:accent2>
      <a:srgbClr val="717171"/>
    </a:accent2>
    <a:accent3>
      <a:srgbClr val="F09192"/>
    </a:accent3>
    <a:accent4>
      <a:srgbClr val="F9C14B"/>
    </a:accent4>
    <a:accent5>
      <a:srgbClr val="B7D342"/>
    </a:accent5>
    <a:accent6>
      <a:srgbClr val="45BDCF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Ricoh Colour Set">
    <a:dk1>
      <a:srgbClr val="CF142B"/>
    </a:dk1>
    <a:lt1>
      <a:sysClr val="window" lastClr="FFFFFF"/>
    </a:lt1>
    <a:dk2>
      <a:srgbClr val="CF142B"/>
    </a:dk2>
    <a:lt2>
      <a:srgbClr val="FFFFFF"/>
    </a:lt2>
    <a:accent1>
      <a:srgbClr val="CF142B"/>
    </a:accent1>
    <a:accent2>
      <a:srgbClr val="717171"/>
    </a:accent2>
    <a:accent3>
      <a:srgbClr val="F09192"/>
    </a:accent3>
    <a:accent4>
      <a:srgbClr val="F9C14B"/>
    </a:accent4>
    <a:accent5>
      <a:srgbClr val="B7D342"/>
    </a:accent5>
    <a:accent6>
      <a:srgbClr val="45BDCF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Ricoh Colour Set">
    <a:dk1>
      <a:srgbClr val="CF142B"/>
    </a:dk1>
    <a:lt1>
      <a:sysClr val="window" lastClr="FFFFFF"/>
    </a:lt1>
    <a:dk2>
      <a:srgbClr val="CF142B"/>
    </a:dk2>
    <a:lt2>
      <a:srgbClr val="FFFFFF"/>
    </a:lt2>
    <a:accent1>
      <a:srgbClr val="CF142B"/>
    </a:accent1>
    <a:accent2>
      <a:srgbClr val="717171"/>
    </a:accent2>
    <a:accent3>
      <a:srgbClr val="F09192"/>
    </a:accent3>
    <a:accent4>
      <a:srgbClr val="F9C14B"/>
    </a:accent4>
    <a:accent5>
      <a:srgbClr val="B7D342"/>
    </a:accent5>
    <a:accent6>
      <a:srgbClr val="45BDCF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Ricoh Colour Set">
    <a:dk1>
      <a:srgbClr val="CF142B"/>
    </a:dk1>
    <a:lt1>
      <a:sysClr val="window" lastClr="FFFFFF"/>
    </a:lt1>
    <a:dk2>
      <a:srgbClr val="CF142B"/>
    </a:dk2>
    <a:lt2>
      <a:srgbClr val="FFFFFF"/>
    </a:lt2>
    <a:accent1>
      <a:srgbClr val="CF142B"/>
    </a:accent1>
    <a:accent2>
      <a:srgbClr val="717171"/>
    </a:accent2>
    <a:accent3>
      <a:srgbClr val="F09192"/>
    </a:accent3>
    <a:accent4>
      <a:srgbClr val="F9C14B"/>
    </a:accent4>
    <a:accent5>
      <a:srgbClr val="B7D342"/>
    </a:accent5>
    <a:accent6>
      <a:srgbClr val="45BDC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579</Words>
  <Application>Microsoft Office PowerPoint</Application>
  <PresentationFormat>Экран (4:3)</PresentationFormat>
  <Paragraphs>182</Paragraphs>
  <Slides>22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22</vt:i4>
      </vt:variant>
    </vt:vector>
  </HeadingPairs>
  <TitlesOfParts>
    <vt:vector size="36" baseType="lpstr">
      <vt:lpstr>9_Slide title 32pt bold_bullet_image_slide master</vt:lpstr>
      <vt:lpstr>1_Contents</vt:lpstr>
      <vt:lpstr>~3802543</vt:lpstr>
      <vt:lpstr>2_Contents</vt:lpstr>
      <vt:lpstr>Ricoh Corporate Powerpoint Template</vt:lpstr>
      <vt:lpstr>Assets</vt:lpstr>
      <vt:lpstr>Slide title 32pt bold_slide master</vt:lpstr>
      <vt:lpstr>1_Assets</vt:lpstr>
      <vt:lpstr>1_Slide title 32pt bold_slide master</vt:lpstr>
      <vt:lpstr>2_Assets</vt:lpstr>
      <vt:lpstr>1_Sign_off_slide master</vt:lpstr>
      <vt:lpstr>RICOH_slide master</vt:lpstr>
      <vt:lpstr>標準デザイン</vt:lpstr>
      <vt:lpstr>Slide title 32pt bold_bullet_image_slide master</vt:lpstr>
      <vt:lpstr>Презентация PowerPoint</vt:lpstr>
      <vt:lpstr>Функции контроллера</vt:lpstr>
      <vt:lpstr>Презентация PowerPoint</vt:lpstr>
      <vt:lpstr>Безопасная печать. FSPS - решение класса «Follow me»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Мобильные решения</vt:lpstr>
      <vt:lpstr>Презентация PowerPoint</vt:lpstr>
    </vt:vector>
  </TitlesOfParts>
  <Company>Ricoh Europe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Dmitry Shufer</dc:creator>
  <cp:lastModifiedBy>Dmitry Shufer</cp:lastModifiedBy>
  <cp:revision>16</cp:revision>
  <dcterms:created xsi:type="dcterms:W3CDTF">2015-09-07T15:03:44Z</dcterms:created>
  <dcterms:modified xsi:type="dcterms:W3CDTF">2015-09-08T10:56:41Z</dcterms:modified>
</cp:coreProperties>
</file>