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57" r:id="rId1"/>
    <p:sldMasterId id="2147483705" r:id="rId2"/>
  </p:sldMasterIdLst>
  <p:notesMasterIdLst>
    <p:notesMasterId r:id="rId24"/>
  </p:notesMasterIdLst>
  <p:handoutMasterIdLst>
    <p:handoutMasterId r:id="rId25"/>
  </p:handoutMasterIdLst>
  <p:sldIdLst>
    <p:sldId id="257" r:id="rId3"/>
    <p:sldId id="449" r:id="rId4"/>
    <p:sldId id="450" r:id="rId5"/>
    <p:sldId id="451" r:id="rId6"/>
    <p:sldId id="452" r:id="rId7"/>
    <p:sldId id="453" r:id="rId8"/>
    <p:sldId id="454" r:id="rId9"/>
    <p:sldId id="455" r:id="rId10"/>
    <p:sldId id="456" r:id="rId11"/>
    <p:sldId id="457" r:id="rId12"/>
    <p:sldId id="458" r:id="rId13"/>
    <p:sldId id="459" r:id="rId14"/>
    <p:sldId id="460" r:id="rId15"/>
    <p:sldId id="461" r:id="rId16"/>
    <p:sldId id="462" r:id="rId17"/>
    <p:sldId id="463" r:id="rId18"/>
    <p:sldId id="464" r:id="rId19"/>
    <p:sldId id="465" r:id="rId20"/>
    <p:sldId id="466" r:id="rId21"/>
    <p:sldId id="467" r:id="rId22"/>
    <p:sldId id="468" r:id="rId23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30FF"/>
    <a:srgbClr val="FDDB86"/>
    <a:srgbClr val="FFCC66"/>
    <a:srgbClr val="FFFF66"/>
    <a:srgbClr val="FFFF00"/>
    <a:srgbClr val="FFCC00"/>
    <a:srgbClr val="CCECFF"/>
    <a:srgbClr val="FF00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94" autoAdjust="0"/>
    <p:restoredTop sz="94660"/>
  </p:normalViewPr>
  <p:slideViewPr>
    <p:cSldViewPr>
      <p:cViewPr>
        <p:scale>
          <a:sx n="94" d="100"/>
          <a:sy n="94" d="100"/>
        </p:scale>
        <p:origin x="-152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1128" y="-96"/>
      </p:cViewPr>
      <p:guideLst>
        <p:guide orient="horz" pos="3131"/>
        <p:guide pos="2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ACC98FC-5B23-B749-9464-73B02937578E}" type="datetimeFigureOut">
              <a:rPr lang="en-US"/>
              <a:pPr>
                <a:defRPr/>
              </a:pPr>
              <a:t>07.09.15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298A0FF-6567-A74A-A56B-FEAC438D40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405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547A11-1E93-BE4F-90C0-F80EF423A3A4}" type="datetimeFigureOut">
              <a:rPr lang="ru-RU"/>
              <a:pPr>
                <a:defRPr/>
              </a:pPr>
              <a:t>07.09.15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9E58D6B-537C-4547-A0A6-CCFE0C1081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9542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E58D6B-537C-4547-A0A6-CCFE0C108191}" type="slidenum">
              <a:rPr lang="ru-RU" smtClean="0"/>
              <a:pPr>
                <a:defRPr/>
              </a:pPr>
              <a:t>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271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5"/>
          </a:xfrm>
        </p:spPr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70A5C-B7B0-A14D-B29B-B6DEBA03B5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02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5CE17-BB85-CF46-AB89-BB6CC05671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442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DBF72-888F-A840-BA07-6FAA4E4CA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66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72288-23E5-EC4D-8389-6BEEF4E60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71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267EC-2C5E-C34C-B1E1-E7C092B1F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025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7688E-3782-5A44-A51A-34E95E5477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7777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57D58-C2D4-DB40-A9C1-80AF20618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80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0F232-A179-F147-ACCD-B393C6DF1C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46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051E2-5190-D342-9DF6-967656F06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984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CAF71-3167-6B4E-8348-233AF57532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968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44510-D121-974F-BA01-92E4F0732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CA48A-94E0-0243-BE38-C28E5C7C5E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96493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28B23-BA58-D842-A2D9-D6ADB816AB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938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4C304-6BD2-D440-BBA5-AD9BB9610F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077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ru-RU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C40FC-6861-7F4D-A0D6-7CC89491EA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348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AF62D-6EF4-2A4C-9E4A-C4C3B0E7C0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539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0A312B-556B-3F48-9493-80199C6BF5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38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EFB1A-0E01-EE48-B0B8-A518EFAB2B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67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ru-RU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38CCE-AA30-BC45-870F-A3CF542DF6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91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ru-RU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FD5A8-4003-0647-8BA6-26F690F8D9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77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081DD-3594-ED4F-B51F-BA89278A76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406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260649"/>
            <a:ext cx="8352928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507288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charset="0"/>
                <a:cs typeface="+mn-cs"/>
              </a:defRPr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ru-RU" dirty="0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60232" y="6237312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charset="0"/>
                <a:cs typeface="+mn-cs"/>
              </a:defRPr>
            </a:lvl1pPr>
          </a:lstStyle>
          <a:p>
            <a:pPr>
              <a:defRPr/>
            </a:pPr>
            <a:fld id="{8E7AC828-21E6-2F4E-B004-E6C7BE1061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7 h 1000"/>
              <a:gd name="T2" fmla="*/ 0 w 1000"/>
              <a:gd name="T3" fmla="*/ 0 h 1000"/>
              <a:gd name="T4" fmla="*/ 2147483647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CC66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FFCC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Hexagon 4"/>
          <p:cNvSpPr/>
          <p:nvPr userDrawn="1"/>
        </p:nvSpPr>
        <p:spPr>
          <a:xfrm>
            <a:off x="8099559" y="6220010"/>
            <a:ext cx="577727" cy="51127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5560" tIns="35560" rIns="35560" bIns="3556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300" b="1" kern="1200" dirty="0" smtClean="0"/>
              <a:t>еКлон</a:t>
            </a:r>
            <a:endParaRPr lang="ru-RU" sz="1300" b="1" kern="1200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3707904" y="6237312"/>
            <a:ext cx="1989221" cy="4320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</p:sldLayoutIdLst>
  <p:timing>
    <p:tnLst>
      <p:par>
        <p:cTn xmlns:p14="http://schemas.microsoft.com/office/powerpoint/2010/main" id="1" dur="indefinite" restart="never" nodeType="tmRoot"/>
      </p:par>
    </p:tn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8000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0"/>
        <a:buChar char="q"/>
        <a:defRPr sz="2200">
          <a:solidFill>
            <a:schemeClr val="tx1"/>
          </a:solidFill>
          <a:latin typeface="+mn-lt"/>
          <a:ea typeface="ＭＳ Ｐゴシック" charset="0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q"/>
        <a:defRPr sz="1800">
          <a:solidFill>
            <a:schemeClr val="tx1"/>
          </a:solidFill>
          <a:latin typeface="+mn-lt"/>
          <a:ea typeface="ＭＳ Ｐゴシック" charset="0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0"/>
        <a:buChar char="§"/>
        <a:defRPr sz="1600">
          <a:solidFill>
            <a:schemeClr val="tx1"/>
          </a:solidFill>
          <a:latin typeface="+mn-lt"/>
          <a:ea typeface="ＭＳ Ｐゴシック" charset="0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Click to edit Master title style</a:t>
            </a:r>
            <a:endParaRPr lang="en-US"/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Click to edit Master text styles</a:t>
            </a:r>
          </a:p>
          <a:p>
            <a:pPr lvl="1"/>
            <a:r>
              <a:rPr lang="ru-RU"/>
              <a:t>Second level</a:t>
            </a:r>
          </a:p>
          <a:p>
            <a:pPr lvl="2"/>
            <a:r>
              <a:rPr lang="ru-RU"/>
              <a:t>Third level</a:t>
            </a:r>
          </a:p>
          <a:p>
            <a:pPr lvl="3"/>
            <a:r>
              <a:rPr lang="ru-RU"/>
              <a:t>Fourth level</a:t>
            </a:r>
          </a:p>
          <a:p>
            <a:pPr lvl="4"/>
            <a:r>
              <a:rPr lang="ru-R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r>
              <a:rPr lang="ru-RU" smtClean="0"/>
              <a:t>05.02.2015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66A8220E-9541-E848-8FC6-1B37A801B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3319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6169025"/>
            <a:ext cx="3048000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/>
  <p:txStyles>
    <p:titleStyle>
      <a:lvl1pPr algn="dist" defTabSz="457200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dist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dist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dist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dist" defTabSz="457200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dist" defTabSz="457200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dist" defTabSz="457200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dist" defTabSz="457200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dist" defTabSz="457200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4113122@GMAIL.COM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09.09.2015</a:t>
            </a:r>
            <a:endParaRPr lang="ru-RU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73953" y="1215873"/>
            <a:ext cx="8619397" cy="1949539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8000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r>
              <a:rPr lang="ru-RU" sz="3200" dirty="0" smtClean="0">
                <a:latin typeface="+mn-lt"/>
                <a:cs typeface="Arial"/>
              </a:rPr>
              <a:t>О связи между информатизацией медицины и электронным документооборотом в медицинских организациях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>
                <a:latin typeface="+mn-lt"/>
              </a:rPr>
              <a:t/>
            </a:r>
            <a:br>
              <a:rPr lang="ru-RU" dirty="0" smtClean="0">
                <a:latin typeface="+mn-lt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1043608" y="4220793"/>
            <a:ext cx="8021750" cy="180049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Char char="q"/>
              <a:defRPr sz="2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charset="0"/>
              <a:buChar char="n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0"/>
              <a:buChar char="q"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charset="0"/>
              <a:buChar char="§"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r">
              <a:buNone/>
            </a:pPr>
            <a:r>
              <a:rPr lang="ru-RU" sz="2000" dirty="0" smtClean="0"/>
              <a:t>Член Экспертного совета Минздрава России</a:t>
            </a:r>
          </a:p>
          <a:p>
            <a:pPr marL="0" indent="0" algn="r">
              <a:buNone/>
            </a:pPr>
            <a:r>
              <a:rPr lang="ru-RU" sz="2000" dirty="0" smtClean="0"/>
              <a:t>по вопросам использования ИКТ</a:t>
            </a:r>
          </a:p>
          <a:p>
            <a:pPr marL="0" indent="0" algn="r">
              <a:buNone/>
            </a:pPr>
            <a:r>
              <a:rPr lang="ru-RU" sz="2000" dirty="0" smtClean="0"/>
              <a:t>в системе здравоохранения </a:t>
            </a:r>
          </a:p>
          <a:p>
            <a:pPr marL="0" indent="0" algn="r">
              <a:buNone/>
            </a:pPr>
            <a:r>
              <a:rPr lang="ru-RU" sz="2000" dirty="0" smtClean="0">
                <a:solidFill>
                  <a:srgbClr val="000000"/>
                </a:solidFill>
              </a:rPr>
              <a:t>к.т.н., доцент</a:t>
            </a:r>
            <a:r>
              <a:rPr lang="ru-RU" sz="2000" b="1" dirty="0" smtClean="0">
                <a:solidFill>
                  <a:srgbClr val="000000"/>
                </a:solidFill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</a:rPr>
              <a:t>О.В.Симаков</a:t>
            </a:r>
            <a:endParaRPr lang="ru-RU" sz="2000" dirty="0" smtClean="0"/>
          </a:p>
          <a:p>
            <a:pPr marL="0" indent="0" algn="ctr">
              <a:buNone/>
            </a:pPr>
            <a:r>
              <a:rPr lang="ru-RU" sz="2000" dirty="0" smtClean="0"/>
              <a:t>Москва 2015</a:t>
            </a:r>
            <a:endParaRPr lang="en-US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A2DF-1571-B246-B3DD-6012BD3C773D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28706" y="143342"/>
            <a:ext cx="8815294" cy="633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ＭＳ Ｐゴシック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ＭＳ Ｐゴシック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ＭＳ Ｐゴシック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  <a:ea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r>
              <a:rPr lang="ru-RU" sz="2800" b="0" dirty="0" smtClean="0">
                <a:solidFill>
                  <a:srgbClr val="008000"/>
                </a:solidFill>
                <a:latin typeface="+mn-lt"/>
              </a:rPr>
              <a:t>Регистр медицинского персонала</a:t>
            </a:r>
            <a:endParaRPr lang="en-US" sz="2800" b="0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64353" y="1075764"/>
            <a:ext cx="8800353" cy="5050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charset="0"/>
              <a:buNone/>
              <a:defRPr sz="20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0"/>
              <a:buNone/>
              <a:defRPr sz="18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charset="0"/>
              <a:buNone/>
              <a:defRPr sz="1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0"/>
              <a:buNone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charset="0"/>
              <a:buNone/>
              <a:defRPr sz="14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64353" y="702237"/>
            <a:ext cx="8890000" cy="55092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Подсистема </a:t>
            </a:r>
            <a:r>
              <a:rPr lang="ru-RU" sz="1600" b="1" dirty="0"/>
              <a:t>ведения федерального регистра медицинского персонала информационно-аналитической системы </a:t>
            </a:r>
            <a:r>
              <a:rPr lang="ru-RU" sz="1600" b="1" dirty="0" err="1" smtClean="0"/>
              <a:t>Минздра</a:t>
            </a:r>
            <a:r>
              <a:rPr lang="ru-RU" sz="1600" b="1" dirty="0" smtClean="0"/>
              <a:t> </a:t>
            </a:r>
            <a:r>
              <a:rPr lang="ru-RU" sz="1600" b="1" dirty="0"/>
              <a:t>России предназначена для сбора, хранения и обработки данных учёта медицинского персонала субъектов Российской Федерации, а так мониторинга и контроля распределения и перемещений медицинского персонала.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Подсистема ведения федерального регистра медицинского персонала должна обеспечивать выполнение следующих функций:</a:t>
            </a:r>
            <a:br>
              <a:rPr lang="ru-RU" sz="1600" dirty="0"/>
            </a:br>
            <a:r>
              <a:rPr lang="ru-RU" sz="1600" dirty="0"/>
              <a:t>сбор, накопление, хранение и обработка данных учета медицинского персонала субъектов Российской Федерации:</a:t>
            </a:r>
            <a:br>
              <a:rPr lang="ru-RU" sz="1600" dirty="0"/>
            </a:br>
            <a:r>
              <a:rPr lang="ru-RU" sz="1600" dirty="0"/>
              <a:t>       </a:t>
            </a:r>
            <a:r>
              <a:rPr lang="en-US" sz="1600" dirty="0" smtClean="0"/>
              <a:t>	</a:t>
            </a:r>
            <a:r>
              <a:rPr lang="ru-RU" sz="1600" dirty="0" smtClean="0"/>
              <a:t>персональные </a:t>
            </a:r>
            <a:r>
              <a:rPr lang="ru-RU" sz="1600" dirty="0"/>
              <a:t>данные медицинского работника</a:t>
            </a:r>
            <a:r>
              <a:rPr lang="ru-RU" sz="1600" dirty="0" smtClean="0"/>
              <a:t>;</a:t>
            </a:r>
            <a:endParaRPr lang="en-US" sz="1600" dirty="0" smtClean="0"/>
          </a:p>
          <a:p>
            <a:r>
              <a:rPr lang="en-US" sz="1600" dirty="0"/>
              <a:t>	</a:t>
            </a:r>
            <a:r>
              <a:rPr lang="ru-RU" sz="1600" dirty="0" smtClean="0"/>
              <a:t>данные </a:t>
            </a:r>
            <a:r>
              <a:rPr lang="ru-RU" sz="1600" dirty="0"/>
              <a:t>об образовании</a:t>
            </a:r>
            <a:r>
              <a:rPr lang="ru-RU" sz="1600" dirty="0" smtClean="0"/>
              <a:t>; </a:t>
            </a:r>
            <a:endParaRPr lang="en-US" sz="1600" dirty="0" smtClean="0"/>
          </a:p>
          <a:p>
            <a:r>
              <a:rPr lang="en-US" sz="1600" dirty="0"/>
              <a:t>	</a:t>
            </a:r>
            <a:r>
              <a:rPr lang="ru-RU" sz="1600" dirty="0" smtClean="0"/>
              <a:t>данные </a:t>
            </a:r>
            <a:r>
              <a:rPr lang="ru-RU" sz="1600" dirty="0"/>
              <a:t>о повышении квалификации</a:t>
            </a:r>
            <a:r>
              <a:rPr lang="ru-RU" sz="1600" dirty="0" smtClean="0"/>
              <a:t>;</a:t>
            </a:r>
            <a:endParaRPr lang="en-US" sz="1600" dirty="0"/>
          </a:p>
          <a:p>
            <a:r>
              <a:rPr lang="en-US" sz="1600" dirty="0"/>
              <a:t>	</a:t>
            </a:r>
            <a:r>
              <a:rPr lang="ru-RU" sz="1600" dirty="0" smtClean="0"/>
              <a:t>сведения </a:t>
            </a:r>
            <a:r>
              <a:rPr lang="ru-RU" sz="1600" dirty="0"/>
              <a:t>об предыдущих местах </a:t>
            </a:r>
            <a:r>
              <a:rPr lang="ru-RU" sz="1600" dirty="0" smtClean="0"/>
              <a:t>работы.</a:t>
            </a: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ru-RU" sz="1600" dirty="0" smtClean="0"/>
              <a:t>мониторинг </a:t>
            </a:r>
            <a:r>
              <a:rPr lang="ru-RU" sz="1600" dirty="0"/>
              <a:t>и контроль распределения и перемещений медицинского персонала</a:t>
            </a:r>
            <a:r>
              <a:rPr lang="ru-RU" sz="1600" dirty="0" smtClean="0"/>
              <a:t>;</a:t>
            </a: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ru-RU" sz="1600" dirty="0" smtClean="0"/>
              <a:t>ведение </a:t>
            </a:r>
            <a:r>
              <a:rPr lang="ru-RU" sz="1600" dirty="0"/>
              <a:t>реестра студентов средних и высших медицинских учебных заведений;</a:t>
            </a:r>
            <a:br>
              <a:rPr lang="ru-RU" sz="1600" dirty="0"/>
            </a:br>
            <a:r>
              <a:rPr lang="ru-RU" sz="1600" dirty="0" smtClean="0"/>
              <a:t>отображение </a:t>
            </a:r>
            <a:r>
              <a:rPr lang="ru-RU" sz="1600" dirty="0"/>
              <a:t>актуального состояния Системы среднего и высшего медицинского образования</a:t>
            </a:r>
            <a:r>
              <a:rPr lang="ru-RU" sz="1600" dirty="0" smtClean="0"/>
              <a:t>;</a:t>
            </a:r>
            <a:endParaRPr lang="en-US" sz="1600" dirty="0" smtClean="0"/>
          </a:p>
          <a:p>
            <a:pPr marL="285750" indent="-285750">
              <a:buFont typeface="Arial"/>
              <a:buChar char="•"/>
            </a:pPr>
            <a:r>
              <a:rPr lang="ru-RU" sz="1600" dirty="0" smtClean="0"/>
              <a:t>формирование </a:t>
            </a:r>
            <a:r>
              <a:rPr lang="ru-RU" sz="1600" dirty="0"/>
              <a:t>регламентных и </a:t>
            </a:r>
            <a:r>
              <a:rPr lang="ru-RU" sz="1600" dirty="0" err="1" smtClean="0"/>
              <a:t>нерегламентных</a:t>
            </a:r>
            <a:r>
              <a:rPr lang="ru-RU" sz="1600" dirty="0" smtClean="0"/>
              <a:t> </a:t>
            </a:r>
            <a:r>
              <a:rPr lang="ru-RU" sz="1600" dirty="0"/>
              <a:t>отчетных форм</a:t>
            </a:r>
            <a:r>
              <a:rPr lang="ru-RU" sz="1600" dirty="0" smtClean="0"/>
              <a:t>;</a:t>
            </a:r>
            <a:endParaRPr lang="en-US" sz="1600" dirty="0" smtClean="0"/>
          </a:p>
          <a:p>
            <a:pPr marL="285750" indent="-285750">
              <a:buFont typeface="Arial"/>
              <a:buChar char="•"/>
            </a:pPr>
            <a:r>
              <a:rPr lang="ru-RU" sz="1600" dirty="0" smtClean="0"/>
              <a:t>автоматическое </a:t>
            </a:r>
            <a:r>
              <a:rPr lang="ru-RU" sz="1600" dirty="0"/>
              <a:t>формирование годовых планов по повышению квалификации медицинского персонала в субъектах Российской Федерации</a:t>
            </a:r>
            <a:r>
              <a:rPr lang="ru-RU" sz="1600" dirty="0" smtClean="0"/>
              <a:t>;</a:t>
            </a:r>
            <a:endParaRPr lang="en-US" sz="1600" dirty="0" smtClean="0"/>
          </a:p>
          <a:p>
            <a:pPr marL="285750" indent="-285750">
              <a:buFont typeface="Arial"/>
              <a:buChar char="•"/>
            </a:pPr>
            <a:r>
              <a:rPr lang="ru-RU" sz="1600" dirty="0" smtClean="0"/>
              <a:t>обработка </a:t>
            </a:r>
            <a:r>
              <a:rPr lang="ru-RU" sz="1600" dirty="0"/>
              <a:t>и передача персональных данных</a:t>
            </a:r>
            <a:r>
              <a:rPr lang="ru-RU" sz="1600" dirty="0" smtClean="0"/>
              <a:t>;</a:t>
            </a:r>
            <a:endParaRPr lang="en-US" sz="1600" dirty="0" smtClean="0"/>
          </a:p>
          <a:p>
            <a:pPr marL="285750" indent="-285750">
              <a:buFont typeface="Arial"/>
              <a:buChar char="•"/>
            </a:pPr>
            <a:r>
              <a:rPr lang="ru-RU" sz="1600" dirty="0" smtClean="0"/>
              <a:t>поиск </a:t>
            </a:r>
            <a:r>
              <a:rPr lang="ru-RU" sz="1600" dirty="0"/>
              <a:t>медицинского персонала по ключевым полям </a:t>
            </a:r>
            <a:r>
              <a:rPr lang="ru-RU" sz="1600" dirty="0" smtClean="0"/>
              <a:t>регистра.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65731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430" y="238313"/>
            <a:ext cx="8526275" cy="807570"/>
          </a:xfrm>
        </p:spPr>
        <p:txBody>
          <a:bodyPr/>
          <a:lstStyle/>
          <a:p>
            <a:r>
              <a:rPr lang="ru-RU" sz="2800" b="0" dirty="0" smtClean="0">
                <a:latin typeface="+mn-lt"/>
              </a:rPr>
              <a:t>Паспорт медицинской организации</a:t>
            </a:r>
            <a:endParaRPr lang="en-US" sz="2800" b="0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018" y="1748115"/>
            <a:ext cx="8556157" cy="410882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dirty="0"/>
              <a:t>Справочные характеристики – наименование, коды (ИНН, ОКВЭД, ОКПО), контактная информация руководителей, банковские реквизиты,</a:t>
            </a:r>
          </a:p>
          <a:p>
            <a:pPr>
              <a:lnSpc>
                <a:spcPct val="80000"/>
              </a:lnSpc>
            </a:pPr>
            <a:r>
              <a:rPr lang="ru-RU" dirty="0"/>
              <a:t>Данные о территории обслуживания,</a:t>
            </a:r>
          </a:p>
          <a:p>
            <a:pPr>
              <a:lnSpc>
                <a:spcPct val="80000"/>
              </a:lnSpc>
            </a:pPr>
            <a:r>
              <a:rPr lang="ru-RU" dirty="0"/>
              <a:t>Сведения о зданиях, </a:t>
            </a:r>
            <a:r>
              <a:rPr lang="ru-RU" dirty="0" smtClean="0"/>
              <a:t>характеристика строений и помещений,</a:t>
            </a:r>
            <a:endParaRPr lang="ru-RU" dirty="0"/>
          </a:p>
          <a:p>
            <a:pPr>
              <a:lnSpc>
                <a:spcPct val="80000"/>
              </a:lnSpc>
            </a:pPr>
            <a:r>
              <a:rPr lang="ru-RU" dirty="0"/>
              <a:t>Реестр лицензий МО (с привязкой к зданиям),</a:t>
            </a:r>
          </a:p>
          <a:p>
            <a:pPr>
              <a:lnSpc>
                <a:spcPct val="80000"/>
              </a:lnSpc>
            </a:pPr>
            <a:r>
              <a:rPr lang="ru-RU" dirty="0"/>
              <a:t>Сведения об оказываемых услугах (с привязкой к лицензии),</a:t>
            </a:r>
          </a:p>
          <a:p>
            <a:pPr>
              <a:lnSpc>
                <a:spcPct val="80000"/>
              </a:lnSpc>
            </a:pPr>
            <a:r>
              <a:rPr lang="ru-RU" dirty="0"/>
              <a:t>Сведения об отделениях, о коечном фонде (с привязкой профиля койки к лицензии)</a:t>
            </a:r>
            <a:r>
              <a:rPr lang="ru-RU" dirty="0" smtClean="0"/>
              <a:t>,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Сведения об имеющемся оборудовании,</a:t>
            </a:r>
            <a:endParaRPr lang="ru-RU" dirty="0"/>
          </a:p>
          <a:p>
            <a:pPr>
              <a:lnSpc>
                <a:spcPct val="80000"/>
              </a:lnSpc>
            </a:pPr>
            <a:r>
              <a:rPr lang="ru-RU" dirty="0"/>
              <a:t>Сведения о терапевтических участках (с указанием улиц и номеров домов),</a:t>
            </a:r>
          </a:p>
          <a:p>
            <a:pPr>
              <a:lnSpc>
                <a:spcPct val="80000"/>
              </a:lnSpc>
            </a:pPr>
            <a:r>
              <a:rPr lang="ru-RU" dirty="0"/>
              <a:t>Сведения о прикрепленном населении в разрезе терапевтических участков,</a:t>
            </a:r>
          </a:p>
          <a:p>
            <a:pPr>
              <a:lnSpc>
                <a:spcPct val="80000"/>
              </a:lnSpc>
            </a:pPr>
            <a:r>
              <a:rPr lang="ru-RU" dirty="0"/>
              <a:t>Штатные должности,</a:t>
            </a:r>
          </a:p>
          <a:p>
            <a:pPr>
              <a:lnSpc>
                <a:spcPct val="80000"/>
              </a:lnSpc>
            </a:pPr>
            <a:r>
              <a:rPr lang="ru-RU" dirty="0"/>
              <a:t>Информация о тарифном соглашении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A2DF-1571-B246-B3DD-6012BD3C773D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231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A2DF-1571-B246-B3DD-6012BD3C773D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6" name="Title 1"/>
          <p:cNvSpPr>
            <a:spLocks noGrp="1"/>
          </p:cNvSpPr>
          <p:nvPr>
            <p:ph type="body" idx="1"/>
          </p:nvPr>
        </p:nvSpPr>
        <p:spPr>
          <a:xfrm>
            <a:off x="483254" y="172481"/>
            <a:ext cx="8556158" cy="574578"/>
          </a:xfrm>
        </p:spPr>
        <p:txBody>
          <a:bodyPr/>
          <a:lstStyle/>
          <a:p>
            <a:r>
              <a:rPr lang="ru-RU" sz="2400" dirty="0">
                <a:solidFill>
                  <a:srgbClr val="008000"/>
                </a:solidFill>
                <a:cs typeface="+mj-cs"/>
              </a:rPr>
              <a:t>Как </a:t>
            </a:r>
            <a:r>
              <a:rPr lang="ru-RU" sz="2400" dirty="0" smtClean="0">
                <a:solidFill>
                  <a:srgbClr val="008000"/>
                </a:solidFill>
                <a:cs typeface="+mj-cs"/>
              </a:rPr>
              <a:t>должна формироваться медицинская документация</a:t>
            </a:r>
            <a:r>
              <a:rPr lang="en-US" sz="2400" dirty="0">
                <a:solidFill>
                  <a:srgbClr val="008000"/>
                </a:solidFill>
                <a:cs typeface="+mj-cs"/>
              </a:rPr>
              <a:t>?</a:t>
            </a:r>
            <a:endParaRPr lang="en-US" sz="2400" dirty="0">
              <a:solidFill>
                <a:srgbClr val="008000"/>
              </a:solidFill>
              <a:cs typeface="+mj-cs"/>
            </a:endParaRPr>
          </a:p>
        </p:txBody>
      </p:sp>
      <p:grpSp>
        <p:nvGrpSpPr>
          <p:cNvPr id="7" name="Группа 96"/>
          <p:cNvGrpSpPr/>
          <p:nvPr/>
        </p:nvGrpSpPr>
        <p:grpSpPr>
          <a:xfrm>
            <a:off x="7135590" y="4823219"/>
            <a:ext cx="901331" cy="763638"/>
            <a:chOff x="7185246" y="2970148"/>
            <a:chExt cx="1548174" cy="1533410"/>
          </a:xfrm>
        </p:grpSpPr>
        <p:sp>
          <p:nvSpPr>
            <p:cNvPr id="8" name="Прямоугольник 20"/>
            <p:cNvSpPr/>
            <p:nvPr/>
          </p:nvSpPr>
          <p:spPr>
            <a:xfrm>
              <a:off x="7185246" y="3558129"/>
              <a:ext cx="45719" cy="67295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78"/>
            <p:cNvSpPr/>
            <p:nvPr/>
          </p:nvSpPr>
          <p:spPr>
            <a:xfrm rot="16200000">
              <a:off x="7576434" y="3875247"/>
              <a:ext cx="45719" cy="82809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Овал 80"/>
            <p:cNvSpPr/>
            <p:nvPr/>
          </p:nvSpPr>
          <p:spPr>
            <a:xfrm>
              <a:off x="8013340" y="2970148"/>
              <a:ext cx="587982" cy="58798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1" name="Полилиния 81"/>
            <p:cNvSpPr/>
            <p:nvPr/>
          </p:nvSpPr>
          <p:spPr>
            <a:xfrm>
              <a:off x="8109828" y="3589415"/>
              <a:ext cx="623592" cy="914143"/>
            </a:xfrm>
            <a:custGeom>
              <a:avLst/>
              <a:gdLst>
                <a:gd name="connsiteX0" fmla="*/ 445886 w 744548"/>
                <a:gd name="connsiteY0" fmla="*/ 0 h 914143"/>
                <a:gd name="connsiteX1" fmla="*/ 594341 w 744548"/>
                <a:gd name="connsiteY1" fmla="*/ 42397 h 914143"/>
                <a:gd name="connsiteX2" fmla="*/ 730659 w 744548"/>
                <a:gd name="connsiteY2" fmla="*/ 914143 h 914143"/>
                <a:gd name="connsiteX3" fmla="*/ 33662 w 744548"/>
                <a:gd name="connsiteY3" fmla="*/ 914143 h 914143"/>
                <a:gd name="connsiteX4" fmla="*/ 31097 w 744548"/>
                <a:gd name="connsiteY4" fmla="*/ 899990 h 914143"/>
                <a:gd name="connsiteX5" fmla="*/ 74573 w 744548"/>
                <a:gd name="connsiteY5" fmla="*/ 167761 h 914143"/>
                <a:gd name="connsiteX6" fmla="*/ 445886 w 744548"/>
                <a:gd name="connsiteY6" fmla="*/ 0 h 914143"/>
                <a:gd name="connsiteX0" fmla="*/ 445886 w 744118"/>
                <a:gd name="connsiteY0" fmla="*/ 0 h 914143"/>
                <a:gd name="connsiteX1" fmla="*/ 594341 w 744118"/>
                <a:gd name="connsiteY1" fmla="*/ 42397 h 914143"/>
                <a:gd name="connsiteX2" fmla="*/ 730659 w 744118"/>
                <a:gd name="connsiteY2" fmla="*/ 914143 h 914143"/>
                <a:gd name="connsiteX3" fmla="*/ 33662 w 744118"/>
                <a:gd name="connsiteY3" fmla="*/ 914143 h 914143"/>
                <a:gd name="connsiteX4" fmla="*/ 31097 w 744118"/>
                <a:gd name="connsiteY4" fmla="*/ 899990 h 914143"/>
                <a:gd name="connsiteX5" fmla="*/ 74573 w 744118"/>
                <a:gd name="connsiteY5" fmla="*/ 167761 h 914143"/>
                <a:gd name="connsiteX6" fmla="*/ 445886 w 744118"/>
                <a:gd name="connsiteY6" fmla="*/ 0 h 914143"/>
                <a:gd name="connsiteX0" fmla="*/ 445886 w 745110"/>
                <a:gd name="connsiteY0" fmla="*/ 0 h 914143"/>
                <a:gd name="connsiteX1" fmla="*/ 599965 w 745110"/>
                <a:gd name="connsiteY1" fmla="*/ 62329 h 914143"/>
                <a:gd name="connsiteX2" fmla="*/ 730659 w 745110"/>
                <a:gd name="connsiteY2" fmla="*/ 914143 h 914143"/>
                <a:gd name="connsiteX3" fmla="*/ 33662 w 745110"/>
                <a:gd name="connsiteY3" fmla="*/ 914143 h 914143"/>
                <a:gd name="connsiteX4" fmla="*/ 31097 w 745110"/>
                <a:gd name="connsiteY4" fmla="*/ 899990 h 914143"/>
                <a:gd name="connsiteX5" fmla="*/ 74573 w 745110"/>
                <a:gd name="connsiteY5" fmla="*/ 167761 h 914143"/>
                <a:gd name="connsiteX6" fmla="*/ 445886 w 745110"/>
                <a:gd name="connsiteY6" fmla="*/ 0 h 914143"/>
                <a:gd name="connsiteX0" fmla="*/ 445886 w 745110"/>
                <a:gd name="connsiteY0" fmla="*/ 0 h 914143"/>
                <a:gd name="connsiteX1" fmla="*/ 599965 w 745110"/>
                <a:gd name="connsiteY1" fmla="*/ 62329 h 914143"/>
                <a:gd name="connsiteX2" fmla="*/ 730659 w 745110"/>
                <a:gd name="connsiteY2" fmla="*/ 914143 h 914143"/>
                <a:gd name="connsiteX3" fmla="*/ 33662 w 745110"/>
                <a:gd name="connsiteY3" fmla="*/ 914143 h 914143"/>
                <a:gd name="connsiteX4" fmla="*/ 31097 w 745110"/>
                <a:gd name="connsiteY4" fmla="*/ 899990 h 914143"/>
                <a:gd name="connsiteX5" fmla="*/ 74573 w 745110"/>
                <a:gd name="connsiteY5" fmla="*/ 167761 h 914143"/>
                <a:gd name="connsiteX6" fmla="*/ 445886 w 745110"/>
                <a:gd name="connsiteY6" fmla="*/ 0 h 914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5110" h="914143">
                  <a:moveTo>
                    <a:pt x="445886" y="0"/>
                  </a:moveTo>
                  <a:cubicBezTo>
                    <a:pt x="494061" y="456"/>
                    <a:pt x="544941" y="19824"/>
                    <a:pt x="599965" y="62329"/>
                  </a:cubicBezTo>
                  <a:cubicBezTo>
                    <a:pt x="748429" y="174977"/>
                    <a:pt x="763512" y="576749"/>
                    <a:pt x="730659" y="914143"/>
                  </a:cubicBezTo>
                  <a:lnTo>
                    <a:pt x="33662" y="914143"/>
                  </a:lnTo>
                  <a:cubicBezTo>
                    <a:pt x="32421" y="909422"/>
                    <a:pt x="31738" y="904678"/>
                    <a:pt x="31097" y="899990"/>
                  </a:cubicBezTo>
                  <a:cubicBezTo>
                    <a:pt x="-4209" y="641647"/>
                    <a:pt x="-30477" y="353761"/>
                    <a:pt x="74573" y="167761"/>
                  </a:cubicBezTo>
                  <a:cubicBezTo>
                    <a:pt x="164817" y="48744"/>
                    <a:pt x="225019" y="2092"/>
                    <a:pt x="445886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2" name="Скругленный прямоугольник 28"/>
            <p:cNvSpPr/>
            <p:nvPr/>
          </p:nvSpPr>
          <p:spPr>
            <a:xfrm rot="20065162">
              <a:off x="7546076" y="3771907"/>
              <a:ext cx="1018363" cy="403010"/>
            </a:xfrm>
            <a:custGeom>
              <a:avLst/>
              <a:gdLst>
                <a:gd name="connsiteX0" fmla="*/ 10678 w 1018363"/>
                <a:gd name="connsiteY0" fmla="*/ 61781 h 403010"/>
                <a:gd name="connsiteX1" fmla="*/ 10678 w 1018363"/>
                <a:gd name="connsiteY1" fmla="*/ 61782 h 403010"/>
                <a:gd name="connsiteX2" fmla="*/ 10678 w 1018363"/>
                <a:gd name="connsiteY2" fmla="*/ 61782 h 403010"/>
                <a:gd name="connsiteX3" fmla="*/ 10678 w 1018363"/>
                <a:gd name="connsiteY3" fmla="*/ 61781 h 403010"/>
                <a:gd name="connsiteX4" fmla="*/ 951983 w 1018363"/>
                <a:gd name="connsiteY4" fmla="*/ 193686 h 403010"/>
                <a:gd name="connsiteX5" fmla="*/ 1018363 w 1018363"/>
                <a:gd name="connsiteY5" fmla="*/ 293830 h 403010"/>
                <a:gd name="connsiteX6" fmla="*/ 1018363 w 1018363"/>
                <a:gd name="connsiteY6" fmla="*/ 293831 h 403010"/>
                <a:gd name="connsiteX7" fmla="*/ 909677 w 1018363"/>
                <a:gd name="connsiteY7" fmla="*/ 402517 h 403010"/>
                <a:gd name="connsiteX8" fmla="*/ 513780 w 1018363"/>
                <a:gd name="connsiteY8" fmla="*/ 402515 h 403010"/>
                <a:gd name="connsiteX9" fmla="*/ 426662 w 1018363"/>
                <a:gd name="connsiteY9" fmla="*/ 381413 h 403010"/>
                <a:gd name="connsiteX10" fmla="*/ 61782 w 1018363"/>
                <a:gd name="connsiteY10" fmla="*/ 206743 h 403010"/>
                <a:gd name="connsiteX11" fmla="*/ 10678 w 1018363"/>
                <a:gd name="connsiteY11" fmla="*/ 61782 h 403010"/>
                <a:gd name="connsiteX12" fmla="*/ 155639 w 1018363"/>
                <a:gd name="connsiteY12" fmla="*/ 10678 h 403010"/>
                <a:gd name="connsiteX13" fmla="*/ 520093 w 1018363"/>
                <a:gd name="connsiteY13" fmla="*/ 185144 h 403010"/>
                <a:gd name="connsiteX14" fmla="*/ 909677 w 1018363"/>
                <a:gd name="connsiteY14" fmla="*/ 185144 h 403010"/>
                <a:gd name="connsiteX15" fmla="*/ 951983 w 1018363"/>
                <a:gd name="connsiteY15" fmla="*/ 193686 h 403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18363" h="403010">
                  <a:moveTo>
                    <a:pt x="10678" y="61781"/>
                  </a:moveTo>
                  <a:lnTo>
                    <a:pt x="10678" y="61782"/>
                  </a:lnTo>
                  <a:lnTo>
                    <a:pt x="10678" y="61782"/>
                  </a:lnTo>
                  <a:lnTo>
                    <a:pt x="10678" y="61781"/>
                  </a:lnTo>
                  <a:close/>
                  <a:moveTo>
                    <a:pt x="951983" y="193686"/>
                  </a:moveTo>
                  <a:cubicBezTo>
                    <a:pt x="990993" y="210185"/>
                    <a:pt x="1018363" y="248811"/>
                    <a:pt x="1018363" y="293830"/>
                  </a:cubicBezTo>
                  <a:lnTo>
                    <a:pt x="1018363" y="293831"/>
                  </a:lnTo>
                  <a:cubicBezTo>
                    <a:pt x="1018363" y="353857"/>
                    <a:pt x="969703" y="402517"/>
                    <a:pt x="909677" y="402517"/>
                  </a:cubicBezTo>
                  <a:lnTo>
                    <a:pt x="513780" y="402515"/>
                  </a:lnTo>
                  <a:cubicBezTo>
                    <a:pt x="433278" y="398998"/>
                    <a:pt x="501995" y="414042"/>
                    <a:pt x="426662" y="381413"/>
                  </a:cubicBezTo>
                  <a:lnTo>
                    <a:pt x="61782" y="206743"/>
                  </a:lnTo>
                  <a:cubicBezTo>
                    <a:pt x="7639" y="180824"/>
                    <a:pt x="-15240" y="115924"/>
                    <a:pt x="10678" y="61782"/>
                  </a:cubicBezTo>
                  <a:cubicBezTo>
                    <a:pt x="36596" y="7640"/>
                    <a:pt x="101496" y="-15240"/>
                    <a:pt x="155639" y="10678"/>
                  </a:cubicBezTo>
                  <a:lnTo>
                    <a:pt x="520093" y="185144"/>
                  </a:lnTo>
                  <a:lnTo>
                    <a:pt x="909677" y="185144"/>
                  </a:lnTo>
                  <a:cubicBezTo>
                    <a:pt x="924684" y="185144"/>
                    <a:pt x="938980" y="188186"/>
                    <a:pt x="951983" y="193686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" name="Группа 95"/>
          <p:cNvGrpSpPr/>
          <p:nvPr/>
        </p:nvGrpSpPr>
        <p:grpSpPr>
          <a:xfrm>
            <a:off x="542306" y="4687140"/>
            <a:ext cx="1050023" cy="889324"/>
            <a:chOff x="740954" y="4492476"/>
            <a:chExt cx="2159818" cy="1571001"/>
          </a:xfrm>
        </p:grpSpPr>
        <p:sp>
          <p:nvSpPr>
            <p:cNvPr id="14" name="Овал 55"/>
            <p:cNvSpPr/>
            <p:nvPr/>
          </p:nvSpPr>
          <p:spPr>
            <a:xfrm>
              <a:off x="1343474" y="4492476"/>
              <a:ext cx="592708" cy="592708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олилиния 56"/>
            <p:cNvSpPr/>
            <p:nvPr/>
          </p:nvSpPr>
          <p:spPr>
            <a:xfrm>
              <a:off x="1244611" y="5174153"/>
              <a:ext cx="792065" cy="775127"/>
            </a:xfrm>
            <a:custGeom>
              <a:avLst/>
              <a:gdLst/>
              <a:ahLst/>
              <a:cxnLst/>
              <a:rect l="l" t="t" r="r" b="b"/>
              <a:pathLst>
                <a:path w="792065" h="775127">
                  <a:moveTo>
                    <a:pt x="396033" y="0"/>
                  </a:moveTo>
                  <a:cubicBezTo>
                    <a:pt x="588277" y="1821"/>
                    <a:pt x="754983" y="80530"/>
                    <a:pt x="770030" y="120621"/>
                  </a:cubicBezTo>
                  <a:cubicBezTo>
                    <a:pt x="809886" y="211786"/>
                    <a:pt x="790522" y="618561"/>
                    <a:pt x="752837" y="775127"/>
                  </a:cubicBezTo>
                  <a:lnTo>
                    <a:pt x="39229" y="775127"/>
                  </a:lnTo>
                  <a:cubicBezTo>
                    <a:pt x="1544" y="618561"/>
                    <a:pt x="-17820" y="211786"/>
                    <a:pt x="22036" y="120621"/>
                  </a:cubicBezTo>
                  <a:cubicBezTo>
                    <a:pt x="37083" y="80530"/>
                    <a:pt x="203789" y="1821"/>
                    <a:pt x="396033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Скругленный прямоугольник 86"/>
            <p:cNvSpPr/>
            <p:nvPr/>
          </p:nvSpPr>
          <p:spPr>
            <a:xfrm>
              <a:off x="740954" y="5927793"/>
              <a:ext cx="2159818" cy="135684"/>
            </a:xfrm>
            <a:prstGeom prst="roundRect">
              <a:avLst>
                <a:gd name="adj" fmla="val 49909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17" name="Группа 87"/>
            <p:cNvGrpSpPr/>
            <p:nvPr/>
          </p:nvGrpSpPr>
          <p:grpSpPr>
            <a:xfrm>
              <a:off x="1604628" y="5106575"/>
              <a:ext cx="1140235" cy="878709"/>
              <a:chOff x="8219136" y="5084705"/>
              <a:chExt cx="1396743" cy="1076385"/>
            </a:xfrm>
          </p:grpSpPr>
          <p:grpSp>
            <p:nvGrpSpPr>
              <p:cNvPr id="18" name="Группа 88"/>
              <p:cNvGrpSpPr/>
              <p:nvPr/>
            </p:nvGrpSpPr>
            <p:grpSpPr>
              <a:xfrm>
                <a:off x="8219136" y="5084705"/>
                <a:ext cx="1396743" cy="836043"/>
                <a:chOff x="5650300" y="5124853"/>
                <a:chExt cx="1323313" cy="792088"/>
              </a:xfrm>
            </p:grpSpPr>
            <p:sp>
              <p:nvSpPr>
                <p:cNvPr id="21" name="Скругленный прямоугольник 91"/>
                <p:cNvSpPr/>
                <p:nvPr/>
              </p:nvSpPr>
              <p:spPr>
                <a:xfrm>
                  <a:off x="5650300" y="5124853"/>
                  <a:ext cx="1323313" cy="792088"/>
                </a:xfrm>
                <a:prstGeom prst="roundRect">
                  <a:avLst/>
                </a:prstGeom>
                <a:solidFill>
                  <a:srgbClr val="FFFFFF"/>
                </a:solidFill>
                <a:ln w="38100" cap="flat" cmpd="sng" algn="ctr">
                  <a:solidFill>
                    <a:srgbClr val="FFFFFF">
                      <a:lumMod val="50000"/>
                    </a:srgbClr>
                  </a:solidFill>
                  <a:prstDash val="solid"/>
                </a:ln>
                <a:effectLst/>
              </p:spPr>
              <p:txBody>
                <a:bodyPr rtlCol="0" anchor="t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4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2" name="Скругленный прямоугольник 92"/>
                <p:cNvSpPr/>
                <p:nvPr/>
              </p:nvSpPr>
              <p:spPr>
                <a:xfrm>
                  <a:off x="5735488" y="5229942"/>
                  <a:ext cx="353476" cy="438152"/>
                </a:xfrm>
                <a:prstGeom prst="roundRect">
                  <a:avLst/>
                </a:prstGeom>
                <a:solidFill>
                  <a:srgbClr val="FFFFFF"/>
                </a:solidFill>
                <a:ln w="10795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9" name="Прямоугольник 89"/>
              <p:cNvSpPr/>
              <p:nvPr/>
            </p:nvSpPr>
            <p:spPr>
              <a:xfrm>
                <a:off x="8651089" y="5920748"/>
                <a:ext cx="504735" cy="180497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bg1">
                    <a:lumMod val="50000"/>
                  </a:scheme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" name="Прямоугольник с двумя скругленными соседними углами 90"/>
              <p:cNvSpPr/>
              <p:nvPr/>
            </p:nvSpPr>
            <p:spPr>
              <a:xfrm>
                <a:off x="8520624" y="6116446"/>
                <a:ext cx="793764" cy="4464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4" name="Группа 22"/>
          <p:cNvGrpSpPr/>
          <p:nvPr/>
        </p:nvGrpSpPr>
        <p:grpSpPr>
          <a:xfrm>
            <a:off x="1653536" y="4916243"/>
            <a:ext cx="356004" cy="588301"/>
            <a:chOff x="5492750" y="4863969"/>
            <a:chExt cx="1314162" cy="1805391"/>
          </a:xfrm>
        </p:grpSpPr>
        <p:grpSp>
          <p:nvGrpSpPr>
            <p:cNvPr id="25" name="Группа 145"/>
            <p:cNvGrpSpPr/>
            <p:nvPr/>
          </p:nvGrpSpPr>
          <p:grpSpPr>
            <a:xfrm>
              <a:off x="5492750" y="4863969"/>
              <a:ext cx="1010958" cy="1429783"/>
              <a:chOff x="176492" y="3914275"/>
              <a:chExt cx="1010958" cy="1429783"/>
            </a:xfrm>
          </p:grpSpPr>
          <p:sp>
            <p:nvSpPr>
              <p:cNvPr id="33" name="Загнутый угол 146"/>
              <p:cNvSpPr/>
              <p:nvPr/>
            </p:nvSpPr>
            <p:spPr>
              <a:xfrm>
                <a:off x="176492" y="3914275"/>
                <a:ext cx="1010958" cy="1429783"/>
              </a:xfrm>
              <a:prstGeom prst="foldedCorner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4" name="Прямоугольник 147"/>
              <p:cNvSpPr/>
              <p:nvPr/>
            </p:nvSpPr>
            <p:spPr>
              <a:xfrm>
                <a:off x="676516" y="4030998"/>
                <a:ext cx="399964" cy="21602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5" name="Прямоугольник 148"/>
              <p:cNvSpPr/>
              <p:nvPr/>
            </p:nvSpPr>
            <p:spPr>
              <a:xfrm>
                <a:off x="264564" y="4400474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6" name="Прямоугольник 149"/>
              <p:cNvSpPr/>
              <p:nvPr/>
            </p:nvSpPr>
            <p:spPr>
              <a:xfrm>
                <a:off x="264564" y="4525929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7" name="Прямоугольник 150"/>
              <p:cNvSpPr/>
              <p:nvPr/>
            </p:nvSpPr>
            <p:spPr>
              <a:xfrm>
                <a:off x="264564" y="4651384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8" name="Прямоугольник 151"/>
              <p:cNvSpPr/>
              <p:nvPr/>
            </p:nvSpPr>
            <p:spPr>
              <a:xfrm>
                <a:off x="264564" y="4776839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9" name="Прямоугольник 152"/>
              <p:cNvSpPr/>
              <p:nvPr/>
            </p:nvSpPr>
            <p:spPr>
              <a:xfrm>
                <a:off x="264564" y="4902294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26" name="Группа 14"/>
            <p:cNvGrpSpPr/>
            <p:nvPr/>
          </p:nvGrpSpPr>
          <p:grpSpPr>
            <a:xfrm>
              <a:off x="5709084" y="6225377"/>
              <a:ext cx="1097828" cy="443983"/>
              <a:chOff x="7129761" y="5466155"/>
              <a:chExt cx="1097828" cy="443983"/>
            </a:xfrm>
          </p:grpSpPr>
          <p:sp>
            <p:nvSpPr>
              <p:cNvPr id="28" name="Полилиния 155"/>
              <p:cNvSpPr/>
              <p:nvPr/>
            </p:nvSpPr>
            <p:spPr>
              <a:xfrm flipH="1">
                <a:off x="7129761" y="5466155"/>
                <a:ext cx="556181" cy="405802"/>
              </a:xfrm>
              <a:custGeom>
                <a:avLst/>
                <a:gdLst>
                  <a:gd name="connsiteX0" fmla="*/ 433633 w 443059"/>
                  <a:gd name="connsiteY0" fmla="*/ 0 h 476054"/>
                  <a:gd name="connsiteX1" fmla="*/ 23567 w 443059"/>
                  <a:gd name="connsiteY1" fmla="*/ 179110 h 476054"/>
                  <a:gd name="connsiteX2" fmla="*/ 443059 w 443059"/>
                  <a:gd name="connsiteY2" fmla="*/ 457200 h 476054"/>
                  <a:gd name="connsiteX3" fmla="*/ 0 w 443059"/>
                  <a:gd name="connsiteY3" fmla="*/ 476054 h 476054"/>
                  <a:gd name="connsiteX0" fmla="*/ 447773 w 447773"/>
                  <a:gd name="connsiteY0" fmla="*/ 0 h 377073"/>
                  <a:gd name="connsiteX1" fmla="*/ 23567 w 447773"/>
                  <a:gd name="connsiteY1" fmla="*/ 80129 h 377073"/>
                  <a:gd name="connsiteX2" fmla="*/ 443059 w 447773"/>
                  <a:gd name="connsiteY2" fmla="*/ 358219 h 377073"/>
                  <a:gd name="connsiteX3" fmla="*/ 0 w 447773"/>
                  <a:gd name="connsiteY3" fmla="*/ 377073 h 377073"/>
                  <a:gd name="connsiteX0" fmla="*/ 447773 w 447773"/>
                  <a:gd name="connsiteY0" fmla="*/ 2295 h 379368"/>
                  <a:gd name="connsiteX1" fmla="*/ 23567 w 447773"/>
                  <a:gd name="connsiteY1" fmla="*/ 82424 h 379368"/>
                  <a:gd name="connsiteX2" fmla="*/ 443059 w 447773"/>
                  <a:gd name="connsiteY2" fmla="*/ 360514 h 379368"/>
                  <a:gd name="connsiteX3" fmla="*/ 0 w 447773"/>
                  <a:gd name="connsiteY3" fmla="*/ 379368 h 379368"/>
                  <a:gd name="connsiteX0" fmla="*/ 447773 w 447773"/>
                  <a:gd name="connsiteY0" fmla="*/ 3152 h 380225"/>
                  <a:gd name="connsiteX1" fmla="*/ 23567 w 447773"/>
                  <a:gd name="connsiteY1" fmla="*/ 83281 h 380225"/>
                  <a:gd name="connsiteX2" fmla="*/ 443059 w 447773"/>
                  <a:gd name="connsiteY2" fmla="*/ 361371 h 380225"/>
                  <a:gd name="connsiteX3" fmla="*/ 0 w 447773"/>
                  <a:gd name="connsiteY3" fmla="*/ 380225 h 380225"/>
                  <a:gd name="connsiteX0" fmla="*/ 447773 w 447773"/>
                  <a:gd name="connsiteY0" fmla="*/ 3152 h 380225"/>
                  <a:gd name="connsiteX1" fmla="*/ 23567 w 447773"/>
                  <a:gd name="connsiteY1" fmla="*/ 83281 h 380225"/>
                  <a:gd name="connsiteX2" fmla="*/ 443059 w 447773"/>
                  <a:gd name="connsiteY2" fmla="*/ 361371 h 380225"/>
                  <a:gd name="connsiteX3" fmla="*/ 0 w 447773"/>
                  <a:gd name="connsiteY3" fmla="*/ 380225 h 380225"/>
                  <a:gd name="connsiteX0" fmla="*/ 447773 w 452486"/>
                  <a:gd name="connsiteY0" fmla="*/ 3152 h 380225"/>
                  <a:gd name="connsiteX1" fmla="*/ 23567 w 452486"/>
                  <a:gd name="connsiteY1" fmla="*/ 83281 h 380225"/>
                  <a:gd name="connsiteX2" fmla="*/ 452486 w 452486"/>
                  <a:gd name="connsiteY2" fmla="*/ 290670 h 380225"/>
                  <a:gd name="connsiteX3" fmla="*/ 0 w 452486"/>
                  <a:gd name="connsiteY3" fmla="*/ 380225 h 380225"/>
                  <a:gd name="connsiteX0" fmla="*/ 447773 w 452486"/>
                  <a:gd name="connsiteY0" fmla="*/ 3152 h 380225"/>
                  <a:gd name="connsiteX1" fmla="*/ 23567 w 452486"/>
                  <a:gd name="connsiteY1" fmla="*/ 83281 h 380225"/>
                  <a:gd name="connsiteX2" fmla="*/ 452486 w 452486"/>
                  <a:gd name="connsiteY2" fmla="*/ 290670 h 380225"/>
                  <a:gd name="connsiteX3" fmla="*/ 0 w 452486"/>
                  <a:gd name="connsiteY3" fmla="*/ 380225 h 380225"/>
                  <a:gd name="connsiteX0" fmla="*/ 447773 w 453701"/>
                  <a:gd name="connsiteY0" fmla="*/ 3152 h 380225"/>
                  <a:gd name="connsiteX1" fmla="*/ 23567 w 453701"/>
                  <a:gd name="connsiteY1" fmla="*/ 83281 h 380225"/>
                  <a:gd name="connsiteX2" fmla="*/ 452486 w 453701"/>
                  <a:gd name="connsiteY2" fmla="*/ 290670 h 380225"/>
                  <a:gd name="connsiteX3" fmla="*/ 0 w 453701"/>
                  <a:gd name="connsiteY3" fmla="*/ 380225 h 380225"/>
                  <a:gd name="connsiteX0" fmla="*/ 447773 w 453556"/>
                  <a:gd name="connsiteY0" fmla="*/ 3152 h 380225"/>
                  <a:gd name="connsiteX1" fmla="*/ 23567 w 453556"/>
                  <a:gd name="connsiteY1" fmla="*/ 83281 h 380225"/>
                  <a:gd name="connsiteX2" fmla="*/ 452486 w 453556"/>
                  <a:gd name="connsiteY2" fmla="*/ 290670 h 380225"/>
                  <a:gd name="connsiteX3" fmla="*/ 0 w 453556"/>
                  <a:gd name="connsiteY3" fmla="*/ 380225 h 380225"/>
                  <a:gd name="connsiteX0" fmla="*/ 447773 w 453519"/>
                  <a:gd name="connsiteY0" fmla="*/ 3152 h 380225"/>
                  <a:gd name="connsiteX1" fmla="*/ 23567 w 453519"/>
                  <a:gd name="connsiteY1" fmla="*/ 83281 h 380225"/>
                  <a:gd name="connsiteX2" fmla="*/ 452486 w 453519"/>
                  <a:gd name="connsiteY2" fmla="*/ 290670 h 380225"/>
                  <a:gd name="connsiteX3" fmla="*/ 0 w 453519"/>
                  <a:gd name="connsiteY3" fmla="*/ 380225 h 380225"/>
                  <a:gd name="connsiteX0" fmla="*/ 438346 w 453519"/>
                  <a:gd name="connsiteY0" fmla="*/ 15333 h 331132"/>
                  <a:gd name="connsiteX1" fmla="*/ 23567 w 453519"/>
                  <a:gd name="connsiteY1" fmla="*/ 34188 h 331132"/>
                  <a:gd name="connsiteX2" fmla="*/ 452486 w 453519"/>
                  <a:gd name="connsiteY2" fmla="*/ 241577 h 331132"/>
                  <a:gd name="connsiteX3" fmla="*/ 0 w 453519"/>
                  <a:gd name="connsiteY3" fmla="*/ 331132 h 331132"/>
                  <a:gd name="connsiteX0" fmla="*/ 438346 w 453725"/>
                  <a:gd name="connsiteY0" fmla="*/ 15333 h 354677"/>
                  <a:gd name="connsiteX1" fmla="*/ 23567 w 453725"/>
                  <a:gd name="connsiteY1" fmla="*/ 34188 h 354677"/>
                  <a:gd name="connsiteX2" fmla="*/ 452486 w 453725"/>
                  <a:gd name="connsiteY2" fmla="*/ 241577 h 354677"/>
                  <a:gd name="connsiteX3" fmla="*/ 0 w 453725"/>
                  <a:gd name="connsiteY3" fmla="*/ 331132 h 354677"/>
                  <a:gd name="connsiteX0" fmla="*/ 438346 w 455593"/>
                  <a:gd name="connsiteY0" fmla="*/ 15333 h 361829"/>
                  <a:gd name="connsiteX1" fmla="*/ 23567 w 455593"/>
                  <a:gd name="connsiteY1" fmla="*/ 34188 h 361829"/>
                  <a:gd name="connsiteX2" fmla="*/ 452486 w 455593"/>
                  <a:gd name="connsiteY2" fmla="*/ 241577 h 361829"/>
                  <a:gd name="connsiteX3" fmla="*/ 0 w 455593"/>
                  <a:gd name="connsiteY3" fmla="*/ 331132 h 361829"/>
                  <a:gd name="connsiteX0" fmla="*/ 438346 w 455593"/>
                  <a:gd name="connsiteY0" fmla="*/ 15333 h 361829"/>
                  <a:gd name="connsiteX1" fmla="*/ 23567 w 455593"/>
                  <a:gd name="connsiteY1" fmla="*/ 34188 h 361829"/>
                  <a:gd name="connsiteX2" fmla="*/ 452486 w 455593"/>
                  <a:gd name="connsiteY2" fmla="*/ 241577 h 361829"/>
                  <a:gd name="connsiteX3" fmla="*/ 0 w 455593"/>
                  <a:gd name="connsiteY3" fmla="*/ 331132 h 361829"/>
                  <a:gd name="connsiteX0" fmla="*/ 438346 w 452669"/>
                  <a:gd name="connsiteY0" fmla="*/ 15333 h 367355"/>
                  <a:gd name="connsiteX1" fmla="*/ 23567 w 452669"/>
                  <a:gd name="connsiteY1" fmla="*/ 34188 h 367355"/>
                  <a:gd name="connsiteX2" fmla="*/ 452486 w 452669"/>
                  <a:gd name="connsiteY2" fmla="*/ 241577 h 367355"/>
                  <a:gd name="connsiteX3" fmla="*/ 0 w 452669"/>
                  <a:gd name="connsiteY3" fmla="*/ 331132 h 367355"/>
                  <a:gd name="connsiteX0" fmla="*/ 438346 w 452669"/>
                  <a:gd name="connsiteY0" fmla="*/ 19047 h 371069"/>
                  <a:gd name="connsiteX1" fmla="*/ 23567 w 452669"/>
                  <a:gd name="connsiteY1" fmla="*/ 37902 h 371069"/>
                  <a:gd name="connsiteX2" fmla="*/ 452486 w 452669"/>
                  <a:gd name="connsiteY2" fmla="*/ 245291 h 371069"/>
                  <a:gd name="connsiteX3" fmla="*/ 0 w 452669"/>
                  <a:gd name="connsiteY3" fmla="*/ 334846 h 371069"/>
                  <a:gd name="connsiteX0" fmla="*/ 438346 w 452669"/>
                  <a:gd name="connsiteY0" fmla="*/ 19047 h 371069"/>
                  <a:gd name="connsiteX1" fmla="*/ 23567 w 452669"/>
                  <a:gd name="connsiteY1" fmla="*/ 37902 h 371069"/>
                  <a:gd name="connsiteX2" fmla="*/ 452486 w 452669"/>
                  <a:gd name="connsiteY2" fmla="*/ 245291 h 371069"/>
                  <a:gd name="connsiteX3" fmla="*/ 0 w 452669"/>
                  <a:gd name="connsiteY3" fmla="*/ 334846 h 371069"/>
                  <a:gd name="connsiteX0" fmla="*/ 23567 w 452669"/>
                  <a:gd name="connsiteY0" fmla="*/ 0 h 333167"/>
                  <a:gd name="connsiteX1" fmla="*/ 452486 w 452669"/>
                  <a:gd name="connsiteY1" fmla="*/ 207389 h 333167"/>
                  <a:gd name="connsiteX2" fmla="*/ 0 w 452669"/>
                  <a:gd name="connsiteY2" fmla="*/ 296944 h 333167"/>
                  <a:gd name="connsiteX0" fmla="*/ 197955 w 452669"/>
                  <a:gd name="connsiteY0" fmla="*/ 0 h 274062"/>
                  <a:gd name="connsiteX1" fmla="*/ 452486 w 452669"/>
                  <a:gd name="connsiteY1" fmla="*/ 148284 h 274062"/>
                  <a:gd name="connsiteX2" fmla="*/ 0 w 452669"/>
                  <a:gd name="connsiteY2" fmla="*/ 237839 h 274062"/>
                  <a:gd name="connsiteX0" fmla="*/ 197955 w 452669"/>
                  <a:gd name="connsiteY0" fmla="*/ 0 h 274062"/>
                  <a:gd name="connsiteX1" fmla="*/ 452486 w 452669"/>
                  <a:gd name="connsiteY1" fmla="*/ 148284 h 274062"/>
                  <a:gd name="connsiteX2" fmla="*/ 0 w 452669"/>
                  <a:gd name="connsiteY2" fmla="*/ 237839 h 274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2669" h="274062">
                    <a:moveTo>
                      <a:pt x="197955" y="0"/>
                    </a:moveTo>
                    <a:cubicBezTo>
                      <a:pt x="248323" y="12422"/>
                      <a:pt x="436985" y="29812"/>
                      <a:pt x="452486" y="148284"/>
                    </a:cubicBezTo>
                    <a:cubicBezTo>
                      <a:pt x="461188" y="279242"/>
                      <a:pt x="157541" y="305848"/>
                      <a:pt x="0" y="237839"/>
                    </a:cubicBezTo>
                  </a:path>
                </a:pathLst>
              </a:custGeom>
              <a:noFill/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29" name="Группа 157"/>
              <p:cNvGrpSpPr/>
              <p:nvPr/>
            </p:nvGrpSpPr>
            <p:grpSpPr>
              <a:xfrm>
                <a:off x="7613382" y="5562814"/>
                <a:ext cx="614207" cy="347324"/>
                <a:chOff x="838367" y="4292640"/>
                <a:chExt cx="2662761" cy="1249460"/>
              </a:xfrm>
            </p:grpSpPr>
            <p:sp>
              <p:nvSpPr>
                <p:cNvPr id="30" name="Овал 158"/>
                <p:cNvSpPr/>
                <p:nvPr/>
              </p:nvSpPr>
              <p:spPr>
                <a:xfrm rot="19822281">
                  <a:off x="1124781" y="4547253"/>
                  <a:ext cx="504056" cy="32667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1" name="Полилиния 159"/>
                <p:cNvSpPr/>
                <p:nvPr/>
              </p:nvSpPr>
              <p:spPr>
                <a:xfrm>
                  <a:off x="838367" y="4292640"/>
                  <a:ext cx="2662761" cy="1249459"/>
                </a:xfrm>
                <a:custGeom>
                  <a:avLst/>
                  <a:gdLst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701595 w 2616847"/>
                    <a:gd name="connsiteY6" fmla="*/ 256032 h 1223634"/>
                    <a:gd name="connsiteX7" fmla="*/ 0 w 2616847"/>
                    <a:gd name="connsiteY7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701595 w 2616847"/>
                    <a:gd name="connsiteY6" fmla="*/ 256032 h 1223634"/>
                    <a:gd name="connsiteX7" fmla="*/ 0 w 2616847"/>
                    <a:gd name="connsiteY7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0 w 2616847"/>
                    <a:gd name="connsiteY6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0 w 2616847"/>
                    <a:gd name="connsiteY6" fmla="*/ 784722 h 1223634"/>
                    <a:gd name="connsiteX0" fmla="*/ 0 w 2616847"/>
                    <a:gd name="connsiteY0" fmla="*/ 785486 h 1224398"/>
                    <a:gd name="connsiteX1" fmla="*/ 66502 w 2616847"/>
                    <a:gd name="connsiteY1" fmla="*/ 1001617 h 1224398"/>
                    <a:gd name="connsiteX2" fmla="*/ 771421 w 2616847"/>
                    <a:gd name="connsiteY2" fmla="*/ 1224398 h 1224398"/>
                    <a:gd name="connsiteX3" fmla="*/ 2207861 w 2616847"/>
                    <a:gd name="connsiteY3" fmla="*/ 1147921 h 1224398"/>
                    <a:gd name="connsiteX4" fmla="*/ 2616847 w 2616847"/>
                    <a:gd name="connsiteY4" fmla="*/ 496203 h 1224398"/>
                    <a:gd name="connsiteX5" fmla="*/ 1576093 w 2616847"/>
                    <a:gd name="connsiteY5" fmla="*/ 764 h 1224398"/>
                    <a:gd name="connsiteX6" fmla="*/ 0 w 2616847"/>
                    <a:gd name="connsiteY6" fmla="*/ 785486 h 1224398"/>
                    <a:gd name="connsiteX0" fmla="*/ 0 w 2616847"/>
                    <a:gd name="connsiteY0" fmla="*/ 785486 h 1224398"/>
                    <a:gd name="connsiteX1" fmla="*/ 66502 w 2616847"/>
                    <a:gd name="connsiteY1" fmla="*/ 1001617 h 1224398"/>
                    <a:gd name="connsiteX2" fmla="*/ 771421 w 2616847"/>
                    <a:gd name="connsiteY2" fmla="*/ 1224398 h 1224398"/>
                    <a:gd name="connsiteX3" fmla="*/ 2207861 w 2616847"/>
                    <a:gd name="connsiteY3" fmla="*/ 1147921 h 1224398"/>
                    <a:gd name="connsiteX4" fmla="*/ 2616847 w 2616847"/>
                    <a:gd name="connsiteY4" fmla="*/ 496203 h 1224398"/>
                    <a:gd name="connsiteX5" fmla="*/ 1576093 w 2616847"/>
                    <a:gd name="connsiteY5" fmla="*/ 764 h 1224398"/>
                    <a:gd name="connsiteX6" fmla="*/ 0 w 2616847"/>
                    <a:gd name="connsiteY6" fmla="*/ 785486 h 1224398"/>
                    <a:gd name="connsiteX0" fmla="*/ 0 w 2616847"/>
                    <a:gd name="connsiteY0" fmla="*/ 785758 h 1224670"/>
                    <a:gd name="connsiteX1" fmla="*/ 66502 w 2616847"/>
                    <a:gd name="connsiteY1" fmla="*/ 1001889 h 1224670"/>
                    <a:gd name="connsiteX2" fmla="*/ 771421 w 2616847"/>
                    <a:gd name="connsiteY2" fmla="*/ 1224670 h 1224670"/>
                    <a:gd name="connsiteX3" fmla="*/ 2207861 w 2616847"/>
                    <a:gd name="connsiteY3" fmla="*/ 1148193 h 1224670"/>
                    <a:gd name="connsiteX4" fmla="*/ 2616847 w 2616847"/>
                    <a:gd name="connsiteY4" fmla="*/ 496475 h 1224670"/>
                    <a:gd name="connsiteX5" fmla="*/ 1576093 w 2616847"/>
                    <a:gd name="connsiteY5" fmla="*/ 1036 h 1224670"/>
                    <a:gd name="connsiteX6" fmla="*/ 0 w 2616847"/>
                    <a:gd name="connsiteY6" fmla="*/ 785758 h 1224670"/>
                    <a:gd name="connsiteX0" fmla="*/ 0 w 2616847"/>
                    <a:gd name="connsiteY0" fmla="*/ 785487 h 1224399"/>
                    <a:gd name="connsiteX1" fmla="*/ 66502 w 2616847"/>
                    <a:gd name="connsiteY1" fmla="*/ 1001618 h 1224399"/>
                    <a:gd name="connsiteX2" fmla="*/ 771421 w 2616847"/>
                    <a:gd name="connsiteY2" fmla="*/ 1224399 h 1224399"/>
                    <a:gd name="connsiteX3" fmla="*/ 2207861 w 2616847"/>
                    <a:gd name="connsiteY3" fmla="*/ 1147922 h 1224399"/>
                    <a:gd name="connsiteX4" fmla="*/ 2616847 w 2616847"/>
                    <a:gd name="connsiteY4" fmla="*/ 496204 h 1224399"/>
                    <a:gd name="connsiteX5" fmla="*/ 1576093 w 2616847"/>
                    <a:gd name="connsiteY5" fmla="*/ 765 h 1224399"/>
                    <a:gd name="connsiteX6" fmla="*/ 0 w 2616847"/>
                    <a:gd name="connsiteY6" fmla="*/ 785487 h 1224399"/>
                    <a:gd name="connsiteX0" fmla="*/ 0 w 2616847"/>
                    <a:gd name="connsiteY0" fmla="*/ 784726 h 1223638"/>
                    <a:gd name="connsiteX1" fmla="*/ 66502 w 2616847"/>
                    <a:gd name="connsiteY1" fmla="*/ 1000857 h 1223638"/>
                    <a:gd name="connsiteX2" fmla="*/ 771421 w 2616847"/>
                    <a:gd name="connsiteY2" fmla="*/ 1223638 h 1223638"/>
                    <a:gd name="connsiteX3" fmla="*/ 2207861 w 2616847"/>
                    <a:gd name="connsiteY3" fmla="*/ 1147161 h 1223638"/>
                    <a:gd name="connsiteX4" fmla="*/ 2616847 w 2616847"/>
                    <a:gd name="connsiteY4" fmla="*/ 495443 h 1223638"/>
                    <a:gd name="connsiteX5" fmla="*/ 1576093 w 2616847"/>
                    <a:gd name="connsiteY5" fmla="*/ 4 h 1223638"/>
                    <a:gd name="connsiteX6" fmla="*/ 0 w 2616847"/>
                    <a:gd name="connsiteY6" fmla="*/ 784726 h 1223638"/>
                    <a:gd name="connsiteX0" fmla="*/ 0 w 2616847"/>
                    <a:gd name="connsiteY0" fmla="*/ 784878 h 1223790"/>
                    <a:gd name="connsiteX1" fmla="*/ 66502 w 2616847"/>
                    <a:gd name="connsiteY1" fmla="*/ 1001009 h 1223790"/>
                    <a:gd name="connsiteX2" fmla="*/ 771421 w 2616847"/>
                    <a:gd name="connsiteY2" fmla="*/ 1223790 h 1223790"/>
                    <a:gd name="connsiteX3" fmla="*/ 2207861 w 2616847"/>
                    <a:gd name="connsiteY3" fmla="*/ 1147313 h 1223790"/>
                    <a:gd name="connsiteX4" fmla="*/ 2616847 w 2616847"/>
                    <a:gd name="connsiteY4" fmla="*/ 495595 h 1223790"/>
                    <a:gd name="connsiteX5" fmla="*/ 1576093 w 2616847"/>
                    <a:gd name="connsiteY5" fmla="*/ 156 h 1223790"/>
                    <a:gd name="connsiteX6" fmla="*/ 0 w 2616847"/>
                    <a:gd name="connsiteY6" fmla="*/ 784878 h 1223790"/>
                    <a:gd name="connsiteX0" fmla="*/ 0 w 2616847"/>
                    <a:gd name="connsiteY0" fmla="*/ 784878 h 1223790"/>
                    <a:gd name="connsiteX1" fmla="*/ 66502 w 2616847"/>
                    <a:gd name="connsiteY1" fmla="*/ 1001009 h 1223790"/>
                    <a:gd name="connsiteX2" fmla="*/ 771421 w 2616847"/>
                    <a:gd name="connsiteY2" fmla="*/ 1223790 h 1223790"/>
                    <a:gd name="connsiteX3" fmla="*/ 2207861 w 2616847"/>
                    <a:gd name="connsiteY3" fmla="*/ 1147313 h 1223790"/>
                    <a:gd name="connsiteX4" fmla="*/ 2616847 w 2616847"/>
                    <a:gd name="connsiteY4" fmla="*/ 495595 h 1223790"/>
                    <a:gd name="connsiteX5" fmla="*/ 1576093 w 2616847"/>
                    <a:gd name="connsiteY5" fmla="*/ 156 h 1223790"/>
                    <a:gd name="connsiteX6" fmla="*/ 0 w 2616847"/>
                    <a:gd name="connsiteY6" fmla="*/ 784878 h 1223790"/>
                    <a:gd name="connsiteX0" fmla="*/ 0 w 2637556"/>
                    <a:gd name="connsiteY0" fmla="*/ 784878 h 1223790"/>
                    <a:gd name="connsiteX1" fmla="*/ 66502 w 2637556"/>
                    <a:gd name="connsiteY1" fmla="*/ 1001009 h 1223790"/>
                    <a:gd name="connsiteX2" fmla="*/ 771421 w 2637556"/>
                    <a:gd name="connsiteY2" fmla="*/ 1223790 h 1223790"/>
                    <a:gd name="connsiteX3" fmla="*/ 2207861 w 2637556"/>
                    <a:gd name="connsiteY3" fmla="*/ 1147313 h 1223790"/>
                    <a:gd name="connsiteX4" fmla="*/ 2616847 w 2637556"/>
                    <a:gd name="connsiteY4" fmla="*/ 495595 h 1223790"/>
                    <a:gd name="connsiteX5" fmla="*/ 1576093 w 2637556"/>
                    <a:gd name="connsiteY5" fmla="*/ 156 h 1223790"/>
                    <a:gd name="connsiteX6" fmla="*/ 0 w 2637556"/>
                    <a:gd name="connsiteY6" fmla="*/ 784878 h 1223790"/>
                    <a:gd name="connsiteX0" fmla="*/ 0 w 2637556"/>
                    <a:gd name="connsiteY0" fmla="*/ 784878 h 1223790"/>
                    <a:gd name="connsiteX1" fmla="*/ 66502 w 2637556"/>
                    <a:gd name="connsiteY1" fmla="*/ 1001009 h 1223790"/>
                    <a:gd name="connsiteX2" fmla="*/ 771421 w 2637556"/>
                    <a:gd name="connsiteY2" fmla="*/ 1223790 h 1223790"/>
                    <a:gd name="connsiteX3" fmla="*/ 2207861 w 2637556"/>
                    <a:gd name="connsiteY3" fmla="*/ 1147313 h 1223790"/>
                    <a:gd name="connsiteX4" fmla="*/ 2616847 w 2637556"/>
                    <a:gd name="connsiteY4" fmla="*/ 495595 h 1223790"/>
                    <a:gd name="connsiteX5" fmla="*/ 1576093 w 2637556"/>
                    <a:gd name="connsiteY5" fmla="*/ 156 h 1223790"/>
                    <a:gd name="connsiteX6" fmla="*/ 0 w 2637556"/>
                    <a:gd name="connsiteY6" fmla="*/ 784878 h 1223790"/>
                    <a:gd name="connsiteX0" fmla="*/ 0 w 2637556"/>
                    <a:gd name="connsiteY0" fmla="*/ 784878 h 1245886"/>
                    <a:gd name="connsiteX1" fmla="*/ 66502 w 2637556"/>
                    <a:gd name="connsiteY1" fmla="*/ 1001009 h 1245886"/>
                    <a:gd name="connsiteX2" fmla="*/ 771421 w 2637556"/>
                    <a:gd name="connsiteY2" fmla="*/ 1223790 h 1245886"/>
                    <a:gd name="connsiteX3" fmla="*/ 2207861 w 2637556"/>
                    <a:gd name="connsiteY3" fmla="*/ 1147313 h 1245886"/>
                    <a:gd name="connsiteX4" fmla="*/ 2616847 w 2637556"/>
                    <a:gd name="connsiteY4" fmla="*/ 495595 h 1245886"/>
                    <a:gd name="connsiteX5" fmla="*/ 1576093 w 2637556"/>
                    <a:gd name="connsiteY5" fmla="*/ 156 h 1245886"/>
                    <a:gd name="connsiteX6" fmla="*/ 0 w 2637556"/>
                    <a:gd name="connsiteY6" fmla="*/ 784878 h 1245886"/>
                    <a:gd name="connsiteX0" fmla="*/ 0 w 2637556"/>
                    <a:gd name="connsiteY0" fmla="*/ 784878 h 1245886"/>
                    <a:gd name="connsiteX1" fmla="*/ 66502 w 2637556"/>
                    <a:gd name="connsiteY1" fmla="*/ 1001009 h 1245886"/>
                    <a:gd name="connsiteX2" fmla="*/ 771421 w 2637556"/>
                    <a:gd name="connsiteY2" fmla="*/ 1223790 h 1245886"/>
                    <a:gd name="connsiteX3" fmla="*/ 2207861 w 2637556"/>
                    <a:gd name="connsiteY3" fmla="*/ 1147313 h 1245886"/>
                    <a:gd name="connsiteX4" fmla="*/ 2616847 w 2637556"/>
                    <a:gd name="connsiteY4" fmla="*/ 495595 h 1245886"/>
                    <a:gd name="connsiteX5" fmla="*/ 1576093 w 2637556"/>
                    <a:gd name="connsiteY5" fmla="*/ 156 h 1245886"/>
                    <a:gd name="connsiteX6" fmla="*/ 0 w 2637556"/>
                    <a:gd name="connsiteY6" fmla="*/ 784878 h 1245886"/>
                    <a:gd name="connsiteX0" fmla="*/ 0 w 2637556"/>
                    <a:gd name="connsiteY0" fmla="*/ 784878 h 1256629"/>
                    <a:gd name="connsiteX1" fmla="*/ 66502 w 2637556"/>
                    <a:gd name="connsiteY1" fmla="*/ 1001009 h 1256629"/>
                    <a:gd name="connsiteX2" fmla="*/ 764771 w 2637556"/>
                    <a:gd name="connsiteY2" fmla="*/ 1237090 h 1256629"/>
                    <a:gd name="connsiteX3" fmla="*/ 2207861 w 2637556"/>
                    <a:gd name="connsiteY3" fmla="*/ 1147313 h 1256629"/>
                    <a:gd name="connsiteX4" fmla="*/ 2616847 w 2637556"/>
                    <a:gd name="connsiteY4" fmla="*/ 495595 h 1256629"/>
                    <a:gd name="connsiteX5" fmla="*/ 1576093 w 2637556"/>
                    <a:gd name="connsiteY5" fmla="*/ 156 h 1256629"/>
                    <a:gd name="connsiteX6" fmla="*/ 0 w 2637556"/>
                    <a:gd name="connsiteY6" fmla="*/ 784878 h 1256629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3700 w 2641256"/>
                    <a:gd name="connsiteY0" fmla="*/ 784878 h 1249562"/>
                    <a:gd name="connsiteX1" fmla="*/ 70202 w 2641256"/>
                    <a:gd name="connsiteY1" fmla="*/ 1001009 h 1249562"/>
                    <a:gd name="connsiteX2" fmla="*/ 768471 w 2641256"/>
                    <a:gd name="connsiteY2" fmla="*/ 1237090 h 1249562"/>
                    <a:gd name="connsiteX3" fmla="*/ 2211561 w 2641256"/>
                    <a:gd name="connsiteY3" fmla="*/ 1147313 h 1249562"/>
                    <a:gd name="connsiteX4" fmla="*/ 2620547 w 2641256"/>
                    <a:gd name="connsiteY4" fmla="*/ 495595 h 1249562"/>
                    <a:gd name="connsiteX5" fmla="*/ 1579793 w 2641256"/>
                    <a:gd name="connsiteY5" fmla="*/ 156 h 1249562"/>
                    <a:gd name="connsiteX6" fmla="*/ 3700 w 2641256"/>
                    <a:gd name="connsiteY6" fmla="*/ 784878 h 1249562"/>
                    <a:gd name="connsiteX0" fmla="*/ 11488 w 2649044"/>
                    <a:gd name="connsiteY0" fmla="*/ 784878 h 1249562"/>
                    <a:gd name="connsiteX1" fmla="*/ 77990 w 2649044"/>
                    <a:gd name="connsiteY1" fmla="*/ 1001009 h 1249562"/>
                    <a:gd name="connsiteX2" fmla="*/ 776259 w 2649044"/>
                    <a:gd name="connsiteY2" fmla="*/ 1237090 h 1249562"/>
                    <a:gd name="connsiteX3" fmla="*/ 2219349 w 2649044"/>
                    <a:gd name="connsiteY3" fmla="*/ 1147313 h 1249562"/>
                    <a:gd name="connsiteX4" fmla="*/ 2628335 w 2649044"/>
                    <a:gd name="connsiteY4" fmla="*/ 495595 h 1249562"/>
                    <a:gd name="connsiteX5" fmla="*/ 1587581 w 2649044"/>
                    <a:gd name="connsiteY5" fmla="*/ 156 h 1249562"/>
                    <a:gd name="connsiteX6" fmla="*/ 11488 w 2649044"/>
                    <a:gd name="connsiteY6" fmla="*/ 784878 h 1249562"/>
                    <a:gd name="connsiteX0" fmla="*/ 11488 w 2659233"/>
                    <a:gd name="connsiteY0" fmla="*/ 784878 h 1249562"/>
                    <a:gd name="connsiteX1" fmla="*/ 77990 w 2659233"/>
                    <a:gd name="connsiteY1" fmla="*/ 1001009 h 1249562"/>
                    <a:gd name="connsiteX2" fmla="*/ 776259 w 2659233"/>
                    <a:gd name="connsiteY2" fmla="*/ 1237090 h 1249562"/>
                    <a:gd name="connsiteX3" fmla="*/ 2219349 w 2659233"/>
                    <a:gd name="connsiteY3" fmla="*/ 1147313 h 1249562"/>
                    <a:gd name="connsiteX4" fmla="*/ 2628335 w 2659233"/>
                    <a:gd name="connsiteY4" fmla="*/ 495595 h 1249562"/>
                    <a:gd name="connsiteX5" fmla="*/ 1587581 w 2659233"/>
                    <a:gd name="connsiteY5" fmla="*/ 156 h 1249562"/>
                    <a:gd name="connsiteX6" fmla="*/ 11488 w 2659233"/>
                    <a:gd name="connsiteY6" fmla="*/ 784878 h 1249562"/>
                    <a:gd name="connsiteX0" fmla="*/ 11488 w 2659233"/>
                    <a:gd name="connsiteY0" fmla="*/ 784775 h 1249459"/>
                    <a:gd name="connsiteX1" fmla="*/ 77990 w 2659233"/>
                    <a:gd name="connsiteY1" fmla="*/ 1000906 h 1249459"/>
                    <a:gd name="connsiteX2" fmla="*/ 776259 w 2659233"/>
                    <a:gd name="connsiteY2" fmla="*/ 1236987 h 1249459"/>
                    <a:gd name="connsiteX3" fmla="*/ 2219349 w 2659233"/>
                    <a:gd name="connsiteY3" fmla="*/ 1147210 h 1249459"/>
                    <a:gd name="connsiteX4" fmla="*/ 2628335 w 2659233"/>
                    <a:gd name="connsiteY4" fmla="*/ 495492 h 1249459"/>
                    <a:gd name="connsiteX5" fmla="*/ 1587581 w 2659233"/>
                    <a:gd name="connsiteY5" fmla="*/ 53 h 1249459"/>
                    <a:gd name="connsiteX6" fmla="*/ 11488 w 2659233"/>
                    <a:gd name="connsiteY6" fmla="*/ 784775 h 1249459"/>
                    <a:gd name="connsiteX0" fmla="*/ 11488 w 2659233"/>
                    <a:gd name="connsiteY0" fmla="*/ 784775 h 1249459"/>
                    <a:gd name="connsiteX1" fmla="*/ 77990 w 2659233"/>
                    <a:gd name="connsiteY1" fmla="*/ 1000906 h 1249459"/>
                    <a:gd name="connsiteX2" fmla="*/ 776259 w 2659233"/>
                    <a:gd name="connsiteY2" fmla="*/ 1236987 h 1249459"/>
                    <a:gd name="connsiteX3" fmla="*/ 2219349 w 2659233"/>
                    <a:gd name="connsiteY3" fmla="*/ 1147210 h 1249459"/>
                    <a:gd name="connsiteX4" fmla="*/ 2628335 w 2659233"/>
                    <a:gd name="connsiteY4" fmla="*/ 495492 h 1249459"/>
                    <a:gd name="connsiteX5" fmla="*/ 1587581 w 2659233"/>
                    <a:gd name="connsiteY5" fmla="*/ 53 h 1249459"/>
                    <a:gd name="connsiteX6" fmla="*/ 11488 w 2659233"/>
                    <a:gd name="connsiteY6" fmla="*/ 784775 h 1249459"/>
                    <a:gd name="connsiteX0" fmla="*/ 11488 w 2658067"/>
                    <a:gd name="connsiteY0" fmla="*/ 784775 h 1249459"/>
                    <a:gd name="connsiteX1" fmla="*/ 77990 w 2658067"/>
                    <a:gd name="connsiteY1" fmla="*/ 1000906 h 1249459"/>
                    <a:gd name="connsiteX2" fmla="*/ 776259 w 2658067"/>
                    <a:gd name="connsiteY2" fmla="*/ 1236987 h 1249459"/>
                    <a:gd name="connsiteX3" fmla="*/ 2219349 w 2658067"/>
                    <a:gd name="connsiteY3" fmla="*/ 1147210 h 1249459"/>
                    <a:gd name="connsiteX4" fmla="*/ 2628335 w 2658067"/>
                    <a:gd name="connsiteY4" fmla="*/ 495492 h 1249459"/>
                    <a:gd name="connsiteX5" fmla="*/ 1587581 w 2658067"/>
                    <a:gd name="connsiteY5" fmla="*/ 53 h 1249459"/>
                    <a:gd name="connsiteX6" fmla="*/ 11488 w 2658067"/>
                    <a:gd name="connsiteY6" fmla="*/ 784775 h 1249459"/>
                    <a:gd name="connsiteX0" fmla="*/ 16182 w 2662761"/>
                    <a:gd name="connsiteY0" fmla="*/ 784775 h 1249459"/>
                    <a:gd name="connsiteX1" fmla="*/ 82684 w 2662761"/>
                    <a:gd name="connsiteY1" fmla="*/ 1000906 h 1249459"/>
                    <a:gd name="connsiteX2" fmla="*/ 780953 w 2662761"/>
                    <a:gd name="connsiteY2" fmla="*/ 1236987 h 1249459"/>
                    <a:gd name="connsiteX3" fmla="*/ 2224043 w 2662761"/>
                    <a:gd name="connsiteY3" fmla="*/ 1147210 h 1249459"/>
                    <a:gd name="connsiteX4" fmla="*/ 2633029 w 2662761"/>
                    <a:gd name="connsiteY4" fmla="*/ 495492 h 1249459"/>
                    <a:gd name="connsiteX5" fmla="*/ 1592275 w 2662761"/>
                    <a:gd name="connsiteY5" fmla="*/ 53 h 1249459"/>
                    <a:gd name="connsiteX6" fmla="*/ 16182 w 2662761"/>
                    <a:gd name="connsiteY6" fmla="*/ 784775 h 12494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662761" h="1249459">
                      <a:moveTo>
                        <a:pt x="16182" y="784775"/>
                      </a:moveTo>
                      <a:cubicBezTo>
                        <a:pt x="-18178" y="860144"/>
                        <a:pt x="1353" y="921555"/>
                        <a:pt x="82684" y="1000906"/>
                      </a:cubicBezTo>
                      <a:cubicBezTo>
                        <a:pt x="281081" y="1171593"/>
                        <a:pt x="466177" y="1215929"/>
                        <a:pt x="780953" y="1236987"/>
                      </a:cubicBezTo>
                      <a:cubicBezTo>
                        <a:pt x="1256441" y="1271346"/>
                        <a:pt x="1711979" y="1232554"/>
                        <a:pt x="2224043" y="1147210"/>
                      </a:cubicBezTo>
                      <a:cubicBezTo>
                        <a:pt x="2722807" y="1009773"/>
                        <a:pt x="2686897" y="618952"/>
                        <a:pt x="2633029" y="495492"/>
                      </a:cubicBezTo>
                      <a:cubicBezTo>
                        <a:pt x="2475642" y="194018"/>
                        <a:pt x="2254410" y="2279"/>
                        <a:pt x="1592275" y="53"/>
                      </a:cubicBezTo>
                      <a:cubicBezTo>
                        <a:pt x="1319618" y="-4380"/>
                        <a:pt x="368641" y="273820"/>
                        <a:pt x="16182" y="784775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32" name="Полилиния 160"/>
                <p:cNvSpPr/>
                <p:nvPr/>
              </p:nvSpPr>
              <p:spPr>
                <a:xfrm>
                  <a:off x="892446" y="4701017"/>
                  <a:ext cx="2444894" cy="841083"/>
                </a:xfrm>
                <a:custGeom>
                  <a:avLst/>
                  <a:gdLst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701595 w 2616847"/>
                    <a:gd name="connsiteY6" fmla="*/ 256032 h 1223634"/>
                    <a:gd name="connsiteX7" fmla="*/ 0 w 2616847"/>
                    <a:gd name="connsiteY7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701595 w 2616847"/>
                    <a:gd name="connsiteY6" fmla="*/ 256032 h 1223634"/>
                    <a:gd name="connsiteX7" fmla="*/ 0 w 2616847"/>
                    <a:gd name="connsiteY7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0 w 2616847"/>
                    <a:gd name="connsiteY6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0 w 2616847"/>
                    <a:gd name="connsiteY6" fmla="*/ 784722 h 1223634"/>
                    <a:gd name="connsiteX0" fmla="*/ 0 w 2616847"/>
                    <a:gd name="connsiteY0" fmla="*/ 785486 h 1224398"/>
                    <a:gd name="connsiteX1" fmla="*/ 66502 w 2616847"/>
                    <a:gd name="connsiteY1" fmla="*/ 1001617 h 1224398"/>
                    <a:gd name="connsiteX2" fmla="*/ 771421 w 2616847"/>
                    <a:gd name="connsiteY2" fmla="*/ 1224398 h 1224398"/>
                    <a:gd name="connsiteX3" fmla="*/ 2207861 w 2616847"/>
                    <a:gd name="connsiteY3" fmla="*/ 1147921 h 1224398"/>
                    <a:gd name="connsiteX4" fmla="*/ 2616847 w 2616847"/>
                    <a:gd name="connsiteY4" fmla="*/ 496203 h 1224398"/>
                    <a:gd name="connsiteX5" fmla="*/ 1576093 w 2616847"/>
                    <a:gd name="connsiteY5" fmla="*/ 764 h 1224398"/>
                    <a:gd name="connsiteX6" fmla="*/ 0 w 2616847"/>
                    <a:gd name="connsiteY6" fmla="*/ 785486 h 1224398"/>
                    <a:gd name="connsiteX0" fmla="*/ 0 w 2616847"/>
                    <a:gd name="connsiteY0" fmla="*/ 785486 h 1224398"/>
                    <a:gd name="connsiteX1" fmla="*/ 66502 w 2616847"/>
                    <a:gd name="connsiteY1" fmla="*/ 1001617 h 1224398"/>
                    <a:gd name="connsiteX2" fmla="*/ 771421 w 2616847"/>
                    <a:gd name="connsiteY2" fmla="*/ 1224398 h 1224398"/>
                    <a:gd name="connsiteX3" fmla="*/ 2207861 w 2616847"/>
                    <a:gd name="connsiteY3" fmla="*/ 1147921 h 1224398"/>
                    <a:gd name="connsiteX4" fmla="*/ 2616847 w 2616847"/>
                    <a:gd name="connsiteY4" fmla="*/ 496203 h 1224398"/>
                    <a:gd name="connsiteX5" fmla="*/ 1576093 w 2616847"/>
                    <a:gd name="connsiteY5" fmla="*/ 764 h 1224398"/>
                    <a:gd name="connsiteX6" fmla="*/ 0 w 2616847"/>
                    <a:gd name="connsiteY6" fmla="*/ 785486 h 1224398"/>
                    <a:gd name="connsiteX0" fmla="*/ 0 w 2616847"/>
                    <a:gd name="connsiteY0" fmla="*/ 785758 h 1224670"/>
                    <a:gd name="connsiteX1" fmla="*/ 66502 w 2616847"/>
                    <a:gd name="connsiteY1" fmla="*/ 1001889 h 1224670"/>
                    <a:gd name="connsiteX2" fmla="*/ 771421 w 2616847"/>
                    <a:gd name="connsiteY2" fmla="*/ 1224670 h 1224670"/>
                    <a:gd name="connsiteX3" fmla="*/ 2207861 w 2616847"/>
                    <a:gd name="connsiteY3" fmla="*/ 1148193 h 1224670"/>
                    <a:gd name="connsiteX4" fmla="*/ 2616847 w 2616847"/>
                    <a:gd name="connsiteY4" fmla="*/ 496475 h 1224670"/>
                    <a:gd name="connsiteX5" fmla="*/ 1576093 w 2616847"/>
                    <a:gd name="connsiteY5" fmla="*/ 1036 h 1224670"/>
                    <a:gd name="connsiteX6" fmla="*/ 0 w 2616847"/>
                    <a:gd name="connsiteY6" fmla="*/ 785758 h 1224670"/>
                    <a:gd name="connsiteX0" fmla="*/ 0 w 2616847"/>
                    <a:gd name="connsiteY0" fmla="*/ 785487 h 1224399"/>
                    <a:gd name="connsiteX1" fmla="*/ 66502 w 2616847"/>
                    <a:gd name="connsiteY1" fmla="*/ 1001618 h 1224399"/>
                    <a:gd name="connsiteX2" fmla="*/ 771421 w 2616847"/>
                    <a:gd name="connsiteY2" fmla="*/ 1224399 h 1224399"/>
                    <a:gd name="connsiteX3" fmla="*/ 2207861 w 2616847"/>
                    <a:gd name="connsiteY3" fmla="*/ 1147922 h 1224399"/>
                    <a:gd name="connsiteX4" fmla="*/ 2616847 w 2616847"/>
                    <a:gd name="connsiteY4" fmla="*/ 496204 h 1224399"/>
                    <a:gd name="connsiteX5" fmla="*/ 1576093 w 2616847"/>
                    <a:gd name="connsiteY5" fmla="*/ 765 h 1224399"/>
                    <a:gd name="connsiteX6" fmla="*/ 0 w 2616847"/>
                    <a:gd name="connsiteY6" fmla="*/ 785487 h 1224399"/>
                    <a:gd name="connsiteX0" fmla="*/ 0 w 2616847"/>
                    <a:gd name="connsiteY0" fmla="*/ 784726 h 1223638"/>
                    <a:gd name="connsiteX1" fmla="*/ 66502 w 2616847"/>
                    <a:gd name="connsiteY1" fmla="*/ 1000857 h 1223638"/>
                    <a:gd name="connsiteX2" fmla="*/ 771421 w 2616847"/>
                    <a:gd name="connsiteY2" fmla="*/ 1223638 h 1223638"/>
                    <a:gd name="connsiteX3" fmla="*/ 2207861 w 2616847"/>
                    <a:gd name="connsiteY3" fmla="*/ 1147161 h 1223638"/>
                    <a:gd name="connsiteX4" fmla="*/ 2616847 w 2616847"/>
                    <a:gd name="connsiteY4" fmla="*/ 495443 h 1223638"/>
                    <a:gd name="connsiteX5" fmla="*/ 1576093 w 2616847"/>
                    <a:gd name="connsiteY5" fmla="*/ 4 h 1223638"/>
                    <a:gd name="connsiteX6" fmla="*/ 0 w 2616847"/>
                    <a:gd name="connsiteY6" fmla="*/ 784726 h 1223638"/>
                    <a:gd name="connsiteX0" fmla="*/ 0 w 2616847"/>
                    <a:gd name="connsiteY0" fmla="*/ 784878 h 1223790"/>
                    <a:gd name="connsiteX1" fmla="*/ 66502 w 2616847"/>
                    <a:gd name="connsiteY1" fmla="*/ 1001009 h 1223790"/>
                    <a:gd name="connsiteX2" fmla="*/ 771421 w 2616847"/>
                    <a:gd name="connsiteY2" fmla="*/ 1223790 h 1223790"/>
                    <a:gd name="connsiteX3" fmla="*/ 2207861 w 2616847"/>
                    <a:gd name="connsiteY3" fmla="*/ 1147313 h 1223790"/>
                    <a:gd name="connsiteX4" fmla="*/ 2616847 w 2616847"/>
                    <a:gd name="connsiteY4" fmla="*/ 495595 h 1223790"/>
                    <a:gd name="connsiteX5" fmla="*/ 1576093 w 2616847"/>
                    <a:gd name="connsiteY5" fmla="*/ 156 h 1223790"/>
                    <a:gd name="connsiteX6" fmla="*/ 0 w 2616847"/>
                    <a:gd name="connsiteY6" fmla="*/ 784878 h 1223790"/>
                    <a:gd name="connsiteX0" fmla="*/ 0 w 2616847"/>
                    <a:gd name="connsiteY0" fmla="*/ 784878 h 1223790"/>
                    <a:gd name="connsiteX1" fmla="*/ 66502 w 2616847"/>
                    <a:gd name="connsiteY1" fmla="*/ 1001009 h 1223790"/>
                    <a:gd name="connsiteX2" fmla="*/ 771421 w 2616847"/>
                    <a:gd name="connsiteY2" fmla="*/ 1223790 h 1223790"/>
                    <a:gd name="connsiteX3" fmla="*/ 2207861 w 2616847"/>
                    <a:gd name="connsiteY3" fmla="*/ 1147313 h 1223790"/>
                    <a:gd name="connsiteX4" fmla="*/ 2616847 w 2616847"/>
                    <a:gd name="connsiteY4" fmla="*/ 495595 h 1223790"/>
                    <a:gd name="connsiteX5" fmla="*/ 1576093 w 2616847"/>
                    <a:gd name="connsiteY5" fmla="*/ 156 h 1223790"/>
                    <a:gd name="connsiteX6" fmla="*/ 0 w 2616847"/>
                    <a:gd name="connsiteY6" fmla="*/ 784878 h 1223790"/>
                    <a:gd name="connsiteX0" fmla="*/ 0 w 2637556"/>
                    <a:gd name="connsiteY0" fmla="*/ 784878 h 1223790"/>
                    <a:gd name="connsiteX1" fmla="*/ 66502 w 2637556"/>
                    <a:gd name="connsiteY1" fmla="*/ 1001009 h 1223790"/>
                    <a:gd name="connsiteX2" fmla="*/ 771421 w 2637556"/>
                    <a:gd name="connsiteY2" fmla="*/ 1223790 h 1223790"/>
                    <a:gd name="connsiteX3" fmla="*/ 2207861 w 2637556"/>
                    <a:gd name="connsiteY3" fmla="*/ 1147313 h 1223790"/>
                    <a:gd name="connsiteX4" fmla="*/ 2616847 w 2637556"/>
                    <a:gd name="connsiteY4" fmla="*/ 495595 h 1223790"/>
                    <a:gd name="connsiteX5" fmla="*/ 1576093 w 2637556"/>
                    <a:gd name="connsiteY5" fmla="*/ 156 h 1223790"/>
                    <a:gd name="connsiteX6" fmla="*/ 0 w 2637556"/>
                    <a:gd name="connsiteY6" fmla="*/ 784878 h 1223790"/>
                    <a:gd name="connsiteX0" fmla="*/ 0 w 2637556"/>
                    <a:gd name="connsiteY0" fmla="*/ 784878 h 1223790"/>
                    <a:gd name="connsiteX1" fmla="*/ 66502 w 2637556"/>
                    <a:gd name="connsiteY1" fmla="*/ 1001009 h 1223790"/>
                    <a:gd name="connsiteX2" fmla="*/ 771421 w 2637556"/>
                    <a:gd name="connsiteY2" fmla="*/ 1223790 h 1223790"/>
                    <a:gd name="connsiteX3" fmla="*/ 2207861 w 2637556"/>
                    <a:gd name="connsiteY3" fmla="*/ 1147313 h 1223790"/>
                    <a:gd name="connsiteX4" fmla="*/ 2616847 w 2637556"/>
                    <a:gd name="connsiteY4" fmla="*/ 495595 h 1223790"/>
                    <a:gd name="connsiteX5" fmla="*/ 1576093 w 2637556"/>
                    <a:gd name="connsiteY5" fmla="*/ 156 h 1223790"/>
                    <a:gd name="connsiteX6" fmla="*/ 0 w 2637556"/>
                    <a:gd name="connsiteY6" fmla="*/ 784878 h 1223790"/>
                    <a:gd name="connsiteX0" fmla="*/ 0 w 2637556"/>
                    <a:gd name="connsiteY0" fmla="*/ 784878 h 1245886"/>
                    <a:gd name="connsiteX1" fmla="*/ 66502 w 2637556"/>
                    <a:gd name="connsiteY1" fmla="*/ 1001009 h 1245886"/>
                    <a:gd name="connsiteX2" fmla="*/ 771421 w 2637556"/>
                    <a:gd name="connsiteY2" fmla="*/ 1223790 h 1245886"/>
                    <a:gd name="connsiteX3" fmla="*/ 2207861 w 2637556"/>
                    <a:gd name="connsiteY3" fmla="*/ 1147313 h 1245886"/>
                    <a:gd name="connsiteX4" fmla="*/ 2616847 w 2637556"/>
                    <a:gd name="connsiteY4" fmla="*/ 495595 h 1245886"/>
                    <a:gd name="connsiteX5" fmla="*/ 1576093 w 2637556"/>
                    <a:gd name="connsiteY5" fmla="*/ 156 h 1245886"/>
                    <a:gd name="connsiteX6" fmla="*/ 0 w 2637556"/>
                    <a:gd name="connsiteY6" fmla="*/ 784878 h 1245886"/>
                    <a:gd name="connsiteX0" fmla="*/ 0 w 2637556"/>
                    <a:gd name="connsiteY0" fmla="*/ 784878 h 1245886"/>
                    <a:gd name="connsiteX1" fmla="*/ 66502 w 2637556"/>
                    <a:gd name="connsiteY1" fmla="*/ 1001009 h 1245886"/>
                    <a:gd name="connsiteX2" fmla="*/ 771421 w 2637556"/>
                    <a:gd name="connsiteY2" fmla="*/ 1223790 h 1245886"/>
                    <a:gd name="connsiteX3" fmla="*/ 2207861 w 2637556"/>
                    <a:gd name="connsiteY3" fmla="*/ 1147313 h 1245886"/>
                    <a:gd name="connsiteX4" fmla="*/ 2616847 w 2637556"/>
                    <a:gd name="connsiteY4" fmla="*/ 495595 h 1245886"/>
                    <a:gd name="connsiteX5" fmla="*/ 1576093 w 2637556"/>
                    <a:gd name="connsiteY5" fmla="*/ 156 h 1245886"/>
                    <a:gd name="connsiteX6" fmla="*/ 0 w 2637556"/>
                    <a:gd name="connsiteY6" fmla="*/ 784878 h 1245886"/>
                    <a:gd name="connsiteX0" fmla="*/ 0 w 2637556"/>
                    <a:gd name="connsiteY0" fmla="*/ 784878 h 1256629"/>
                    <a:gd name="connsiteX1" fmla="*/ 66502 w 2637556"/>
                    <a:gd name="connsiteY1" fmla="*/ 1001009 h 1256629"/>
                    <a:gd name="connsiteX2" fmla="*/ 764771 w 2637556"/>
                    <a:gd name="connsiteY2" fmla="*/ 1237090 h 1256629"/>
                    <a:gd name="connsiteX3" fmla="*/ 2207861 w 2637556"/>
                    <a:gd name="connsiteY3" fmla="*/ 1147313 h 1256629"/>
                    <a:gd name="connsiteX4" fmla="*/ 2616847 w 2637556"/>
                    <a:gd name="connsiteY4" fmla="*/ 495595 h 1256629"/>
                    <a:gd name="connsiteX5" fmla="*/ 1576093 w 2637556"/>
                    <a:gd name="connsiteY5" fmla="*/ 156 h 1256629"/>
                    <a:gd name="connsiteX6" fmla="*/ 0 w 2637556"/>
                    <a:gd name="connsiteY6" fmla="*/ 784878 h 1256629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3700 w 2641256"/>
                    <a:gd name="connsiteY0" fmla="*/ 784878 h 1249562"/>
                    <a:gd name="connsiteX1" fmla="*/ 70202 w 2641256"/>
                    <a:gd name="connsiteY1" fmla="*/ 1001009 h 1249562"/>
                    <a:gd name="connsiteX2" fmla="*/ 768471 w 2641256"/>
                    <a:gd name="connsiteY2" fmla="*/ 1237090 h 1249562"/>
                    <a:gd name="connsiteX3" fmla="*/ 2211561 w 2641256"/>
                    <a:gd name="connsiteY3" fmla="*/ 1147313 h 1249562"/>
                    <a:gd name="connsiteX4" fmla="*/ 2620547 w 2641256"/>
                    <a:gd name="connsiteY4" fmla="*/ 495595 h 1249562"/>
                    <a:gd name="connsiteX5" fmla="*/ 1579793 w 2641256"/>
                    <a:gd name="connsiteY5" fmla="*/ 156 h 1249562"/>
                    <a:gd name="connsiteX6" fmla="*/ 3700 w 2641256"/>
                    <a:gd name="connsiteY6" fmla="*/ 784878 h 1249562"/>
                    <a:gd name="connsiteX0" fmla="*/ 11488 w 2649044"/>
                    <a:gd name="connsiteY0" fmla="*/ 784878 h 1249562"/>
                    <a:gd name="connsiteX1" fmla="*/ 77990 w 2649044"/>
                    <a:gd name="connsiteY1" fmla="*/ 1001009 h 1249562"/>
                    <a:gd name="connsiteX2" fmla="*/ 776259 w 2649044"/>
                    <a:gd name="connsiteY2" fmla="*/ 1237090 h 1249562"/>
                    <a:gd name="connsiteX3" fmla="*/ 2219349 w 2649044"/>
                    <a:gd name="connsiteY3" fmla="*/ 1147313 h 1249562"/>
                    <a:gd name="connsiteX4" fmla="*/ 2628335 w 2649044"/>
                    <a:gd name="connsiteY4" fmla="*/ 495595 h 1249562"/>
                    <a:gd name="connsiteX5" fmla="*/ 1587581 w 2649044"/>
                    <a:gd name="connsiteY5" fmla="*/ 156 h 1249562"/>
                    <a:gd name="connsiteX6" fmla="*/ 11488 w 2649044"/>
                    <a:gd name="connsiteY6" fmla="*/ 784878 h 1249562"/>
                    <a:gd name="connsiteX0" fmla="*/ 11488 w 2659233"/>
                    <a:gd name="connsiteY0" fmla="*/ 784878 h 1249562"/>
                    <a:gd name="connsiteX1" fmla="*/ 77990 w 2659233"/>
                    <a:gd name="connsiteY1" fmla="*/ 1001009 h 1249562"/>
                    <a:gd name="connsiteX2" fmla="*/ 776259 w 2659233"/>
                    <a:gd name="connsiteY2" fmla="*/ 1237090 h 1249562"/>
                    <a:gd name="connsiteX3" fmla="*/ 2219349 w 2659233"/>
                    <a:gd name="connsiteY3" fmla="*/ 1147313 h 1249562"/>
                    <a:gd name="connsiteX4" fmla="*/ 2628335 w 2659233"/>
                    <a:gd name="connsiteY4" fmla="*/ 495595 h 1249562"/>
                    <a:gd name="connsiteX5" fmla="*/ 1587581 w 2659233"/>
                    <a:gd name="connsiteY5" fmla="*/ 156 h 1249562"/>
                    <a:gd name="connsiteX6" fmla="*/ 11488 w 2659233"/>
                    <a:gd name="connsiteY6" fmla="*/ 784878 h 1249562"/>
                    <a:gd name="connsiteX0" fmla="*/ 11488 w 2659233"/>
                    <a:gd name="connsiteY0" fmla="*/ 784775 h 1249459"/>
                    <a:gd name="connsiteX1" fmla="*/ 77990 w 2659233"/>
                    <a:gd name="connsiteY1" fmla="*/ 1000906 h 1249459"/>
                    <a:gd name="connsiteX2" fmla="*/ 776259 w 2659233"/>
                    <a:gd name="connsiteY2" fmla="*/ 1236987 h 1249459"/>
                    <a:gd name="connsiteX3" fmla="*/ 2219349 w 2659233"/>
                    <a:gd name="connsiteY3" fmla="*/ 1147210 h 1249459"/>
                    <a:gd name="connsiteX4" fmla="*/ 2628335 w 2659233"/>
                    <a:gd name="connsiteY4" fmla="*/ 495492 h 1249459"/>
                    <a:gd name="connsiteX5" fmla="*/ 1587581 w 2659233"/>
                    <a:gd name="connsiteY5" fmla="*/ 53 h 1249459"/>
                    <a:gd name="connsiteX6" fmla="*/ 11488 w 2659233"/>
                    <a:gd name="connsiteY6" fmla="*/ 784775 h 1249459"/>
                    <a:gd name="connsiteX0" fmla="*/ 11488 w 2659233"/>
                    <a:gd name="connsiteY0" fmla="*/ 784775 h 1249459"/>
                    <a:gd name="connsiteX1" fmla="*/ 77990 w 2659233"/>
                    <a:gd name="connsiteY1" fmla="*/ 1000906 h 1249459"/>
                    <a:gd name="connsiteX2" fmla="*/ 776259 w 2659233"/>
                    <a:gd name="connsiteY2" fmla="*/ 1236987 h 1249459"/>
                    <a:gd name="connsiteX3" fmla="*/ 2219349 w 2659233"/>
                    <a:gd name="connsiteY3" fmla="*/ 1147210 h 1249459"/>
                    <a:gd name="connsiteX4" fmla="*/ 2628335 w 2659233"/>
                    <a:gd name="connsiteY4" fmla="*/ 495492 h 1249459"/>
                    <a:gd name="connsiteX5" fmla="*/ 1587581 w 2659233"/>
                    <a:gd name="connsiteY5" fmla="*/ 53 h 1249459"/>
                    <a:gd name="connsiteX6" fmla="*/ 11488 w 2659233"/>
                    <a:gd name="connsiteY6" fmla="*/ 784775 h 1249459"/>
                    <a:gd name="connsiteX0" fmla="*/ 11488 w 2658067"/>
                    <a:gd name="connsiteY0" fmla="*/ 784775 h 1249459"/>
                    <a:gd name="connsiteX1" fmla="*/ 77990 w 2658067"/>
                    <a:gd name="connsiteY1" fmla="*/ 1000906 h 1249459"/>
                    <a:gd name="connsiteX2" fmla="*/ 776259 w 2658067"/>
                    <a:gd name="connsiteY2" fmla="*/ 1236987 h 1249459"/>
                    <a:gd name="connsiteX3" fmla="*/ 2219349 w 2658067"/>
                    <a:gd name="connsiteY3" fmla="*/ 1147210 h 1249459"/>
                    <a:gd name="connsiteX4" fmla="*/ 2628335 w 2658067"/>
                    <a:gd name="connsiteY4" fmla="*/ 495492 h 1249459"/>
                    <a:gd name="connsiteX5" fmla="*/ 1587581 w 2658067"/>
                    <a:gd name="connsiteY5" fmla="*/ 53 h 1249459"/>
                    <a:gd name="connsiteX6" fmla="*/ 11488 w 2658067"/>
                    <a:gd name="connsiteY6" fmla="*/ 784775 h 1249459"/>
                    <a:gd name="connsiteX0" fmla="*/ 16182 w 2662761"/>
                    <a:gd name="connsiteY0" fmla="*/ 784775 h 1249459"/>
                    <a:gd name="connsiteX1" fmla="*/ 82684 w 2662761"/>
                    <a:gd name="connsiteY1" fmla="*/ 1000906 h 1249459"/>
                    <a:gd name="connsiteX2" fmla="*/ 780953 w 2662761"/>
                    <a:gd name="connsiteY2" fmla="*/ 1236987 h 1249459"/>
                    <a:gd name="connsiteX3" fmla="*/ 2224043 w 2662761"/>
                    <a:gd name="connsiteY3" fmla="*/ 1147210 h 1249459"/>
                    <a:gd name="connsiteX4" fmla="*/ 2633029 w 2662761"/>
                    <a:gd name="connsiteY4" fmla="*/ 495492 h 1249459"/>
                    <a:gd name="connsiteX5" fmla="*/ 1592275 w 2662761"/>
                    <a:gd name="connsiteY5" fmla="*/ 53 h 1249459"/>
                    <a:gd name="connsiteX6" fmla="*/ 16182 w 2662761"/>
                    <a:gd name="connsiteY6" fmla="*/ 784775 h 1249459"/>
                    <a:gd name="connsiteX0" fmla="*/ 16182 w 2662761"/>
                    <a:gd name="connsiteY0" fmla="*/ 445440 h 910124"/>
                    <a:gd name="connsiteX1" fmla="*/ 82684 w 2662761"/>
                    <a:gd name="connsiteY1" fmla="*/ 661571 h 910124"/>
                    <a:gd name="connsiteX2" fmla="*/ 780953 w 2662761"/>
                    <a:gd name="connsiteY2" fmla="*/ 897652 h 910124"/>
                    <a:gd name="connsiteX3" fmla="*/ 2224043 w 2662761"/>
                    <a:gd name="connsiteY3" fmla="*/ 807875 h 910124"/>
                    <a:gd name="connsiteX4" fmla="*/ 2633029 w 2662761"/>
                    <a:gd name="connsiteY4" fmla="*/ 156157 h 910124"/>
                    <a:gd name="connsiteX5" fmla="*/ 1677335 w 2662761"/>
                    <a:gd name="connsiteY5" fmla="*/ 80704 h 910124"/>
                    <a:gd name="connsiteX6" fmla="*/ 16182 w 2662761"/>
                    <a:gd name="connsiteY6" fmla="*/ 445440 h 910124"/>
                    <a:gd name="connsiteX0" fmla="*/ 16182 w 2544074"/>
                    <a:gd name="connsiteY0" fmla="*/ 386069 h 850753"/>
                    <a:gd name="connsiteX1" fmla="*/ 82684 w 2544074"/>
                    <a:gd name="connsiteY1" fmla="*/ 602200 h 850753"/>
                    <a:gd name="connsiteX2" fmla="*/ 780953 w 2544074"/>
                    <a:gd name="connsiteY2" fmla="*/ 838281 h 850753"/>
                    <a:gd name="connsiteX3" fmla="*/ 2224043 w 2544074"/>
                    <a:gd name="connsiteY3" fmla="*/ 748504 h 850753"/>
                    <a:gd name="connsiteX4" fmla="*/ 2449618 w 2544074"/>
                    <a:gd name="connsiteY4" fmla="*/ 277540 h 850753"/>
                    <a:gd name="connsiteX5" fmla="*/ 1677335 w 2544074"/>
                    <a:gd name="connsiteY5" fmla="*/ 21333 h 850753"/>
                    <a:gd name="connsiteX6" fmla="*/ 16182 w 2544074"/>
                    <a:gd name="connsiteY6" fmla="*/ 386069 h 850753"/>
                    <a:gd name="connsiteX0" fmla="*/ 163514 w 2481413"/>
                    <a:gd name="connsiteY0" fmla="*/ 549655 h 830928"/>
                    <a:gd name="connsiteX1" fmla="*/ 20023 w 2481413"/>
                    <a:gd name="connsiteY1" fmla="*/ 582375 h 830928"/>
                    <a:gd name="connsiteX2" fmla="*/ 718292 w 2481413"/>
                    <a:gd name="connsiteY2" fmla="*/ 818456 h 830928"/>
                    <a:gd name="connsiteX3" fmla="*/ 2161382 w 2481413"/>
                    <a:gd name="connsiteY3" fmla="*/ 728679 h 830928"/>
                    <a:gd name="connsiteX4" fmla="*/ 2386957 w 2481413"/>
                    <a:gd name="connsiteY4" fmla="*/ 257715 h 830928"/>
                    <a:gd name="connsiteX5" fmla="*/ 1614674 w 2481413"/>
                    <a:gd name="connsiteY5" fmla="*/ 1508 h 830928"/>
                    <a:gd name="connsiteX6" fmla="*/ 163514 w 2481413"/>
                    <a:gd name="connsiteY6" fmla="*/ 549655 h 830928"/>
                    <a:gd name="connsiteX0" fmla="*/ 163514 w 2481413"/>
                    <a:gd name="connsiteY0" fmla="*/ 549655 h 830928"/>
                    <a:gd name="connsiteX1" fmla="*/ 20023 w 2481413"/>
                    <a:gd name="connsiteY1" fmla="*/ 582375 h 830928"/>
                    <a:gd name="connsiteX2" fmla="*/ 718292 w 2481413"/>
                    <a:gd name="connsiteY2" fmla="*/ 818456 h 830928"/>
                    <a:gd name="connsiteX3" fmla="*/ 2161382 w 2481413"/>
                    <a:gd name="connsiteY3" fmla="*/ 728679 h 830928"/>
                    <a:gd name="connsiteX4" fmla="*/ 2386957 w 2481413"/>
                    <a:gd name="connsiteY4" fmla="*/ 257715 h 830928"/>
                    <a:gd name="connsiteX5" fmla="*/ 1614674 w 2481413"/>
                    <a:gd name="connsiteY5" fmla="*/ 1508 h 830928"/>
                    <a:gd name="connsiteX6" fmla="*/ 163514 w 2481413"/>
                    <a:gd name="connsiteY6" fmla="*/ 549655 h 830928"/>
                    <a:gd name="connsiteX0" fmla="*/ 166928 w 2484827"/>
                    <a:gd name="connsiteY0" fmla="*/ 549655 h 830928"/>
                    <a:gd name="connsiteX1" fmla="*/ 23437 w 2484827"/>
                    <a:gd name="connsiteY1" fmla="*/ 582375 h 830928"/>
                    <a:gd name="connsiteX2" fmla="*/ 721706 w 2484827"/>
                    <a:gd name="connsiteY2" fmla="*/ 818456 h 830928"/>
                    <a:gd name="connsiteX3" fmla="*/ 2164796 w 2484827"/>
                    <a:gd name="connsiteY3" fmla="*/ 728679 h 830928"/>
                    <a:gd name="connsiteX4" fmla="*/ 2390371 w 2484827"/>
                    <a:gd name="connsiteY4" fmla="*/ 257715 h 830928"/>
                    <a:gd name="connsiteX5" fmla="*/ 1618088 w 2484827"/>
                    <a:gd name="connsiteY5" fmla="*/ 1508 h 830928"/>
                    <a:gd name="connsiteX6" fmla="*/ 166928 w 2484827"/>
                    <a:gd name="connsiteY6" fmla="*/ 549655 h 830928"/>
                    <a:gd name="connsiteX0" fmla="*/ 166928 w 2484827"/>
                    <a:gd name="connsiteY0" fmla="*/ 559179 h 840452"/>
                    <a:gd name="connsiteX1" fmla="*/ 23437 w 2484827"/>
                    <a:gd name="connsiteY1" fmla="*/ 591899 h 840452"/>
                    <a:gd name="connsiteX2" fmla="*/ 721706 w 2484827"/>
                    <a:gd name="connsiteY2" fmla="*/ 827980 h 840452"/>
                    <a:gd name="connsiteX3" fmla="*/ 2164796 w 2484827"/>
                    <a:gd name="connsiteY3" fmla="*/ 738203 h 840452"/>
                    <a:gd name="connsiteX4" fmla="*/ 2390371 w 2484827"/>
                    <a:gd name="connsiteY4" fmla="*/ 267239 h 840452"/>
                    <a:gd name="connsiteX5" fmla="*/ 1618088 w 2484827"/>
                    <a:gd name="connsiteY5" fmla="*/ 400 h 840452"/>
                    <a:gd name="connsiteX6" fmla="*/ 166928 w 2484827"/>
                    <a:gd name="connsiteY6" fmla="*/ 559179 h 840452"/>
                    <a:gd name="connsiteX0" fmla="*/ 166928 w 2484827"/>
                    <a:gd name="connsiteY0" fmla="*/ 559179 h 840452"/>
                    <a:gd name="connsiteX1" fmla="*/ 23437 w 2484827"/>
                    <a:gd name="connsiteY1" fmla="*/ 591899 h 840452"/>
                    <a:gd name="connsiteX2" fmla="*/ 721706 w 2484827"/>
                    <a:gd name="connsiteY2" fmla="*/ 827980 h 840452"/>
                    <a:gd name="connsiteX3" fmla="*/ 2164796 w 2484827"/>
                    <a:gd name="connsiteY3" fmla="*/ 738203 h 840452"/>
                    <a:gd name="connsiteX4" fmla="*/ 2390371 w 2484827"/>
                    <a:gd name="connsiteY4" fmla="*/ 267239 h 840452"/>
                    <a:gd name="connsiteX5" fmla="*/ 1618088 w 2484827"/>
                    <a:gd name="connsiteY5" fmla="*/ 400 h 840452"/>
                    <a:gd name="connsiteX6" fmla="*/ 166928 w 2484827"/>
                    <a:gd name="connsiteY6" fmla="*/ 559179 h 840452"/>
                    <a:gd name="connsiteX0" fmla="*/ 166928 w 2484827"/>
                    <a:gd name="connsiteY0" fmla="*/ 558779 h 840052"/>
                    <a:gd name="connsiteX1" fmla="*/ 23437 w 2484827"/>
                    <a:gd name="connsiteY1" fmla="*/ 591499 h 840052"/>
                    <a:gd name="connsiteX2" fmla="*/ 721706 w 2484827"/>
                    <a:gd name="connsiteY2" fmla="*/ 827580 h 840052"/>
                    <a:gd name="connsiteX3" fmla="*/ 2164796 w 2484827"/>
                    <a:gd name="connsiteY3" fmla="*/ 737803 h 840052"/>
                    <a:gd name="connsiteX4" fmla="*/ 2390371 w 2484827"/>
                    <a:gd name="connsiteY4" fmla="*/ 266839 h 840052"/>
                    <a:gd name="connsiteX5" fmla="*/ 1618088 w 2484827"/>
                    <a:gd name="connsiteY5" fmla="*/ 0 h 840052"/>
                    <a:gd name="connsiteX6" fmla="*/ 166928 w 2484827"/>
                    <a:gd name="connsiteY6" fmla="*/ 558779 h 840052"/>
                    <a:gd name="connsiteX0" fmla="*/ 166928 w 2484827"/>
                    <a:gd name="connsiteY0" fmla="*/ 559136 h 840409"/>
                    <a:gd name="connsiteX1" fmla="*/ 23437 w 2484827"/>
                    <a:gd name="connsiteY1" fmla="*/ 591856 h 840409"/>
                    <a:gd name="connsiteX2" fmla="*/ 721706 w 2484827"/>
                    <a:gd name="connsiteY2" fmla="*/ 827937 h 840409"/>
                    <a:gd name="connsiteX3" fmla="*/ 2164796 w 2484827"/>
                    <a:gd name="connsiteY3" fmla="*/ 738160 h 840409"/>
                    <a:gd name="connsiteX4" fmla="*/ 2390371 w 2484827"/>
                    <a:gd name="connsiteY4" fmla="*/ 267196 h 840409"/>
                    <a:gd name="connsiteX5" fmla="*/ 1618088 w 2484827"/>
                    <a:gd name="connsiteY5" fmla="*/ 357 h 840409"/>
                    <a:gd name="connsiteX6" fmla="*/ 166928 w 2484827"/>
                    <a:gd name="connsiteY6" fmla="*/ 559136 h 840409"/>
                    <a:gd name="connsiteX0" fmla="*/ 166928 w 2484827"/>
                    <a:gd name="connsiteY0" fmla="*/ 559674 h 840947"/>
                    <a:gd name="connsiteX1" fmla="*/ 23437 w 2484827"/>
                    <a:gd name="connsiteY1" fmla="*/ 592394 h 840947"/>
                    <a:gd name="connsiteX2" fmla="*/ 721706 w 2484827"/>
                    <a:gd name="connsiteY2" fmla="*/ 828475 h 840947"/>
                    <a:gd name="connsiteX3" fmla="*/ 2164796 w 2484827"/>
                    <a:gd name="connsiteY3" fmla="*/ 738698 h 840947"/>
                    <a:gd name="connsiteX4" fmla="*/ 2390371 w 2484827"/>
                    <a:gd name="connsiteY4" fmla="*/ 267734 h 840947"/>
                    <a:gd name="connsiteX5" fmla="*/ 1618088 w 2484827"/>
                    <a:gd name="connsiteY5" fmla="*/ 895 h 840947"/>
                    <a:gd name="connsiteX6" fmla="*/ 166928 w 2484827"/>
                    <a:gd name="connsiteY6" fmla="*/ 559674 h 840947"/>
                    <a:gd name="connsiteX0" fmla="*/ 166928 w 2410626"/>
                    <a:gd name="connsiteY0" fmla="*/ 559674 h 840947"/>
                    <a:gd name="connsiteX1" fmla="*/ 23437 w 2410626"/>
                    <a:gd name="connsiteY1" fmla="*/ 592394 h 840947"/>
                    <a:gd name="connsiteX2" fmla="*/ 721706 w 2410626"/>
                    <a:gd name="connsiteY2" fmla="*/ 828475 h 840947"/>
                    <a:gd name="connsiteX3" fmla="*/ 2164796 w 2410626"/>
                    <a:gd name="connsiteY3" fmla="*/ 738698 h 840947"/>
                    <a:gd name="connsiteX4" fmla="*/ 2390371 w 2410626"/>
                    <a:gd name="connsiteY4" fmla="*/ 267734 h 840947"/>
                    <a:gd name="connsiteX5" fmla="*/ 1618088 w 2410626"/>
                    <a:gd name="connsiteY5" fmla="*/ 895 h 840947"/>
                    <a:gd name="connsiteX6" fmla="*/ 166928 w 2410626"/>
                    <a:gd name="connsiteY6" fmla="*/ 559674 h 840947"/>
                    <a:gd name="connsiteX0" fmla="*/ 166928 w 2419606"/>
                    <a:gd name="connsiteY0" fmla="*/ 559674 h 840947"/>
                    <a:gd name="connsiteX1" fmla="*/ 23437 w 2419606"/>
                    <a:gd name="connsiteY1" fmla="*/ 592394 h 840947"/>
                    <a:gd name="connsiteX2" fmla="*/ 721706 w 2419606"/>
                    <a:gd name="connsiteY2" fmla="*/ 828475 h 840947"/>
                    <a:gd name="connsiteX3" fmla="*/ 2164796 w 2419606"/>
                    <a:gd name="connsiteY3" fmla="*/ 738698 h 840947"/>
                    <a:gd name="connsiteX4" fmla="*/ 2390371 w 2419606"/>
                    <a:gd name="connsiteY4" fmla="*/ 267734 h 840947"/>
                    <a:gd name="connsiteX5" fmla="*/ 1618088 w 2419606"/>
                    <a:gd name="connsiteY5" fmla="*/ 895 h 840947"/>
                    <a:gd name="connsiteX6" fmla="*/ 166928 w 2419606"/>
                    <a:gd name="connsiteY6" fmla="*/ 559674 h 840947"/>
                    <a:gd name="connsiteX0" fmla="*/ 166928 w 2419606"/>
                    <a:gd name="connsiteY0" fmla="*/ 559720 h 840993"/>
                    <a:gd name="connsiteX1" fmla="*/ 23437 w 2419606"/>
                    <a:gd name="connsiteY1" fmla="*/ 592440 h 840993"/>
                    <a:gd name="connsiteX2" fmla="*/ 721706 w 2419606"/>
                    <a:gd name="connsiteY2" fmla="*/ 828521 h 840993"/>
                    <a:gd name="connsiteX3" fmla="*/ 2164796 w 2419606"/>
                    <a:gd name="connsiteY3" fmla="*/ 738744 h 840993"/>
                    <a:gd name="connsiteX4" fmla="*/ 2390371 w 2419606"/>
                    <a:gd name="connsiteY4" fmla="*/ 267780 h 840993"/>
                    <a:gd name="connsiteX5" fmla="*/ 1618088 w 2419606"/>
                    <a:gd name="connsiteY5" fmla="*/ 941 h 840993"/>
                    <a:gd name="connsiteX6" fmla="*/ 166928 w 2419606"/>
                    <a:gd name="connsiteY6" fmla="*/ 559720 h 840993"/>
                    <a:gd name="connsiteX0" fmla="*/ 166928 w 2419606"/>
                    <a:gd name="connsiteY0" fmla="*/ 559810 h 841083"/>
                    <a:gd name="connsiteX1" fmla="*/ 23437 w 2419606"/>
                    <a:gd name="connsiteY1" fmla="*/ 592530 h 841083"/>
                    <a:gd name="connsiteX2" fmla="*/ 721706 w 2419606"/>
                    <a:gd name="connsiteY2" fmla="*/ 828611 h 841083"/>
                    <a:gd name="connsiteX3" fmla="*/ 2164796 w 2419606"/>
                    <a:gd name="connsiteY3" fmla="*/ 738834 h 841083"/>
                    <a:gd name="connsiteX4" fmla="*/ 2390371 w 2419606"/>
                    <a:gd name="connsiteY4" fmla="*/ 254579 h 841083"/>
                    <a:gd name="connsiteX5" fmla="*/ 1618088 w 2419606"/>
                    <a:gd name="connsiteY5" fmla="*/ 1031 h 841083"/>
                    <a:gd name="connsiteX6" fmla="*/ 166928 w 2419606"/>
                    <a:gd name="connsiteY6" fmla="*/ 559810 h 841083"/>
                    <a:gd name="connsiteX0" fmla="*/ 166928 w 2427576"/>
                    <a:gd name="connsiteY0" fmla="*/ 559810 h 841083"/>
                    <a:gd name="connsiteX1" fmla="*/ 23437 w 2427576"/>
                    <a:gd name="connsiteY1" fmla="*/ 592530 h 841083"/>
                    <a:gd name="connsiteX2" fmla="*/ 721706 w 2427576"/>
                    <a:gd name="connsiteY2" fmla="*/ 828611 h 841083"/>
                    <a:gd name="connsiteX3" fmla="*/ 2164796 w 2427576"/>
                    <a:gd name="connsiteY3" fmla="*/ 738834 h 841083"/>
                    <a:gd name="connsiteX4" fmla="*/ 2390371 w 2427576"/>
                    <a:gd name="connsiteY4" fmla="*/ 254579 h 841083"/>
                    <a:gd name="connsiteX5" fmla="*/ 1618088 w 2427576"/>
                    <a:gd name="connsiteY5" fmla="*/ 1031 h 841083"/>
                    <a:gd name="connsiteX6" fmla="*/ 166928 w 2427576"/>
                    <a:gd name="connsiteY6" fmla="*/ 559810 h 841083"/>
                    <a:gd name="connsiteX0" fmla="*/ 166928 w 2427576"/>
                    <a:gd name="connsiteY0" fmla="*/ 559810 h 841083"/>
                    <a:gd name="connsiteX1" fmla="*/ 23437 w 2427576"/>
                    <a:gd name="connsiteY1" fmla="*/ 592530 h 841083"/>
                    <a:gd name="connsiteX2" fmla="*/ 721706 w 2427576"/>
                    <a:gd name="connsiteY2" fmla="*/ 828611 h 841083"/>
                    <a:gd name="connsiteX3" fmla="*/ 2164796 w 2427576"/>
                    <a:gd name="connsiteY3" fmla="*/ 738834 h 841083"/>
                    <a:gd name="connsiteX4" fmla="*/ 2390371 w 2427576"/>
                    <a:gd name="connsiteY4" fmla="*/ 254579 h 841083"/>
                    <a:gd name="connsiteX5" fmla="*/ 1618088 w 2427576"/>
                    <a:gd name="connsiteY5" fmla="*/ 1031 h 841083"/>
                    <a:gd name="connsiteX6" fmla="*/ 166928 w 2427576"/>
                    <a:gd name="connsiteY6" fmla="*/ 559810 h 841083"/>
                    <a:gd name="connsiteX0" fmla="*/ 157483 w 2428764"/>
                    <a:gd name="connsiteY0" fmla="*/ 565127 h 841083"/>
                    <a:gd name="connsiteX1" fmla="*/ 24625 w 2428764"/>
                    <a:gd name="connsiteY1" fmla="*/ 592530 h 841083"/>
                    <a:gd name="connsiteX2" fmla="*/ 722894 w 2428764"/>
                    <a:gd name="connsiteY2" fmla="*/ 828611 h 841083"/>
                    <a:gd name="connsiteX3" fmla="*/ 2165984 w 2428764"/>
                    <a:gd name="connsiteY3" fmla="*/ 738834 h 841083"/>
                    <a:gd name="connsiteX4" fmla="*/ 2391559 w 2428764"/>
                    <a:gd name="connsiteY4" fmla="*/ 254579 h 841083"/>
                    <a:gd name="connsiteX5" fmla="*/ 1619276 w 2428764"/>
                    <a:gd name="connsiteY5" fmla="*/ 1031 h 841083"/>
                    <a:gd name="connsiteX6" fmla="*/ 157483 w 2428764"/>
                    <a:gd name="connsiteY6" fmla="*/ 565127 h 841083"/>
                    <a:gd name="connsiteX0" fmla="*/ 167138 w 2438419"/>
                    <a:gd name="connsiteY0" fmla="*/ 565127 h 841083"/>
                    <a:gd name="connsiteX1" fmla="*/ 34280 w 2438419"/>
                    <a:gd name="connsiteY1" fmla="*/ 592530 h 841083"/>
                    <a:gd name="connsiteX2" fmla="*/ 732549 w 2438419"/>
                    <a:gd name="connsiteY2" fmla="*/ 828611 h 841083"/>
                    <a:gd name="connsiteX3" fmla="*/ 2175639 w 2438419"/>
                    <a:gd name="connsiteY3" fmla="*/ 738834 h 841083"/>
                    <a:gd name="connsiteX4" fmla="*/ 2401214 w 2438419"/>
                    <a:gd name="connsiteY4" fmla="*/ 254579 h 841083"/>
                    <a:gd name="connsiteX5" fmla="*/ 1628931 w 2438419"/>
                    <a:gd name="connsiteY5" fmla="*/ 1031 h 841083"/>
                    <a:gd name="connsiteX6" fmla="*/ 167138 w 2438419"/>
                    <a:gd name="connsiteY6" fmla="*/ 565127 h 841083"/>
                    <a:gd name="connsiteX0" fmla="*/ 167138 w 2444894"/>
                    <a:gd name="connsiteY0" fmla="*/ 565127 h 841083"/>
                    <a:gd name="connsiteX1" fmla="*/ 34280 w 2444894"/>
                    <a:gd name="connsiteY1" fmla="*/ 592530 h 841083"/>
                    <a:gd name="connsiteX2" fmla="*/ 732549 w 2444894"/>
                    <a:gd name="connsiteY2" fmla="*/ 828611 h 841083"/>
                    <a:gd name="connsiteX3" fmla="*/ 2175639 w 2444894"/>
                    <a:gd name="connsiteY3" fmla="*/ 738834 h 841083"/>
                    <a:gd name="connsiteX4" fmla="*/ 2401214 w 2444894"/>
                    <a:gd name="connsiteY4" fmla="*/ 254579 h 841083"/>
                    <a:gd name="connsiteX5" fmla="*/ 1628931 w 2444894"/>
                    <a:gd name="connsiteY5" fmla="*/ 1031 h 841083"/>
                    <a:gd name="connsiteX6" fmla="*/ 167138 w 2444894"/>
                    <a:gd name="connsiteY6" fmla="*/ 565127 h 8410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44894" h="841083">
                      <a:moveTo>
                        <a:pt x="167138" y="565127"/>
                      </a:moveTo>
                      <a:cubicBezTo>
                        <a:pt x="92906" y="595308"/>
                        <a:pt x="-70975" y="510521"/>
                        <a:pt x="34280" y="592530"/>
                      </a:cubicBezTo>
                      <a:cubicBezTo>
                        <a:pt x="232677" y="763217"/>
                        <a:pt x="417773" y="807553"/>
                        <a:pt x="732549" y="828611"/>
                      </a:cubicBezTo>
                      <a:cubicBezTo>
                        <a:pt x="1208037" y="862970"/>
                        <a:pt x="1663575" y="824178"/>
                        <a:pt x="2175639" y="738834"/>
                      </a:cubicBezTo>
                      <a:cubicBezTo>
                        <a:pt x="2445803" y="646586"/>
                        <a:pt x="2494954" y="378039"/>
                        <a:pt x="2401214" y="254579"/>
                      </a:cubicBezTo>
                      <a:cubicBezTo>
                        <a:pt x="2278383" y="112593"/>
                        <a:pt x="2142210" y="-12692"/>
                        <a:pt x="1628931" y="1031"/>
                      </a:cubicBezTo>
                      <a:cubicBezTo>
                        <a:pt x="1018691" y="28496"/>
                        <a:pt x="607315" y="378465"/>
                        <a:pt x="167138" y="565127"/>
                      </a:cubicBez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</p:grpSp>
        </p:grpSp>
        <p:sp>
          <p:nvSpPr>
            <p:cNvPr id="27" name="Полилиния 21"/>
            <p:cNvSpPr/>
            <p:nvPr/>
          </p:nvSpPr>
          <p:spPr>
            <a:xfrm>
              <a:off x="5855125" y="5911732"/>
              <a:ext cx="595783" cy="321115"/>
            </a:xfrm>
            <a:custGeom>
              <a:avLst/>
              <a:gdLst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14677 w 1062273"/>
                <a:gd name="connsiteY2" fmla="*/ 410424 h 841972"/>
                <a:gd name="connsiteX3" fmla="*/ 123730 w 1062273"/>
                <a:gd name="connsiteY3" fmla="*/ 386281 h 841972"/>
                <a:gd name="connsiteX4" fmla="*/ 138819 w 1062273"/>
                <a:gd name="connsiteY4" fmla="*/ 365157 h 841972"/>
                <a:gd name="connsiteX5" fmla="*/ 162962 w 1062273"/>
                <a:gd name="connsiteY5" fmla="*/ 316871 h 841972"/>
                <a:gd name="connsiteX6" fmla="*/ 178051 w 1062273"/>
                <a:gd name="connsiteY6" fmla="*/ 286693 h 841972"/>
                <a:gd name="connsiteX7" fmla="*/ 208229 w 1062273"/>
                <a:gd name="connsiteY7" fmla="*/ 193141 h 841972"/>
                <a:gd name="connsiteX8" fmla="*/ 214265 w 1062273"/>
                <a:gd name="connsiteY8" fmla="*/ 172016 h 841972"/>
                <a:gd name="connsiteX9" fmla="*/ 217283 w 1062273"/>
                <a:gd name="connsiteY9" fmla="*/ 120713 h 841972"/>
                <a:gd name="connsiteX10" fmla="*/ 223318 w 1062273"/>
                <a:gd name="connsiteY10" fmla="*/ 108642 h 841972"/>
                <a:gd name="connsiteX11" fmla="*/ 226336 w 1062273"/>
                <a:gd name="connsiteY11" fmla="*/ 90535 h 841972"/>
                <a:gd name="connsiteX12" fmla="*/ 217283 w 1062273"/>
                <a:gd name="connsiteY12" fmla="*/ 9054 h 841972"/>
                <a:gd name="connsiteX13" fmla="*/ 211247 w 1062273"/>
                <a:gd name="connsiteY13" fmla="*/ 0 h 841972"/>
                <a:gd name="connsiteX14" fmla="*/ 196158 w 1062273"/>
                <a:gd name="connsiteY14" fmla="*/ 18107 h 841972"/>
                <a:gd name="connsiteX15" fmla="*/ 190122 w 1062273"/>
                <a:gd name="connsiteY15" fmla="*/ 45267 h 841972"/>
                <a:gd name="connsiteX16" fmla="*/ 193140 w 1062273"/>
                <a:gd name="connsiteY16" fmla="*/ 304800 h 841972"/>
                <a:gd name="connsiteX17" fmla="*/ 199176 w 1062273"/>
                <a:gd name="connsiteY17" fmla="*/ 347050 h 841972"/>
                <a:gd name="connsiteX18" fmla="*/ 202194 w 1062273"/>
                <a:gd name="connsiteY18" fmla="*/ 404388 h 841972"/>
                <a:gd name="connsiteX19" fmla="*/ 205212 w 1062273"/>
                <a:gd name="connsiteY19" fmla="*/ 434566 h 841972"/>
                <a:gd name="connsiteX20" fmla="*/ 208229 w 1062273"/>
                <a:gd name="connsiteY20" fmla="*/ 528119 h 841972"/>
                <a:gd name="connsiteX21" fmla="*/ 199176 w 1062273"/>
                <a:gd name="connsiteY21" fmla="*/ 657885 h 841972"/>
                <a:gd name="connsiteX22" fmla="*/ 196158 w 1062273"/>
                <a:gd name="connsiteY22" fmla="*/ 679010 h 841972"/>
                <a:gd name="connsiteX23" fmla="*/ 184087 w 1062273"/>
                <a:gd name="connsiteY23" fmla="*/ 724277 h 841972"/>
                <a:gd name="connsiteX24" fmla="*/ 181069 w 1062273"/>
                <a:gd name="connsiteY24" fmla="*/ 739366 h 841972"/>
                <a:gd name="connsiteX25" fmla="*/ 168998 w 1062273"/>
                <a:gd name="connsiteY25" fmla="*/ 769545 h 841972"/>
                <a:gd name="connsiteX26" fmla="*/ 165980 w 1062273"/>
                <a:gd name="connsiteY26" fmla="*/ 790669 h 841972"/>
                <a:gd name="connsiteX27" fmla="*/ 162962 w 1062273"/>
                <a:gd name="connsiteY27" fmla="*/ 814812 h 841972"/>
                <a:gd name="connsiteX28" fmla="*/ 156926 w 1062273"/>
                <a:gd name="connsiteY28" fmla="*/ 841972 h 841972"/>
                <a:gd name="connsiteX29" fmla="*/ 159944 w 1062273"/>
                <a:gd name="connsiteY29" fmla="*/ 675992 h 841972"/>
                <a:gd name="connsiteX30" fmla="*/ 172016 w 1062273"/>
                <a:gd name="connsiteY30" fmla="*/ 630725 h 841972"/>
                <a:gd name="connsiteX31" fmla="*/ 178051 w 1062273"/>
                <a:gd name="connsiteY31" fmla="*/ 609600 h 841972"/>
                <a:gd name="connsiteX32" fmla="*/ 181069 w 1062273"/>
                <a:gd name="connsiteY32" fmla="*/ 585458 h 841972"/>
                <a:gd name="connsiteX33" fmla="*/ 184087 w 1062273"/>
                <a:gd name="connsiteY33" fmla="*/ 537172 h 841972"/>
                <a:gd name="connsiteX34" fmla="*/ 193140 w 1062273"/>
                <a:gd name="connsiteY34" fmla="*/ 497941 h 841972"/>
                <a:gd name="connsiteX35" fmla="*/ 199176 w 1062273"/>
                <a:gd name="connsiteY35" fmla="*/ 476816 h 841972"/>
                <a:gd name="connsiteX36" fmla="*/ 205212 w 1062273"/>
                <a:gd name="connsiteY36" fmla="*/ 467763 h 841972"/>
                <a:gd name="connsiteX37" fmla="*/ 214265 w 1062273"/>
                <a:gd name="connsiteY37" fmla="*/ 473798 h 841972"/>
                <a:gd name="connsiteX38" fmla="*/ 226336 w 1062273"/>
                <a:gd name="connsiteY38" fmla="*/ 503976 h 841972"/>
                <a:gd name="connsiteX39" fmla="*/ 232372 w 1062273"/>
                <a:gd name="connsiteY39" fmla="*/ 516048 h 841972"/>
                <a:gd name="connsiteX40" fmla="*/ 241425 w 1062273"/>
                <a:gd name="connsiteY40" fmla="*/ 540190 h 841972"/>
                <a:gd name="connsiteX41" fmla="*/ 250479 w 1062273"/>
                <a:gd name="connsiteY41" fmla="*/ 561315 h 841972"/>
                <a:gd name="connsiteX42" fmla="*/ 262550 w 1062273"/>
                <a:gd name="connsiteY42" fmla="*/ 567351 h 841972"/>
                <a:gd name="connsiteX43" fmla="*/ 283675 w 1062273"/>
                <a:gd name="connsiteY43" fmla="*/ 540190 h 841972"/>
                <a:gd name="connsiteX44" fmla="*/ 289711 w 1062273"/>
                <a:gd name="connsiteY44" fmla="*/ 519065 h 841972"/>
                <a:gd name="connsiteX45" fmla="*/ 295746 w 1062273"/>
                <a:gd name="connsiteY45" fmla="*/ 510012 h 841972"/>
                <a:gd name="connsiteX46" fmla="*/ 298764 w 1062273"/>
                <a:gd name="connsiteY46" fmla="*/ 491905 h 841972"/>
                <a:gd name="connsiteX47" fmla="*/ 292728 w 1062273"/>
                <a:gd name="connsiteY47" fmla="*/ 479834 h 841972"/>
                <a:gd name="connsiteX48" fmla="*/ 301782 w 1062273"/>
                <a:gd name="connsiteY48" fmla="*/ 510012 h 841972"/>
                <a:gd name="connsiteX49" fmla="*/ 310835 w 1062273"/>
                <a:gd name="connsiteY49" fmla="*/ 519065 h 841972"/>
                <a:gd name="connsiteX50" fmla="*/ 319889 w 1062273"/>
                <a:gd name="connsiteY50" fmla="*/ 516048 h 841972"/>
                <a:gd name="connsiteX51" fmla="*/ 331960 w 1062273"/>
                <a:gd name="connsiteY51" fmla="*/ 494923 h 841972"/>
                <a:gd name="connsiteX52" fmla="*/ 337996 w 1062273"/>
                <a:gd name="connsiteY52" fmla="*/ 485869 h 841972"/>
                <a:gd name="connsiteX53" fmla="*/ 344031 w 1062273"/>
                <a:gd name="connsiteY53" fmla="*/ 467763 h 841972"/>
                <a:gd name="connsiteX54" fmla="*/ 359120 w 1062273"/>
                <a:gd name="connsiteY54" fmla="*/ 440602 h 841972"/>
                <a:gd name="connsiteX55" fmla="*/ 365156 w 1062273"/>
                <a:gd name="connsiteY55" fmla="*/ 473798 h 841972"/>
                <a:gd name="connsiteX56" fmla="*/ 374210 w 1062273"/>
                <a:gd name="connsiteY56" fmla="*/ 479834 h 841972"/>
                <a:gd name="connsiteX57" fmla="*/ 389299 w 1062273"/>
                <a:gd name="connsiteY57" fmla="*/ 473798 h 841972"/>
                <a:gd name="connsiteX58" fmla="*/ 398352 w 1062273"/>
                <a:gd name="connsiteY58" fmla="*/ 470780 h 841972"/>
                <a:gd name="connsiteX59" fmla="*/ 401370 w 1062273"/>
                <a:gd name="connsiteY59" fmla="*/ 458709 h 841972"/>
                <a:gd name="connsiteX60" fmla="*/ 407406 w 1062273"/>
                <a:gd name="connsiteY60" fmla="*/ 449656 h 841972"/>
                <a:gd name="connsiteX61" fmla="*/ 410423 w 1062273"/>
                <a:gd name="connsiteY61" fmla="*/ 440602 h 841972"/>
                <a:gd name="connsiteX62" fmla="*/ 425513 w 1062273"/>
                <a:gd name="connsiteY62" fmla="*/ 464745 h 841972"/>
                <a:gd name="connsiteX63" fmla="*/ 440602 w 1062273"/>
                <a:gd name="connsiteY63" fmla="*/ 437584 h 841972"/>
                <a:gd name="connsiteX64" fmla="*/ 452673 w 1062273"/>
                <a:gd name="connsiteY64" fmla="*/ 416460 h 841972"/>
                <a:gd name="connsiteX65" fmla="*/ 470780 w 1062273"/>
                <a:gd name="connsiteY65" fmla="*/ 359121 h 841972"/>
                <a:gd name="connsiteX66" fmla="*/ 485869 w 1062273"/>
                <a:gd name="connsiteY66" fmla="*/ 325925 h 841972"/>
                <a:gd name="connsiteX67" fmla="*/ 497940 w 1062273"/>
                <a:gd name="connsiteY67" fmla="*/ 265568 h 841972"/>
                <a:gd name="connsiteX68" fmla="*/ 500958 w 1062273"/>
                <a:gd name="connsiteY68" fmla="*/ 211248 h 841972"/>
                <a:gd name="connsiteX69" fmla="*/ 506994 w 1062273"/>
                <a:gd name="connsiteY69" fmla="*/ 178052 h 841972"/>
                <a:gd name="connsiteX70" fmla="*/ 513029 w 1062273"/>
                <a:gd name="connsiteY70" fmla="*/ 162963 h 841972"/>
                <a:gd name="connsiteX71" fmla="*/ 513029 w 1062273"/>
                <a:gd name="connsiteY71" fmla="*/ 494923 h 841972"/>
                <a:gd name="connsiteX72" fmla="*/ 525101 w 1062273"/>
                <a:gd name="connsiteY72" fmla="*/ 543208 h 841972"/>
                <a:gd name="connsiteX73" fmla="*/ 531136 w 1062273"/>
                <a:gd name="connsiteY73" fmla="*/ 561315 h 841972"/>
                <a:gd name="connsiteX74" fmla="*/ 534154 w 1062273"/>
                <a:gd name="connsiteY74" fmla="*/ 573386 h 841972"/>
                <a:gd name="connsiteX75" fmla="*/ 543208 w 1062273"/>
                <a:gd name="connsiteY75" fmla="*/ 594511 h 841972"/>
                <a:gd name="connsiteX76" fmla="*/ 558297 w 1062273"/>
                <a:gd name="connsiteY76" fmla="*/ 648832 h 841972"/>
                <a:gd name="connsiteX77" fmla="*/ 555279 w 1062273"/>
                <a:gd name="connsiteY77" fmla="*/ 540190 h 841972"/>
                <a:gd name="connsiteX78" fmla="*/ 552261 w 1062273"/>
                <a:gd name="connsiteY78" fmla="*/ 446638 h 841972"/>
                <a:gd name="connsiteX79" fmla="*/ 549243 w 1062273"/>
                <a:gd name="connsiteY79" fmla="*/ 386281 h 841972"/>
                <a:gd name="connsiteX80" fmla="*/ 543208 w 1062273"/>
                <a:gd name="connsiteY80" fmla="*/ 374210 h 841972"/>
                <a:gd name="connsiteX81" fmla="*/ 540190 w 1062273"/>
                <a:gd name="connsiteY81" fmla="*/ 365157 h 841972"/>
                <a:gd name="connsiteX82" fmla="*/ 540190 w 1062273"/>
                <a:gd name="connsiteY82" fmla="*/ 410424 h 841972"/>
                <a:gd name="connsiteX83" fmla="*/ 555279 w 1062273"/>
                <a:gd name="connsiteY83" fmla="*/ 413442 h 841972"/>
                <a:gd name="connsiteX84" fmla="*/ 573386 w 1062273"/>
                <a:gd name="connsiteY84" fmla="*/ 410424 h 841972"/>
                <a:gd name="connsiteX85" fmla="*/ 582439 w 1062273"/>
                <a:gd name="connsiteY85" fmla="*/ 389299 h 841972"/>
                <a:gd name="connsiteX86" fmla="*/ 573386 w 1062273"/>
                <a:gd name="connsiteY86" fmla="*/ 380246 h 841972"/>
                <a:gd name="connsiteX87" fmla="*/ 579421 w 1062273"/>
                <a:gd name="connsiteY87" fmla="*/ 371192 h 841972"/>
                <a:gd name="connsiteX88" fmla="*/ 627707 w 1062273"/>
                <a:gd name="connsiteY88" fmla="*/ 362139 h 841972"/>
                <a:gd name="connsiteX89" fmla="*/ 666938 w 1062273"/>
                <a:gd name="connsiteY89" fmla="*/ 344032 h 841972"/>
                <a:gd name="connsiteX90" fmla="*/ 703152 w 1062273"/>
                <a:gd name="connsiteY90" fmla="*/ 322907 h 841972"/>
                <a:gd name="connsiteX91" fmla="*/ 790669 w 1062273"/>
                <a:gd name="connsiteY91" fmla="*/ 286693 h 841972"/>
                <a:gd name="connsiteX92" fmla="*/ 854043 w 1062273"/>
                <a:gd name="connsiteY92" fmla="*/ 259533 h 841972"/>
                <a:gd name="connsiteX93" fmla="*/ 941560 w 1062273"/>
                <a:gd name="connsiteY93" fmla="*/ 208230 h 841972"/>
                <a:gd name="connsiteX94" fmla="*/ 977774 w 1062273"/>
                <a:gd name="connsiteY94" fmla="*/ 187105 h 841972"/>
                <a:gd name="connsiteX95" fmla="*/ 1029077 w 1062273"/>
                <a:gd name="connsiteY95" fmla="*/ 159945 h 841972"/>
                <a:gd name="connsiteX96" fmla="*/ 1062273 w 1062273"/>
                <a:gd name="connsiteY96" fmla="*/ 126749 h 841972"/>
                <a:gd name="connsiteX97" fmla="*/ 1059255 w 1062273"/>
                <a:gd name="connsiteY97" fmla="*/ 117695 h 841972"/>
                <a:gd name="connsiteX98" fmla="*/ 1038130 w 1062273"/>
                <a:gd name="connsiteY98" fmla="*/ 123731 h 841972"/>
                <a:gd name="connsiteX99" fmla="*/ 1026059 w 1062273"/>
                <a:gd name="connsiteY99" fmla="*/ 138820 h 841972"/>
                <a:gd name="connsiteX100" fmla="*/ 1001916 w 1062273"/>
                <a:gd name="connsiteY100" fmla="*/ 165980 h 841972"/>
                <a:gd name="connsiteX101" fmla="*/ 935524 w 1062273"/>
                <a:gd name="connsiteY101" fmla="*/ 286693 h 841972"/>
                <a:gd name="connsiteX102" fmla="*/ 896293 w 1062273"/>
                <a:gd name="connsiteY102" fmla="*/ 353085 h 841972"/>
                <a:gd name="connsiteX103" fmla="*/ 844990 w 1062273"/>
                <a:gd name="connsiteY103" fmla="*/ 476816 h 841972"/>
                <a:gd name="connsiteX104" fmla="*/ 820847 w 1062273"/>
                <a:gd name="connsiteY104" fmla="*/ 525101 h 841972"/>
                <a:gd name="connsiteX105" fmla="*/ 820847 w 1062273"/>
                <a:gd name="connsiteY105" fmla="*/ 630725 h 841972"/>
                <a:gd name="connsiteX106" fmla="*/ 826883 w 1062273"/>
                <a:gd name="connsiteY106" fmla="*/ 642796 h 841972"/>
                <a:gd name="connsiteX107" fmla="*/ 817829 w 1062273"/>
                <a:gd name="connsiteY107" fmla="*/ 648832 h 841972"/>
                <a:gd name="connsiteX108" fmla="*/ 751437 w 1062273"/>
                <a:gd name="connsiteY108" fmla="*/ 654867 h 841972"/>
                <a:gd name="connsiteX109" fmla="*/ 703152 w 1062273"/>
                <a:gd name="connsiteY109" fmla="*/ 666939 h 841972"/>
                <a:gd name="connsiteX110" fmla="*/ 467762 w 1062273"/>
                <a:gd name="connsiteY110" fmla="*/ 685046 h 841972"/>
                <a:gd name="connsiteX111" fmla="*/ 380245 w 1062273"/>
                <a:gd name="connsiteY111" fmla="*/ 712206 h 841972"/>
                <a:gd name="connsiteX112" fmla="*/ 347049 w 1062273"/>
                <a:gd name="connsiteY112" fmla="*/ 721260 h 841972"/>
                <a:gd name="connsiteX113" fmla="*/ 331960 w 1062273"/>
                <a:gd name="connsiteY113" fmla="*/ 727295 h 841972"/>
                <a:gd name="connsiteX114" fmla="*/ 368174 w 1062273"/>
                <a:gd name="connsiteY114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14677 w 1062273"/>
                <a:gd name="connsiteY2" fmla="*/ 410424 h 841972"/>
                <a:gd name="connsiteX3" fmla="*/ 123730 w 1062273"/>
                <a:gd name="connsiteY3" fmla="*/ 386281 h 841972"/>
                <a:gd name="connsiteX4" fmla="*/ 138819 w 1062273"/>
                <a:gd name="connsiteY4" fmla="*/ 365157 h 841972"/>
                <a:gd name="connsiteX5" fmla="*/ 162962 w 1062273"/>
                <a:gd name="connsiteY5" fmla="*/ 316871 h 841972"/>
                <a:gd name="connsiteX6" fmla="*/ 178051 w 1062273"/>
                <a:gd name="connsiteY6" fmla="*/ 286693 h 841972"/>
                <a:gd name="connsiteX7" fmla="*/ 208229 w 1062273"/>
                <a:gd name="connsiteY7" fmla="*/ 193141 h 841972"/>
                <a:gd name="connsiteX8" fmla="*/ 214265 w 1062273"/>
                <a:gd name="connsiteY8" fmla="*/ 172016 h 841972"/>
                <a:gd name="connsiteX9" fmla="*/ 217283 w 1062273"/>
                <a:gd name="connsiteY9" fmla="*/ 120713 h 841972"/>
                <a:gd name="connsiteX10" fmla="*/ 223318 w 1062273"/>
                <a:gd name="connsiteY10" fmla="*/ 108642 h 841972"/>
                <a:gd name="connsiteX11" fmla="*/ 226336 w 1062273"/>
                <a:gd name="connsiteY11" fmla="*/ 90535 h 841972"/>
                <a:gd name="connsiteX12" fmla="*/ 217283 w 1062273"/>
                <a:gd name="connsiteY12" fmla="*/ 9054 h 841972"/>
                <a:gd name="connsiteX13" fmla="*/ 211247 w 1062273"/>
                <a:gd name="connsiteY13" fmla="*/ 0 h 841972"/>
                <a:gd name="connsiteX14" fmla="*/ 196158 w 1062273"/>
                <a:gd name="connsiteY14" fmla="*/ 18107 h 841972"/>
                <a:gd name="connsiteX15" fmla="*/ 190122 w 1062273"/>
                <a:gd name="connsiteY15" fmla="*/ 45267 h 841972"/>
                <a:gd name="connsiteX16" fmla="*/ 193140 w 1062273"/>
                <a:gd name="connsiteY16" fmla="*/ 304800 h 841972"/>
                <a:gd name="connsiteX17" fmla="*/ 199176 w 1062273"/>
                <a:gd name="connsiteY17" fmla="*/ 347050 h 841972"/>
                <a:gd name="connsiteX18" fmla="*/ 202194 w 1062273"/>
                <a:gd name="connsiteY18" fmla="*/ 404388 h 841972"/>
                <a:gd name="connsiteX19" fmla="*/ 205212 w 1062273"/>
                <a:gd name="connsiteY19" fmla="*/ 434566 h 841972"/>
                <a:gd name="connsiteX20" fmla="*/ 208229 w 1062273"/>
                <a:gd name="connsiteY20" fmla="*/ 528119 h 841972"/>
                <a:gd name="connsiteX21" fmla="*/ 199176 w 1062273"/>
                <a:gd name="connsiteY21" fmla="*/ 657885 h 841972"/>
                <a:gd name="connsiteX22" fmla="*/ 196158 w 1062273"/>
                <a:gd name="connsiteY22" fmla="*/ 679010 h 841972"/>
                <a:gd name="connsiteX23" fmla="*/ 184087 w 1062273"/>
                <a:gd name="connsiteY23" fmla="*/ 724277 h 841972"/>
                <a:gd name="connsiteX24" fmla="*/ 181069 w 1062273"/>
                <a:gd name="connsiteY24" fmla="*/ 739366 h 841972"/>
                <a:gd name="connsiteX25" fmla="*/ 168998 w 1062273"/>
                <a:gd name="connsiteY25" fmla="*/ 769545 h 841972"/>
                <a:gd name="connsiteX26" fmla="*/ 165980 w 1062273"/>
                <a:gd name="connsiteY26" fmla="*/ 790669 h 841972"/>
                <a:gd name="connsiteX27" fmla="*/ 162962 w 1062273"/>
                <a:gd name="connsiteY27" fmla="*/ 814812 h 841972"/>
                <a:gd name="connsiteX28" fmla="*/ 156926 w 1062273"/>
                <a:gd name="connsiteY28" fmla="*/ 841972 h 841972"/>
                <a:gd name="connsiteX29" fmla="*/ 159944 w 1062273"/>
                <a:gd name="connsiteY29" fmla="*/ 675992 h 841972"/>
                <a:gd name="connsiteX30" fmla="*/ 172016 w 1062273"/>
                <a:gd name="connsiteY30" fmla="*/ 630725 h 841972"/>
                <a:gd name="connsiteX31" fmla="*/ 178051 w 1062273"/>
                <a:gd name="connsiteY31" fmla="*/ 609600 h 841972"/>
                <a:gd name="connsiteX32" fmla="*/ 181069 w 1062273"/>
                <a:gd name="connsiteY32" fmla="*/ 585458 h 841972"/>
                <a:gd name="connsiteX33" fmla="*/ 184087 w 1062273"/>
                <a:gd name="connsiteY33" fmla="*/ 537172 h 841972"/>
                <a:gd name="connsiteX34" fmla="*/ 193140 w 1062273"/>
                <a:gd name="connsiteY34" fmla="*/ 497941 h 841972"/>
                <a:gd name="connsiteX35" fmla="*/ 199176 w 1062273"/>
                <a:gd name="connsiteY35" fmla="*/ 476816 h 841972"/>
                <a:gd name="connsiteX36" fmla="*/ 205212 w 1062273"/>
                <a:gd name="connsiteY36" fmla="*/ 467763 h 841972"/>
                <a:gd name="connsiteX37" fmla="*/ 214265 w 1062273"/>
                <a:gd name="connsiteY37" fmla="*/ 473798 h 841972"/>
                <a:gd name="connsiteX38" fmla="*/ 226336 w 1062273"/>
                <a:gd name="connsiteY38" fmla="*/ 503976 h 841972"/>
                <a:gd name="connsiteX39" fmla="*/ 232372 w 1062273"/>
                <a:gd name="connsiteY39" fmla="*/ 516048 h 841972"/>
                <a:gd name="connsiteX40" fmla="*/ 241425 w 1062273"/>
                <a:gd name="connsiteY40" fmla="*/ 540190 h 841972"/>
                <a:gd name="connsiteX41" fmla="*/ 250479 w 1062273"/>
                <a:gd name="connsiteY41" fmla="*/ 561315 h 841972"/>
                <a:gd name="connsiteX42" fmla="*/ 262550 w 1062273"/>
                <a:gd name="connsiteY42" fmla="*/ 567351 h 841972"/>
                <a:gd name="connsiteX43" fmla="*/ 283675 w 1062273"/>
                <a:gd name="connsiteY43" fmla="*/ 540190 h 841972"/>
                <a:gd name="connsiteX44" fmla="*/ 289711 w 1062273"/>
                <a:gd name="connsiteY44" fmla="*/ 519065 h 841972"/>
                <a:gd name="connsiteX45" fmla="*/ 295746 w 1062273"/>
                <a:gd name="connsiteY45" fmla="*/ 510012 h 841972"/>
                <a:gd name="connsiteX46" fmla="*/ 298764 w 1062273"/>
                <a:gd name="connsiteY46" fmla="*/ 491905 h 841972"/>
                <a:gd name="connsiteX47" fmla="*/ 292728 w 1062273"/>
                <a:gd name="connsiteY47" fmla="*/ 479834 h 841972"/>
                <a:gd name="connsiteX48" fmla="*/ 301782 w 1062273"/>
                <a:gd name="connsiteY48" fmla="*/ 510012 h 841972"/>
                <a:gd name="connsiteX49" fmla="*/ 310835 w 1062273"/>
                <a:gd name="connsiteY49" fmla="*/ 519065 h 841972"/>
                <a:gd name="connsiteX50" fmla="*/ 319889 w 1062273"/>
                <a:gd name="connsiteY50" fmla="*/ 516048 h 841972"/>
                <a:gd name="connsiteX51" fmla="*/ 331960 w 1062273"/>
                <a:gd name="connsiteY51" fmla="*/ 494923 h 841972"/>
                <a:gd name="connsiteX52" fmla="*/ 337996 w 1062273"/>
                <a:gd name="connsiteY52" fmla="*/ 485869 h 841972"/>
                <a:gd name="connsiteX53" fmla="*/ 344031 w 1062273"/>
                <a:gd name="connsiteY53" fmla="*/ 467763 h 841972"/>
                <a:gd name="connsiteX54" fmla="*/ 359120 w 1062273"/>
                <a:gd name="connsiteY54" fmla="*/ 440602 h 841972"/>
                <a:gd name="connsiteX55" fmla="*/ 365156 w 1062273"/>
                <a:gd name="connsiteY55" fmla="*/ 473798 h 841972"/>
                <a:gd name="connsiteX56" fmla="*/ 374210 w 1062273"/>
                <a:gd name="connsiteY56" fmla="*/ 479834 h 841972"/>
                <a:gd name="connsiteX57" fmla="*/ 389299 w 1062273"/>
                <a:gd name="connsiteY57" fmla="*/ 473798 h 841972"/>
                <a:gd name="connsiteX58" fmla="*/ 398352 w 1062273"/>
                <a:gd name="connsiteY58" fmla="*/ 470780 h 841972"/>
                <a:gd name="connsiteX59" fmla="*/ 401370 w 1062273"/>
                <a:gd name="connsiteY59" fmla="*/ 458709 h 841972"/>
                <a:gd name="connsiteX60" fmla="*/ 407406 w 1062273"/>
                <a:gd name="connsiteY60" fmla="*/ 449656 h 841972"/>
                <a:gd name="connsiteX61" fmla="*/ 410423 w 1062273"/>
                <a:gd name="connsiteY61" fmla="*/ 440602 h 841972"/>
                <a:gd name="connsiteX62" fmla="*/ 425513 w 1062273"/>
                <a:gd name="connsiteY62" fmla="*/ 464745 h 841972"/>
                <a:gd name="connsiteX63" fmla="*/ 440602 w 1062273"/>
                <a:gd name="connsiteY63" fmla="*/ 437584 h 841972"/>
                <a:gd name="connsiteX64" fmla="*/ 452673 w 1062273"/>
                <a:gd name="connsiteY64" fmla="*/ 416460 h 841972"/>
                <a:gd name="connsiteX65" fmla="*/ 470780 w 1062273"/>
                <a:gd name="connsiteY65" fmla="*/ 359121 h 841972"/>
                <a:gd name="connsiteX66" fmla="*/ 485869 w 1062273"/>
                <a:gd name="connsiteY66" fmla="*/ 325925 h 841972"/>
                <a:gd name="connsiteX67" fmla="*/ 497940 w 1062273"/>
                <a:gd name="connsiteY67" fmla="*/ 265568 h 841972"/>
                <a:gd name="connsiteX68" fmla="*/ 500958 w 1062273"/>
                <a:gd name="connsiteY68" fmla="*/ 211248 h 841972"/>
                <a:gd name="connsiteX69" fmla="*/ 506994 w 1062273"/>
                <a:gd name="connsiteY69" fmla="*/ 178052 h 841972"/>
                <a:gd name="connsiteX70" fmla="*/ 513029 w 1062273"/>
                <a:gd name="connsiteY70" fmla="*/ 162963 h 841972"/>
                <a:gd name="connsiteX71" fmla="*/ 513029 w 1062273"/>
                <a:gd name="connsiteY71" fmla="*/ 494923 h 841972"/>
                <a:gd name="connsiteX72" fmla="*/ 525101 w 1062273"/>
                <a:gd name="connsiteY72" fmla="*/ 543208 h 841972"/>
                <a:gd name="connsiteX73" fmla="*/ 531136 w 1062273"/>
                <a:gd name="connsiteY73" fmla="*/ 561315 h 841972"/>
                <a:gd name="connsiteX74" fmla="*/ 534154 w 1062273"/>
                <a:gd name="connsiteY74" fmla="*/ 573386 h 841972"/>
                <a:gd name="connsiteX75" fmla="*/ 543208 w 1062273"/>
                <a:gd name="connsiteY75" fmla="*/ 594511 h 841972"/>
                <a:gd name="connsiteX76" fmla="*/ 558297 w 1062273"/>
                <a:gd name="connsiteY76" fmla="*/ 648832 h 841972"/>
                <a:gd name="connsiteX77" fmla="*/ 555279 w 1062273"/>
                <a:gd name="connsiteY77" fmla="*/ 540190 h 841972"/>
                <a:gd name="connsiteX78" fmla="*/ 552261 w 1062273"/>
                <a:gd name="connsiteY78" fmla="*/ 446638 h 841972"/>
                <a:gd name="connsiteX79" fmla="*/ 549243 w 1062273"/>
                <a:gd name="connsiteY79" fmla="*/ 386281 h 841972"/>
                <a:gd name="connsiteX80" fmla="*/ 543208 w 1062273"/>
                <a:gd name="connsiteY80" fmla="*/ 374210 h 841972"/>
                <a:gd name="connsiteX81" fmla="*/ 540190 w 1062273"/>
                <a:gd name="connsiteY81" fmla="*/ 365157 h 841972"/>
                <a:gd name="connsiteX82" fmla="*/ 540190 w 1062273"/>
                <a:gd name="connsiteY82" fmla="*/ 410424 h 841972"/>
                <a:gd name="connsiteX83" fmla="*/ 555279 w 1062273"/>
                <a:gd name="connsiteY83" fmla="*/ 413442 h 841972"/>
                <a:gd name="connsiteX84" fmla="*/ 573386 w 1062273"/>
                <a:gd name="connsiteY84" fmla="*/ 410424 h 841972"/>
                <a:gd name="connsiteX85" fmla="*/ 582439 w 1062273"/>
                <a:gd name="connsiteY85" fmla="*/ 389299 h 841972"/>
                <a:gd name="connsiteX86" fmla="*/ 573386 w 1062273"/>
                <a:gd name="connsiteY86" fmla="*/ 380246 h 841972"/>
                <a:gd name="connsiteX87" fmla="*/ 579421 w 1062273"/>
                <a:gd name="connsiteY87" fmla="*/ 371192 h 841972"/>
                <a:gd name="connsiteX88" fmla="*/ 627707 w 1062273"/>
                <a:gd name="connsiteY88" fmla="*/ 362139 h 841972"/>
                <a:gd name="connsiteX89" fmla="*/ 666938 w 1062273"/>
                <a:gd name="connsiteY89" fmla="*/ 344032 h 841972"/>
                <a:gd name="connsiteX90" fmla="*/ 790669 w 1062273"/>
                <a:gd name="connsiteY90" fmla="*/ 286693 h 841972"/>
                <a:gd name="connsiteX91" fmla="*/ 854043 w 1062273"/>
                <a:gd name="connsiteY91" fmla="*/ 259533 h 841972"/>
                <a:gd name="connsiteX92" fmla="*/ 941560 w 1062273"/>
                <a:gd name="connsiteY92" fmla="*/ 208230 h 841972"/>
                <a:gd name="connsiteX93" fmla="*/ 977774 w 1062273"/>
                <a:gd name="connsiteY93" fmla="*/ 187105 h 841972"/>
                <a:gd name="connsiteX94" fmla="*/ 1029077 w 1062273"/>
                <a:gd name="connsiteY94" fmla="*/ 159945 h 841972"/>
                <a:gd name="connsiteX95" fmla="*/ 1062273 w 1062273"/>
                <a:gd name="connsiteY95" fmla="*/ 126749 h 841972"/>
                <a:gd name="connsiteX96" fmla="*/ 1059255 w 1062273"/>
                <a:gd name="connsiteY96" fmla="*/ 117695 h 841972"/>
                <a:gd name="connsiteX97" fmla="*/ 1038130 w 1062273"/>
                <a:gd name="connsiteY97" fmla="*/ 123731 h 841972"/>
                <a:gd name="connsiteX98" fmla="*/ 1026059 w 1062273"/>
                <a:gd name="connsiteY98" fmla="*/ 138820 h 841972"/>
                <a:gd name="connsiteX99" fmla="*/ 1001916 w 1062273"/>
                <a:gd name="connsiteY99" fmla="*/ 165980 h 841972"/>
                <a:gd name="connsiteX100" fmla="*/ 935524 w 1062273"/>
                <a:gd name="connsiteY100" fmla="*/ 286693 h 841972"/>
                <a:gd name="connsiteX101" fmla="*/ 896293 w 1062273"/>
                <a:gd name="connsiteY101" fmla="*/ 353085 h 841972"/>
                <a:gd name="connsiteX102" fmla="*/ 844990 w 1062273"/>
                <a:gd name="connsiteY102" fmla="*/ 476816 h 841972"/>
                <a:gd name="connsiteX103" fmla="*/ 820847 w 1062273"/>
                <a:gd name="connsiteY103" fmla="*/ 525101 h 841972"/>
                <a:gd name="connsiteX104" fmla="*/ 820847 w 1062273"/>
                <a:gd name="connsiteY104" fmla="*/ 630725 h 841972"/>
                <a:gd name="connsiteX105" fmla="*/ 826883 w 1062273"/>
                <a:gd name="connsiteY105" fmla="*/ 642796 h 841972"/>
                <a:gd name="connsiteX106" fmla="*/ 817829 w 1062273"/>
                <a:gd name="connsiteY106" fmla="*/ 648832 h 841972"/>
                <a:gd name="connsiteX107" fmla="*/ 751437 w 1062273"/>
                <a:gd name="connsiteY107" fmla="*/ 654867 h 841972"/>
                <a:gd name="connsiteX108" fmla="*/ 703152 w 1062273"/>
                <a:gd name="connsiteY108" fmla="*/ 666939 h 841972"/>
                <a:gd name="connsiteX109" fmla="*/ 467762 w 1062273"/>
                <a:gd name="connsiteY109" fmla="*/ 685046 h 841972"/>
                <a:gd name="connsiteX110" fmla="*/ 380245 w 1062273"/>
                <a:gd name="connsiteY110" fmla="*/ 712206 h 841972"/>
                <a:gd name="connsiteX111" fmla="*/ 347049 w 1062273"/>
                <a:gd name="connsiteY111" fmla="*/ 721260 h 841972"/>
                <a:gd name="connsiteX112" fmla="*/ 331960 w 1062273"/>
                <a:gd name="connsiteY112" fmla="*/ 727295 h 841972"/>
                <a:gd name="connsiteX113" fmla="*/ 368174 w 1062273"/>
                <a:gd name="connsiteY113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14677 w 1062273"/>
                <a:gd name="connsiteY2" fmla="*/ 410424 h 841972"/>
                <a:gd name="connsiteX3" fmla="*/ 123730 w 1062273"/>
                <a:gd name="connsiteY3" fmla="*/ 386281 h 841972"/>
                <a:gd name="connsiteX4" fmla="*/ 138819 w 1062273"/>
                <a:gd name="connsiteY4" fmla="*/ 365157 h 841972"/>
                <a:gd name="connsiteX5" fmla="*/ 162962 w 1062273"/>
                <a:gd name="connsiteY5" fmla="*/ 316871 h 841972"/>
                <a:gd name="connsiteX6" fmla="*/ 178051 w 1062273"/>
                <a:gd name="connsiteY6" fmla="*/ 286693 h 841972"/>
                <a:gd name="connsiteX7" fmla="*/ 208229 w 1062273"/>
                <a:gd name="connsiteY7" fmla="*/ 193141 h 841972"/>
                <a:gd name="connsiteX8" fmla="*/ 214265 w 1062273"/>
                <a:gd name="connsiteY8" fmla="*/ 172016 h 841972"/>
                <a:gd name="connsiteX9" fmla="*/ 217283 w 1062273"/>
                <a:gd name="connsiteY9" fmla="*/ 120713 h 841972"/>
                <a:gd name="connsiteX10" fmla="*/ 223318 w 1062273"/>
                <a:gd name="connsiteY10" fmla="*/ 108642 h 841972"/>
                <a:gd name="connsiteX11" fmla="*/ 226336 w 1062273"/>
                <a:gd name="connsiteY11" fmla="*/ 90535 h 841972"/>
                <a:gd name="connsiteX12" fmla="*/ 217283 w 1062273"/>
                <a:gd name="connsiteY12" fmla="*/ 9054 h 841972"/>
                <a:gd name="connsiteX13" fmla="*/ 211247 w 1062273"/>
                <a:gd name="connsiteY13" fmla="*/ 0 h 841972"/>
                <a:gd name="connsiteX14" fmla="*/ 196158 w 1062273"/>
                <a:gd name="connsiteY14" fmla="*/ 18107 h 841972"/>
                <a:gd name="connsiteX15" fmla="*/ 190122 w 1062273"/>
                <a:gd name="connsiteY15" fmla="*/ 45267 h 841972"/>
                <a:gd name="connsiteX16" fmla="*/ 193140 w 1062273"/>
                <a:gd name="connsiteY16" fmla="*/ 304800 h 841972"/>
                <a:gd name="connsiteX17" fmla="*/ 199176 w 1062273"/>
                <a:gd name="connsiteY17" fmla="*/ 347050 h 841972"/>
                <a:gd name="connsiteX18" fmla="*/ 202194 w 1062273"/>
                <a:gd name="connsiteY18" fmla="*/ 404388 h 841972"/>
                <a:gd name="connsiteX19" fmla="*/ 205212 w 1062273"/>
                <a:gd name="connsiteY19" fmla="*/ 434566 h 841972"/>
                <a:gd name="connsiteX20" fmla="*/ 208229 w 1062273"/>
                <a:gd name="connsiteY20" fmla="*/ 528119 h 841972"/>
                <a:gd name="connsiteX21" fmla="*/ 199176 w 1062273"/>
                <a:gd name="connsiteY21" fmla="*/ 657885 h 841972"/>
                <a:gd name="connsiteX22" fmla="*/ 196158 w 1062273"/>
                <a:gd name="connsiteY22" fmla="*/ 679010 h 841972"/>
                <a:gd name="connsiteX23" fmla="*/ 184087 w 1062273"/>
                <a:gd name="connsiteY23" fmla="*/ 724277 h 841972"/>
                <a:gd name="connsiteX24" fmla="*/ 181069 w 1062273"/>
                <a:gd name="connsiteY24" fmla="*/ 739366 h 841972"/>
                <a:gd name="connsiteX25" fmla="*/ 168998 w 1062273"/>
                <a:gd name="connsiteY25" fmla="*/ 769545 h 841972"/>
                <a:gd name="connsiteX26" fmla="*/ 165980 w 1062273"/>
                <a:gd name="connsiteY26" fmla="*/ 790669 h 841972"/>
                <a:gd name="connsiteX27" fmla="*/ 162962 w 1062273"/>
                <a:gd name="connsiteY27" fmla="*/ 814812 h 841972"/>
                <a:gd name="connsiteX28" fmla="*/ 156926 w 1062273"/>
                <a:gd name="connsiteY28" fmla="*/ 841972 h 841972"/>
                <a:gd name="connsiteX29" fmla="*/ 159944 w 1062273"/>
                <a:gd name="connsiteY29" fmla="*/ 675992 h 841972"/>
                <a:gd name="connsiteX30" fmla="*/ 172016 w 1062273"/>
                <a:gd name="connsiteY30" fmla="*/ 630725 h 841972"/>
                <a:gd name="connsiteX31" fmla="*/ 178051 w 1062273"/>
                <a:gd name="connsiteY31" fmla="*/ 609600 h 841972"/>
                <a:gd name="connsiteX32" fmla="*/ 181069 w 1062273"/>
                <a:gd name="connsiteY32" fmla="*/ 585458 h 841972"/>
                <a:gd name="connsiteX33" fmla="*/ 184087 w 1062273"/>
                <a:gd name="connsiteY33" fmla="*/ 537172 h 841972"/>
                <a:gd name="connsiteX34" fmla="*/ 193140 w 1062273"/>
                <a:gd name="connsiteY34" fmla="*/ 497941 h 841972"/>
                <a:gd name="connsiteX35" fmla="*/ 199176 w 1062273"/>
                <a:gd name="connsiteY35" fmla="*/ 476816 h 841972"/>
                <a:gd name="connsiteX36" fmla="*/ 205212 w 1062273"/>
                <a:gd name="connsiteY36" fmla="*/ 467763 h 841972"/>
                <a:gd name="connsiteX37" fmla="*/ 214265 w 1062273"/>
                <a:gd name="connsiteY37" fmla="*/ 473798 h 841972"/>
                <a:gd name="connsiteX38" fmla="*/ 226336 w 1062273"/>
                <a:gd name="connsiteY38" fmla="*/ 503976 h 841972"/>
                <a:gd name="connsiteX39" fmla="*/ 232372 w 1062273"/>
                <a:gd name="connsiteY39" fmla="*/ 516048 h 841972"/>
                <a:gd name="connsiteX40" fmla="*/ 241425 w 1062273"/>
                <a:gd name="connsiteY40" fmla="*/ 540190 h 841972"/>
                <a:gd name="connsiteX41" fmla="*/ 250479 w 1062273"/>
                <a:gd name="connsiteY41" fmla="*/ 561315 h 841972"/>
                <a:gd name="connsiteX42" fmla="*/ 262550 w 1062273"/>
                <a:gd name="connsiteY42" fmla="*/ 567351 h 841972"/>
                <a:gd name="connsiteX43" fmla="*/ 289711 w 1062273"/>
                <a:gd name="connsiteY43" fmla="*/ 519065 h 841972"/>
                <a:gd name="connsiteX44" fmla="*/ 295746 w 1062273"/>
                <a:gd name="connsiteY44" fmla="*/ 510012 h 841972"/>
                <a:gd name="connsiteX45" fmla="*/ 298764 w 1062273"/>
                <a:gd name="connsiteY45" fmla="*/ 491905 h 841972"/>
                <a:gd name="connsiteX46" fmla="*/ 292728 w 1062273"/>
                <a:gd name="connsiteY46" fmla="*/ 479834 h 841972"/>
                <a:gd name="connsiteX47" fmla="*/ 301782 w 1062273"/>
                <a:gd name="connsiteY47" fmla="*/ 510012 h 841972"/>
                <a:gd name="connsiteX48" fmla="*/ 310835 w 1062273"/>
                <a:gd name="connsiteY48" fmla="*/ 519065 h 841972"/>
                <a:gd name="connsiteX49" fmla="*/ 319889 w 1062273"/>
                <a:gd name="connsiteY49" fmla="*/ 516048 h 841972"/>
                <a:gd name="connsiteX50" fmla="*/ 331960 w 1062273"/>
                <a:gd name="connsiteY50" fmla="*/ 494923 h 841972"/>
                <a:gd name="connsiteX51" fmla="*/ 337996 w 1062273"/>
                <a:gd name="connsiteY51" fmla="*/ 485869 h 841972"/>
                <a:gd name="connsiteX52" fmla="*/ 344031 w 1062273"/>
                <a:gd name="connsiteY52" fmla="*/ 467763 h 841972"/>
                <a:gd name="connsiteX53" fmla="*/ 359120 w 1062273"/>
                <a:gd name="connsiteY53" fmla="*/ 440602 h 841972"/>
                <a:gd name="connsiteX54" fmla="*/ 365156 w 1062273"/>
                <a:gd name="connsiteY54" fmla="*/ 473798 h 841972"/>
                <a:gd name="connsiteX55" fmla="*/ 374210 w 1062273"/>
                <a:gd name="connsiteY55" fmla="*/ 479834 h 841972"/>
                <a:gd name="connsiteX56" fmla="*/ 389299 w 1062273"/>
                <a:gd name="connsiteY56" fmla="*/ 473798 h 841972"/>
                <a:gd name="connsiteX57" fmla="*/ 398352 w 1062273"/>
                <a:gd name="connsiteY57" fmla="*/ 470780 h 841972"/>
                <a:gd name="connsiteX58" fmla="*/ 401370 w 1062273"/>
                <a:gd name="connsiteY58" fmla="*/ 458709 h 841972"/>
                <a:gd name="connsiteX59" fmla="*/ 407406 w 1062273"/>
                <a:gd name="connsiteY59" fmla="*/ 449656 h 841972"/>
                <a:gd name="connsiteX60" fmla="*/ 410423 w 1062273"/>
                <a:gd name="connsiteY60" fmla="*/ 440602 h 841972"/>
                <a:gd name="connsiteX61" fmla="*/ 425513 w 1062273"/>
                <a:gd name="connsiteY61" fmla="*/ 464745 h 841972"/>
                <a:gd name="connsiteX62" fmla="*/ 440602 w 1062273"/>
                <a:gd name="connsiteY62" fmla="*/ 437584 h 841972"/>
                <a:gd name="connsiteX63" fmla="*/ 452673 w 1062273"/>
                <a:gd name="connsiteY63" fmla="*/ 416460 h 841972"/>
                <a:gd name="connsiteX64" fmla="*/ 470780 w 1062273"/>
                <a:gd name="connsiteY64" fmla="*/ 359121 h 841972"/>
                <a:gd name="connsiteX65" fmla="*/ 485869 w 1062273"/>
                <a:gd name="connsiteY65" fmla="*/ 325925 h 841972"/>
                <a:gd name="connsiteX66" fmla="*/ 497940 w 1062273"/>
                <a:gd name="connsiteY66" fmla="*/ 265568 h 841972"/>
                <a:gd name="connsiteX67" fmla="*/ 500958 w 1062273"/>
                <a:gd name="connsiteY67" fmla="*/ 211248 h 841972"/>
                <a:gd name="connsiteX68" fmla="*/ 506994 w 1062273"/>
                <a:gd name="connsiteY68" fmla="*/ 178052 h 841972"/>
                <a:gd name="connsiteX69" fmla="*/ 513029 w 1062273"/>
                <a:gd name="connsiteY69" fmla="*/ 162963 h 841972"/>
                <a:gd name="connsiteX70" fmla="*/ 513029 w 1062273"/>
                <a:gd name="connsiteY70" fmla="*/ 494923 h 841972"/>
                <a:gd name="connsiteX71" fmla="*/ 525101 w 1062273"/>
                <a:gd name="connsiteY71" fmla="*/ 543208 h 841972"/>
                <a:gd name="connsiteX72" fmla="*/ 531136 w 1062273"/>
                <a:gd name="connsiteY72" fmla="*/ 561315 h 841972"/>
                <a:gd name="connsiteX73" fmla="*/ 534154 w 1062273"/>
                <a:gd name="connsiteY73" fmla="*/ 573386 h 841972"/>
                <a:gd name="connsiteX74" fmla="*/ 543208 w 1062273"/>
                <a:gd name="connsiteY74" fmla="*/ 594511 h 841972"/>
                <a:gd name="connsiteX75" fmla="*/ 558297 w 1062273"/>
                <a:gd name="connsiteY75" fmla="*/ 648832 h 841972"/>
                <a:gd name="connsiteX76" fmla="*/ 555279 w 1062273"/>
                <a:gd name="connsiteY76" fmla="*/ 540190 h 841972"/>
                <a:gd name="connsiteX77" fmla="*/ 552261 w 1062273"/>
                <a:gd name="connsiteY77" fmla="*/ 446638 h 841972"/>
                <a:gd name="connsiteX78" fmla="*/ 549243 w 1062273"/>
                <a:gd name="connsiteY78" fmla="*/ 386281 h 841972"/>
                <a:gd name="connsiteX79" fmla="*/ 543208 w 1062273"/>
                <a:gd name="connsiteY79" fmla="*/ 374210 h 841972"/>
                <a:gd name="connsiteX80" fmla="*/ 540190 w 1062273"/>
                <a:gd name="connsiteY80" fmla="*/ 365157 h 841972"/>
                <a:gd name="connsiteX81" fmla="*/ 540190 w 1062273"/>
                <a:gd name="connsiteY81" fmla="*/ 410424 h 841972"/>
                <a:gd name="connsiteX82" fmla="*/ 555279 w 1062273"/>
                <a:gd name="connsiteY82" fmla="*/ 413442 h 841972"/>
                <a:gd name="connsiteX83" fmla="*/ 573386 w 1062273"/>
                <a:gd name="connsiteY83" fmla="*/ 410424 h 841972"/>
                <a:gd name="connsiteX84" fmla="*/ 582439 w 1062273"/>
                <a:gd name="connsiteY84" fmla="*/ 389299 h 841972"/>
                <a:gd name="connsiteX85" fmla="*/ 573386 w 1062273"/>
                <a:gd name="connsiteY85" fmla="*/ 380246 h 841972"/>
                <a:gd name="connsiteX86" fmla="*/ 579421 w 1062273"/>
                <a:gd name="connsiteY86" fmla="*/ 371192 h 841972"/>
                <a:gd name="connsiteX87" fmla="*/ 627707 w 1062273"/>
                <a:gd name="connsiteY87" fmla="*/ 362139 h 841972"/>
                <a:gd name="connsiteX88" fmla="*/ 666938 w 1062273"/>
                <a:gd name="connsiteY88" fmla="*/ 344032 h 841972"/>
                <a:gd name="connsiteX89" fmla="*/ 790669 w 1062273"/>
                <a:gd name="connsiteY89" fmla="*/ 286693 h 841972"/>
                <a:gd name="connsiteX90" fmla="*/ 854043 w 1062273"/>
                <a:gd name="connsiteY90" fmla="*/ 259533 h 841972"/>
                <a:gd name="connsiteX91" fmla="*/ 941560 w 1062273"/>
                <a:gd name="connsiteY91" fmla="*/ 208230 h 841972"/>
                <a:gd name="connsiteX92" fmla="*/ 977774 w 1062273"/>
                <a:gd name="connsiteY92" fmla="*/ 187105 h 841972"/>
                <a:gd name="connsiteX93" fmla="*/ 1029077 w 1062273"/>
                <a:gd name="connsiteY93" fmla="*/ 159945 h 841972"/>
                <a:gd name="connsiteX94" fmla="*/ 1062273 w 1062273"/>
                <a:gd name="connsiteY94" fmla="*/ 126749 h 841972"/>
                <a:gd name="connsiteX95" fmla="*/ 1059255 w 1062273"/>
                <a:gd name="connsiteY95" fmla="*/ 117695 h 841972"/>
                <a:gd name="connsiteX96" fmla="*/ 1038130 w 1062273"/>
                <a:gd name="connsiteY96" fmla="*/ 123731 h 841972"/>
                <a:gd name="connsiteX97" fmla="*/ 1026059 w 1062273"/>
                <a:gd name="connsiteY97" fmla="*/ 138820 h 841972"/>
                <a:gd name="connsiteX98" fmla="*/ 1001916 w 1062273"/>
                <a:gd name="connsiteY98" fmla="*/ 165980 h 841972"/>
                <a:gd name="connsiteX99" fmla="*/ 935524 w 1062273"/>
                <a:gd name="connsiteY99" fmla="*/ 286693 h 841972"/>
                <a:gd name="connsiteX100" fmla="*/ 896293 w 1062273"/>
                <a:gd name="connsiteY100" fmla="*/ 353085 h 841972"/>
                <a:gd name="connsiteX101" fmla="*/ 844990 w 1062273"/>
                <a:gd name="connsiteY101" fmla="*/ 476816 h 841972"/>
                <a:gd name="connsiteX102" fmla="*/ 820847 w 1062273"/>
                <a:gd name="connsiteY102" fmla="*/ 525101 h 841972"/>
                <a:gd name="connsiteX103" fmla="*/ 820847 w 1062273"/>
                <a:gd name="connsiteY103" fmla="*/ 630725 h 841972"/>
                <a:gd name="connsiteX104" fmla="*/ 826883 w 1062273"/>
                <a:gd name="connsiteY104" fmla="*/ 642796 h 841972"/>
                <a:gd name="connsiteX105" fmla="*/ 817829 w 1062273"/>
                <a:gd name="connsiteY105" fmla="*/ 648832 h 841972"/>
                <a:gd name="connsiteX106" fmla="*/ 751437 w 1062273"/>
                <a:gd name="connsiteY106" fmla="*/ 654867 h 841972"/>
                <a:gd name="connsiteX107" fmla="*/ 703152 w 1062273"/>
                <a:gd name="connsiteY107" fmla="*/ 666939 h 841972"/>
                <a:gd name="connsiteX108" fmla="*/ 467762 w 1062273"/>
                <a:gd name="connsiteY108" fmla="*/ 685046 h 841972"/>
                <a:gd name="connsiteX109" fmla="*/ 380245 w 1062273"/>
                <a:gd name="connsiteY109" fmla="*/ 712206 h 841972"/>
                <a:gd name="connsiteX110" fmla="*/ 347049 w 1062273"/>
                <a:gd name="connsiteY110" fmla="*/ 721260 h 841972"/>
                <a:gd name="connsiteX111" fmla="*/ 331960 w 1062273"/>
                <a:gd name="connsiteY111" fmla="*/ 727295 h 841972"/>
                <a:gd name="connsiteX112" fmla="*/ 368174 w 1062273"/>
                <a:gd name="connsiteY112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14677 w 1062273"/>
                <a:gd name="connsiteY2" fmla="*/ 410424 h 841972"/>
                <a:gd name="connsiteX3" fmla="*/ 123730 w 1062273"/>
                <a:gd name="connsiteY3" fmla="*/ 386281 h 841972"/>
                <a:gd name="connsiteX4" fmla="*/ 138819 w 1062273"/>
                <a:gd name="connsiteY4" fmla="*/ 365157 h 841972"/>
                <a:gd name="connsiteX5" fmla="*/ 162962 w 1062273"/>
                <a:gd name="connsiteY5" fmla="*/ 316871 h 841972"/>
                <a:gd name="connsiteX6" fmla="*/ 178051 w 1062273"/>
                <a:gd name="connsiteY6" fmla="*/ 286693 h 841972"/>
                <a:gd name="connsiteX7" fmla="*/ 208229 w 1062273"/>
                <a:gd name="connsiteY7" fmla="*/ 193141 h 841972"/>
                <a:gd name="connsiteX8" fmla="*/ 214265 w 1062273"/>
                <a:gd name="connsiteY8" fmla="*/ 172016 h 841972"/>
                <a:gd name="connsiteX9" fmla="*/ 217283 w 1062273"/>
                <a:gd name="connsiteY9" fmla="*/ 120713 h 841972"/>
                <a:gd name="connsiteX10" fmla="*/ 223318 w 1062273"/>
                <a:gd name="connsiteY10" fmla="*/ 108642 h 841972"/>
                <a:gd name="connsiteX11" fmla="*/ 226336 w 1062273"/>
                <a:gd name="connsiteY11" fmla="*/ 90535 h 841972"/>
                <a:gd name="connsiteX12" fmla="*/ 217283 w 1062273"/>
                <a:gd name="connsiteY12" fmla="*/ 9054 h 841972"/>
                <a:gd name="connsiteX13" fmla="*/ 211247 w 1062273"/>
                <a:gd name="connsiteY13" fmla="*/ 0 h 841972"/>
                <a:gd name="connsiteX14" fmla="*/ 196158 w 1062273"/>
                <a:gd name="connsiteY14" fmla="*/ 18107 h 841972"/>
                <a:gd name="connsiteX15" fmla="*/ 190122 w 1062273"/>
                <a:gd name="connsiteY15" fmla="*/ 45267 h 841972"/>
                <a:gd name="connsiteX16" fmla="*/ 193140 w 1062273"/>
                <a:gd name="connsiteY16" fmla="*/ 304800 h 841972"/>
                <a:gd name="connsiteX17" fmla="*/ 199176 w 1062273"/>
                <a:gd name="connsiteY17" fmla="*/ 347050 h 841972"/>
                <a:gd name="connsiteX18" fmla="*/ 202194 w 1062273"/>
                <a:gd name="connsiteY18" fmla="*/ 404388 h 841972"/>
                <a:gd name="connsiteX19" fmla="*/ 205212 w 1062273"/>
                <a:gd name="connsiteY19" fmla="*/ 434566 h 841972"/>
                <a:gd name="connsiteX20" fmla="*/ 208229 w 1062273"/>
                <a:gd name="connsiteY20" fmla="*/ 528119 h 841972"/>
                <a:gd name="connsiteX21" fmla="*/ 199176 w 1062273"/>
                <a:gd name="connsiteY21" fmla="*/ 657885 h 841972"/>
                <a:gd name="connsiteX22" fmla="*/ 196158 w 1062273"/>
                <a:gd name="connsiteY22" fmla="*/ 679010 h 841972"/>
                <a:gd name="connsiteX23" fmla="*/ 184087 w 1062273"/>
                <a:gd name="connsiteY23" fmla="*/ 724277 h 841972"/>
                <a:gd name="connsiteX24" fmla="*/ 181069 w 1062273"/>
                <a:gd name="connsiteY24" fmla="*/ 739366 h 841972"/>
                <a:gd name="connsiteX25" fmla="*/ 168998 w 1062273"/>
                <a:gd name="connsiteY25" fmla="*/ 769545 h 841972"/>
                <a:gd name="connsiteX26" fmla="*/ 165980 w 1062273"/>
                <a:gd name="connsiteY26" fmla="*/ 790669 h 841972"/>
                <a:gd name="connsiteX27" fmla="*/ 162962 w 1062273"/>
                <a:gd name="connsiteY27" fmla="*/ 814812 h 841972"/>
                <a:gd name="connsiteX28" fmla="*/ 156926 w 1062273"/>
                <a:gd name="connsiteY28" fmla="*/ 841972 h 841972"/>
                <a:gd name="connsiteX29" fmla="*/ 159944 w 1062273"/>
                <a:gd name="connsiteY29" fmla="*/ 675992 h 841972"/>
                <a:gd name="connsiteX30" fmla="*/ 172016 w 1062273"/>
                <a:gd name="connsiteY30" fmla="*/ 630725 h 841972"/>
                <a:gd name="connsiteX31" fmla="*/ 178051 w 1062273"/>
                <a:gd name="connsiteY31" fmla="*/ 609600 h 841972"/>
                <a:gd name="connsiteX32" fmla="*/ 181069 w 1062273"/>
                <a:gd name="connsiteY32" fmla="*/ 585458 h 841972"/>
                <a:gd name="connsiteX33" fmla="*/ 184087 w 1062273"/>
                <a:gd name="connsiteY33" fmla="*/ 537172 h 841972"/>
                <a:gd name="connsiteX34" fmla="*/ 193140 w 1062273"/>
                <a:gd name="connsiteY34" fmla="*/ 497941 h 841972"/>
                <a:gd name="connsiteX35" fmla="*/ 199176 w 1062273"/>
                <a:gd name="connsiteY35" fmla="*/ 476816 h 841972"/>
                <a:gd name="connsiteX36" fmla="*/ 205212 w 1062273"/>
                <a:gd name="connsiteY36" fmla="*/ 467763 h 841972"/>
                <a:gd name="connsiteX37" fmla="*/ 214265 w 1062273"/>
                <a:gd name="connsiteY37" fmla="*/ 473798 h 841972"/>
                <a:gd name="connsiteX38" fmla="*/ 226336 w 1062273"/>
                <a:gd name="connsiteY38" fmla="*/ 503976 h 841972"/>
                <a:gd name="connsiteX39" fmla="*/ 232372 w 1062273"/>
                <a:gd name="connsiteY39" fmla="*/ 516048 h 841972"/>
                <a:gd name="connsiteX40" fmla="*/ 241425 w 1062273"/>
                <a:gd name="connsiteY40" fmla="*/ 540190 h 841972"/>
                <a:gd name="connsiteX41" fmla="*/ 250479 w 1062273"/>
                <a:gd name="connsiteY41" fmla="*/ 561315 h 841972"/>
                <a:gd name="connsiteX42" fmla="*/ 262550 w 1062273"/>
                <a:gd name="connsiteY42" fmla="*/ 567351 h 841972"/>
                <a:gd name="connsiteX43" fmla="*/ 289711 w 1062273"/>
                <a:gd name="connsiteY43" fmla="*/ 519065 h 841972"/>
                <a:gd name="connsiteX44" fmla="*/ 295746 w 1062273"/>
                <a:gd name="connsiteY44" fmla="*/ 510012 h 841972"/>
                <a:gd name="connsiteX45" fmla="*/ 298764 w 1062273"/>
                <a:gd name="connsiteY45" fmla="*/ 491905 h 841972"/>
                <a:gd name="connsiteX46" fmla="*/ 292728 w 1062273"/>
                <a:gd name="connsiteY46" fmla="*/ 479834 h 841972"/>
                <a:gd name="connsiteX47" fmla="*/ 301782 w 1062273"/>
                <a:gd name="connsiteY47" fmla="*/ 510012 h 841972"/>
                <a:gd name="connsiteX48" fmla="*/ 310835 w 1062273"/>
                <a:gd name="connsiteY48" fmla="*/ 519065 h 841972"/>
                <a:gd name="connsiteX49" fmla="*/ 319889 w 1062273"/>
                <a:gd name="connsiteY49" fmla="*/ 516048 h 841972"/>
                <a:gd name="connsiteX50" fmla="*/ 331960 w 1062273"/>
                <a:gd name="connsiteY50" fmla="*/ 494923 h 841972"/>
                <a:gd name="connsiteX51" fmla="*/ 344031 w 1062273"/>
                <a:gd name="connsiteY51" fmla="*/ 467763 h 841972"/>
                <a:gd name="connsiteX52" fmla="*/ 359120 w 1062273"/>
                <a:gd name="connsiteY52" fmla="*/ 440602 h 841972"/>
                <a:gd name="connsiteX53" fmla="*/ 365156 w 1062273"/>
                <a:gd name="connsiteY53" fmla="*/ 473798 h 841972"/>
                <a:gd name="connsiteX54" fmla="*/ 374210 w 1062273"/>
                <a:gd name="connsiteY54" fmla="*/ 479834 h 841972"/>
                <a:gd name="connsiteX55" fmla="*/ 389299 w 1062273"/>
                <a:gd name="connsiteY55" fmla="*/ 473798 h 841972"/>
                <a:gd name="connsiteX56" fmla="*/ 398352 w 1062273"/>
                <a:gd name="connsiteY56" fmla="*/ 470780 h 841972"/>
                <a:gd name="connsiteX57" fmla="*/ 401370 w 1062273"/>
                <a:gd name="connsiteY57" fmla="*/ 458709 h 841972"/>
                <a:gd name="connsiteX58" fmla="*/ 407406 w 1062273"/>
                <a:gd name="connsiteY58" fmla="*/ 449656 h 841972"/>
                <a:gd name="connsiteX59" fmla="*/ 410423 w 1062273"/>
                <a:gd name="connsiteY59" fmla="*/ 440602 h 841972"/>
                <a:gd name="connsiteX60" fmla="*/ 425513 w 1062273"/>
                <a:gd name="connsiteY60" fmla="*/ 464745 h 841972"/>
                <a:gd name="connsiteX61" fmla="*/ 440602 w 1062273"/>
                <a:gd name="connsiteY61" fmla="*/ 437584 h 841972"/>
                <a:gd name="connsiteX62" fmla="*/ 452673 w 1062273"/>
                <a:gd name="connsiteY62" fmla="*/ 416460 h 841972"/>
                <a:gd name="connsiteX63" fmla="*/ 470780 w 1062273"/>
                <a:gd name="connsiteY63" fmla="*/ 359121 h 841972"/>
                <a:gd name="connsiteX64" fmla="*/ 485869 w 1062273"/>
                <a:gd name="connsiteY64" fmla="*/ 325925 h 841972"/>
                <a:gd name="connsiteX65" fmla="*/ 497940 w 1062273"/>
                <a:gd name="connsiteY65" fmla="*/ 265568 h 841972"/>
                <a:gd name="connsiteX66" fmla="*/ 500958 w 1062273"/>
                <a:gd name="connsiteY66" fmla="*/ 211248 h 841972"/>
                <a:gd name="connsiteX67" fmla="*/ 506994 w 1062273"/>
                <a:gd name="connsiteY67" fmla="*/ 178052 h 841972"/>
                <a:gd name="connsiteX68" fmla="*/ 513029 w 1062273"/>
                <a:gd name="connsiteY68" fmla="*/ 162963 h 841972"/>
                <a:gd name="connsiteX69" fmla="*/ 513029 w 1062273"/>
                <a:gd name="connsiteY69" fmla="*/ 494923 h 841972"/>
                <a:gd name="connsiteX70" fmla="*/ 525101 w 1062273"/>
                <a:gd name="connsiteY70" fmla="*/ 543208 h 841972"/>
                <a:gd name="connsiteX71" fmla="*/ 531136 w 1062273"/>
                <a:gd name="connsiteY71" fmla="*/ 561315 h 841972"/>
                <a:gd name="connsiteX72" fmla="*/ 534154 w 1062273"/>
                <a:gd name="connsiteY72" fmla="*/ 573386 h 841972"/>
                <a:gd name="connsiteX73" fmla="*/ 543208 w 1062273"/>
                <a:gd name="connsiteY73" fmla="*/ 594511 h 841972"/>
                <a:gd name="connsiteX74" fmla="*/ 558297 w 1062273"/>
                <a:gd name="connsiteY74" fmla="*/ 648832 h 841972"/>
                <a:gd name="connsiteX75" fmla="*/ 555279 w 1062273"/>
                <a:gd name="connsiteY75" fmla="*/ 540190 h 841972"/>
                <a:gd name="connsiteX76" fmla="*/ 552261 w 1062273"/>
                <a:gd name="connsiteY76" fmla="*/ 446638 h 841972"/>
                <a:gd name="connsiteX77" fmla="*/ 549243 w 1062273"/>
                <a:gd name="connsiteY77" fmla="*/ 386281 h 841972"/>
                <a:gd name="connsiteX78" fmla="*/ 543208 w 1062273"/>
                <a:gd name="connsiteY78" fmla="*/ 374210 h 841972"/>
                <a:gd name="connsiteX79" fmla="*/ 540190 w 1062273"/>
                <a:gd name="connsiteY79" fmla="*/ 365157 h 841972"/>
                <a:gd name="connsiteX80" fmla="*/ 540190 w 1062273"/>
                <a:gd name="connsiteY80" fmla="*/ 410424 h 841972"/>
                <a:gd name="connsiteX81" fmla="*/ 555279 w 1062273"/>
                <a:gd name="connsiteY81" fmla="*/ 413442 h 841972"/>
                <a:gd name="connsiteX82" fmla="*/ 573386 w 1062273"/>
                <a:gd name="connsiteY82" fmla="*/ 410424 h 841972"/>
                <a:gd name="connsiteX83" fmla="*/ 582439 w 1062273"/>
                <a:gd name="connsiteY83" fmla="*/ 389299 h 841972"/>
                <a:gd name="connsiteX84" fmla="*/ 573386 w 1062273"/>
                <a:gd name="connsiteY84" fmla="*/ 380246 h 841972"/>
                <a:gd name="connsiteX85" fmla="*/ 579421 w 1062273"/>
                <a:gd name="connsiteY85" fmla="*/ 371192 h 841972"/>
                <a:gd name="connsiteX86" fmla="*/ 627707 w 1062273"/>
                <a:gd name="connsiteY86" fmla="*/ 362139 h 841972"/>
                <a:gd name="connsiteX87" fmla="*/ 666938 w 1062273"/>
                <a:gd name="connsiteY87" fmla="*/ 344032 h 841972"/>
                <a:gd name="connsiteX88" fmla="*/ 790669 w 1062273"/>
                <a:gd name="connsiteY88" fmla="*/ 286693 h 841972"/>
                <a:gd name="connsiteX89" fmla="*/ 854043 w 1062273"/>
                <a:gd name="connsiteY89" fmla="*/ 259533 h 841972"/>
                <a:gd name="connsiteX90" fmla="*/ 941560 w 1062273"/>
                <a:gd name="connsiteY90" fmla="*/ 208230 h 841972"/>
                <a:gd name="connsiteX91" fmla="*/ 977774 w 1062273"/>
                <a:gd name="connsiteY91" fmla="*/ 187105 h 841972"/>
                <a:gd name="connsiteX92" fmla="*/ 1029077 w 1062273"/>
                <a:gd name="connsiteY92" fmla="*/ 159945 h 841972"/>
                <a:gd name="connsiteX93" fmla="*/ 1062273 w 1062273"/>
                <a:gd name="connsiteY93" fmla="*/ 126749 h 841972"/>
                <a:gd name="connsiteX94" fmla="*/ 1059255 w 1062273"/>
                <a:gd name="connsiteY94" fmla="*/ 117695 h 841972"/>
                <a:gd name="connsiteX95" fmla="*/ 1038130 w 1062273"/>
                <a:gd name="connsiteY95" fmla="*/ 123731 h 841972"/>
                <a:gd name="connsiteX96" fmla="*/ 1026059 w 1062273"/>
                <a:gd name="connsiteY96" fmla="*/ 138820 h 841972"/>
                <a:gd name="connsiteX97" fmla="*/ 1001916 w 1062273"/>
                <a:gd name="connsiteY97" fmla="*/ 165980 h 841972"/>
                <a:gd name="connsiteX98" fmla="*/ 935524 w 1062273"/>
                <a:gd name="connsiteY98" fmla="*/ 286693 h 841972"/>
                <a:gd name="connsiteX99" fmla="*/ 896293 w 1062273"/>
                <a:gd name="connsiteY99" fmla="*/ 353085 h 841972"/>
                <a:gd name="connsiteX100" fmla="*/ 844990 w 1062273"/>
                <a:gd name="connsiteY100" fmla="*/ 476816 h 841972"/>
                <a:gd name="connsiteX101" fmla="*/ 820847 w 1062273"/>
                <a:gd name="connsiteY101" fmla="*/ 525101 h 841972"/>
                <a:gd name="connsiteX102" fmla="*/ 820847 w 1062273"/>
                <a:gd name="connsiteY102" fmla="*/ 630725 h 841972"/>
                <a:gd name="connsiteX103" fmla="*/ 826883 w 1062273"/>
                <a:gd name="connsiteY103" fmla="*/ 642796 h 841972"/>
                <a:gd name="connsiteX104" fmla="*/ 817829 w 1062273"/>
                <a:gd name="connsiteY104" fmla="*/ 648832 h 841972"/>
                <a:gd name="connsiteX105" fmla="*/ 751437 w 1062273"/>
                <a:gd name="connsiteY105" fmla="*/ 654867 h 841972"/>
                <a:gd name="connsiteX106" fmla="*/ 703152 w 1062273"/>
                <a:gd name="connsiteY106" fmla="*/ 666939 h 841972"/>
                <a:gd name="connsiteX107" fmla="*/ 467762 w 1062273"/>
                <a:gd name="connsiteY107" fmla="*/ 685046 h 841972"/>
                <a:gd name="connsiteX108" fmla="*/ 380245 w 1062273"/>
                <a:gd name="connsiteY108" fmla="*/ 712206 h 841972"/>
                <a:gd name="connsiteX109" fmla="*/ 347049 w 1062273"/>
                <a:gd name="connsiteY109" fmla="*/ 721260 h 841972"/>
                <a:gd name="connsiteX110" fmla="*/ 331960 w 1062273"/>
                <a:gd name="connsiteY110" fmla="*/ 727295 h 841972"/>
                <a:gd name="connsiteX111" fmla="*/ 368174 w 1062273"/>
                <a:gd name="connsiteY111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23730 w 1062273"/>
                <a:gd name="connsiteY2" fmla="*/ 386281 h 841972"/>
                <a:gd name="connsiteX3" fmla="*/ 138819 w 1062273"/>
                <a:gd name="connsiteY3" fmla="*/ 365157 h 841972"/>
                <a:gd name="connsiteX4" fmla="*/ 162962 w 1062273"/>
                <a:gd name="connsiteY4" fmla="*/ 316871 h 841972"/>
                <a:gd name="connsiteX5" fmla="*/ 178051 w 1062273"/>
                <a:gd name="connsiteY5" fmla="*/ 286693 h 841972"/>
                <a:gd name="connsiteX6" fmla="*/ 208229 w 1062273"/>
                <a:gd name="connsiteY6" fmla="*/ 193141 h 841972"/>
                <a:gd name="connsiteX7" fmla="*/ 214265 w 1062273"/>
                <a:gd name="connsiteY7" fmla="*/ 172016 h 841972"/>
                <a:gd name="connsiteX8" fmla="*/ 217283 w 1062273"/>
                <a:gd name="connsiteY8" fmla="*/ 120713 h 841972"/>
                <a:gd name="connsiteX9" fmla="*/ 223318 w 1062273"/>
                <a:gd name="connsiteY9" fmla="*/ 108642 h 841972"/>
                <a:gd name="connsiteX10" fmla="*/ 226336 w 1062273"/>
                <a:gd name="connsiteY10" fmla="*/ 90535 h 841972"/>
                <a:gd name="connsiteX11" fmla="*/ 217283 w 1062273"/>
                <a:gd name="connsiteY11" fmla="*/ 9054 h 841972"/>
                <a:gd name="connsiteX12" fmla="*/ 211247 w 1062273"/>
                <a:gd name="connsiteY12" fmla="*/ 0 h 841972"/>
                <a:gd name="connsiteX13" fmla="*/ 196158 w 1062273"/>
                <a:gd name="connsiteY13" fmla="*/ 18107 h 841972"/>
                <a:gd name="connsiteX14" fmla="*/ 190122 w 1062273"/>
                <a:gd name="connsiteY14" fmla="*/ 45267 h 841972"/>
                <a:gd name="connsiteX15" fmla="*/ 193140 w 1062273"/>
                <a:gd name="connsiteY15" fmla="*/ 304800 h 841972"/>
                <a:gd name="connsiteX16" fmla="*/ 199176 w 1062273"/>
                <a:gd name="connsiteY16" fmla="*/ 347050 h 841972"/>
                <a:gd name="connsiteX17" fmla="*/ 202194 w 1062273"/>
                <a:gd name="connsiteY17" fmla="*/ 404388 h 841972"/>
                <a:gd name="connsiteX18" fmla="*/ 205212 w 1062273"/>
                <a:gd name="connsiteY18" fmla="*/ 434566 h 841972"/>
                <a:gd name="connsiteX19" fmla="*/ 208229 w 1062273"/>
                <a:gd name="connsiteY19" fmla="*/ 528119 h 841972"/>
                <a:gd name="connsiteX20" fmla="*/ 199176 w 1062273"/>
                <a:gd name="connsiteY20" fmla="*/ 657885 h 841972"/>
                <a:gd name="connsiteX21" fmla="*/ 196158 w 1062273"/>
                <a:gd name="connsiteY21" fmla="*/ 679010 h 841972"/>
                <a:gd name="connsiteX22" fmla="*/ 184087 w 1062273"/>
                <a:gd name="connsiteY22" fmla="*/ 724277 h 841972"/>
                <a:gd name="connsiteX23" fmla="*/ 181069 w 1062273"/>
                <a:gd name="connsiteY23" fmla="*/ 739366 h 841972"/>
                <a:gd name="connsiteX24" fmla="*/ 168998 w 1062273"/>
                <a:gd name="connsiteY24" fmla="*/ 769545 h 841972"/>
                <a:gd name="connsiteX25" fmla="*/ 165980 w 1062273"/>
                <a:gd name="connsiteY25" fmla="*/ 790669 h 841972"/>
                <a:gd name="connsiteX26" fmla="*/ 162962 w 1062273"/>
                <a:gd name="connsiteY26" fmla="*/ 814812 h 841972"/>
                <a:gd name="connsiteX27" fmla="*/ 156926 w 1062273"/>
                <a:gd name="connsiteY27" fmla="*/ 841972 h 841972"/>
                <a:gd name="connsiteX28" fmla="*/ 159944 w 1062273"/>
                <a:gd name="connsiteY28" fmla="*/ 675992 h 841972"/>
                <a:gd name="connsiteX29" fmla="*/ 172016 w 1062273"/>
                <a:gd name="connsiteY29" fmla="*/ 630725 h 841972"/>
                <a:gd name="connsiteX30" fmla="*/ 178051 w 1062273"/>
                <a:gd name="connsiteY30" fmla="*/ 609600 h 841972"/>
                <a:gd name="connsiteX31" fmla="*/ 181069 w 1062273"/>
                <a:gd name="connsiteY31" fmla="*/ 585458 h 841972"/>
                <a:gd name="connsiteX32" fmla="*/ 184087 w 1062273"/>
                <a:gd name="connsiteY32" fmla="*/ 537172 h 841972"/>
                <a:gd name="connsiteX33" fmla="*/ 193140 w 1062273"/>
                <a:gd name="connsiteY33" fmla="*/ 497941 h 841972"/>
                <a:gd name="connsiteX34" fmla="*/ 199176 w 1062273"/>
                <a:gd name="connsiteY34" fmla="*/ 476816 h 841972"/>
                <a:gd name="connsiteX35" fmla="*/ 205212 w 1062273"/>
                <a:gd name="connsiteY35" fmla="*/ 467763 h 841972"/>
                <a:gd name="connsiteX36" fmla="*/ 214265 w 1062273"/>
                <a:gd name="connsiteY36" fmla="*/ 473798 h 841972"/>
                <a:gd name="connsiteX37" fmla="*/ 226336 w 1062273"/>
                <a:gd name="connsiteY37" fmla="*/ 503976 h 841972"/>
                <a:gd name="connsiteX38" fmla="*/ 232372 w 1062273"/>
                <a:gd name="connsiteY38" fmla="*/ 516048 h 841972"/>
                <a:gd name="connsiteX39" fmla="*/ 241425 w 1062273"/>
                <a:gd name="connsiteY39" fmla="*/ 540190 h 841972"/>
                <a:gd name="connsiteX40" fmla="*/ 250479 w 1062273"/>
                <a:gd name="connsiteY40" fmla="*/ 561315 h 841972"/>
                <a:gd name="connsiteX41" fmla="*/ 262550 w 1062273"/>
                <a:gd name="connsiteY41" fmla="*/ 567351 h 841972"/>
                <a:gd name="connsiteX42" fmla="*/ 289711 w 1062273"/>
                <a:gd name="connsiteY42" fmla="*/ 519065 h 841972"/>
                <a:gd name="connsiteX43" fmla="*/ 295746 w 1062273"/>
                <a:gd name="connsiteY43" fmla="*/ 510012 h 841972"/>
                <a:gd name="connsiteX44" fmla="*/ 298764 w 1062273"/>
                <a:gd name="connsiteY44" fmla="*/ 491905 h 841972"/>
                <a:gd name="connsiteX45" fmla="*/ 292728 w 1062273"/>
                <a:gd name="connsiteY45" fmla="*/ 479834 h 841972"/>
                <a:gd name="connsiteX46" fmla="*/ 301782 w 1062273"/>
                <a:gd name="connsiteY46" fmla="*/ 510012 h 841972"/>
                <a:gd name="connsiteX47" fmla="*/ 310835 w 1062273"/>
                <a:gd name="connsiteY47" fmla="*/ 519065 h 841972"/>
                <a:gd name="connsiteX48" fmla="*/ 319889 w 1062273"/>
                <a:gd name="connsiteY48" fmla="*/ 516048 h 841972"/>
                <a:gd name="connsiteX49" fmla="*/ 331960 w 1062273"/>
                <a:gd name="connsiteY49" fmla="*/ 494923 h 841972"/>
                <a:gd name="connsiteX50" fmla="*/ 344031 w 1062273"/>
                <a:gd name="connsiteY50" fmla="*/ 467763 h 841972"/>
                <a:gd name="connsiteX51" fmla="*/ 359120 w 1062273"/>
                <a:gd name="connsiteY51" fmla="*/ 440602 h 841972"/>
                <a:gd name="connsiteX52" fmla="*/ 365156 w 1062273"/>
                <a:gd name="connsiteY52" fmla="*/ 473798 h 841972"/>
                <a:gd name="connsiteX53" fmla="*/ 374210 w 1062273"/>
                <a:gd name="connsiteY53" fmla="*/ 479834 h 841972"/>
                <a:gd name="connsiteX54" fmla="*/ 389299 w 1062273"/>
                <a:gd name="connsiteY54" fmla="*/ 473798 h 841972"/>
                <a:gd name="connsiteX55" fmla="*/ 398352 w 1062273"/>
                <a:gd name="connsiteY55" fmla="*/ 470780 h 841972"/>
                <a:gd name="connsiteX56" fmla="*/ 401370 w 1062273"/>
                <a:gd name="connsiteY56" fmla="*/ 458709 h 841972"/>
                <a:gd name="connsiteX57" fmla="*/ 407406 w 1062273"/>
                <a:gd name="connsiteY57" fmla="*/ 449656 h 841972"/>
                <a:gd name="connsiteX58" fmla="*/ 410423 w 1062273"/>
                <a:gd name="connsiteY58" fmla="*/ 440602 h 841972"/>
                <a:gd name="connsiteX59" fmla="*/ 425513 w 1062273"/>
                <a:gd name="connsiteY59" fmla="*/ 464745 h 841972"/>
                <a:gd name="connsiteX60" fmla="*/ 440602 w 1062273"/>
                <a:gd name="connsiteY60" fmla="*/ 437584 h 841972"/>
                <a:gd name="connsiteX61" fmla="*/ 452673 w 1062273"/>
                <a:gd name="connsiteY61" fmla="*/ 416460 h 841972"/>
                <a:gd name="connsiteX62" fmla="*/ 470780 w 1062273"/>
                <a:gd name="connsiteY62" fmla="*/ 359121 h 841972"/>
                <a:gd name="connsiteX63" fmla="*/ 485869 w 1062273"/>
                <a:gd name="connsiteY63" fmla="*/ 325925 h 841972"/>
                <a:gd name="connsiteX64" fmla="*/ 497940 w 1062273"/>
                <a:gd name="connsiteY64" fmla="*/ 265568 h 841972"/>
                <a:gd name="connsiteX65" fmla="*/ 500958 w 1062273"/>
                <a:gd name="connsiteY65" fmla="*/ 211248 h 841972"/>
                <a:gd name="connsiteX66" fmla="*/ 506994 w 1062273"/>
                <a:gd name="connsiteY66" fmla="*/ 178052 h 841972"/>
                <a:gd name="connsiteX67" fmla="*/ 513029 w 1062273"/>
                <a:gd name="connsiteY67" fmla="*/ 162963 h 841972"/>
                <a:gd name="connsiteX68" fmla="*/ 513029 w 1062273"/>
                <a:gd name="connsiteY68" fmla="*/ 494923 h 841972"/>
                <a:gd name="connsiteX69" fmla="*/ 525101 w 1062273"/>
                <a:gd name="connsiteY69" fmla="*/ 543208 h 841972"/>
                <a:gd name="connsiteX70" fmla="*/ 531136 w 1062273"/>
                <a:gd name="connsiteY70" fmla="*/ 561315 h 841972"/>
                <a:gd name="connsiteX71" fmla="*/ 534154 w 1062273"/>
                <a:gd name="connsiteY71" fmla="*/ 573386 h 841972"/>
                <a:gd name="connsiteX72" fmla="*/ 543208 w 1062273"/>
                <a:gd name="connsiteY72" fmla="*/ 594511 h 841972"/>
                <a:gd name="connsiteX73" fmla="*/ 558297 w 1062273"/>
                <a:gd name="connsiteY73" fmla="*/ 648832 h 841972"/>
                <a:gd name="connsiteX74" fmla="*/ 555279 w 1062273"/>
                <a:gd name="connsiteY74" fmla="*/ 540190 h 841972"/>
                <a:gd name="connsiteX75" fmla="*/ 552261 w 1062273"/>
                <a:gd name="connsiteY75" fmla="*/ 446638 h 841972"/>
                <a:gd name="connsiteX76" fmla="*/ 549243 w 1062273"/>
                <a:gd name="connsiteY76" fmla="*/ 386281 h 841972"/>
                <a:gd name="connsiteX77" fmla="*/ 543208 w 1062273"/>
                <a:gd name="connsiteY77" fmla="*/ 374210 h 841972"/>
                <a:gd name="connsiteX78" fmla="*/ 540190 w 1062273"/>
                <a:gd name="connsiteY78" fmla="*/ 365157 h 841972"/>
                <a:gd name="connsiteX79" fmla="*/ 540190 w 1062273"/>
                <a:gd name="connsiteY79" fmla="*/ 410424 h 841972"/>
                <a:gd name="connsiteX80" fmla="*/ 555279 w 1062273"/>
                <a:gd name="connsiteY80" fmla="*/ 413442 h 841972"/>
                <a:gd name="connsiteX81" fmla="*/ 573386 w 1062273"/>
                <a:gd name="connsiteY81" fmla="*/ 410424 h 841972"/>
                <a:gd name="connsiteX82" fmla="*/ 582439 w 1062273"/>
                <a:gd name="connsiteY82" fmla="*/ 389299 h 841972"/>
                <a:gd name="connsiteX83" fmla="*/ 573386 w 1062273"/>
                <a:gd name="connsiteY83" fmla="*/ 380246 h 841972"/>
                <a:gd name="connsiteX84" fmla="*/ 579421 w 1062273"/>
                <a:gd name="connsiteY84" fmla="*/ 371192 h 841972"/>
                <a:gd name="connsiteX85" fmla="*/ 627707 w 1062273"/>
                <a:gd name="connsiteY85" fmla="*/ 362139 h 841972"/>
                <a:gd name="connsiteX86" fmla="*/ 666938 w 1062273"/>
                <a:gd name="connsiteY86" fmla="*/ 344032 h 841972"/>
                <a:gd name="connsiteX87" fmla="*/ 790669 w 1062273"/>
                <a:gd name="connsiteY87" fmla="*/ 286693 h 841972"/>
                <a:gd name="connsiteX88" fmla="*/ 854043 w 1062273"/>
                <a:gd name="connsiteY88" fmla="*/ 259533 h 841972"/>
                <a:gd name="connsiteX89" fmla="*/ 941560 w 1062273"/>
                <a:gd name="connsiteY89" fmla="*/ 208230 h 841972"/>
                <a:gd name="connsiteX90" fmla="*/ 977774 w 1062273"/>
                <a:gd name="connsiteY90" fmla="*/ 187105 h 841972"/>
                <a:gd name="connsiteX91" fmla="*/ 1029077 w 1062273"/>
                <a:gd name="connsiteY91" fmla="*/ 159945 h 841972"/>
                <a:gd name="connsiteX92" fmla="*/ 1062273 w 1062273"/>
                <a:gd name="connsiteY92" fmla="*/ 126749 h 841972"/>
                <a:gd name="connsiteX93" fmla="*/ 1059255 w 1062273"/>
                <a:gd name="connsiteY93" fmla="*/ 117695 h 841972"/>
                <a:gd name="connsiteX94" fmla="*/ 1038130 w 1062273"/>
                <a:gd name="connsiteY94" fmla="*/ 123731 h 841972"/>
                <a:gd name="connsiteX95" fmla="*/ 1026059 w 1062273"/>
                <a:gd name="connsiteY95" fmla="*/ 138820 h 841972"/>
                <a:gd name="connsiteX96" fmla="*/ 1001916 w 1062273"/>
                <a:gd name="connsiteY96" fmla="*/ 165980 h 841972"/>
                <a:gd name="connsiteX97" fmla="*/ 935524 w 1062273"/>
                <a:gd name="connsiteY97" fmla="*/ 286693 h 841972"/>
                <a:gd name="connsiteX98" fmla="*/ 896293 w 1062273"/>
                <a:gd name="connsiteY98" fmla="*/ 353085 h 841972"/>
                <a:gd name="connsiteX99" fmla="*/ 844990 w 1062273"/>
                <a:gd name="connsiteY99" fmla="*/ 476816 h 841972"/>
                <a:gd name="connsiteX100" fmla="*/ 820847 w 1062273"/>
                <a:gd name="connsiteY100" fmla="*/ 525101 h 841972"/>
                <a:gd name="connsiteX101" fmla="*/ 820847 w 1062273"/>
                <a:gd name="connsiteY101" fmla="*/ 630725 h 841972"/>
                <a:gd name="connsiteX102" fmla="*/ 826883 w 1062273"/>
                <a:gd name="connsiteY102" fmla="*/ 642796 h 841972"/>
                <a:gd name="connsiteX103" fmla="*/ 817829 w 1062273"/>
                <a:gd name="connsiteY103" fmla="*/ 648832 h 841972"/>
                <a:gd name="connsiteX104" fmla="*/ 751437 w 1062273"/>
                <a:gd name="connsiteY104" fmla="*/ 654867 h 841972"/>
                <a:gd name="connsiteX105" fmla="*/ 703152 w 1062273"/>
                <a:gd name="connsiteY105" fmla="*/ 666939 h 841972"/>
                <a:gd name="connsiteX106" fmla="*/ 467762 w 1062273"/>
                <a:gd name="connsiteY106" fmla="*/ 685046 h 841972"/>
                <a:gd name="connsiteX107" fmla="*/ 380245 w 1062273"/>
                <a:gd name="connsiteY107" fmla="*/ 712206 h 841972"/>
                <a:gd name="connsiteX108" fmla="*/ 347049 w 1062273"/>
                <a:gd name="connsiteY108" fmla="*/ 721260 h 841972"/>
                <a:gd name="connsiteX109" fmla="*/ 331960 w 1062273"/>
                <a:gd name="connsiteY109" fmla="*/ 727295 h 841972"/>
                <a:gd name="connsiteX110" fmla="*/ 368174 w 1062273"/>
                <a:gd name="connsiteY110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08229 w 1062273"/>
                <a:gd name="connsiteY5" fmla="*/ 193141 h 841972"/>
                <a:gd name="connsiteX6" fmla="*/ 214265 w 1062273"/>
                <a:gd name="connsiteY6" fmla="*/ 172016 h 841972"/>
                <a:gd name="connsiteX7" fmla="*/ 217283 w 1062273"/>
                <a:gd name="connsiteY7" fmla="*/ 120713 h 841972"/>
                <a:gd name="connsiteX8" fmla="*/ 223318 w 1062273"/>
                <a:gd name="connsiteY8" fmla="*/ 108642 h 841972"/>
                <a:gd name="connsiteX9" fmla="*/ 226336 w 1062273"/>
                <a:gd name="connsiteY9" fmla="*/ 90535 h 841972"/>
                <a:gd name="connsiteX10" fmla="*/ 217283 w 1062273"/>
                <a:gd name="connsiteY10" fmla="*/ 9054 h 841972"/>
                <a:gd name="connsiteX11" fmla="*/ 211247 w 1062273"/>
                <a:gd name="connsiteY11" fmla="*/ 0 h 841972"/>
                <a:gd name="connsiteX12" fmla="*/ 196158 w 1062273"/>
                <a:gd name="connsiteY12" fmla="*/ 18107 h 841972"/>
                <a:gd name="connsiteX13" fmla="*/ 190122 w 1062273"/>
                <a:gd name="connsiteY13" fmla="*/ 45267 h 841972"/>
                <a:gd name="connsiteX14" fmla="*/ 193140 w 1062273"/>
                <a:gd name="connsiteY14" fmla="*/ 304800 h 841972"/>
                <a:gd name="connsiteX15" fmla="*/ 199176 w 1062273"/>
                <a:gd name="connsiteY15" fmla="*/ 347050 h 841972"/>
                <a:gd name="connsiteX16" fmla="*/ 202194 w 1062273"/>
                <a:gd name="connsiteY16" fmla="*/ 404388 h 841972"/>
                <a:gd name="connsiteX17" fmla="*/ 205212 w 1062273"/>
                <a:gd name="connsiteY17" fmla="*/ 434566 h 841972"/>
                <a:gd name="connsiteX18" fmla="*/ 208229 w 1062273"/>
                <a:gd name="connsiteY18" fmla="*/ 528119 h 841972"/>
                <a:gd name="connsiteX19" fmla="*/ 199176 w 1062273"/>
                <a:gd name="connsiteY19" fmla="*/ 657885 h 841972"/>
                <a:gd name="connsiteX20" fmla="*/ 196158 w 1062273"/>
                <a:gd name="connsiteY20" fmla="*/ 679010 h 841972"/>
                <a:gd name="connsiteX21" fmla="*/ 184087 w 1062273"/>
                <a:gd name="connsiteY21" fmla="*/ 724277 h 841972"/>
                <a:gd name="connsiteX22" fmla="*/ 181069 w 1062273"/>
                <a:gd name="connsiteY22" fmla="*/ 739366 h 841972"/>
                <a:gd name="connsiteX23" fmla="*/ 168998 w 1062273"/>
                <a:gd name="connsiteY23" fmla="*/ 769545 h 841972"/>
                <a:gd name="connsiteX24" fmla="*/ 165980 w 1062273"/>
                <a:gd name="connsiteY24" fmla="*/ 790669 h 841972"/>
                <a:gd name="connsiteX25" fmla="*/ 162962 w 1062273"/>
                <a:gd name="connsiteY25" fmla="*/ 814812 h 841972"/>
                <a:gd name="connsiteX26" fmla="*/ 156926 w 1062273"/>
                <a:gd name="connsiteY26" fmla="*/ 841972 h 841972"/>
                <a:gd name="connsiteX27" fmla="*/ 159944 w 1062273"/>
                <a:gd name="connsiteY27" fmla="*/ 675992 h 841972"/>
                <a:gd name="connsiteX28" fmla="*/ 172016 w 1062273"/>
                <a:gd name="connsiteY28" fmla="*/ 630725 h 841972"/>
                <a:gd name="connsiteX29" fmla="*/ 178051 w 1062273"/>
                <a:gd name="connsiteY29" fmla="*/ 609600 h 841972"/>
                <a:gd name="connsiteX30" fmla="*/ 181069 w 1062273"/>
                <a:gd name="connsiteY30" fmla="*/ 585458 h 841972"/>
                <a:gd name="connsiteX31" fmla="*/ 184087 w 1062273"/>
                <a:gd name="connsiteY31" fmla="*/ 537172 h 841972"/>
                <a:gd name="connsiteX32" fmla="*/ 193140 w 1062273"/>
                <a:gd name="connsiteY32" fmla="*/ 497941 h 841972"/>
                <a:gd name="connsiteX33" fmla="*/ 199176 w 1062273"/>
                <a:gd name="connsiteY33" fmla="*/ 476816 h 841972"/>
                <a:gd name="connsiteX34" fmla="*/ 205212 w 1062273"/>
                <a:gd name="connsiteY34" fmla="*/ 467763 h 841972"/>
                <a:gd name="connsiteX35" fmla="*/ 214265 w 1062273"/>
                <a:gd name="connsiteY35" fmla="*/ 473798 h 841972"/>
                <a:gd name="connsiteX36" fmla="*/ 226336 w 1062273"/>
                <a:gd name="connsiteY36" fmla="*/ 503976 h 841972"/>
                <a:gd name="connsiteX37" fmla="*/ 232372 w 1062273"/>
                <a:gd name="connsiteY37" fmla="*/ 516048 h 841972"/>
                <a:gd name="connsiteX38" fmla="*/ 241425 w 1062273"/>
                <a:gd name="connsiteY38" fmla="*/ 540190 h 841972"/>
                <a:gd name="connsiteX39" fmla="*/ 250479 w 1062273"/>
                <a:gd name="connsiteY39" fmla="*/ 561315 h 841972"/>
                <a:gd name="connsiteX40" fmla="*/ 262550 w 1062273"/>
                <a:gd name="connsiteY40" fmla="*/ 567351 h 841972"/>
                <a:gd name="connsiteX41" fmla="*/ 289711 w 1062273"/>
                <a:gd name="connsiteY41" fmla="*/ 519065 h 841972"/>
                <a:gd name="connsiteX42" fmla="*/ 295746 w 1062273"/>
                <a:gd name="connsiteY42" fmla="*/ 510012 h 841972"/>
                <a:gd name="connsiteX43" fmla="*/ 298764 w 1062273"/>
                <a:gd name="connsiteY43" fmla="*/ 491905 h 841972"/>
                <a:gd name="connsiteX44" fmla="*/ 292728 w 1062273"/>
                <a:gd name="connsiteY44" fmla="*/ 479834 h 841972"/>
                <a:gd name="connsiteX45" fmla="*/ 301782 w 1062273"/>
                <a:gd name="connsiteY45" fmla="*/ 510012 h 841972"/>
                <a:gd name="connsiteX46" fmla="*/ 310835 w 1062273"/>
                <a:gd name="connsiteY46" fmla="*/ 519065 h 841972"/>
                <a:gd name="connsiteX47" fmla="*/ 319889 w 1062273"/>
                <a:gd name="connsiteY47" fmla="*/ 516048 h 841972"/>
                <a:gd name="connsiteX48" fmla="*/ 331960 w 1062273"/>
                <a:gd name="connsiteY48" fmla="*/ 494923 h 841972"/>
                <a:gd name="connsiteX49" fmla="*/ 344031 w 1062273"/>
                <a:gd name="connsiteY49" fmla="*/ 467763 h 841972"/>
                <a:gd name="connsiteX50" fmla="*/ 359120 w 1062273"/>
                <a:gd name="connsiteY50" fmla="*/ 440602 h 841972"/>
                <a:gd name="connsiteX51" fmla="*/ 365156 w 1062273"/>
                <a:gd name="connsiteY51" fmla="*/ 473798 h 841972"/>
                <a:gd name="connsiteX52" fmla="*/ 374210 w 1062273"/>
                <a:gd name="connsiteY52" fmla="*/ 479834 h 841972"/>
                <a:gd name="connsiteX53" fmla="*/ 389299 w 1062273"/>
                <a:gd name="connsiteY53" fmla="*/ 473798 h 841972"/>
                <a:gd name="connsiteX54" fmla="*/ 398352 w 1062273"/>
                <a:gd name="connsiteY54" fmla="*/ 470780 h 841972"/>
                <a:gd name="connsiteX55" fmla="*/ 401370 w 1062273"/>
                <a:gd name="connsiteY55" fmla="*/ 458709 h 841972"/>
                <a:gd name="connsiteX56" fmla="*/ 407406 w 1062273"/>
                <a:gd name="connsiteY56" fmla="*/ 449656 h 841972"/>
                <a:gd name="connsiteX57" fmla="*/ 410423 w 1062273"/>
                <a:gd name="connsiteY57" fmla="*/ 440602 h 841972"/>
                <a:gd name="connsiteX58" fmla="*/ 425513 w 1062273"/>
                <a:gd name="connsiteY58" fmla="*/ 464745 h 841972"/>
                <a:gd name="connsiteX59" fmla="*/ 440602 w 1062273"/>
                <a:gd name="connsiteY59" fmla="*/ 437584 h 841972"/>
                <a:gd name="connsiteX60" fmla="*/ 452673 w 1062273"/>
                <a:gd name="connsiteY60" fmla="*/ 416460 h 841972"/>
                <a:gd name="connsiteX61" fmla="*/ 470780 w 1062273"/>
                <a:gd name="connsiteY61" fmla="*/ 359121 h 841972"/>
                <a:gd name="connsiteX62" fmla="*/ 485869 w 1062273"/>
                <a:gd name="connsiteY62" fmla="*/ 325925 h 841972"/>
                <a:gd name="connsiteX63" fmla="*/ 497940 w 1062273"/>
                <a:gd name="connsiteY63" fmla="*/ 265568 h 841972"/>
                <a:gd name="connsiteX64" fmla="*/ 500958 w 1062273"/>
                <a:gd name="connsiteY64" fmla="*/ 211248 h 841972"/>
                <a:gd name="connsiteX65" fmla="*/ 506994 w 1062273"/>
                <a:gd name="connsiteY65" fmla="*/ 178052 h 841972"/>
                <a:gd name="connsiteX66" fmla="*/ 513029 w 1062273"/>
                <a:gd name="connsiteY66" fmla="*/ 162963 h 841972"/>
                <a:gd name="connsiteX67" fmla="*/ 513029 w 1062273"/>
                <a:gd name="connsiteY67" fmla="*/ 494923 h 841972"/>
                <a:gd name="connsiteX68" fmla="*/ 525101 w 1062273"/>
                <a:gd name="connsiteY68" fmla="*/ 543208 h 841972"/>
                <a:gd name="connsiteX69" fmla="*/ 531136 w 1062273"/>
                <a:gd name="connsiteY69" fmla="*/ 561315 h 841972"/>
                <a:gd name="connsiteX70" fmla="*/ 534154 w 1062273"/>
                <a:gd name="connsiteY70" fmla="*/ 573386 h 841972"/>
                <a:gd name="connsiteX71" fmla="*/ 543208 w 1062273"/>
                <a:gd name="connsiteY71" fmla="*/ 594511 h 841972"/>
                <a:gd name="connsiteX72" fmla="*/ 558297 w 1062273"/>
                <a:gd name="connsiteY72" fmla="*/ 648832 h 841972"/>
                <a:gd name="connsiteX73" fmla="*/ 555279 w 1062273"/>
                <a:gd name="connsiteY73" fmla="*/ 540190 h 841972"/>
                <a:gd name="connsiteX74" fmla="*/ 552261 w 1062273"/>
                <a:gd name="connsiteY74" fmla="*/ 446638 h 841972"/>
                <a:gd name="connsiteX75" fmla="*/ 549243 w 1062273"/>
                <a:gd name="connsiteY75" fmla="*/ 386281 h 841972"/>
                <a:gd name="connsiteX76" fmla="*/ 543208 w 1062273"/>
                <a:gd name="connsiteY76" fmla="*/ 374210 h 841972"/>
                <a:gd name="connsiteX77" fmla="*/ 540190 w 1062273"/>
                <a:gd name="connsiteY77" fmla="*/ 365157 h 841972"/>
                <a:gd name="connsiteX78" fmla="*/ 540190 w 1062273"/>
                <a:gd name="connsiteY78" fmla="*/ 410424 h 841972"/>
                <a:gd name="connsiteX79" fmla="*/ 555279 w 1062273"/>
                <a:gd name="connsiteY79" fmla="*/ 413442 h 841972"/>
                <a:gd name="connsiteX80" fmla="*/ 573386 w 1062273"/>
                <a:gd name="connsiteY80" fmla="*/ 410424 h 841972"/>
                <a:gd name="connsiteX81" fmla="*/ 582439 w 1062273"/>
                <a:gd name="connsiteY81" fmla="*/ 389299 h 841972"/>
                <a:gd name="connsiteX82" fmla="*/ 573386 w 1062273"/>
                <a:gd name="connsiteY82" fmla="*/ 380246 h 841972"/>
                <a:gd name="connsiteX83" fmla="*/ 579421 w 1062273"/>
                <a:gd name="connsiteY83" fmla="*/ 371192 h 841972"/>
                <a:gd name="connsiteX84" fmla="*/ 627707 w 1062273"/>
                <a:gd name="connsiteY84" fmla="*/ 362139 h 841972"/>
                <a:gd name="connsiteX85" fmla="*/ 666938 w 1062273"/>
                <a:gd name="connsiteY85" fmla="*/ 344032 h 841972"/>
                <a:gd name="connsiteX86" fmla="*/ 790669 w 1062273"/>
                <a:gd name="connsiteY86" fmla="*/ 286693 h 841972"/>
                <a:gd name="connsiteX87" fmla="*/ 854043 w 1062273"/>
                <a:gd name="connsiteY87" fmla="*/ 259533 h 841972"/>
                <a:gd name="connsiteX88" fmla="*/ 941560 w 1062273"/>
                <a:gd name="connsiteY88" fmla="*/ 208230 h 841972"/>
                <a:gd name="connsiteX89" fmla="*/ 977774 w 1062273"/>
                <a:gd name="connsiteY89" fmla="*/ 187105 h 841972"/>
                <a:gd name="connsiteX90" fmla="*/ 1029077 w 1062273"/>
                <a:gd name="connsiteY90" fmla="*/ 159945 h 841972"/>
                <a:gd name="connsiteX91" fmla="*/ 1062273 w 1062273"/>
                <a:gd name="connsiteY91" fmla="*/ 126749 h 841972"/>
                <a:gd name="connsiteX92" fmla="*/ 1059255 w 1062273"/>
                <a:gd name="connsiteY92" fmla="*/ 117695 h 841972"/>
                <a:gd name="connsiteX93" fmla="*/ 1038130 w 1062273"/>
                <a:gd name="connsiteY93" fmla="*/ 123731 h 841972"/>
                <a:gd name="connsiteX94" fmla="*/ 1026059 w 1062273"/>
                <a:gd name="connsiteY94" fmla="*/ 138820 h 841972"/>
                <a:gd name="connsiteX95" fmla="*/ 1001916 w 1062273"/>
                <a:gd name="connsiteY95" fmla="*/ 165980 h 841972"/>
                <a:gd name="connsiteX96" fmla="*/ 935524 w 1062273"/>
                <a:gd name="connsiteY96" fmla="*/ 286693 h 841972"/>
                <a:gd name="connsiteX97" fmla="*/ 896293 w 1062273"/>
                <a:gd name="connsiteY97" fmla="*/ 353085 h 841972"/>
                <a:gd name="connsiteX98" fmla="*/ 844990 w 1062273"/>
                <a:gd name="connsiteY98" fmla="*/ 476816 h 841972"/>
                <a:gd name="connsiteX99" fmla="*/ 820847 w 1062273"/>
                <a:gd name="connsiteY99" fmla="*/ 525101 h 841972"/>
                <a:gd name="connsiteX100" fmla="*/ 820847 w 1062273"/>
                <a:gd name="connsiteY100" fmla="*/ 630725 h 841972"/>
                <a:gd name="connsiteX101" fmla="*/ 826883 w 1062273"/>
                <a:gd name="connsiteY101" fmla="*/ 642796 h 841972"/>
                <a:gd name="connsiteX102" fmla="*/ 817829 w 1062273"/>
                <a:gd name="connsiteY102" fmla="*/ 648832 h 841972"/>
                <a:gd name="connsiteX103" fmla="*/ 751437 w 1062273"/>
                <a:gd name="connsiteY103" fmla="*/ 654867 h 841972"/>
                <a:gd name="connsiteX104" fmla="*/ 703152 w 1062273"/>
                <a:gd name="connsiteY104" fmla="*/ 666939 h 841972"/>
                <a:gd name="connsiteX105" fmla="*/ 467762 w 1062273"/>
                <a:gd name="connsiteY105" fmla="*/ 685046 h 841972"/>
                <a:gd name="connsiteX106" fmla="*/ 380245 w 1062273"/>
                <a:gd name="connsiteY106" fmla="*/ 712206 h 841972"/>
                <a:gd name="connsiteX107" fmla="*/ 347049 w 1062273"/>
                <a:gd name="connsiteY107" fmla="*/ 721260 h 841972"/>
                <a:gd name="connsiteX108" fmla="*/ 331960 w 1062273"/>
                <a:gd name="connsiteY108" fmla="*/ 727295 h 841972"/>
                <a:gd name="connsiteX109" fmla="*/ 368174 w 1062273"/>
                <a:gd name="connsiteY109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08229 w 1062273"/>
                <a:gd name="connsiteY5" fmla="*/ 193141 h 841972"/>
                <a:gd name="connsiteX6" fmla="*/ 217283 w 1062273"/>
                <a:gd name="connsiteY6" fmla="*/ 120713 h 841972"/>
                <a:gd name="connsiteX7" fmla="*/ 223318 w 1062273"/>
                <a:gd name="connsiteY7" fmla="*/ 108642 h 841972"/>
                <a:gd name="connsiteX8" fmla="*/ 226336 w 1062273"/>
                <a:gd name="connsiteY8" fmla="*/ 90535 h 841972"/>
                <a:gd name="connsiteX9" fmla="*/ 217283 w 1062273"/>
                <a:gd name="connsiteY9" fmla="*/ 9054 h 841972"/>
                <a:gd name="connsiteX10" fmla="*/ 211247 w 1062273"/>
                <a:gd name="connsiteY10" fmla="*/ 0 h 841972"/>
                <a:gd name="connsiteX11" fmla="*/ 196158 w 1062273"/>
                <a:gd name="connsiteY11" fmla="*/ 18107 h 841972"/>
                <a:gd name="connsiteX12" fmla="*/ 190122 w 1062273"/>
                <a:gd name="connsiteY12" fmla="*/ 45267 h 841972"/>
                <a:gd name="connsiteX13" fmla="*/ 193140 w 1062273"/>
                <a:gd name="connsiteY13" fmla="*/ 304800 h 841972"/>
                <a:gd name="connsiteX14" fmla="*/ 199176 w 1062273"/>
                <a:gd name="connsiteY14" fmla="*/ 347050 h 841972"/>
                <a:gd name="connsiteX15" fmla="*/ 202194 w 1062273"/>
                <a:gd name="connsiteY15" fmla="*/ 404388 h 841972"/>
                <a:gd name="connsiteX16" fmla="*/ 205212 w 1062273"/>
                <a:gd name="connsiteY16" fmla="*/ 434566 h 841972"/>
                <a:gd name="connsiteX17" fmla="*/ 208229 w 1062273"/>
                <a:gd name="connsiteY17" fmla="*/ 528119 h 841972"/>
                <a:gd name="connsiteX18" fmla="*/ 199176 w 1062273"/>
                <a:gd name="connsiteY18" fmla="*/ 657885 h 841972"/>
                <a:gd name="connsiteX19" fmla="*/ 196158 w 1062273"/>
                <a:gd name="connsiteY19" fmla="*/ 679010 h 841972"/>
                <a:gd name="connsiteX20" fmla="*/ 184087 w 1062273"/>
                <a:gd name="connsiteY20" fmla="*/ 724277 h 841972"/>
                <a:gd name="connsiteX21" fmla="*/ 181069 w 1062273"/>
                <a:gd name="connsiteY21" fmla="*/ 739366 h 841972"/>
                <a:gd name="connsiteX22" fmla="*/ 168998 w 1062273"/>
                <a:gd name="connsiteY22" fmla="*/ 769545 h 841972"/>
                <a:gd name="connsiteX23" fmla="*/ 165980 w 1062273"/>
                <a:gd name="connsiteY23" fmla="*/ 790669 h 841972"/>
                <a:gd name="connsiteX24" fmla="*/ 162962 w 1062273"/>
                <a:gd name="connsiteY24" fmla="*/ 814812 h 841972"/>
                <a:gd name="connsiteX25" fmla="*/ 156926 w 1062273"/>
                <a:gd name="connsiteY25" fmla="*/ 841972 h 841972"/>
                <a:gd name="connsiteX26" fmla="*/ 159944 w 1062273"/>
                <a:gd name="connsiteY26" fmla="*/ 675992 h 841972"/>
                <a:gd name="connsiteX27" fmla="*/ 172016 w 1062273"/>
                <a:gd name="connsiteY27" fmla="*/ 630725 h 841972"/>
                <a:gd name="connsiteX28" fmla="*/ 178051 w 1062273"/>
                <a:gd name="connsiteY28" fmla="*/ 609600 h 841972"/>
                <a:gd name="connsiteX29" fmla="*/ 181069 w 1062273"/>
                <a:gd name="connsiteY29" fmla="*/ 585458 h 841972"/>
                <a:gd name="connsiteX30" fmla="*/ 184087 w 1062273"/>
                <a:gd name="connsiteY30" fmla="*/ 537172 h 841972"/>
                <a:gd name="connsiteX31" fmla="*/ 193140 w 1062273"/>
                <a:gd name="connsiteY31" fmla="*/ 497941 h 841972"/>
                <a:gd name="connsiteX32" fmla="*/ 199176 w 1062273"/>
                <a:gd name="connsiteY32" fmla="*/ 476816 h 841972"/>
                <a:gd name="connsiteX33" fmla="*/ 205212 w 1062273"/>
                <a:gd name="connsiteY33" fmla="*/ 467763 h 841972"/>
                <a:gd name="connsiteX34" fmla="*/ 214265 w 1062273"/>
                <a:gd name="connsiteY34" fmla="*/ 473798 h 841972"/>
                <a:gd name="connsiteX35" fmla="*/ 226336 w 1062273"/>
                <a:gd name="connsiteY35" fmla="*/ 503976 h 841972"/>
                <a:gd name="connsiteX36" fmla="*/ 232372 w 1062273"/>
                <a:gd name="connsiteY36" fmla="*/ 516048 h 841972"/>
                <a:gd name="connsiteX37" fmla="*/ 241425 w 1062273"/>
                <a:gd name="connsiteY37" fmla="*/ 540190 h 841972"/>
                <a:gd name="connsiteX38" fmla="*/ 250479 w 1062273"/>
                <a:gd name="connsiteY38" fmla="*/ 561315 h 841972"/>
                <a:gd name="connsiteX39" fmla="*/ 262550 w 1062273"/>
                <a:gd name="connsiteY39" fmla="*/ 567351 h 841972"/>
                <a:gd name="connsiteX40" fmla="*/ 289711 w 1062273"/>
                <a:gd name="connsiteY40" fmla="*/ 519065 h 841972"/>
                <a:gd name="connsiteX41" fmla="*/ 295746 w 1062273"/>
                <a:gd name="connsiteY41" fmla="*/ 510012 h 841972"/>
                <a:gd name="connsiteX42" fmla="*/ 298764 w 1062273"/>
                <a:gd name="connsiteY42" fmla="*/ 491905 h 841972"/>
                <a:gd name="connsiteX43" fmla="*/ 292728 w 1062273"/>
                <a:gd name="connsiteY43" fmla="*/ 479834 h 841972"/>
                <a:gd name="connsiteX44" fmla="*/ 301782 w 1062273"/>
                <a:gd name="connsiteY44" fmla="*/ 510012 h 841972"/>
                <a:gd name="connsiteX45" fmla="*/ 310835 w 1062273"/>
                <a:gd name="connsiteY45" fmla="*/ 519065 h 841972"/>
                <a:gd name="connsiteX46" fmla="*/ 319889 w 1062273"/>
                <a:gd name="connsiteY46" fmla="*/ 516048 h 841972"/>
                <a:gd name="connsiteX47" fmla="*/ 331960 w 1062273"/>
                <a:gd name="connsiteY47" fmla="*/ 494923 h 841972"/>
                <a:gd name="connsiteX48" fmla="*/ 344031 w 1062273"/>
                <a:gd name="connsiteY48" fmla="*/ 467763 h 841972"/>
                <a:gd name="connsiteX49" fmla="*/ 359120 w 1062273"/>
                <a:gd name="connsiteY49" fmla="*/ 440602 h 841972"/>
                <a:gd name="connsiteX50" fmla="*/ 365156 w 1062273"/>
                <a:gd name="connsiteY50" fmla="*/ 473798 h 841972"/>
                <a:gd name="connsiteX51" fmla="*/ 374210 w 1062273"/>
                <a:gd name="connsiteY51" fmla="*/ 479834 h 841972"/>
                <a:gd name="connsiteX52" fmla="*/ 389299 w 1062273"/>
                <a:gd name="connsiteY52" fmla="*/ 473798 h 841972"/>
                <a:gd name="connsiteX53" fmla="*/ 398352 w 1062273"/>
                <a:gd name="connsiteY53" fmla="*/ 470780 h 841972"/>
                <a:gd name="connsiteX54" fmla="*/ 401370 w 1062273"/>
                <a:gd name="connsiteY54" fmla="*/ 458709 h 841972"/>
                <a:gd name="connsiteX55" fmla="*/ 407406 w 1062273"/>
                <a:gd name="connsiteY55" fmla="*/ 449656 h 841972"/>
                <a:gd name="connsiteX56" fmla="*/ 410423 w 1062273"/>
                <a:gd name="connsiteY56" fmla="*/ 440602 h 841972"/>
                <a:gd name="connsiteX57" fmla="*/ 425513 w 1062273"/>
                <a:gd name="connsiteY57" fmla="*/ 464745 h 841972"/>
                <a:gd name="connsiteX58" fmla="*/ 440602 w 1062273"/>
                <a:gd name="connsiteY58" fmla="*/ 437584 h 841972"/>
                <a:gd name="connsiteX59" fmla="*/ 452673 w 1062273"/>
                <a:gd name="connsiteY59" fmla="*/ 416460 h 841972"/>
                <a:gd name="connsiteX60" fmla="*/ 470780 w 1062273"/>
                <a:gd name="connsiteY60" fmla="*/ 359121 h 841972"/>
                <a:gd name="connsiteX61" fmla="*/ 485869 w 1062273"/>
                <a:gd name="connsiteY61" fmla="*/ 325925 h 841972"/>
                <a:gd name="connsiteX62" fmla="*/ 497940 w 1062273"/>
                <a:gd name="connsiteY62" fmla="*/ 265568 h 841972"/>
                <a:gd name="connsiteX63" fmla="*/ 500958 w 1062273"/>
                <a:gd name="connsiteY63" fmla="*/ 211248 h 841972"/>
                <a:gd name="connsiteX64" fmla="*/ 506994 w 1062273"/>
                <a:gd name="connsiteY64" fmla="*/ 178052 h 841972"/>
                <a:gd name="connsiteX65" fmla="*/ 513029 w 1062273"/>
                <a:gd name="connsiteY65" fmla="*/ 162963 h 841972"/>
                <a:gd name="connsiteX66" fmla="*/ 513029 w 1062273"/>
                <a:gd name="connsiteY66" fmla="*/ 494923 h 841972"/>
                <a:gd name="connsiteX67" fmla="*/ 525101 w 1062273"/>
                <a:gd name="connsiteY67" fmla="*/ 543208 h 841972"/>
                <a:gd name="connsiteX68" fmla="*/ 531136 w 1062273"/>
                <a:gd name="connsiteY68" fmla="*/ 561315 h 841972"/>
                <a:gd name="connsiteX69" fmla="*/ 534154 w 1062273"/>
                <a:gd name="connsiteY69" fmla="*/ 573386 h 841972"/>
                <a:gd name="connsiteX70" fmla="*/ 543208 w 1062273"/>
                <a:gd name="connsiteY70" fmla="*/ 594511 h 841972"/>
                <a:gd name="connsiteX71" fmla="*/ 558297 w 1062273"/>
                <a:gd name="connsiteY71" fmla="*/ 648832 h 841972"/>
                <a:gd name="connsiteX72" fmla="*/ 555279 w 1062273"/>
                <a:gd name="connsiteY72" fmla="*/ 540190 h 841972"/>
                <a:gd name="connsiteX73" fmla="*/ 552261 w 1062273"/>
                <a:gd name="connsiteY73" fmla="*/ 446638 h 841972"/>
                <a:gd name="connsiteX74" fmla="*/ 549243 w 1062273"/>
                <a:gd name="connsiteY74" fmla="*/ 386281 h 841972"/>
                <a:gd name="connsiteX75" fmla="*/ 543208 w 1062273"/>
                <a:gd name="connsiteY75" fmla="*/ 374210 h 841972"/>
                <a:gd name="connsiteX76" fmla="*/ 540190 w 1062273"/>
                <a:gd name="connsiteY76" fmla="*/ 365157 h 841972"/>
                <a:gd name="connsiteX77" fmla="*/ 540190 w 1062273"/>
                <a:gd name="connsiteY77" fmla="*/ 410424 h 841972"/>
                <a:gd name="connsiteX78" fmla="*/ 555279 w 1062273"/>
                <a:gd name="connsiteY78" fmla="*/ 413442 h 841972"/>
                <a:gd name="connsiteX79" fmla="*/ 573386 w 1062273"/>
                <a:gd name="connsiteY79" fmla="*/ 410424 h 841972"/>
                <a:gd name="connsiteX80" fmla="*/ 582439 w 1062273"/>
                <a:gd name="connsiteY80" fmla="*/ 389299 h 841972"/>
                <a:gd name="connsiteX81" fmla="*/ 573386 w 1062273"/>
                <a:gd name="connsiteY81" fmla="*/ 380246 h 841972"/>
                <a:gd name="connsiteX82" fmla="*/ 579421 w 1062273"/>
                <a:gd name="connsiteY82" fmla="*/ 371192 h 841972"/>
                <a:gd name="connsiteX83" fmla="*/ 627707 w 1062273"/>
                <a:gd name="connsiteY83" fmla="*/ 362139 h 841972"/>
                <a:gd name="connsiteX84" fmla="*/ 666938 w 1062273"/>
                <a:gd name="connsiteY84" fmla="*/ 344032 h 841972"/>
                <a:gd name="connsiteX85" fmla="*/ 790669 w 1062273"/>
                <a:gd name="connsiteY85" fmla="*/ 286693 h 841972"/>
                <a:gd name="connsiteX86" fmla="*/ 854043 w 1062273"/>
                <a:gd name="connsiteY86" fmla="*/ 259533 h 841972"/>
                <a:gd name="connsiteX87" fmla="*/ 941560 w 1062273"/>
                <a:gd name="connsiteY87" fmla="*/ 208230 h 841972"/>
                <a:gd name="connsiteX88" fmla="*/ 977774 w 1062273"/>
                <a:gd name="connsiteY88" fmla="*/ 187105 h 841972"/>
                <a:gd name="connsiteX89" fmla="*/ 1029077 w 1062273"/>
                <a:gd name="connsiteY89" fmla="*/ 159945 h 841972"/>
                <a:gd name="connsiteX90" fmla="*/ 1062273 w 1062273"/>
                <a:gd name="connsiteY90" fmla="*/ 126749 h 841972"/>
                <a:gd name="connsiteX91" fmla="*/ 1059255 w 1062273"/>
                <a:gd name="connsiteY91" fmla="*/ 117695 h 841972"/>
                <a:gd name="connsiteX92" fmla="*/ 1038130 w 1062273"/>
                <a:gd name="connsiteY92" fmla="*/ 123731 h 841972"/>
                <a:gd name="connsiteX93" fmla="*/ 1026059 w 1062273"/>
                <a:gd name="connsiteY93" fmla="*/ 138820 h 841972"/>
                <a:gd name="connsiteX94" fmla="*/ 1001916 w 1062273"/>
                <a:gd name="connsiteY94" fmla="*/ 165980 h 841972"/>
                <a:gd name="connsiteX95" fmla="*/ 935524 w 1062273"/>
                <a:gd name="connsiteY95" fmla="*/ 286693 h 841972"/>
                <a:gd name="connsiteX96" fmla="*/ 896293 w 1062273"/>
                <a:gd name="connsiteY96" fmla="*/ 353085 h 841972"/>
                <a:gd name="connsiteX97" fmla="*/ 844990 w 1062273"/>
                <a:gd name="connsiteY97" fmla="*/ 476816 h 841972"/>
                <a:gd name="connsiteX98" fmla="*/ 820847 w 1062273"/>
                <a:gd name="connsiteY98" fmla="*/ 525101 h 841972"/>
                <a:gd name="connsiteX99" fmla="*/ 820847 w 1062273"/>
                <a:gd name="connsiteY99" fmla="*/ 630725 h 841972"/>
                <a:gd name="connsiteX100" fmla="*/ 826883 w 1062273"/>
                <a:gd name="connsiteY100" fmla="*/ 642796 h 841972"/>
                <a:gd name="connsiteX101" fmla="*/ 817829 w 1062273"/>
                <a:gd name="connsiteY101" fmla="*/ 648832 h 841972"/>
                <a:gd name="connsiteX102" fmla="*/ 751437 w 1062273"/>
                <a:gd name="connsiteY102" fmla="*/ 654867 h 841972"/>
                <a:gd name="connsiteX103" fmla="*/ 703152 w 1062273"/>
                <a:gd name="connsiteY103" fmla="*/ 666939 h 841972"/>
                <a:gd name="connsiteX104" fmla="*/ 467762 w 1062273"/>
                <a:gd name="connsiteY104" fmla="*/ 685046 h 841972"/>
                <a:gd name="connsiteX105" fmla="*/ 380245 w 1062273"/>
                <a:gd name="connsiteY105" fmla="*/ 712206 h 841972"/>
                <a:gd name="connsiteX106" fmla="*/ 347049 w 1062273"/>
                <a:gd name="connsiteY106" fmla="*/ 721260 h 841972"/>
                <a:gd name="connsiteX107" fmla="*/ 331960 w 1062273"/>
                <a:gd name="connsiteY107" fmla="*/ 727295 h 841972"/>
                <a:gd name="connsiteX108" fmla="*/ 368174 w 1062273"/>
                <a:gd name="connsiteY108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08229 w 1062273"/>
                <a:gd name="connsiteY5" fmla="*/ 193141 h 841972"/>
                <a:gd name="connsiteX6" fmla="*/ 223318 w 1062273"/>
                <a:gd name="connsiteY6" fmla="*/ 108642 h 841972"/>
                <a:gd name="connsiteX7" fmla="*/ 226336 w 1062273"/>
                <a:gd name="connsiteY7" fmla="*/ 90535 h 841972"/>
                <a:gd name="connsiteX8" fmla="*/ 217283 w 1062273"/>
                <a:gd name="connsiteY8" fmla="*/ 9054 h 841972"/>
                <a:gd name="connsiteX9" fmla="*/ 211247 w 1062273"/>
                <a:gd name="connsiteY9" fmla="*/ 0 h 841972"/>
                <a:gd name="connsiteX10" fmla="*/ 196158 w 1062273"/>
                <a:gd name="connsiteY10" fmla="*/ 18107 h 841972"/>
                <a:gd name="connsiteX11" fmla="*/ 190122 w 1062273"/>
                <a:gd name="connsiteY11" fmla="*/ 45267 h 841972"/>
                <a:gd name="connsiteX12" fmla="*/ 193140 w 1062273"/>
                <a:gd name="connsiteY12" fmla="*/ 304800 h 841972"/>
                <a:gd name="connsiteX13" fmla="*/ 199176 w 1062273"/>
                <a:gd name="connsiteY13" fmla="*/ 347050 h 841972"/>
                <a:gd name="connsiteX14" fmla="*/ 202194 w 1062273"/>
                <a:gd name="connsiteY14" fmla="*/ 404388 h 841972"/>
                <a:gd name="connsiteX15" fmla="*/ 205212 w 1062273"/>
                <a:gd name="connsiteY15" fmla="*/ 434566 h 841972"/>
                <a:gd name="connsiteX16" fmla="*/ 208229 w 1062273"/>
                <a:gd name="connsiteY16" fmla="*/ 528119 h 841972"/>
                <a:gd name="connsiteX17" fmla="*/ 199176 w 1062273"/>
                <a:gd name="connsiteY17" fmla="*/ 657885 h 841972"/>
                <a:gd name="connsiteX18" fmla="*/ 196158 w 1062273"/>
                <a:gd name="connsiteY18" fmla="*/ 679010 h 841972"/>
                <a:gd name="connsiteX19" fmla="*/ 184087 w 1062273"/>
                <a:gd name="connsiteY19" fmla="*/ 724277 h 841972"/>
                <a:gd name="connsiteX20" fmla="*/ 181069 w 1062273"/>
                <a:gd name="connsiteY20" fmla="*/ 739366 h 841972"/>
                <a:gd name="connsiteX21" fmla="*/ 168998 w 1062273"/>
                <a:gd name="connsiteY21" fmla="*/ 769545 h 841972"/>
                <a:gd name="connsiteX22" fmla="*/ 165980 w 1062273"/>
                <a:gd name="connsiteY22" fmla="*/ 790669 h 841972"/>
                <a:gd name="connsiteX23" fmla="*/ 162962 w 1062273"/>
                <a:gd name="connsiteY23" fmla="*/ 814812 h 841972"/>
                <a:gd name="connsiteX24" fmla="*/ 156926 w 1062273"/>
                <a:gd name="connsiteY24" fmla="*/ 841972 h 841972"/>
                <a:gd name="connsiteX25" fmla="*/ 159944 w 1062273"/>
                <a:gd name="connsiteY25" fmla="*/ 675992 h 841972"/>
                <a:gd name="connsiteX26" fmla="*/ 172016 w 1062273"/>
                <a:gd name="connsiteY26" fmla="*/ 630725 h 841972"/>
                <a:gd name="connsiteX27" fmla="*/ 178051 w 1062273"/>
                <a:gd name="connsiteY27" fmla="*/ 609600 h 841972"/>
                <a:gd name="connsiteX28" fmla="*/ 181069 w 1062273"/>
                <a:gd name="connsiteY28" fmla="*/ 585458 h 841972"/>
                <a:gd name="connsiteX29" fmla="*/ 184087 w 1062273"/>
                <a:gd name="connsiteY29" fmla="*/ 537172 h 841972"/>
                <a:gd name="connsiteX30" fmla="*/ 193140 w 1062273"/>
                <a:gd name="connsiteY30" fmla="*/ 497941 h 841972"/>
                <a:gd name="connsiteX31" fmla="*/ 199176 w 1062273"/>
                <a:gd name="connsiteY31" fmla="*/ 476816 h 841972"/>
                <a:gd name="connsiteX32" fmla="*/ 205212 w 1062273"/>
                <a:gd name="connsiteY32" fmla="*/ 467763 h 841972"/>
                <a:gd name="connsiteX33" fmla="*/ 214265 w 1062273"/>
                <a:gd name="connsiteY33" fmla="*/ 473798 h 841972"/>
                <a:gd name="connsiteX34" fmla="*/ 226336 w 1062273"/>
                <a:gd name="connsiteY34" fmla="*/ 503976 h 841972"/>
                <a:gd name="connsiteX35" fmla="*/ 232372 w 1062273"/>
                <a:gd name="connsiteY35" fmla="*/ 516048 h 841972"/>
                <a:gd name="connsiteX36" fmla="*/ 241425 w 1062273"/>
                <a:gd name="connsiteY36" fmla="*/ 540190 h 841972"/>
                <a:gd name="connsiteX37" fmla="*/ 250479 w 1062273"/>
                <a:gd name="connsiteY37" fmla="*/ 561315 h 841972"/>
                <a:gd name="connsiteX38" fmla="*/ 262550 w 1062273"/>
                <a:gd name="connsiteY38" fmla="*/ 567351 h 841972"/>
                <a:gd name="connsiteX39" fmla="*/ 289711 w 1062273"/>
                <a:gd name="connsiteY39" fmla="*/ 519065 h 841972"/>
                <a:gd name="connsiteX40" fmla="*/ 295746 w 1062273"/>
                <a:gd name="connsiteY40" fmla="*/ 510012 h 841972"/>
                <a:gd name="connsiteX41" fmla="*/ 298764 w 1062273"/>
                <a:gd name="connsiteY41" fmla="*/ 491905 h 841972"/>
                <a:gd name="connsiteX42" fmla="*/ 292728 w 1062273"/>
                <a:gd name="connsiteY42" fmla="*/ 479834 h 841972"/>
                <a:gd name="connsiteX43" fmla="*/ 301782 w 1062273"/>
                <a:gd name="connsiteY43" fmla="*/ 510012 h 841972"/>
                <a:gd name="connsiteX44" fmla="*/ 310835 w 1062273"/>
                <a:gd name="connsiteY44" fmla="*/ 519065 h 841972"/>
                <a:gd name="connsiteX45" fmla="*/ 319889 w 1062273"/>
                <a:gd name="connsiteY45" fmla="*/ 516048 h 841972"/>
                <a:gd name="connsiteX46" fmla="*/ 331960 w 1062273"/>
                <a:gd name="connsiteY46" fmla="*/ 494923 h 841972"/>
                <a:gd name="connsiteX47" fmla="*/ 344031 w 1062273"/>
                <a:gd name="connsiteY47" fmla="*/ 467763 h 841972"/>
                <a:gd name="connsiteX48" fmla="*/ 359120 w 1062273"/>
                <a:gd name="connsiteY48" fmla="*/ 440602 h 841972"/>
                <a:gd name="connsiteX49" fmla="*/ 365156 w 1062273"/>
                <a:gd name="connsiteY49" fmla="*/ 473798 h 841972"/>
                <a:gd name="connsiteX50" fmla="*/ 374210 w 1062273"/>
                <a:gd name="connsiteY50" fmla="*/ 479834 h 841972"/>
                <a:gd name="connsiteX51" fmla="*/ 389299 w 1062273"/>
                <a:gd name="connsiteY51" fmla="*/ 473798 h 841972"/>
                <a:gd name="connsiteX52" fmla="*/ 398352 w 1062273"/>
                <a:gd name="connsiteY52" fmla="*/ 470780 h 841972"/>
                <a:gd name="connsiteX53" fmla="*/ 401370 w 1062273"/>
                <a:gd name="connsiteY53" fmla="*/ 458709 h 841972"/>
                <a:gd name="connsiteX54" fmla="*/ 407406 w 1062273"/>
                <a:gd name="connsiteY54" fmla="*/ 449656 h 841972"/>
                <a:gd name="connsiteX55" fmla="*/ 410423 w 1062273"/>
                <a:gd name="connsiteY55" fmla="*/ 440602 h 841972"/>
                <a:gd name="connsiteX56" fmla="*/ 425513 w 1062273"/>
                <a:gd name="connsiteY56" fmla="*/ 464745 h 841972"/>
                <a:gd name="connsiteX57" fmla="*/ 440602 w 1062273"/>
                <a:gd name="connsiteY57" fmla="*/ 437584 h 841972"/>
                <a:gd name="connsiteX58" fmla="*/ 452673 w 1062273"/>
                <a:gd name="connsiteY58" fmla="*/ 416460 h 841972"/>
                <a:gd name="connsiteX59" fmla="*/ 470780 w 1062273"/>
                <a:gd name="connsiteY59" fmla="*/ 359121 h 841972"/>
                <a:gd name="connsiteX60" fmla="*/ 485869 w 1062273"/>
                <a:gd name="connsiteY60" fmla="*/ 325925 h 841972"/>
                <a:gd name="connsiteX61" fmla="*/ 497940 w 1062273"/>
                <a:gd name="connsiteY61" fmla="*/ 265568 h 841972"/>
                <a:gd name="connsiteX62" fmla="*/ 500958 w 1062273"/>
                <a:gd name="connsiteY62" fmla="*/ 211248 h 841972"/>
                <a:gd name="connsiteX63" fmla="*/ 506994 w 1062273"/>
                <a:gd name="connsiteY63" fmla="*/ 178052 h 841972"/>
                <a:gd name="connsiteX64" fmla="*/ 513029 w 1062273"/>
                <a:gd name="connsiteY64" fmla="*/ 162963 h 841972"/>
                <a:gd name="connsiteX65" fmla="*/ 513029 w 1062273"/>
                <a:gd name="connsiteY65" fmla="*/ 494923 h 841972"/>
                <a:gd name="connsiteX66" fmla="*/ 525101 w 1062273"/>
                <a:gd name="connsiteY66" fmla="*/ 543208 h 841972"/>
                <a:gd name="connsiteX67" fmla="*/ 531136 w 1062273"/>
                <a:gd name="connsiteY67" fmla="*/ 561315 h 841972"/>
                <a:gd name="connsiteX68" fmla="*/ 534154 w 1062273"/>
                <a:gd name="connsiteY68" fmla="*/ 573386 h 841972"/>
                <a:gd name="connsiteX69" fmla="*/ 543208 w 1062273"/>
                <a:gd name="connsiteY69" fmla="*/ 594511 h 841972"/>
                <a:gd name="connsiteX70" fmla="*/ 558297 w 1062273"/>
                <a:gd name="connsiteY70" fmla="*/ 648832 h 841972"/>
                <a:gd name="connsiteX71" fmla="*/ 555279 w 1062273"/>
                <a:gd name="connsiteY71" fmla="*/ 540190 h 841972"/>
                <a:gd name="connsiteX72" fmla="*/ 552261 w 1062273"/>
                <a:gd name="connsiteY72" fmla="*/ 446638 h 841972"/>
                <a:gd name="connsiteX73" fmla="*/ 549243 w 1062273"/>
                <a:gd name="connsiteY73" fmla="*/ 386281 h 841972"/>
                <a:gd name="connsiteX74" fmla="*/ 543208 w 1062273"/>
                <a:gd name="connsiteY74" fmla="*/ 374210 h 841972"/>
                <a:gd name="connsiteX75" fmla="*/ 540190 w 1062273"/>
                <a:gd name="connsiteY75" fmla="*/ 365157 h 841972"/>
                <a:gd name="connsiteX76" fmla="*/ 540190 w 1062273"/>
                <a:gd name="connsiteY76" fmla="*/ 410424 h 841972"/>
                <a:gd name="connsiteX77" fmla="*/ 555279 w 1062273"/>
                <a:gd name="connsiteY77" fmla="*/ 413442 h 841972"/>
                <a:gd name="connsiteX78" fmla="*/ 573386 w 1062273"/>
                <a:gd name="connsiteY78" fmla="*/ 410424 h 841972"/>
                <a:gd name="connsiteX79" fmla="*/ 582439 w 1062273"/>
                <a:gd name="connsiteY79" fmla="*/ 389299 h 841972"/>
                <a:gd name="connsiteX80" fmla="*/ 573386 w 1062273"/>
                <a:gd name="connsiteY80" fmla="*/ 380246 h 841972"/>
                <a:gd name="connsiteX81" fmla="*/ 579421 w 1062273"/>
                <a:gd name="connsiteY81" fmla="*/ 371192 h 841972"/>
                <a:gd name="connsiteX82" fmla="*/ 627707 w 1062273"/>
                <a:gd name="connsiteY82" fmla="*/ 362139 h 841972"/>
                <a:gd name="connsiteX83" fmla="*/ 666938 w 1062273"/>
                <a:gd name="connsiteY83" fmla="*/ 344032 h 841972"/>
                <a:gd name="connsiteX84" fmla="*/ 790669 w 1062273"/>
                <a:gd name="connsiteY84" fmla="*/ 286693 h 841972"/>
                <a:gd name="connsiteX85" fmla="*/ 854043 w 1062273"/>
                <a:gd name="connsiteY85" fmla="*/ 259533 h 841972"/>
                <a:gd name="connsiteX86" fmla="*/ 941560 w 1062273"/>
                <a:gd name="connsiteY86" fmla="*/ 208230 h 841972"/>
                <a:gd name="connsiteX87" fmla="*/ 977774 w 1062273"/>
                <a:gd name="connsiteY87" fmla="*/ 187105 h 841972"/>
                <a:gd name="connsiteX88" fmla="*/ 1029077 w 1062273"/>
                <a:gd name="connsiteY88" fmla="*/ 159945 h 841972"/>
                <a:gd name="connsiteX89" fmla="*/ 1062273 w 1062273"/>
                <a:gd name="connsiteY89" fmla="*/ 126749 h 841972"/>
                <a:gd name="connsiteX90" fmla="*/ 1059255 w 1062273"/>
                <a:gd name="connsiteY90" fmla="*/ 117695 h 841972"/>
                <a:gd name="connsiteX91" fmla="*/ 1038130 w 1062273"/>
                <a:gd name="connsiteY91" fmla="*/ 123731 h 841972"/>
                <a:gd name="connsiteX92" fmla="*/ 1026059 w 1062273"/>
                <a:gd name="connsiteY92" fmla="*/ 138820 h 841972"/>
                <a:gd name="connsiteX93" fmla="*/ 1001916 w 1062273"/>
                <a:gd name="connsiteY93" fmla="*/ 165980 h 841972"/>
                <a:gd name="connsiteX94" fmla="*/ 935524 w 1062273"/>
                <a:gd name="connsiteY94" fmla="*/ 286693 h 841972"/>
                <a:gd name="connsiteX95" fmla="*/ 896293 w 1062273"/>
                <a:gd name="connsiteY95" fmla="*/ 353085 h 841972"/>
                <a:gd name="connsiteX96" fmla="*/ 844990 w 1062273"/>
                <a:gd name="connsiteY96" fmla="*/ 476816 h 841972"/>
                <a:gd name="connsiteX97" fmla="*/ 820847 w 1062273"/>
                <a:gd name="connsiteY97" fmla="*/ 525101 h 841972"/>
                <a:gd name="connsiteX98" fmla="*/ 820847 w 1062273"/>
                <a:gd name="connsiteY98" fmla="*/ 630725 h 841972"/>
                <a:gd name="connsiteX99" fmla="*/ 826883 w 1062273"/>
                <a:gd name="connsiteY99" fmla="*/ 642796 h 841972"/>
                <a:gd name="connsiteX100" fmla="*/ 817829 w 1062273"/>
                <a:gd name="connsiteY100" fmla="*/ 648832 h 841972"/>
                <a:gd name="connsiteX101" fmla="*/ 751437 w 1062273"/>
                <a:gd name="connsiteY101" fmla="*/ 654867 h 841972"/>
                <a:gd name="connsiteX102" fmla="*/ 703152 w 1062273"/>
                <a:gd name="connsiteY102" fmla="*/ 666939 h 841972"/>
                <a:gd name="connsiteX103" fmla="*/ 467762 w 1062273"/>
                <a:gd name="connsiteY103" fmla="*/ 685046 h 841972"/>
                <a:gd name="connsiteX104" fmla="*/ 380245 w 1062273"/>
                <a:gd name="connsiteY104" fmla="*/ 712206 h 841972"/>
                <a:gd name="connsiteX105" fmla="*/ 347049 w 1062273"/>
                <a:gd name="connsiteY105" fmla="*/ 721260 h 841972"/>
                <a:gd name="connsiteX106" fmla="*/ 331960 w 1062273"/>
                <a:gd name="connsiteY106" fmla="*/ 727295 h 841972"/>
                <a:gd name="connsiteX107" fmla="*/ 368174 w 1062273"/>
                <a:gd name="connsiteY107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08229 w 1062273"/>
                <a:gd name="connsiteY5" fmla="*/ 193141 h 841972"/>
                <a:gd name="connsiteX6" fmla="*/ 226336 w 1062273"/>
                <a:gd name="connsiteY6" fmla="*/ 90535 h 841972"/>
                <a:gd name="connsiteX7" fmla="*/ 217283 w 1062273"/>
                <a:gd name="connsiteY7" fmla="*/ 9054 h 841972"/>
                <a:gd name="connsiteX8" fmla="*/ 211247 w 1062273"/>
                <a:gd name="connsiteY8" fmla="*/ 0 h 841972"/>
                <a:gd name="connsiteX9" fmla="*/ 196158 w 1062273"/>
                <a:gd name="connsiteY9" fmla="*/ 18107 h 841972"/>
                <a:gd name="connsiteX10" fmla="*/ 190122 w 1062273"/>
                <a:gd name="connsiteY10" fmla="*/ 45267 h 841972"/>
                <a:gd name="connsiteX11" fmla="*/ 193140 w 1062273"/>
                <a:gd name="connsiteY11" fmla="*/ 304800 h 841972"/>
                <a:gd name="connsiteX12" fmla="*/ 199176 w 1062273"/>
                <a:gd name="connsiteY12" fmla="*/ 347050 h 841972"/>
                <a:gd name="connsiteX13" fmla="*/ 202194 w 1062273"/>
                <a:gd name="connsiteY13" fmla="*/ 404388 h 841972"/>
                <a:gd name="connsiteX14" fmla="*/ 205212 w 1062273"/>
                <a:gd name="connsiteY14" fmla="*/ 434566 h 841972"/>
                <a:gd name="connsiteX15" fmla="*/ 208229 w 1062273"/>
                <a:gd name="connsiteY15" fmla="*/ 528119 h 841972"/>
                <a:gd name="connsiteX16" fmla="*/ 199176 w 1062273"/>
                <a:gd name="connsiteY16" fmla="*/ 657885 h 841972"/>
                <a:gd name="connsiteX17" fmla="*/ 196158 w 1062273"/>
                <a:gd name="connsiteY17" fmla="*/ 679010 h 841972"/>
                <a:gd name="connsiteX18" fmla="*/ 184087 w 1062273"/>
                <a:gd name="connsiteY18" fmla="*/ 724277 h 841972"/>
                <a:gd name="connsiteX19" fmla="*/ 181069 w 1062273"/>
                <a:gd name="connsiteY19" fmla="*/ 739366 h 841972"/>
                <a:gd name="connsiteX20" fmla="*/ 168998 w 1062273"/>
                <a:gd name="connsiteY20" fmla="*/ 769545 h 841972"/>
                <a:gd name="connsiteX21" fmla="*/ 165980 w 1062273"/>
                <a:gd name="connsiteY21" fmla="*/ 790669 h 841972"/>
                <a:gd name="connsiteX22" fmla="*/ 162962 w 1062273"/>
                <a:gd name="connsiteY22" fmla="*/ 814812 h 841972"/>
                <a:gd name="connsiteX23" fmla="*/ 156926 w 1062273"/>
                <a:gd name="connsiteY23" fmla="*/ 841972 h 841972"/>
                <a:gd name="connsiteX24" fmla="*/ 159944 w 1062273"/>
                <a:gd name="connsiteY24" fmla="*/ 675992 h 841972"/>
                <a:gd name="connsiteX25" fmla="*/ 172016 w 1062273"/>
                <a:gd name="connsiteY25" fmla="*/ 630725 h 841972"/>
                <a:gd name="connsiteX26" fmla="*/ 178051 w 1062273"/>
                <a:gd name="connsiteY26" fmla="*/ 609600 h 841972"/>
                <a:gd name="connsiteX27" fmla="*/ 181069 w 1062273"/>
                <a:gd name="connsiteY27" fmla="*/ 585458 h 841972"/>
                <a:gd name="connsiteX28" fmla="*/ 184087 w 1062273"/>
                <a:gd name="connsiteY28" fmla="*/ 537172 h 841972"/>
                <a:gd name="connsiteX29" fmla="*/ 193140 w 1062273"/>
                <a:gd name="connsiteY29" fmla="*/ 497941 h 841972"/>
                <a:gd name="connsiteX30" fmla="*/ 199176 w 1062273"/>
                <a:gd name="connsiteY30" fmla="*/ 476816 h 841972"/>
                <a:gd name="connsiteX31" fmla="*/ 205212 w 1062273"/>
                <a:gd name="connsiteY31" fmla="*/ 467763 h 841972"/>
                <a:gd name="connsiteX32" fmla="*/ 214265 w 1062273"/>
                <a:gd name="connsiteY32" fmla="*/ 473798 h 841972"/>
                <a:gd name="connsiteX33" fmla="*/ 226336 w 1062273"/>
                <a:gd name="connsiteY33" fmla="*/ 503976 h 841972"/>
                <a:gd name="connsiteX34" fmla="*/ 232372 w 1062273"/>
                <a:gd name="connsiteY34" fmla="*/ 516048 h 841972"/>
                <a:gd name="connsiteX35" fmla="*/ 241425 w 1062273"/>
                <a:gd name="connsiteY35" fmla="*/ 540190 h 841972"/>
                <a:gd name="connsiteX36" fmla="*/ 250479 w 1062273"/>
                <a:gd name="connsiteY36" fmla="*/ 561315 h 841972"/>
                <a:gd name="connsiteX37" fmla="*/ 262550 w 1062273"/>
                <a:gd name="connsiteY37" fmla="*/ 567351 h 841972"/>
                <a:gd name="connsiteX38" fmla="*/ 289711 w 1062273"/>
                <a:gd name="connsiteY38" fmla="*/ 519065 h 841972"/>
                <a:gd name="connsiteX39" fmla="*/ 295746 w 1062273"/>
                <a:gd name="connsiteY39" fmla="*/ 510012 h 841972"/>
                <a:gd name="connsiteX40" fmla="*/ 298764 w 1062273"/>
                <a:gd name="connsiteY40" fmla="*/ 491905 h 841972"/>
                <a:gd name="connsiteX41" fmla="*/ 292728 w 1062273"/>
                <a:gd name="connsiteY41" fmla="*/ 479834 h 841972"/>
                <a:gd name="connsiteX42" fmla="*/ 301782 w 1062273"/>
                <a:gd name="connsiteY42" fmla="*/ 510012 h 841972"/>
                <a:gd name="connsiteX43" fmla="*/ 310835 w 1062273"/>
                <a:gd name="connsiteY43" fmla="*/ 519065 h 841972"/>
                <a:gd name="connsiteX44" fmla="*/ 319889 w 1062273"/>
                <a:gd name="connsiteY44" fmla="*/ 516048 h 841972"/>
                <a:gd name="connsiteX45" fmla="*/ 331960 w 1062273"/>
                <a:gd name="connsiteY45" fmla="*/ 494923 h 841972"/>
                <a:gd name="connsiteX46" fmla="*/ 344031 w 1062273"/>
                <a:gd name="connsiteY46" fmla="*/ 467763 h 841972"/>
                <a:gd name="connsiteX47" fmla="*/ 359120 w 1062273"/>
                <a:gd name="connsiteY47" fmla="*/ 440602 h 841972"/>
                <a:gd name="connsiteX48" fmla="*/ 365156 w 1062273"/>
                <a:gd name="connsiteY48" fmla="*/ 473798 h 841972"/>
                <a:gd name="connsiteX49" fmla="*/ 374210 w 1062273"/>
                <a:gd name="connsiteY49" fmla="*/ 479834 h 841972"/>
                <a:gd name="connsiteX50" fmla="*/ 389299 w 1062273"/>
                <a:gd name="connsiteY50" fmla="*/ 473798 h 841972"/>
                <a:gd name="connsiteX51" fmla="*/ 398352 w 1062273"/>
                <a:gd name="connsiteY51" fmla="*/ 470780 h 841972"/>
                <a:gd name="connsiteX52" fmla="*/ 401370 w 1062273"/>
                <a:gd name="connsiteY52" fmla="*/ 458709 h 841972"/>
                <a:gd name="connsiteX53" fmla="*/ 407406 w 1062273"/>
                <a:gd name="connsiteY53" fmla="*/ 449656 h 841972"/>
                <a:gd name="connsiteX54" fmla="*/ 410423 w 1062273"/>
                <a:gd name="connsiteY54" fmla="*/ 440602 h 841972"/>
                <a:gd name="connsiteX55" fmla="*/ 425513 w 1062273"/>
                <a:gd name="connsiteY55" fmla="*/ 464745 h 841972"/>
                <a:gd name="connsiteX56" fmla="*/ 440602 w 1062273"/>
                <a:gd name="connsiteY56" fmla="*/ 437584 h 841972"/>
                <a:gd name="connsiteX57" fmla="*/ 452673 w 1062273"/>
                <a:gd name="connsiteY57" fmla="*/ 416460 h 841972"/>
                <a:gd name="connsiteX58" fmla="*/ 470780 w 1062273"/>
                <a:gd name="connsiteY58" fmla="*/ 359121 h 841972"/>
                <a:gd name="connsiteX59" fmla="*/ 485869 w 1062273"/>
                <a:gd name="connsiteY59" fmla="*/ 325925 h 841972"/>
                <a:gd name="connsiteX60" fmla="*/ 497940 w 1062273"/>
                <a:gd name="connsiteY60" fmla="*/ 265568 h 841972"/>
                <a:gd name="connsiteX61" fmla="*/ 500958 w 1062273"/>
                <a:gd name="connsiteY61" fmla="*/ 211248 h 841972"/>
                <a:gd name="connsiteX62" fmla="*/ 506994 w 1062273"/>
                <a:gd name="connsiteY62" fmla="*/ 178052 h 841972"/>
                <a:gd name="connsiteX63" fmla="*/ 513029 w 1062273"/>
                <a:gd name="connsiteY63" fmla="*/ 162963 h 841972"/>
                <a:gd name="connsiteX64" fmla="*/ 513029 w 1062273"/>
                <a:gd name="connsiteY64" fmla="*/ 494923 h 841972"/>
                <a:gd name="connsiteX65" fmla="*/ 525101 w 1062273"/>
                <a:gd name="connsiteY65" fmla="*/ 543208 h 841972"/>
                <a:gd name="connsiteX66" fmla="*/ 531136 w 1062273"/>
                <a:gd name="connsiteY66" fmla="*/ 561315 h 841972"/>
                <a:gd name="connsiteX67" fmla="*/ 534154 w 1062273"/>
                <a:gd name="connsiteY67" fmla="*/ 573386 h 841972"/>
                <a:gd name="connsiteX68" fmla="*/ 543208 w 1062273"/>
                <a:gd name="connsiteY68" fmla="*/ 594511 h 841972"/>
                <a:gd name="connsiteX69" fmla="*/ 558297 w 1062273"/>
                <a:gd name="connsiteY69" fmla="*/ 648832 h 841972"/>
                <a:gd name="connsiteX70" fmla="*/ 555279 w 1062273"/>
                <a:gd name="connsiteY70" fmla="*/ 540190 h 841972"/>
                <a:gd name="connsiteX71" fmla="*/ 552261 w 1062273"/>
                <a:gd name="connsiteY71" fmla="*/ 446638 h 841972"/>
                <a:gd name="connsiteX72" fmla="*/ 549243 w 1062273"/>
                <a:gd name="connsiteY72" fmla="*/ 386281 h 841972"/>
                <a:gd name="connsiteX73" fmla="*/ 543208 w 1062273"/>
                <a:gd name="connsiteY73" fmla="*/ 374210 h 841972"/>
                <a:gd name="connsiteX74" fmla="*/ 540190 w 1062273"/>
                <a:gd name="connsiteY74" fmla="*/ 365157 h 841972"/>
                <a:gd name="connsiteX75" fmla="*/ 540190 w 1062273"/>
                <a:gd name="connsiteY75" fmla="*/ 410424 h 841972"/>
                <a:gd name="connsiteX76" fmla="*/ 555279 w 1062273"/>
                <a:gd name="connsiteY76" fmla="*/ 413442 h 841972"/>
                <a:gd name="connsiteX77" fmla="*/ 573386 w 1062273"/>
                <a:gd name="connsiteY77" fmla="*/ 410424 h 841972"/>
                <a:gd name="connsiteX78" fmla="*/ 582439 w 1062273"/>
                <a:gd name="connsiteY78" fmla="*/ 389299 h 841972"/>
                <a:gd name="connsiteX79" fmla="*/ 573386 w 1062273"/>
                <a:gd name="connsiteY79" fmla="*/ 380246 h 841972"/>
                <a:gd name="connsiteX80" fmla="*/ 579421 w 1062273"/>
                <a:gd name="connsiteY80" fmla="*/ 371192 h 841972"/>
                <a:gd name="connsiteX81" fmla="*/ 627707 w 1062273"/>
                <a:gd name="connsiteY81" fmla="*/ 362139 h 841972"/>
                <a:gd name="connsiteX82" fmla="*/ 666938 w 1062273"/>
                <a:gd name="connsiteY82" fmla="*/ 344032 h 841972"/>
                <a:gd name="connsiteX83" fmla="*/ 790669 w 1062273"/>
                <a:gd name="connsiteY83" fmla="*/ 286693 h 841972"/>
                <a:gd name="connsiteX84" fmla="*/ 854043 w 1062273"/>
                <a:gd name="connsiteY84" fmla="*/ 259533 h 841972"/>
                <a:gd name="connsiteX85" fmla="*/ 941560 w 1062273"/>
                <a:gd name="connsiteY85" fmla="*/ 208230 h 841972"/>
                <a:gd name="connsiteX86" fmla="*/ 977774 w 1062273"/>
                <a:gd name="connsiteY86" fmla="*/ 187105 h 841972"/>
                <a:gd name="connsiteX87" fmla="*/ 1029077 w 1062273"/>
                <a:gd name="connsiteY87" fmla="*/ 159945 h 841972"/>
                <a:gd name="connsiteX88" fmla="*/ 1062273 w 1062273"/>
                <a:gd name="connsiteY88" fmla="*/ 126749 h 841972"/>
                <a:gd name="connsiteX89" fmla="*/ 1059255 w 1062273"/>
                <a:gd name="connsiteY89" fmla="*/ 117695 h 841972"/>
                <a:gd name="connsiteX90" fmla="*/ 1038130 w 1062273"/>
                <a:gd name="connsiteY90" fmla="*/ 123731 h 841972"/>
                <a:gd name="connsiteX91" fmla="*/ 1026059 w 1062273"/>
                <a:gd name="connsiteY91" fmla="*/ 138820 h 841972"/>
                <a:gd name="connsiteX92" fmla="*/ 1001916 w 1062273"/>
                <a:gd name="connsiteY92" fmla="*/ 165980 h 841972"/>
                <a:gd name="connsiteX93" fmla="*/ 935524 w 1062273"/>
                <a:gd name="connsiteY93" fmla="*/ 286693 h 841972"/>
                <a:gd name="connsiteX94" fmla="*/ 896293 w 1062273"/>
                <a:gd name="connsiteY94" fmla="*/ 353085 h 841972"/>
                <a:gd name="connsiteX95" fmla="*/ 844990 w 1062273"/>
                <a:gd name="connsiteY95" fmla="*/ 476816 h 841972"/>
                <a:gd name="connsiteX96" fmla="*/ 820847 w 1062273"/>
                <a:gd name="connsiteY96" fmla="*/ 525101 h 841972"/>
                <a:gd name="connsiteX97" fmla="*/ 820847 w 1062273"/>
                <a:gd name="connsiteY97" fmla="*/ 630725 h 841972"/>
                <a:gd name="connsiteX98" fmla="*/ 826883 w 1062273"/>
                <a:gd name="connsiteY98" fmla="*/ 642796 h 841972"/>
                <a:gd name="connsiteX99" fmla="*/ 817829 w 1062273"/>
                <a:gd name="connsiteY99" fmla="*/ 648832 h 841972"/>
                <a:gd name="connsiteX100" fmla="*/ 751437 w 1062273"/>
                <a:gd name="connsiteY100" fmla="*/ 654867 h 841972"/>
                <a:gd name="connsiteX101" fmla="*/ 703152 w 1062273"/>
                <a:gd name="connsiteY101" fmla="*/ 666939 h 841972"/>
                <a:gd name="connsiteX102" fmla="*/ 467762 w 1062273"/>
                <a:gd name="connsiteY102" fmla="*/ 685046 h 841972"/>
                <a:gd name="connsiteX103" fmla="*/ 380245 w 1062273"/>
                <a:gd name="connsiteY103" fmla="*/ 712206 h 841972"/>
                <a:gd name="connsiteX104" fmla="*/ 347049 w 1062273"/>
                <a:gd name="connsiteY104" fmla="*/ 721260 h 841972"/>
                <a:gd name="connsiteX105" fmla="*/ 331960 w 1062273"/>
                <a:gd name="connsiteY105" fmla="*/ 727295 h 841972"/>
                <a:gd name="connsiteX106" fmla="*/ 368174 w 1062273"/>
                <a:gd name="connsiteY106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26336 w 1062273"/>
                <a:gd name="connsiteY5" fmla="*/ 90535 h 841972"/>
                <a:gd name="connsiteX6" fmla="*/ 217283 w 1062273"/>
                <a:gd name="connsiteY6" fmla="*/ 9054 h 841972"/>
                <a:gd name="connsiteX7" fmla="*/ 211247 w 1062273"/>
                <a:gd name="connsiteY7" fmla="*/ 0 h 841972"/>
                <a:gd name="connsiteX8" fmla="*/ 196158 w 1062273"/>
                <a:gd name="connsiteY8" fmla="*/ 18107 h 841972"/>
                <a:gd name="connsiteX9" fmla="*/ 190122 w 1062273"/>
                <a:gd name="connsiteY9" fmla="*/ 45267 h 841972"/>
                <a:gd name="connsiteX10" fmla="*/ 193140 w 1062273"/>
                <a:gd name="connsiteY10" fmla="*/ 304800 h 841972"/>
                <a:gd name="connsiteX11" fmla="*/ 199176 w 1062273"/>
                <a:gd name="connsiteY11" fmla="*/ 347050 h 841972"/>
                <a:gd name="connsiteX12" fmla="*/ 202194 w 1062273"/>
                <a:gd name="connsiteY12" fmla="*/ 404388 h 841972"/>
                <a:gd name="connsiteX13" fmla="*/ 205212 w 1062273"/>
                <a:gd name="connsiteY13" fmla="*/ 434566 h 841972"/>
                <a:gd name="connsiteX14" fmla="*/ 208229 w 1062273"/>
                <a:gd name="connsiteY14" fmla="*/ 528119 h 841972"/>
                <a:gd name="connsiteX15" fmla="*/ 199176 w 1062273"/>
                <a:gd name="connsiteY15" fmla="*/ 657885 h 841972"/>
                <a:gd name="connsiteX16" fmla="*/ 196158 w 1062273"/>
                <a:gd name="connsiteY16" fmla="*/ 679010 h 841972"/>
                <a:gd name="connsiteX17" fmla="*/ 184087 w 1062273"/>
                <a:gd name="connsiteY17" fmla="*/ 724277 h 841972"/>
                <a:gd name="connsiteX18" fmla="*/ 181069 w 1062273"/>
                <a:gd name="connsiteY18" fmla="*/ 739366 h 841972"/>
                <a:gd name="connsiteX19" fmla="*/ 168998 w 1062273"/>
                <a:gd name="connsiteY19" fmla="*/ 769545 h 841972"/>
                <a:gd name="connsiteX20" fmla="*/ 165980 w 1062273"/>
                <a:gd name="connsiteY20" fmla="*/ 790669 h 841972"/>
                <a:gd name="connsiteX21" fmla="*/ 162962 w 1062273"/>
                <a:gd name="connsiteY21" fmla="*/ 814812 h 841972"/>
                <a:gd name="connsiteX22" fmla="*/ 156926 w 1062273"/>
                <a:gd name="connsiteY22" fmla="*/ 841972 h 841972"/>
                <a:gd name="connsiteX23" fmla="*/ 159944 w 1062273"/>
                <a:gd name="connsiteY23" fmla="*/ 675992 h 841972"/>
                <a:gd name="connsiteX24" fmla="*/ 172016 w 1062273"/>
                <a:gd name="connsiteY24" fmla="*/ 630725 h 841972"/>
                <a:gd name="connsiteX25" fmla="*/ 178051 w 1062273"/>
                <a:gd name="connsiteY25" fmla="*/ 609600 h 841972"/>
                <a:gd name="connsiteX26" fmla="*/ 181069 w 1062273"/>
                <a:gd name="connsiteY26" fmla="*/ 585458 h 841972"/>
                <a:gd name="connsiteX27" fmla="*/ 184087 w 1062273"/>
                <a:gd name="connsiteY27" fmla="*/ 537172 h 841972"/>
                <a:gd name="connsiteX28" fmla="*/ 193140 w 1062273"/>
                <a:gd name="connsiteY28" fmla="*/ 497941 h 841972"/>
                <a:gd name="connsiteX29" fmla="*/ 199176 w 1062273"/>
                <a:gd name="connsiteY29" fmla="*/ 476816 h 841972"/>
                <a:gd name="connsiteX30" fmla="*/ 205212 w 1062273"/>
                <a:gd name="connsiteY30" fmla="*/ 467763 h 841972"/>
                <a:gd name="connsiteX31" fmla="*/ 214265 w 1062273"/>
                <a:gd name="connsiteY31" fmla="*/ 473798 h 841972"/>
                <a:gd name="connsiteX32" fmla="*/ 226336 w 1062273"/>
                <a:gd name="connsiteY32" fmla="*/ 503976 h 841972"/>
                <a:gd name="connsiteX33" fmla="*/ 232372 w 1062273"/>
                <a:gd name="connsiteY33" fmla="*/ 516048 h 841972"/>
                <a:gd name="connsiteX34" fmla="*/ 241425 w 1062273"/>
                <a:gd name="connsiteY34" fmla="*/ 540190 h 841972"/>
                <a:gd name="connsiteX35" fmla="*/ 250479 w 1062273"/>
                <a:gd name="connsiteY35" fmla="*/ 561315 h 841972"/>
                <a:gd name="connsiteX36" fmla="*/ 262550 w 1062273"/>
                <a:gd name="connsiteY36" fmla="*/ 567351 h 841972"/>
                <a:gd name="connsiteX37" fmla="*/ 289711 w 1062273"/>
                <a:gd name="connsiteY37" fmla="*/ 519065 h 841972"/>
                <a:gd name="connsiteX38" fmla="*/ 295746 w 1062273"/>
                <a:gd name="connsiteY38" fmla="*/ 510012 h 841972"/>
                <a:gd name="connsiteX39" fmla="*/ 298764 w 1062273"/>
                <a:gd name="connsiteY39" fmla="*/ 491905 h 841972"/>
                <a:gd name="connsiteX40" fmla="*/ 292728 w 1062273"/>
                <a:gd name="connsiteY40" fmla="*/ 479834 h 841972"/>
                <a:gd name="connsiteX41" fmla="*/ 301782 w 1062273"/>
                <a:gd name="connsiteY41" fmla="*/ 510012 h 841972"/>
                <a:gd name="connsiteX42" fmla="*/ 310835 w 1062273"/>
                <a:gd name="connsiteY42" fmla="*/ 519065 h 841972"/>
                <a:gd name="connsiteX43" fmla="*/ 319889 w 1062273"/>
                <a:gd name="connsiteY43" fmla="*/ 516048 h 841972"/>
                <a:gd name="connsiteX44" fmla="*/ 331960 w 1062273"/>
                <a:gd name="connsiteY44" fmla="*/ 494923 h 841972"/>
                <a:gd name="connsiteX45" fmla="*/ 344031 w 1062273"/>
                <a:gd name="connsiteY45" fmla="*/ 467763 h 841972"/>
                <a:gd name="connsiteX46" fmla="*/ 359120 w 1062273"/>
                <a:gd name="connsiteY46" fmla="*/ 440602 h 841972"/>
                <a:gd name="connsiteX47" fmla="*/ 365156 w 1062273"/>
                <a:gd name="connsiteY47" fmla="*/ 473798 h 841972"/>
                <a:gd name="connsiteX48" fmla="*/ 374210 w 1062273"/>
                <a:gd name="connsiteY48" fmla="*/ 479834 h 841972"/>
                <a:gd name="connsiteX49" fmla="*/ 389299 w 1062273"/>
                <a:gd name="connsiteY49" fmla="*/ 473798 h 841972"/>
                <a:gd name="connsiteX50" fmla="*/ 398352 w 1062273"/>
                <a:gd name="connsiteY50" fmla="*/ 470780 h 841972"/>
                <a:gd name="connsiteX51" fmla="*/ 401370 w 1062273"/>
                <a:gd name="connsiteY51" fmla="*/ 458709 h 841972"/>
                <a:gd name="connsiteX52" fmla="*/ 407406 w 1062273"/>
                <a:gd name="connsiteY52" fmla="*/ 449656 h 841972"/>
                <a:gd name="connsiteX53" fmla="*/ 410423 w 1062273"/>
                <a:gd name="connsiteY53" fmla="*/ 440602 h 841972"/>
                <a:gd name="connsiteX54" fmla="*/ 425513 w 1062273"/>
                <a:gd name="connsiteY54" fmla="*/ 464745 h 841972"/>
                <a:gd name="connsiteX55" fmla="*/ 440602 w 1062273"/>
                <a:gd name="connsiteY55" fmla="*/ 437584 h 841972"/>
                <a:gd name="connsiteX56" fmla="*/ 452673 w 1062273"/>
                <a:gd name="connsiteY56" fmla="*/ 416460 h 841972"/>
                <a:gd name="connsiteX57" fmla="*/ 470780 w 1062273"/>
                <a:gd name="connsiteY57" fmla="*/ 359121 h 841972"/>
                <a:gd name="connsiteX58" fmla="*/ 485869 w 1062273"/>
                <a:gd name="connsiteY58" fmla="*/ 325925 h 841972"/>
                <a:gd name="connsiteX59" fmla="*/ 497940 w 1062273"/>
                <a:gd name="connsiteY59" fmla="*/ 265568 h 841972"/>
                <a:gd name="connsiteX60" fmla="*/ 500958 w 1062273"/>
                <a:gd name="connsiteY60" fmla="*/ 211248 h 841972"/>
                <a:gd name="connsiteX61" fmla="*/ 506994 w 1062273"/>
                <a:gd name="connsiteY61" fmla="*/ 178052 h 841972"/>
                <a:gd name="connsiteX62" fmla="*/ 513029 w 1062273"/>
                <a:gd name="connsiteY62" fmla="*/ 162963 h 841972"/>
                <a:gd name="connsiteX63" fmla="*/ 513029 w 1062273"/>
                <a:gd name="connsiteY63" fmla="*/ 494923 h 841972"/>
                <a:gd name="connsiteX64" fmla="*/ 525101 w 1062273"/>
                <a:gd name="connsiteY64" fmla="*/ 543208 h 841972"/>
                <a:gd name="connsiteX65" fmla="*/ 531136 w 1062273"/>
                <a:gd name="connsiteY65" fmla="*/ 561315 h 841972"/>
                <a:gd name="connsiteX66" fmla="*/ 534154 w 1062273"/>
                <a:gd name="connsiteY66" fmla="*/ 573386 h 841972"/>
                <a:gd name="connsiteX67" fmla="*/ 543208 w 1062273"/>
                <a:gd name="connsiteY67" fmla="*/ 594511 h 841972"/>
                <a:gd name="connsiteX68" fmla="*/ 558297 w 1062273"/>
                <a:gd name="connsiteY68" fmla="*/ 648832 h 841972"/>
                <a:gd name="connsiteX69" fmla="*/ 555279 w 1062273"/>
                <a:gd name="connsiteY69" fmla="*/ 540190 h 841972"/>
                <a:gd name="connsiteX70" fmla="*/ 552261 w 1062273"/>
                <a:gd name="connsiteY70" fmla="*/ 446638 h 841972"/>
                <a:gd name="connsiteX71" fmla="*/ 549243 w 1062273"/>
                <a:gd name="connsiteY71" fmla="*/ 386281 h 841972"/>
                <a:gd name="connsiteX72" fmla="*/ 543208 w 1062273"/>
                <a:gd name="connsiteY72" fmla="*/ 374210 h 841972"/>
                <a:gd name="connsiteX73" fmla="*/ 540190 w 1062273"/>
                <a:gd name="connsiteY73" fmla="*/ 365157 h 841972"/>
                <a:gd name="connsiteX74" fmla="*/ 540190 w 1062273"/>
                <a:gd name="connsiteY74" fmla="*/ 410424 h 841972"/>
                <a:gd name="connsiteX75" fmla="*/ 555279 w 1062273"/>
                <a:gd name="connsiteY75" fmla="*/ 413442 h 841972"/>
                <a:gd name="connsiteX76" fmla="*/ 573386 w 1062273"/>
                <a:gd name="connsiteY76" fmla="*/ 410424 h 841972"/>
                <a:gd name="connsiteX77" fmla="*/ 582439 w 1062273"/>
                <a:gd name="connsiteY77" fmla="*/ 389299 h 841972"/>
                <a:gd name="connsiteX78" fmla="*/ 573386 w 1062273"/>
                <a:gd name="connsiteY78" fmla="*/ 380246 h 841972"/>
                <a:gd name="connsiteX79" fmla="*/ 579421 w 1062273"/>
                <a:gd name="connsiteY79" fmla="*/ 371192 h 841972"/>
                <a:gd name="connsiteX80" fmla="*/ 627707 w 1062273"/>
                <a:gd name="connsiteY80" fmla="*/ 362139 h 841972"/>
                <a:gd name="connsiteX81" fmla="*/ 666938 w 1062273"/>
                <a:gd name="connsiteY81" fmla="*/ 344032 h 841972"/>
                <a:gd name="connsiteX82" fmla="*/ 790669 w 1062273"/>
                <a:gd name="connsiteY82" fmla="*/ 286693 h 841972"/>
                <a:gd name="connsiteX83" fmla="*/ 854043 w 1062273"/>
                <a:gd name="connsiteY83" fmla="*/ 259533 h 841972"/>
                <a:gd name="connsiteX84" fmla="*/ 941560 w 1062273"/>
                <a:gd name="connsiteY84" fmla="*/ 208230 h 841972"/>
                <a:gd name="connsiteX85" fmla="*/ 977774 w 1062273"/>
                <a:gd name="connsiteY85" fmla="*/ 187105 h 841972"/>
                <a:gd name="connsiteX86" fmla="*/ 1029077 w 1062273"/>
                <a:gd name="connsiteY86" fmla="*/ 159945 h 841972"/>
                <a:gd name="connsiteX87" fmla="*/ 1062273 w 1062273"/>
                <a:gd name="connsiteY87" fmla="*/ 126749 h 841972"/>
                <a:gd name="connsiteX88" fmla="*/ 1059255 w 1062273"/>
                <a:gd name="connsiteY88" fmla="*/ 117695 h 841972"/>
                <a:gd name="connsiteX89" fmla="*/ 1038130 w 1062273"/>
                <a:gd name="connsiteY89" fmla="*/ 123731 h 841972"/>
                <a:gd name="connsiteX90" fmla="*/ 1026059 w 1062273"/>
                <a:gd name="connsiteY90" fmla="*/ 138820 h 841972"/>
                <a:gd name="connsiteX91" fmla="*/ 1001916 w 1062273"/>
                <a:gd name="connsiteY91" fmla="*/ 165980 h 841972"/>
                <a:gd name="connsiteX92" fmla="*/ 935524 w 1062273"/>
                <a:gd name="connsiteY92" fmla="*/ 286693 h 841972"/>
                <a:gd name="connsiteX93" fmla="*/ 896293 w 1062273"/>
                <a:gd name="connsiteY93" fmla="*/ 353085 h 841972"/>
                <a:gd name="connsiteX94" fmla="*/ 844990 w 1062273"/>
                <a:gd name="connsiteY94" fmla="*/ 476816 h 841972"/>
                <a:gd name="connsiteX95" fmla="*/ 820847 w 1062273"/>
                <a:gd name="connsiteY95" fmla="*/ 525101 h 841972"/>
                <a:gd name="connsiteX96" fmla="*/ 820847 w 1062273"/>
                <a:gd name="connsiteY96" fmla="*/ 630725 h 841972"/>
                <a:gd name="connsiteX97" fmla="*/ 826883 w 1062273"/>
                <a:gd name="connsiteY97" fmla="*/ 642796 h 841972"/>
                <a:gd name="connsiteX98" fmla="*/ 817829 w 1062273"/>
                <a:gd name="connsiteY98" fmla="*/ 648832 h 841972"/>
                <a:gd name="connsiteX99" fmla="*/ 751437 w 1062273"/>
                <a:gd name="connsiteY99" fmla="*/ 654867 h 841972"/>
                <a:gd name="connsiteX100" fmla="*/ 703152 w 1062273"/>
                <a:gd name="connsiteY100" fmla="*/ 666939 h 841972"/>
                <a:gd name="connsiteX101" fmla="*/ 467762 w 1062273"/>
                <a:gd name="connsiteY101" fmla="*/ 685046 h 841972"/>
                <a:gd name="connsiteX102" fmla="*/ 380245 w 1062273"/>
                <a:gd name="connsiteY102" fmla="*/ 712206 h 841972"/>
                <a:gd name="connsiteX103" fmla="*/ 347049 w 1062273"/>
                <a:gd name="connsiteY103" fmla="*/ 721260 h 841972"/>
                <a:gd name="connsiteX104" fmla="*/ 331960 w 1062273"/>
                <a:gd name="connsiteY104" fmla="*/ 727295 h 841972"/>
                <a:gd name="connsiteX105" fmla="*/ 368174 w 1062273"/>
                <a:gd name="connsiteY105" fmla="*/ 721260 h 841972"/>
                <a:gd name="connsiteX0" fmla="*/ 0 w 1062273"/>
                <a:gd name="connsiteY0" fmla="*/ 521011 h 855989"/>
                <a:gd name="connsiteX1" fmla="*/ 87516 w 1062273"/>
                <a:gd name="connsiteY1" fmla="*/ 460655 h 855989"/>
                <a:gd name="connsiteX2" fmla="*/ 138819 w 1062273"/>
                <a:gd name="connsiteY2" fmla="*/ 379174 h 855989"/>
                <a:gd name="connsiteX3" fmla="*/ 162962 w 1062273"/>
                <a:gd name="connsiteY3" fmla="*/ 330888 h 855989"/>
                <a:gd name="connsiteX4" fmla="*/ 178051 w 1062273"/>
                <a:gd name="connsiteY4" fmla="*/ 300710 h 855989"/>
                <a:gd name="connsiteX5" fmla="*/ 217283 w 1062273"/>
                <a:gd name="connsiteY5" fmla="*/ 23071 h 855989"/>
                <a:gd name="connsiteX6" fmla="*/ 211247 w 1062273"/>
                <a:gd name="connsiteY6" fmla="*/ 14017 h 855989"/>
                <a:gd name="connsiteX7" fmla="*/ 196158 w 1062273"/>
                <a:gd name="connsiteY7" fmla="*/ 32124 h 855989"/>
                <a:gd name="connsiteX8" fmla="*/ 190122 w 1062273"/>
                <a:gd name="connsiteY8" fmla="*/ 59284 h 855989"/>
                <a:gd name="connsiteX9" fmla="*/ 193140 w 1062273"/>
                <a:gd name="connsiteY9" fmla="*/ 318817 h 855989"/>
                <a:gd name="connsiteX10" fmla="*/ 199176 w 1062273"/>
                <a:gd name="connsiteY10" fmla="*/ 361067 h 855989"/>
                <a:gd name="connsiteX11" fmla="*/ 202194 w 1062273"/>
                <a:gd name="connsiteY11" fmla="*/ 418405 h 855989"/>
                <a:gd name="connsiteX12" fmla="*/ 205212 w 1062273"/>
                <a:gd name="connsiteY12" fmla="*/ 448583 h 855989"/>
                <a:gd name="connsiteX13" fmla="*/ 208229 w 1062273"/>
                <a:gd name="connsiteY13" fmla="*/ 542136 h 855989"/>
                <a:gd name="connsiteX14" fmla="*/ 199176 w 1062273"/>
                <a:gd name="connsiteY14" fmla="*/ 671902 h 855989"/>
                <a:gd name="connsiteX15" fmla="*/ 196158 w 1062273"/>
                <a:gd name="connsiteY15" fmla="*/ 693027 h 855989"/>
                <a:gd name="connsiteX16" fmla="*/ 184087 w 1062273"/>
                <a:gd name="connsiteY16" fmla="*/ 738294 h 855989"/>
                <a:gd name="connsiteX17" fmla="*/ 181069 w 1062273"/>
                <a:gd name="connsiteY17" fmla="*/ 753383 h 855989"/>
                <a:gd name="connsiteX18" fmla="*/ 168998 w 1062273"/>
                <a:gd name="connsiteY18" fmla="*/ 783562 h 855989"/>
                <a:gd name="connsiteX19" fmla="*/ 165980 w 1062273"/>
                <a:gd name="connsiteY19" fmla="*/ 804686 h 855989"/>
                <a:gd name="connsiteX20" fmla="*/ 162962 w 1062273"/>
                <a:gd name="connsiteY20" fmla="*/ 828829 h 855989"/>
                <a:gd name="connsiteX21" fmla="*/ 156926 w 1062273"/>
                <a:gd name="connsiteY21" fmla="*/ 855989 h 855989"/>
                <a:gd name="connsiteX22" fmla="*/ 159944 w 1062273"/>
                <a:gd name="connsiteY22" fmla="*/ 690009 h 855989"/>
                <a:gd name="connsiteX23" fmla="*/ 172016 w 1062273"/>
                <a:gd name="connsiteY23" fmla="*/ 644742 h 855989"/>
                <a:gd name="connsiteX24" fmla="*/ 178051 w 1062273"/>
                <a:gd name="connsiteY24" fmla="*/ 623617 h 855989"/>
                <a:gd name="connsiteX25" fmla="*/ 181069 w 1062273"/>
                <a:gd name="connsiteY25" fmla="*/ 599475 h 855989"/>
                <a:gd name="connsiteX26" fmla="*/ 184087 w 1062273"/>
                <a:gd name="connsiteY26" fmla="*/ 551189 h 855989"/>
                <a:gd name="connsiteX27" fmla="*/ 193140 w 1062273"/>
                <a:gd name="connsiteY27" fmla="*/ 511958 h 855989"/>
                <a:gd name="connsiteX28" fmla="*/ 199176 w 1062273"/>
                <a:gd name="connsiteY28" fmla="*/ 490833 h 855989"/>
                <a:gd name="connsiteX29" fmla="*/ 205212 w 1062273"/>
                <a:gd name="connsiteY29" fmla="*/ 481780 h 855989"/>
                <a:gd name="connsiteX30" fmla="*/ 214265 w 1062273"/>
                <a:gd name="connsiteY30" fmla="*/ 487815 h 855989"/>
                <a:gd name="connsiteX31" fmla="*/ 226336 w 1062273"/>
                <a:gd name="connsiteY31" fmla="*/ 517993 h 855989"/>
                <a:gd name="connsiteX32" fmla="*/ 232372 w 1062273"/>
                <a:gd name="connsiteY32" fmla="*/ 530065 h 855989"/>
                <a:gd name="connsiteX33" fmla="*/ 241425 w 1062273"/>
                <a:gd name="connsiteY33" fmla="*/ 554207 h 855989"/>
                <a:gd name="connsiteX34" fmla="*/ 250479 w 1062273"/>
                <a:gd name="connsiteY34" fmla="*/ 575332 h 855989"/>
                <a:gd name="connsiteX35" fmla="*/ 262550 w 1062273"/>
                <a:gd name="connsiteY35" fmla="*/ 581368 h 855989"/>
                <a:gd name="connsiteX36" fmla="*/ 289711 w 1062273"/>
                <a:gd name="connsiteY36" fmla="*/ 533082 h 855989"/>
                <a:gd name="connsiteX37" fmla="*/ 295746 w 1062273"/>
                <a:gd name="connsiteY37" fmla="*/ 524029 h 855989"/>
                <a:gd name="connsiteX38" fmla="*/ 298764 w 1062273"/>
                <a:gd name="connsiteY38" fmla="*/ 505922 h 855989"/>
                <a:gd name="connsiteX39" fmla="*/ 292728 w 1062273"/>
                <a:gd name="connsiteY39" fmla="*/ 493851 h 855989"/>
                <a:gd name="connsiteX40" fmla="*/ 301782 w 1062273"/>
                <a:gd name="connsiteY40" fmla="*/ 524029 h 855989"/>
                <a:gd name="connsiteX41" fmla="*/ 310835 w 1062273"/>
                <a:gd name="connsiteY41" fmla="*/ 533082 h 855989"/>
                <a:gd name="connsiteX42" fmla="*/ 319889 w 1062273"/>
                <a:gd name="connsiteY42" fmla="*/ 530065 h 855989"/>
                <a:gd name="connsiteX43" fmla="*/ 331960 w 1062273"/>
                <a:gd name="connsiteY43" fmla="*/ 508940 h 855989"/>
                <a:gd name="connsiteX44" fmla="*/ 344031 w 1062273"/>
                <a:gd name="connsiteY44" fmla="*/ 481780 h 855989"/>
                <a:gd name="connsiteX45" fmla="*/ 359120 w 1062273"/>
                <a:gd name="connsiteY45" fmla="*/ 454619 h 855989"/>
                <a:gd name="connsiteX46" fmla="*/ 365156 w 1062273"/>
                <a:gd name="connsiteY46" fmla="*/ 487815 h 855989"/>
                <a:gd name="connsiteX47" fmla="*/ 374210 w 1062273"/>
                <a:gd name="connsiteY47" fmla="*/ 493851 h 855989"/>
                <a:gd name="connsiteX48" fmla="*/ 389299 w 1062273"/>
                <a:gd name="connsiteY48" fmla="*/ 487815 h 855989"/>
                <a:gd name="connsiteX49" fmla="*/ 398352 w 1062273"/>
                <a:gd name="connsiteY49" fmla="*/ 484797 h 855989"/>
                <a:gd name="connsiteX50" fmla="*/ 401370 w 1062273"/>
                <a:gd name="connsiteY50" fmla="*/ 472726 h 855989"/>
                <a:gd name="connsiteX51" fmla="*/ 407406 w 1062273"/>
                <a:gd name="connsiteY51" fmla="*/ 463673 h 855989"/>
                <a:gd name="connsiteX52" fmla="*/ 410423 w 1062273"/>
                <a:gd name="connsiteY52" fmla="*/ 454619 h 855989"/>
                <a:gd name="connsiteX53" fmla="*/ 425513 w 1062273"/>
                <a:gd name="connsiteY53" fmla="*/ 478762 h 855989"/>
                <a:gd name="connsiteX54" fmla="*/ 440602 w 1062273"/>
                <a:gd name="connsiteY54" fmla="*/ 451601 h 855989"/>
                <a:gd name="connsiteX55" fmla="*/ 452673 w 1062273"/>
                <a:gd name="connsiteY55" fmla="*/ 430477 h 855989"/>
                <a:gd name="connsiteX56" fmla="*/ 470780 w 1062273"/>
                <a:gd name="connsiteY56" fmla="*/ 373138 h 855989"/>
                <a:gd name="connsiteX57" fmla="*/ 485869 w 1062273"/>
                <a:gd name="connsiteY57" fmla="*/ 339942 h 855989"/>
                <a:gd name="connsiteX58" fmla="*/ 497940 w 1062273"/>
                <a:gd name="connsiteY58" fmla="*/ 279585 h 855989"/>
                <a:gd name="connsiteX59" fmla="*/ 500958 w 1062273"/>
                <a:gd name="connsiteY59" fmla="*/ 225265 h 855989"/>
                <a:gd name="connsiteX60" fmla="*/ 506994 w 1062273"/>
                <a:gd name="connsiteY60" fmla="*/ 192069 h 855989"/>
                <a:gd name="connsiteX61" fmla="*/ 513029 w 1062273"/>
                <a:gd name="connsiteY61" fmla="*/ 176980 h 855989"/>
                <a:gd name="connsiteX62" fmla="*/ 513029 w 1062273"/>
                <a:gd name="connsiteY62" fmla="*/ 508940 h 855989"/>
                <a:gd name="connsiteX63" fmla="*/ 525101 w 1062273"/>
                <a:gd name="connsiteY63" fmla="*/ 557225 h 855989"/>
                <a:gd name="connsiteX64" fmla="*/ 531136 w 1062273"/>
                <a:gd name="connsiteY64" fmla="*/ 575332 h 855989"/>
                <a:gd name="connsiteX65" fmla="*/ 534154 w 1062273"/>
                <a:gd name="connsiteY65" fmla="*/ 587403 h 855989"/>
                <a:gd name="connsiteX66" fmla="*/ 543208 w 1062273"/>
                <a:gd name="connsiteY66" fmla="*/ 608528 h 855989"/>
                <a:gd name="connsiteX67" fmla="*/ 558297 w 1062273"/>
                <a:gd name="connsiteY67" fmla="*/ 662849 h 855989"/>
                <a:gd name="connsiteX68" fmla="*/ 555279 w 1062273"/>
                <a:gd name="connsiteY68" fmla="*/ 554207 h 855989"/>
                <a:gd name="connsiteX69" fmla="*/ 552261 w 1062273"/>
                <a:gd name="connsiteY69" fmla="*/ 460655 h 855989"/>
                <a:gd name="connsiteX70" fmla="*/ 549243 w 1062273"/>
                <a:gd name="connsiteY70" fmla="*/ 400298 h 855989"/>
                <a:gd name="connsiteX71" fmla="*/ 543208 w 1062273"/>
                <a:gd name="connsiteY71" fmla="*/ 388227 h 855989"/>
                <a:gd name="connsiteX72" fmla="*/ 540190 w 1062273"/>
                <a:gd name="connsiteY72" fmla="*/ 379174 h 855989"/>
                <a:gd name="connsiteX73" fmla="*/ 540190 w 1062273"/>
                <a:gd name="connsiteY73" fmla="*/ 424441 h 855989"/>
                <a:gd name="connsiteX74" fmla="*/ 555279 w 1062273"/>
                <a:gd name="connsiteY74" fmla="*/ 427459 h 855989"/>
                <a:gd name="connsiteX75" fmla="*/ 573386 w 1062273"/>
                <a:gd name="connsiteY75" fmla="*/ 424441 h 855989"/>
                <a:gd name="connsiteX76" fmla="*/ 582439 w 1062273"/>
                <a:gd name="connsiteY76" fmla="*/ 403316 h 855989"/>
                <a:gd name="connsiteX77" fmla="*/ 573386 w 1062273"/>
                <a:gd name="connsiteY77" fmla="*/ 394263 h 855989"/>
                <a:gd name="connsiteX78" fmla="*/ 579421 w 1062273"/>
                <a:gd name="connsiteY78" fmla="*/ 385209 h 855989"/>
                <a:gd name="connsiteX79" fmla="*/ 627707 w 1062273"/>
                <a:gd name="connsiteY79" fmla="*/ 376156 h 855989"/>
                <a:gd name="connsiteX80" fmla="*/ 666938 w 1062273"/>
                <a:gd name="connsiteY80" fmla="*/ 358049 h 855989"/>
                <a:gd name="connsiteX81" fmla="*/ 790669 w 1062273"/>
                <a:gd name="connsiteY81" fmla="*/ 300710 h 855989"/>
                <a:gd name="connsiteX82" fmla="*/ 854043 w 1062273"/>
                <a:gd name="connsiteY82" fmla="*/ 273550 h 855989"/>
                <a:gd name="connsiteX83" fmla="*/ 941560 w 1062273"/>
                <a:gd name="connsiteY83" fmla="*/ 222247 h 855989"/>
                <a:gd name="connsiteX84" fmla="*/ 977774 w 1062273"/>
                <a:gd name="connsiteY84" fmla="*/ 201122 h 855989"/>
                <a:gd name="connsiteX85" fmla="*/ 1029077 w 1062273"/>
                <a:gd name="connsiteY85" fmla="*/ 173962 h 855989"/>
                <a:gd name="connsiteX86" fmla="*/ 1062273 w 1062273"/>
                <a:gd name="connsiteY86" fmla="*/ 140766 h 855989"/>
                <a:gd name="connsiteX87" fmla="*/ 1059255 w 1062273"/>
                <a:gd name="connsiteY87" fmla="*/ 131712 h 855989"/>
                <a:gd name="connsiteX88" fmla="*/ 1038130 w 1062273"/>
                <a:gd name="connsiteY88" fmla="*/ 137748 h 855989"/>
                <a:gd name="connsiteX89" fmla="*/ 1026059 w 1062273"/>
                <a:gd name="connsiteY89" fmla="*/ 152837 h 855989"/>
                <a:gd name="connsiteX90" fmla="*/ 1001916 w 1062273"/>
                <a:gd name="connsiteY90" fmla="*/ 179997 h 855989"/>
                <a:gd name="connsiteX91" fmla="*/ 935524 w 1062273"/>
                <a:gd name="connsiteY91" fmla="*/ 300710 h 855989"/>
                <a:gd name="connsiteX92" fmla="*/ 896293 w 1062273"/>
                <a:gd name="connsiteY92" fmla="*/ 367102 h 855989"/>
                <a:gd name="connsiteX93" fmla="*/ 844990 w 1062273"/>
                <a:gd name="connsiteY93" fmla="*/ 490833 h 855989"/>
                <a:gd name="connsiteX94" fmla="*/ 820847 w 1062273"/>
                <a:gd name="connsiteY94" fmla="*/ 539118 h 855989"/>
                <a:gd name="connsiteX95" fmla="*/ 820847 w 1062273"/>
                <a:gd name="connsiteY95" fmla="*/ 644742 h 855989"/>
                <a:gd name="connsiteX96" fmla="*/ 826883 w 1062273"/>
                <a:gd name="connsiteY96" fmla="*/ 656813 h 855989"/>
                <a:gd name="connsiteX97" fmla="*/ 817829 w 1062273"/>
                <a:gd name="connsiteY97" fmla="*/ 662849 h 855989"/>
                <a:gd name="connsiteX98" fmla="*/ 751437 w 1062273"/>
                <a:gd name="connsiteY98" fmla="*/ 668884 h 855989"/>
                <a:gd name="connsiteX99" fmla="*/ 703152 w 1062273"/>
                <a:gd name="connsiteY99" fmla="*/ 680956 h 855989"/>
                <a:gd name="connsiteX100" fmla="*/ 467762 w 1062273"/>
                <a:gd name="connsiteY100" fmla="*/ 699063 h 855989"/>
                <a:gd name="connsiteX101" fmla="*/ 380245 w 1062273"/>
                <a:gd name="connsiteY101" fmla="*/ 726223 h 855989"/>
                <a:gd name="connsiteX102" fmla="*/ 347049 w 1062273"/>
                <a:gd name="connsiteY102" fmla="*/ 735277 h 855989"/>
                <a:gd name="connsiteX103" fmla="*/ 331960 w 1062273"/>
                <a:gd name="connsiteY103" fmla="*/ 741312 h 855989"/>
                <a:gd name="connsiteX104" fmla="*/ 368174 w 1062273"/>
                <a:gd name="connsiteY104" fmla="*/ 735277 h 855989"/>
                <a:gd name="connsiteX0" fmla="*/ 0 w 1062273"/>
                <a:gd name="connsiteY0" fmla="*/ 521011 h 855989"/>
                <a:gd name="connsiteX1" fmla="*/ 87516 w 1062273"/>
                <a:gd name="connsiteY1" fmla="*/ 460655 h 855989"/>
                <a:gd name="connsiteX2" fmla="*/ 138819 w 1062273"/>
                <a:gd name="connsiteY2" fmla="*/ 379174 h 855989"/>
                <a:gd name="connsiteX3" fmla="*/ 162962 w 1062273"/>
                <a:gd name="connsiteY3" fmla="*/ 330888 h 855989"/>
                <a:gd name="connsiteX4" fmla="*/ 178051 w 1062273"/>
                <a:gd name="connsiteY4" fmla="*/ 300710 h 855989"/>
                <a:gd name="connsiteX5" fmla="*/ 217283 w 1062273"/>
                <a:gd name="connsiteY5" fmla="*/ 23071 h 855989"/>
                <a:gd name="connsiteX6" fmla="*/ 211247 w 1062273"/>
                <a:gd name="connsiteY6" fmla="*/ 14017 h 855989"/>
                <a:gd name="connsiteX7" fmla="*/ 196158 w 1062273"/>
                <a:gd name="connsiteY7" fmla="*/ 32124 h 855989"/>
                <a:gd name="connsiteX8" fmla="*/ 193140 w 1062273"/>
                <a:gd name="connsiteY8" fmla="*/ 318817 h 855989"/>
                <a:gd name="connsiteX9" fmla="*/ 199176 w 1062273"/>
                <a:gd name="connsiteY9" fmla="*/ 361067 h 855989"/>
                <a:gd name="connsiteX10" fmla="*/ 202194 w 1062273"/>
                <a:gd name="connsiteY10" fmla="*/ 418405 h 855989"/>
                <a:gd name="connsiteX11" fmla="*/ 205212 w 1062273"/>
                <a:gd name="connsiteY11" fmla="*/ 448583 h 855989"/>
                <a:gd name="connsiteX12" fmla="*/ 208229 w 1062273"/>
                <a:gd name="connsiteY12" fmla="*/ 542136 h 855989"/>
                <a:gd name="connsiteX13" fmla="*/ 199176 w 1062273"/>
                <a:gd name="connsiteY13" fmla="*/ 671902 h 855989"/>
                <a:gd name="connsiteX14" fmla="*/ 196158 w 1062273"/>
                <a:gd name="connsiteY14" fmla="*/ 693027 h 855989"/>
                <a:gd name="connsiteX15" fmla="*/ 184087 w 1062273"/>
                <a:gd name="connsiteY15" fmla="*/ 738294 h 855989"/>
                <a:gd name="connsiteX16" fmla="*/ 181069 w 1062273"/>
                <a:gd name="connsiteY16" fmla="*/ 753383 h 855989"/>
                <a:gd name="connsiteX17" fmla="*/ 168998 w 1062273"/>
                <a:gd name="connsiteY17" fmla="*/ 783562 h 855989"/>
                <a:gd name="connsiteX18" fmla="*/ 165980 w 1062273"/>
                <a:gd name="connsiteY18" fmla="*/ 804686 h 855989"/>
                <a:gd name="connsiteX19" fmla="*/ 162962 w 1062273"/>
                <a:gd name="connsiteY19" fmla="*/ 828829 h 855989"/>
                <a:gd name="connsiteX20" fmla="*/ 156926 w 1062273"/>
                <a:gd name="connsiteY20" fmla="*/ 855989 h 855989"/>
                <a:gd name="connsiteX21" fmla="*/ 159944 w 1062273"/>
                <a:gd name="connsiteY21" fmla="*/ 690009 h 855989"/>
                <a:gd name="connsiteX22" fmla="*/ 172016 w 1062273"/>
                <a:gd name="connsiteY22" fmla="*/ 644742 h 855989"/>
                <a:gd name="connsiteX23" fmla="*/ 178051 w 1062273"/>
                <a:gd name="connsiteY23" fmla="*/ 623617 h 855989"/>
                <a:gd name="connsiteX24" fmla="*/ 181069 w 1062273"/>
                <a:gd name="connsiteY24" fmla="*/ 599475 h 855989"/>
                <a:gd name="connsiteX25" fmla="*/ 184087 w 1062273"/>
                <a:gd name="connsiteY25" fmla="*/ 551189 h 855989"/>
                <a:gd name="connsiteX26" fmla="*/ 193140 w 1062273"/>
                <a:gd name="connsiteY26" fmla="*/ 511958 h 855989"/>
                <a:gd name="connsiteX27" fmla="*/ 199176 w 1062273"/>
                <a:gd name="connsiteY27" fmla="*/ 490833 h 855989"/>
                <a:gd name="connsiteX28" fmla="*/ 205212 w 1062273"/>
                <a:gd name="connsiteY28" fmla="*/ 481780 h 855989"/>
                <a:gd name="connsiteX29" fmla="*/ 214265 w 1062273"/>
                <a:gd name="connsiteY29" fmla="*/ 487815 h 855989"/>
                <a:gd name="connsiteX30" fmla="*/ 226336 w 1062273"/>
                <a:gd name="connsiteY30" fmla="*/ 517993 h 855989"/>
                <a:gd name="connsiteX31" fmla="*/ 232372 w 1062273"/>
                <a:gd name="connsiteY31" fmla="*/ 530065 h 855989"/>
                <a:gd name="connsiteX32" fmla="*/ 241425 w 1062273"/>
                <a:gd name="connsiteY32" fmla="*/ 554207 h 855989"/>
                <a:gd name="connsiteX33" fmla="*/ 250479 w 1062273"/>
                <a:gd name="connsiteY33" fmla="*/ 575332 h 855989"/>
                <a:gd name="connsiteX34" fmla="*/ 262550 w 1062273"/>
                <a:gd name="connsiteY34" fmla="*/ 581368 h 855989"/>
                <a:gd name="connsiteX35" fmla="*/ 289711 w 1062273"/>
                <a:gd name="connsiteY35" fmla="*/ 533082 h 855989"/>
                <a:gd name="connsiteX36" fmla="*/ 295746 w 1062273"/>
                <a:gd name="connsiteY36" fmla="*/ 524029 h 855989"/>
                <a:gd name="connsiteX37" fmla="*/ 298764 w 1062273"/>
                <a:gd name="connsiteY37" fmla="*/ 505922 h 855989"/>
                <a:gd name="connsiteX38" fmla="*/ 292728 w 1062273"/>
                <a:gd name="connsiteY38" fmla="*/ 493851 h 855989"/>
                <a:gd name="connsiteX39" fmla="*/ 301782 w 1062273"/>
                <a:gd name="connsiteY39" fmla="*/ 524029 h 855989"/>
                <a:gd name="connsiteX40" fmla="*/ 310835 w 1062273"/>
                <a:gd name="connsiteY40" fmla="*/ 533082 h 855989"/>
                <a:gd name="connsiteX41" fmla="*/ 319889 w 1062273"/>
                <a:gd name="connsiteY41" fmla="*/ 530065 h 855989"/>
                <a:gd name="connsiteX42" fmla="*/ 331960 w 1062273"/>
                <a:gd name="connsiteY42" fmla="*/ 508940 h 855989"/>
                <a:gd name="connsiteX43" fmla="*/ 344031 w 1062273"/>
                <a:gd name="connsiteY43" fmla="*/ 481780 h 855989"/>
                <a:gd name="connsiteX44" fmla="*/ 359120 w 1062273"/>
                <a:gd name="connsiteY44" fmla="*/ 454619 h 855989"/>
                <a:gd name="connsiteX45" fmla="*/ 365156 w 1062273"/>
                <a:gd name="connsiteY45" fmla="*/ 487815 h 855989"/>
                <a:gd name="connsiteX46" fmla="*/ 374210 w 1062273"/>
                <a:gd name="connsiteY46" fmla="*/ 493851 h 855989"/>
                <a:gd name="connsiteX47" fmla="*/ 389299 w 1062273"/>
                <a:gd name="connsiteY47" fmla="*/ 487815 h 855989"/>
                <a:gd name="connsiteX48" fmla="*/ 398352 w 1062273"/>
                <a:gd name="connsiteY48" fmla="*/ 484797 h 855989"/>
                <a:gd name="connsiteX49" fmla="*/ 401370 w 1062273"/>
                <a:gd name="connsiteY49" fmla="*/ 472726 h 855989"/>
                <a:gd name="connsiteX50" fmla="*/ 407406 w 1062273"/>
                <a:gd name="connsiteY50" fmla="*/ 463673 h 855989"/>
                <a:gd name="connsiteX51" fmla="*/ 410423 w 1062273"/>
                <a:gd name="connsiteY51" fmla="*/ 454619 h 855989"/>
                <a:gd name="connsiteX52" fmla="*/ 425513 w 1062273"/>
                <a:gd name="connsiteY52" fmla="*/ 478762 h 855989"/>
                <a:gd name="connsiteX53" fmla="*/ 440602 w 1062273"/>
                <a:gd name="connsiteY53" fmla="*/ 451601 h 855989"/>
                <a:gd name="connsiteX54" fmla="*/ 452673 w 1062273"/>
                <a:gd name="connsiteY54" fmla="*/ 430477 h 855989"/>
                <a:gd name="connsiteX55" fmla="*/ 470780 w 1062273"/>
                <a:gd name="connsiteY55" fmla="*/ 373138 h 855989"/>
                <a:gd name="connsiteX56" fmla="*/ 485869 w 1062273"/>
                <a:gd name="connsiteY56" fmla="*/ 339942 h 855989"/>
                <a:gd name="connsiteX57" fmla="*/ 497940 w 1062273"/>
                <a:gd name="connsiteY57" fmla="*/ 279585 h 855989"/>
                <a:gd name="connsiteX58" fmla="*/ 500958 w 1062273"/>
                <a:gd name="connsiteY58" fmla="*/ 225265 h 855989"/>
                <a:gd name="connsiteX59" fmla="*/ 506994 w 1062273"/>
                <a:gd name="connsiteY59" fmla="*/ 192069 h 855989"/>
                <a:gd name="connsiteX60" fmla="*/ 513029 w 1062273"/>
                <a:gd name="connsiteY60" fmla="*/ 176980 h 855989"/>
                <a:gd name="connsiteX61" fmla="*/ 513029 w 1062273"/>
                <a:gd name="connsiteY61" fmla="*/ 508940 h 855989"/>
                <a:gd name="connsiteX62" fmla="*/ 525101 w 1062273"/>
                <a:gd name="connsiteY62" fmla="*/ 557225 h 855989"/>
                <a:gd name="connsiteX63" fmla="*/ 531136 w 1062273"/>
                <a:gd name="connsiteY63" fmla="*/ 575332 h 855989"/>
                <a:gd name="connsiteX64" fmla="*/ 534154 w 1062273"/>
                <a:gd name="connsiteY64" fmla="*/ 587403 h 855989"/>
                <a:gd name="connsiteX65" fmla="*/ 543208 w 1062273"/>
                <a:gd name="connsiteY65" fmla="*/ 608528 h 855989"/>
                <a:gd name="connsiteX66" fmla="*/ 558297 w 1062273"/>
                <a:gd name="connsiteY66" fmla="*/ 662849 h 855989"/>
                <a:gd name="connsiteX67" fmla="*/ 555279 w 1062273"/>
                <a:gd name="connsiteY67" fmla="*/ 554207 h 855989"/>
                <a:gd name="connsiteX68" fmla="*/ 552261 w 1062273"/>
                <a:gd name="connsiteY68" fmla="*/ 460655 h 855989"/>
                <a:gd name="connsiteX69" fmla="*/ 549243 w 1062273"/>
                <a:gd name="connsiteY69" fmla="*/ 400298 h 855989"/>
                <a:gd name="connsiteX70" fmla="*/ 543208 w 1062273"/>
                <a:gd name="connsiteY70" fmla="*/ 388227 h 855989"/>
                <a:gd name="connsiteX71" fmla="*/ 540190 w 1062273"/>
                <a:gd name="connsiteY71" fmla="*/ 379174 h 855989"/>
                <a:gd name="connsiteX72" fmla="*/ 540190 w 1062273"/>
                <a:gd name="connsiteY72" fmla="*/ 424441 h 855989"/>
                <a:gd name="connsiteX73" fmla="*/ 555279 w 1062273"/>
                <a:gd name="connsiteY73" fmla="*/ 427459 h 855989"/>
                <a:gd name="connsiteX74" fmla="*/ 573386 w 1062273"/>
                <a:gd name="connsiteY74" fmla="*/ 424441 h 855989"/>
                <a:gd name="connsiteX75" fmla="*/ 582439 w 1062273"/>
                <a:gd name="connsiteY75" fmla="*/ 403316 h 855989"/>
                <a:gd name="connsiteX76" fmla="*/ 573386 w 1062273"/>
                <a:gd name="connsiteY76" fmla="*/ 394263 h 855989"/>
                <a:gd name="connsiteX77" fmla="*/ 579421 w 1062273"/>
                <a:gd name="connsiteY77" fmla="*/ 385209 h 855989"/>
                <a:gd name="connsiteX78" fmla="*/ 627707 w 1062273"/>
                <a:gd name="connsiteY78" fmla="*/ 376156 h 855989"/>
                <a:gd name="connsiteX79" fmla="*/ 666938 w 1062273"/>
                <a:gd name="connsiteY79" fmla="*/ 358049 h 855989"/>
                <a:gd name="connsiteX80" fmla="*/ 790669 w 1062273"/>
                <a:gd name="connsiteY80" fmla="*/ 300710 h 855989"/>
                <a:gd name="connsiteX81" fmla="*/ 854043 w 1062273"/>
                <a:gd name="connsiteY81" fmla="*/ 273550 h 855989"/>
                <a:gd name="connsiteX82" fmla="*/ 941560 w 1062273"/>
                <a:gd name="connsiteY82" fmla="*/ 222247 h 855989"/>
                <a:gd name="connsiteX83" fmla="*/ 977774 w 1062273"/>
                <a:gd name="connsiteY83" fmla="*/ 201122 h 855989"/>
                <a:gd name="connsiteX84" fmla="*/ 1029077 w 1062273"/>
                <a:gd name="connsiteY84" fmla="*/ 173962 h 855989"/>
                <a:gd name="connsiteX85" fmla="*/ 1062273 w 1062273"/>
                <a:gd name="connsiteY85" fmla="*/ 140766 h 855989"/>
                <a:gd name="connsiteX86" fmla="*/ 1059255 w 1062273"/>
                <a:gd name="connsiteY86" fmla="*/ 131712 h 855989"/>
                <a:gd name="connsiteX87" fmla="*/ 1038130 w 1062273"/>
                <a:gd name="connsiteY87" fmla="*/ 137748 h 855989"/>
                <a:gd name="connsiteX88" fmla="*/ 1026059 w 1062273"/>
                <a:gd name="connsiteY88" fmla="*/ 152837 h 855989"/>
                <a:gd name="connsiteX89" fmla="*/ 1001916 w 1062273"/>
                <a:gd name="connsiteY89" fmla="*/ 179997 h 855989"/>
                <a:gd name="connsiteX90" fmla="*/ 935524 w 1062273"/>
                <a:gd name="connsiteY90" fmla="*/ 300710 h 855989"/>
                <a:gd name="connsiteX91" fmla="*/ 896293 w 1062273"/>
                <a:gd name="connsiteY91" fmla="*/ 367102 h 855989"/>
                <a:gd name="connsiteX92" fmla="*/ 844990 w 1062273"/>
                <a:gd name="connsiteY92" fmla="*/ 490833 h 855989"/>
                <a:gd name="connsiteX93" fmla="*/ 820847 w 1062273"/>
                <a:gd name="connsiteY93" fmla="*/ 539118 h 855989"/>
                <a:gd name="connsiteX94" fmla="*/ 820847 w 1062273"/>
                <a:gd name="connsiteY94" fmla="*/ 644742 h 855989"/>
                <a:gd name="connsiteX95" fmla="*/ 826883 w 1062273"/>
                <a:gd name="connsiteY95" fmla="*/ 656813 h 855989"/>
                <a:gd name="connsiteX96" fmla="*/ 817829 w 1062273"/>
                <a:gd name="connsiteY96" fmla="*/ 662849 h 855989"/>
                <a:gd name="connsiteX97" fmla="*/ 751437 w 1062273"/>
                <a:gd name="connsiteY97" fmla="*/ 668884 h 855989"/>
                <a:gd name="connsiteX98" fmla="*/ 703152 w 1062273"/>
                <a:gd name="connsiteY98" fmla="*/ 680956 h 855989"/>
                <a:gd name="connsiteX99" fmla="*/ 467762 w 1062273"/>
                <a:gd name="connsiteY99" fmla="*/ 699063 h 855989"/>
                <a:gd name="connsiteX100" fmla="*/ 380245 w 1062273"/>
                <a:gd name="connsiteY100" fmla="*/ 726223 h 855989"/>
                <a:gd name="connsiteX101" fmla="*/ 347049 w 1062273"/>
                <a:gd name="connsiteY101" fmla="*/ 735277 h 855989"/>
                <a:gd name="connsiteX102" fmla="*/ 331960 w 1062273"/>
                <a:gd name="connsiteY102" fmla="*/ 741312 h 855989"/>
                <a:gd name="connsiteX103" fmla="*/ 368174 w 1062273"/>
                <a:gd name="connsiteY103" fmla="*/ 735277 h 855989"/>
                <a:gd name="connsiteX0" fmla="*/ 0 w 1062273"/>
                <a:gd name="connsiteY0" fmla="*/ 521011 h 855989"/>
                <a:gd name="connsiteX1" fmla="*/ 87516 w 1062273"/>
                <a:gd name="connsiteY1" fmla="*/ 460655 h 855989"/>
                <a:gd name="connsiteX2" fmla="*/ 138819 w 1062273"/>
                <a:gd name="connsiteY2" fmla="*/ 379174 h 855989"/>
                <a:gd name="connsiteX3" fmla="*/ 162962 w 1062273"/>
                <a:gd name="connsiteY3" fmla="*/ 330888 h 855989"/>
                <a:gd name="connsiteX4" fmla="*/ 178051 w 1062273"/>
                <a:gd name="connsiteY4" fmla="*/ 300710 h 855989"/>
                <a:gd name="connsiteX5" fmla="*/ 217283 w 1062273"/>
                <a:gd name="connsiteY5" fmla="*/ 23071 h 855989"/>
                <a:gd name="connsiteX6" fmla="*/ 211247 w 1062273"/>
                <a:gd name="connsiteY6" fmla="*/ 14017 h 855989"/>
                <a:gd name="connsiteX7" fmla="*/ 193140 w 1062273"/>
                <a:gd name="connsiteY7" fmla="*/ 318817 h 855989"/>
                <a:gd name="connsiteX8" fmla="*/ 199176 w 1062273"/>
                <a:gd name="connsiteY8" fmla="*/ 361067 h 855989"/>
                <a:gd name="connsiteX9" fmla="*/ 202194 w 1062273"/>
                <a:gd name="connsiteY9" fmla="*/ 418405 h 855989"/>
                <a:gd name="connsiteX10" fmla="*/ 205212 w 1062273"/>
                <a:gd name="connsiteY10" fmla="*/ 448583 h 855989"/>
                <a:gd name="connsiteX11" fmla="*/ 208229 w 1062273"/>
                <a:gd name="connsiteY11" fmla="*/ 542136 h 855989"/>
                <a:gd name="connsiteX12" fmla="*/ 199176 w 1062273"/>
                <a:gd name="connsiteY12" fmla="*/ 671902 h 855989"/>
                <a:gd name="connsiteX13" fmla="*/ 196158 w 1062273"/>
                <a:gd name="connsiteY13" fmla="*/ 693027 h 855989"/>
                <a:gd name="connsiteX14" fmla="*/ 184087 w 1062273"/>
                <a:gd name="connsiteY14" fmla="*/ 738294 h 855989"/>
                <a:gd name="connsiteX15" fmla="*/ 181069 w 1062273"/>
                <a:gd name="connsiteY15" fmla="*/ 753383 h 855989"/>
                <a:gd name="connsiteX16" fmla="*/ 168998 w 1062273"/>
                <a:gd name="connsiteY16" fmla="*/ 783562 h 855989"/>
                <a:gd name="connsiteX17" fmla="*/ 165980 w 1062273"/>
                <a:gd name="connsiteY17" fmla="*/ 804686 h 855989"/>
                <a:gd name="connsiteX18" fmla="*/ 162962 w 1062273"/>
                <a:gd name="connsiteY18" fmla="*/ 828829 h 855989"/>
                <a:gd name="connsiteX19" fmla="*/ 156926 w 1062273"/>
                <a:gd name="connsiteY19" fmla="*/ 855989 h 855989"/>
                <a:gd name="connsiteX20" fmla="*/ 159944 w 1062273"/>
                <a:gd name="connsiteY20" fmla="*/ 690009 h 855989"/>
                <a:gd name="connsiteX21" fmla="*/ 172016 w 1062273"/>
                <a:gd name="connsiteY21" fmla="*/ 644742 h 855989"/>
                <a:gd name="connsiteX22" fmla="*/ 178051 w 1062273"/>
                <a:gd name="connsiteY22" fmla="*/ 623617 h 855989"/>
                <a:gd name="connsiteX23" fmla="*/ 181069 w 1062273"/>
                <a:gd name="connsiteY23" fmla="*/ 599475 h 855989"/>
                <a:gd name="connsiteX24" fmla="*/ 184087 w 1062273"/>
                <a:gd name="connsiteY24" fmla="*/ 551189 h 855989"/>
                <a:gd name="connsiteX25" fmla="*/ 193140 w 1062273"/>
                <a:gd name="connsiteY25" fmla="*/ 511958 h 855989"/>
                <a:gd name="connsiteX26" fmla="*/ 199176 w 1062273"/>
                <a:gd name="connsiteY26" fmla="*/ 490833 h 855989"/>
                <a:gd name="connsiteX27" fmla="*/ 205212 w 1062273"/>
                <a:gd name="connsiteY27" fmla="*/ 481780 h 855989"/>
                <a:gd name="connsiteX28" fmla="*/ 214265 w 1062273"/>
                <a:gd name="connsiteY28" fmla="*/ 487815 h 855989"/>
                <a:gd name="connsiteX29" fmla="*/ 226336 w 1062273"/>
                <a:gd name="connsiteY29" fmla="*/ 517993 h 855989"/>
                <a:gd name="connsiteX30" fmla="*/ 232372 w 1062273"/>
                <a:gd name="connsiteY30" fmla="*/ 530065 h 855989"/>
                <a:gd name="connsiteX31" fmla="*/ 241425 w 1062273"/>
                <a:gd name="connsiteY31" fmla="*/ 554207 h 855989"/>
                <a:gd name="connsiteX32" fmla="*/ 250479 w 1062273"/>
                <a:gd name="connsiteY32" fmla="*/ 575332 h 855989"/>
                <a:gd name="connsiteX33" fmla="*/ 262550 w 1062273"/>
                <a:gd name="connsiteY33" fmla="*/ 581368 h 855989"/>
                <a:gd name="connsiteX34" fmla="*/ 289711 w 1062273"/>
                <a:gd name="connsiteY34" fmla="*/ 533082 h 855989"/>
                <a:gd name="connsiteX35" fmla="*/ 295746 w 1062273"/>
                <a:gd name="connsiteY35" fmla="*/ 524029 h 855989"/>
                <a:gd name="connsiteX36" fmla="*/ 298764 w 1062273"/>
                <a:gd name="connsiteY36" fmla="*/ 505922 h 855989"/>
                <a:gd name="connsiteX37" fmla="*/ 292728 w 1062273"/>
                <a:gd name="connsiteY37" fmla="*/ 493851 h 855989"/>
                <a:gd name="connsiteX38" fmla="*/ 301782 w 1062273"/>
                <a:gd name="connsiteY38" fmla="*/ 524029 h 855989"/>
                <a:gd name="connsiteX39" fmla="*/ 310835 w 1062273"/>
                <a:gd name="connsiteY39" fmla="*/ 533082 h 855989"/>
                <a:gd name="connsiteX40" fmla="*/ 319889 w 1062273"/>
                <a:gd name="connsiteY40" fmla="*/ 530065 h 855989"/>
                <a:gd name="connsiteX41" fmla="*/ 331960 w 1062273"/>
                <a:gd name="connsiteY41" fmla="*/ 508940 h 855989"/>
                <a:gd name="connsiteX42" fmla="*/ 344031 w 1062273"/>
                <a:gd name="connsiteY42" fmla="*/ 481780 h 855989"/>
                <a:gd name="connsiteX43" fmla="*/ 359120 w 1062273"/>
                <a:gd name="connsiteY43" fmla="*/ 454619 h 855989"/>
                <a:gd name="connsiteX44" fmla="*/ 365156 w 1062273"/>
                <a:gd name="connsiteY44" fmla="*/ 487815 h 855989"/>
                <a:gd name="connsiteX45" fmla="*/ 374210 w 1062273"/>
                <a:gd name="connsiteY45" fmla="*/ 493851 h 855989"/>
                <a:gd name="connsiteX46" fmla="*/ 389299 w 1062273"/>
                <a:gd name="connsiteY46" fmla="*/ 487815 h 855989"/>
                <a:gd name="connsiteX47" fmla="*/ 398352 w 1062273"/>
                <a:gd name="connsiteY47" fmla="*/ 484797 h 855989"/>
                <a:gd name="connsiteX48" fmla="*/ 401370 w 1062273"/>
                <a:gd name="connsiteY48" fmla="*/ 472726 h 855989"/>
                <a:gd name="connsiteX49" fmla="*/ 407406 w 1062273"/>
                <a:gd name="connsiteY49" fmla="*/ 463673 h 855989"/>
                <a:gd name="connsiteX50" fmla="*/ 410423 w 1062273"/>
                <a:gd name="connsiteY50" fmla="*/ 454619 h 855989"/>
                <a:gd name="connsiteX51" fmla="*/ 425513 w 1062273"/>
                <a:gd name="connsiteY51" fmla="*/ 478762 h 855989"/>
                <a:gd name="connsiteX52" fmla="*/ 440602 w 1062273"/>
                <a:gd name="connsiteY52" fmla="*/ 451601 h 855989"/>
                <a:gd name="connsiteX53" fmla="*/ 452673 w 1062273"/>
                <a:gd name="connsiteY53" fmla="*/ 430477 h 855989"/>
                <a:gd name="connsiteX54" fmla="*/ 470780 w 1062273"/>
                <a:gd name="connsiteY54" fmla="*/ 373138 h 855989"/>
                <a:gd name="connsiteX55" fmla="*/ 485869 w 1062273"/>
                <a:gd name="connsiteY55" fmla="*/ 339942 h 855989"/>
                <a:gd name="connsiteX56" fmla="*/ 497940 w 1062273"/>
                <a:gd name="connsiteY56" fmla="*/ 279585 h 855989"/>
                <a:gd name="connsiteX57" fmla="*/ 500958 w 1062273"/>
                <a:gd name="connsiteY57" fmla="*/ 225265 h 855989"/>
                <a:gd name="connsiteX58" fmla="*/ 506994 w 1062273"/>
                <a:gd name="connsiteY58" fmla="*/ 192069 h 855989"/>
                <a:gd name="connsiteX59" fmla="*/ 513029 w 1062273"/>
                <a:gd name="connsiteY59" fmla="*/ 176980 h 855989"/>
                <a:gd name="connsiteX60" fmla="*/ 513029 w 1062273"/>
                <a:gd name="connsiteY60" fmla="*/ 508940 h 855989"/>
                <a:gd name="connsiteX61" fmla="*/ 525101 w 1062273"/>
                <a:gd name="connsiteY61" fmla="*/ 557225 h 855989"/>
                <a:gd name="connsiteX62" fmla="*/ 531136 w 1062273"/>
                <a:gd name="connsiteY62" fmla="*/ 575332 h 855989"/>
                <a:gd name="connsiteX63" fmla="*/ 534154 w 1062273"/>
                <a:gd name="connsiteY63" fmla="*/ 587403 h 855989"/>
                <a:gd name="connsiteX64" fmla="*/ 543208 w 1062273"/>
                <a:gd name="connsiteY64" fmla="*/ 608528 h 855989"/>
                <a:gd name="connsiteX65" fmla="*/ 558297 w 1062273"/>
                <a:gd name="connsiteY65" fmla="*/ 662849 h 855989"/>
                <a:gd name="connsiteX66" fmla="*/ 555279 w 1062273"/>
                <a:gd name="connsiteY66" fmla="*/ 554207 h 855989"/>
                <a:gd name="connsiteX67" fmla="*/ 552261 w 1062273"/>
                <a:gd name="connsiteY67" fmla="*/ 460655 h 855989"/>
                <a:gd name="connsiteX68" fmla="*/ 549243 w 1062273"/>
                <a:gd name="connsiteY68" fmla="*/ 400298 h 855989"/>
                <a:gd name="connsiteX69" fmla="*/ 543208 w 1062273"/>
                <a:gd name="connsiteY69" fmla="*/ 388227 h 855989"/>
                <a:gd name="connsiteX70" fmla="*/ 540190 w 1062273"/>
                <a:gd name="connsiteY70" fmla="*/ 379174 h 855989"/>
                <a:gd name="connsiteX71" fmla="*/ 540190 w 1062273"/>
                <a:gd name="connsiteY71" fmla="*/ 424441 h 855989"/>
                <a:gd name="connsiteX72" fmla="*/ 555279 w 1062273"/>
                <a:gd name="connsiteY72" fmla="*/ 427459 h 855989"/>
                <a:gd name="connsiteX73" fmla="*/ 573386 w 1062273"/>
                <a:gd name="connsiteY73" fmla="*/ 424441 h 855989"/>
                <a:gd name="connsiteX74" fmla="*/ 582439 w 1062273"/>
                <a:gd name="connsiteY74" fmla="*/ 403316 h 855989"/>
                <a:gd name="connsiteX75" fmla="*/ 573386 w 1062273"/>
                <a:gd name="connsiteY75" fmla="*/ 394263 h 855989"/>
                <a:gd name="connsiteX76" fmla="*/ 579421 w 1062273"/>
                <a:gd name="connsiteY76" fmla="*/ 385209 h 855989"/>
                <a:gd name="connsiteX77" fmla="*/ 627707 w 1062273"/>
                <a:gd name="connsiteY77" fmla="*/ 376156 h 855989"/>
                <a:gd name="connsiteX78" fmla="*/ 666938 w 1062273"/>
                <a:gd name="connsiteY78" fmla="*/ 358049 h 855989"/>
                <a:gd name="connsiteX79" fmla="*/ 790669 w 1062273"/>
                <a:gd name="connsiteY79" fmla="*/ 300710 h 855989"/>
                <a:gd name="connsiteX80" fmla="*/ 854043 w 1062273"/>
                <a:gd name="connsiteY80" fmla="*/ 273550 h 855989"/>
                <a:gd name="connsiteX81" fmla="*/ 941560 w 1062273"/>
                <a:gd name="connsiteY81" fmla="*/ 222247 h 855989"/>
                <a:gd name="connsiteX82" fmla="*/ 977774 w 1062273"/>
                <a:gd name="connsiteY82" fmla="*/ 201122 h 855989"/>
                <a:gd name="connsiteX83" fmla="*/ 1029077 w 1062273"/>
                <a:gd name="connsiteY83" fmla="*/ 173962 h 855989"/>
                <a:gd name="connsiteX84" fmla="*/ 1062273 w 1062273"/>
                <a:gd name="connsiteY84" fmla="*/ 140766 h 855989"/>
                <a:gd name="connsiteX85" fmla="*/ 1059255 w 1062273"/>
                <a:gd name="connsiteY85" fmla="*/ 131712 h 855989"/>
                <a:gd name="connsiteX86" fmla="*/ 1038130 w 1062273"/>
                <a:gd name="connsiteY86" fmla="*/ 137748 h 855989"/>
                <a:gd name="connsiteX87" fmla="*/ 1026059 w 1062273"/>
                <a:gd name="connsiteY87" fmla="*/ 152837 h 855989"/>
                <a:gd name="connsiteX88" fmla="*/ 1001916 w 1062273"/>
                <a:gd name="connsiteY88" fmla="*/ 179997 h 855989"/>
                <a:gd name="connsiteX89" fmla="*/ 935524 w 1062273"/>
                <a:gd name="connsiteY89" fmla="*/ 300710 h 855989"/>
                <a:gd name="connsiteX90" fmla="*/ 896293 w 1062273"/>
                <a:gd name="connsiteY90" fmla="*/ 367102 h 855989"/>
                <a:gd name="connsiteX91" fmla="*/ 844990 w 1062273"/>
                <a:gd name="connsiteY91" fmla="*/ 490833 h 855989"/>
                <a:gd name="connsiteX92" fmla="*/ 820847 w 1062273"/>
                <a:gd name="connsiteY92" fmla="*/ 539118 h 855989"/>
                <a:gd name="connsiteX93" fmla="*/ 820847 w 1062273"/>
                <a:gd name="connsiteY93" fmla="*/ 644742 h 855989"/>
                <a:gd name="connsiteX94" fmla="*/ 826883 w 1062273"/>
                <a:gd name="connsiteY94" fmla="*/ 656813 h 855989"/>
                <a:gd name="connsiteX95" fmla="*/ 817829 w 1062273"/>
                <a:gd name="connsiteY95" fmla="*/ 662849 h 855989"/>
                <a:gd name="connsiteX96" fmla="*/ 751437 w 1062273"/>
                <a:gd name="connsiteY96" fmla="*/ 668884 h 855989"/>
                <a:gd name="connsiteX97" fmla="*/ 703152 w 1062273"/>
                <a:gd name="connsiteY97" fmla="*/ 680956 h 855989"/>
                <a:gd name="connsiteX98" fmla="*/ 467762 w 1062273"/>
                <a:gd name="connsiteY98" fmla="*/ 699063 h 855989"/>
                <a:gd name="connsiteX99" fmla="*/ 380245 w 1062273"/>
                <a:gd name="connsiteY99" fmla="*/ 726223 h 855989"/>
                <a:gd name="connsiteX100" fmla="*/ 347049 w 1062273"/>
                <a:gd name="connsiteY100" fmla="*/ 735277 h 855989"/>
                <a:gd name="connsiteX101" fmla="*/ 331960 w 1062273"/>
                <a:gd name="connsiteY101" fmla="*/ 741312 h 855989"/>
                <a:gd name="connsiteX102" fmla="*/ 368174 w 1062273"/>
                <a:gd name="connsiteY102" fmla="*/ 735277 h 855989"/>
                <a:gd name="connsiteX0" fmla="*/ 0 w 1062273"/>
                <a:gd name="connsiteY0" fmla="*/ 507023 h 842001"/>
                <a:gd name="connsiteX1" fmla="*/ 87516 w 1062273"/>
                <a:gd name="connsiteY1" fmla="*/ 446667 h 842001"/>
                <a:gd name="connsiteX2" fmla="*/ 138819 w 1062273"/>
                <a:gd name="connsiteY2" fmla="*/ 365186 h 842001"/>
                <a:gd name="connsiteX3" fmla="*/ 162962 w 1062273"/>
                <a:gd name="connsiteY3" fmla="*/ 316900 h 842001"/>
                <a:gd name="connsiteX4" fmla="*/ 178051 w 1062273"/>
                <a:gd name="connsiteY4" fmla="*/ 286722 h 842001"/>
                <a:gd name="connsiteX5" fmla="*/ 211247 w 1062273"/>
                <a:gd name="connsiteY5" fmla="*/ 29 h 842001"/>
                <a:gd name="connsiteX6" fmla="*/ 193140 w 1062273"/>
                <a:gd name="connsiteY6" fmla="*/ 304829 h 842001"/>
                <a:gd name="connsiteX7" fmla="*/ 199176 w 1062273"/>
                <a:gd name="connsiteY7" fmla="*/ 347079 h 842001"/>
                <a:gd name="connsiteX8" fmla="*/ 202194 w 1062273"/>
                <a:gd name="connsiteY8" fmla="*/ 404417 h 842001"/>
                <a:gd name="connsiteX9" fmla="*/ 205212 w 1062273"/>
                <a:gd name="connsiteY9" fmla="*/ 434595 h 842001"/>
                <a:gd name="connsiteX10" fmla="*/ 208229 w 1062273"/>
                <a:gd name="connsiteY10" fmla="*/ 528148 h 842001"/>
                <a:gd name="connsiteX11" fmla="*/ 199176 w 1062273"/>
                <a:gd name="connsiteY11" fmla="*/ 657914 h 842001"/>
                <a:gd name="connsiteX12" fmla="*/ 196158 w 1062273"/>
                <a:gd name="connsiteY12" fmla="*/ 679039 h 842001"/>
                <a:gd name="connsiteX13" fmla="*/ 184087 w 1062273"/>
                <a:gd name="connsiteY13" fmla="*/ 724306 h 842001"/>
                <a:gd name="connsiteX14" fmla="*/ 181069 w 1062273"/>
                <a:gd name="connsiteY14" fmla="*/ 739395 h 842001"/>
                <a:gd name="connsiteX15" fmla="*/ 168998 w 1062273"/>
                <a:gd name="connsiteY15" fmla="*/ 769574 h 842001"/>
                <a:gd name="connsiteX16" fmla="*/ 165980 w 1062273"/>
                <a:gd name="connsiteY16" fmla="*/ 790698 h 842001"/>
                <a:gd name="connsiteX17" fmla="*/ 162962 w 1062273"/>
                <a:gd name="connsiteY17" fmla="*/ 814841 h 842001"/>
                <a:gd name="connsiteX18" fmla="*/ 156926 w 1062273"/>
                <a:gd name="connsiteY18" fmla="*/ 842001 h 842001"/>
                <a:gd name="connsiteX19" fmla="*/ 159944 w 1062273"/>
                <a:gd name="connsiteY19" fmla="*/ 676021 h 842001"/>
                <a:gd name="connsiteX20" fmla="*/ 172016 w 1062273"/>
                <a:gd name="connsiteY20" fmla="*/ 630754 h 842001"/>
                <a:gd name="connsiteX21" fmla="*/ 178051 w 1062273"/>
                <a:gd name="connsiteY21" fmla="*/ 609629 h 842001"/>
                <a:gd name="connsiteX22" fmla="*/ 181069 w 1062273"/>
                <a:gd name="connsiteY22" fmla="*/ 585487 h 842001"/>
                <a:gd name="connsiteX23" fmla="*/ 184087 w 1062273"/>
                <a:gd name="connsiteY23" fmla="*/ 537201 h 842001"/>
                <a:gd name="connsiteX24" fmla="*/ 193140 w 1062273"/>
                <a:gd name="connsiteY24" fmla="*/ 497970 h 842001"/>
                <a:gd name="connsiteX25" fmla="*/ 199176 w 1062273"/>
                <a:gd name="connsiteY25" fmla="*/ 476845 h 842001"/>
                <a:gd name="connsiteX26" fmla="*/ 205212 w 1062273"/>
                <a:gd name="connsiteY26" fmla="*/ 467792 h 842001"/>
                <a:gd name="connsiteX27" fmla="*/ 214265 w 1062273"/>
                <a:gd name="connsiteY27" fmla="*/ 473827 h 842001"/>
                <a:gd name="connsiteX28" fmla="*/ 226336 w 1062273"/>
                <a:gd name="connsiteY28" fmla="*/ 504005 h 842001"/>
                <a:gd name="connsiteX29" fmla="*/ 232372 w 1062273"/>
                <a:gd name="connsiteY29" fmla="*/ 516077 h 842001"/>
                <a:gd name="connsiteX30" fmla="*/ 241425 w 1062273"/>
                <a:gd name="connsiteY30" fmla="*/ 540219 h 842001"/>
                <a:gd name="connsiteX31" fmla="*/ 250479 w 1062273"/>
                <a:gd name="connsiteY31" fmla="*/ 561344 h 842001"/>
                <a:gd name="connsiteX32" fmla="*/ 262550 w 1062273"/>
                <a:gd name="connsiteY32" fmla="*/ 567380 h 842001"/>
                <a:gd name="connsiteX33" fmla="*/ 289711 w 1062273"/>
                <a:gd name="connsiteY33" fmla="*/ 519094 h 842001"/>
                <a:gd name="connsiteX34" fmla="*/ 295746 w 1062273"/>
                <a:gd name="connsiteY34" fmla="*/ 510041 h 842001"/>
                <a:gd name="connsiteX35" fmla="*/ 298764 w 1062273"/>
                <a:gd name="connsiteY35" fmla="*/ 491934 h 842001"/>
                <a:gd name="connsiteX36" fmla="*/ 292728 w 1062273"/>
                <a:gd name="connsiteY36" fmla="*/ 479863 h 842001"/>
                <a:gd name="connsiteX37" fmla="*/ 301782 w 1062273"/>
                <a:gd name="connsiteY37" fmla="*/ 510041 h 842001"/>
                <a:gd name="connsiteX38" fmla="*/ 310835 w 1062273"/>
                <a:gd name="connsiteY38" fmla="*/ 519094 h 842001"/>
                <a:gd name="connsiteX39" fmla="*/ 319889 w 1062273"/>
                <a:gd name="connsiteY39" fmla="*/ 516077 h 842001"/>
                <a:gd name="connsiteX40" fmla="*/ 331960 w 1062273"/>
                <a:gd name="connsiteY40" fmla="*/ 494952 h 842001"/>
                <a:gd name="connsiteX41" fmla="*/ 344031 w 1062273"/>
                <a:gd name="connsiteY41" fmla="*/ 467792 h 842001"/>
                <a:gd name="connsiteX42" fmla="*/ 359120 w 1062273"/>
                <a:gd name="connsiteY42" fmla="*/ 440631 h 842001"/>
                <a:gd name="connsiteX43" fmla="*/ 365156 w 1062273"/>
                <a:gd name="connsiteY43" fmla="*/ 473827 h 842001"/>
                <a:gd name="connsiteX44" fmla="*/ 374210 w 1062273"/>
                <a:gd name="connsiteY44" fmla="*/ 479863 h 842001"/>
                <a:gd name="connsiteX45" fmla="*/ 389299 w 1062273"/>
                <a:gd name="connsiteY45" fmla="*/ 473827 h 842001"/>
                <a:gd name="connsiteX46" fmla="*/ 398352 w 1062273"/>
                <a:gd name="connsiteY46" fmla="*/ 470809 h 842001"/>
                <a:gd name="connsiteX47" fmla="*/ 401370 w 1062273"/>
                <a:gd name="connsiteY47" fmla="*/ 458738 h 842001"/>
                <a:gd name="connsiteX48" fmla="*/ 407406 w 1062273"/>
                <a:gd name="connsiteY48" fmla="*/ 449685 h 842001"/>
                <a:gd name="connsiteX49" fmla="*/ 410423 w 1062273"/>
                <a:gd name="connsiteY49" fmla="*/ 440631 h 842001"/>
                <a:gd name="connsiteX50" fmla="*/ 425513 w 1062273"/>
                <a:gd name="connsiteY50" fmla="*/ 464774 h 842001"/>
                <a:gd name="connsiteX51" fmla="*/ 440602 w 1062273"/>
                <a:gd name="connsiteY51" fmla="*/ 437613 h 842001"/>
                <a:gd name="connsiteX52" fmla="*/ 452673 w 1062273"/>
                <a:gd name="connsiteY52" fmla="*/ 416489 h 842001"/>
                <a:gd name="connsiteX53" fmla="*/ 470780 w 1062273"/>
                <a:gd name="connsiteY53" fmla="*/ 359150 h 842001"/>
                <a:gd name="connsiteX54" fmla="*/ 485869 w 1062273"/>
                <a:gd name="connsiteY54" fmla="*/ 325954 h 842001"/>
                <a:gd name="connsiteX55" fmla="*/ 497940 w 1062273"/>
                <a:gd name="connsiteY55" fmla="*/ 265597 h 842001"/>
                <a:gd name="connsiteX56" fmla="*/ 500958 w 1062273"/>
                <a:gd name="connsiteY56" fmla="*/ 211277 h 842001"/>
                <a:gd name="connsiteX57" fmla="*/ 506994 w 1062273"/>
                <a:gd name="connsiteY57" fmla="*/ 178081 h 842001"/>
                <a:gd name="connsiteX58" fmla="*/ 513029 w 1062273"/>
                <a:gd name="connsiteY58" fmla="*/ 162992 h 842001"/>
                <a:gd name="connsiteX59" fmla="*/ 513029 w 1062273"/>
                <a:gd name="connsiteY59" fmla="*/ 494952 h 842001"/>
                <a:gd name="connsiteX60" fmla="*/ 525101 w 1062273"/>
                <a:gd name="connsiteY60" fmla="*/ 543237 h 842001"/>
                <a:gd name="connsiteX61" fmla="*/ 531136 w 1062273"/>
                <a:gd name="connsiteY61" fmla="*/ 561344 h 842001"/>
                <a:gd name="connsiteX62" fmla="*/ 534154 w 1062273"/>
                <a:gd name="connsiteY62" fmla="*/ 573415 h 842001"/>
                <a:gd name="connsiteX63" fmla="*/ 543208 w 1062273"/>
                <a:gd name="connsiteY63" fmla="*/ 594540 h 842001"/>
                <a:gd name="connsiteX64" fmla="*/ 558297 w 1062273"/>
                <a:gd name="connsiteY64" fmla="*/ 648861 h 842001"/>
                <a:gd name="connsiteX65" fmla="*/ 555279 w 1062273"/>
                <a:gd name="connsiteY65" fmla="*/ 540219 h 842001"/>
                <a:gd name="connsiteX66" fmla="*/ 552261 w 1062273"/>
                <a:gd name="connsiteY66" fmla="*/ 446667 h 842001"/>
                <a:gd name="connsiteX67" fmla="*/ 549243 w 1062273"/>
                <a:gd name="connsiteY67" fmla="*/ 386310 h 842001"/>
                <a:gd name="connsiteX68" fmla="*/ 543208 w 1062273"/>
                <a:gd name="connsiteY68" fmla="*/ 374239 h 842001"/>
                <a:gd name="connsiteX69" fmla="*/ 540190 w 1062273"/>
                <a:gd name="connsiteY69" fmla="*/ 365186 h 842001"/>
                <a:gd name="connsiteX70" fmla="*/ 540190 w 1062273"/>
                <a:gd name="connsiteY70" fmla="*/ 410453 h 842001"/>
                <a:gd name="connsiteX71" fmla="*/ 555279 w 1062273"/>
                <a:gd name="connsiteY71" fmla="*/ 413471 h 842001"/>
                <a:gd name="connsiteX72" fmla="*/ 573386 w 1062273"/>
                <a:gd name="connsiteY72" fmla="*/ 410453 h 842001"/>
                <a:gd name="connsiteX73" fmla="*/ 582439 w 1062273"/>
                <a:gd name="connsiteY73" fmla="*/ 389328 h 842001"/>
                <a:gd name="connsiteX74" fmla="*/ 573386 w 1062273"/>
                <a:gd name="connsiteY74" fmla="*/ 380275 h 842001"/>
                <a:gd name="connsiteX75" fmla="*/ 579421 w 1062273"/>
                <a:gd name="connsiteY75" fmla="*/ 371221 h 842001"/>
                <a:gd name="connsiteX76" fmla="*/ 627707 w 1062273"/>
                <a:gd name="connsiteY76" fmla="*/ 362168 h 842001"/>
                <a:gd name="connsiteX77" fmla="*/ 666938 w 1062273"/>
                <a:gd name="connsiteY77" fmla="*/ 344061 h 842001"/>
                <a:gd name="connsiteX78" fmla="*/ 790669 w 1062273"/>
                <a:gd name="connsiteY78" fmla="*/ 286722 h 842001"/>
                <a:gd name="connsiteX79" fmla="*/ 854043 w 1062273"/>
                <a:gd name="connsiteY79" fmla="*/ 259562 h 842001"/>
                <a:gd name="connsiteX80" fmla="*/ 941560 w 1062273"/>
                <a:gd name="connsiteY80" fmla="*/ 208259 h 842001"/>
                <a:gd name="connsiteX81" fmla="*/ 977774 w 1062273"/>
                <a:gd name="connsiteY81" fmla="*/ 187134 h 842001"/>
                <a:gd name="connsiteX82" fmla="*/ 1029077 w 1062273"/>
                <a:gd name="connsiteY82" fmla="*/ 159974 h 842001"/>
                <a:gd name="connsiteX83" fmla="*/ 1062273 w 1062273"/>
                <a:gd name="connsiteY83" fmla="*/ 126778 h 842001"/>
                <a:gd name="connsiteX84" fmla="*/ 1059255 w 1062273"/>
                <a:gd name="connsiteY84" fmla="*/ 117724 h 842001"/>
                <a:gd name="connsiteX85" fmla="*/ 1038130 w 1062273"/>
                <a:gd name="connsiteY85" fmla="*/ 123760 h 842001"/>
                <a:gd name="connsiteX86" fmla="*/ 1026059 w 1062273"/>
                <a:gd name="connsiteY86" fmla="*/ 138849 h 842001"/>
                <a:gd name="connsiteX87" fmla="*/ 1001916 w 1062273"/>
                <a:gd name="connsiteY87" fmla="*/ 166009 h 842001"/>
                <a:gd name="connsiteX88" fmla="*/ 935524 w 1062273"/>
                <a:gd name="connsiteY88" fmla="*/ 286722 h 842001"/>
                <a:gd name="connsiteX89" fmla="*/ 896293 w 1062273"/>
                <a:gd name="connsiteY89" fmla="*/ 353114 h 842001"/>
                <a:gd name="connsiteX90" fmla="*/ 844990 w 1062273"/>
                <a:gd name="connsiteY90" fmla="*/ 476845 h 842001"/>
                <a:gd name="connsiteX91" fmla="*/ 820847 w 1062273"/>
                <a:gd name="connsiteY91" fmla="*/ 525130 h 842001"/>
                <a:gd name="connsiteX92" fmla="*/ 820847 w 1062273"/>
                <a:gd name="connsiteY92" fmla="*/ 630754 h 842001"/>
                <a:gd name="connsiteX93" fmla="*/ 826883 w 1062273"/>
                <a:gd name="connsiteY93" fmla="*/ 642825 h 842001"/>
                <a:gd name="connsiteX94" fmla="*/ 817829 w 1062273"/>
                <a:gd name="connsiteY94" fmla="*/ 648861 h 842001"/>
                <a:gd name="connsiteX95" fmla="*/ 751437 w 1062273"/>
                <a:gd name="connsiteY95" fmla="*/ 654896 h 842001"/>
                <a:gd name="connsiteX96" fmla="*/ 703152 w 1062273"/>
                <a:gd name="connsiteY96" fmla="*/ 666968 h 842001"/>
                <a:gd name="connsiteX97" fmla="*/ 467762 w 1062273"/>
                <a:gd name="connsiteY97" fmla="*/ 685075 h 842001"/>
                <a:gd name="connsiteX98" fmla="*/ 380245 w 1062273"/>
                <a:gd name="connsiteY98" fmla="*/ 712235 h 842001"/>
                <a:gd name="connsiteX99" fmla="*/ 347049 w 1062273"/>
                <a:gd name="connsiteY99" fmla="*/ 721289 h 842001"/>
                <a:gd name="connsiteX100" fmla="*/ 331960 w 1062273"/>
                <a:gd name="connsiteY100" fmla="*/ 727324 h 842001"/>
                <a:gd name="connsiteX101" fmla="*/ 368174 w 1062273"/>
                <a:gd name="connsiteY101" fmla="*/ 721289 h 842001"/>
                <a:gd name="connsiteX0" fmla="*/ 0 w 1062273"/>
                <a:gd name="connsiteY0" fmla="*/ 507023 h 842001"/>
                <a:gd name="connsiteX1" fmla="*/ 87516 w 1062273"/>
                <a:gd name="connsiteY1" fmla="*/ 446667 h 842001"/>
                <a:gd name="connsiteX2" fmla="*/ 138819 w 1062273"/>
                <a:gd name="connsiteY2" fmla="*/ 365186 h 842001"/>
                <a:gd name="connsiteX3" fmla="*/ 162962 w 1062273"/>
                <a:gd name="connsiteY3" fmla="*/ 316900 h 842001"/>
                <a:gd name="connsiteX4" fmla="*/ 178051 w 1062273"/>
                <a:gd name="connsiteY4" fmla="*/ 286722 h 842001"/>
                <a:gd name="connsiteX5" fmla="*/ 211247 w 1062273"/>
                <a:gd name="connsiteY5" fmla="*/ 29 h 842001"/>
                <a:gd name="connsiteX6" fmla="*/ 193140 w 1062273"/>
                <a:gd name="connsiteY6" fmla="*/ 304829 h 842001"/>
                <a:gd name="connsiteX7" fmla="*/ 199176 w 1062273"/>
                <a:gd name="connsiteY7" fmla="*/ 347079 h 842001"/>
                <a:gd name="connsiteX8" fmla="*/ 202194 w 1062273"/>
                <a:gd name="connsiteY8" fmla="*/ 404417 h 842001"/>
                <a:gd name="connsiteX9" fmla="*/ 205212 w 1062273"/>
                <a:gd name="connsiteY9" fmla="*/ 434595 h 842001"/>
                <a:gd name="connsiteX10" fmla="*/ 208229 w 1062273"/>
                <a:gd name="connsiteY10" fmla="*/ 528148 h 842001"/>
                <a:gd name="connsiteX11" fmla="*/ 199176 w 1062273"/>
                <a:gd name="connsiteY11" fmla="*/ 657914 h 842001"/>
                <a:gd name="connsiteX12" fmla="*/ 196158 w 1062273"/>
                <a:gd name="connsiteY12" fmla="*/ 679039 h 842001"/>
                <a:gd name="connsiteX13" fmla="*/ 184087 w 1062273"/>
                <a:gd name="connsiteY13" fmla="*/ 724306 h 842001"/>
                <a:gd name="connsiteX14" fmla="*/ 181069 w 1062273"/>
                <a:gd name="connsiteY14" fmla="*/ 739395 h 842001"/>
                <a:gd name="connsiteX15" fmla="*/ 168998 w 1062273"/>
                <a:gd name="connsiteY15" fmla="*/ 769574 h 842001"/>
                <a:gd name="connsiteX16" fmla="*/ 165980 w 1062273"/>
                <a:gd name="connsiteY16" fmla="*/ 790698 h 842001"/>
                <a:gd name="connsiteX17" fmla="*/ 162962 w 1062273"/>
                <a:gd name="connsiteY17" fmla="*/ 814841 h 842001"/>
                <a:gd name="connsiteX18" fmla="*/ 156926 w 1062273"/>
                <a:gd name="connsiteY18" fmla="*/ 842001 h 842001"/>
                <a:gd name="connsiteX19" fmla="*/ 159944 w 1062273"/>
                <a:gd name="connsiteY19" fmla="*/ 676021 h 842001"/>
                <a:gd name="connsiteX20" fmla="*/ 172016 w 1062273"/>
                <a:gd name="connsiteY20" fmla="*/ 630754 h 842001"/>
                <a:gd name="connsiteX21" fmla="*/ 178051 w 1062273"/>
                <a:gd name="connsiteY21" fmla="*/ 609629 h 842001"/>
                <a:gd name="connsiteX22" fmla="*/ 181069 w 1062273"/>
                <a:gd name="connsiteY22" fmla="*/ 585487 h 842001"/>
                <a:gd name="connsiteX23" fmla="*/ 184087 w 1062273"/>
                <a:gd name="connsiteY23" fmla="*/ 537201 h 842001"/>
                <a:gd name="connsiteX24" fmla="*/ 193140 w 1062273"/>
                <a:gd name="connsiteY24" fmla="*/ 497970 h 842001"/>
                <a:gd name="connsiteX25" fmla="*/ 199176 w 1062273"/>
                <a:gd name="connsiteY25" fmla="*/ 476845 h 842001"/>
                <a:gd name="connsiteX26" fmla="*/ 205212 w 1062273"/>
                <a:gd name="connsiteY26" fmla="*/ 467792 h 842001"/>
                <a:gd name="connsiteX27" fmla="*/ 214265 w 1062273"/>
                <a:gd name="connsiteY27" fmla="*/ 473827 h 842001"/>
                <a:gd name="connsiteX28" fmla="*/ 226336 w 1062273"/>
                <a:gd name="connsiteY28" fmla="*/ 504005 h 842001"/>
                <a:gd name="connsiteX29" fmla="*/ 232372 w 1062273"/>
                <a:gd name="connsiteY29" fmla="*/ 516077 h 842001"/>
                <a:gd name="connsiteX30" fmla="*/ 241425 w 1062273"/>
                <a:gd name="connsiteY30" fmla="*/ 540219 h 842001"/>
                <a:gd name="connsiteX31" fmla="*/ 250479 w 1062273"/>
                <a:gd name="connsiteY31" fmla="*/ 561344 h 842001"/>
                <a:gd name="connsiteX32" fmla="*/ 262550 w 1062273"/>
                <a:gd name="connsiteY32" fmla="*/ 567380 h 842001"/>
                <a:gd name="connsiteX33" fmla="*/ 289711 w 1062273"/>
                <a:gd name="connsiteY33" fmla="*/ 519094 h 842001"/>
                <a:gd name="connsiteX34" fmla="*/ 295746 w 1062273"/>
                <a:gd name="connsiteY34" fmla="*/ 510041 h 842001"/>
                <a:gd name="connsiteX35" fmla="*/ 298764 w 1062273"/>
                <a:gd name="connsiteY35" fmla="*/ 491934 h 842001"/>
                <a:gd name="connsiteX36" fmla="*/ 292728 w 1062273"/>
                <a:gd name="connsiteY36" fmla="*/ 479863 h 842001"/>
                <a:gd name="connsiteX37" fmla="*/ 301782 w 1062273"/>
                <a:gd name="connsiteY37" fmla="*/ 510041 h 842001"/>
                <a:gd name="connsiteX38" fmla="*/ 310835 w 1062273"/>
                <a:gd name="connsiteY38" fmla="*/ 519094 h 842001"/>
                <a:gd name="connsiteX39" fmla="*/ 319889 w 1062273"/>
                <a:gd name="connsiteY39" fmla="*/ 516077 h 842001"/>
                <a:gd name="connsiteX40" fmla="*/ 331960 w 1062273"/>
                <a:gd name="connsiteY40" fmla="*/ 494952 h 842001"/>
                <a:gd name="connsiteX41" fmla="*/ 344031 w 1062273"/>
                <a:gd name="connsiteY41" fmla="*/ 467792 h 842001"/>
                <a:gd name="connsiteX42" fmla="*/ 359120 w 1062273"/>
                <a:gd name="connsiteY42" fmla="*/ 440631 h 842001"/>
                <a:gd name="connsiteX43" fmla="*/ 365156 w 1062273"/>
                <a:gd name="connsiteY43" fmla="*/ 473827 h 842001"/>
                <a:gd name="connsiteX44" fmla="*/ 374210 w 1062273"/>
                <a:gd name="connsiteY44" fmla="*/ 479863 h 842001"/>
                <a:gd name="connsiteX45" fmla="*/ 389299 w 1062273"/>
                <a:gd name="connsiteY45" fmla="*/ 473827 h 842001"/>
                <a:gd name="connsiteX46" fmla="*/ 398352 w 1062273"/>
                <a:gd name="connsiteY46" fmla="*/ 470809 h 842001"/>
                <a:gd name="connsiteX47" fmla="*/ 401370 w 1062273"/>
                <a:gd name="connsiteY47" fmla="*/ 458738 h 842001"/>
                <a:gd name="connsiteX48" fmla="*/ 407406 w 1062273"/>
                <a:gd name="connsiteY48" fmla="*/ 449685 h 842001"/>
                <a:gd name="connsiteX49" fmla="*/ 410423 w 1062273"/>
                <a:gd name="connsiteY49" fmla="*/ 440631 h 842001"/>
                <a:gd name="connsiteX50" fmla="*/ 425513 w 1062273"/>
                <a:gd name="connsiteY50" fmla="*/ 464774 h 842001"/>
                <a:gd name="connsiteX51" fmla="*/ 440602 w 1062273"/>
                <a:gd name="connsiteY51" fmla="*/ 437613 h 842001"/>
                <a:gd name="connsiteX52" fmla="*/ 452673 w 1062273"/>
                <a:gd name="connsiteY52" fmla="*/ 416489 h 842001"/>
                <a:gd name="connsiteX53" fmla="*/ 470780 w 1062273"/>
                <a:gd name="connsiteY53" fmla="*/ 359150 h 842001"/>
                <a:gd name="connsiteX54" fmla="*/ 485869 w 1062273"/>
                <a:gd name="connsiteY54" fmla="*/ 325954 h 842001"/>
                <a:gd name="connsiteX55" fmla="*/ 497940 w 1062273"/>
                <a:gd name="connsiteY55" fmla="*/ 265597 h 842001"/>
                <a:gd name="connsiteX56" fmla="*/ 500958 w 1062273"/>
                <a:gd name="connsiteY56" fmla="*/ 211277 h 842001"/>
                <a:gd name="connsiteX57" fmla="*/ 506994 w 1062273"/>
                <a:gd name="connsiteY57" fmla="*/ 178081 h 842001"/>
                <a:gd name="connsiteX58" fmla="*/ 513029 w 1062273"/>
                <a:gd name="connsiteY58" fmla="*/ 162992 h 842001"/>
                <a:gd name="connsiteX59" fmla="*/ 513029 w 1062273"/>
                <a:gd name="connsiteY59" fmla="*/ 494952 h 842001"/>
                <a:gd name="connsiteX60" fmla="*/ 525101 w 1062273"/>
                <a:gd name="connsiteY60" fmla="*/ 543237 h 842001"/>
                <a:gd name="connsiteX61" fmla="*/ 531136 w 1062273"/>
                <a:gd name="connsiteY61" fmla="*/ 561344 h 842001"/>
                <a:gd name="connsiteX62" fmla="*/ 534154 w 1062273"/>
                <a:gd name="connsiteY62" fmla="*/ 573415 h 842001"/>
                <a:gd name="connsiteX63" fmla="*/ 543208 w 1062273"/>
                <a:gd name="connsiteY63" fmla="*/ 594540 h 842001"/>
                <a:gd name="connsiteX64" fmla="*/ 558297 w 1062273"/>
                <a:gd name="connsiteY64" fmla="*/ 648861 h 842001"/>
                <a:gd name="connsiteX65" fmla="*/ 555279 w 1062273"/>
                <a:gd name="connsiteY65" fmla="*/ 540219 h 842001"/>
                <a:gd name="connsiteX66" fmla="*/ 552261 w 1062273"/>
                <a:gd name="connsiteY66" fmla="*/ 446667 h 842001"/>
                <a:gd name="connsiteX67" fmla="*/ 549243 w 1062273"/>
                <a:gd name="connsiteY67" fmla="*/ 386310 h 842001"/>
                <a:gd name="connsiteX68" fmla="*/ 543208 w 1062273"/>
                <a:gd name="connsiteY68" fmla="*/ 374239 h 842001"/>
                <a:gd name="connsiteX69" fmla="*/ 540190 w 1062273"/>
                <a:gd name="connsiteY69" fmla="*/ 365186 h 842001"/>
                <a:gd name="connsiteX70" fmla="*/ 540190 w 1062273"/>
                <a:gd name="connsiteY70" fmla="*/ 410453 h 842001"/>
                <a:gd name="connsiteX71" fmla="*/ 555279 w 1062273"/>
                <a:gd name="connsiteY71" fmla="*/ 413471 h 842001"/>
                <a:gd name="connsiteX72" fmla="*/ 573386 w 1062273"/>
                <a:gd name="connsiteY72" fmla="*/ 410453 h 842001"/>
                <a:gd name="connsiteX73" fmla="*/ 582439 w 1062273"/>
                <a:gd name="connsiteY73" fmla="*/ 389328 h 842001"/>
                <a:gd name="connsiteX74" fmla="*/ 573386 w 1062273"/>
                <a:gd name="connsiteY74" fmla="*/ 380275 h 842001"/>
                <a:gd name="connsiteX75" fmla="*/ 579421 w 1062273"/>
                <a:gd name="connsiteY75" fmla="*/ 371221 h 842001"/>
                <a:gd name="connsiteX76" fmla="*/ 627707 w 1062273"/>
                <a:gd name="connsiteY76" fmla="*/ 362168 h 842001"/>
                <a:gd name="connsiteX77" fmla="*/ 666938 w 1062273"/>
                <a:gd name="connsiteY77" fmla="*/ 344061 h 842001"/>
                <a:gd name="connsiteX78" fmla="*/ 790669 w 1062273"/>
                <a:gd name="connsiteY78" fmla="*/ 286722 h 842001"/>
                <a:gd name="connsiteX79" fmla="*/ 854043 w 1062273"/>
                <a:gd name="connsiteY79" fmla="*/ 259562 h 842001"/>
                <a:gd name="connsiteX80" fmla="*/ 941560 w 1062273"/>
                <a:gd name="connsiteY80" fmla="*/ 208259 h 842001"/>
                <a:gd name="connsiteX81" fmla="*/ 977774 w 1062273"/>
                <a:gd name="connsiteY81" fmla="*/ 187134 h 842001"/>
                <a:gd name="connsiteX82" fmla="*/ 1029077 w 1062273"/>
                <a:gd name="connsiteY82" fmla="*/ 159974 h 842001"/>
                <a:gd name="connsiteX83" fmla="*/ 1062273 w 1062273"/>
                <a:gd name="connsiteY83" fmla="*/ 126778 h 842001"/>
                <a:gd name="connsiteX84" fmla="*/ 1059255 w 1062273"/>
                <a:gd name="connsiteY84" fmla="*/ 117724 h 842001"/>
                <a:gd name="connsiteX85" fmla="*/ 1038130 w 1062273"/>
                <a:gd name="connsiteY85" fmla="*/ 123760 h 842001"/>
                <a:gd name="connsiteX86" fmla="*/ 1026059 w 1062273"/>
                <a:gd name="connsiteY86" fmla="*/ 138849 h 842001"/>
                <a:gd name="connsiteX87" fmla="*/ 1001916 w 1062273"/>
                <a:gd name="connsiteY87" fmla="*/ 166009 h 842001"/>
                <a:gd name="connsiteX88" fmla="*/ 935524 w 1062273"/>
                <a:gd name="connsiteY88" fmla="*/ 286722 h 842001"/>
                <a:gd name="connsiteX89" fmla="*/ 896293 w 1062273"/>
                <a:gd name="connsiteY89" fmla="*/ 353114 h 842001"/>
                <a:gd name="connsiteX90" fmla="*/ 844990 w 1062273"/>
                <a:gd name="connsiteY90" fmla="*/ 476845 h 842001"/>
                <a:gd name="connsiteX91" fmla="*/ 820847 w 1062273"/>
                <a:gd name="connsiteY91" fmla="*/ 525130 h 842001"/>
                <a:gd name="connsiteX92" fmla="*/ 820847 w 1062273"/>
                <a:gd name="connsiteY92" fmla="*/ 630754 h 842001"/>
                <a:gd name="connsiteX93" fmla="*/ 826883 w 1062273"/>
                <a:gd name="connsiteY93" fmla="*/ 642825 h 842001"/>
                <a:gd name="connsiteX94" fmla="*/ 817829 w 1062273"/>
                <a:gd name="connsiteY94" fmla="*/ 648861 h 842001"/>
                <a:gd name="connsiteX95" fmla="*/ 751437 w 1062273"/>
                <a:gd name="connsiteY95" fmla="*/ 654896 h 842001"/>
                <a:gd name="connsiteX96" fmla="*/ 703152 w 1062273"/>
                <a:gd name="connsiteY96" fmla="*/ 666968 h 842001"/>
                <a:gd name="connsiteX97" fmla="*/ 467762 w 1062273"/>
                <a:gd name="connsiteY97" fmla="*/ 685075 h 842001"/>
                <a:gd name="connsiteX98" fmla="*/ 380245 w 1062273"/>
                <a:gd name="connsiteY98" fmla="*/ 712235 h 842001"/>
                <a:gd name="connsiteX99" fmla="*/ 347049 w 1062273"/>
                <a:gd name="connsiteY99" fmla="*/ 721289 h 842001"/>
                <a:gd name="connsiteX100" fmla="*/ 331960 w 1062273"/>
                <a:gd name="connsiteY100" fmla="*/ 727324 h 842001"/>
                <a:gd name="connsiteX101" fmla="*/ 368174 w 1062273"/>
                <a:gd name="connsiteY101" fmla="*/ 721289 h 842001"/>
                <a:gd name="connsiteX0" fmla="*/ 0 w 1062273"/>
                <a:gd name="connsiteY0" fmla="*/ 536930 h 871908"/>
                <a:gd name="connsiteX1" fmla="*/ 87516 w 1062273"/>
                <a:gd name="connsiteY1" fmla="*/ 476574 h 871908"/>
                <a:gd name="connsiteX2" fmla="*/ 138819 w 1062273"/>
                <a:gd name="connsiteY2" fmla="*/ 395093 h 871908"/>
                <a:gd name="connsiteX3" fmla="*/ 162962 w 1062273"/>
                <a:gd name="connsiteY3" fmla="*/ 346807 h 871908"/>
                <a:gd name="connsiteX4" fmla="*/ 178051 w 1062273"/>
                <a:gd name="connsiteY4" fmla="*/ 316629 h 871908"/>
                <a:gd name="connsiteX5" fmla="*/ 146972 w 1062273"/>
                <a:gd name="connsiteY5" fmla="*/ 44953 h 871908"/>
                <a:gd name="connsiteX6" fmla="*/ 211247 w 1062273"/>
                <a:gd name="connsiteY6" fmla="*/ 29936 h 871908"/>
                <a:gd name="connsiteX7" fmla="*/ 193140 w 1062273"/>
                <a:gd name="connsiteY7" fmla="*/ 334736 h 871908"/>
                <a:gd name="connsiteX8" fmla="*/ 199176 w 1062273"/>
                <a:gd name="connsiteY8" fmla="*/ 376986 h 871908"/>
                <a:gd name="connsiteX9" fmla="*/ 202194 w 1062273"/>
                <a:gd name="connsiteY9" fmla="*/ 434324 h 871908"/>
                <a:gd name="connsiteX10" fmla="*/ 205212 w 1062273"/>
                <a:gd name="connsiteY10" fmla="*/ 464502 h 871908"/>
                <a:gd name="connsiteX11" fmla="*/ 208229 w 1062273"/>
                <a:gd name="connsiteY11" fmla="*/ 558055 h 871908"/>
                <a:gd name="connsiteX12" fmla="*/ 199176 w 1062273"/>
                <a:gd name="connsiteY12" fmla="*/ 687821 h 871908"/>
                <a:gd name="connsiteX13" fmla="*/ 196158 w 1062273"/>
                <a:gd name="connsiteY13" fmla="*/ 708946 h 871908"/>
                <a:gd name="connsiteX14" fmla="*/ 184087 w 1062273"/>
                <a:gd name="connsiteY14" fmla="*/ 754213 h 871908"/>
                <a:gd name="connsiteX15" fmla="*/ 181069 w 1062273"/>
                <a:gd name="connsiteY15" fmla="*/ 769302 h 871908"/>
                <a:gd name="connsiteX16" fmla="*/ 168998 w 1062273"/>
                <a:gd name="connsiteY16" fmla="*/ 799481 h 871908"/>
                <a:gd name="connsiteX17" fmla="*/ 165980 w 1062273"/>
                <a:gd name="connsiteY17" fmla="*/ 820605 h 871908"/>
                <a:gd name="connsiteX18" fmla="*/ 162962 w 1062273"/>
                <a:gd name="connsiteY18" fmla="*/ 844748 h 871908"/>
                <a:gd name="connsiteX19" fmla="*/ 156926 w 1062273"/>
                <a:gd name="connsiteY19" fmla="*/ 871908 h 871908"/>
                <a:gd name="connsiteX20" fmla="*/ 159944 w 1062273"/>
                <a:gd name="connsiteY20" fmla="*/ 705928 h 871908"/>
                <a:gd name="connsiteX21" fmla="*/ 172016 w 1062273"/>
                <a:gd name="connsiteY21" fmla="*/ 660661 h 871908"/>
                <a:gd name="connsiteX22" fmla="*/ 178051 w 1062273"/>
                <a:gd name="connsiteY22" fmla="*/ 639536 h 871908"/>
                <a:gd name="connsiteX23" fmla="*/ 181069 w 1062273"/>
                <a:gd name="connsiteY23" fmla="*/ 615394 h 871908"/>
                <a:gd name="connsiteX24" fmla="*/ 184087 w 1062273"/>
                <a:gd name="connsiteY24" fmla="*/ 567108 h 871908"/>
                <a:gd name="connsiteX25" fmla="*/ 193140 w 1062273"/>
                <a:gd name="connsiteY25" fmla="*/ 527877 h 871908"/>
                <a:gd name="connsiteX26" fmla="*/ 199176 w 1062273"/>
                <a:gd name="connsiteY26" fmla="*/ 506752 h 871908"/>
                <a:gd name="connsiteX27" fmla="*/ 205212 w 1062273"/>
                <a:gd name="connsiteY27" fmla="*/ 497699 h 871908"/>
                <a:gd name="connsiteX28" fmla="*/ 214265 w 1062273"/>
                <a:gd name="connsiteY28" fmla="*/ 503734 h 871908"/>
                <a:gd name="connsiteX29" fmla="*/ 226336 w 1062273"/>
                <a:gd name="connsiteY29" fmla="*/ 533912 h 871908"/>
                <a:gd name="connsiteX30" fmla="*/ 232372 w 1062273"/>
                <a:gd name="connsiteY30" fmla="*/ 545984 h 871908"/>
                <a:gd name="connsiteX31" fmla="*/ 241425 w 1062273"/>
                <a:gd name="connsiteY31" fmla="*/ 570126 h 871908"/>
                <a:gd name="connsiteX32" fmla="*/ 250479 w 1062273"/>
                <a:gd name="connsiteY32" fmla="*/ 591251 h 871908"/>
                <a:gd name="connsiteX33" fmla="*/ 262550 w 1062273"/>
                <a:gd name="connsiteY33" fmla="*/ 597287 h 871908"/>
                <a:gd name="connsiteX34" fmla="*/ 289711 w 1062273"/>
                <a:gd name="connsiteY34" fmla="*/ 549001 h 871908"/>
                <a:gd name="connsiteX35" fmla="*/ 295746 w 1062273"/>
                <a:gd name="connsiteY35" fmla="*/ 539948 h 871908"/>
                <a:gd name="connsiteX36" fmla="*/ 298764 w 1062273"/>
                <a:gd name="connsiteY36" fmla="*/ 521841 h 871908"/>
                <a:gd name="connsiteX37" fmla="*/ 292728 w 1062273"/>
                <a:gd name="connsiteY37" fmla="*/ 509770 h 871908"/>
                <a:gd name="connsiteX38" fmla="*/ 301782 w 1062273"/>
                <a:gd name="connsiteY38" fmla="*/ 539948 h 871908"/>
                <a:gd name="connsiteX39" fmla="*/ 310835 w 1062273"/>
                <a:gd name="connsiteY39" fmla="*/ 549001 h 871908"/>
                <a:gd name="connsiteX40" fmla="*/ 319889 w 1062273"/>
                <a:gd name="connsiteY40" fmla="*/ 545984 h 871908"/>
                <a:gd name="connsiteX41" fmla="*/ 331960 w 1062273"/>
                <a:gd name="connsiteY41" fmla="*/ 524859 h 871908"/>
                <a:gd name="connsiteX42" fmla="*/ 344031 w 1062273"/>
                <a:gd name="connsiteY42" fmla="*/ 497699 h 871908"/>
                <a:gd name="connsiteX43" fmla="*/ 359120 w 1062273"/>
                <a:gd name="connsiteY43" fmla="*/ 470538 h 871908"/>
                <a:gd name="connsiteX44" fmla="*/ 365156 w 1062273"/>
                <a:gd name="connsiteY44" fmla="*/ 503734 h 871908"/>
                <a:gd name="connsiteX45" fmla="*/ 374210 w 1062273"/>
                <a:gd name="connsiteY45" fmla="*/ 509770 h 871908"/>
                <a:gd name="connsiteX46" fmla="*/ 389299 w 1062273"/>
                <a:gd name="connsiteY46" fmla="*/ 503734 h 871908"/>
                <a:gd name="connsiteX47" fmla="*/ 398352 w 1062273"/>
                <a:gd name="connsiteY47" fmla="*/ 500716 h 871908"/>
                <a:gd name="connsiteX48" fmla="*/ 401370 w 1062273"/>
                <a:gd name="connsiteY48" fmla="*/ 488645 h 871908"/>
                <a:gd name="connsiteX49" fmla="*/ 407406 w 1062273"/>
                <a:gd name="connsiteY49" fmla="*/ 479592 h 871908"/>
                <a:gd name="connsiteX50" fmla="*/ 410423 w 1062273"/>
                <a:gd name="connsiteY50" fmla="*/ 470538 h 871908"/>
                <a:gd name="connsiteX51" fmla="*/ 425513 w 1062273"/>
                <a:gd name="connsiteY51" fmla="*/ 494681 h 871908"/>
                <a:gd name="connsiteX52" fmla="*/ 440602 w 1062273"/>
                <a:gd name="connsiteY52" fmla="*/ 467520 h 871908"/>
                <a:gd name="connsiteX53" fmla="*/ 452673 w 1062273"/>
                <a:gd name="connsiteY53" fmla="*/ 446396 h 871908"/>
                <a:gd name="connsiteX54" fmla="*/ 470780 w 1062273"/>
                <a:gd name="connsiteY54" fmla="*/ 389057 h 871908"/>
                <a:gd name="connsiteX55" fmla="*/ 485869 w 1062273"/>
                <a:gd name="connsiteY55" fmla="*/ 355861 h 871908"/>
                <a:gd name="connsiteX56" fmla="*/ 497940 w 1062273"/>
                <a:gd name="connsiteY56" fmla="*/ 295504 h 871908"/>
                <a:gd name="connsiteX57" fmla="*/ 500958 w 1062273"/>
                <a:gd name="connsiteY57" fmla="*/ 241184 h 871908"/>
                <a:gd name="connsiteX58" fmla="*/ 506994 w 1062273"/>
                <a:gd name="connsiteY58" fmla="*/ 207988 h 871908"/>
                <a:gd name="connsiteX59" fmla="*/ 513029 w 1062273"/>
                <a:gd name="connsiteY59" fmla="*/ 192899 h 871908"/>
                <a:gd name="connsiteX60" fmla="*/ 513029 w 1062273"/>
                <a:gd name="connsiteY60" fmla="*/ 524859 h 871908"/>
                <a:gd name="connsiteX61" fmla="*/ 525101 w 1062273"/>
                <a:gd name="connsiteY61" fmla="*/ 573144 h 871908"/>
                <a:gd name="connsiteX62" fmla="*/ 531136 w 1062273"/>
                <a:gd name="connsiteY62" fmla="*/ 591251 h 871908"/>
                <a:gd name="connsiteX63" fmla="*/ 534154 w 1062273"/>
                <a:gd name="connsiteY63" fmla="*/ 603322 h 871908"/>
                <a:gd name="connsiteX64" fmla="*/ 543208 w 1062273"/>
                <a:gd name="connsiteY64" fmla="*/ 624447 h 871908"/>
                <a:gd name="connsiteX65" fmla="*/ 558297 w 1062273"/>
                <a:gd name="connsiteY65" fmla="*/ 678768 h 871908"/>
                <a:gd name="connsiteX66" fmla="*/ 555279 w 1062273"/>
                <a:gd name="connsiteY66" fmla="*/ 570126 h 871908"/>
                <a:gd name="connsiteX67" fmla="*/ 552261 w 1062273"/>
                <a:gd name="connsiteY67" fmla="*/ 476574 h 871908"/>
                <a:gd name="connsiteX68" fmla="*/ 549243 w 1062273"/>
                <a:gd name="connsiteY68" fmla="*/ 416217 h 871908"/>
                <a:gd name="connsiteX69" fmla="*/ 543208 w 1062273"/>
                <a:gd name="connsiteY69" fmla="*/ 404146 h 871908"/>
                <a:gd name="connsiteX70" fmla="*/ 540190 w 1062273"/>
                <a:gd name="connsiteY70" fmla="*/ 395093 h 871908"/>
                <a:gd name="connsiteX71" fmla="*/ 540190 w 1062273"/>
                <a:gd name="connsiteY71" fmla="*/ 440360 h 871908"/>
                <a:gd name="connsiteX72" fmla="*/ 555279 w 1062273"/>
                <a:gd name="connsiteY72" fmla="*/ 443378 h 871908"/>
                <a:gd name="connsiteX73" fmla="*/ 573386 w 1062273"/>
                <a:gd name="connsiteY73" fmla="*/ 440360 h 871908"/>
                <a:gd name="connsiteX74" fmla="*/ 582439 w 1062273"/>
                <a:gd name="connsiteY74" fmla="*/ 419235 h 871908"/>
                <a:gd name="connsiteX75" fmla="*/ 573386 w 1062273"/>
                <a:gd name="connsiteY75" fmla="*/ 410182 h 871908"/>
                <a:gd name="connsiteX76" fmla="*/ 579421 w 1062273"/>
                <a:gd name="connsiteY76" fmla="*/ 401128 h 871908"/>
                <a:gd name="connsiteX77" fmla="*/ 627707 w 1062273"/>
                <a:gd name="connsiteY77" fmla="*/ 392075 h 871908"/>
                <a:gd name="connsiteX78" fmla="*/ 666938 w 1062273"/>
                <a:gd name="connsiteY78" fmla="*/ 373968 h 871908"/>
                <a:gd name="connsiteX79" fmla="*/ 790669 w 1062273"/>
                <a:gd name="connsiteY79" fmla="*/ 316629 h 871908"/>
                <a:gd name="connsiteX80" fmla="*/ 854043 w 1062273"/>
                <a:gd name="connsiteY80" fmla="*/ 289469 h 871908"/>
                <a:gd name="connsiteX81" fmla="*/ 941560 w 1062273"/>
                <a:gd name="connsiteY81" fmla="*/ 238166 h 871908"/>
                <a:gd name="connsiteX82" fmla="*/ 977774 w 1062273"/>
                <a:gd name="connsiteY82" fmla="*/ 217041 h 871908"/>
                <a:gd name="connsiteX83" fmla="*/ 1029077 w 1062273"/>
                <a:gd name="connsiteY83" fmla="*/ 189881 h 871908"/>
                <a:gd name="connsiteX84" fmla="*/ 1062273 w 1062273"/>
                <a:gd name="connsiteY84" fmla="*/ 156685 h 871908"/>
                <a:gd name="connsiteX85" fmla="*/ 1059255 w 1062273"/>
                <a:gd name="connsiteY85" fmla="*/ 147631 h 871908"/>
                <a:gd name="connsiteX86" fmla="*/ 1038130 w 1062273"/>
                <a:gd name="connsiteY86" fmla="*/ 153667 h 871908"/>
                <a:gd name="connsiteX87" fmla="*/ 1026059 w 1062273"/>
                <a:gd name="connsiteY87" fmla="*/ 168756 h 871908"/>
                <a:gd name="connsiteX88" fmla="*/ 1001916 w 1062273"/>
                <a:gd name="connsiteY88" fmla="*/ 195916 h 871908"/>
                <a:gd name="connsiteX89" fmla="*/ 935524 w 1062273"/>
                <a:gd name="connsiteY89" fmla="*/ 316629 h 871908"/>
                <a:gd name="connsiteX90" fmla="*/ 896293 w 1062273"/>
                <a:gd name="connsiteY90" fmla="*/ 383021 h 871908"/>
                <a:gd name="connsiteX91" fmla="*/ 844990 w 1062273"/>
                <a:gd name="connsiteY91" fmla="*/ 506752 h 871908"/>
                <a:gd name="connsiteX92" fmla="*/ 820847 w 1062273"/>
                <a:gd name="connsiteY92" fmla="*/ 555037 h 871908"/>
                <a:gd name="connsiteX93" fmla="*/ 820847 w 1062273"/>
                <a:gd name="connsiteY93" fmla="*/ 660661 h 871908"/>
                <a:gd name="connsiteX94" fmla="*/ 826883 w 1062273"/>
                <a:gd name="connsiteY94" fmla="*/ 672732 h 871908"/>
                <a:gd name="connsiteX95" fmla="*/ 817829 w 1062273"/>
                <a:gd name="connsiteY95" fmla="*/ 678768 h 871908"/>
                <a:gd name="connsiteX96" fmla="*/ 751437 w 1062273"/>
                <a:gd name="connsiteY96" fmla="*/ 684803 h 871908"/>
                <a:gd name="connsiteX97" fmla="*/ 703152 w 1062273"/>
                <a:gd name="connsiteY97" fmla="*/ 696875 h 871908"/>
                <a:gd name="connsiteX98" fmla="*/ 467762 w 1062273"/>
                <a:gd name="connsiteY98" fmla="*/ 714982 h 871908"/>
                <a:gd name="connsiteX99" fmla="*/ 380245 w 1062273"/>
                <a:gd name="connsiteY99" fmla="*/ 742142 h 871908"/>
                <a:gd name="connsiteX100" fmla="*/ 347049 w 1062273"/>
                <a:gd name="connsiteY100" fmla="*/ 751196 h 871908"/>
                <a:gd name="connsiteX101" fmla="*/ 331960 w 1062273"/>
                <a:gd name="connsiteY101" fmla="*/ 757231 h 871908"/>
                <a:gd name="connsiteX102" fmla="*/ 368174 w 1062273"/>
                <a:gd name="connsiteY102" fmla="*/ 751196 h 871908"/>
                <a:gd name="connsiteX0" fmla="*/ 0 w 1062273"/>
                <a:gd name="connsiteY0" fmla="*/ 492008 h 826986"/>
                <a:gd name="connsiteX1" fmla="*/ 87516 w 1062273"/>
                <a:gd name="connsiteY1" fmla="*/ 431652 h 826986"/>
                <a:gd name="connsiteX2" fmla="*/ 138819 w 1062273"/>
                <a:gd name="connsiteY2" fmla="*/ 350171 h 826986"/>
                <a:gd name="connsiteX3" fmla="*/ 162962 w 1062273"/>
                <a:gd name="connsiteY3" fmla="*/ 301885 h 826986"/>
                <a:gd name="connsiteX4" fmla="*/ 178051 w 1062273"/>
                <a:gd name="connsiteY4" fmla="*/ 271707 h 826986"/>
                <a:gd name="connsiteX5" fmla="*/ 146972 w 1062273"/>
                <a:gd name="connsiteY5" fmla="*/ 31 h 826986"/>
                <a:gd name="connsiteX6" fmla="*/ 193140 w 1062273"/>
                <a:gd name="connsiteY6" fmla="*/ 289814 h 826986"/>
                <a:gd name="connsiteX7" fmla="*/ 199176 w 1062273"/>
                <a:gd name="connsiteY7" fmla="*/ 332064 h 826986"/>
                <a:gd name="connsiteX8" fmla="*/ 202194 w 1062273"/>
                <a:gd name="connsiteY8" fmla="*/ 389402 h 826986"/>
                <a:gd name="connsiteX9" fmla="*/ 205212 w 1062273"/>
                <a:gd name="connsiteY9" fmla="*/ 419580 h 826986"/>
                <a:gd name="connsiteX10" fmla="*/ 208229 w 1062273"/>
                <a:gd name="connsiteY10" fmla="*/ 513133 h 826986"/>
                <a:gd name="connsiteX11" fmla="*/ 199176 w 1062273"/>
                <a:gd name="connsiteY11" fmla="*/ 642899 h 826986"/>
                <a:gd name="connsiteX12" fmla="*/ 196158 w 1062273"/>
                <a:gd name="connsiteY12" fmla="*/ 664024 h 826986"/>
                <a:gd name="connsiteX13" fmla="*/ 184087 w 1062273"/>
                <a:gd name="connsiteY13" fmla="*/ 709291 h 826986"/>
                <a:gd name="connsiteX14" fmla="*/ 181069 w 1062273"/>
                <a:gd name="connsiteY14" fmla="*/ 724380 h 826986"/>
                <a:gd name="connsiteX15" fmla="*/ 168998 w 1062273"/>
                <a:gd name="connsiteY15" fmla="*/ 754559 h 826986"/>
                <a:gd name="connsiteX16" fmla="*/ 165980 w 1062273"/>
                <a:gd name="connsiteY16" fmla="*/ 775683 h 826986"/>
                <a:gd name="connsiteX17" fmla="*/ 162962 w 1062273"/>
                <a:gd name="connsiteY17" fmla="*/ 799826 h 826986"/>
                <a:gd name="connsiteX18" fmla="*/ 156926 w 1062273"/>
                <a:gd name="connsiteY18" fmla="*/ 826986 h 826986"/>
                <a:gd name="connsiteX19" fmla="*/ 159944 w 1062273"/>
                <a:gd name="connsiteY19" fmla="*/ 661006 h 826986"/>
                <a:gd name="connsiteX20" fmla="*/ 172016 w 1062273"/>
                <a:gd name="connsiteY20" fmla="*/ 615739 h 826986"/>
                <a:gd name="connsiteX21" fmla="*/ 178051 w 1062273"/>
                <a:gd name="connsiteY21" fmla="*/ 594614 h 826986"/>
                <a:gd name="connsiteX22" fmla="*/ 181069 w 1062273"/>
                <a:gd name="connsiteY22" fmla="*/ 570472 h 826986"/>
                <a:gd name="connsiteX23" fmla="*/ 184087 w 1062273"/>
                <a:gd name="connsiteY23" fmla="*/ 522186 h 826986"/>
                <a:gd name="connsiteX24" fmla="*/ 193140 w 1062273"/>
                <a:gd name="connsiteY24" fmla="*/ 482955 h 826986"/>
                <a:gd name="connsiteX25" fmla="*/ 199176 w 1062273"/>
                <a:gd name="connsiteY25" fmla="*/ 461830 h 826986"/>
                <a:gd name="connsiteX26" fmla="*/ 205212 w 1062273"/>
                <a:gd name="connsiteY26" fmla="*/ 452777 h 826986"/>
                <a:gd name="connsiteX27" fmla="*/ 214265 w 1062273"/>
                <a:gd name="connsiteY27" fmla="*/ 458812 h 826986"/>
                <a:gd name="connsiteX28" fmla="*/ 226336 w 1062273"/>
                <a:gd name="connsiteY28" fmla="*/ 488990 h 826986"/>
                <a:gd name="connsiteX29" fmla="*/ 232372 w 1062273"/>
                <a:gd name="connsiteY29" fmla="*/ 501062 h 826986"/>
                <a:gd name="connsiteX30" fmla="*/ 241425 w 1062273"/>
                <a:gd name="connsiteY30" fmla="*/ 525204 h 826986"/>
                <a:gd name="connsiteX31" fmla="*/ 250479 w 1062273"/>
                <a:gd name="connsiteY31" fmla="*/ 546329 h 826986"/>
                <a:gd name="connsiteX32" fmla="*/ 262550 w 1062273"/>
                <a:gd name="connsiteY32" fmla="*/ 552365 h 826986"/>
                <a:gd name="connsiteX33" fmla="*/ 289711 w 1062273"/>
                <a:gd name="connsiteY33" fmla="*/ 504079 h 826986"/>
                <a:gd name="connsiteX34" fmla="*/ 295746 w 1062273"/>
                <a:gd name="connsiteY34" fmla="*/ 495026 h 826986"/>
                <a:gd name="connsiteX35" fmla="*/ 298764 w 1062273"/>
                <a:gd name="connsiteY35" fmla="*/ 476919 h 826986"/>
                <a:gd name="connsiteX36" fmla="*/ 292728 w 1062273"/>
                <a:gd name="connsiteY36" fmla="*/ 464848 h 826986"/>
                <a:gd name="connsiteX37" fmla="*/ 301782 w 1062273"/>
                <a:gd name="connsiteY37" fmla="*/ 495026 h 826986"/>
                <a:gd name="connsiteX38" fmla="*/ 310835 w 1062273"/>
                <a:gd name="connsiteY38" fmla="*/ 504079 h 826986"/>
                <a:gd name="connsiteX39" fmla="*/ 319889 w 1062273"/>
                <a:gd name="connsiteY39" fmla="*/ 501062 h 826986"/>
                <a:gd name="connsiteX40" fmla="*/ 331960 w 1062273"/>
                <a:gd name="connsiteY40" fmla="*/ 479937 h 826986"/>
                <a:gd name="connsiteX41" fmla="*/ 344031 w 1062273"/>
                <a:gd name="connsiteY41" fmla="*/ 452777 h 826986"/>
                <a:gd name="connsiteX42" fmla="*/ 359120 w 1062273"/>
                <a:gd name="connsiteY42" fmla="*/ 425616 h 826986"/>
                <a:gd name="connsiteX43" fmla="*/ 365156 w 1062273"/>
                <a:gd name="connsiteY43" fmla="*/ 458812 h 826986"/>
                <a:gd name="connsiteX44" fmla="*/ 374210 w 1062273"/>
                <a:gd name="connsiteY44" fmla="*/ 464848 h 826986"/>
                <a:gd name="connsiteX45" fmla="*/ 389299 w 1062273"/>
                <a:gd name="connsiteY45" fmla="*/ 458812 h 826986"/>
                <a:gd name="connsiteX46" fmla="*/ 398352 w 1062273"/>
                <a:gd name="connsiteY46" fmla="*/ 455794 h 826986"/>
                <a:gd name="connsiteX47" fmla="*/ 401370 w 1062273"/>
                <a:gd name="connsiteY47" fmla="*/ 443723 h 826986"/>
                <a:gd name="connsiteX48" fmla="*/ 407406 w 1062273"/>
                <a:gd name="connsiteY48" fmla="*/ 434670 h 826986"/>
                <a:gd name="connsiteX49" fmla="*/ 410423 w 1062273"/>
                <a:gd name="connsiteY49" fmla="*/ 425616 h 826986"/>
                <a:gd name="connsiteX50" fmla="*/ 425513 w 1062273"/>
                <a:gd name="connsiteY50" fmla="*/ 449759 h 826986"/>
                <a:gd name="connsiteX51" fmla="*/ 440602 w 1062273"/>
                <a:gd name="connsiteY51" fmla="*/ 422598 h 826986"/>
                <a:gd name="connsiteX52" fmla="*/ 452673 w 1062273"/>
                <a:gd name="connsiteY52" fmla="*/ 401474 h 826986"/>
                <a:gd name="connsiteX53" fmla="*/ 470780 w 1062273"/>
                <a:gd name="connsiteY53" fmla="*/ 344135 h 826986"/>
                <a:gd name="connsiteX54" fmla="*/ 485869 w 1062273"/>
                <a:gd name="connsiteY54" fmla="*/ 310939 h 826986"/>
                <a:gd name="connsiteX55" fmla="*/ 497940 w 1062273"/>
                <a:gd name="connsiteY55" fmla="*/ 250582 h 826986"/>
                <a:gd name="connsiteX56" fmla="*/ 500958 w 1062273"/>
                <a:gd name="connsiteY56" fmla="*/ 196262 h 826986"/>
                <a:gd name="connsiteX57" fmla="*/ 506994 w 1062273"/>
                <a:gd name="connsiteY57" fmla="*/ 163066 h 826986"/>
                <a:gd name="connsiteX58" fmla="*/ 513029 w 1062273"/>
                <a:gd name="connsiteY58" fmla="*/ 147977 h 826986"/>
                <a:gd name="connsiteX59" fmla="*/ 513029 w 1062273"/>
                <a:gd name="connsiteY59" fmla="*/ 479937 h 826986"/>
                <a:gd name="connsiteX60" fmla="*/ 525101 w 1062273"/>
                <a:gd name="connsiteY60" fmla="*/ 528222 h 826986"/>
                <a:gd name="connsiteX61" fmla="*/ 531136 w 1062273"/>
                <a:gd name="connsiteY61" fmla="*/ 546329 h 826986"/>
                <a:gd name="connsiteX62" fmla="*/ 534154 w 1062273"/>
                <a:gd name="connsiteY62" fmla="*/ 558400 h 826986"/>
                <a:gd name="connsiteX63" fmla="*/ 543208 w 1062273"/>
                <a:gd name="connsiteY63" fmla="*/ 579525 h 826986"/>
                <a:gd name="connsiteX64" fmla="*/ 558297 w 1062273"/>
                <a:gd name="connsiteY64" fmla="*/ 633846 h 826986"/>
                <a:gd name="connsiteX65" fmla="*/ 555279 w 1062273"/>
                <a:gd name="connsiteY65" fmla="*/ 525204 h 826986"/>
                <a:gd name="connsiteX66" fmla="*/ 552261 w 1062273"/>
                <a:gd name="connsiteY66" fmla="*/ 431652 h 826986"/>
                <a:gd name="connsiteX67" fmla="*/ 549243 w 1062273"/>
                <a:gd name="connsiteY67" fmla="*/ 371295 h 826986"/>
                <a:gd name="connsiteX68" fmla="*/ 543208 w 1062273"/>
                <a:gd name="connsiteY68" fmla="*/ 359224 h 826986"/>
                <a:gd name="connsiteX69" fmla="*/ 540190 w 1062273"/>
                <a:gd name="connsiteY69" fmla="*/ 350171 h 826986"/>
                <a:gd name="connsiteX70" fmla="*/ 540190 w 1062273"/>
                <a:gd name="connsiteY70" fmla="*/ 395438 h 826986"/>
                <a:gd name="connsiteX71" fmla="*/ 555279 w 1062273"/>
                <a:gd name="connsiteY71" fmla="*/ 398456 h 826986"/>
                <a:gd name="connsiteX72" fmla="*/ 573386 w 1062273"/>
                <a:gd name="connsiteY72" fmla="*/ 395438 h 826986"/>
                <a:gd name="connsiteX73" fmla="*/ 582439 w 1062273"/>
                <a:gd name="connsiteY73" fmla="*/ 374313 h 826986"/>
                <a:gd name="connsiteX74" fmla="*/ 573386 w 1062273"/>
                <a:gd name="connsiteY74" fmla="*/ 365260 h 826986"/>
                <a:gd name="connsiteX75" fmla="*/ 579421 w 1062273"/>
                <a:gd name="connsiteY75" fmla="*/ 356206 h 826986"/>
                <a:gd name="connsiteX76" fmla="*/ 627707 w 1062273"/>
                <a:gd name="connsiteY76" fmla="*/ 347153 h 826986"/>
                <a:gd name="connsiteX77" fmla="*/ 666938 w 1062273"/>
                <a:gd name="connsiteY77" fmla="*/ 329046 h 826986"/>
                <a:gd name="connsiteX78" fmla="*/ 790669 w 1062273"/>
                <a:gd name="connsiteY78" fmla="*/ 271707 h 826986"/>
                <a:gd name="connsiteX79" fmla="*/ 854043 w 1062273"/>
                <a:gd name="connsiteY79" fmla="*/ 244547 h 826986"/>
                <a:gd name="connsiteX80" fmla="*/ 941560 w 1062273"/>
                <a:gd name="connsiteY80" fmla="*/ 193244 h 826986"/>
                <a:gd name="connsiteX81" fmla="*/ 977774 w 1062273"/>
                <a:gd name="connsiteY81" fmla="*/ 172119 h 826986"/>
                <a:gd name="connsiteX82" fmla="*/ 1029077 w 1062273"/>
                <a:gd name="connsiteY82" fmla="*/ 144959 h 826986"/>
                <a:gd name="connsiteX83" fmla="*/ 1062273 w 1062273"/>
                <a:gd name="connsiteY83" fmla="*/ 111763 h 826986"/>
                <a:gd name="connsiteX84" fmla="*/ 1059255 w 1062273"/>
                <a:gd name="connsiteY84" fmla="*/ 102709 h 826986"/>
                <a:gd name="connsiteX85" fmla="*/ 1038130 w 1062273"/>
                <a:gd name="connsiteY85" fmla="*/ 108745 h 826986"/>
                <a:gd name="connsiteX86" fmla="*/ 1026059 w 1062273"/>
                <a:gd name="connsiteY86" fmla="*/ 123834 h 826986"/>
                <a:gd name="connsiteX87" fmla="*/ 1001916 w 1062273"/>
                <a:gd name="connsiteY87" fmla="*/ 150994 h 826986"/>
                <a:gd name="connsiteX88" fmla="*/ 935524 w 1062273"/>
                <a:gd name="connsiteY88" fmla="*/ 271707 h 826986"/>
                <a:gd name="connsiteX89" fmla="*/ 896293 w 1062273"/>
                <a:gd name="connsiteY89" fmla="*/ 338099 h 826986"/>
                <a:gd name="connsiteX90" fmla="*/ 844990 w 1062273"/>
                <a:gd name="connsiteY90" fmla="*/ 461830 h 826986"/>
                <a:gd name="connsiteX91" fmla="*/ 820847 w 1062273"/>
                <a:gd name="connsiteY91" fmla="*/ 510115 h 826986"/>
                <a:gd name="connsiteX92" fmla="*/ 820847 w 1062273"/>
                <a:gd name="connsiteY92" fmla="*/ 615739 h 826986"/>
                <a:gd name="connsiteX93" fmla="*/ 826883 w 1062273"/>
                <a:gd name="connsiteY93" fmla="*/ 627810 h 826986"/>
                <a:gd name="connsiteX94" fmla="*/ 817829 w 1062273"/>
                <a:gd name="connsiteY94" fmla="*/ 633846 h 826986"/>
                <a:gd name="connsiteX95" fmla="*/ 751437 w 1062273"/>
                <a:gd name="connsiteY95" fmla="*/ 639881 h 826986"/>
                <a:gd name="connsiteX96" fmla="*/ 703152 w 1062273"/>
                <a:gd name="connsiteY96" fmla="*/ 651953 h 826986"/>
                <a:gd name="connsiteX97" fmla="*/ 467762 w 1062273"/>
                <a:gd name="connsiteY97" fmla="*/ 670060 h 826986"/>
                <a:gd name="connsiteX98" fmla="*/ 380245 w 1062273"/>
                <a:gd name="connsiteY98" fmla="*/ 697220 h 826986"/>
                <a:gd name="connsiteX99" fmla="*/ 347049 w 1062273"/>
                <a:gd name="connsiteY99" fmla="*/ 706274 h 826986"/>
                <a:gd name="connsiteX100" fmla="*/ 331960 w 1062273"/>
                <a:gd name="connsiteY100" fmla="*/ 712309 h 826986"/>
                <a:gd name="connsiteX101" fmla="*/ 368174 w 1062273"/>
                <a:gd name="connsiteY101" fmla="*/ 706274 h 826986"/>
                <a:gd name="connsiteX0" fmla="*/ 0 w 1062273"/>
                <a:gd name="connsiteY0" fmla="*/ 492008 h 826986"/>
                <a:gd name="connsiteX1" fmla="*/ 87516 w 1062273"/>
                <a:gd name="connsiteY1" fmla="*/ 431652 h 826986"/>
                <a:gd name="connsiteX2" fmla="*/ 138819 w 1062273"/>
                <a:gd name="connsiteY2" fmla="*/ 350171 h 826986"/>
                <a:gd name="connsiteX3" fmla="*/ 162962 w 1062273"/>
                <a:gd name="connsiteY3" fmla="*/ 301885 h 826986"/>
                <a:gd name="connsiteX4" fmla="*/ 178051 w 1062273"/>
                <a:gd name="connsiteY4" fmla="*/ 271707 h 826986"/>
                <a:gd name="connsiteX5" fmla="*/ 146972 w 1062273"/>
                <a:gd name="connsiteY5" fmla="*/ 31 h 826986"/>
                <a:gd name="connsiteX6" fmla="*/ 193140 w 1062273"/>
                <a:gd name="connsiteY6" fmla="*/ 289814 h 826986"/>
                <a:gd name="connsiteX7" fmla="*/ 199176 w 1062273"/>
                <a:gd name="connsiteY7" fmla="*/ 332064 h 826986"/>
                <a:gd name="connsiteX8" fmla="*/ 202194 w 1062273"/>
                <a:gd name="connsiteY8" fmla="*/ 389402 h 826986"/>
                <a:gd name="connsiteX9" fmla="*/ 205212 w 1062273"/>
                <a:gd name="connsiteY9" fmla="*/ 419580 h 826986"/>
                <a:gd name="connsiteX10" fmla="*/ 208229 w 1062273"/>
                <a:gd name="connsiteY10" fmla="*/ 513133 h 826986"/>
                <a:gd name="connsiteX11" fmla="*/ 199176 w 1062273"/>
                <a:gd name="connsiteY11" fmla="*/ 642899 h 826986"/>
                <a:gd name="connsiteX12" fmla="*/ 196158 w 1062273"/>
                <a:gd name="connsiteY12" fmla="*/ 664024 h 826986"/>
                <a:gd name="connsiteX13" fmla="*/ 184087 w 1062273"/>
                <a:gd name="connsiteY13" fmla="*/ 709291 h 826986"/>
                <a:gd name="connsiteX14" fmla="*/ 181069 w 1062273"/>
                <a:gd name="connsiteY14" fmla="*/ 724380 h 826986"/>
                <a:gd name="connsiteX15" fmla="*/ 168998 w 1062273"/>
                <a:gd name="connsiteY15" fmla="*/ 754559 h 826986"/>
                <a:gd name="connsiteX16" fmla="*/ 165980 w 1062273"/>
                <a:gd name="connsiteY16" fmla="*/ 775683 h 826986"/>
                <a:gd name="connsiteX17" fmla="*/ 162962 w 1062273"/>
                <a:gd name="connsiteY17" fmla="*/ 799826 h 826986"/>
                <a:gd name="connsiteX18" fmla="*/ 156926 w 1062273"/>
                <a:gd name="connsiteY18" fmla="*/ 826986 h 826986"/>
                <a:gd name="connsiteX19" fmla="*/ 159944 w 1062273"/>
                <a:gd name="connsiteY19" fmla="*/ 661006 h 826986"/>
                <a:gd name="connsiteX20" fmla="*/ 172016 w 1062273"/>
                <a:gd name="connsiteY20" fmla="*/ 615739 h 826986"/>
                <a:gd name="connsiteX21" fmla="*/ 178051 w 1062273"/>
                <a:gd name="connsiteY21" fmla="*/ 594614 h 826986"/>
                <a:gd name="connsiteX22" fmla="*/ 181069 w 1062273"/>
                <a:gd name="connsiteY22" fmla="*/ 570472 h 826986"/>
                <a:gd name="connsiteX23" fmla="*/ 184087 w 1062273"/>
                <a:gd name="connsiteY23" fmla="*/ 522186 h 826986"/>
                <a:gd name="connsiteX24" fmla="*/ 193140 w 1062273"/>
                <a:gd name="connsiteY24" fmla="*/ 482955 h 826986"/>
                <a:gd name="connsiteX25" fmla="*/ 199176 w 1062273"/>
                <a:gd name="connsiteY25" fmla="*/ 461830 h 826986"/>
                <a:gd name="connsiteX26" fmla="*/ 205212 w 1062273"/>
                <a:gd name="connsiteY26" fmla="*/ 452777 h 826986"/>
                <a:gd name="connsiteX27" fmla="*/ 214265 w 1062273"/>
                <a:gd name="connsiteY27" fmla="*/ 458812 h 826986"/>
                <a:gd name="connsiteX28" fmla="*/ 226336 w 1062273"/>
                <a:gd name="connsiteY28" fmla="*/ 488990 h 826986"/>
                <a:gd name="connsiteX29" fmla="*/ 232372 w 1062273"/>
                <a:gd name="connsiteY29" fmla="*/ 501062 h 826986"/>
                <a:gd name="connsiteX30" fmla="*/ 241425 w 1062273"/>
                <a:gd name="connsiteY30" fmla="*/ 525204 h 826986"/>
                <a:gd name="connsiteX31" fmla="*/ 250479 w 1062273"/>
                <a:gd name="connsiteY31" fmla="*/ 546329 h 826986"/>
                <a:gd name="connsiteX32" fmla="*/ 262550 w 1062273"/>
                <a:gd name="connsiteY32" fmla="*/ 552365 h 826986"/>
                <a:gd name="connsiteX33" fmla="*/ 289711 w 1062273"/>
                <a:gd name="connsiteY33" fmla="*/ 504079 h 826986"/>
                <a:gd name="connsiteX34" fmla="*/ 295746 w 1062273"/>
                <a:gd name="connsiteY34" fmla="*/ 495026 h 826986"/>
                <a:gd name="connsiteX35" fmla="*/ 298764 w 1062273"/>
                <a:gd name="connsiteY35" fmla="*/ 476919 h 826986"/>
                <a:gd name="connsiteX36" fmla="*/ 292728 w 1062273"/>
                <a:gd name="connsiteY36" fmla="*/ 464848 h 826986"/>
                <a:gd name="connsiteX37" fmla="*/ 301782 w 1062273"/>
                <a:gd name="connsiteY37" fmla="*/ 495026 h 826986"/>
                <a:gd name="connsiteX38" fmla="*/ 310835 w 1062273"/>
                <a:gd name="connsiteY38" fmla="*/ 504079 h 826986"/>
                <a:gd name="connsiteX39" fmla="*/ 319889 w 1062273"/>
                <a:gd name="connsiteY39" fmla="*/ 501062 h 826986"/>
                <a:gd name="connsiteX40" fmla="*/ 331960 w 1062273"/>
                <a:gd name="connsiteY40" fmla="*/ 479937 h 826986"/>
                <a:gd name="connsiteX41" fmla="*/ 344031 w 1062273"/>
                <a:gd name="connsiteY41" fmla="*/ 452777 h 826986"/>
                <a:gd name="connsiteX42" fmla="*/ 359120 w 1062273"/>
                <a:gd name="connsiteY42" fmla="*/ 425616 h 826986"/>
                <a:gd name="connsiteX43" fmla="*/ 365156 w 1062273"/>
                <a:gd name="connsiteY43" fmla="*/ 458812 h 826986"/>
                <a:gd name="connsiteX44" fmla="*/ 374210 w 1062273"/>
                <a:gd name="connsiteY44" fmla="*/ 464848 h 826986"/>
                <a:gd name="connsiteX45" fmla="*/ 389299 w 1062273"/>
                <a:gd name="connsiteY45" fmla="*/ 458812 h 826986"/>
                <a:gd name="connsiteX46" fmla="*/ 398352 w 1062273"/>
                <a:gd name="connsiteY46" fmla="*/ 455794 h 826986"/>
                <a:gd name="connsiteX47" fmla="*/ 401370 w 1062273"/>
                <a:gd name="connsiteY47" fmla="*/ 443723 h 826986"/>
                <a:gd name="connsiteX48" fmla="*/ 407406 w 1062273"/>
                <a:gd name="connsiteY48" fmla="*/ 434670 h 826986"/>
                <a:gd name="connsiteX49" fmla="*/ 410423 w 1062273"/>
                <a:gd name="connsiteY49" fmla="*/ 425616 h 826986"/>
                <a:gd name="connsiteX50" fmla="*/ 425513 w 1062273"/>
                <a:gd name="connsiteY50" fmla="*/ 449759 h 826986"/>
                <a:gd name="connsiteX51" fmla="*/ 440602 w 1062273"/>
                <a:gd name="connsiteY51" fmla="*/ 422598 h 826986"/>
                <a:gd name="connsiteX52" fmla="*/ 452673 w 1062273"/>
                <a:gd name="connsiteY52" fmla="*/ 401474 h 826986"/>
                <a:gd name="connsiteX53" fmla="*/ 470780 w 1062273"/>
                <a:gd name="connsiteY53" fmla="*/ 344135 h 826986"/>
                <a:gd name="connsiteX54" fmla="*/ 485869 w 1062273"/>
                <a:gd name="connsiteY54" fmla="*/ 310939 h 826986"/>
                <a:gd name="connsiteX55" fmla="*/ 497940 w 1062273"/>
                <a:gd name="connsiteY55" fmla="*/ 250582 h 826986"/>
                <a:gd name="connsiteX56" fmla="*/ 500958 w 1062273"/>
                <a:gd name="connsiteY56" fmla="*/ 196262 h 826986"/>
                <a:gd name="connsiteX57" fmla="*/ 506994 w 1062273"/>
                <a:gd name="connsiteY57" fmla="*/ 163066 h 826986"/>
                <a:gd name="connsiteX58" fmla="*/ 513029 w 1062273"/>
                <a:gd name="connsiteY58" fmla="*/ 147977 h 826986"/>
                <a:gd name="connsiteX59" fmla="*/ 513029 w 1062273"/>
                <a:gd name="connsiteY59" fmla="*/ 479937 h 826986"/>
                <a:gd name="connsiteX60" fmla="*/ 525101 w 1062273"/>
                <a:gd name="connsiteY60" fmla="*/ 528222 h 826986"/>
                <a:gd name="connsiteX61" fmla="*/ 531136 w 1062273"/>
                <a:gd name="connsiteY61" fmla="*/ 546329 h 826986"/>
                <a:gd name="connsiteX62" fmla="*/ 534154 w 1062273"/>
                <a:gd name="connsiteY62" fmla="*/ 558400 h 826986"/>
                <a:gd name="connsiteX63" fmla="*/ 543208 w 1062273"/>
                <a:gd name="connsiteY63" fmla="*/ 579525 h 826986"/>
                <a:gd name="connsiteX64" fmla="*/ 558297 w 1062273"/>
                <a:gd name="connsiteY64" fmla="*/ 633846 h 826986"/>
                <a:gd name="connsiteX65" fmla="*/ 555279 w 1062273"/>
                <a:gd name="connsiteY65" fmla="*/ 525204 h 826986"/>
                <a:gd name="connsiteX66" fmla="*/ 552261 w 1062273"/>
                <a:gd name="connsiteY66" fmla="*/ 431652 h 826986"/>
                <a:gd name="connsiteX67" fmla="*/ 549243 w 1062273"/>
                <a:gd name="connsiteY67" fmla="*/ 371295 h 826986"/>
                <a:gd name="connsiteX68" fmla="*/ 543208 w 1062273"/>
                <a:gd name="connsiteY68" fmla="*/ 359224 h 826986"/>
                <a:gd name="connsiteX69" fmla="*/ 540190 w 1062273"/>
                <a:gd name="connsiteY69" fmla="*/ 350171 h 826986"/>
                <a:gd name="connsiteX70" fmla="*/ 540190 w 1062273"/>
                <a:gd name="connsiteY70" fmla="*/ 395438 h 826986"/>
                <a:gd name="connsiteX71" fmla="*/ 555279 w 1062273"/>
                <a:gd name="connsiteY71" fmla="*/ 398456 h 826986"/>
                <a:gd name="connsiteX72" fmla="*/ 573386 w 1062273"/>
                <a:gd name="connsiteY72" fmla="*/ 395438 h 826986"/>
                <a:gd name="connsiteX73" fmla="*/ 582439 w 1062273"/>
                <a:gd name="connsiteY73" fmla="*/ 374313 h 826986"/>
                <a:gd name="connsiteX74" fmla="*/ 573386 w 1062273"/>
                <a:gd name="connsiteY74" fmla="*/ 365260 h 826986"/>
                <a:gd name="connsiteX75" fmla="*/ 579421 w 1062273"/>
                <a:gd name="connsiteY75" fmla="*/ 356206 h 826986"/>
                <a:gd name="connsiteX76" fmla="*/ 627707 w 1062273"/>
                <a:gd name="connsiteY76" fmla="*/ 347153 h 826986"/>
                <a:gd name="connsiteX77" fmla="*/ 666938 w 1062273"/>
                <a:gd name="connsiteY77" fmla="*/ 329046 h 826986"/>
                <a:gd name="connsiteX78" fmla="*/ 790669 w 1062273"/>
                <a:gd name="connsiteY78" fmla="*/ 271707 h 826986"/>
                <a:gd name="connsiteX79" fmla="*/ 854043 w 1062273"/>
                <a:gd name="connsiteY79" fmla="*/ 244547 h 826986"/>
                <a:gd name="connsiteX80" fmla="*/ 941560 w 1062273"/>
                <a:gd name="connsiteY80" fmla="*/ 193244 h 826986"/>
                <a:gd name="connsiteX81" fmla="*/ 977774 w 1062273"/>
                <a:gd name="connsiteY81" fmla="*/ 172119 h 826986"/>
                <a:gd name="connsiteX82" fmla="*/ 1029077 w 1062273"/>
                <a:gd name="connsiteY82" fmla="*/ 144959 h 826986"/>
                <a:gd name="connsiteX83" fmla="*/ 1062273 w 1062273"/>
                <a:gd name="connsiteY83" fmla="*/ 111763 h 826986"/>
                <a:gd name="connsiteX84" fmla="*/ 1059255 w 1062273"/>
                <a:gd name="connsiteY84" fmla="*/ 102709 h 826986"/>
                <a:gd name="connsiteX85" fmla="*/ 1038130 w 1062273"/>
                <a:gd name="connsiteY85" fmla="*/ 108745 h 826986"/>
                <a:gd name="connsiteX86" fmla="*/ 1026059 w 1062273"/>
                <a:gd name="connsiteY86" fmla="*/ 123834 h 826986"/>
                <a:gd name="connsiteX87" fmla="*/ 1001916 w 1062273"/>
                <a:gd name="connsiteY87" fmla="*/ 150994 h 826986"/>
                <a:gd name="connsiteX88" fmla="*/ 935524 w 1062273"/>
                <a:gd name="connsiteY88" fmla="*/ 271707 h 826986"/>
                <a:gd name="connsiteX89" fmla="*/ 896293 w 1062273"/>
                <a:gd name="connsiteY89" fmla="*/ 338099 h 826986"/>
                <a:gd name="connsiteX90" fmla="*/ 844990 w 1062273"/>
                <a:gd name="connsiteY90" fmla="*/ 461830 h 826986"/>
                <a:gd name="connsiteX91" fmla="*/ 820847 w 1062273"/>
                <a:gd name="connsiteY91" fmla="*/ 510115 h 826986"/>
                <a:gd name="connsiteX92" fmla="*/ 820847 w 1062273"/>
                <a:gd name="connsiteY92" fmla="*/ 615739 h 826986"/>
                <a:gd name="connsiteX93" fmla="*/ 826883 w 1062273"/>
                <a:gd name="connsiteY93" fmla="*/ 627810 h 826986"/>
                <a:gd name="connsiteX94" fmla="*/ 817829 w 1062273"/>
                <a:gd name="connsiteY94" fmla="*/ 633846 h 826986"/>
                <a:gd name="connsiteX95" fmla="*/ 751437 w 1062273"/>
                <a:gd name="connsiteY95" fmla="*/ 639881 h 826986"/>
                <a:gd name="connsiteX96" fmla="*/ 703152 w 1062273"/>
                <a:gd name="connsiteY96" fmla="*/ 651953 h 826986"/>
                <a:gd name="connsiteX97" fmla="*/ 467762 w 1062273"/>
                <a:gd name="connsiteY97" fmla="*/ 670060 h 826986"/>
                <a:gd name="connsiteX98" fmla="*/ 380245 w 1062273"/>
                <a:gd name="connsiteY98" fmla="*/ 697220 h 826986"/>
                <a:gd name="connsiteX99" fmla="*/ 347049 w 1062273"/>
                <a:gd name="connsiteY99" fmla="*/ 706274 h 826986"/>
                <a:gd name="connsiteX100" fmla="*/ 331960 w 1062273"/>
                <a:gd name="connsiteY100" fmla="*/ 712309 h 826986"/>
                <a:gd name="connsiteX101" fmla="*/ 368174 w 1062273"/>
                <a:gd name="connsiteY101" fmla="*/ 706274 h 826986"/>
                <a:gd name="connsiteX0" fmla="*/ 0 w 1062273"/>
                <a:gd name="connsiteY0" fmla="*/ 500202 h 835180"/>
                <a:gd name="connsiteX1" fmla="*/ 87516 w 1062273"/>
                <a:gd name="connsiteY1" fmla="*/ 439846 h 835180"/>
                <a:gd name="connsiteX2" fmla="*/ 138819 w 1062273"/>
                <a:gd name="connsiteY2" fmla="*/ 358365 h 835180"/>
                <a:gd name="connsiteX3" fmla="*/ 162962 w 1062273"/>
                <a:gd name="connsiteY3" fmla="*/ 310079 h 835180"/>
                <a:gd name="connsiteX4" fmla="*/ 178051 w 1062273"/>
                <a:gd name="connsiteY4" fmla="*/ 279901 h 835180"/>
                <a:gd name="connsiteX5" fmla="*/ 146972 w 1062273"/>
                <a:gd name="connsiteY5" fmla="*/ 8225 h 835180"/>
                <a:gd name="connsiteX6" fmla="*/ 193140 w 1062273"/>
                <a:gd name="connsiteY6" fmla="*/ 298008 h 835180"/>
                <a:gd name="connsiteX7" fmla="*/ 199176 w 1062273"/>
                <a:gd name="connsiteY7" fmla="*/ 340258 h 835180"/>
                <a:gd name="connsiteX8" fmla="*/ 202194 w 1062273"/>
                <a:gd name="connsiteY8" fmla="*/ 397596 h 835180"/>
                <a:gd name="connsiteX9" fmla="*/ 205212 w 1062273"/>
                <a:gd name="connsiteY9" fmla="*/ 427774 h 835180"/>
                <a:gd name="connsiteX10" fmla="*/ 208229 w 1062273"/>
                <a:gd name="connsiteY10" fmla="*/ 521327 h 835180"/>
                <a:gd name="connsiteX11" fmla="*/ 199176 w 1062273"/>
                <a:gd name="connsiteY11" fmla="*/ 651093 h 835180"/>
                <a:gd name="connsiteX12" fmla="*/ 196158 w 1062273"/>
                <a:gd name="connsiteY12" fmla="*/ 672218 h 835180"/>
                <a:gd name="connsiteX13" fmla="*/ 184087 w 1062273"/>
                <a:gd name="connsiteY13" fmla="*/ 717485 h 835180"/>
                <a:gd name="connsiteX14" fmla="*/ 181069 w 1062273"/>
                <a:gd name="connsiteY14" fmla="*/ 732574 h 835180"/>
                <a:gd name="connsiteX15" fmla="*/ 168998 w 1062273"/>
                <a:gd name="connsiteY15" fmla="*/ 762753 h 835180"/>
                <a:gd name="connsiteX16" fmla="*/ 165980 w 1062273"/>
                <a:gd name="connsiteY16" fmla="*/ 783877 h 835180"/>
                <a:gd name="connsiteX17" fmla="*/ 162962 w 1062273"/>
                <a:gd name="connsiteY17" fmla="*/ 808020 h 835180"/>
                <a:gd name="connsiteX18" fmla="*/ 156926 w 1062273"/>
                <a:gd name="connsiteY18" fmla="*/ 835180 h 835180"/>
                <a:gd name="connsiteX19" fmla="*/ 159944 w 1062273"/>
                <a:gd name="connsiteY19" fmla="*/ 669200 h 835180"/>
                <a:gd name="connsiteX20" fmla="*/ 172016 w 1062273"/>
                <a:gd name="connsiteY20" fmla="*/ 623933 h 835180"/>
                <a:gd name="connsiteX21" fmla="*/ 178051 w 1062273"/>
                <a:gd name="connsiteY21" fmla="*/ 602808 h 835180"/>
                <a:gd name="connsiteX22" fmla="*/ 181069 w 1062273"/>
                <a:gd name="connsiteY22" fmla="*/ 578666 h 835180"/>
                <a:gd name="connsiteX23" fmla="*/ 184087 w 1062273"/>
                <a:gd name="connsiteY23" fmla="*/ 530380 h 835180"/>
                <a:gd name="connsiteX24" fmla="*/ 193140 w 1062273"/>
                <a:gd name="connsiteY24" fmla="*/ 491149 h 835180"/>
                <a:gd name="connsiteX25" fmla="*/ 199176 w 1062273"/>
                <a:gd name="connsiteY25" fmla="*/ 470024 h 835180"/>
                <a:gd name="connsiteX26" fmla="*/ 205212 w 1062273"/>
                <a:gd name="connsiteY26" fmla="*/ 460971 h 835180"/>
                <a:gd name="connsiteX27" fmla="*/ 214265 w 1062273"/>
                <a:gd name="connsiteY27" fmla="*/ 467006 h 835180"/>
                <a:gd name="connsiteX28" fmla="*/ 226336 w 1062273"/>
                <a:gd name="connsiteY28" fmla="*/ 497184 h 835180"/>
                <a:gd name="connsiteX29" fmla="*/ 232372 w 1062273"/>
                <a:gd name="connsiteY29" fmla="*/ 509256 h 835180"/>
                <a:gd name="connsiteX30" fmla="*/ 241425 w 1062273"/>
                <a:gd name="connsiteY30" fmla="*/ 533398 h 835180"/>
                <a:gd name="connsiteX31" fmla="*/ 250479 w 1062273"/>
                <a:gd name="connsiteY31" fmla="*/ 554523 h 835180"/>
                <a:gd name="connsiteX32" fmla="*/ 262550 w 1062273"/>
                <a:gd name="connsiteY32" fmla="*/ 560559 h 835180"/>
                <a:gd name="connsiteX33" fmla="*/ 289711 w 1062273"/>
                <a:gd name="connsiteY33" fmla="*/ 512273 h 835180"/>
                <a:gd name="connsiteX34" fmla="*/ 295746 w 1062273"/>
                <a:gd name="connsiteY34" fmla="*/ 503220 h 835180"/>
                <a:gd name="connsiteX35" fmla="*/ 298764 w 1062273"/>
                <a:gd name="connsiteY35" fmla="*/ 485113 h 835180"/>
                <a:gd name="connsiteX36" fmla="*/ 292728 w 1062273"/>
                <a:gd name="connsiteY36" fmla="*/ 473042 h 835180"/>
                <a:gd name="connsiteX37" fmla="*/ 301782 w 1062273"/>
                <a:gd name="connsiteY37" fmla="*/ 503220 h 835180"/>
                <a:gd name="connsiteX38" fmla="*/ 310835 w 1062273"/>
                <a:gd name="connsiteY38" fmla="*/ 512273 h 835180"/>
                <a:gd name="connsiteX39" fmla="*/ 319889 w 1062273"/>
                <a:gd name="connsiteY39" fmla="*/ 509256 h 835180"/>
                <a:gd name="connsiteX40" fmla="*/ 331960 w 1062273"/>
                <a:gd name="connsiteY40" fmla="*/ 488131 h 835180"/>
                <a:gd name="connsiteX41" fmla="*/ 344031 w 1062273"/>
                <a:gd name="connsiteY41" fmla="*/ 460971 h 835180"/>
                <a:gd name="connsiteX42" fmla="*/ 359120 w 1062273"/>
                <a:gd name="connsiteY42" fmla="*/ 433810 h 835180"/>
                <a:gd name="connsiteX43" fmla="*/ 365156 w 1062273"/>
                <a:gd name="connsiteY43" fmla="*/ 467006 h 835180"/>
                <a:gd name="connsiteX44" fmla="*/ 374210 w 1062273"/>
                <a:gd name="connsiteY44" fmla="*/ 473042 h 835180"/>
                <a:gd name="connsiteX45" fmla="*/ 389299 w 1062273"/>
                <a:gd name="connsiteY45" fmla="*/ 467006 h 835180"/>
                <a:gd name="connsiteX46" fmla="*/ 398352 w 1062273"/>
                <a:gd name="connsiteY46" fmla="*/ 463988 h 835180"/>
                <a:gd name="connsiteX47" fmla="*/ 401370 w 1062273"/>
                <a:gd name="connsiteY47" fmla="*/ 451917 h 835180"/>
                <a:gd name="connsiteX48" fmla="*/ 407406 w 1062273"/>
                <a:gd name="connsiteY48" fmla="*/ 442864 h 835180"/>
                <a:gd name="connsiteX49" fmla="*/ 410423 w 1062273"/>
                <a:gd name="connsiteY49" fmla="*/ 433810 h 835180"/>
                <a:gd name="connsiteX50" fmla="*/ 425513 w 1062273"/>
                <a:gd name="connsiteY50" fmla="*/ 457953 h 835180"/>
                <a:gd name="connsiteX51" fmla="*/ 440602 w 1062273"/>
                <a:gd name="connsiteY51" fmla="*/ 430792 h 835180"/>
                <a:gd name="connsiteX52" fmla="*/ 452673 w 1062273"/>
                <a:gd name="connsiteY52" fmla="*/ 409668 h 835180"/>
                <a:gd name="connsiteX53" fmla="*/ 470780 w 1062273"/>
                <a:gd name="connsiteY53" fmla="*/ 352329 h 835180"/>
                <a:gd name="connsiteX54" fmla="*/ 485869 w 1062273"/>
                <a:gd name="connsiteY54" fmla="*/ 319133 h 835180"/>
                <a:gd name="connsiteX55" fmla="*/ 497940 w 1062273"/>
                <a:gd name="connsiteY55" fmla="*/ 258776 h 835180"/>
                <a:gd name="connsiteX56" fmla="*/ 500958 w 1062273"/>
                <a:gd name="connsiteY56" fmla="*/ 204456 h 835180"/>
                <a:gd name="connsiteX57" fmla="*/ 506994 w 1062273"/>
                <a:gd name="connsiteY57" fmla="*/ 171260 h 835180"/>
                <a:gd name="connsiteX58" fmla="*/ 513029 w 1062273"/>
                <a:gd name="connsiteY58" fmla="*/ 156171 h 835180"/>
                <a:gd name="connsiteX59" fmla="*/ 513029 w 1062273"/>
                <a:gd name="connsiteY59" fmla="*/ 488131 h 835180"/>
                <a:gd name="connsiteX60" fmla="*/ 525101 w 1062273"/>
                <a:gd name="connsiteY60" fmla="*/ 536416 h 835180"/>
                <a:gd name="connsiteX61" fmla="*/ 531136 w 1062273"/>
                <a:gd name="connsiteY61" fmla="*/ 554523 h 835180"/>
                <a:gd name="connsiteX62" fmla="*/ 534154 w 1062273"/>
                <a:gd name="connsiteY62" fmla="*/ 566594 h 835180"/>
                <a:gd name="connsiteX63" fmla="*/ 543208 w 1062273"/>
                <a:gd name="connsiteY63" fmla="*/ 587719 h 835180"/>
                <a:gd name="connsiteX64" fmla="*/ 558297 w 1062273"/>
                <a:gd name="connsiteY64" fmla="*/ 642040 h 835180"/>
                <a:gd name="connsiteX65" fmla="*/ 555279 w 1062273"/>
                <a:gd name="connsiteY65" fmla="*/ 533398 h 835180"/>
                <a:gd name="connsiteX66" fmla="*/ 552261 w 1062273"/>
                <a:gd name="connsiteY66" fmla="*/ 439846 h 835180"/>
                <a:gd name="connsiteX67" fmla="*/ 549243 w 1062273"/>
                <a:gd name="connsiteY67" fmla="*/ 379489 h 835180"/>
                <a:gd name="connsiteX68" fmla="*/ 543208 w 1062273"/>
                <a:gd name="connsiteY68" fmla="*/ 367418 h 835180"/>
                <a:gd name="connsiteX69" fmla="*/ 540190 w 1062273"/>
                <a:gd name="connsiteY69" fmla="*/ 358365 h 835180"/>
                <a:gd name="connsiteX70" fmla="*/ 540190 w 1062273"/>
                <a:gd name="connsiteY70" fmla="*/ 403632 h 835180"/>
                <a:gd name="connsiteX71" fmla="*/ 555279 w 1062273"/>
                <a:gd name="connsiteY71" fmla="*/ 406650 h 835180"/>
                <a:gd name="connsiteX72" fmla="*/ 573386 w 1062273"/>
                <a:gd name="connsiteY72" fmla="*/ 403632 h 835180"/>
                <a:gd name="connsiteX73" fmla="*/ 582439 w 1062273"/>
                <a:gd name="connsiteY73" fmla="*/ 382507 h 835180"/>
                <a:gd name="connsiteX74" fmla="*/ 573386 w 1062273"/>
                <a:gd name="connsiteY74" fmla="*/ 373454 h 835180"/>
                <a:gd name="connsiteX75" fmla="*/ 579421 w 1062273"/>
                <a:gd name="connsiteY75" fmla="*/ 364400 h 835180"/>
                <a:gd name="connsiteX76" fmla="*/ 627707 w 1062273"/>
                <a:gd name="connsiteY76" fmla="*/ 355347 h 835180"/>
                <a:gd name="connsiteX77" fmla="*/ 666938 w 1062273"/>
                <a:gd name="connsiteY77" fmla="*/ 337240 h 835180"/>
                <a:gd name="connsiteX78" fmla="*/ 790669 w 1062273"/>
                <a:gd name="connsiteY78" fmla="*/ 279901 h 835180"/>
                <a:gd name="connsiteX79" fmla="*/ 854043 w 1062273"/>
                <a:gd name="connsiteY79" fmla="*/ 252741 h 835180"/>
                <a:gd name="connsiteX80" fmla="*/ 941560 w 1062273"/>
                <a:gd name="connsiteY80" fmla="*/ 201438 h 835180"/>
                <a:gd name="connsiteX81" fmla="*/ 977774 w 1062273"/>
                <a:gd name="connsiteY81" fmla="*/ 180313 h 835180"/>
                <a:gd name="connsiteX82" fmla="*/ 1029077 w 1062273"/>
                <a:gd name="connsiteY82" fmla="*/ 153153 h 835180"/>
                <a:gd name="connsiteX83" fmla="*/ 1062273 w 1062273"/>
                <a:gd name="connsiteY83" fmla="*/ 119957 h 835180"/>
                <a:gd name="connsiteX84" fmla="*/ 1059255 w 1062273"/>
                <a:gd name="connsiteY84" fmla="*/ 110903 h 835180"/>
                <a:gd name="connsiteX85" fmla="*/ 1038130 w 1062273"/>
                <a:gd name="connsiteY85" fmla="*/ 116939 h 835180"/>
                <a:gd name="connsiteX86" fmla="*/ 1026059 w 1062273"/>
                <a:gd name="connsiteY86" fmla="*/ 132028 h 835180"/>
                <a:gd name="connsiteX87" fmla="*/ 1001916 w 1062273"/>
                <a:gd name="connsiteY87" fmla="*/ 159188 h 835180"/>
                <a:gd name="connsiteX88" fmla="*/ 935524 w 1062273"/>
                <a:gd name="connsiteY88" fmla="*/ 279901 h 835180"/>
                <a:gd name="connsiteX89" fmla="*/ 896293 w 1062273"/>
                <a:gd name="connsiteY89" fmla="*/ 346293 h 835180"/>
                <a:gd name="connsiteX90" fmla="*/ 844990 w 1062273"/>
                <a:gd name="connsiteY90" fmla="*/ 470024 h 835180"/>
                <a:gd name="connsiteX91" fmla="*/ 820847 w 1062273"/>
                <a:gd name="connsiteY91" fmla="*/ 518309 h 835180"/>
                <a:gd name="connsiteX92" fmla="*/ 820847 w 1062273"/>
                <a:gd name="connsiteY92" fmla="*/ 623933 h 835180"/>
                <a:gd name="connsiteX93" fmla="*/ 826883 w 1062273"/>
                <a:gd name="connsiteY93" fmla="*/ 636004 h 835180"/>
                <a:gd name="connsiteX94" fmla="*/ 817829 w 1062273"/>
                <a:gd name="connsiteY94" fmla="*/ 642040 h 835180"/>
                <a:gd name="connsiteX95" fmla="*/ 751437 w 1062273"/>
                <a:gd name="connsiteY95" fmla="*/ 648075 h 835180"/>
                <a:gd name="connsiteX96" fmla="*/ 703152 w 1062273"/>
                <a:gd name="connsiteY96" fmla="*/ 660147 h 835180"/>
                <a:gd name="connsiteX97" fmla="*/ 467762 w 1062273"/>
                <a:gd name="connsiteY97" fmla="*/ 678254 h 835180"/>
                <a:gd name="connsiteX98" fmla="*/ 380245 w 1062273"/>
                <a:gd name="connsiteY98" fmla="*/ 705414 h 835180"/>
                <a:gd name="connsiteX99" fmla="*/ 347049 w 1062273"/>
                <a:gd name="connsiteY99" fmla="*/ 714468 h 835180"/>
                <a:gd name="connsiteX100" fmla="*/ 331960 w 1062273"/>
                <a:gd name="connsiteY100" fmla="*/ 720503 h 835180"/>
                <a:gd name="connsiteX101" fmla="*/ 368174 w 1062273"/>
                <a:gd name="connsiteY101" fmla="*/ 714468 h 835180"/>
                <a:gd name="connsiteX0" fmla="*/ 0 w 1062273"/>
                <a:gd name="connsiteY0" fmla="*/ 523773 h 858751"/>
                <a:gd name="connsiteX1" fmla="*/ 87516 w 1062273"/>
                <a:gd name="connsiteY1" fmla="*/ 463417 h 858751"/>
                <a:gd name="connsiteX2" fmla="*/ 138819 w 1062273"/>
                <a:gd name="connsiteY2" fmla="*/ 381936 h 858751"/>
                <a:gd name="connsiteX3" fmla="*/ 162962 w 1062273"/>
                <a:gd name="connsiteY3" fmla="*/ 333650 h 858751"/>
                <a:gd name="connsiteX4" fmla="*/ 178051 w 1062273"/>
                <a:gd name="connsiteY4" fmla="*/ 303472 h 858751"/>
                <a:gd name="connsiteX5" fmla="*/ 146972 w 1062273"/>
                <a:gd name="connsiteY5" fmla="*/ 31796 h 858751"/>
                <a:gd name="connsiteX6" fmla="*/ 193140 w 1062273"/>
                <a:gd name="connsiteY6" fmla="*/ 321579 h 858751"/>
                <a:gd name="connsiteX7" fmla="*/ 199176 w 1062273"/>
                <a:gd name="connsiteY7" fmla="*/ 363829 h 858751"/>
                <a:gd name="connsiteX8" fmla="*/ 202194 w 1062273"/>
                <a:gd name="connsiteY8" fmla="*/ 421167 h 858751"/>
                <a:gd name="connsiteX9" fmla="*/ 205212 w 1062273"/>
                <a:gd name="connsiteY9" fmla="*/ 451345 h 858751"/>
                <a:gd name="connsiteX10" fmla="*/ 208229 w 1062273"/>
                <a:gd name="connsiteY10" fmla="*/ 544898 h 858751"/>
                <a:gd name="connsiteX11" fmla="*/ 199176 w 1062273"/>
                <a:gd name="connsiteY11" fmla="*/ 674664 h 858751"/>
                <a:gd name="connsiteX12" fmla="*/ 196158 w 1062273"/>
                <a:gd name="connsiteY12" fmla="*/ 695789 h 858751"/>
                <a:gd name="connsiteX13" fmla="*/ 184087 w 1062273"/>
                <a:gd name="connsiteY13" fmla="*/ 741056 h 858751"/>
                <a:gd name="connsiteX14" fmla="*/ 181069 w 1062273"/>
                <a:gd name="connsiteY14" fmla="*/ 756145 h 858751"/>
                <a:gd name="connsiteX15" fmla="*/ 168998 w 1062273"/>
                <a:gd name="connsiteY15" fmla="*/ 786324 h 858751"/>
                <a:gd name="connsiteX16" fmla="*/ 165980 w 1062273"/>
                <a:gd name="connsiteY16" fmla="*/ 807448 h 858751"/>
                <a:gd name="connsiteX17" fmla="*/ 162962 w 1062273"/>
                <a:gd name="connsiteY17" fmla="*/ 831591 h 858751"/>
                <a:gd name="connsiteX18" fmla="*/ 156926 w 1062273"/>
                <a:gd name="connsiteY18" fmla="*/ 858751 h 858751"/>
                <a:gd name="connsiteX19" fmla="*/ 159944 w 1062273"/>
                <a:gd name="connsiteY19" fmla="*/ 692771 h 858751"/>
                <a:gd name="connsiteX20" fmla="*/ 172016 w 1062273"/>
                <a:gd name="connsiteY20" fmla="*/ 647504 h 858751"/>
                <a:gd name="connsiteX21" fmla="*/ 178051 w 1062273"/>
                <a:gd name="connsiteY21" fmla="*/ 626379 h 858751"/>
                <a:gd name="connsiteX22" fmla="*/ 181069 w 1062273"/>
                <a:gd name="connsiteY22" fmla="*/ 602237 h 858751"/>
                <a:gd name="connsiteX23" fmla="*/ 184087 w 1062273"/>
                <a:gd name="connsiteY23" fmla="*/ 553951 h 858751"/>
                <a:gd name="connsiteX24" fmla="*/ 193140 w 1062273"/>
                <a:gd name="connsiteY24" fmla="*/ 514720 h 858751"/>
                <a:gd name="connsiteX25" fmla="*/ 199176 w 1062273"/>
                <a:gd name="connsiteY25" fmla="*/ 493595 h 858751"/>
                <a:gd name="connsiteX26" fmla="*/ 205212 w 1062273"/>
                <a:gd name="connsiteY26" fmla="*/ 484542 h 858751"/>
                <a:gd name="connsiteX27" fmla="*/ 214265 w 1062273"/>
                <a:gd name="connsiteY27" fmla="*/ 490577 h 858751"/>
                <a:gd name="connsiteX28" fmla="*/ 226336 w 1062273"/>
                <a:gd name="connsiteY28" fmla="*/ 520755 h 858751"/>
                <a:gd name="connsiteX29" fmla="*/ 232372 w 1062273"/>
                <a:gd name="connsiteY29" fmla="*/ 532827 h 858751"/>
                <a:gd name="connsiteX30" fmla="*/ 241425 w 1062273"/>
                <a:gd name="connsiteY30" fmla="*/ 556969 h 858751"/>
                <a:gd name="connsiteX31" fmla="*/ 250479 w 1062273"/>
                <a:gd name="connsiteY31" fmla="*/ 578094 h 858751"/>
                <a:gd name="connsiteX32" fmla="*/ 262550 w 1062273"/>
                <a:gd name="connsiteY32" fmla="*/ 584130 h 858751"/>
                <a:gd name="connsiteX33" fmla="*/ 289711 w 1062273"/>
                <a:gd name="connsiteY33" fmla="*/ 535844 h 858751"/>
                <a:gd name="connsiteX34" fmla="*/ 295746 w 1062273"/>
                <a:gd name="connsiteY34" fmla="*/ 526791 h 858751"/>
                <a:gd name="connsiteX35" fmla="*/ 298764 w 1062273"/>
                <a:gd name="connsiteY35" fmla="*/ 508684 h 858751"/>
                <a:gd name="connsiteX36" fmla="*/ 292728 w 1062273"/>
                <a:gd name="connsiteY36" fmla="*/ 496613 h 858751"/>
                <a:gd name="connsiteX37" fmla="*/ 301782 w 1062273"/>
                <a:gd name="connsiteY37" fmla="*/ 526791 h 858751"/>
                <a:gd name="connsiteX38" fmla="*/ 310835 w 1062273"/>
                <a:gd name="connsiteY38" fmla="*/ 535844 h 858751"/>
                <a:gd name="connsiteX39" fmla="*/ 319889 w 1062273"/>
                <a:gd name="connsiteY39" fmla="*/ 532827 h 858751"/>
                <a:gd name="connsiteX40" fmla="*/ 331960 w 1062273"/>
                <a:gd name="connsiteY40" fmla="*/ 511702 h 858751"/>
                <a:gd name="connsiteX41" fmla="*/ 344031 w 1062273"/>
                <a:gd name="connsiteY41" fmla="*/ 484542 h 858751"/>
                <a:gd name="connsiteX42" fmla="*/ 359120 w 1062273"/>
                <a:gd name="connsiteY42" fmla="*/ 457381 h 858751"/>
                <a:gd name="connsiteX43" fmla="*/ 365156 w 1062273"/>
                <a:gd name="connsiteY43" fmla="*/ 490577 h 858751"/>
                <a:gd name="connsiteX44" fmla="*/ 374210 w 1062273"/>
                <a:gd name="connsiteY44" fmla="*/ 496613 h 858751"/>
                <a:gd name="connsiteX45" fmla="*/ 389299 w 1062273"/>
                <a:gd name="connsiteY45" fmla="*/ 490577 h 858751"/>
                <a:gd name="connsiteX46" fmla="*/ 398352 w 1062273"/>
                <a:gd name="connsiteY46" fmla="*/ 487559 h 858751"/>
                <a:gd name="connsiteX47" fmla="*/ 401370 w 1062273"/>
                <a:gd name="connsiteY47" fmla="*/ 475488 h 858751"/>
                <a:gd name="connsiteX48" fmla="*/ 407406 w 1062273"/>
                <a:gd name="connsiteY48" fmla="*/ 466435 h 858751"/>
                <a:gd name="connsiteX49" fmla="*/ 410423 w 1062273"/>
                <a:gd name="connsiteY49" fmla="*/ 457381 h 858751"/>
                <a:gd name="connsiteX50" fmla="*/ 425513 w 1062273"/>
                <a:gd name="connsiteY50" fmla="*/ 481524 h 858751"/>
                <a:gd name="connsiteX51" fmla="*/ 440602 w 1062273"/>
                <a:gd name="connsiteY51" fmla="*/ 454363 h 858751"/>
                <a:gd name="connsiteX52" fmla="*/ 452673 w 1062273"/>
                <a:gd name="connsiteY52" fmla="*/ 433239 h 858751"/>
                <a:gd name="connsiteX53" fmla="*/ 470780 w 1062273"/>
                <a:gd name="connsiteY53" fmla="*/ 375900 h 858751"/>
                <a:gd name="connsiteX54" fmla="*/ 485869 w 1062273"/>
                <a:gd name="connsiteY54" fmla="*/ 342704 h 858751"/>
                <a:gd name="connsiteX55" fmla="*/ 497940 w 1062273"/>
                <a:gd name="connsiteY55" fmla="*/ 282347 h 858751"/>
                <a:gd name="connsiteX56" fmla="*/ 500958 w 1062273"/>
                <a:gd name="connsiteY56" fmla="*/ 228027 h 858751"/>
                <a:gd name="connsiteX57" fmla="*/ 506994 w 1062273"/>
                <a:gd name="connsiteY57" fmla="*/ 194831 h 858751"/>
                <a:gd name="connsiteX58" fmla="*/ 513029 w 1062273"/>
                <a:gd name="connsiteY58" fmla="*/ 179742 h 858751"/>
                <a:gd name="connsiteX59" fmla="*/ 513029 w 1062273"/>
                <a:gd name="connsiteY59" fmla="*/ 511702 h 858751"/>
                <a:gd name="connsiteX60" fmla="*/ 525101 w 1062273"/>
                <a:gd name="connsiteY60" fmla="*/ 559987 h 858751"/>
                <a:gd name="connsiteX61" fmla="*/ 531136 w 1062273"/>
                <a:gd name="connsiteY61" fmla="*/ 578094 h 858751"/>
                <a:gd name="connsiteX62" fmla="*/ 534154 w 1062273"/>
                <a:gd name="connsiteY62" fmla="*/ 590165 h 858751"/>
                <a:gd name="connsiteX63" fmla="*/ 543208 w 1062273"/>
                <a:gd name="connsiteY63" fmla="*/ 611290 h 858751"/>
                <a:gd name="connsiteX64" fmla="*/ 558297 w 1062273"/>
                <a:gd name="connsiteY64" fmla="*/ 665611 h 858751"/>
                <a:gd name="connsiteX65" fmla="*/ 555279 w 1062273"/>
                <a:gd name="connsiteY65" fmla="*/ 556969 h 858751"/>
                <a:gd name="connsiteX66" fmla="*/ 552261 w 1062273"/>
                <a:gd name="connsiteY66" fmla="*/ 463417 h 858751"/>
                <a:gd name="connsiteX67" fmla="*/ 549243 w 1062273"/>
                <a:gd name="connsiteY67" fmla="*/ 403060 h 858751"/>
                <a:gd name="connsiteX68" fmla="*/ 543208 w 1062273"/>
                <a:gd name="connsiteY68" fmla="*/ 390989 h 858751"/>
                <a:gd name="connsiteX69" fmla="*/ 540190 w 1062273"/>
                <a:gd name="connsiteY69" fmla="*/ 381936 h 858751"/>
                <a:gd name="connsiteX70" fmla="*/ 540190 w 1062273"/>
                <a:gd name="connsiteY70" fmla="*/ 427203 h 858751"/>
                <a:gd name="connsiteX71" fmla="*/ 555279 w 1062273"/>
                <a:gd name="connsiteY71" fmla="*/ 430221 h 858751"/>
                <a:gd name="connsiteX72" fmla="*/ 573386 w 1062273"/>
                <a:gd name="connsiteY72" fmla="*/ 427203 h 858751"/>
                <a:gd name="connsiteX73" fmla="*/ 582439 w 1062273"/>
                <a:gd name="connsiteY73" fmla="*/ 406078 h 858751"/>
                <a:gd name="connsiteX74" fmla="*/ 573386 w 1062273"/>
                <a:gd name="connsiteY74" fmla="*/ 397025 h 858751"/>
                <a:gd name="connsiteX75" fmla="*/ 579421 w 1062273"/>
                <a:gd name="connsiteY75" fmla="*/ 387971 h 858751"/>
                <a:gd name="connsiteX76" fmla="*/ 627707 w 1062273"/>
                <a:gd name="connsiteY76" fmla="*/ 378918 h 858751"/>
                <a:gd name="connsiteX77" fmla="*/ 666938 w 1062273"/>
                <a:gd name="connsiteY77" fmla="*/ 360811 h 858751"/>
                <a:gd name="connsiteX78" fmla="*/ 790669 w 1062273"/>
                <a:gd name="connsiteY78" fmla="*/ 303472 h 858751"/>
                <a:gd name="connsiteX79" fmla="*/ 854043 w 1062273"/>
                <a:gd name="connsiteY79" fmla="*/ 276312 h 858751"/>
                <a:gd name="connsiteX80" fmla="*/ 941560 w 1062273"/>
                <a:gd name="connsiteY80" fmla="*/ 225009 h 858751"/>
                <a:gd name="connsiteX81" fmla="*/ 977774 w 1062273"/>
                <a:gd name="connsiteY81" fmla="*/ 203884 h 858751"/>
                <a:gd name="connsiteX82" fmla="*/ 1029077 w 1062273"/>
                <a:gd name="connsiteY82" fmla="*/ 176724 h 858751"/>
                <a:gd name="connsiteX83" fmla="*/ 1062273 w 1062273"/>
                <a:gd name="connsiteY83" fmla="*/ 143528 h 858751"/>
                <a:gd name="connsiteX84" fmla="*/ 1059255 w 1062273"/>
                <a:gd name="connsiteY84" fmla="*/ 134474 h 858751"/>
                <a:gd name="connsiteX85" fmla="*/ 1038130 w 1062273"/>
                <a:gd name="connsiteY85" fmla="*/ 140510 h 858751"/>
                <a:gd name="connsiteX86" fmla="*/ 1026059 w 1062273"/>
                <a:gd name="connsiteY86" fmla="*/ 155599 h 858751"/>
                <a:gd name="connsiteX87" fmla="*/ 1001916 w 1062273"/>
                <a:gd name="connsiteY87" fmla="*/ 182759 h 858751"/>
                <a:gd name="connsiteX88" fmla="*/ 935524 w 1062273"/>
                <a:gd name="connsiteY88" fmla="*/ 303472 h 858751"/>
                <a:gd name="connsiteX89" fmla="*/ 896293 w 1062273"/>
                <a:gd name="connsiteY89" fmla="*/ 369864 h 858751"/>
                <a:gd name="connsiteX90" fmla="*/ 844990 w 1062273"/>
                <a:gd name="connsiteY90" fmla="*/ 493595 h 858751"/>
                <a:gd name="connsiteX91" fmla="*/ 820847 w 1062273"/>
                <a:gd name="connsiteY91" fmla="*/ 541880 h 858751"/>
                <a:gd name="connsiteX92" fmla="*/ 820847 w 1062273"/>
                <a:gd name="connsiteY92" fmla="*/ 647504 h 858751"/>
                <a:gd name="connsiteX93" fmla="*/ 826883 w 1062273"/>
                <a:gd name="connsiteY93" fmla="*/ 659575 h 858751"/>
                <a:gd name="connsiteX94" fmla="*/ 817829 w 1062273"/>
                <a:gd name="connsiteY94" fmla="*/ 665611 h 858751"/>
                <a:gd name="connsiteX95" fmla="*/ 751437 w 1062273"/>
                <a:gd name="connsiteY95" fmla="*/ 671646 h 858751"/>
                <a:gd name="connsiteX96" fmla="*/ 703152 w 1062273"/>
                <a:gd name="connsiteY96" fmla="*/ 683718 h 858751"/>
                <a:gd name="connsiteX97" fmla="*/ 467762 w 1062273"/>
                <a:gd name="connsiteY97" fmla="*/ 701825 h 858751"/>
                <a:gd name="connsiteX98" fmla="*/ 380245 w 1062273"/>
                <a:gd name="connsiteY98" fmla="*/ 728985 h 858751"/>
                <a:gd name="connsiteX99" fmla="*/ 347049 w 1062273"/>
                <a:gd name="connsiteY99" fmla="*/ 738039 h 858751"/>
                <a:gd name="connsiteX100" fmla="*/ 331960 w 1062273"/>
                <a:gd name="connsiteY100" fmla="*/ 744074 h 858751"/>
                <a:gd name="connsiteX101" fmla="*/ 368174 w 1062273"/>
                <a:gd name="connsiteY101" fmla="*/ 738039 h 858751"/>
                <a:gd name="connsiteX0" fmla="*/ 0 w 1062273"/>
                <a:gd name="connsiteY0" fmla="*/ 527098 h 862076"/>
                <a:gd name="connsiteX1" fmla="*/ 87516 w 1062273"/>
                <a:gd name="connsiteY1" fmla="*/ 466742 h 862076"/>
                <a:gd name="connsiteX2" fmla="*/ 138819 w 1062273"/>
                <a:gd name="connsiteY2" fmla="*/ 385261 h 862076"/>
                <a:gd name="connsiteX3" fmla="*/ 162962 w 1062273"/>
                <a:gd name="connsiteY3" fmla="*/ 336975 h 862076"/>
                <a:gd name="connsiteX4" fmla="*/ 178051 w 1062273"/>
                <a:gd name="connsiteY4" fmla="*/ 306797 h 862076"/>
                <a:gd name="connsiteX5" fmla="*/ 146972 w 1062273"/>
                <a:gd name="connsiteY5" fmla="*/ 35121 h 862076"/>
                <a:gd name="connsiteX6" fmla="*/ 193140 w 1062273"/>
                <a:gd name="connsiteY6" fmla="*/ 324904 h 862076"/>
                <a:gd name="connsiteX7" fmla="*/ 199176 w 1062273"/>
                <a:gd name="connsiteY7" fmla="*/ 367154 h 862076"/>
                <a:gd name="connsiteX8" fmla="*/ 202194 w 1062273"/>
                <a:gd name="connsiteY8" fmla="*/ 424492 h 862076"/>
                <a:gd name="connsiteX9" fmla="*/ 205212 w 1062273"/>
                <a:gd name="connsiteY9" fmla="*/ 454670 h 862076"/>
                <a:gd name="connsiteX10" fmla="*/ 208229 w 1062273"/>
                <a:gd name="connsiteY10" fmla="*/ 548223 h 862076"/>
                <a:gd name="connsiteX11" fmla="*/ 199176 w 1062273"/>
                <a:gd name="connsiteY11" fmla="*/ 677989 h 862076"/>
                <a:gd name="connsiteX12" fmla="*/ 196158 w 1062273"/>
                <a:gd name="connsiteY12" fmla="*/ 699114 h 862076"/>
                <a:gd name="connsiteX13" fmla="*/ 184087 w 1062273"/>
                <a:gd name="connsiteY13" fmla="*/ 744381 h 862076"/>
                <a:gd name="connsiteX14" fmla="*/ 181069 w 1062273"/>
                <a:gd name="connsiteY14" fmla="*/ 759470 h 862076"/>
                <a:gd name="connsiteX15" fmla="*/ 168998 w 1062273"/>
                <a:gd name="connsiteY15" fmla="*/ 789649 h 862076"/>
                <a:gd name="connsiteX16" fmla="*/ 165980 w 1062273"/>
                <a:gd name="connsiteY16" fmla="*/ 810773 h 862076"/>
                <a:gd name="connsiteX17" fmla="*/ 162962 w 1062273"/>
                <a:gd name="connsiteY17" fmla="*/ 834916 h 862076"/>
                <a:gd name="connsiteX18" fmla="*/ 156926 w 1062273"/>
                <a:gd name="connsiteY18" fmla="*/ 862076 h 862076"/>
                <a:gd name="connsiteX19" fmla="*/ 159944 w 1062273"/>
                <a:gd name="connsiteY19" fmla="*/ 696096 h 862076"/>
                <a:gd name="connsiteX20" fmla="*/ 172016 w 1062273"/>
                <a:gd name="connsiteY20" fmla="*/ 650829 h 862076"/>
                <a:gd name="connsiteX21" fmla="*/ 178051 w 1062273"/>
                <a:gd name="connsiteY21" fmla="*/ 629704 h 862076"/>
                <a:gd name="connsiteX22" fmla="*/ 181069 w 1062273"/>
                <a:gd name="connsiteY22" fmla="*/ 605562 h 862076"/>
                <a:gd name="connsiteX23" fmla="*/ 184087 w 1062273"/>
                <a:gd name="connsiteY23" fmla="*/ 557276 h 862076"/>
                <a:gd name="connsiteX24" fmla="*/ 193140 w 1062273"/>
                <a:gd name="connsiteY24" fmla="*/ 518045 h 862076"/>
                <a:gd name="connsiteX25" fmla="*/ 199176 w 1062273"/>
                <a:gd name="connsiteY25" fmla="*/ 496920 h 862076"/>
                <a:gd name="connsiteX26" fmla="*/ 205212 w 1062273"/>
                <a:gd name="connsiteY26" fmla="*/ 487867 h 862076"/>
                <a:gd name="connsiteX27" fmla="*/ 214265 w 1062273"/>
                <a:gd name="connsiteY27" fmla="*/ 493902 h 862076"/>
                <a:gd name="connsiteX28" fmla="*/ 226336 w 1062273"/>
                <a:gd name="connsiteY28" fmla="*/ 524080 h 862076"/>
                <a:gd name="connsiteX29" fmla="*/ 232372 w 1062273"/>
                <a:gd name="connsiteY29" fmla="*/ 536152 h 862076"/>
                <a:gd name="connsiteX30" fmla="*/ 241425 w 1062273"/>
                <a:gd name="connsiteY30" fmla="*/ 560294 h 862076"/>
                <a:gd name="connsiteX31" fmla="*/ 250479 w 1062273"/>
                <a:gd name="connsiteY31" fmla="*/ 581419 h 862076"/>
                <a:gd name="connsiteX32" fmla="*/ 262550 w 1062273"/>
                <a:gd name="connsiteY32" fmla="*/ 587455 h 862076"/>
                <a:gd name="connsiteX33" fmla="*/ 289711 w 1062273"/>
                <a:gd name="connsiteY33" fmla="*/ 539169 h 862076"/>
                <a:gd name="connsiteX34" fmla="*/ 295746 w 1062273"/>
                <a:gd name="connsiteY34" fmla="*/ 530116 h 862076"/>
                <a:gd name="connsiteX35" fmla="*/ 298764 w 1062273"/>
                <a:gd name="connsiteY35" fmla="*/ 512009 h 862076"/>
                <a:gd name="connsiteX36" fmla="*/ 292728 w 1062273"/>
                <a:gd name="connsiteY36" fmla="*/ 499938 h 862076"/>
                <a:gd name="connsiteX37" fmla="*/ 301782 w 1062273"/>
                <a:gd name="connsiteY37" fmla="*/ 530116 h 862076"/>
                <a:gd name="connsiteX38" fmla="*/ 310835 w 1062273"/>
                <a:gd name="connsiteY38" fmla="*/ 539169 h 862076"/>
                <a:gd name="connsiteX39" fmla="*/ 319889 w 1062273"/>
                <a:gd name="connsiteY39" fmla="*/ 536152 h 862076"/>
                <a:gd name="connsiteX40" fmla="*/ 331960 w 1062273"/>
                <a:gd name="connsiteY40" fmla="*/ 515027 h 862076"/>
                <a:gd name="connsiteX41" fmla="*/ 344031 w 1062273"/>
                <a:gd name="connsiteY41" fmla="*/ 487867 h 862076"/>
                <a:gd name="connsiteX42" fmla="*/ 359120 w 1062273"/>
                <a:gd name="connsiteY42" fmla="*/ 460706 h 862076"/>
                <a:gd name="connsiteX43" fmla="*/ 365156 w 1062273"/>
                <a:gd name="connsiteY43" fmla="*/ 493902 h 862076"/>
                <a:gd name="connsiteX44" fmla="*/ 374210 w 1062273"/>
                <a:gd name="connsiteY44" fmla="*/ 499938 h 862076"/>
                <a:gd name="connsiteX45" fmla="*/ 389299 w 1062273"/>
                <a:gd name="connsiteY45" fmla="*/ 493902 h 862076"/>
                <a:gd name="connsiteX46" fmla="*/ 398352 w 1062273"/>
                <a:gd name="connsiteY46" fmla="*/ 490884 h 862076"/>
                <a:gd name="connsiteX47" fmla="*/ 401370 w 1062273"/>
                <a:gd name="connsiteY47" fmla="*/ 478813 h 862076"/>
                <a:gd name="connsiteX48" fmla="*/ 407406 w 1062273"/>
                <a:gd name="connsiteY48" fmla="*/ 469760 h 862076"/>
                <a:gd name="connsiteX49" fmla="*/ 410423 w 1062273"/>
                <a:gd name="connsiteY49" fmla="*/ 460706 h 862076"/>
                <a:gd name="connsiteX50" fmla="*/ 425513 w 1062273"/>
                <a:gd name="connsiteY50" fmla="*/ 484849 h 862076"/>
                <a:gd name="connsiteX51" fmla="*/ 440602 w 1062273"/>
                <a:gd name="connsiteY51" fmla="*/ 457688 h 862076"/>
                <a:gd name="connsiteX52" fmla="*/ 452673 w 1062273"/>
                <a:gd name="connsiteY52" fmla="*/ 436564 h 862076"/>
                <a:gd name="connsiteX53" fmla="*/ 470780 w 1062273"/>
                <a:gd name="connsiteY53" fmla="*/ 379225 h 862076"/>
                <a:gd name="connsiteX54" fmla="*/ 485869 w 1062273"/>
                <a:gd name="connsiteY54" fmla="*/ 346029 h 862076"/>
                <a:gd name="connsiteX55" fmla="*/ 497940 w 1062273"/>
                <a:gd name="connsiteY55" fmla="*/ 285672 h 862076"/>
                <a:gd name="connsiteX56" fmla="*/ 500958 w 1062273"/>
                <a:gd name="connsiteY56" fmla="*/ 231352 h 862076"/>
                <a:gd name="connsiteX57" fmla="*/ 506994 w 1062273"/>
                <a:gd name="connsiteY57" fmla="*/ 198156 h 862076"/>
                <a:gd name="connsiteX58" fmla="*/ 513029 w 1062273"/>
                <a:gd name="connsiteY58" fmla="*/ 183067 h 862076"/>
                <a:gd name="connsiteX59" fmla="*/ 513029 w 1062273"/>
                <a:gd name="connsiteY59" fmla="*/ 515027 h 862076"/>
                <a:gd name="connsiteX60" fmla="*/ 525101 w 1062273"/>
                <a:gd name="connsiteY60" fmla="*/ 563312 h 862076"/>
                <a:gd name="connsiteX61" fmla="*/ 531136 w 1062273"/>
                <a:gd name="connsiteY61" fmla="*/ 581419 h 862076"/>
                <a:gd name="connsiteX62" fmla="*/ 534154 w 1062273"/>
                <a:gd name="connsiteY62" fmla="*/ 593490 h 862076"/>
                <a:gd name="connsiteX63" fmla="*/ 543208 w 1062273"/>
                <a:gd name="connsiteY63" fmla="*/ 614615 h 862076"/>
                <a:gd name="connsiteX64" fmla="*/ 558297 w 1062273"/>
                <a:gd name="connsiteY64" fmla="*/ 668936 h 862076"/>
                <a:gd name="connsiteX65" fmla="*/ 555279 w 1062273"/>
                <a:gd name="connsiteY65" fmla="*/ 560294 h 862076"/>
                <a:gd name="connsiteX66" fmla="*/ 552261 w 1062273"/>
                <a:gd name="connsiteY66" fmla="*/ 466742 h 862076"/>
                <a:gd name="connsiteX67" fmla="*/ 549243 w 1062273"/>
                <a:gd name="connsiteY67" fmla="*/ 406385 h 862076"/>
                <a:gd name="connsiteX68" fmla="*/ 543208 w 1062273"/>
                <a:gd name="connsiteY68" fmla="*/ 394314 h 862076"/>
                <a:gd name="connsiteX69" fmla="*/ 540190 w 1062273"/>
                <a:gd name="connsiteY69" fmla="*/ 385261 h 862076"/>
                <a:gd name="connsiteX70" fmla="*/ 540190 w 1062273"/>
                <a:gd name="connsiteY70" fmla="*/ 430528 h 862076"/>
                <a:gd name="connsiteX71" fmla="*/ 555279 w 1062273"/>
                <a:gd name="connsiteY71" fmla="*/ 433546 h 862076"/>
                <a:gd name="connsiteX72" fmla="*/ 573386 w 1062273"/>
                <a:gd name="connsiteY72" fmla="*/ 430528 h 862076"/>
                <a:gd name="connsiteX73" fmla="*/ 582439 w 1062273"/>
                <a:gd name="connsiteY73" fmla="*/ 409403 h 862076"/>
                <a:gd name="connsiteX74" fmla="*/ 573386 w 1062273"/>
                <a:gd name="connsiteY74" fmla="*/ 400350 h 862076"/>
                <a:gd name="connsiteX75" fmla="*/ 579421 w 1062273"/>
                <a:gd name="connsiteY75" fmla="*/ 391296 h 862076"/>
                <a:gd name="connsiteX76" fmla="*/ 627707 w 1062273"/>
                <a:gd name="connsiteY76" fmla="*/ 382243 h 862076"/>
                <a:gd name="connsiteX77" fmla="*/ 666938 w 1062273"/>
                <a:gd name="connsiteY77" fmla="*/ 364136 h 862076"/>
                <a:gd name="connsiteX78" fmla="*/ 790669 w 1062273"/>
                <a:gd name="connsiteY78" fmla="*/ 306797 h 862076"/>
                <a:gd name="connsiteX79" fmla="*/ 854043 w 1062273"/>
                <a:gd name="connsiteY79" fmla="*/ 279637 h 862076"/>
                <a:gd name="connsiteX80" fmla="*/ 941560 w 1062273"/>
                <a:gd name="connsiteY80" fmla="*/ 228334 h 862076"/>
                <a:gd name="connsiteX81" fmla="*/ 977774 w 1062273"/>
                <a:gd name="connsiteY81" fmla="*/ 207209 h 862076"/>
                <a:gd name="connsiteX82" fmla="*/ 1029077 w 1062273"/>
                <a:gd name="connsiteY82" fmla="*/ 180049 h 862076"/>
                <a:gd name="connsiteX83" fmla="*/ 1062273 w 1062273"/>
                <a:gd name="connsiteY83" fmla="*/ 146853 h 862076"/>
                <a:gd name="connsiteX84" fmla="*/ 1059255 w 1062273"/>
                <a:gd name="connsiteY84" fmla="*/ 137799 h 862076"/>
                <a:gd name="connsiteX85" fmla="*/ 1038130 w 1062273"/>
                <a:gd name="connsiteY85" fmla="*/ 143835 h 862076"/>
                <a:gd name="connsiteX86" fmla="*/ 1026059 w 1062273"/>
                <a:gd name="connsiteY86" fmla="*/ 158924 h 862076"/>
                <a:gd name="connsiteX87" fmla="*/ 1001916 w 1062273"/>
                <a:gd name="connsiteY87" fmla="*/ 186084 h 862076"/>
                <a:gd name="connsiteX88" fmla="*/ 935524 w 1062273"/>
                <a:gd name="connsiteY88" fmla="*/ 306797 h 862076"/>
                <a:gd name="connsiteX89" fmla="*/ 896293 w 1062273"/>
                <a:gd name="connsiteY89" fmla="*/ 373189 h 862076"/>
                <a:gd name="connsiteX90" fmla="*/ 844990 w 1062273"/>
                <a:gd name="connsiteY90" fmla="*/ 496920 h 862076"/>
                <a:gd name="connsiteX91" fmla="*/ 820847 w 1062273"/>
                <a:gd name="connsiteY91" fmla="*/ 545205 h 862076"/>
                <a:gd name="connsiteX92" fmla="*/ 820847 w 1062273"/>
                <a:gd name="connsiteY92" fmla="*/ 650829 h 862076"/>
                <a:gd name="connsiteX93" fmla="*/ 826883 w 1062273"/>
                <a:gd name="connsiteY93" fmla="*/ 662900 h 862076"/>
                <a:gd name="connsiteX94" fmla="*/ 817829 w 1062273"/>
                <a:gd name="connsiteY94" fmla="*/ 668936 h 862076"/>
                <a:gd name="connsiteX95" fmla="*/ 751437 w 1062273"/>
                <a:gd name="connsiteY95" fmla="*/ 674971 h 862076"/>
                <a:gd name="connsiteX96" fmla="*/ 703152 w 1062273"/>
                <a:gd name="connsiteY96" fmla="*/ 687043 h 862076"/>
                <a:gd name="connsiteX97" fmla="*/ 467762 w 1062273"/>
                <a:gd name="connsiteY97" fmla="*/ 705150 h 862076"/>
                <a:gd name="connsiteX98" fmla="*/ 380245 w 1062273"/>
                <a:gd name="connsiteY98" fmla="*/ 732310 h 862076"/>
                <a:gd name="connsiteX99" fmla="*/ 347049 w 1062273"/>
                <a:gd name="connsiteY99" fmla="*/ 741364 h 862076"/>
                <a:gd name="connsiteX100" fmla="*/ 331960 w 1062273"/>
                <a:gd name="connsiteY100" fmla="*/ 747399 h 862076"/>
                <a:gd name="connsiteX101" fmla="*/ 368174 w 1062273"/>
                <a:gd name="connsiteY101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84087 w 1062273"/>
                <a:gd name="connsiteY12" fmla="*/ 744381 h 862076"/>
                <a:gd name="connsiteX13" fmla="*/ 181069 w 1062273"/>
                <a:gd name="connsiteY13" fmla="*/ 759470 h 862076"/>
                <a:gd name="connsiteX14" fmla="*/ 168998 w 1062273"/>
                <a:gd name="connsiteY14" fmla="*/ 789649 h 862076"/>
                <a:gd name="connsiteX15" fmla="*/ 165980 w 1062273"/>
                <a:gd name="connsiteY15" fmla="*/ 810773 h 862076"/>
                <a:gd name="connsiteX16" fmla="*/ 162962 w 1062273"/>
                <a:gd name="connsiteY16" fmla="*/ 834916 h 862076"/>
                <a:gd name="connsiteX17" fmla="*/ 156926 w 1062273"/>
                <a:gd name="connsiteY17" fmla="*/ 862076 h 862076"/>
                <a:gd name="connsiteX18" fmla="*/ 159944 w 1062273"/>
                <a:gd name="connsiteY18" fmla="*/ 696096 h 862076"/>
                <a:gd name="connsiteX19" fmla="*/ 172016 w 1062273"/>
                <a:gd name="connsiteY19" fmla="*/ 650829 h 862076"/>
                <a:gd name="connsiteX20" fmla="*/ 178051 w 1062273"/>
                <a:gd name="connsiteY20" fmla="*/ 629704 h 862076"/>
                <a:gd name="connsiteX21" fmla="*/ 181069 w 1062273"/>
                <a:gd name="connsiteY21" fmla="*/ 605562 h 862076"/>
                <a:gd name="connsiteX22" fmla="*/ 184087 w 1062273"/>
                <a:gd name="connsiteY22" fmla="*/ 557276 h 862076"/>
                <a:gd name="connsiteX23" fmla="*/ 193140 w 1062273"/>
                <a:gd name="connsiteY23" fmla="*/ 518045 h 862076"/>
                <a:gd name="connsiteX24" fmla="*/ 199176 w 1062273"/>
                <a:gd name="connsiteY24" fmla="*/ 496920 h 862076"/>
                <a:gd name="connsiteX25" fmla="*/ 205212 w 1062273"/>
                <a:gd name="connsiteY25" fmla="*/ 487867 h 862076"/>
                <a:gd name="connsiteX26" fmla="*/ 214265 w 1062273"/>
                <a:gd name="connsiteY26" fmla="*/ 493902 h 862076"/>
                <a:gd name="connsiteX27" fmla="*/ 226336 w 1062273"/>
                <a:gd name="connsiteY27" fmla="*/ 524080 h 862076"/>
                <a:gd name="connsiteX28" fmla="*/ 232372 w 1062273"/>
                <a:gd name="connsiteY28" fmla="*/ 536152 h 862076"/>
                <a:gd name="connsiteX29" fmla="*/ 241425 w 1062273"/>
                <a:gd name="connsiteY29" fmla="*/ 560294 h 862076"/>
                <a:gd name="connsiteX30" fmla="*/ 250479 w 1062273"/>
                <a:gd name="connsiteY30" fmla="*/ 581419 h 862076"/>
                <a:gd name="connsiteX31" fmla="*/ 262550 w 1062273"/>
                <a:gd name="connsiteY31" fmla="*/ 587455 h 862076"/>
                <a:gd name="connsiteX32" fmla="*/ 289711 w 1062273"/>
                <a:gd name="connsiteY32" fmla="*/ 539169 h 862076"/>
                <a:gd name="connsiteX33" fmla="*/ 295746 w 1062273"/>
                <a:gd name="connsiteY33" fmla="*/ 530116 h 862076"/>
                <a:gd name="connsiteX34" fmla="*/ 298764 w 1062273"/>
                <a:gd name="connsiteY34" fmla="*/ 512009 h 862076"/>
                <a:gd name="connsiteX35" fmla="*/ 292728 w 1062273"/>
                <a:gd name="connsiteY35" fmla="*/ 499938 h 862076"/>
                <a:gd name="connsiteX36" fmla="*/ 301782 w 1062273"/>
                <a:gd name="connsiteY36" fmla="*/ 530116 h 862076"/>
                <a:gd name="connsiteX37" fmla="*/ 310835 w 1062273"/>
                <a:gd name="connsiteY37" fmla="*/ 539169 h 862076"/>
                <a:gd name="connsiteX38" fmla="*/ 319889 w 1062273"/>
                <a:gd name="connsiteY38" fmla="*/ 536152 h 862076"/>
                <a:gd name="connsiteX39" fmla="*/ 331960 w 1062273"/>
                <a:gd name="connsiteY39" fmla="*/ 515027 h 862076"/>
                <a:gd name="connsiteX40" fmla="*/ 344031 w 1062273"/>
                <a:gd name="connsiteY40" fmla="*/ 487867 h 862076"/>
                <a:gd name="connsiteX41" fmla="*/ 359120 w 1062273"/>
                <a:gd name="connsiteY41" fmla="*/ 460706 h 862076"/>
                <a:gd name="connsiteX42" fmla="*/ 365156 w 1062273"/>
                <a:gd name="connsiteY42" fmla="*/ 493902 h 862076"/>
                <a:gd name="connsiteX43" fmla="*/ 374210 w 1062273"/>
                <a:gd name="connsiteY43" fmla="*/ 499938 h 862076"/>
                <a:gd name="connsiteX44" fmla="*/ 389299 w 1062273"/>
                <a:gd name="connsiteY44" fmla="*/ 493902 h 862076"/>
                <a:gd name="connsiteX45" fmla="*/ 398352 w 1062273"/>
                <a:gd name="connsiteY45" fmla="*/ 490884 h 862076"/>
                <a:gd name="connsiteX46" fmla="*/ 401370 w 1062273"/>
                <a:gd name="connsiteY46" fmla="*/ 478813 h 862076"/>
                <a:gd name="connsiteX47" fmla="*/ 407406 w 1062273"/>
                <a:gd name="connsiteY47" fmla="*/ 469760 h 862076"/>
                <a:gd name="connsiteX48" fmla="*/ 410423 w 1062273"/>
                <a:gd name="connsiteY48" fmla="*/ 460706 h 862076"/>
                <a:gd name="connsiteX49" fmla="*/ 425513 w 1062273"/>
                <a:gd name="connsiteY49" fmla="*/ 484849 h 862076"/>
                <a:gd name="connsiteX50" fmla="*/ 440602 w 1062273"/>
                <a:gd name="connsiteY50" fmla="*/ 457688 h 862076"/>
                <a:gd name="connsiteX51" fmla="*/ 452673 w 1062273"/>
                <a:gd name="connsiteY51" fmla="*/ 436564 h 862076"/>
                <a:gd name="connsiteX52" fmla="*/ 470780 w 1062273"/>
                <a:gd name="connsiteY52" fmla="*/ 379225 h 862076"/>
                <a:gd name="connsiteX53" fmla="*/ 485869 w 1062273"/>
                <a:gd name="connsiteY53" fmla="*/ 346029 h 862076"/>
                <a:gd name="connsiteX54" fmla="*/ 497940 w 1062273"/>
                <a:gd name="connsiteY54" fmla="*/ 285672 h 862076"/>
                <a:gd name="connsiteX55" fmla="*/ 500958 w 1062273"/>
                <a:gd name="connsiteY55" fmla="*/ 231352 h 862076"/>
                <a:gd name="connsiteX56" fmla="*/ 506994 w 1062273"/>
                <a:gd name="connsiteY56" fmla="*/ 198156 h 862076"/>
                <a:gd name="connsiteX57" fmla="*/ 513029 w 1062273"/>
                <a:gd name="connsiteY57" fmla="*/ 183067 h 862076"/>
                <a:gd name="connsiteX58" fmla="*/ 513029 w 1062273"/>
                <a:gd name="connsiteY58" fmla="*/ 515027 h 862076"/>
                <a:gd name="connsiteX59" fmla="*/ 525101 w 1062273"/>
                <a:gd name="connsiteY59" fmla="*/ 563312 h 862076"/>
                <a:gd name="connsiteX60" fmla="*/ 531136 w 1062273"/>
                <a:gd name="connsiteY60" fmla="*/ 581419 h 862076"/>
                <a:gd name="connsiteX61" fmla="*/ 534154 w 1062273"/>
                <a:gd name="connsiteY61" fmla="*/ 593490 h 862076"/>
                <a:gd name="connsiteX62" fmla="*/ 543208 w 1062273"/>
                <a:gd name="connsiteY62" fmla="*/ 614615 h 862076"/>
                <a:gd name="connsiteX63" fmla="*/ 558297 w 1062273"/>
                <a:gd name="connsiteY63" fmla="*/ 668936 h 862076"/>
                <a:gd name="connsiteX64" fmla="*/ 555279 w 1062273"/>
                <a:gd name="connsiteY64" fmla="*/ 560294 h 862076"/>
                <a:gd name="connsiteX65" fmla="*/ 552261 w 1062273"/>
                <a:gd name="connsiteY65" fmla="*/ 466742 h 862076"/>
                <a:gd name="connsiteX66" fmla="*/ 549243 w 1062273"/>
                <a:gd name="connsiteY66" fmla="*/ 406385 h 862076"/>
                <a:gd name="connsiteX67" fmla="*/ 543208 w 1062273"/>
                <a:gd name="connsiteY67" fmla="*/ 394314 h 862076"/>
                <a:gd name="connsiteX68" fmla="*/ 540190 w 1062273"/>
                <a:gd name="connsiteY68" fmla="*/ 385261 h 862076"/>
                <a:gd name="connsiteX69" fmla="*/ 540190 w 1062273"/>
                <a:gd name="connsiteY69" fmla="*/ 430528 h 862076"/>
                <a:gd name="connsiteX70" fmla="*/ 555279 w 1062273"/>
                <a:gd name="connsiteY70" fmla="*/ 433546 h 862076"/>
                <a:gd name="connsiteX71" fmla="*/ 573386 w 1062273"/>
                <a:gd name="connsiteY71" fmla="*/ 430528 h 862076"/>
                <a:gd name="connsiteX72" fmla="*/ 582439 w 1062273"/>
                <a:gd name="connsiteY72" fmla="*/ 409403 h 862076"/>
                <a:gd name="connsiteX73" fmla="*/ 573386 w 1062273"/>
                <a:gd name="connsiteY73" fmla="*/ 400350 h 862076"/>
                <a:gd name="connsiteX74" fmla="*/ 579421 w 1062273"/>
                <a:gd name="connsiteY74" fmla="*/ 391296 h 862076"/>
                <a:gd name="connsiteX75" fmla="*/ 627707 w 1062273"/>
                <a:gd name="connsiteY75" fmla="*/ 382243 h 862076"/>
                <a:gd name="connsiteX76" fmla="*/ 666938 w 1062273"/>
                <a:gd name="connsiteY76" fmla="*/ 364136 h 862076"/>
                <a:gd name="connsiteX77" fmla="*/ 790669 w 1062273"/>
                <a:gd name="connsiteY77" fmla="*/ 306797 h 862076"/>
                <a:gd name="connsiteX78" fmla="*/ 854043 w 1062273"/>
                <a:gd name="connsiteY78" fmla="*/ 279637 h 862076"/>
                <a:gd name="connsiteX79" fmla="*/ 941560 w 1062273"/>
                <a:gd name="connsiteY79" fmla="*/ 228334 h 862076"/>
                <a:gd name="connsiteX80" fmla="*/ 977774 w 1062273"/>
                <a:gd name="connsiteY80" fmla="*/ 207209 h 862076"/>
                <a:gd name="connsiteX81" fmla="*/ 1029077 w 1062273"/>
                <a:gd name="connsiteY81" fmla="*/ 180049 h 862076"/>
                <a:gd name="connsiteX82" fmla="*/ 1062273 w 1062273"/>
                <a:gd name="connsiteY82" fmla="*/ 146853 h 862076"/>
                <a:gd name="connsiteX83" fmla="*/ 1059255 w 1062273"/>
                <a:gd name="connsiteY83" fmla="*/ 137799 h 862076"/>
                <a:gd name="connsiteX84" fmla="*/ 1038130 w 1062273"/>
                <a:gd name="connsiteY84" fmla="*/ 143835 h 862076"/>
                <a:gd name="connsiteX85" fmla="*/ 1026059 w 1062273"/>
                <a:gd name="connsiteY85" fmla="*/ 158924 h 862076"/>
                <a:gd name="connsiteX86" fmla="*/ 1001916 w 1062273"/>
                <a:gd name="connsiteY86" fmla="*/ 186084 h 862076"/>
                <a:gd name="connsiteX87" fmla="*/ 935524 w 1062273"/>
                <a:gd name="connsiteY87" fmla="*/ 306797 h 862076"/>
                <a:gd name="connsiteX88" fmla="*/ 896293 w 1062273"/>
                <a:gd name="connsiteY88" fmla="*/ 373189 h 862076"/>
                <a:gd name="connsiteX89" fmla="*/ 844990 w 1062273"/>
                <a:gd name="connsiteY89" fmla="*/ 496920 h 862076"/>
                <a:gd name="connsiteX90" fmla="*/ 820847 w 1062273"/>
                <a:gd name="connsiteY90" fmla="*/ 545205 h 862076"/>
                <a:gd name="connsiteX91" fmla="*/ 820847 w 1062273"/>
                <a:gd name="connsiteY91" fmla="*/ 650829 h 862076"/>
                <a:gd name="connsiteX92" fmla="*/ 826883 w 1062273"/>
                <a:gd name="connsiteY92" fmla="*/ 662900 h 862076"/>
                <a:gd name="connsiteX93" fmla="*/ 817829 w 1062273"/>
                <a:gd name="connsiteY93" fmla="*/ 668936 h 862076"/>
                <a:gd name="connsiteX94" fmla="*/ 751437 w 1062273"/>
                <a:gd name="connsiteY94" fmla="*/ 674971 h 862076"/>
                <a:gd name="connsiteX95" fmla="*/ 703152 w 1062273"/>
                <a:gd name="connsiteY95" fmla="*/ 687043 h 862076"/>
                <a:gd name="connsiteX96" fmla="*/ 467762 w 1062273"/>
                <a:gd name="connsiteY96" fmla="*/ 705150 h 862076"/>
                <a:gd name="connsiteX97" fmla="*/ 380245 w 1062273"/>
                <a:gd name="connsiteY97" fmla="*/ 732310 h 862076"/>
                <a:gd name="connsiteX98" fmla="*/ 347049 w 1062273"/>
                <a:gd name="connsiteY98" fmla="*/ 741364 h 862076"/>
                <a:gd name="connsiteX99" fmla="*/ 331960 w 1062273"/>
                <a:gd name="connsiteY99" fmla="*/ 747399 h 862076"/>
                <a:gd name="connsiteX100" fmla="*/ 368174 w 1062273"/>
                <a:gd name="connsiteY100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84087 w 1062273"/>
                <a:gd name="connsiteY12" fmla="*/ 744381 h 862076"/>
                <a:gd name="connsiteX13" fmla="*/ 181069 w 1062273"/>
                <a:gd name="connsiteY13" fmla="*/ 759470 h 862076"/>
                <a:gd name="connsiteX14" fmla="*/ 168998 w 1062273"/>
                <a:gd name="connsiteY14" fmla="*/ 789649 h 862076"/>
                <a:gd name="connsiteX15" fmla="*/ 165980 w 1062273"/>
                <a:gd name="connsiteY15" fmla="*/ 810773 h 862076"/>
                <a:gd name="connsiteX16" fmla="*/ 162962 w 1062273"/>
                <a:gd name="connsiteY16" fmla="*/ 834916 h 862076"/>
                <a:gd name="connsiteX17" fmla="*/ 156926 w 1062273"/>
                <a:gd name="connsiteY17" fmla="*/ 862076 h 862076"/>
                <a:gd name="connsiteX18" fmla="*/ 159944 w 1062273"/>
                <a:gd name="connsiteY18" fmla="*/ 696096 h 862076"/>
                <a:gd name="connsiteX19" fmla="*/ 172016 w 1062273"/>
                <a:gd name="connsiteY19" fmla="*/ 650829 h 862076"/>
                <a:gd name="connsiteX20" fmla="*/ 178051 w 1062273"/>
                <a:gd name="connsiteY20" fmla="*/ 629704 h 862076"/>
                <a:gd name="connsiteX21" fmla="*/ 181069 w 1062273"/>
                <a:gd name="connsiteY21" fmla="*/ 605562 h 862076"/>
                <a:gd name="connsiteX22" fmla="*/ 184087 w 1062273"/>
                <a:gd name="connsiteY22" fmla="*/ 557276 h 862076"/>
                <a:gd name="connsiteX23" fmla="*/ 193140 w 1062273"/>
                <a:gd name="connsiteY23" fmla="*/ 518045 h 862076"/>
                <a:gd name="connsiteX24" fmla="*/ 199176 w 1062273"/>
                <a:gd name="connsiteY24" fmla="*/ 496920 h 862076"/>
                <a:gd name="connsiteX25" fmla="*/ 205212 w 1062273"/>
                <a:gd name="connsiteY25" fmla="*/ 487867 h 862076"/>
                <a:gd name="connsiteX26" fmla="*/ 214265 w 1062273"/>
                <a:gd name="connsiteY26" fmla="*/ 493902 h 862076"/>
                <a:gd name="connsiteX27" fmla="*/ 226336 w 1062273"/>
                <a:gd name="connsiteY27" fmla="*/ 524080 h 862076"/>
                <a:gd name="connsiteX28" fmla="*/ 232372 w 1062273"/>
                <a:gd name="connsiteY28" fmla="*/ 536152 h 862076"/>
                <a:gd name="connsiteX29" fmla="*/ 241425 w 1062273"/>
                <a:gd name="connsiteY29" fmla="*/ 560294 h 862076"/>
                <a:gd name="connsiteX30" fmla="*/ 250479 w 1062273"/>
                <a:gd name="connsiteY30" fmla="*/ 581419 h 862076"/>
                <a:gd name="connsiteX31" fmla="*/ 262550 w 1062273"/>
                <a:gd name="connsiteY31" fmla="*/ 587455 h 862076"/>
                <a:gd name="connsiteX32" fmla="*/ 289711 w 1062273"/>
                <a:gd name="connsiteY32" fmla="*/ 539169 h 862076"/>
                <a:gd name="connsiteX33" fmla="*/ 295746 w 1062273"/>
                <a:gd name="connsiteY33" fmla="*/ 530116 h 862076"/>
                <a:gd name="connsiteX34" fmla="*/ 298764 w 1062273"/>
                <a:gd name="connsiteY34" fmla="*/ 512009 h 862076"/>
                <a:gd name="connsiteX35" fmla="*/ 292728 w 1062273"/>
                <a:gd name="connsiteY35" fmla="*/ 499938 h 862076"/>
                <a:gd name="connsiteX36" fmla="*/ 301782 w 1062273"/>
                <a:gd name="connsiteY36" fmla="*/ 530116 h 862076"/>
                <a:gd name="connsiteX37" fmla="*/ 310835 w 1062273"/>
                <a:gd name="connsiteY37" fmla="*/ 539169 h 862076"/>
                <a:gd name="connsiteX38" fmla="*/ 319889 w 1062273"/>
                <a:gd name="connsiteY38" fmla="*/ 536152 h 862076"/>
                <a:gd name="connsiteX39" fmla="*/ 331960 w 1062273"/>
                <a:gd name="connsiteY39" fmla="*/ 515027 h 862076"/>
                <a:gd name="connsiteX40" fmla="*/ 344031 w 1062273"/>
                <a:gd name="connsiteY40" fmla="*/ 487867 h 862076"/>
                <a:gd name="connsiteX41" fmla="*/ 359120 w 1062273"/>
                <a:gd name="connsiteY41" fmla="*/ 460706 h 862076"/>
                <a:gd name="connsiteX42" fmla="*/ 365156 w 1062273"/>
                <a:gd name="connsiteY42" fmla="*/ 493902 h 862076"/>
                <a:gd name="connsiteX43" fmla="*/ 374210 w 1062273"/>
                <a:gd name="connsiteY43" fmla="*/ 499938 h 862076"/>
                <a:gd name="connsiteX44" fmla="*/ 389299 w 1062273"/>
                <a:gd name="connsiteY44" fmla="*/ 493902 h 862076"/>
                <a:gd name="connsiteX45" fmla="*/ 398352 w 1062273"/>
                <a:gd name="connsiteY45" fmla="*/ 490884 h 862076"/>
                <a:gd name="connsiteX46" fmla="*/ 401370 w 1062273"/>
                <a:gd name="connsiteY46" fmla="*/ 478813 h 862076"/>
                <a:gd name="connsiteX47" fmla="*/ 407406 w 1062273"/>
                <a:gd name="connsiteY47" fmla="*/ 469760 h 862076"/>
                <a:gd name="connsiteX48" fmla="*/ 410423 w 1062273"/>
                <a:gd name="connsiteY48" fmla="*/ 460706 h 862076"/>
                <a:gd name="connsiteX49" fmla="*/ 425513 w 1062273"/>
                <a:gd name="connsiteY49" fmla="*/ 484849 h 862076"/>
                <a:gd name="connsiteX50" fmla="*/ 440602 w 1062273"/>
                <a:gd name="connsiteY50" fmla="*/ 457688 h 862076"/>
                <a:gd name="connsiteX51" fmla="*/ 452673 w 1062273"/>
                <a:gd name="connsiteY51" fmla="*/ 436564 h 862076"/>
                <a:gd name="connsiteX52" fmla="*/ 470780 w 1062273"/>
                <a:gd name="connsiteY52" fmla="*/ 379225 h 862076"/>
                <a:gd name="connsiteX53" fmla="*/ 485869 w 1062273"/>
                <a:gd name="connsiteY53" fmla="*/ 346029 h 862076"/>
                <a:gd name="connsiteX54" fmla="*/ 497940 w 1062273"/>
                <a:gd name="connsiteY54" fmla="*/ 285672 h 862076"/>
                <a:gd name="connsiteX55" fmla="*/ 500958 w 1062273"/>
                <a:gd name="connsiteY55" fmla="*/ 231352 h 862076"/>
                <a:gd name="connsiteX56" fmla="*/ 506994 w 1062273"/>
                <a:gd name="connsiteY56" fmla="*/ 198156 h 862076"/>
                <a:gd name="connsiteX57" fmla="*/ 513029 w 1062273"/>
                <a:gd name="connsiteY57" fmla="*/ 183067 h 862076"/>
                <a:gd name="connsiteX58" fmla="*/ 513029 w 1062273"/>
                <a:gd name="connsiteY58" fmla="*/ 515027 h 862076"/>
                <a:gd name="connsiteX59" fmla="*/ 525101 w 1062273"/>
                <a:gd name="connsiteY59" fmla="*/ 563312 h 862076"/>
                <a:gd name="connsiteX60" fmla="*/ 531136 w 1062273"/>
                <a:gd name="connsiteY60" fmla="*/ 581419 h 862076"/>
                <a:gd name="connsiteX61" fmla="*/ 534154 w 1062273"/>
                <a:gd name="connsiteY61" fmla="*/ 593490 h 862076"/>
                <a:gd name="connsiteX62" fmla="*/ 543208 w 1062273"/>
                <a:gd name="connsiteY62" fmla="*/ 614615 h 862076"/>
                <a:gd name="connsiteX63" fmla="*/ 558297 w 1062273"/>
                <a:gd name="connsiteY63" fmla="*/ 668936 h 862076"/>
                <a:gd name="connsiteX64" fmla="*/ 555279 w 1062273"/>
                <a:gd name="connsiteY64" fmla="*/ 560294 h 862076"/>
                <a:gd name="connsiteX65" fmla="*/ 552261 w 1062273"/>
                <a:gd name="connsiteY65" fmla="*/ 466742 h 862076"/>
                <a:gd name="connsiteX66" fmla="*/ 549243 w 1062273"/>
                <a:gd name="connsiteY66" fmla="*/ 406385 h 862076"/>
                <a:gd name="connsiteX67" fmla="*/ 543208 w 1062273"/>
                <a:gd name="connsiteY67" fmla="*/ 394314 h 862076"/>
                <a:gd name="connsiteX68" fmla="*/ 540190 w 1062273"/>
                <a:gd name="connsiteY68" fmla="*/ 385261 h 862076"/>
                <a:gd name="connsiteX69" fmla="*/ 540190 w 1062273"/>
                <a:gd name="connsiteY69" fmla="*/ 430528 h 862076"/>
                <a:gd name="connsiteX70" fmla="*/ 555279 w 1062273"/>
                <a:gd name="connsiteY70" fmla="*/ 433546 h 862076"/>
                <a:gd name="connsiteX71" fmla="*/ 573386 w 1062273"/>
                <a:gd name="connsiteY71" fmla="*/ 430528 h 862076"/>
                <a:gd name="connsiteX72" fmla="*/ 582439 w 1062273"/>
                <a:gd name="connsiteY72" fmla="*/ 409403 h 862076"/>
                <a:gd name="connsiteX73" fmla="*/ 573386 w 1062273"/>
                <a:gd name="connsiteY73" fmla="*/ 400350 h 862076"/>
                <a:gd name="connsiteX74" fmla="*/ 579421 w 1062273"/>
                <a:gd name="connsiteY74" fmla="*/ 391296 h 862076"/>
                <a:gd name="connsiteX75" fmla="*/ 627707 w 1062273"/>
                <a:gd name="connsiteY75" fmla="*/ 382243 h 862076"/>
                <a:gd name="connsiteX76" fmla="*/ 666938 w 1062273"/>
                <a:gd name="connsiteY76" fmla="*/ 364136 h 862076"/>
                <a:gd name="connsiteX77" fmla="*/ 854043 w 1062273"/>
                <a:gd name="connsiteY77" fmla="*/ 279637 h 862076"/>
                <a:gd name="connsiteX78" fmla="*/ 941560 w 1062273"/>
                <a:gd name="connsiteY78" fmla="*/ 228334 h 862076"/>
                <a:gd name="connsiteX79" fmla="*/ 977774 w 1062273"/>
                <a:gd name="connsiteY79" fmla="*/ 207209 h 862076"/>
                <a:gd name="connsiteX80" fmla="*/ 1029077 w 1062273"/>
                <a:gd name="connsiteY80" fmla="*/ 180049 h 862076"/>
                <a:gd name="connsiteX81" fmla="*/ 1062273 w 1062273"/>
                <a:gd name="connsiteY81" fmla="*/ 146853 h 862076"/>
                <a:gd name="connsiteX82" fmla="*/ 1059255 w 1062273"/>
                <a:gd name="connsiteY82" fmla="*/ 137799 h 862076"/>
                <a:gd name="connsiteX83" fmla="*/ 1038130 w 1062273"/>
                <a:gd name="connsiteY83" fmla="*/ 143835 h 862076"/>
                <a:gd name="connsiteX84" fmla="*/ 1026059 w 1062273"/>
                <a:gd name="connsiteY84" fmla="*/ 158924 h 862076"/>
                <a:gd name="connsiteX85" fmla="*/ 1001916 w 1062273"/>
                <a:gd name="connsiteY85" fmla="*/ 186084 h 862076"/>
                <a:gd name="connsiteX86" fmla="*/ 935524 w 1062273"/>
                <a:gd name="connsiteY86" fmla="*/ 306797 h 862076"/>
                <a:gd name="connsiteX87" fmla="*/ 896293 w 1062273"/>
                <a:gd name="connsiteY87" fmla="*/ 373189 h 862076"/>
                <a:gd name="connsiteX88" fmla="*/ 844990 w 1062273"/>
                <a:gd name="connsiteY88" fmla="*/ 496920 h 862076"/>
                <a:gd name="connsiteX89" fmla="*/ 820847 w 1062273"/>
                <a:gd name="connsiteY89" fmla="*/ 545205 h 862076"/>
                <a:gd name="connsiteX90" fmla="*/ 820847 w 1062273"/>
                <a:gd name="connsiteY90" fmla="*/ 650829 h 862076"/>
                <a:gd name="connsiteX91" fmla="*/ 826883 w 1062273"/>
                <a:gd name="connsiteY91" fmla="*/ 662900 h 862076"/>
                <a:gd name="connsiteX92" fmla="*/ 817829 w 1062273"/>
                <a:gd name="connsiteY92" fmla="*/ 668936 h 862076"/>
                <a:gd name="connsiteX93" fmla="*/ 751437 w 1062273"/>
                <a:gd name="connsiteY93" fmla="*/ 674971 h 862076"/>
                <a:gd name="connsiteX94" fmla="*/ 703152 w 1062273"/>
                <a:gd name="connsiteY94" fmla="*/ 687043 h 862076"/>
                <a:gd name="connsiteX95" fmla="*/ 467762 w 1062273"/>
                <a:gd name="connsiteY95" fmla="*/ 705150 h 862076"/>
                <a:gd name="connsiteX96" fmla="*/ 380245 w 1062273"/>
                <a:gd name="connsiteY96" fmla="*/ 732310 h 862076"/>
                <a:gd name="connsiteX97" fmla="*/ 347049 w 1062273"/>
                <a:gd name="connsiteY97" fmla="*/ 741364 h 862076"/>
                <a:gd name="connsiteX98" fmla="*/ 331960 w 1062273"/>
                <a:gd name="connsiteY98" fmla="*/ 747399 h 862076"/>
                <a:gd name="connsiteX99" fmla="*/ 368174 w 1062273"/>
                <a:gd name="connsiteY99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84087 w 1062273"/>
                <a:gd name="connsiteY12" fmla="*/ 744381 h 862076"/>
                <a:gd name="connsiteX13" fmla="*/ 181069 w 1062273"/>
                <a:gd name="connsiteY13" fmla="*/ 759470 h 862076"/>
                <a:gd name="connsiteX14" fmla="*/ 168998 w 1062273"/>
                <a:gd name="connsiteY14" fmla="*/ 789649 h 862076"/>
                <a:gd name="connsiteX15" fmla="*/ 165980 w 1062273"/>
                <a:gd name="connsiteY15" fmla="*/ 810773 h 862076"/>
                <a:gd name="connsiteX16" fmla="*/ 162962 w 1062273"/>
                <a:gd name="connsiteY16" fmla="*/ 834916 h 862076"/>
                <a:gd name="connsiteX17" fmla="*/ 156926 w 1062273"/>
                <a:gd name="connsiteY17" fmla="*/ 862076 h 862076"/>
                <a:gd name="connsiteX18" fmla="*/ 172016 w 1062273"/>
                <a:gd name="connsiteY18" fmla="*/ 650829 h 862076"/>
                <a:gd name="connsiteX19" fmla="*/ 178051 w 1062273"/>
                <a:gd name="connsiteY19" fmla="*/ 629704 h 862076"/>
                <a:gd name="connsiteX20" fmla="*/ 181069 w 1062273"/>
                <a:gd name="connsiteY20" fmla="*/ 605562 h 862076"/>
                <a:gd name="connsiteX21" fmla="*/ 184087 w 1062273"/>
                <a:gd name="connsiteY21" fmla="*/ 557276 h 862076"/>
                <a:gd name="connsiteX22" fmla="*/ 193140 w 1062273"/>
                <a:gd name="connsiteY22" fmla="*/ 518045 h 862076"/>
                <a:gd name="connsiteX23" fmla="*/ 199176 w 1062273"/>
                <a:gd name="connsiteY23" fmla="*/ 496920 h 862076"/>
                <a:gd name="connsiteX24" fmla="*/ 205212 w 1062273"/>
                <a:gd name="connsiteY24" fmla="*/ 487867 h 862076"/>
                <a:gd name="connsiteX25" fmla="*/ 214265 w 1062273"/>
                <a:gd name="connsiteY25" fmla="*/ 493902 h 862076"/>
                <a:gd name="connsiteX26" fmla="*/ 226336 w 1062273"/>
                <a:gd name="connsiteY26" fmla="*/ 524080 h 862076"/>
                <a:gd name="connsiteX27" fmla="*/ 232372 w 1062273"/>
                <a:gd name="connsiteY27" fmla="*/ 536152 h 862076"/>
                <a:gd name="connsiteX28" fmla="*/ 241425 w 1062273"/>
                <a:gd name="connsiteY28" fmla="*/ 560294 h 862076"/>
                <a:gd name="connsiteX29" fmla="*/ 250479 w 1062273"/>
                <a:gd name="connsiteY29" fmla="*/ 581419 h 862076"/>
                <a:gd name="connsiteX30" fmla="*/ 262550 w 1062273"/>
                <a:gd name="connsiteY30" fmla="*/ 587455 h 862076"/>
                <a:gd name="connsiteX31" fmla="*/ 289711 w 1062273"/>
                <a:gd name="connsiteY31" fmla="*/ 539169 h 862076"/>
                <a:gd name="connsiteX32" fmla="*/ 295746 w 1062273"/>
                <a:gd name="connsiteY32" fmla="*/ 530116 h 862076"/>
                <a:gd name="connsiteX33" fmla="*/ 298764 w 1062273"/>
                <a:gd name="connsiteY33" fmla="*/ 512009 h 862076"/>
                <a:gd name="connsiteX34" fmla="*/ 292728 w 1062273"/>
                <a:gd name="connsiteY34" fmla="*/ 499938 h 862076"/>
                <a:gd name="connsiteX35" fmla="*/ 301782 w 1062273"/>
                <a:gd name="connsiteY35" fmla="*/ 530116 h 862076"/>
                <a:gd name="connsiteX36" fmla="*/ 310835 w 1062273"/>
                <a:gd name="connsiteY36" fmla="*/ 539169 h 862076"/>
                <a:gd name="connsiteX37" fmla="*/ 319889 w 1062273"/>
                <a:gd name="connsiteY37" fmla="*/ 536152 h 862076"/>
                <a:gd name="connsiteX38" fmla="*/ 331960 w 1062273"/>
                <a:gd name="connsiteY38" fmla="*/ 515027 h 862076"/>
                <a:gd name="connsiteX39" fmla="*/ 344031 w 1062273"/>
                <a:gd name="connsiteY39" fmla="*/ 487867 h 862076"/>
                <a:gd name="connsiteX40" fmla="*/ 359120 w 1062273"/>
                <a:gd name="connsiteY40" fmla="*/ 460706 h 862076"/>
                <a:gd name="connsiteX41" fmla="*/ 365156 w 1062273"/>
                <a:gd name="connsiteY41" fmla="*/ 493902 h 862076"/>
                <a:gd name="connsiteX42" fmla="*/ 374210 w 1062273"/>
                <a:gd name="connsiteY42" fmla="*/ 499938 h 862076"/>
                <a:gd name="connsiteX43" fmla="*/ 389299 w 1062273"/>
                <a:gd name="connsiteY43" fmla="*/ 493902 h 862076"/>
                <a:gd name="connsiteX44" fmla="*/ 398352 w 1062273"/>
                <a:gd name="connsiteY44" fmla="*/ 490884 h 862076"/>
                <a:gd name="connsiteX45" fmla="*/ 401370 w 1062273"/>
                <a:gd name="connsiteY45" fmla="*/ 478813 h 862076"/>
                <a:gd name="connsiteX46" fmla="*/ 407406 w 1062273"/>
                <a:gd name="connsiteY46" fmla="*/ 469760 h 862076"/>
                <a:gd name="connsiteX47" fmla="*/ 410423 w 1062273"/>
                <a:gd name="connsiteY47" fmla="*/ 460706 h 862076"/>
                <a:gd name="connsiteX48" fmla="*/ 425513 w 1062273"/>
                <a:gd name="connsiteY48" fmla="*/ 484849 h 862076"/>
                <a:gd name="connsiteX49" fmla="*/ 440602 w 1062273"/>
                <a:gd name="connsiteY49" fmla="*/ 457688 h 862076"/>
                <a:gd name="connsiteX50" fmla="*/ 452673 w 1062273"/>
                <a:gd name="connsiteY50" fmla="*/ 436564 h 862076"/>
                <a:gd name="connsiteX51" fmla="*/ 470780 w 1062273"/>
                <a:gd name="connsiteY51" fmla="*/ 379225 h 862076"/>
                <a:gd name="connsiteX52" fmla="*/ 485869 w 1062273"/>
                <a:gd name="connsiteY52" fmla="*/ 346029 h 862076"/>
                <a:gd name="connsiteX53" fmla="*/ 497940 w 1062273"/>
                <a:gd name="connsiteY53" fmla="*/ 285672 h 862076"/>
                <a:gd name="connsiteX54" fmla="*/ 500958 w 1062273"/>
                <a:gd name="connsiteY54" fmla="*/ 231352 h 862076"/>
                <a:gd name="connsiteX55" fmla="*/ 506994 w 1062273"/>
                <a:gd name="connsiteY55" fmla="*/ 198156 h 862076"/>
                <a:gd name="connsiteX56" fmla="*/ 513029 w 1062273"/>
                <a:gd name="connsiteY56" fmla="*/ 183067 h 862076"/>
                <a:gd name="connsiteX57" fmla="*/ 513029 w 1062273"/>
                <a:gd name="connsiteY57" fmla="*/ 515027 h 862076"/>
                <a:gd name="connsiteX58" fmla="*/ 525101 w 1062273"/>
                <a:gd name="connsiteY58" fmla="*/ 563312 h 862076"/>
                <a:gd name="connsiteX59" fmla="*/ 531136 w 1062273"/>
                <a:gd name="connsiteY59" fmla="*/ 581419 h 862076"/>
                <a:gd name="connsiteX60" fmla="*/ 534154 w 1062273"/>
                <a:gd name="connsiteY60" fmla="*/ 593490 h 862076"/>
                <a:gd name="connsiteX61" fmla="*/ 543208 w 1062273"/>
                <a:gd name="connsiteY61" fmla="*/ 614615 h 862076"/>
                <a:gd name="connsiteX62" fmla="*/ 558297 w 1062273"/>
                <a:gd name="connsiteY62" fmla="*/ 668936 h 862076"/>
                <a:gd name="connsiteX63" fmla="*/ 555279 w 1062273"/>
                <a:gd name="connsiteY63" fmla="*/ 560294 h 862076"/>
                <a:gd name="connsiteX64" fmla="*/ 552261 w 1062273"/>
                <a:gd name="connsiteY64" fmla="*/ 466742 h 862076"/>
                <a:gd name="connsiteX65" fmla="*/ 549243 w 1062273"/>
                <a:gd name="connsiteY65" fmla="*/ 406385 h 862076"/>
                <a:gd name="connsiteX66" fmla="*/ 543208 w 1062273"/>
                <a:gd name="connsiteY66" fmla="*/ 394314 h 862076"/>
                <a:gd name="connsiteX67" fmla="*/ 540190 w 1062273"/>
                <a:gd name="connsiteY67" fmla="*/ 385261 h 862076"/>
                <a:gd name="connsiteX68" fmla="*/ 540190 w 1062273"/>
                <a:gd name="connsiteY68" fmla="*/ 430528 h 862076"/>
                <a:gd name="connsiteX69" fmla="*/ 555279 w 1062273"/>
                <a:gd name="connsiteY69" fmla="*/ 433546 h 862076"/>
                <a:gd name="connsiteX70" fmla="*/ 573386 w 1062273"/>
                <a:gd name="connsiteY70" fmla="*/ 430528 h 862076"/>
                <a:gd name="connsiteX71" fmla="*/ 582439 w 1062273"/>
                <a:gd name="connsiteY71" fmla="*/ 409403 h 862076"/>
                <a:gd name="connsiteX72" fmla="*/ 573386 w 1062273"/>
                <a:gd name="connsiteY72" fmla="*/ 400350 h 862076"/>
                <a:gd name="connsiteX73" fmla="*/ 579421 w 1062273"/>
                <a:gd name="connsiteY73" fmla="*/ 391296 h 862076"/>
                <a:gd name="connsiteX74" fmla="*/ 627707 w 1062273"/>
                <a:gd name="connsiteY74" fmla="*/ 382243 h 862076"/>
                <a:gd name="connsiteX75" fmla="*/ 666938 w 1062273"/>
                <a:gd name="connsiteY75" fmla="*/ 364136 h 862076"/>
                <a:gd name="connsiteX76" fmla="*/ 854043 w 1062273"/>
                <a:gd name="connsiteY76" fmla="*/ 279637 h 862076"/>
                <a:gd name="connsiteX77" fmla="*/ 941560 w 1062273"/>
                <a:gd name="connsiteY77" fmla="*/ 228334 h 862076"/>
                <a:gd name="connsiteX78" fmla="*/ 977774 w 1062273"/>
                <a:gd name="connsiteY78" fmla="*/ 207209 h 862076"/>
                <a:gd name="connsiteX79" fmla="*/ 1029077 w 1062273"/>
                <a:gd name="connsiteY79" fmla="*/ 180049 h 862076"/>
                <a:gd name="connsiteX80" fmla="*/ 1062273 w 1062273"/>
                <a:gd name="connsiteY80" fmla="*/ 146853 h 862076"/>
                <a:gd name="connsiteX81" fmla="*/ 1059255 w 1062273"/>
                <a:gd name="connsiteY81" fmla="*/ 137799 h 862076"/>
                <a:gd name="connsiteX82" fmla="*/ 1038130 w 1062273"/>
                <a:gd name="connsiteY82" fmla="*/ 143835 h 862076"/>
                <a:gd name="connsiteX83" fmla="*/ 1026059 w 1062273"/>
                <a:gd name="connsiteY83" fmla="*/ 158924 h 862076"/>
                <a:gd name="connsiteX84" fmla="*/ 1001916 w 1062273"/>
                <a:gd name="connsiteY84" fmla="*/ 186084 h 862076"/>
                <a:gd name="connsiteX85" fmla="*/ 935524 w 1062273"/>
                <a:gd name="connsiteY85" fmla="*/ 306797 h 862076"/>
                <a:gd name="connsiteX86" fmla="*/ 896293 w 1062273"/>
                <a:gd name="connsiteY86" fmla="*/ 373189 h 862076"/>
                <a:gd name="connsiteX87" fmla="*/ 844990 w 1062273"/>
                <a:gd name="connsiteY87" fmla="*/ 496920 h 862076"/>
                <a:gd name="connsiteX88" fmla="*/ 820847 w 1062273"/>
                <a:gd name="connsiteY88" fmla="*/ 545205 h 862076"/>
                <a:gd name="connsiteX89" fmla="*/ 820847 w 1062273"/>
                <a:gd name="connsiteY89" fmla="*/ 650829 h 862076"/>
                <a:gd name="connsiteX90" fmla="*/ 826883 w 1062273"/>
                <a:gd name="connsiteY90" fmla="*/ 662900 h 862076"/>
                <a:gd name="connsiteX91" fmla="*/ 817829 w 1062273"/>
                <a:gd name="connsiteY91" fmla="*/ 668936 h 862076"/>
                <a:gd name="connsiteX92" fmla="*/ 751437 w 1062273"/>
                <a:gd name="connsiteY92" fmla="*/ 674971 h 862076"/>
                <a:gd name="connsiteX93" fmla="*/ 703152 w 1062273"/>
                <a:gd name="connsiteY93" fmla="*/ 687043 h 862076"/>
                <a:gd name="connsiteX94" fmla="*/ 467762 w 1062273"/>
                <a:gd name="connsiteY94" fmla="*/ 705150 h 862076"/>
                <a:gd name="connsiteX95" fmla="*/ 380245 w 1062273"/>
                <a:gd name="connsiteY95" fmla="*/ 732310 h 862076"/>
                <a:gd name="connsiteX96" fmla="*/ 347049 w 1062273"/>
                <a:gd name="connsiteY96" fmla="*/ 741364 h 862076"/>
                <a:gd name="connsiteX97" fmla="*/ 331960 w 1062273"/>
                <a:gd name="connsiteY97" fmla="*/ 747399 h 862076"/>
                <a:gd name="connsiteX98" fmla="*/ 368174 w 1062273"/>
                <a:gd name="connsiteY98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84087 w 1062273"/>
                <a:gd name="connsiteY12" fmla="*/ 744381 h 862076"/>
                <a:gd name="connsiteX13" fmla="*/ 168998 w 1062273"/>
                <a:gd name="connsiteY13" fmla="*/ 789649 h 862076"/>
                <a:gd name="connsiteX14" fmla="*/ 165980 w 1062273"/>
                <a:gd name="connsiteY14" fmla="*/ 810773 h 862076"/>
                <a:gd name="connsiteX15" fmla="*/ 162962 w 1062273"/>
                <a:gd name="connsiteY15" fmla="*/ 834916 h 862076"/>
                <a:gd name="connsiteX16" fmla="*/ 156926 w 1062273"/>
                <a:gd name="connsiteY16" fmla="*/ 862076 h 862076"/>
                <a:gd name="connsiteX17" fmla="*/ 172016 w 1062273"/>
                <a:gd name="connsiteY17" fmla="*/ 650829 h 862076"/>
                <a:gd name="connsiteX18" fmla="*/ 178051 w 1062273"/>
                <a:gd name="connsiteY18" fmla="*/ 629704 h 862076"/>
                <a:gd name="connsiteX19" fmla="*/ 181069 w 1062273"/>
                <a:gd name="connsiteY19" fmla="*/ 605562 h 862076"/>
                <a:gd name="connsiteX20" fmla="*/ 184087 w 1062273"/>
                <a:gd name="connsiteY20" fmla="*/ 557276 h 862076"/>
                <a:gd name="connsiteX21" fmla="*/ 193140 w 1062273"/>
                <a:gd name="connsiteY21" fmla="*/ 518045 h 862076"/>
                <a:gd name="connsiteX22" fmla="*/ 199176 w 1062273"/>
                <a:gd name="connsiteY22" fmla="*/ 496920 h 862076"/>
                <a:gd name="connsiteX23" fmla="*/ 205212 w 1062273"/>
                <a:gd name="connsiteY23" fmla="*/ 487867 h 862076"/>
                <a:gd name="connsiteX24" fmla="*/ 214265 w 1062273"/>
                <a:gd name="connsiteY24" fmla="*/ 493902 h 862076"/>
                <a:gd name="connsiteX25" fmla="*/ 226336 w 1062273"/>
                <a:gd name="connsiteY25" fmla="*/ 524080 h 862076"/>
                <a:gd name="connsiteX26" fmla="*/ 232372 w 1062273"/>
                <a:gd name="connsiteY26" fmla="*/ 536152 h 862076"/>
                <a:gd name="connsiteX27" fmla="*/ 241425 w 1062273"/>
                <a:gd name="connsiteY27" fmla="*/ 560294 h 862076"/>
                <a:gd name="connsiteX28" fmla="*/ 250479 w 1062273"/>
                <a:gd name="connsiteY28" fmla="*/ 581419 h 862076"/>
                <a:gd name="connsiteX29" fmla="*/ 262550 w 1062273"/>
                <a:gd name="connsiteY29" fmla="*/ 587455 h 862076"/>
                <a:gd name="connsiteX30" fmla="*/ 289711 w 1062273"/>
                <a:gd name="connsiteY30" fmla="*/ 539169 h 862076"/>
                <a:gd name="connsiteX31" fmla="*/ 295746 w 1062273"/>
                <a:gd name="connsiteY31" fmla="*/ 530116 h 862076"/>
                <a:gd name="connsiteX32" fmla="*/ 298764 w 1062273"/>
                <a:gd name="connsiteY32" fmla="*/ 512009 h 862076"/>
                <a:gd name="connsiteX33" fmla="*/ 292728 w 1062273"/>
                <a:gd name="connsiteY33" fmla="*/ 499938 h 862076"/>
                <a:gd name="connsiteX34" fmla="*/ 301782 w 1062273"/>
                <a:gd name="connsiteY34" fmla="*/ 530116 h 862076"/>
                <a:gd name="connsiteX35" fmla="*/ 310835 w 1062273"/>
                <a:gd name="connsiteY35" fmla="*/ 539169 h 862076"/>
                <a:gd name="connsiteX36" fmla="*/ 319889 w 1062273"/>
                <a:gd name="connsiteY36" fmla="*/ 536152 h 862076"/>
                <a:gd name="connsiteX37" fmla="*/ 331960 w 1062273"/>
                <a:gd name="connsiteY37" fmla="*/ 515027 h 862076"/>
                <a:gd name="connsiteX38" fmla="*/ 344031 w 1062273"/>
                <a:gd name="connsiteY38" fmla="*/ 487867 h 862076"/>
                <a:gd name="connsiteX39" fmla="*/ 359120 w 1062273"/>
                <a:gd name="connsiteY39" fmla="*/ 460706 h 862076"/>
                <a:gd name="connsiteX40" fmla="*/ 365156 w 1062273"/>
                <a:gd name="connsiteY40" fmla="*/ 493902 h 862076"/>
                <a:gd name="connsiteX41" fmla="*/ 374210 w 1062273"/>
                <a:gd name="connsiteY41" fmla="*/ 499938 h 862076"/>
                <a:gd name="connsiteX42" fmla="*/ 389299 w 1062273"/>
                <a:gd name="connsiteY42" fmla="*/ 493902 h 862076"/>
                <a:gd name="connsiteX43" fmla="*/ 398352 w 1062273"/>
                <a:gd name="connsiteY43" fmla="*/ 490884 h 862076"/>
                <a:gd name="connsiteX44" fmla="*/ 401370 w 1062273"/>
                <a:gd name="connsiteY44" fmla="*/ 478813 h 862076"/>
                <a:gd name="connsiteX45" fmla="*/ 407406 w 1062273"/>
                <a:gd name="connsiteY45" fmla="*/ 469760 h 862076"/>
                <a:gd name="connsiteX46" fmla="*/ 410423 w 1062273"/>
                <a:gd name="connsiteY46" fmla="*/ 460706 h 862076"/>
                <a:gd name="connsiteX47" fmla="*/ 425513 w 1062273"/>
                <a:gd name="connsiteY47" fmla="*/ 484849 h 862076"/>
                <a:gd name="connsiteX48" fmla="*/ 440602 w 1062273"/>
                <a:gd name="connsiteY48" fmla="*/ 457688 h 862076"/>
                <a:gd name="connsiteX49" fmla="*/ 452673 w 1062273"/>
                <a:gd name="connsiteY49" fmla="*/ 436564 h 862076"/>
                <a:gd name="connsiteX50" fmla="*/ 470780 w 1062273"/>
                <a:gd name="connsiteY50" fmla="*/ 379225 h 862076"/>
                <a:gd name="connsiteX51" fmla="*/ 485869 w 1062273"/>
                <a:gd name="connsiteY51" fmla="*/ 346029 h 862076"/>
                <a:gd name="connsiteX52" fmla="*/ 497940 w 1062273"/>
                <a:gd name="connsiteY52" fmla="*/ 285672 h 862076"/>
                <a:gd name="connsiteX53" fmla="*/ 500958 w 1062273"/>
                <a:gd name="connsiteY53" fmla="*/ 231352 h 862076"/>
                <a:gd name="connsiteX54" fmla="*/ 506994 w 1062273"/>
                <a:gd name="connsiteY54" fmla="*/ 198156 h 862076"/>
                <a:gd name="connsiteX55" fmla="*/ 513029 w 1062273"/>
                <a:gd name="connsiteY55" fmla="*/ 183067 h 862076"/>
                <a:gd name="connsiteX56" fmla="*/ 513029 w 1062273"/>
                <a:gd name="connsiteY56" fmla="*/ 515027 h 862076"/>
                <a:gd name="connsiteX57" fmla="*/ 525101 w 1062273"/>
                <a:gd name="connsiteY57" fmla="*/ 563312 h 862076"/>
                <a:gd name="connsiteX58" fmla="*/ 531136 w 1062273"/>
                <a:gd name="connsiteY58" fmla="*/ 581419 h 862076"/>
                <a:gd name="connsiteX59" fmla="*/ 534154 w 1062273"/>
                <a:gd name="connsiteY59" fmla="*/ 593490 h 862076"/>
                <a:gd name="connsiteX60" fmla="*/ 543208 w 1062273"/>
                <a:gd name="connsiteY60" fmla="*/ 614615 h 862076"/>
                <a:gd name="connsiteX61" fmla="*/ 558297 w 1062273"/>
                <a:gd name="connsiteY61" fmla="*/ 668936 h 862076"/>
                <a:gd name="connsiteX62" fmla="*/ 555279 w 1062273"/>
                <a:gd name="connsiteY62" fmla="*/ 560294 h 862076"/>
                <a:gd name="connsiteX63" fmla="*/ 552261 w 1062273"/>
                <a:gd name="connsiteY63" fmla="*/ 466742 h 862076"/>
                <a:gd name="connsiteX64" fmla="*/ 549243 w 1062273"/>
                <a:gd name="connsiteY64" fmla="*/ 406385 h 862076"/>
                <a:gd name="connsiteX65" fmla="*/ 543208 w 1062273"/>
                <a:gd name="connsiteY65" fmla="*/ 394314 h 862076"/>
                <a:gd name="connsiteX66" fmla="*/ 540190 w 1062273"/>
                <a:gd name="connsiteY66" fmla="*/ 385261 h 862076"/>
                <a:gd name="connsiteX67" fmla="*/ 540190 w 1062273"/>
                <a:gd name="connsiteY67" fmla="*/ 430528 h 862076"/>
                <a:gd name="connsiteX68" fmla="*/ 555279 w 1062273"/>
                <a:gd name="connsiteY68" fmla="*/ 433546 h 862076"/>
                <a:gd name="connsiteX69" fmla="*/ 573386 w 1062273"/>
                <a:gd name="connsiteY69" fmla="*/ 430528 h 862076"/>
                <a:gd name="connsiteX70" fmla="*/ 582439 w 1062273"/>
                <a:gd name="connsiteY70" fmla="*/ 409403 h 862076"/>
                <a:gd name="connsiteX71" fmla="*/ 573386 w 1062273"/>
                <a:gd name="connsiteY71" fmla="*/ 400350 h 862076"/>
                <a:gd name="connsiteX72" fmla="*/ 579421 w 1062273"/>
                <a:gd name="connsiteY72" fmla="*/ 391296 h 862076"/>
                <a:gd name="connsiteX73" fmla="*/ 627707 w 1062273"/>
                <a:gd name="connsiteY73" fmla="*/ 382243 h 862076"/>
                <a:gd name="connsiteX74" fmla="*/ 666938 w 1062273"/>
                <a:gd name="connsiteY74" fmla="*/ 364136 h 862076"/>
                <a:gd name="connsiteX75" fmla="*/ 854043 w 1062273"/>
                <a:gd name="connsiteY75" fmla="*/ 279637 h 862076"/>
                <a:gd name="connsiteX76" fmla="*/ 941560 w 1062273"/>
                <a:gd name="connsiteY76" fmla="*/ 228334 h 862076"/>
                <a:gd name="connsiteX77" fmla="*/ 977774 w 1062273"/>
                <a:gd name="connsiteY77" fmla="*/ 207209 h 862076"/>
                <a:gd name="connsiteX78" fmla="*/ 1029077 w 1062273"/>
                <a:gd name="connsiteY78" fmla="*/ 180049 h 862076"/>
                <a:gd name="connsiteX79" fmla="*/ 1062273 w 1062273"/>
                <a:gd name="connsiteY79" fmla="*/ 146853 h 862076"/>
                <a:gd name="connsiteX80" fmla="*/ 1059255 w 1062273"/>
                <a:gd name="connsiteY80" fmla="*/ 137799 h 862076"/>
                <a:gd name="connsiteX81" fmla="*/ 1038130 w 1062273"/>
                <a:gd name="connsiteY81" fmla="*/ 143835 h 862076"/>
                <a:gd name="connsiteX82" fmla="*/ 1026059 w 1062273"/>
                <a:gd name="connsiteY82" fmla="*/ 158924 h 862076"/>
                <a:gd name="connsiteX83" fmla="*/ 1001916 w 1062273"/>
                <a:gd name="connsiteY83" fmla="*/ 186084 h 862076"/>
                <a:gd name="connsiteX84" fmla="*/ 935524 w 1062273"/>
                <a:gd name="connsiteY84" fmla="*/ 306797 h 862076"/>
                <a:gd name="connsiteX85" fmla="*/ 896293 w 1062273"/>
                <a:gd name="connsiteY85" fmla="*/ 373189 h 862076"/>
                <a:gd name="connsiteX86" fmla="*/ 844990 w 1062273"/>
                <a:gd name="connsiteY86" fmla="*/ 496920 h 862076"/>
                <a:gd name="connsiteX87" fmla="*/ 820847 w 1062273"/>
                <a:gd name="connsiteY87" fmla="*/ 545205 h 862076"/>
                <a:gd name="connsiteX88" fmla="*/ 820847 w 1062273"/>
                <a:gd name="connsiteY88" fmla="*/ 650829 h 862076"/>
                <a:gd name="connsiteX89" fmla="*/ 826883 w 1062273"/>
                <a:gd name="connsiteY89" fmla="*/ 662900 h 862076"/>
                <a:gd name="connsiteX90" fmla="*/ 817829 w 1062273"/>
                <a:gd name="connsiteY90" fmla="*/ 668936 h 862076"/>
                <a:gd name="connsiteX91" fmla="*/ 751437 w 1062273"/>
                <a:gd name="connsiteY91" fmla="*/ 674971 h 862076"/>
                <a:gd name="connsiteX92" fmla="*/ 703152 w 1062273"/>
                <a:gd name="connsiteY92" fmla="*/ 687043 h 862076"/>
                <a:gd name="connsiteX93" fmla="*/ 467762 w 1062273"/>
                <a:gd name="connsiteY93" fmla="*/ 705150 h 862076"/>
                <a:gd name="connsiteX94" fmla="*/ 380245 w 1062273"/>
                <a:gd name="connsiteY94" fmla="*/ 732310 h 862076"/>
                <a:gd name="connsiteX95" fmla="*/ 347049 w 1062273"/>
                <a:gd name="connsiteY95" fmla="*/ 741364 h 862076"/>
                <a:gd name="connsiteX96" fmla="*/ 331960 w 1062273"/>
                <a:gd name="connsiteY96" fmla="*/ 747399 h 862076"/>
                <a:gd name="connsiteX97" fmla="*/ 368174 w 1062273"/>
                <a:gd name="connsiteY97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68998 w 1062273"/>
                <a:gd name="connsiteY12" fmla="*/ 789649 h 862076"/>
                <a:gd name="connsiteX13" fmla="*/ 165980 w 1062273"/>
                <a:gd name="connsiteY13" fmla="*/ 810773 h 862076"/>
                <a:gd name="connsiteX14" fmla="*/ 162962 w 1062273"/>
                <a:gd name="connsiteY14" fmla="*/ 834916 h 862076"/>
                <a:gd name="connsiteX15" fmla="*/ 156926 w 1062273"/>
                <a:gd name="connsiteY15" fmla="*/ 862076 h 862076"/>
                <a:gd name="connsiteX16" fmla="*/ 172016 w 1062273"/>
                <a:gd name="connsiteY16" fmla="*/ 650829 h 862076"/>
                <a:gd name="connsiteX17" fmla="*/ 178051 w 1062273"/>
                <a:gd name="connsiteY17" fmla="*/ 629704 h 862076"/>
                <a:gd name="connsiteX18" fmla="*/ 181069 w 1062273"/>
                <a:gd name="connsiteY18" fmla="*/ 605562 h 862076"/>
                <a:gd name="connsiteX19" fmla="*/ 184087 w 1062273"/>
                <a:gd name="connsiteY19" fmla="*/ 557276 h 862076"/>
                <a:gd name="connsiteX20" fmla="*/ 193140 w 1062273"/>
                <a:gd name="connsiteY20" fmla="*/ 518045 h 862076"/>
                <a:gd name="connsiteX21" fmla="*/ 199176 w 1062273"/>
                <a:gd name="connsiteY21" fmla="*/ 496920 h 862076"/>
                <a:gd name="connsiteX22" fmla="*/ 205212 w 1062273"/>
                <a:gd name="connsiteY22" fmla="*/ 487867 h 862076"/>
                <a:gd name="connsiteX23" fmla="*/ 214265 w 1062273"/>
                <a:gd name="connsiteY23" fmla="*/ 493902 h 862076"/>
                <a:gd name="connsiteX24" fmla="*/ 226336 w 1062273"/>
                <a:gd name="connsiteY24" fmla="*/ 524080 h 862076"/>
                <a:gd name="connsiteX25" fmla="*/ 232372 w 1062273"/>
                <a:gd name="connsiteY25" fmla="*/ 536152 h 862076"/>
                <a:gd name="connsiteX26" fmla="*/ 241425 w 1062273"/>
                <a:gd name="connsiteY26" fmla="*/ 560294 h 862076"/>
                <a:gd name="connsiteX27" fmla="*/ 250479 w 1062273"/>
                <a:gd name="connsiteY27" fmla="*/ 581419 h 862076"/>
                <a:gd name="connsiteX28" fmla="*/ 262550 w 1062273"/>
                <a:gd name="connsiteY28" fmla="*/ 587455 h 862076"/>
                <a:gd name="connsiteX29" fmla="*/ 289711 w 1062273"/>
                <a:gd name="connsiteY29" fmla="*/ 539169 h 862076"/>
                <a:gd name="connsiteX30" fmla="*/ 295746 w 1062273"/>
                <a:gd name="connsiteY30" fmla="*/ 530116 h 862076"/>
                <a:gd name="connsiteX31" fmla="*/ 298764 w 1062273"/>
                <a:gd name="connsiteY31" fmla="*/ 512009 h 862076"/>
                <a:gd name="connsiteX32" fmla="*/ 292728 w 1062273"/>
                <a:gd name="connsiteY32" fmla="*/ 499938 h 862076"/>
                <a:gd name="connsiteX33" fmla="*/ 301782 w 1062273"/>
                <a:gd name="connsiteY33" fmla="*/ 530116 h 862076"/>
                <a:gd name="connsiteX34" fmla="*/ 310835 w 1062273"/>
                <a:gd name="connsiteY34" fmla="*/ 539169 h 862076"/>
                <a:gd name="connsiteX35" fmla="*/ 319889 w 1062273"/>
                <a:gd name="connsiteY35" fmla="*/ 536152 h 862076"/>
                <a:gd name="connsiteX36" fmla="*/ 331960 w 1062273"/>
                <a:gd name="connsiteY36" fmla="*/ 515027 h 862076"/>
                <a:gd name="connsiteX37" fmla="*/ 344031 w 1062273"/>
                <a:gd name="connsiteY37" fmla="*/ 487867 h 862076"/>
                <a:gd name="connsiteX38" fmla="*/ 359120 w 1062273"/>
                <a:gd name="connsiteY38" fmla="*/ 460706 h 862076"/>
                <a:gd name="connsiteX39" fmla="*/ 365156 w 1062273"/>
                <a:gd name="connsiteY39" fmla="*/ 493902 h 862076"/>
                <a:gd name="connsiteX40" fmla="*/ 374210 w 1062273"/>
                <a:gd name="connsiteY40" fmla="*/ 499938 h 862076"/>
                <a:gd name="connsiteX41" fmla="*/ 389299 w 1062273"/>
                <a:gd name="connsiteY41" fmla="*/ 493902 h 862076"/>
                <a:gd name="connsiteX42" fmla="*/ 398352 w 1062273"/>
                <a:gd name="connsiteY42" fmla="*/ 490884 h 862076"/>
                <a:gd name="connsiteX43" fmla="*/ 401370 w 1062273"/>
                <a:gd name="connsiteY43" fmla="*/ 478813 h 862076"/>
                <a:gd name="connsiteX44" fmla="*/ 407406 w 1062273"/>
                <a:gd name="connsiteY44" fmla="*/ 469760 h 862076"/>
                <a:gd name="connsiteX45" fmla="*/ 410423 w 1062273"/>
                <a:gd name="connsiteY45" fmla="*/ 460706 h 862076"/>
                <a:gd name="connsiteX46" fmla="*/ 425513 w 1062273"/>
                <a:gd name="connsiteY46" fmla="*/ 484849 h 862076"/>
                <a:gd name="connsiteX47" fmla="*/ 440602 w 1062273"/>
                <a:gd name="connsiteY47" fmla="*/ 457688 h 862076"/>
                <a:gd name="connsiteX48" fmla="*/ 452673 w 1062273"/>
                <a:gd name="connsiteY48" fmla="*/ 436564 h 862076"/>
                <a:gd name="connsiteX49" fmla="*/ 470780 w 1062273"/>
                <a:gd name="connsiteY49" fmla="*/ 379225 h 862076"/>
                <a:gd name="connsiteX50" fmla="*/ 485869 w 1062273"/>
                <a:gd name="connsiteY50" fmla="*/ 346029 h 862076"/>
                <a:gd name="connsiteX51" fmla="*/ 497940 w 1062273"/>
                <a:gd name="connsiteY51" fmla="*/ 285672 h 862076"/>
                <a:gd name="connsiteX52" fmla="*/ 500958 w 1062273"/>
                <a:gd name="connsiteY52" fmla="*/ 231352 h 862076"/>
                <a:gd name="connsiteX53" fmla="*/ 506994 w 1062273"/>
                <a:gd name="connsiteY53" fmla="*/ 198156 h 862076"/>
                <a:gd name="connsiteX54" fmla="*/ 513029 w 1062273"/>
                <a:gd name="connsiteY54" fmla="*/ 183067 h 862076"/>
                <a:gd name="connsiteX55" fmla="*/ 513029 w 1062273"/>
                <a:gd name="connsiteY55" fmla="*/ 515027 h 862076"/>
                <a:gd name="connsiteX56" fmla="*/ 525101 w 1062273"/>
                <a:gd name="connsiteY56" fmla="*/ 563312 h 862076"/>
                <a:gd name="connsiteX57" fmla="*/ 531136 w 1062273"/>
                <a:gd name="connsiteY57" fmla="*/ 581419 h 862076"/>
                <a:gd name="connsiteX58" fmla="*/ 534154 w 1062273"/>
                <a:gd name="connsiteY58" fmla="*/ 593490 h 862076"/>
                <a:gd name="connsiteX59" fmla="*/ 543208 w 1062273"/>
                <a:gd name="connsiteY59" fmla="*/ 614615 h 862076"/>
                <a:gd name="connsiteX60" fmla="*/ 558297 w 1062273"/>
                <a:gd name="connsiteY60" fmla="*/ 668936 h 862076"/>
                <a:gd name="connsiteX61" fmla="*/ 555279 w 1062273"/>
                <a:gd name="connsiteY61" fmla="*/ 560294 h 862076"/>
                <a:gd name="connsiteX62" fmla="*/ 552261 w 1062273"/>
                <a:gd name="connsiteY62" fmla="*/ 466742 h 862076"/>
                <a:gd name="connsiteX63" fmla="*/ 549243 w 1062273"/>
                <a:gd name="connsiteY63" fmla="*/ 406385 h 862076"/>
                <a:gd name="connsiteX64" fmla="*/ 543208 w 1062273"/>
                <a:gd name="connsiteY64" fmla="*/ 394314 h 862076"/>
                <a:gd name="connsiteX65" fmla="*/ 540190 w 1062273"/>
                <a:gd name="connsiteY65" fmla="*/ 385261 h 862076"/>
                <a:gd name="connsiteX66" fmla="*/ 540190 w 1062273"/>
                <a:gd name="connsiteY66" fmla="*/ 430528 h 862076"/>
                <a:gd name="connsiteX67" fmla="*/ 555279 w 1062273"/>
                <a:gd name="connsiteY67" fmla="*/ 433546 h 862076"/>
                <a:gd name="connsiteX68" fmla="*/ 573386 w 1062273"/>
                <a:gd name="connsiteY68" fmla="*/ 430528 h 862076"/>
                <a:gd name="connsiteX69" fmla="*/ 582439 w 1062273"/>
                <a:gd name="connsiteY69" fmla="*/ 409403 h 862076"/>
                <a:gd name="connsiteX70" fmla="*/ 573386 w 1062273"/>
                <a:gd name="connsiteY70" fmla="*/ 400350 h 862076"/>
                <a:gd name="connsiteX71" fmla="*/ 579421 w 1062273"/>
                <a:gd name="connsiteY71" fmla="*/ 391296 h 862076"/>
                <a:gd name="connsiteX72" fmla="*/ 627707 w 1062273"/>
                <a:gd name="connsiteY72" fmla="*/ 382243 h 862076"/>
                <a:gd name="connsiteX73" fmla="*/ 666938 w 1062273"/>
                <a:gd name="connsiteY73" fmla="*/ 364136 h 862076"/>
                <a:gd name="connsiteX74" fmla="*/ 854043 w 1062273"/>
                <a:gd name="connsiteY74" fmla="*/ 279637 h 862076"/>
                <a:gd name="connsiteX75" fmla="*/ 941560 w 1062273"/>
                <a:gd name="connsiteY75" fmla="*/ 228334 h 862076"/>
                <a:gd name="connsiteX76" fmla="*/ 977774 w 1062273"/>
                <a:gd name="connsiteY76" fmla="*/ 207209 h 862076"/>
                <a:gd name="connsiteX77" fmla="*/ 1029077 w 1062273"/>
                <a:gd name="connsiteY77" fmla="*/ 180049 h 862076"/>
                <a:gd name="connsiteX78" fmla="*/ 1062273 w 1062273"/>
                <a:gd name="connsiteY78" fmla="*/ 146853 h 862076"/>
                <a:gd name="connsiteX79" fmla="*/ 1059255 w 1062273"/>
                <a:gd name="connsiteY79" fmla="*/ 137799 h 862076"/>
                <a:gd name="connsiteX80" fmla="*/ 1038130 w 1062273"/>
                <a:gd name="connsiteY80" fmla="*/ 143835 h 862076"/>
                <a:gd name="connsiteX81" fmla="*/ 1026059 w 1062273"/>
                <a:gd name="connsiteY81" fmla="*/ 158924 h 862076"/>
                <a:gd name="connsiteX82" fmla="*/ 1001916 w 1062273"/>
                <a:gd name="connsiteY82" fmla="*/ 186084 h 862076"/>
                <a:gd name="connsiteX83" fmla="*/ 935524 w 1062273"/>
                <a:gd name="connsiteY83" fmla="*/ 306797 h 862076"/>
                <a:gd name="connsiteX84" fmla="*/ 896293 w 1062273"/>
                <a:gd name="connsiteY84" fmla="*/ 373189 h 862076"/>
                <a:gd name="connsiteX85" fmla="*/ 844990 w 1062273"/>
                <a:gd name="connsiteY85" fmla="*/ 496920 h 862076"/>
                <a:gd name="connsiteX86" fmla="*/ 820847 w 1062273"/>
                <a:gd name="connsiteY86" fmla="*/ 545205 h 862076"/>
                <a:gd name="connsiteX87" fmla="*/ 820847 w 1062273"/>
                <a:gd name="connsiteY87" fmla="*/ 650829 h 862076"/>
                <a:gd name="connsiteX88" fmla="*/ 826883 w 1062273"/>
                <a:gd name="connsiteY88" fmla="*/ 662900 h 862076"/>
                <a:gd name="connsiteX89" fmla="*/ 817829 w 1062273"/>
                <a:gd name="connsiteY89" fmla="*/ 668936 h 862076"/>
                <a:gd name="connsiteX90" fmla="*/ 751437 w 1062273"/>
                <a:gd name="connsiteY90" fmla="*/ 674971 h 862076"/>
                <a:gd name="connsiteX91" fmla="*/ 703152 w 1062273"/>
                <a:gd name="connsiteY91" fmla="*/ 687043 h 862076"/>
                <a:gd name="connsiteX92" fmla="*/ 467762 w 1062273"/>
                <a:gd name="connsiteY92" fmla="*/ 705150 h 862076"/>
                <a:gd name="connsiteX93" fmla="*/ 380245 w 1062273"/>
                <a:gd name="connsiteY93" fmla="*/ 732310 h 862076"/>
                <a:gd name="connsiteX94" fmla="*/ 347049 w 1062273"/>
                <a:gd name="connsiteY94" fmla="*/ 741364 h 862076"/>
                <a:gd name="connsiteX95" fmla="*/ 331960 w 1062273"/>
                <a:gd name="connsiteY95" fmla="*/ 747399 h 862076"/>
                <a:gd name="connsiteX96" fmla="*/ 368174 w 1062273"/>
                <a:gd name="connsiteY96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65980 w 1062273"/>
                <a:gd name="connsiteY12" fmla="*/ 810773 h 862076"/>
                <a:gd name="connsiteX13" fmla="*/ 162962 w 1062273"/>
                <a:gd name="connsiteY13" fmla="*/ 834916 h 862076"/>
                <a:gd name="connsiteX14" fmla="*/ 156926 w 1062273"/>
                <a:gd name="connsiteY14" fmla="*/ 862076 h 862076"/>
                <a:gd name="connsiteX15" fmla="*/ 172016 w 1062273"/>
                <a:gd name="connsiteY15" fmla="*/ 650829 h 862076"/>
                <a:gd name="connsiteX16" fmla="*/ 178051 w 1062273"/>
                <a:gd name="connsiteY16" fmla="*/ 629704 h 862076"/>
                <a:gd name="connsiteX17" fmla="*/ 181069 w 1062273"/>
                <a:gd name="connsiteY17" fmla="*/ 605562 h 862076"/>
                <a:gd name="connsiteX18" fmla="*/ 184087 w 1062273"/>
                <a:gd name="connsiteY18" fmla="*/ 557276 h 862076"/>
                <a:gd name="connsiteX19" fmla="*/ 193140 w 1062273"/>
                <a:gd name="connsiteY19" fmla="*/ 518045 h 862076"/>
                <a:gd name="connsiteX20" fmla="*/ 199176 w 1062273"/>
                <a:gd name="connsiteY20" fmla="*/ 496920 h 862076"/>
                <a:gd name="connsiteX21" fmla="*/ 205212 w 1062273"/>
                <a:gd name="connsiteY21" fmla="*/ 487867 h 862076"/>
                <a:gd name="connsiteX22" fmla="*/ 214265 w 1062273"/>
                <a:gd name="connsiteY22" fmla="*/ 493902 h 862076"/>
                <a:gd name="connsiteX23" fmla="*/ 226336 w 1062273"/>
                <a:gd name="connsiteY23" fmla="*/ 524080 h 862076"/>
                <a:gd name="connsiteX24" fmla="*/ 232372 w 1062273"/>
                <a:gd name="connsiteY24" fmla="*/ 536152 h 862076"/>
                <a:gd name="connsiteX25" fmla="*/ 241425 w 1062273"/>
                <a:gd name="connsiteY25" fmla="*/ 560294 h 862076"/>
                <a:gd name="connsiteX26" fmla="*/ 250479 w 1062273"/>
                <a:gd name="connsiteY26" fmla="*/ 581419 h 862076"/>
                <a:gd name="connsiteX27" fmla="*/ 262550 w 1062273"/>
                <a:gd name="connsiteY27" fmla="*/ 587455 h 862076"/>
                <a:gd name="connsiteX28" fmla="*/ 289711 w 1062273"/>
                <a:gd name="connsiteY28" fmla="*/ 539169 h 862076"/>
                <a:gd name="connsiteX29" fmla="*/ 295746 w 1062273"/>
                <a:gd name="connsiteY29" fmla="*/ 530116 h 862076"/>
                <a:gd name="connsiteX30" fmla="*/ 298764 w 1062273"/>
                <a:gd name="connsiteY30" fmla="*/ 512009 h 862076"/>
                <a:gd name="connsiteX31" fmla="*/ 292728 w 1062273"/>
                <a:gd name="connsiteY31" fmla="*/ 499938 h 862076"/>
                <a:gd name="connsiteX32" fmla="*/ 301782 w 1062273"/>
                <a:gd name="connsiteY32" fmla="*/ 530116 h 862076"/>
                <a:gd name="connsiteX33" fmla="*/ 310835 w 1062273"/>
                <a:gd name="connsiteY33" fmla="*/ 539169 h 862076"/>
                <a:gd name="connsiteX34" fmla="*/ 319889 w 1062273"/>
                <a:gd name="connsiteY34" fmla="*/ 536152 h 862076"/>
                <a:gd name="connsiteX35" fmla="*/ 331960 w 1062273"/>
                <a:gd name="connsiteY35" fmla="*/ 515027 h 862076"/>
                <a:gd name="connsiteX36" fmla="*/ 344031 w 1062273"/>
                <a:gd name="connsiteY36" fmla="*/ 487867 h 862076"/>
                <a:gd name="connsiteX37" fmla="*/ 359120 w 1062273"/>
                <a:gd name="connsiteY37" fmla="*/ 460706 h 862076"/>
                <a:gd name="connsiteX38" fmla="*/ 365156 w 1062273"/>
                <a:gd name="connsiteY38" fmla="*/ 493902 h 862076"/>
                <a:gd name="connsiteX39" fmla="*/ 374210 w 1062273"/>
                <a:gd name="connsiteY39" fmla="*/ 499938 h 862076"/>
                <a:gd name="connsiteX40" fmla="*/ 389299 w 1062273"/>
                <a:gd name="connsiteY40" fmla="*/ 493902 h 862076"/>
                <a:gd name="connsiteX41" fmla="*/ 398352 w 1062273"/>
                <a:gd name="connsiteY41" fmla="*/ 490884 h 862076"/>
                <a:gd name="connsiteX42" fmla="*/ 401370 w 1062273"/>
                <a:gd name="connsiteY42" fmla="*/ 478813 h 862076"/>
                <a:gd name="connsiteX43" fmla="*/ 407406 w 1062273"/>
                <a:gd name="connsiteY43" fmla="*/ 469760 h 862076"/>
                <a:gd name="connsiteX44" fmla="*/ 410423 w 1062273"/>
                <a:gd name="connsiteY44" fmla="*/ 460706 h 862076"/>
                <a:gd name="connsiteX45" fmla="*/ 425513 w 1062273"/>
                <a:gd name="connsiteY45" fmla="*/ 484849 h 862076"/>
                <a:gd name="connsiteX46" fmla="*/ 440602 w 1062273"/>
                <a:gd name="connsiteY46" fmla="*/ 457688 h 862076"/>
                <a:gd name="connsiteX47" fmla="*/ 452673 w 1062273"/>
                <a:gd name="connsiteY47" fmla="*/ 436564 h 862076"/>
                <a:gd name="connsiteX48" fmla="*/ 470780 w 1062273"/>
                <a:gd name="connsiteY48" fmla="*/ 379225 h 862076"/>
                <a:gd name="connsiteX49" fmla="*/ 485869 w 1062273"/>
                <a:gd name="connsiteY49" fmla="*/ 346029 h 862076"/>
                <a:gd name="connsiteX50" fmla="*/ 497940 w 1062273"/>
                <a:gd name="connsiteY50" fmla="*/ 285672 h 862076"/>
                <a:gd name="connsiteX51" fmla="*/ 500958 w 1062273"/>
                <a:gd name="connsiteY51" fmla="*/ 231352 h 862076"/>
                <a:gd name="connsiteX52" fmla="*/ 506994 w 1062273"/>
                <a:gd name="connsiteY52" fmla="*/ 198156 h 862076"/>
                <a:gd name="connsiteX53" fmla="*/ 513029 w 1062273"/>
                <a:gd name="connsiteY53" fmla="*/ 183067 h 862076"/>
                <a:gd name="connsiteX54" fmla="*/ 513029 w 1062273"/>
                <a:gd name="connsiteY54" fmla="*/ 515027 h 862076"/>
                <a:gd name="connsiteX55" fmla="*/ 525101 w 1062273"/>
                <a:gd name="connsiteY55" fmla="*/ 563312 h 862076"/>
                <a:gd name="connsiteX56" fmla="*/ 531136 w 1062273"/>
                <a:gd name="connsiteY56" fmla="*/ 581419 h 862076"/>
                <a:gd name="connsiteX57" fmla="*/ 534154 w 1062273"/>
                <a:gd name="connsiteY57" fmla="*/ 593490 h 862076"/>
                <a:gd name="connsiteX58" fmla="*/ 543208 w 1062273"/>
                <a:gd name="connsiteY58" fmla="*/ 614615 h 862076"/>
                <a:gd name="connsiteX59" fmla="*/ 558297 w 1062273"/>
                <a:gd name="connsiteY59" fmla="*/ 668936 h 862076"/>
                <a:gd name="connsiteX60" fmla="*/ 555279 w 1062273"/>
                <a:gd name="connsiteY60" fmla="*/ 560294 h 862076"/>
                <a:gd name="connsiteX61" fmla="*/ 552261 w 1062273"/>
                <a:gd name="connsiteY61" fmla="*/ 466742 h 862076"/>
                <a:gd name="connsiteX62" fmla="*/ 549243 w 1062273"/>
                <a:gd name="connsiteY62" fmla="*/ 406385 h 862076"/>
                <a:gd name="connsiteX63" fmla="*/ 543208 w 1062273"/>
                <a:gd name="connsiteY63" fmla="*/ 394314 h 862076"/>
                <a:gd name="connsiteX64" fmla="*/ 540190 w 1062273"/>
                <a:gd name="connsiteY64" fmla="*/ 385261 h 862076"/>
                <a:gd name="connsiteX65" fmla="*/ 540190 w 1062273"/>
                <a:gd name="connsiteY65" fmla="*/ 430528 h 862076"/>
                <a:gd name="connsiteX66" fmla="*/ 555279 w 1062273"/>
                <a:gd name="connsiteY66" fmla="*/ 433546 h 862076"/>
                <a:gd name="connsiteX67" fmla="*/ 573386 w 1062273"/>
                <a:gd name="connsiteY67" fmla="*/ 430528 h 862076"/>
                <a:gd name="connsiteX68" fmla="*/ 582439 w 1062273"/>
                <a:gd name="connsiteY68" fmla="*/ 409403 h 862076"/>
                <a:gd name="connsiteX69" fmla="*/ 573386 w 1062273"/>
                <a:gd name="connsiteY69" fmla="*/ 400350 h 862076"/>
                <a:gd name="connsiteX70" fmla="*/ 579421 w 1062273"/>
                <a:gd name="connsiteY70" fmla="*/ 391296 h 862076"/>
                <a:gd name="connsiteX71" fmla="*/ 627707 w 1062273"/>
                <a:gd name="connsiteY71" fmla="*/ 382243 h 862076"/>
                <a:gd name="connsiteX72" fmla="*/ 666938 w 1062273"/>
                <a:gd name="connsiteY72" fmla="*/ 364136 h 862076"/>
                <a:gd name="connsiteX73" fmla="*/ 854043 w 1062273"/>
                <a:gd name="connsiteY73" fmla="*/ 279637 h 862076"/>
                <a:gd name="connsiteX74" fmla="*/ 941560 w 1062273"/>
                <a:gd name="connsiteY74" fmla="*/ 228334 h 862076"/>
                <a:gd name="connsiteX75" fmla="*/ 977774 w 1062273"/>
                <a:gd name="connsiteY75" fmla="*/ 207209 h 862076"/>
                <a:gd name="connsiteX76" fmla="*/ 1029077 w 1062273"/>
                <a:gd name="connsiteY76" fmla="*/ 180049 h 862076"/>
                <a:gd name="connsiteX77" fmla="*/ 1062273 w 1062273"/>
                <a:gd name="connsiteY77" fmla="*/ 146853 h 862076"/>
                <a:gd name="connsiteX78" fmla="*/ 1059255 w 1062273"/>
                <a:gd name="connsiteY78" fmla="*/ 137799 h 862076"/>
                <a:gd name="connsiteX79" fmla="*/ 1038130 w 1062273"/>
                <a:gd name="connsiteY79" fmla="*/ 143835 h 862076"/>
                <a:gd name="connsiteX80" fmla="*/ 1026059 w 1062273"/>
                <a:gd name="connsiteY80" fmla="*/ 158924 h 862076"/>
                <a:gd name="connsiteX81" fmla="*/ 1001916 w 1062273"/>
                <a:gd name="connsiteY81" fmla="*/ 186084 h 862076"/>
                <a:gd name="connsiteX82" fmla="*/ 935524 w 1062273"/>
                <a:gd name="connsiteY82" fmla="*/ 306797 h 862076"/>
                <a:gd name="connsiteX83" fmla="*/ 896293 w 1062273"/>
                <a:gd name="connsiteY83" fmla="*/ 373189 h 862076"/>
                <a:gd name="connsiteX84" fmla="*/ 844990 w 1062273"/>
                <a:gd name="connsiteY84" fmla="*/ 496920 h 862076"/>
                <a:gd name="connsiteX85" fmla="*/ 820847 w 1062273"/>
                <a:gd name="connsiteY85" fmla="*/ 545205 h 862076"/>
                <a:gd name="connsiteX86" fmla="*/ 820847 w 1062273"/>
                <a:gd name="connsiteY86" fmla="*/ 650829 h 862076"/>
                <a:gd name="connsiteX87" fmla="*/ 826883 w 1062273"/>
                <a:gd name="connsiteY87" fmla="*/ 662900 h 862076"/>
                <a:gd name="connsiteX88" fmla="*/ 817829 w 1062273"/>
                <a:gd name="connsiteY88" fmla="*/ 668936 h 862076"/>
                <a:gd name="connsiteX89" fmla="*/ 751437 w 1062273"/>
                <a:gd name="connsiteY89" fmla="*/ 674971 h 862076"/>
                <a:gd name="connsiteX90" fmla="*/ 703152 w 1062273"/>
                <a:gd name="connsiteY90" fmla="*/ 687043 h 862076"/>
                <a:gd name="connsiteX91" fmla="*/ 467762 w 1062273"/>
                <a:gd name="connsiteY91" fmla="*/ 705150 h 862076"/>
                <a:gd name="connsiteX92" fmla="*/ 380245 w 1062273"/>
                <a:gd name="connsiteY92" fmla="*/ 732310 h 862076"/>
                <a:gd name="connsiteX93" fmla="*/ 347049 w 1062273"/>
                <a:gd name="connsiteY93" fmla="*/ 741364 h 862076"/>
                <a:gd name="connsiteX94" fmla="*/ 331960 w 1062273"/>
                <a:gd name="connsiteY94" fmla="*/ 747399 h 862076"/>
                <a:gd name="connsiteX95" fmla="*/ 368174 w 1062273"/>
                <a:gd name="connsiteY95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62962 w 1062273"/>
                <a:gd name="connsiteY12" fmla="*/ 834916 h 862076"/>
                <a:gd name="connsiteX13" fmla="*/ 156926 w 1062273"/>
                <a:gd name="connsiteY13" fmla="*/ 862076 h 862076"/>
                <a:gd name="connsiteX14" fmla="*/ 172016 w 1062273"/>
                <a:gd name="connsiteY14" fmla="*/ 650829 h 862076"/>
                <a:gd name="connsiteX15" fmla="*/ 178051 w 1062273"/>
                <a:gd name="connsiteY15" fmla="*/ 629704 h 862076"/>
                <a:gd name="connsiteX16" fmla="*/ 181069 w 1062273"/>
                <a:gd name="connsiteY16" fmla="*/ 605562 h 862076"/>
                <a:gd name="connsiteX17" fmla="*/ 184087 w 1062273"/>
                <a:gd name="connsiteY17" fmla="*/ 557276 h 862076"/>
                <a:gd name="connsiteX18" fmla="*/ 193140 w 1062273"/>
                <a:gd name="connsiteY18" fmla="*/ 518045 h 862076"/>
                <a:gd name="connsiteX19" fmla="*/ 199176 w 1062273"/>
                <a:gd name="connsiteY19" fmla="*/ 496920 h 862076"/>
                <a:gd name="connsiteX20" fmla="*/ 205212 w 1062273"/>
                <a:gd name="connsiteY20" fmla="*/ 487867 h 862076"/>
                <a:gd name="connsiteX21" fmla="*/ 214265 w 1062273"/>
                <a:gd name="connsiteY21" fmla="*/ 493902 h 862076"/>
                <a:gd name="connsiteX22" fmla="*/ 226336 w 1062273"/>
                <a:gd name="connsiteY22" fmla="*/ 524080 h 862076"/>
                <a:gd name="connsiteX23" fmla="*/ 232372 w 1062273"/>
                <a:gd name="connsiteY23" fmla="*/ 536152 h 862076"/>
                <a:gd name="connsiteX24" fmla="*/ 241425 w 1062273"/>
                <a:gd name="connsiteY24" fmla="*/ 560294 h 862076"/>
                <a:gd name="connsiteX25" fmla="*/ 250479 w 1062273"/>
                <a:gd name="connsiteY25" fmla="*/ 581419 h 862076"/>
                <a:gd name="connsiteX26" fmla="*/ 262550 w 1062273"/>
                <a:gd name="connsiteY26" fmla="*/ 587455 h 862076"/>
                <a:gd name="connsiteX27" fmla="*/ 289711 w 1062273"/>
                <a:gd name="connsiteY27" fmla="*/ 539169 h 862076"/>
                <a:gd name="connsiteX28" fmla="*/ 295746 w 1062273"/>
                <a:gd name="connsiteY28" fmla="*/ 530116 h 862076"/>
                <a:gd name="connsiteX29" fmla="*/ 298764 w 1062273"/>
                <a:gd name="connsiteY29" fmla="*/ 512009 h 862076"/>
                <a:gd name="connsiteX30" fmla="*/ 292728 w 1062273"/>
                <a:gd name="connsiteY30" fmla="*/ 499938 h 862076"/>
                <a:gd name="connsiteX31" fmla="*/ 301782 w 1062273"/>
                <a:gd name="connsiteY31" fmla="*/ 530116 h 862076"/>
                <a:gd name="connsiteX32" fmla="*/ 310835 w 1062273"/>
                <a:gd name="connsiteY32" fmla="*/ 539169 h 862076"/>
                <a:gd name="connsiteX33" fmla="*/ 319889 w 1062273"/>
                <a:gd name="connsiteY33" fmla="*/ 536152 h 862076"/>
                <a:gd name="connsiteX34" fmla="*/ 331960 w 1062273"/>
                <a:gd name="connsiteY34" fmla="*/ 515027 h 862076"/>
                <a:gd name="connsiteX35" fmla="*/ 344031 w 1062273"/>
                <a:gd name="connsiteY35" fmla="*/ 487867 h 862076"/>
                <a:gd name="connsiteX36" fmla="*/ 359120 w 1062273"/>
                <a:gd name="connsiteY36" fmla="*/ 460706 h 862076"/>
                <a:gd name="connsiteX37" fmla="*/ 365156 w 1062273"/>
                <a:gd name="connsiteY37" fmla="*/ 493902 h 862076"/>
                <a:gd name="connsiteX38" fmla="*/ 374210 w 1062273"/>
                <a:gd name="connsiteY38" fmla="*/ 499938 h 862076"/>
                <a:gd name="connsiteX39" fmla="*/ 389299 w 1062273"/>
                <a:gd name="connsiteY39" fmla="*/ 493902 h 862076"/>
                <a:gd name="connsiteX40" fmla="*/ 398352 w 1062273"/>
                <a:gd name="connsiteY40" fmla="*/ 490884 h 862076"/>
                <a:gd name="connsiteX41" fmla="*/ 401370 w 1062273"/>
                <a:gd name="connsiteY41" fmla="*/ 478813 h 862076"/>
                <a:gd name="connsiteX42" fmla="*/ 407406 w 1062273"/>
                <a:gd name="connsiteY42" fmla="*/ 469760 h 862076"/>
                <a:gd name="connsiteX43" fmla="*/ 410423 w 1062273"/>
                <a:gd name="connsiteY43" fmla="*/ 460706 h 862076"/>
                <a:gd name="connsiteX44" fmla="*/ 425513 w 1062273"/>
                <a:gd name="connsiteY44" fmla="*/ 484849 h 862076"/>
                <a:gd name="connsiteX45" fmla="*/ 440602 w 1062273"/>
                <a:gd name="connsiteY45" fmla="*/ 457688 h 862076"/>
                <a:gd name="connsiteX46" fmla="*/ 452673 w 1062273"/>
                <a:gd name="connsiteY46" fmla="*/ 436564 h 862076"/>
                <a:gd name="connsiteX47" fmla="*/ 470780 w 1062273"/>
                <a:gd name="connsiteY47" fmla="*/ 379225 h 862076"/>
                <a:gd name="connsiteX48" fmla="*/ 485869 w 1062273"/>
                <a:gd name="connsiteY48" fmla="*/ 346029 h 862076"/>
                <a:gd name="connsiteX49" fmla="*/ 497940 w 1062273"/>
                <a:gd name="connsiteY49" fmla="*/ 285672 h 862076"/>
                <a:gd name="connsiteX50" fmla="*/ 500958 w 1062273"/>
                <a:gd name="connsiteY50" fmla="*/ 231352 h 862076"/>
                <a:gd name="connsiteX51" fmla="*/ 506994 w 1062273"/>
                <a:gd name="connsiteY51" fmla="*/ 198156 h 862076"/>
                <a:gd name="connsiteX52" fmla="*/ 513029 w 1062273"/>
                <a:gd name="connsiteY52" fmla="*/ 183067 h 862076"/>
                <a:gd name="connsiteX53" fmla="*/ 513029 w 1062273"/>
                <a:gd name="connsiteY53" fmla="*/ 515027 h 862076"/>
                <a:gd name="connsiteX54" fmla="*/ 525101 w 1062273"/>
                <a:gd name="connsiteY54" fmla="*/ 563312 h 862076"/>
                <a:gd name="connsiteX55" fmla="*/ 531136 w 1062273"/>
                <a:gd name="connsiteY55" fmla="*/ 581419 h 862076"/>
                <a:gd name="connsiteX56" fmla="*/ 534154 w 1062273"/>
                <a:gd name="connsiteY56" fmla="*/ 593490 h 862076"/>
                <a:gd name="connsiteX57" fmla="*/ 543208 w 1062273"/>
                <a:gd name="connsiteY57" fmla="*/ 614615 h 862076"/>
                <a:gd name="connsiteX58" fmla="*/ 558297 w 1062273"/>
                <a:gd name="connsiteY58" fmla="*/ 668936 h 862076"/>
                <a:gd name="connsiteX59" fmla="*/ 555279 w 1062273"/>
                <a:gd name="connsiteY59" fmla="*/ 560294 h 862076"/>
                <a:gd name="connsiteX60" fmla="*/ 552261 w 1062273"/>
                <a:gd name="connsiteY60" fmla="*/ 466742 h 862076"/>
                <a:gd name="connsiteX61" fmla="*/ 549243 w 1062273"/>
                <a:gd name="connsiteY61" fmla="*/ 406385 h 862076"/>
                <a:gd name="connsiteX62" fmla="*/ 543208 w 1062273"/>
                <a:gd name="connsiteY62" fmla="*/ 394314 h 862076"/>
                <a:gd name="connsiteX63" fmla="*/ 540190 w 1062273"/>
                <a:gd name="connsiteY63" fmla="*/ 385261 h 862076"/>
                <a:gd name="connsiteX64" fmla="*/ 540190 w 1062273"/>
                <a:gd name="connsiteY64" fmla="*/ 430528 h 862076"/>
                <a:gd name="connsiteX65" fmla="*/ 555279 w 1062273"/>
                <a:gd name="connsiteY65" fmla="*/ 433546 h 862076"/>
                <a:gd name="connsiteX66" fmla="*/ 573386 w 1062273"/>
                <a:gd name="connsiteY66" fmla="*/ 430528 h 862076"/>
                <a:gd name="connsiteX67" fmla="*/ 582439 w 1062273"/>
                <a:gd name="connsiteY67" fmla="*/ 409403 h 862076"/>
                <a:gd name="connsiteX68" fmla="*/ 573386 w 1062273"/>
                <a:gd name="connsiteY68" fmla="*/ 400350 h 862076"/>
                <a:gd name="connsiteX69" fmla="*/ 579421 w 1062273"/>
                <a:gd name="connsiteY69" fmla="*/ 391296 h 862076"/>
                <a:gd name="connsiteX70" fmla="*/ 627707 w 1062273"/>
                <a:gd name="connsiteY70" fmla="*/ 382243 h 862076"/>
                <a:gd name="connsiteX71" fmla="*/ 666938 w 1062273"/>
                <a:gd name="connsiteY71" fmla="*/ 364136 h 862076"/>
                <a:gd name="connsiteX72" fmla="*/ 854043 w 1062273"/>
                <a:gd name="connsiteY72" fmla="*/ 279637 h 862076"/>
                <a:gd name="connsiteX73" fmla="*/ 941560 w 1062273"/>
                <a:gd name="connsiteY73" fmla="*/ 228334 h 862076"/>
                <a:gd name="connsiteX74" fmla="*/ 977774 w 1062273"/>
                <a:gd name="connsiteY74" fmla="*/ 207209 h 862076"/>
                <a:gd name="connsiteX75" fmla="*/ 1029077 w 1062273"/>
                <a:gd name="connsiteY75" fmla="*/ 180049 h 862076"/>
                <a:gd name="connsiteX76" fmla="*/ 1062273 w 1062273"/>
                <a:gd name="connsiteY76" fmla="*/ 146853 h 862076"/>
                <a:gd name="connsiteX77" fmla="*/ 1059255 w 1062273"/>
                <a:gd name="connsiteY77" fmla="*/ 137799 h 862076"/>
                <a:gd name="connsiteX78" fmla="*/ 1038130 w 1062273"/>
                <a:gd name="connsiteY78" fmla="*/ 143835 h 862076"/>
                <a:gd name="connsiteX79" fmla="*/ 1026059 w 1062273"/>
                <a:gd name="connsiteY79" fmla="*/ 158924 h 862076"/>
                <a:gd name="connsiteX80" fmla="*/ 1001916 w 1062273"/>
                <a:gd name="connsiteY80" fmla="*/ 186084 h 862076"/>
                <a:gd name="connsiteX81" fmla="*/ 935524 w 1062273"/>
                <a:gd name="connsiteY81" fmla="*/ 306797 h 862076"/>
                <a:gd name="connsiteX82" fmla="*/ 896293 w 1062273"/>
                <a:gd name="connsiteY82" fmla="*/ 373189 h 862076"/>
                <a:gd name="connsiteX83" fmla="*/ 844990 w 1062273"/>
                <a:gd name="connsiteY83" fmla="*/ 496920 h 862076"/>
                <a:gd name="connsiteX84" fmla="*/ 820847 w 1062273"/>
                <a:gd name="connsiteY84" fmla="*/ 545205 h 862076"/>
                <a:gd name="connsiteX85" fmla="*/ 820847 w 1062273"/>
                <a:gd name="connsiteY85" fmla="*/ 650829 h 862076"/>
                <a:gd name="connsiteX86" fmla="*/ 826883 w 1062273"/>
                <a:gd name="connsiteY86" fmla="*/ 662900 h 862076"/>
                <a:gd name="connsiteX87" fmla="*/ 817829 w 1062273"/>
                <a:gd name="connsiteY87" fmla="*/ 668936 h 862076"/>
                <a:gd name="connsiteX88" fmla="*/ 751437 w 1062273"/>
                <a:gd name="connsiteY88" fmla="*/ 674971 h 862076"/>
                <a:gd name="connsiteX89" fmla="*/ 703152 w 1062273"/>
                <a:gd name="connsiteY89" fmla="*/ 687043 h 862076"/>
                <a:gd name="connsiteX90" fmla="*/ 467762 w 1062273"/>
                <a:gd name="connsiteY90" fmla="*/ 705150 h 862076"/>
                <a:gd name="connsiteX91" fmla="*/ 380245 w 1062273"/>
                <a:gd name="connsiteY91" fmla="*/ 732310 h 862076"/>
                <a:gd name="connsiteX92" fmla="*/ 347049 w 1062273"/>
                <a:gd name="connsiteY92" fmla="*/ 741364 h 862076"/>
                <a:gd name="connsiteX93" fmla="*/ 331960 w 1062273"/>
                <a:gd name="connsiteY93" fmla="*/ 747399 h 862076"/>
                <a:gd name="connsiteX94" fmla="*/ 368174 w 1062273"/>
                <a:gd name="connsiteY94" fmla="*/ 741364 h 862076"/>
                <a:gd name="connsiteX0" fmla="*/ 0 w 1062273"/>
                <a:gd name="connsiteY0" fmla="*/ 527098 h 862408"/>
                <a:gd name="connsiteX1" fmla="*/ 138819 w 1062273"/>
                <a:gd name="connsiteY1" fmla="*/ 385261 h 862408"/>
                <a:gd name="connsiteX2" fmla="*/ 162962 w 1062273"/>
                <a:gd name="connsiteY2" fmla="*/ 336975 h 862408"/>
                <a:gd name="connsiteX3" fmla="*/ 178051 w 1062273"/>
                <a:gd name="connsiteY3" fmla="*/ 306797 h 862408"/>
                <a:gd name="connsiteX4" fmla="*/ 146972 w 1062273"/>
                <a:gd name="connsiteY4" fmla="*/ 35121 h 862408"/>
                <a:gd name="connsiteX5" fmla="*/ 193140 w 1062273"/>
                <a:gd name="connsiteY5" fmla="*/ 324904 h 862408"/>
                <a:gd name="connsiteX6" fmla="*/ 199176 w 1062273"/>
                <a:gd name="connsiteY6" fmla="*/ 367154 h 862408"/>
                <a:gd name="connsiteX7" fmla="*/ 202194 w 1062273"/>
                <a:gd name="connsiteY7" fmla="*/ 424492 h 862408"/>
                <a:gd name="connsiteX8" fmla="*/ 205212 w 1062273"/>
                <a:gd name="connsiteY8" fmla="*/ 454670 h 862408"/>
                <a:gd name="connsiteX9" fmla="*/ 208229 w 1062273"/>
                <a:gd name="connsiteY9" fmla="*/ 548223 h 862408"/>
                <a:gd name="connsiteX10" fmla="*/ 199176 w 1062273"/>
                <a:gd name="connsiteY10" fmla="*/ 677989 h 862408"/>
                <a:gd name="connsiteX11" fmla="*/ 196158 w 1062273"/>
                <a:gd name="connsiteY11" fmla="*/ 699114 h 862408"/>
                <a:gd name="connsiteX12" fmla="*/ 156926 w 1062273"/>
                <a:gd name="connsiteY12" fmla="*/ 862076 h 862408"/>
                <a:gd name="connsiteX13" fmla="*/ 172016 w 1062273"/>
                <a:gd name="connsiteY13" fmla="*/ 650829 h 862408"/>
                <a:gd name="connsiteX14" fmla="*/ 178051 w 1062273"/>
                <a:gd name="connsiteY14" fmla="*/ 629704 h 862408"/>
                <a:gd name="connsiteX15" fmla="*/ 181069 w 1062273"/>
                <a:gd name="connsiteY15" fmla="*/ 605562 h 862408"/>
                <a:gd name="connsiteX16" fmla="*/ 184087 w 1062273"/>
                <a:gd name="connsiteY16" fmla="*/ 557276 h 862408"/>
                <a:gd name="connsiteX17" fmla="*/ 193140 w 1062273"/>
                <a:gd name="connsiteY17" fmla="*/ 518045 h 862408"/>
                <a:gd name="connsiteX18" fmla="*/ 199176 w 1062273"/>
                <a:gd name="connsiteY18" fmla="*/ 496920 h 862408"/>
                <a:gd name="connsiteX19" fmla="*/ 205212 w 1062273"/>
                <a:gd name="connsiteY19" fmla="*/ 487867 h 862408"/>
                <a:gd name="connsiteX20" fmla="*/ 214265 w 1062273"/>
                <a:gd name="connsiteY20" fmla="*/ 493902 h 862408"/>
                <a:gd name="connsiteX21" fmla="*/ 226336 w 1062273"/>
                <a:gd name="connsiteY21" fmla="*/ 524080 h 862408"/>
                <a:gd name="connsiteX22" fmla="*/ 232372 w 1062273"/>
                <a:gd name="connsiteY22" fmla="*/ 536152 h 862408"/>
                <a:gd name="connsiteX23" fmla="*/ 241425 w 1062273"/>
                <a:gd name="connsiteY23" fmla="*/ 560294 h 862408"/>
                <a:gd name="connsiteX24" fmla="*/ 250479 w 1062273"/>
                <a:gd name="connsiteY24" fmla="*/ 581419 h 862408"/>
                <a:gd name="connsiteX25" fmla="*/ 262550 w 1062273"/>
                <a:gd name="connsiteY25" fmla="*/ 587455 h 862408"/>
                <a:gd name="connsiteX26" fmla="*/ 289711 w 1062273"/>
                <a:gd name="connsiteY26" fmla="*/ 539169 h 862408"/>
                <a:gd name="connsiteX27" fmla="*/ 295746 w 1062273"/>
                <a:gd name="connsiteY27" fmla="*/ 530116 h 862408"/>
                <a:gd name="connsiteX28" fmla="*/ 298764 w 1062273"/>
                <a:gd name="connsiteY28" fmla="*/ 512009 h 862408"/>
                <a:gd name="connsiteX29" fmla="*/ 292728 w 1062273"/>
                <a:gd name="connsiteY29" fmla="*/ 499938 h 862408"/>
                <a:gd name="connsiteX30" fmla="*/ 301782 w 1062273"/>
                <a:gd name="connsiteY30" fmla="*/ 530116 h 862408"/>
                <a:gd name="connsiteX31" fmla="*/ 310835 w 1062273"/>
                <a:gd name="connsiteY31" fmla="*/ 539169 h 862408"/>
                <a:gd name="connsiteX32" fmla="*/ 319889 w 1062273"/>
                <a:gd name="connsiteY32" fmla="*/ 536152 h 862408"/>
                <a:gd name="connsiteX33" fmla="*/ 331960 w 1062273"/>
                <a:gd name="connsiteY33" fmla="*/ 515027 h 862408"/>
                <a:gd name="connsiteX34" fmla="*/ 344031 w 1062273"/>
                <a:gd name="connsiteY34" fmla="*/ 487867 h 862408"/>
                <a:gd name="connsiteX35" fmla="*/ 359120 w 1062273"/>
                <a:gd name="connsiteY35" fmla="*/ 460706 h 862408"/>
                <a:gd name="connsiteX36" fmla="*/ 365156 w 1062273"/>
                <a:gd name="connsiteY36" fmla="*/ 493902 h 862408"/>
                <a:gd name="connsiteX37" fmla="*/ 374210 w 1062273"/>
                <a:gd name="connsiteY37" fmla="*/ 499938 h 862408"/>
                <a:gd name="connsiteX38" fmla="*/ 389299 w 1062273"/>
                <a:gd name="connsiteY38" fmla="*/ 493902 h 862408"/>
                <a:gd name="connsiteX39" fmla="*/ 398352 w 1062273"/>
                <a:gd name="connsiteY39" fmla="*/ 490884 h 862408"/>
                <a:gd name="connsiteX40" fmla="*/ 401370 w 1062273"/>
                <a:gd name="connsiteY40" fmla="*/ 478813 h 862408"/>
                <a:gd name="connsiteX41" fmla="*/ 407406 w 1062273"/>
                <a:gd name="connsiteY41" fmla="*/ 469760 h 862408"/>
                <a:gd name="connsiteX42" fmla="*/ 410423 w 1062273"/>
                <a:gd name="connsiteY42" fmla="*/ 460706 h 862408"/>
                <a:gd name="connsiteX43" fmla="*/ 425513 w 1062273"/>
                <a:gd name="connsiteY43" fmla="*/ 484849 h 862408"/>
                <a:gd name="connsiteX44" fmla="*/ 440602 w 1062273"/>
                <a:gd name="connsiteY44" fmla="*/ 457688 h 862408"/>
                <a:gd name="connsiteX45" fmla="*/ 452673 w 1062273"/>
                <a:gd name="connsiteY45" fmla="*/ 436564 h 862408"/>
                <a:gd name="connsiteX46" fmla="*/ 470780 w 1062273"/>
                <a:gd name="connsiteY46" fmla="*/ 379225 h 862408"/>
                <a:gd name="connsiteX47" fmla="*/ 485869 w 1062273"/>
                <a:gd name="connsiteY47" fmla="*/ 346029 h 862408"/>
                <a:gd name="connsiteX48" fmla="*/ 497940 w 1062273"/>
                <a:gd name="connsiteY48" fmla="*/ 285672 h 862408"/>
                <a:gd name="connsiteX49" fmla="*/ 500958 w 1062273"/>
                <a:gd name="connsiteY49" fmla="*/ 231352 h 862408"/>
                <a:gd name="connsiteX50" fmla="*/ 506994 w 1062273"/>
                <a:gd name="connsiteY50" fmla="*/ 198156 h 862408"/>
                <a:gd name="connsiteX51" fmla="*/ 513029 w 1062273"/>
                <a:gd name="connsiteY51" fmla="*/ 183067 h 862408"/>
                <a:gd name="connsiteX52" fmla="*/ 513029 w 1062273"/>
                <a:gd name="connsiteY52" fmla="*/ 515027 h 862408"/>
                <a:gd name="connsiteX53" fmla="*/ 525101 w 1062273"/>
                <a:gd name="connsiteY53" fmla="*/ 563312 h 862408"/>
                <a:gd name="connsiteX54" fmla="*/ 531136 w 1062273"/>
                <a:gd name="connsiteY54" fmla="*/ 581419 h 862408"/>
                <a:gd name="connsiteX55" fmla="*/ 534154 w 1062273"/>
                <a:gd name="connsiteY55" fmla="*/ 593490 h 862408"/>
                <a:gd name="connsiteX56" fmla="*/ 543208 w 1062273"/>
                <a:gd name="connsiteY56" fmla="*/ 614615 h 862408"/>
                <a:gd name="connsiteX57" fmla="*/ 558297 w 1062273"/>
                <a:gd name="connsiteY57" fmla="*/ 668936 h 862408"/>
                <a:gd name="connsiteX58" fmla="*/ 555279 w 1062273"/>
                <a:gd name="connsiteY58" fmla="*/ 560294 h 862408"/>
                <a:gd name="connsiteX59" fmla="*/ 552261 w 1062273"/>
                <a:gd name="connsiteY59" fmla="*/ 466742 h 862408"/>
                <a:gd name="connsiteX60" fmla="*/ 549243 w 1062273"/>
                <a:gd name="connsiteY60" fmla="*/ 406385 h 862408"/>
                <a:gd name="connsiteX61" fmla="*/ 543208 w 1062273"/>
                <a:gd name="connsiteY61" fmla="*/ 394314 h 862408"/>
                <a:gd name="connsiteX62" fmla="*/ 540190 w 1062273"/>
                <a:gd name="connsiteY62" fmla="*/ 385261 h 862408"/>
                <a:gd name="connsiteX63" fmla="*/ 540190 w 1062273"/>
                <a:gd name="connsiteY63" fmla="*/ 430528 h 862408"/>
                <a:gd name="connsiteX64" fmla="*/ 555279 w 1062273"/>
                <a:gd name="connsiteY64" fmla="*/ 433546 h 862408"/>
                <a:gd name="connsiteX65" fmla="*/ 573386 w 1062273"/>
                <a:gd name="connsiteY65" fmla="*/ 430528 h 862408"/>
                <a:gd name="connsiteX66" fmla="*/ 582439 w 1062273"/>
                <a:gd name="connsiteY66" fmla="*/ 409403 h 862408"/>
                <a:gd name="connsiteX67" fmla="*/ 573386 w 1062273"/>
                <a:gd name="connsiteY67" fmla="*/ 400350 h 862408"/>
                <a:gd name="connsiteX68" fmla="*/ 579421 w 1062273"/>
                <a:gd name="connsiteY68" fmla="*/ 391296 h 862408"/>
                <a:gd name="connsiteX69" fmla="*/ 627707 w 1062273"/>
                <a:gd name="connsiteY69" fmla="*/ 382243 h 862408"/>
                <a:gd name="connsiteX70" fmla="*/ 666938 w 1062273"/>
                <a:gd name="connsiteY70" fmla="*/ 364136 h 862408"/>
                <a:gd name="connsiteX71" fmla="*/ 854043 w 1062273"/>
                <a:gd name="connsiteY71" fmla="*/ 279637 h 862408"/>
                <a:gd name="connsiteX72" fmla="*/ 941560 w 1062273"/>
                <a:gd name="connsiteY72" fmla="*/ 228334 h 862408"/>
                <a:gd name="connsiteX73" fmla="*/ 977774 w 1062273"/>
                <a:gd name="connsiteY73" fmla="*/ 207209 h 862408"/>
                <a:gd name="connsiteX74" fmla="*/ 1029077 w 1062273"/>
                <a:gd name="connsiteY74" fmla="*/ 180049 h 862408"/>
                <a:gd name="connsiteX75" fmla="*/ 1062273 w 1062273"/>
                <a:gd name="connsiteY75" fmla="*/ 146853 h 862408"/>
                <a:gd name="connsiteX76" fmla="*/ 1059255 w 1062273"/>
                <a:gd name="connsiteY76" fmla="*/ 137799 h 862408"/>
                <a:gd name="connsiteX77" fmla="*/ 1038130 w 1062273"/>
                <a:gd name="connsiteY77" fmla="*/ 143835 h 862408"/>
                <a:gd name="connsiteX78" fmla="*/ 1026059 w 1062273"/>
                <a:gd name="connsiteY78" fmla="*/ 158924 h 862408"/>
                <a:gd name="connsiteX79" fmla="*/ 1001916 w 1062273"/>
                <a:gd name="connsiteY79" fmla="*/ 186084 h 862408"/>
                <a:gd name="connsiteX80" fmla="*/ 935524 w 1062273"/>
                <a:gd name="connsiteY80" fmla="*/ 306797 h 862408"/>
                <a:gd name="connsiteX81" fmla="*/ 896293 w 1062273"/>
                <a:gd name="connsiteY81" fmla="*/ 373189 h 862408"/>
                <a:gd name="connsiteX82" fmla="*/ 844990 w 1062273"/>
                <a:gd name="connsiteY82" fmla="*/ 496920 h 862408"/>
                <a:gd name="connsiteX83" fmla="*/ 820847 w 1062273"/>
                <a:gd name="connsiteY83" fmla="*/ 545205 h 862408"/>
                <a:gd name="connsiteX84" fmla="*/ 820847 w 1062273"/>
                <a:gd name="connsiteY84" fmla="*/ 650829 h 862408"/>
                <a:gd name="connsiteX85" fmla="*/ 826883 w 1062273"/>
                <a:gd name="connsiteY85" fmla="*/ 662900 h 862408"/>
                <a:gd name="connsiteX86" fmla="*/ 817829 w 1062273"/>
                <a:gd name="connsiteY86" fmla="*/ 668936 h 862408"/>
                <a:gd name="connsiteX87" fmla="*/ 751437 w 1062273"/>
                <a:gd name="connsiteY87" fmla="*/ 674971 h 862408"/>
                <a:gd name="connsiteX88" fmla="*/ 703152 w 1062273"/>
                <a:gd name="connsiteY88" fmla="*/ 687043 h 862408"/>
                <a:gd name="connsiteX89" fmla="*/ 467762 w 1062273"/>
                <a:gd name="connsiteY89" fmla="*/ 705150 h 862408"/>
                <a:gd name="connsiteX90" fmla="*/ 380245 w 1062273"/>
                <a:gd name="connsiteY90" fmla="*/ 732310 h 862408"/>
                <a:gd name="connsiteX91" fmla="*/ 347049 w 1062273"/>
                <a:gd name="connsiteY91" fmla="*/ 741364 h 862408"/>
                <a:gd name="connsiteX92" fmla="*/ 331960 w 1062273"/>
                <a:gd name="connsiteY92" fmla="*/ 747399 h 862408"/>
                <a:gd name="connsiteX93" fmla="*/ 368174 w 1062273"/>
                <a:gd name="connsiteY93" fmla="*/ 741364 h 862408"/>
                <a:gd name="connsiteX0" fmla="*/ 0 w 1062273"/>
                <a:gd name="connsiteY0" fmla="*/ 527098 h 862408"/>
                <a:gd name="connsiteX1" fmla="*/ 138819 w 1062273"/>
                <a:gd name="connsiteY1" fmla="*/ 385261 h 862408"/>
                <a:gd name="connsiteX2" fmla="*/ 162962 w 1062273"/>
                <a:gd name="connsiteY2" fmla="*/ 336975 h 862408"/>
                <a:gd name="connsiteX3" fmla="*/ 178051 w 1062273"/>
                <a:gd name="connsiteY3" fmla="*/ 306797 h 862408"/>
                <a:gd name="connsiteX4" fmla="*/ 146972 w 1062273"/>
                <a:gd name="connsiteY4" fmla="*/ 35121 h 862408"/>
                <a:gd name="connsiteX5" fmla="*/ 193140 w 1062273"/>
                <a:gd name="connsiteY5" fmla="*/ 324904 h 862408"/>
                <a:gd name="connsiteX6" fmla="*/ 199176 w 1062273"/>
                <a:gd name="connsiteY6" fmla="*/ 367154 h 862408"/>
                <a:gd name="connsiteX7" fmla="*/ 202194 w 1062273"/>
                <a:gd name="connsiteY7" fmla="*/ 424492 h 862408"/>
                <a:gd name="connsiteX8" fmla="*/ 205212 w 1062273"/>
                <a:gd name="connsiteY8" fmla="*/ 454670 h 862408"/>
                <a:gd name="connsiteX9" fmla="*/ 208229 w 1062273"/>
                <a:gd name="connsiteY9" fmla="*/ 548223 h 862408"/>
                <a:gd name="connsiteX10" fmla="*/ 199176 w 1062273"/>
                <a:gd name="connsiteY10" fmla="*/ 677989 h 862408"/>
                <a:gd name="connsiteX11" fmla="*/ 196158 w 1062273"/>
                <a:gd name="connsiteY11" fmla="*/ 699114 h 862408"/>
                <a:gd name="connsiteX12" fmla="*/ 156926 w 1062273"/>
                <a:gd name="connsiteY12" fmla="*/ 862076 h 862408"/>
                <a:gd name="connsiteX13" fmla="*/ 172016 w 1062273"/>
                <a:gd name="connsiteY13" fmla="*/ 650829 h 862408"/>
                <a:gd name="connsiteX14" fmla="*/ 178051 w 1062273"/>
                <a:gd name="connsiteY14" fmla="*/ 629704 h 862408"/>
                <a:gd name="connsiteX15" fmla="*/ 181069 w 1062273"/>
                <a:gd name="connsiteY15" fmla="*/ 605562 h 862408"/>
                <a:gd name="connsiteX16" fmla="*/ 184087 w 1062273"/>
                <a:gd name="connsiteY16" fmla="*/ 557276 h 862408"/>
                <a:gd name="connsiteX17" fmla="*/ 193140 w 1062273"/>
                <a:gd name="connsiteY17" fmla="*/ 518045 h 862408"/>
                <a:gd name="connsiteX18" fmla="*/ 199176 w 1062273"/>
                <a:gd name="connsiteY18" fmla="*/ 496920 h 862408"/>
                <a:gd name="connsiteX19" fmla="*/ 205212 w 1062273"/>
                <a:gd name="connsiteY19" fmla="*/ 487867 h 862408"/>
                <a:gd name="connsiteX20" fmla="*/ 214265 w 1062273"/>
                <a:gd name="connsiteY20" fmla="*/ 493902 h 862408"/>
                <a:gd name="connsiteX21" fmla="*/ 226336 w 1062273"/>
                <a:gd name="connsiteY21" fmla="*/ 524080 h 862408"/>
                <a:gd name="connsiteX22" fmla="*/ 232372 w 1062273"/>
                <a:gd name="connsiteY22" fmla="*/ 536152 h 862408"/>
                <a:gd name="connsiteX23" fmla="*/ 241425 w 1062273"/>
                <a:gd name="connsiteY23" fmla="*/ 560294 h 862408"/>
                <a:gd name="connsiteX24" fmla="*/ 250479 w 1062273"/>
                <a:gd name="connsiteY24" fmla="*/ 581419 h 862408"/>
                <a:gd name="connsiteX25" fmla="*/ 262550 w 1062273"/>
                <a:gd name="connsiteY25" fmla="*/ 587455 h 862408"/>
                <a:gd name="connsiteX26" fmla="*/ 289711 w 1062273"/>
                <a:gd name="connsiteY26" fmla="*/ 539169 h 862408"/>
                <a:gd name="connsiteX27" fmla="*/ 295746 w 1062273"/>
                <a:gd name="connsiteY27" fmla="*/ 530116 h 862408"/>
                <a:gd name="connsiteX28" fmla="*/ 298764 w 1062273"/>
                <a:gd name="connsiteY28" fmla="*/ 512009 h 862408"/>
                <a:gd name="connsiteX29" fmla="*/ 292728 w 1062273"/>
                <a:gd name="connsiteY29" fmla="*/ 499938 h 862408"/>
                <a:gd name="connsiteX30" fmla="*/ 301782 w 1062273"/>
                <a:gd name="connsiteY30" fmla="*/ 530116 h 862408"/>
                <a:gd name="connsiteX31" fmla="*/ 310835 w 1062273"/>
                <a:gd name="connsiteY31" fmla="*/ 539169 h 862408"/>
                <a:gd name="connsiteX32" fmla="*/ 319889 w 1062273"/>
                <a:gd name="connsiteY32" fmla="*/ 536152 h 862408"/>
                <a:gd name="connsiteX33" fmla="*/ 331960 w 1062273"/>
                <a:gd name="connsiteY33" fmla="*/ 515027 h 862408"/>
                <a:gd name="connsiteX34" fmla="*/ 344031 w 1062273"/>
                <a:gd name="connsiteY34" fmla="*/ 487867 h 862408"/>
                <a:gd name="connsiteX35" fmla="*/ 359120 w 1062273"/>
                <a:gd name="connsiteY35" fmla="*/ 460706 h 862408"/>
                <a:gd name="connsiteX36" fmla="*/ 365156 w 1062273"/>
                <a:gd name="connsiteY36" fmla="*/ 493902 h 862408"/>
                <a:gd name="connsiteX37" fmla="*/ 374210 w 1062273"/>
                <a:gd name="connsiteY37" fmla="*/ 499938 h 862408"/>
                <a:gd name="connsiteX38" fmla="*/ 389299 w 1062273"/>
                <a:gd name="connsiteY38" fmla="*/ 493902 h 862408"/>
                <a:gd name="connsiteX39" fmla="*/ 398352 w 1062273"/>
                <a:gd name="connsiteY39" fmla="*/ 490884 h 862408"/>
                <a:gd name="connsiteX40" fmla="*/ 401370 w 1062273"/>
                <a:gd name="connsiteY40" fmla="*/ 478813 h 862408"/>
                <a:gd name="connsiteX41" fmla="*/ 407406 w 1062273"/>
                <a:gd name="connsiteY41" fmla="*/ 469760 h 862408"/>
                <a:gd name="connsiteX42" fmla="*/ 410423 w 1062273"/>
                <a:gd name="connsiteY42" fmla="*/ 460706 h 862408"/>
                <a:gd name="connsiteX43" fmla="*/ 425513 w 1062273"/>
                <a:gd name="connsiteY43" fmla="*/ 484849 h 862408"/>
                <a:gd name="connsiteX44" fmla="*/ 440602 w 1062273"/>
                <a:gd name="connsiteY44" fmla="*/ 457688 h 862408"/>
                <a:gd name="connsiteX45" fmla="*/ 452673 w 1062273"/>
                <a:gd name="connsiteY45" fmla="*/ 436564 h 862408"/>
                <a:gd name="connsiteX46" fmla="*/ 470780 w 1062273"/>
                <a:gd name="connsiteY46" fmla="*/ 379225 h 862408"/>
                <a:gd name="connsiteX47" fmla="*/ 485869 w 1062273"/>
                <a:gd name="connsiteY47" fmla="*/ 346029 h 862408"/>
                <a:gd name="connsiteX48" fmla="*/ 497940 w 1062273"/>
                <a:gd name="connsiteY48" fmla="*/ 285672 h 862408"/>
                <a:gd name="connsiteX49" fmla="*/ 500958 w 1062273"/>
                <a:gd name="connsiteY49" fmla="*/ 231352 h 862408"/>
                <a:gd name="connsiteX50" fmla="*/ 506994 w 1062273"/>
                <a:gd name="connsiteY50" fmla="*/ 198156 h 862408"/>
                <a:gd name="connsiteX51" fmla="*/ 513029 w 1062273"/>
                <a:gd name="connsiteY51" fmla="*/ 183067 h 862408"/>
                <a:gd name="connsiteX52" fmla="*/ 513029 w 1062273"/>
                <a:gd name="connsiteY52" fmla="*/ 515027 h 862408"/>
                <a:gd name="connsiteX53" fmla="*/ 525101 w 1062273"/>
                <a:gd name="connsiteY53" fmla="*/ 563312 h 862408"/>
                <a:gd name="connsiteX54" fmla="*/ 531136 w 1062273"/>
                <a:gd name="connsiteY54" fmla="*/ 581419 h 862408"/>
                <a:gd name="connsiteX55" fmla="*/ 534154 w 1062273"/>
                <a:gd name="connsiteY55" fmla="*/ 593490 h 862408"/>
                <a:gd name="connsiteX56" fmla="*/ 543208 w 1062273"/>
                <a:gd name="connsiteY56" fmla="*/ 614615 h 862408"/>
                <a:gd name="connsiteX57" fmla="*/ 558297 w 1062273"/>
                <a:gd name="connsiteY57" fmla="*/ 668936 h 862408"/>
                <a:gd name="connsiteX58" fmla="*/ 555279 w 1062273"/>
                <a:gd name="connsiteY58" fmla="*/ 560294 h 862408"/>
                <a:gd name="connsiteX59" fmla="*/ 552261 w 1062273"/>
                <a:gd name="connsiteY59" fmla="*/ 466742 h 862408"/>
                <a:gd name="connsiteX60" fmla="*/ 549243 w 1062273"/>
                <a:gd name="connsiteY60" fmla="*/ 406385 h 862408"/>
                <a:gd name="connsiteX61" fmla="*/ 543208 w 1062273"/>
                <a:gd name="connsiteY61" fmla="*/ 394314 h 862408"/>
                <a:gd name="connsiteX62" fmla="*/ 540190 w 1062273"/>
                <a:gd name="connsiteY62" fmla="*/ 385261 h 862408"/>
                <a:gd name="connsiteX63" fmla="*/ 540190 w 1062273"/>
                <a:gd name="connsiteY63" fmla="*/ 430528 h 862408"/>
                <a:gd name="connsiteX64" fmla="*/ 555279 w 1062273"/>
                <a:gd name="connsiteY64" fmla="*/ 433546 h 862408"/>
                <a:gd name="connsiteX65" fmla="*/ 573386 w 1062273"/>
                <a:gd name="connsiteY65" fmla="*/ 430528 h 862408"/>
                <a:gd name="connsiteX66" fmla="*/ 582439 w 1062273"/>
                <a:gd name="connsiteY66" fmla="*/ 409403 h 862408"/>
                <a:gd name="connsiteX67" fmla="*/ 573386 w 1062273"/>
                <a:gd name="connsiteY67" fmla="*/ 400350 h 862408"/>
                <a:gd name="connsiteX68" fmla="*/ 579421 w 1062273"/>
                <a:gd name="connsiteY68" fmla="*/ 391296 h 862408"/>
                <a:gd name="connsiteX69" fmla="*/ 627707 w 1062273"/>
                <a:gd name="connsiteY69" fmla="*/ 382243 h 862408"/>
                <a:gd name="connsiteX70" fmla="*/ 666938 w 1062273"/>
                <a:gd name="connsiteY70" fmla="*/ 364136 h 862408"/>
                <a:gd name="connsiteX71" fmla="*/ 854043 w 1062273"/>
                <a:gd name="connsiteY71" fmla="*/ 279637 h 862408"/>
                <a:gd name="connsiteX72" fmla="*/ 941560 w 1062273"/>
                <a:gd name="connsiteY72" fmla="*/ 228334 h 862408"/>
                <a:gd name="connsiteX73" fmla="*/ 977774 w 1062273"/>
                <a:gd name="connsiteY73" fmla="*/ 207209 h 862408"/>
                <a:gd name="connsiteX74" fmla="*/ 1029077 w 1062273"/>
                <a:gd name="connsiteY74" fmla="*/ 180049 h 862408"/>
                <a:gd name="connsiteX75" fmla="*/ 1062273 w 1062273"/>
                <a:gd name="connsiteY75" fmla="*/ 146853 h 862408"/>
                <a:gd name="connsiteX76" fmla="*/ 1059255 w 1062273"/>
                <a:gd name="connsiteY76" fmla="*/ 137799 h 862408"/>
                <a:gd name="connsiteX77" fmla="*/ 1038130 w 1062273"/>
                <a:gd name="connsiteY77" fmla="*/ 143835 h 862408"/>
                <a:gd name="connsiteX78" fmla="*/ 1026059 w 1062273"/>
                <a:gd name="connsiteY78" fmla="*/ 158924 h 862408"/>
                <a:gd name="connsiteX79" fmla="*/ 1001916 w 1062273"/>
                <a:gd name="connsiteY79" fmla="*/ 186084 h 862408"/>
                <a:gd name="connsiteX80" fmla="*/ 935524 w 1062273"/>
                <a:gd name="connsiteY80" fmla="*/ 306797 h 862408"/>
                <a:gd name="connsiteX81" fmla="*/ 896293 w 1062273"/>
                <a:gd name="connsiteY81" fmla="*/ 373189 h 862408"/>
                <a:gd name="connsiteX82" fmla="*/ 844990 w 1062273"/>
                <a:gd name="connsiteY82" fmla="*/ 496920 h 862408"/>
                <a:gd name="connsiteX83" fmla="*/ 820847 w 1062273"/>
                <a:gd name="connsiteY83" fmla="*/ 545205 h 862408"/>
                <a:gd name="connsiteX84" fmla="*/ 820847 w 1062273"/>
                <a:gd name="connsiteY84" fmla="*/ 650829 h 862408"/>
                <a:gd name="connsiteX85" fmla="*/ 826883 w 1062273"/>
                <a:gd name="connsiteY85" fmla="*/ 662900 h 862408"/>
                <a:gd name="connsiteX86" fmla="*/ 817829 w 1062273"/>
                <a:gd name="connsiteY86" fmla="*/ 668936 h 862408"/>
                <a:gd name="connsiteX87" fmla="*/ 751437 w 1062273"/>
                <a:gd name="connsiteY87" fmla="*/ 674971 h 862408"/>
                <a:gd name="connsiteX88" fmla="*/ 703152 w 1062273"/>
                <a:gd name="connsiteY88" fmla="*/ 687043 h 862408"/>
                <a:gd name="connsiteX89" fmla="*/ 467762 w 1062273"/>
                <a:gd name="connsiteY89" fmla="*/ 705150 h 862408"/>
                <a:gd name="connsiteX90" fmla="*/ 380245 w 1062273"/>
                <a:gd name="connsiteY90" fmla="*/ 732310 h 862408"/>
                <a:gd name="connsiteX91" fmla="*/ 347049 w 1062273"/>
                <a:gd name="connsiteY91" fmla="*/ 741364 h 862408"/>
                <a:gd name="connsiteX92" fmla="*/ 331960 w 1062273"/>
                <a:gd name="connsiteY92" fmla="*/ 747399 h 862408"/>
                <a:gd name="connsiteX93" fmla="*/ 368174 w 1062273"/>
                <a:gd name="connsiteY93" fmla="*/ 741364 h 862408"/>
                <a:gd name="connsiteX0" fmla="*/ 0 w 1062273"/>
                <a:gd name="connsiteY0" fmla="*/ 527098 h 879584"/>
                <a:gd name="connsiteX1" fmla="*/ 138819 w 1062273"/>
                <a:gd name="connsiteY1" fmla="*/ 385261 h 879584"/>
                <a:gd name="connsiteX2" fmla="*/ 162962 w 1062273"/>
                <a:gd name="connsiteY2" fmla="*/ 336975 h 879584"/>
                <a:gd name="connsiteX3" fmla="*/ 178051 w 1062273"/>
                <a:gd name="connsiteY3" fmla="*/ 306797 h 879584"/>
                <a:gd name="connsiteX4" fmla="*/ 146972 w 1062273"/>
                <a:gd name="connsiteY4" fmla="*/ 35121 h 879584"/>
                <a:gd name="connsiteX5" fmla="*/ 193140 w 1062273"/>
                <a:gd name="connsiteY5" fmla="*/ 324904 h 879584"/>
                <a:gd name="connsiteX6" fmla="*/ 199176 w 1062273"/>
                <a:gd name="connsiteY6" fmla="*/ 367154 h 879584"/>
                <a:gd name="connsiteX7" fmla="*/ 202194 w 1062273"/>
                <a:gd name="connsiteY7" fmla="*/ 424492 h 879584"/>
                <a:gd name="connsiteX8" fmla="*/ 205212 w 1062273"/>
                <a:gd name="connsiteY8" fmla="*/ 454670 h 879584"/>
                <a:gd name="connsiteX9" fmla="*/ 208229 w 1062273"/>
                <a:gd name="connsiteY9" fmla="*/ 548223 h 879584"/>
                <a:gd name="connsiteX10" fmla="*/ 199176 w 1062273"/>
                <a:gd name="connsiteY10" fmla="*/ 677989 h 879584"/>
                <a:gd name="connsiteX11" fmla="*/ 196158 w 1062273"/>
                <a:gd name="connsiteY11" fmla="*/ 699114 h 879584"/>
                <a:gd name="connsiteX12" fmla="*/ 191339 w 1062273"/>
                <a:gd name="connsiteY12" fmla="*/ 879282 h 879584"/>
                <a:gd name="connsiteX13" fmla="*/ 172016 w 1062273"/>
                <a:gd name="connsiteY13" fmla="*/ 650829 h 879584"/>
                <a:gd name="connsiteX14" fmla="*/ 178051 w 1062273"/>
                <a:gd name="connsiteY14" fmla="*/ 629704 h 879584"/>
                <a:gd name="connsiteX15" fmla="*/ 181069 w 1062273"/>
                <a:gd name="connsiteY15" fmla="*/ 605562 h 879584"/>
                <a:gd name="connsiteX16" fmla="*/ 184087 w 1062273"/>
                <a:gd name="connsiteY16" fmla="*/ 557276 h 879584"/>
                <a:gd name="connsiteX17" fmla="*/ 193140 w 1062273"/>
                <a:gd name="connsiteY17" fmla="*/ 518045 h 879584"/>
                <a:gd name="connsiteX18" fmla="*/ 199176 w 1062273"/>
                <a:gd name="connsiteY18" fmla="*/ 496920 h 879584"/>
                <a:gd name="connsiteX19" fmla="*/ 205212 w 1062273"/>
                <a:gd name="connsiteY19" fmla="*/ 487867 h 879584"/>
                <a:gd name="connsiteX20" fmla="*/ 214265 w 1062273"/>
                <a:gd name="connsiteY20" fmla="*/ 493902 h 879584"/>
                <a:gd name="connsiteX21" fmla="*/ 226336 w 1062273"/>
                <a:gd name="connsiteY21" fmla="*/ 524080 h 879584"/>
                <a:gd name="connsiteX22" fmla="*/ 232372 w 1062273"/>
                <a:gd name="connsiteY22" fmla="*/ 536152 h 879584"/>
                <a:gd name="connsiteX23" fmla="*/ 241425 w 1062273"/>
                <a:gd name="connsiteY23" fmla="*/ 560294 h 879584"/>
                <a:gd name="connsiteX24" fmla="*/ 250479 w 1062273"/>
                <a:gd name="connsiteY24" fmla="*/ 581419 h 879584"/>
                <a:gd name="connsiteX25" fmla="*/ 262550 w 1062273"/>
                <a:gd name="connsiteY25" fmla="*/ 587455 h 879584"/>
                <a:gd name="connsiteX26" fmla="*/ 289711 w 1062273"/>
                <a:gd name="connsiteY26" fmla="*/ 539169 h 879584"/>
                <a:gd name="connsiteX27" fmla="*/ 295746 w 1062273"/>
                <a:gd name="connsiteY27" fmla="*/ 530116 h 879584"/>
                <a:gd name="connsiteX28" fmla="*/ 298764 w 1062273"/>
                <a:gd name="connsiteY28" fmla="*/ 512009 h 879584"/>
                <a:gd name="connsiteX29" fmla="*/ 292728 w 1062273"/>
                <a:gd name="connsiteY29" fmla="*/ 499938 h 879584"/>
                <a:gd name="connsiteX30" fmla="*/ 301782 w 1062273"/>
                <a:gd name="connsiteY30" fmla="*/ 530116 h 879584"/>
                <a:gd name="connsiteX31" fmla="*/ 310835 w 1062273"/>
                <a:gd name="connsiteY31" fmla="*/ 539169 h 879584"/>
                <a:gd name="connsiteX32" fmla="*/ 319889 w 1062273"/>
                <a:gd name="connsiteY32" fmla="*/ 536152 h 879584"/>
                <a:gd name="connsiteX33" fmla="*/ 331960 w 1062273"/>
                <a:gd name="connsiteY33" fmla="*/ 515027 h 879584"/>
                <a:gd name="connsiteX34" fmla="*/ 344031 w 1062273"/>
                <a:gd name="connsiteY34" fmla="*/ 487867 h 879584"/>
                <a:gd name="connsiteX35" fmla="*/ 359120 w 1062273"/>
                <a:gd name="connsiteY35" fmla="*/ 460706 h 879584"/>
                <a:gd name="connsiteX36" fmla="*/ 365156 w 1062273"/>
                <a:gd name="connsiteY36" fmla="*/ 493902 h 879584"/>
                <a:gd name="connsiteX37" fmla="*/ 374210 w 1062273"/>
                <a:gd name="connsiteY37" fmla="*/ 499938 h 879584"/>
                <a:gd name="connsiteX38" fmla="*/ 389299 w 1062273"/>
                <a:gd name="connsiteY38" fmla="*/ 493902 h 879584"/>
                <a:gd name="connsiteX39" fmla="*/ 398352 w 1062273"/>
                <a:gd name="connsiteY39" fmla="*/ 490884 h 879584"/>
                <a:gd name="connsiteX40" fmla="*/ 401370 w 1062273"/>
                <a:gd name="connsiteY40" fmla="*/ 478813 h 879584"/>
                <a:gd name="connsiteX41" fmla="*/ 407406 w 1062273"/>
                <a:gd name="connsiteY41" fmla="*/ 469760 h 879584"/>
                <a:gd name="connsiteX42" fmla="*/ 410423 w 1062273"/>
                <a:gd name="connsiteY42" fmla="*/ 460706 h 879584"/>
                <a:gd name="connsiteX43" fmla="*/ 425513 w 1062273"/>
                <a:gd name="connsiteY43" fmla="*/ 484849 h 879584"/>
                <a:gd name="connsiteX44" fmla="*/ 440602 w 1062273"/>
                <a:gd name="connsiteY44" fmla="*/ 457688 h 879584"/>
                <a:gd name="connsiteX45" fmla="*/ 452673 w 1062273"/>
                <a:gd name="connsiteY45" fmla="*/ 436564 h 879584"/>
                <a:gd name="connsiteX46" fmla="*/ 470780 w 1062273"/>
                <a:gd name="connsiteY46" fmla="*/ 379225 h 879584"/>
                <a:gd name="connsiteX47" fmla="*/ 485869 w 1062273"/>
                <a:gd name="connsiteY47" fmla="*/ 346029 h 879584"/>
                <a:gd name="connsiteX48" fmla="*/ 497940 w 1062273"/>
                <a:gd name="connsiteY48" fmla="*/ 285672 h 879584"/>
                <a:gd name="connsiteX49" fmla="*/ 500958 w 1062273"/>
                <a:gd name="connsiteY49" fmla="*/ 231352 h 879584"/>
                <a:gd name="connsiteX50" fmla="*/ 506994 w 1062273"/>
                <a:gd name="connsiteY50" fmla="*/ 198156 h 879584"/>
                <a:gd name="connsiteX51" fmla="*/ 513029 w 1062273"/>
                <a:gd name="connsiteY51" fmla="*/ 183067 h 879584"/>
                <a:gd name="connsiteX52" fmla="*/ 513029 w 1062273"/>
                <a:gd name="connsiteY52" fmla="*/ 515027 h 879584"/>
                <a:gd name="connsiteX53" fmla="*/ 525101 w 1062273"/>
                <a:gd name="connsiteY53" fmla="*/ 563312 h 879584"/>
                <a:gd name="connsiteX54" fmla="*/ 531136 w 1062273"/>
                <a:gd name="connsiteY54" fmla="*/ 581419 h 879584"/>
                <a:gd name="connsiteX55" fmla="*/ 534154 w 1062273"/>
                <a:gd name="connsiteY55" fmla="*/ 593490 h 879584"/>
                <a:gd name="connsiteX56" fmla="*/ 543208 w 1062273"/>
                <a:gd name="connsiteY56" fmla="*/ 614615 h 879584"/>
                <a:gd name="connsiteX57" fmla="*/ 558297 w 1062273"/>
                <a:gd name="connsiteY57" fmla="*/ 668936 h 879584"/>
                <a:gd name="connsiteX58" fmla="*/ 555279 w 1062273"/>
                <a:gd name="connsiteY58" fmla="*/ 560294 h 879584"/>
                <a:gd name="connsiteX59" fmla="*/ 552261 w 1062273"/>
                <a:gd name="connsiteY59" fmla="*/ 466742 h 879584"/>
                <a:gd name="connsiteX60" fmla="*/ 549243 w 1062273"/>
                <a:gd name="connsiteY60" fmla="*/ 406385 h 879584"/>
                <a:gd name="connsiteX61" fmla="*/ 543208 w 1062273"/>
                <a:gd name="connsiteY61" fmla="*/ 394314 h 879584"/>
                <a:gd name="connsiteX62" fmla="*/ 540190 w 1062273"/>
                <a:gd name="connsiteY62" fmla="*/ 385261 h 879584"/>
                <a:gd name="connsiteX63" fmla="*/ 540190 w 1062273"/>
                <a:gd name="connsiteY63" fmla="*/ 430528 h 879584"/>
                <a:gd name="connsiteX64" fmla="*/ 555279 w 1062273"/>
                <a:gd name="connsiteY64" fmla="*/ 433546 h 879584"/>
                <a:gd name="connsiteX65" fmla="*/ 573386 w 1062273"/>
                <a:gd name="connsiteY65" fmla="*/ 430528 h 879584"/>
                <a:gd name="connsiteX66" fmla="*/ 582439 w 1062273"/>
                <a:gd name="connsiteY66" fmla="*/ 409403 h 879584"/>
                <a:gd name="connsiteX67" fmla="*/ 573386 w 1062273"/>
                <a:gd name="connsiteY67" fmla="*/ 400350 h 879584"/>
                <a:gd name="connsiteX68" fmla="*/ 579421 w 1062273"/>
                <a:gd name="connsiteY68" fmla="*/ 391296 h 879584"/>
                <a:gd name="connsiteX69" fmla="*/ 627707 w 1062273"/>
                <a:gd name="connsiteY69" fmla="*/ 382243 h 879584"/>
                <a:gd name="connsiteX70" fmla="*/ 666938 w 1062273"/>
                <a:gd name="connsiteY70" fmla="*/ 364136 h 879584"/>
                <a:gd name="connsiteX71" fmla="*/ 854043 w 1062273"/>
                <a:gd name="connsiteY71" fmla="*/ 279637 h 879584"/>
                <a:gd name="connsiteX72" fmla="*/ 941560 w 1062273"/>
                <a:gd name="connsiteY72" fmla="*/ 228334 h 879584"/>
                <a:gd name="connsiteX73" fmla="*/ 977774 w 1062273"/>
                <a:gd name="connsiteY73" fmla="*/ 207209 h 879584"/>
                <a:gd name="connsiteX74" fmla="*/ 1029077 w 1062273"/>
                <a:gd name="connsiteY74" fmla="*/ 180049 h 879584"/>
                <a:gd name="connsiteX75" fmla="*/ 1062273 w 1062273"/>
                <a:gd name="connsiteY75" fmla="*/ 146853 h 879584"/>
                <a:gd name="connsiteX76" fmla="*/ 1059255 w 1062273"/>
                <a:gd name="connsiteY76" fmla="*/ 137799 h 879584"/>
                <a:gd name="connsiteX77" fmla="*/ 1038130 w 1062273"/>
                <a:gd name="connsiteY77" fmla="*/ 143835 h 879584"/>
                <a:gd name="connsiteX78" fmla="*/ 1026059 w 1062273"/>
                <a:gd name="connsiteY78" fmla="*/ 158924 h 879584"/>
                <a:gd name="connsiteX79" fmla="*/ 1001916 w 1062273"/>
                <a:gd name="connsiteY79" fmla="*/ 186084 h 879584"/>
                <a:gd name="connsiteX80" fmla="*/ 935524 w 1062273"/>
                <a:gd name="connsiteY80" fmla="*/ 306797 h 879584"/>
                <a:gd name="connsiteX81" fmla="*/ 896293 w 1062273"/>
                <a:gd name="connsiteY81" fmla="*/ 373189 h 879584"/>
                <a:gd name="connsiteX82" fmla="*/ 844990 w 1062273"/>
                <a:gd name="connsiteY82" fmla="*/ 496920 h 879584"/>
                <a:gd name="connsiteX83" fmla="*/ 820847 w 1062273"/>
                <a:gd name="connsiteY83" fmla="*/ 545205 h 879584"/>
                <a:gd name="connsiteX84" fmla="*/ 820847 w 1062273"/>
                <a:gd name="connsiteY84" fmla="*/ 650829 h 879584"/>
                <a:gd name="connsiteX85" fmla="*/ 826883 w 1062273"/>
                <a:gd name="connsiteY85" fmla="*/ 662900 h 879584"/>
                <a:gd name="connsiteX86" fmla="*/ 817829 w 1062273"/>
                <a:gd name="connsiteY86" fmla="*/ 668936 h 879584"/>
                <a:gd name="connsiteX87" fmla="*/ 751437 w 1062273"/>
                <a:gd name="connsiteY87" fmla="*/ 674971 h 879584"/>
                <a:gd name="connsiteX88" fmla="*/ 703152 w 1062273"/>
                <a:gd name="connsiteY88" fmla="*/ 687043 h 879584"/>
                <a:gd name="connsiteX89" fmla="*/ 467762 w 1062273"/>
                <a:gd name="connsiteY89" fmla="*/ 705150 h 879584"/>
                <a:gd name="connsiteX90" fmla="*/ 380245 w 1062273"/>
                <a:gd name="connsiteY90" fmla="*/ 732310 h 879584"/>
                <a:gd name="connsiteX91" fmla="*/ 347049 w 1062273"/>
                <a:gd name="connsiteY91" fmla="*/ 741364 h 879584"/>
                <a:gd name="connsiteX92" fmla="*/ 331960 w 1062273"/>
                <a:gd name="connsiteY92" fmla="*/ 747399 h 879584"/>
                <a:gd name="connsiteX93" fmla="*/ 368174 w 1062273"/>
                <a:gd name="connsiteY93" fmla="*/ 741364 h 879584"/>
                <a:gd name="connsiteX0" fmla="*/ 0 w 1062273"/>
                <a:gd name="connsiteY0" fmla="*/ 527098 h 879584"/>
                <a:gd name="connsiteX1" fmla="*/ 138819 w 1062273"/>
                <a:gd name="connsiteY1" fmla="*/ 385261 h 879584"/>
                <a:gd name="connsiteX2" fmla="*/ 162962 w 1062273"/>
                <a:gd name="connsiteY2" fmla="*/ 336975 h 879584"/>
                <a:gd name="connsiteX3" fmla="*/ 178051 w 1062273"/>
                <a:gd name="connsiteY3" fmla="*/ 306797 h 879584"/>
                <a:gd name="connsiteX4" fmla="*/ 146972 w 1062273"/>
                <a:gd name="connsiteY4" fmla="*/ 35121 h 879584"/>
                <a:gd name="connsiteX5" fmla="*/ 193140 w 1062273"/>
                <a:gd name="connsiteY5" fmla="*/ 324904 h 879584"/>
                <a:gd name="connsiteX6" fmla="*/ 199176 w 1062273"/>
                <a:gd name="connsiteY6" fmla="*/ 367154 h 879584"/>
                <a:gd name="connsiteX7" fmla="*/ 202194 w 1062273"/>
                <a:gd name="connsiteY7" fmla="*/ 424492 h 879584"/>
                <a:gd name="connsiteX8" fmla="*/ 205212 w 1062273"/>
                <a:gd name="connsiteY8" fmla="*/ 454670 h 879584"/>
                <a:gd name="connsiteX9" fmla="*/ 208229 w 1062273"/>
                <a:gd name="connsiteY9" fmla="*/ 548223 h 879584"/>
                <a:gd name="connsiteX10" fmla="*/ 199176 w 1062273"/>
                <a:gd name="connsiteY10" fmla="*/ 677989 h 879584"/>
                <a:gd name="connsiteX11" fmla="*/ 196158 w 1062273"/>
                <a:gd name="connsiteY11" fmla="*/ 699114 h 879584"/>
                <a:gd name="connsiteX12" fmla="*/ 191339 w 1062273"/>
                <a:gd name="connsiteY12" fmla="*/ 879282 h 879584"/>
                <a:gd name="connsiteX13" fmla="*/ 172016 w 1062273"/>
                <a:gd name="connsiteY13" fmla="*/ 650829 h 879584"/>
                <a:gd name="connsiteX14" fmla="*/ 178051 w 1062273"/>
                <a:gd name="connsiteY14" fmla="*/ 629704 h 879584"/>
                <a:gd name="connsiteX15" fmla="*/ 181069 w 1062273"/>
                <a:gd name="connsiteY15" fmla="*/ 605562 h 879584"/>
                <a:gd name="connsiteX16" fmla="*/ 184087 w 1062273"/>
                <a:gd name="connsiteY16" fmla="*/ 557276 h 879584"/>
                <a:gd name="connsiteX17" fmla="*/ 193140 w 1062273"/>
                <a:gd name="connsiteY17" fmla="*/ 518045 h 879584"/>
                <a:gd name="connsiteX18" fmla="*/ 199176 w 1062273"/>
                <a:gd name="connsiteY18" fmla="*/ 496920 h 879584"/>
                <a:gd name="connsiteX19" fmla="*/ 205212 w 1062273"/>
                <a:gd name="connsiteY19" fmla="*/ 487867 h 879584"/>
                <a:gd name="connsiteX20" fmla="*/ 214265 w 1062273"/>
                <a:gd name="connsiteY20" fmla="*/ 493902 h 879584"/>
                <a:gd name="connsiteX21" fmla="*/ 226336 w 1062273"/>
                <a:gd name="connsiteY21" fmla="*/ 524080 h 879584"/>
                <a:gd name="connsiteX22" fmla="*/ 232372 w 1062273"/>
                <a:gd name="connsiteY22" fmla="*/ 536152 h 879584"/>
                <a:gd name="connsiteX23" fmla="*/ 241425 w 1062273"/>
                <a:gd name="connsiteY23" fmla="*/ 560294 h 879584"/>
                <a:gd name="connsiteX24" fmla="*/ 250479 w 1062273"/>
                <a:gd name="connsiteY24" fmla="*/ 581419 h 879584"/>
                <a:gd name="connsiteX25" fmla="*/ 262550 w 1062273"/>
                <a:gd name="connsiteY25" fmla="*/ 587455 h 879584"/>
                <a:gd name="connsiteX26" fmla="*/ 289711 w 1062273"/>
                <a:gd name="connsiteY26" fmla="*/ 539169 h 879584"/>
                <a:gd name="connsiteX27" fmla="*/ 295746 w 1062273"/>
                <a:gd name="connsiteY27" fmla="*/ 530116 h 879584"/>
                <a:gd name="connsiteX28" fmla="*/ 298764 w 1062273"/>
                <a:gd name="connsiteY28" fmla="*/ 512009 h 879584"/>
                <a:gd name="connsiteX29" fmla="*/ 292728 w 1062273"/>
                <a:gd name="connsiteY29" fmla="*/ 499938 h 879584"/>
                <a:gd name="connsiteX30" fmla="*/ 301782 w 1062273"/>
                <a:gd name="connsiteY30" fmla="*/ 530116 h 879584"/>
                <a:gd name="connsiteX31" fmla="*/ 310835 w 1062273"/>
                <a:gd name="connsiteY31" fmla="*/ 539169 h 879584"/>
                <a:gd name="connsiteX32" fmla="*/ 319889 w 1062273"/>
                <a:gd name="connsiteY32" fmla="*/ 536152 h 879584"/>
                <a:gd name="connsiteX33" fmla="*/ 331960 w 1062273"/>
                <a:gd name="connsiteY33" fmla="*/ 515027 h 879584"/>
                <a:gd name="connsiteX34" fmla="*/ 344031 w 1062273"/>
                <a:gd name="connsiteY34" fmla="*/ 487867 h 879584"/>
                <a:gd name="connsiteX35" fmla="*/ 359120 w 1062273"/>
                <a:gd name="connsiteY35" fmla="*/ 460706 h 879584"/>
                <a:gd name="connsiteX36" fmla="*/ 365156 w 1062273"/>
                <a:gd name="connsiteY36" fmla="*/ 493902 h 879584"/>
                <a:gd name="connsiteX37" fmla="*/ 374210 w 1062273"/>
                <a:gd name="connsiteY37" fmla="*/ 499938 h 879584"/>
                <a:gd name="connsiteX38" fmla="*/ 389299 w 1062273"/>
                <a:gd name="connsiteY38" fmla="*/ 493902 h 879584"/>
                <a:gd name="connsiteX39" fmla="*/ 398352 w 1062273"/>
                <a:gd name="connsiteY39" fmla="*/ 490884 h 879584"/>
                <a:gd name="connsiteX40" fmla="*/ 401370 w 1062273"/>
                <a:gd name="connsiteY40" fmla="*/ 478813 h 879584"/>
                <a:gd name="connsiteX41" fmla="*/ 407406 w 1062273"/>
                <a:gd name="connsiteY41" fmla="*/ 469760 h 879584"/>
                <a:gd name="connsiteX42" fmla="*/ 410423 w 1062273"/>
                <a:gd name="connsiteY42" fmla="*/ 460706 h 879584"/>
                <a:gd name="connsiteX43" fmla="*/ 425513 w 1062273"/>
                <a:gd name="connsiteY43" fmla="*/ 484849 h 879584"/>
                <a:gd name="connsiteX44" fmla="*/ 440602 w 1062273"/>
                <a:gd name="connsiteY44" fmla="*/ 457688 h 879584"/>
                <a:gd name="connsiteX45" fmla="*/ 452673 w 1062273"/>
                <a:gd name="connsiteY45" fmla="*/ 436564 h 879584"/>
                <a:gd name="connsiteX46" fmla="*/ 470780 w 1062273"/>
                <a:gd name="connsiteY46" fmla="*/ 379225 h 879584"/>
                <a:gd name="connsiteX47" fmla="*/ 485869 w 1062273"/>
                <a:gd name="connsiteY47" fmla="*/ 346029 h 879584"/>
                <a:gd name="connsiteX48" fmla="*/ 497940 w 1062273"/>
                <a:gd name="connsiteY48" fmla="*/ 285672 h 879584"/>
                <a:gd name="connsiteX49" fmla="*/ 500958 w 1062273"/>
                <a:gd name="connsiteY49" fmla="*/ 231352 h 879584"/>
                <a:gd name="connsiteX50" fmla="*/ 506994 w 1062273"/>
                <a:gd name="connsiteY50" fmla="*/ 198156 h 879584"/>
                <a:gd name="connsiteX51" fmla="*/ 513029 w 1062273"/>
                <a:gd name="connsiteY51" fmla="*/ 183067 h 879584"/>
                <a:gd name="connsiteX52" fmla="*/ 513029 w 1062273"/>
                <a:gd name="connsiteY52" fmla="*/ 515027 h 879584"/>
                <a:gd name="connsiteX53" fmla="*/ 525101 w 1062273"/>
                <a:gd name="connsiteY53" fmla="*/ 563312 h 879584"/>
                <a:gd name="connsiteX54" fmla="*/ 531136 w 1062273"/>
                <a:gd name="connsiteY54" fmla="*/ 581419 h 879584"/>
                <a:gd name="connsiteX55" fmla="*/ 534154 w 1062273"/>
                <a:gd name="connsiteY55" fmla="*/ 593490 h 879584"/>
                <a:gd name="connsiteX56" fmla="*/ 543208 w 1062273"/>
                <a:gd name="connsiteY56" fmla="*/ 614615 h 879584"/>
                <a:gd name="connsiteX57" fmla="*/ 558297 w 1062273"/>
                <a:gd name="connsiteY57" fmla="*/ 668936 h 879584"/>
                <a:gd name="connsiteX58" fmla="*/ 555279 w 1062273"/>
                <a:gd name="connsiteY58" fmla="*/ 560294 h 879584"/>
                <a:gd name="connsiteX59" fmla="*/ 552261 w 1062273"/>
                <a:gd name="connsiteY59" fmla="*/ 466742 h 879584"/>
                <a:gd name="connsiteX60" fmla="*/ 549243 w 1062273"/>
                <a:gd name="connsiteY60" fmla="*/ 406385 h 879584"/>
                <a:gd name="connsiteX61" fmla="*/ 543208 w 1062273"/>
                <a:gd name="connsiteY61" fmla="*/ 394314 h 879584"/>
                <a:gd name="connsiteX62" fmla="*/ 540190 w 1062273"/>
                <a:gd name="connsiteY62" fmla="*/ 385261 h 879584"/>
                <a:gd name="connsiteX63" fmla="*/ 540190 w 1062273"/>
                <a:gd name="connsiteY63" fmla="*/ 430528 h 879584"/>
                <a:gd name="connsiteX64" fmla="*/ 555279 w 1062273"/>
                <a:gd name="connsiteY64" fmla="*/ 433546 h 879584"/>
                <a:gd name="connsiteX65" fmla="*/ 573386 w 1062273"/>
                <a:gd name="connsiteY65" fmla="*/ 430528 h 879584"/>
                <a:gd name="connsiteX66" fmla="*/ 582439 w 1062273"/>
                <a:gd name="connsiteY66" fmla="*/ 409403 h 879584"/>
                <a:gd name="connsiteX67" fmla="*/ 573386 w 1062273"/>
                <a:gd name="connsiteY67" fmla="*/ 400350 h 879584"/>
                <a:gd name="connsiteX68" fmla="*/ 579421 w 1062273"/>
                <a:gd name="connsiteY68" fmla="*/ 391296 h 879584"/>
                <a:gd name="connsiteX69" fmla="*/ 627707 w 1062273"/>
                <a:gd name="connsiteY69" fmla="*/ 382243 h 879584"/>
                <a:gd name="connsiteX70" fmla="*/ 666938 w 1062273"/>
                <a:gd name="connsiteY70" fmla="*/ 364136 h 879584"/>
                <a:gd name="connsiteX71" fmla="*/ 854043 w 1062273"/>
                <a:gd name="connsiteY71" fmla="*/ 279637 h 879584"/>
                <a:gd name="connsiteX72" fmla="*/ 941560 w 1062273"/>
                <a:gd name="connsiteY72" fmla="*/ 228334 h 879584"/>
                <a:gd name="connsiteX73" fmla="*/ 977774 w 1062273"/>
                <a:gd name="connsiteY73" fmla="*/ 207209 h 879584"/>
                <a:gd name="connsiteX74" fmla="*/ 1029077 w 1062273"/>
                <a:gd name="connsiteY74" fmla="*/ 180049 h 879584"/>
                <a:gd name="connsiteX75" fmla="*/ 1062273 w 1062273"/>
                <a:gd name="connsiteY75" fmla="*/ 146853 h 879584"/>
                <a:gd name="connsiteX76" fmla="*/ 1059255 w 1062273"/>
                <a:gd name="connsiteY76" fmla="*/ 137799 h 879584"/>
                <a:gd name="connsiteX77" fmla="*/ 1038130 w 1062273"/>
                <a:gd name="connsiteY77" fmla="*/ 143835 h 879584"/>
                <a:gd name="connsiteX78" fmla="*/ 1026059 w 1062273"/>
                <a:gd name="connsiteY78" fmla="*/ 158924 h 879584"/>
                <a:gd name="connsiteX79" fmla="*/ 1001916 w 1062273"/>
                <a:gd name="connsiteY79" fmla="*/ 186084 h 879584"/>
                <a:gd name="connsiteX80" fmla="*/ 935524 w 1062273"/>
                <a:gd name="connsiteY80" fmla="*/ 306797 h 879584"/>
                <a:gd name="connsiteX81" fmla="*/ 896293 w 1062273"/>
                <a:gd name="connsiteY81" fmla="*/ 373189 h 879584"/>
                <a:gd name="connsiteX82" fmla="*/ 844990 w 1062273"/>
                <a:gd name="connsiteY82" fmla="*/ 496920 h 879584"/>
                <a:gd name="connsiteX83" fmla="*/ 820847 w 1062273"/>
                <a:gd name="connsiteY83" fmla="*/ 545205 h 879584"/>
                <a:gd name="connsiteX84" fmla="*/ 820847 w 1062273"/>
                <a:gd name="connsiteY84" fmla="*/ 650829 h 879584"/>
                <a:gd name="connsiteX85" fmla="*/ 826883 w 1062273"/>
                <a:gd name="connsiteY85" fmla="*/ 662900 h 879584"/>
                <a:gd name="connsiteX86" fmla="*/ 817829 w 1062273"/>
                <a:gd name="connsiteY86" fmla="*/ 668936 h 879584"/>
                <a:gd name="connsiteX87" fmla="*/ 751437 w 1062273"/>
                <a:gd name="connsiteY87" fmla="*/ 674971 h 879584"/>
                <a:gd name="connsiteX88" fmla="*/ 703152 w 1062273"/>
                <a:gd name="connsiteY88" fmla="*/ 687043 h 879584"/>
                <a:gd name="connsiteX89" fmla="*/ 467762 w 1062273"/>
                <a:gd name="connsiteY89" fmla="*/ 705150 h 879584"/>
                <a:gd name="connsiteX90" fmla="*/ 380245 w 1062273"/>
                <a:gd name="connsiteY90" fmla="*/ 732310 h 879584"/>
                <a:gd name="connsiteX91" fmla="*/ 347049 w 1062273"/>
                <a:gd name="connsiteY91" fmla="*/ 741364 h 879584"/>
                <a:gd name="connsiteX92" fmla="*/ 331960 w 1062273"/>
                <a:gd name="connsiteY92" fmla="*/ 747399 h 879584"/>
                <a:gd name="connsiteX93" fmla="*/ 368174 w 1062273"/>
                <a:gd name="connsiteY93" fmla="*/ 741364 h 879584"/>
                <a:gd name="connsiteX0" fmla="*/ 0 w 1062273"/>
                <a:gd name="connsiteY0" fmla="*/ 527098 h 879282"/>
                <a:gd name="connsiteX1" fmla="*/ 138819 w 1062273"/>
                <a:gd name="connsiteY1" fmla="*/ 385261 h 879282"/>
                <a:gd name="connsiteX2" fmla="*/ 162962 w 1062273"/>
                <a:gd name="connsiteY2" fmla="*/ 336975 h 879282"/>
                <a:gd name="connsiteX3" fmla="*/ 178051 w 1062273"/>
                <a:gd name="connsiteY3" fmla="*/ 306797 h 879282"/>
                <a:gd name="connsiteX4" fmla="*/ 146972 w 1062273"/>
                <a:gd name="connsiteY4" fmla="*/ 35121 h 879282"/>
                <a:gd name="connsiteX5" fmla="*/ 193140 w 1062273"/>
                <a:gd name="connsiteY5" fmla="*/ 324904 h 879282"/>
                <a:gd name="connsiteX6" fmla="*/ 199176 w 1062273"/>
                <a:gd name="connsiteY6" fmla="*/ 367154 h 879282"/>
                <a:gd name="connsiteX7" fmla="*/ 202194 w 1062273"/>
                <a:gd name="connsiteY7" fmla="*/ 424492 h 879282"/>
                <a:gd name="connsiteX8" fmla="*/ 205212 w 1062273"/>
                <a:gd name="connsiteY8" fmla="*/ 454670 h 879282"/>
                <a:gd name="connsiteX9" fmla="*/ 208229 w 1062273"/>
                <a:gd name="connsiteY9" fmla="*/ 548223 h 879282"/>
                <a:gd name="connsiteX10" fmla="*/ 199176 w 1062273"/>
                <a:gd name="connsiteY10" fmla="*/ 677989 h 879282"/>
                <a:gd name="connsiteX11" fmla="*/ 196158 w 1062273"/>
                <a:gd name="connsiteY11" fmla="*/ 699114 h 879282"/>
                <a:gd name="connsiteX12" fmla="*/ 191339 w 1062273"/>
                <a:gd name="connsiteY12" fmla="*/ 879282 h 879282"/>
                <a:gd name="connsiteX13" fmla="*/ 172016 w 1062273"/>
                <a:gd name="connsiteY13" fmla="*/ 650829 h 879282"/>
                <a:gd name="connsiteX14" fmla="*/ 178051 w 1062273"/>
                <a:gd name="connsiteY14" fmla="*/ 629704 h 879282"/>
                <a:gd name="connsiteX15" fmla="*/ 181069 w 1062273"/>
                <a:gd name="connsiteY15" fmla="*/ 605562 h 879282"/>
                <a:gd name="connsiteX16" fmla="*/ 184087 w 1062273"/>
                <a:gd name="connsiteY16" fmla="*/ 557276 h 879282"/>
                <a:gd name="connsiteX17" fmla="*/ 193140 w 1062273"/>
                <a:gd name="connsiteY17" fmla="*/ 518045 h 879282"/>
                <a:gd name="connsiteX18" fmla="*/ 199176 w 1062273"/>
                <a:gd name="connsiteY18" fmla="*/ 496920 h 879282"/>
                <a:gd name="connsiteX19" fmla="*/ 205212 w 1062273"/>
                <a:gd name="connsiteY19" fmla="*/ 487867 h 879282"/>
                <a:gd name="connsiteX20" fmla="*/ 214265 w 1062273"/>
                <a:gd name="connsiteY20" fmla="*/ 493902 h 879282"/>
                <a:gd name="connsiteX21" fmla="*/ 226336 w 1062273"/>
                <a:gd name="connsiteY21" fmla="*/ 524080 h 879282"/>
                <a:gd name="connsiteX22" fmla="*/ 232372 w 1062273"/>
                <a:gd name="connsiteY22" fmla="*/ 536152 h 879282"/>
                <a:gd name="connsiteX23" fmla="*/ 241425 w 1062273"/>
                <a:gd name="connsiteY23" fmla="*/ 560294 h 879282"/>
                <a:gd name="connsiteX24" fmla="*/ 250479 w 1062273"/>
                <a:gd name="connsiteY24" fmla="*/ 581419 h 879282"/>
                <a:gd name="connsiteX25" fmla="*/ 262550 w 1062273"/>
                <a:gd name="connsiteY25" fmla="*/ 587455 h 879282"/>
                <a:gd name="connsiteX26" fmla="*/ 289711 w 1062273"/>
                <a:gd name="connsiteY26" fmla="*/ 539169 h 879282"/>
                <a:gd name="connsiteX27" fmla="*/ 295746 w 1062273"/>
                <a:gd name="connsiteY27" fmla="*/ 530116 h 879282"/>
                <a:gd name="connsiteX28" fmla="*/ 298764 w 1062273"/>
                <a:gd name="connsiteY28" fmla="*/ 512009 h 879282"/>
                <a:gd name="connsiteX29" fmla="*/ 292728 w 1062273"/>
                <a:gd name="connsiteY29" fmla="*/ 499938 h 879282"/>
                <a:gd name="connsiteX30" fmla="*/ 301782 w 1062273"/>
                <a:gd name="connsiteY30" fmla="*/ 530116 h 879282"/>
                <a:gd name="connsiteX31" fmla="*/ 310835 w 1062273"/>
                <a:gd name="connsiteY31" fmla="*/ 539169 h 879282"/>
                <a:gd name="connsiteX32" fmla="*/ 319889 w 1062273"/>
                <a:gd name="connsiteY32" fmla="*/ 536152 h 879282"/>
                <a:gd name="connsiteX33" fmla="*/ 331960 w 1062273"/>
                <a:gd name="connsiteY33" fmla="*/ 515027 h 879282"/>
                <a:gd name="connsiteX34" fmla="*/ 344031 w 1062273"/>
                <a:gd name="connsiteY34" fmla="*/ 487867 h 879282"/>
                <a:gd name="connsiteX35" fmla="*/ 359120 w 1062273"/>
                <a:gd name="connsiteY35" fmla="*/ 460706 h 879282"/>
                <a:gd name="connsiteX36" fmla="*/ 365156 w 1062273"/>
                <a:gd name="connsiteY36" fmla="*/ 493902 h 879282"/>
                <a:gd name="connsiteX37" fmla="*/ 374210 w 1062273"/>
                <a:gd name="connsiteY37" fmla="*/ 499938 h 879282"/>
                <a:gd name="connsiteX38" fmla="*/ 389299 w 1062273"/>
                <a:gd name="connsiteY38" fmla="*/ 493902 h 879282"/>
                <a:gd name="connsiteX39" fmla="*/ 398352 w 1062273"/>
                <a:gd name="connsiteY39" fmla="*/ 490884 h 879282"/>
                <a:gd name="connsiteX40" fmla="*/ 401370 w 1062273"/>
                <a:gd name="connsiteY40" fmla="*/ 478813 h 879282"/>
                <a:gd name="connsiteX41" fmla="*/ 407406 w 1062273"/>
                <a:gd name="connsiteY41" fmla="*/ 469760 h 879282"/>
                <a:gd name="connsiteX42" fmla="*/ 410423 w 1062273"/>
                <a:gd name="connsiteY42" fmla="*/ 460706 h 879282"/>
                <a:gd name="connsiteX43" fmla="*/ 425513 w 1062273"/>
                <a:gd name="connsiteY43" fmla="*/ 484849 h 879282"/>
                <a:gd name="connsiteX44" fmla="*/ 440602 w 1062273"/>
                <a:gd name="connsiteY44" fmla="*/ 457688 h 879282"/>
                <a:gd name="connsiteX45" fmla="*/ 452673 w 1062273"/>
                <a:gd name="connsiteY45" fmla="*/ 436564 h 879282"/>
                <a:gd name="connsiteX46" fmla="*/ 470780 w 1062273"/>
                <a:gd name="connsiteY46" fmla="*/ 379225 h 879282"/>
                <a:gd name="connsiteX47" fmla="*/ 485869 w 1062273"/>
                <a:gd name="connsiteY47" fmla="*/ 346029 h 879282"/>
                <a:gd name="connsiteX48" fmla="*/ 497940 w 1062273"/>
                <a:gd name="connsiteY48" fmla="*/ 285672 h 879282"/>
                <a:gd name="connsiteX49" fmla="*/ 500958 w 1062273"/>
                <a:gd name="connsiteY49" fmla="*/ 231352 h 879282"/>
                <a:gd name="connsiteX50" fmla="*/ 506994 w 1062273"/>
                <a:gd name="connsiteY50" fmla="*/ 198156 h 879282"/>
                <a:gd name="connsiteX51" fmla="*/ 513029 w 1062273"/>
                <a:gd name="connsiteY51" fmla="*/ 183067 h 879282"/>
                <a:gd name="connsiteX52" fmla="*/ 513029 w 1062273"/>
                <a:gd name="connsiteY52" fmla="*/ 515027 h 879282"/>
                <a:gd name="connsiteX53" fmla="*/ 525101 w 1062273"/>
                <a:gd name="connsiteY53" fmla="*/ 563312 h 879282"/>
                <a:gd name="connsiteX54" fmla="*/ 531136 w 1062273"/>
                <a:gd name="connsiteY54" fmla="*/ 581419 h 879282"/>
                <a:gd name="connsiteX55" fmla="*/ 534154 w 1062273"/>
                <a:gd name="connsiteY55" fmla="*/ 593490 h 879282"/>
                <a:gd name="connsiteX56" fmla="*/ 543208 w 1062273"/>
                <a:gd name="connsiteY56" fmla="*/ 614615 h 879282"/>
                <a:gd name="connsiteX57" fmla="*/ 558297 w 1062273"/>
                <a:gd name="connsiteY57" fmla="*/ 668936 h 879282"/>
                <a:gd name="connsiteX58" fmla="*/ 555279 w 1062273"/>
                <a:gd name="connsiteY58" fmla="*/ 560294 h 879282"/>
                <a:gd name="connsiteX59" fmla="*/ 552261 w 1062273"/>
                <a:gd name="connsiteY59" fmla="*/ 466742 h 879282"/>
                <a:gd name="connsiteX60" fmla="*/ 549243 w 1062273"/>
                <a:gd name="connsiteY60" fmla="*/ 406385 h 879282"/>
                <a:gd name="connsiteX61" fmla="*/ 543208 w 1062273"/>
                <a:gd name="connsiteY61" fmla="*/ 394314 h 879282"/>
                <a:gd name="connsiteX62" fmla="*/ 540190 w 1062273"/>
                <a:gd name="connsiteY62" fmla="*/ 385261 h 879282"/>
                <a:gd name="connsiteX63" fmla="*/ 540190 w 1062273"/>
                <a:gd name="connsiteY63" fmla="*/ 430528 h 879282"/>
                <a:gd name="connsiteX64" fmla="*/ 555279 w 1062273"/>
                <a:gd name="connsiteY64" fmla="*/ 433546 h 879282"/>
                <a:gd name="connsiteX65" fmla="*/ 573386 w 1062273"/>
                <a:gd name="connsiteY65" fmla="*/ 430528 h 879282"/>
                <a:gd name="connsiteX66" fmla="*/ 582439 w 1062273"/>
                <a:gd name="connsiteY66" fmla="*/ 409403 h 879282"/>
                <a:gd name="connsiteX67" fmla="*/ 573386 w 1062273"/>
                <a:gd name="connsiteY67" fmla="*/ 400350 h 879282"/>
                <a:gd name="connsiteX68" fmla="*/ 579421 w 1062273"/>
                <a:gd name="connsiteY68" fmla="*/ 391296 h 879282"/>
                <a:gd name="connsiteX69" fmla="*/ 627707 w 1062273"/>
                <a:gd name="connsiteY69" fmla="*/ 382243 h 879282"/>
                <a:gd name="connsiteX70" fmla="*/ 666938 w 1062273"/>
                <a:gd name="connsiteY70" fmla="*/ 364136 h 879282"/>
                <a:gd name="connsiteX71" fmla="*/ 854043 w 1062273"/>
                <a:gd name="connsiteY71" fmla="*/ 279637 h 879282"/>
                <a:gd name="connsiteX72" fmla="*/ 941560 w 1062273"/>
                <a:gd name="connsiteY72" fmla="*/ 228334 h 879282"/>
                <a:gd name="connsiteX73" fmla="*/ 977774 w 1062273"/>
                <a:gd name="connsiteY73" fmla="*/ 207209 h 879282"/>
                <a:gd name="connsiteX74" fmla="*/ 1029077 w 1062273"/>
                <a:gd name="connsiteY74" fmla="*/ 180049 h 879282"/>
                <a:gd name="connsiteX75" fmla="*/ 1062273 w 1062273"/>
                <a:gd name="connsiteY75" fmla="*/ 146853 h 879282"/>
                <a:gd name="connsiteX76" fmla="*/ 1059255 w 1062273"/>
                <a:gd name="connsiteY76" fmla="*/ 137799 h 879282"/>
                <a:gd name="connsiteX77" fmla="*/ 1038130 w 1062273"/>
                <a:gd name="connsiteY77" fmla="*/ 143835 h 879282"/>
                <a:gd name="connsiteX78" fmla="*/ 1026059 w 1062273"/>
                <a:gd name="connsiteY78" fmla="*/ 158924 h 879282"/>
                <a:gd name="connsiteX79" fmla="*/ 1001916 w 1062273"/>
                <a:gd name="connsiteY79" fmla="*/ 186084 h 879282"/>
                <a:gd name="connsiteX80" fmla="*/ 935524 w 1062273"/>
                <a:gd name="connsiteY80" fmla="*/ 306797 h 879282"/>
                <a:gd name="connsiteX81" fmla="*/ 896293 w 1062273"/>
                <a:gd name="connsiteY81" fmla="*/ 373189 h 879282"/>
                <a:gd name="connsiteX82" fmla="*/ 844990 w 1062273"/>
                <a:gd name="connsiteY82" fmla="*/ 496920 h 879282"/>
                <a:gd name="connsiteX83" fmla="*/ 820847 w 1062273"/>
                <a:gd name="connsiteY83" fmla="*/ 545205 h 879282"/>
                <a:gd name="connsiteX84" fmla="*/ 820847 w 1062273"/>
                <a:gd name="connsiteY84" fmla="*/ 650829 h 879282"/>
                <a:gd name="connsiteX85" fmla="*/ 826883 w 1062273"/>
                <a:gd name="connsiteY85" fmla="*/ 662900 h 879282"/>
                <a:gd name="connsiteX86" fmla="*/ 817829 w 1062273"/>
                <a:gd name="connsiteY86" fmla="*/ 668936 h 879282"/>
                <a:gd name="connsiteX87" fmla="*/ 751437 w 1062273"/>
                <a:gd name="connsiteY87" fmla="*/ 674971 h 879282"/>
                <a:gd name="connsiteX88" fmla="*/ 703152 w 1062273"/>
                <a:gd name="connsiteY88" fmla="*/ 687043 h 879282"/>
                <a:gd name="connsiteX89" fmla="*/ 467762 w 1062273"/>
                <a:gd name="connsiteY89" fmla="*/ 705150 h 879282"/>
                <a:gd name="connsiteX90" fmla="*/ 380245 w 1062273"/>
                <a:gd name="connsiteY90" fmla="*/ 732310 h 879282"/>
                <a:gd name="connsiteX91" fmla="*/ 347049 w 1062273"/>
                <a:gd name="connsiteY91" fmla="*/ 741364 h 879282"/>
                <a:gd name="connsiteX92" fmla="*/ 331960 w 1062273"/>
                <a:gd name="connsiteY92" fmla="*/ 747399 h 879282"/>
                <a:gd name="connsiteX93" fmla="*/ 368174 w 1062273"/>
                <a:gd name="connsiteY93" fmla="*/ 741364 h 879282"/>
                <a:gd name="connsiteX0" fmla="*/ 0 w 1062273"/>
                <a:gd name="connsiteY0" fmla="*/ 527098 h 879381"/>
                <a:gd name="connsiteX1" fmla="*/ 138819 w 1062273"/>
                <a:gd name="connsiteY1" fmla="*/ 385261 h 879381"/>
                <a:gd name="connsiteX2" fmla="*/ 162962 w 1062273"/>
                <a:gd name="connsiteY2" fmla="*/ 336975 h 879381"/>
                <a:gd name="connsiteX3" fmla="*/ 178051 w 1062273"/>
                <a:gd name="connsiteY3" fmla="*/ 306797 h 879381"/>
                <a:gd name="connsiteX4" fmla="*/ 146972 w 1062273"/>
                <a:gd name="connsiteY4" fmla="*/ 35121 h 879381"/>
                <a:gd name="connsiteX5" fmla="*/ 193140 w 1062273"/>
                <a:gd name="connsiteY5" fmla="*/ 324904 h 879381"/>
                <a:gd name="connsiteX6" fmla="*/ 199176 w 1062273"/>
                <a:gd name="connsiteY6" fmla="*/ 367154 h 879381"/>
                <a:gd name="connsiteX7" fmla="*/ 202194 w 1062273"/>
                <a:gd name="connsiteY7" fmla="*/ 424492 h 879381"/>
                <a:gd name="connsiteX8" fmla="*/ 205212 w 1062273"/>
                <a:gd name="connsiteY8" fmla="*/ 454670 h 879381"/>
                <a:gd name="connsiteX9" fmla="*/ 208229 w 1062273"/>
                <a:gd name="connsiteY9" fmla="*/ 548223 h 879381"/>
                <a:gd name="connsiteX10" fmla="*/ 199176 w 1062273"/>
                <a:gd name="connsiteY10" fmla="*/ 677989 h 879381"/>
                <a:gd name="connsiteX11" fmla="*/ 191339 w 1062273"/>
                <a:gd name="connsiteY11" fmla="*/ 879282 h 879381"/>
                <a:gd name="connsiteX12" fmla="*/ 172016 w 1062273"/>
                <a:gd name="connsiteY12" fmla="*/ 650829 h 879381"/>
                <a:gd name="connsiteX13" fmla="*/ 178051 w 1062273"/>
                <a:gd name="connsiteY13" fmla="*/ 629704 h 879381"/>
                <a:gd name="connsiteX14" fmla="*/ 181069 w 1062273"/>
                <a:gd name="connsiteY14" fmla="*/ 605562 h 879381"/>
                <a:gd name="connsiteX15" fmla="*/ 184087 w 1062273"/>
                <a:gd name="connsiteY15" fmla="*/ 557276 h 879381"/>
                <a:gd name="connsiteX16" fmla="*/ 193140 w 1062273"/>
                <a:gd name="connsiteY16" fmla="*/ 518045 h 879381"/>
                <a:gd name="connsiteX17" fmla="*/ 199176 w 1062273"/>
                <a:gd name="connsiteY17" fmla="*/ 496920 h 879381"/>
                <a:gd name="connsiteX18" fmla="*/ 205212 w 1062273"/>
                <a:gd name="connsiteY18" fmla="*/ 487867 h 879381"/>
                <a:gd name="connsiteX19" fmla="*/ 214265 w 1062273"/>
                <a:gd name="connsiteY19" fmla="*/ 493902 h 879381"/>
                <a:gd name="connsiteX20" fmla="*/ 226336 w 1062273"/>
                <a:gd name="connsiteY20" fmla="*/ 524080 h 879381"/>
                <a:gd name="connsiteX21" fmla="*/ 232372 w 1062273"/>
                <a:gd name="connsiteY21" fmla="*/ 536152 h 879381"/>
                <a:gd name="connsiteX22" fmla="*/ 241425 w 1062273"/>
                <a:gd name="connsiteY22" fmla="*/ 560294 h 879381"/>
                <a:gd name="connsiteX23" fmla="*/ 250479 w 1062273"/>
                <a:gd name="connsiteY23" fmla="*/ 581419 h 879381"/>
                <a:gd name="connsiteX24" fmla="*/ 262550 w 1062273"/>
                <a:gd name="connsiteY24" fmla="*/ 587455 h 879381"/>
                <a:gd name="connsiteX25" fmla="*/ 289711 w 1062273"/>
                <a:gd name="connsiteY25" fmla="*/ 539169 h 879381"/>
                <a:gd name="connsiteX26" fmla="*/ 295746 w 1062273"/>
                <a:gd name="connsiteY26" fmla="*/ 530116 h 879381"/>
                <a:gd name="connsiteX27" fmla="*/ 298764 w 1062273"/>
                <a:gd name="connsiteY27" fmla="*/ 512009 h 879381"/>
                <a:gd name="connsiteX28" fmla="*/ 292728 w 1062273"/>
                <a:gd name="connsiteY28" fmla="*/ 499938 h 879381"/>
                <a:gd name="connsiteX29" fmla="*/ 301782 w 1062273"/>
                <a:gd name="connsiteY29" fmla="*/ 530116 h 879381"/>
                <a:gd name="connsiteX30" fmla="*/ 310835 w 1062273"/>
                <a:gd name="connsiteY30" fmla="*/ 539169 h 879381"/>
                <a:gd name="connsiteX31" fmla="*/ 319889 w 1062273"/>
                <a:gd name="connsiteY31" fmla="*/ 536152 h 879381"/>
                <a:gd name="connsiteX32" fmla="*/ 331960 w 1062273"/>
                <a:gd name="connsiteY32" fmla="*/ 515027 h 879381"/>
                <a:gd name="connsiteX33" fmla="*/ 344031 w 1062273"/>
                <a:gd name="connsiteY33" fmla="*/ 487867 h 879381"/>
                <a:gd name="connsiteX34" fmla="*/ 359120 w 1062273"/>
                <a:gd name="connsiteY34" fmla="*/ 460706 h 879381"/>
                <a:gd name="connsiteX35" fmla="*/ 365156 w 1062273"/>
                <a:gd name="connsiteY35" fmla="*/ 493902 h 879381"/>
                <a:gd name="connsiteX36" fmla="*/ 374210 w 1062273"/>
                <a:gd name="connsiteY36" fmla="*/ 499938 h 879381"/>
                <a:gd name="connsiteX37" fmla="*/ 389299 w 1062273"/>
                <a:gd name="connsiteY37" fmla="*/ 493902 h 879381"/>
                <a:gd name="connsiteX38" fmla="*/ 398352 w 1062273"/>
                <a:gd name="connsiteY38" fmla="*/ 490884 h 879381"/>
                <a:gd name="connsiteX39" fmla="*/ 401370 w 1062273"/>
                <a:gd name="connsiteY39" fmla="*/ 478813 h 879381"/>
                <a:gd name="connsiteX40" fmla="*/ 407406 w 1062273"/>
                <a:gd name="connsiteY40" fmla="*/ 469760 h 879381"/>
                <a:gd name="connsiteX41" fmla="*/ 410423 w 1062273"/>
                <a:gd name="connsiteY41" fmla="*/ 460706 h 879381"/>
                <a:gd name="connsiteX42" fmla="*/ 425513 w 1062273"/>
                <a:gd name="connsiteY42" fmla="*/ 484849 h 879381"/>
                <a:gd name="connsiteX43" fmla="*/ 440602 w 1062273"/>
                <a:gd name="connsiteY43" fmla="*/ 457688 h 879381"/>
                <a:gd name="connsiteX44" fmla="*/ 452673 w 1062273"/>
                <a:gd name="connsiteY44" fmla="*/ 436564 h 879381"/>
                <a:gd name="connsiteX45" fmla="*/ 470780 w 1062273"/>
                <a:gd name="connsiteY45" fmla="*/ 379225 h 879381"/>
                <a:gd name="connsiteX46" fmla="*/ 485869 w 1062273"/>
                <a:gd name="connsiteY46" fmla="*/ 346029 h 879381"/>
                <a:gd name="connsiteX47" fmla="*/ 497940 w 1062273"/>
                <a:gd name="connsiteY47" fmla="*/ 285672 h 879381"/>
                <a:gd name="connsiteX48" fmla="*/ 500958 w 1062273"/>
                <a:gd name="connsiteY48" fmla="*/ 231352 h 879381"/>
                <a:gd name="connsiteX49" fmla="*/ 506994 w 1062273"/>
                <a:gd name="connsiteY49" fmla="*/ 198156 h 879381"/>
                <a:gd name="connsiteX50" fmla="*/ 513029 w 1062273"/>
                <a:gd name="connsiteY50" fmla="*/ 183067 h 879381"/>
                <a:gd name="connsiteX51" fmla="*/ 513029 w 1062273"/>
                <a:gd name="connsiteY51" fmla="*/ 515027 h 879381"/>
                <a:gd name="connsiteX52" fmla="*/ 525101 w 1062273"/>
                <a:gd name="connsiteY52" fmla="*/ 563312 h 879381"/>
                <a:gd name="connsiteX53" fmla="*/ 531136 w 1062273"/>
                <a:gd name="connsiteY53" fmla="*/ 581419 h 879381"/>
                <a:gd name="connsiteX54" fmla="*/ 534154 w 1062273"/>
                <a:gd name="connsiteY54" fmla="*/ 593490 h 879381"/>
                <a:gd name="connsiteX55" fmla="*/ 543208 w 1062273"/>
                <a:gd name="connsiteY55" fmla="*/ 614615 h 879381"/>
                <a:gd name="connsiteX56" fmla="*/ 558297 w 1062273"/>
                <a:gd name="connsiteY56" fmla="*/ 668936 h 879381"/>
                <a:gd name="connsiteX57" fmla="*/ 555279 w 1062273"/>
                <a:gd name="connsiteY57" fmla="*/ 560294 h 879381"/>
                <a:gd name="connsiteX58" fmla="*/ 552261 w 1062273"/>
                <a:gd name="connsiteY58" fmla="*/ 466742 h 879381"/>
                <a:gd name="connsiteX59" fmla="*/ 549243 w 1062273"/>
                <a:gd name="connsiteY59" fmla="*/ 406385 h 879381"/>
                <a:gd name="connsiteX60" fmla="*/ 543208 w 1062273"/>
                <a:gd name="connsiteY60" fmla="*/ 394314 h 879381"/>
                <a:gd name="connsiteX61" fmla="*/ 540190 w 1062273"/>
                <a:gd name="connsiteY61" fmla="*/ 385261 h 879381"/>
                <a:gd name="connsiteX62" fmla="*/ 540190 w 1062273"/>
                <a:gd name="connsiteY62" fmla="*/ 430528 h 879381"/>
                <a:gd name="connsiteX63" fmla="*/ 555279 w 1062273"/>
                <a:gd name="connsiteY63" fmla="*/ 433546 h 879381"/>
                <a:gd name="connsiteX64" fmla="*/ 573386 w 1062273"/>
                <a:gd name="connsiteY64" fmla="*/ 430528 h 879381"/>
                <a:gd name="connsiteX65" fmla="*/ 582439 w 1062273"/>
                <a:gd name="connsiteY65" fmla="*/ 409403 h 879381"/>
                <a:gd name="connsiteX66" fmla="*/ 573386 w 1062273"/>
                <a:gd name="connsiteY66" fmla="*/ 400350 h 879381"/>
                <a:gd name="connsiteX67" fmla="*/ 579421 w 1062273"/>
                <a:gd name="connsiteY67" fmla="*/ 391296 h 879381"/>
                <a:gd name="connsiteX68" fmla="*/ 627707 w 1062273"/>
                <a:gd name="connsiteY68" fmla="*/ 382243 h 879381"/>
                <a:gd name="connsiteX69" fmla="*/ 666938 w 1062273"/>
                <a:gd name="connsiteY69" fmla="*/ 364136 h 879381"/>
                <a:gd name="connsiteX70" fmla="*/ 854043 w 1062273"/>
                <a:gd name="connsiteY70" fmla="*/ 279637 h 879381"/>
                <a:gd name="connsiteX71" fmla="*/ 941560 w 1062273"/>
                <a:gd name="connsiteY71" fmla="*/ 228334 h 879381"/>
                <a:gd name="connsiteX72" fmla="*/ 977774 w 1062273"/>
                <a:gd name="connsiteY72" fmla="*/ 207209 h 879381"/>
                <a:gd name="connsiteX73" fmla="*/ 1029077 w 1062273"/>
                <a:gd name="connsiteY73" fmla="*/ 180049 h 879381"/>
                <a:gd name="connsiteX74" fmla="*/ 1062273 w 1062273"/>
                <a:gd name="connsiteY74" fmla="*/ 146853 h 879381"/>
                <a:gd name="connsiteX75" fmla="*/ 1059255 w 1062273"/>
                <a:gd name="connsiteY75" fmla="*/ 137799 h 879381"/>
                <a:gd name="connsiteX76" fmla="*/ 1038130 w 1062273"/>
                <a:gd name="connsiteY76" fmla="*/ 143835 h 879381"/>
                <a:gd name="connsiteX77" fmla="*/ 1026059 w 1062273"/>
                <a:gd name="connsiteY77" fmla="*/ 158924 h 879381"/>
                <a:gd name="connsiteX78" fmla="*/ 1001916 w 1062273"/>
                <a:gd name="connsiteY78" fmla="*/ 186084 h 879381"/>
                <a:gd name="connsiteX79" fmla="*/ 935524 w 1062273"/>
                <a:gd name="connsiteY79" fmla="*/ 306797 h 879381"/>
                <a:gd name="connsiteX80" fmla="*/ 896293 w 1062273"/>
                <a:gd name="connsiteY80" fmla="*/ 373189 h 879381"/>
                <a:gd name="connsiteX81" fmla="*/ 844990 w 1062273"/>
                <a:gd name="connsiteY81" fmla="*/ 496920 h 879381"/>
                <a:gd name="connsiteX82" fmla="*/ 820847 w 1062273"/>
                <a:gd name="connsiteY82" fmla="*/ 545205 h 879381"/>
                <a:gd name="connsiteX83" fmla="*/ 820847 w 1062273"/>
                <a:gd name="connsiteY83" fmla="*/ 650829 h 879381"/>
                <a:gd name="connsiteX84" fmla="*/ 826883 w 1062273"/>
                <a:gd name="connsiteY84" fmla="*/ 662900 h 879381"/>
                <a:gd name="connsiteX85" fmla="*/ 817829 w 1062273"/>
                <a:gd name="connsiteY85" fmla="*/ 668936 h 879381"/>
                <a:gd name="connsiteX86" fmla="*/ 751437 w 1062273"/>
                <a:gd name="connsiteY86" fmla="*/ 674971 h 879381"/>
                <a:gd name="connsiteX87" fmla="*/ 703152 w 1062273"/>
                <a:gd name="connsiteY87" fmla="*/ 687043 h 879381"/>
                <a:gd name="connsiteX88" fmla="*/ 467762 w 1062273"/>
                <a:gd name="connsiteY88" fmla="*/ 705150 h 879381"/>
                <a:gd name="connsiteX89" fmla="*/ 380245 w 1062273"/>
                <a:gd name="connsiteY89" fmla="*/ 732310 h 879381"/>
                <a:gd name="connsiteX90" fmla="*/ 347049 w 1062273"/>
                <a:gd name="connsiteY90" fmla="*/ 741364 h 879381"/>
                <a:gd name="connsiteX91" fmla="*/ 331960 w 1062273"/>
                <a:gd name="connsiteY91" fmla="*/ 747399 h 879381"/>
                <a:gd name="connsiteX92" fmla="*/ 368174 w 1062273"/>
                <a:gd name="connsiteY92" fmla="*/ 741364 h 879381"/>
                <a:gd name="connsiteX0" fmla="*/ 0 w 1062273"/>
                <a:gd name="connsiteY0" fmla="*/ 527098 h 880297"/>
                <a:gd name="connsiteX1" fmla="*/ 138819 w 1062273"/>
                <a:gd name="connsiteY1" fmla="*/ 385261 h 880297"/>
                <a:gd name="connsiteX2" fmla="*/ 162962 w 1062273"/>
                <a:gd name="connsiteY2" fmla="*/ 336975 h 880297"/>
                <a:gd name="connsiteX3" fmla="*/ 178051 w 1062273"/>
                <a:gd name="connsiteY3" fmla="*/ 306797 h 880297"/>
                <a:gd name="connsiteX4" fmla="*/ 146972 w 1062273"/>
                <a:gd name="connsiteY4" fmla="*/ 35121 h 880297"/>
                <a:gd name="connsiteX5" fmla="*/ 193140 w 1062273"/>
                <a:gd name="connsiteY5" fmla="*/ 324904 h 880297"/>
                <a:gd name="connsiteX6" fmla="*/ 199176 w 1062273"/>
                <a:gd name="connsiteY6" fmla="*/ 367154 h 880297"/>
                <a:gd name="connsiteX7" fmla="*/ 202194 w 1062273"/>
                <a:gd name="connsiteY7" fmla="*/ 424492 h 880297"/>
                <a:gd name="connsiteX8" fmla="*/ 205212 w 1062273"/>
                <a:gd name="connsiteY8" fmla="*/ 454670 h 880297"/>
                <a:gd name="connsiteX9" fmla="*/ 208229 w 1062273"/>
                <a:gd name="connsiteY9" fmla="*/ 548223 h 880297"/>
                <a:gd name="connsiteX10" fmla="*/ 191339 w 1062273"/>
                <a:gd name="connsiteY10" fmla="*/ 879282 h 880297"/>
                <a:gd name="connsiteX11" fmla="*/ 172016 w 1062273"/>
                <a:gd name="connsiteY11" fmla="*/ 650829 h 880297"/>
                <a:gd name="connsiteX12" fmla="*/ 178051 w 1062273"/>
                <a:gd name="connsiteY12" fmla="*/ 629704 h 880297"/>
                <a:gd name="connsiteX13" fmla="*/ 181069 w 1062273"/>
                <a:gd name="connsiteY13" fmla="*/ 605562 h 880297"/>
                <a:gd name="connsiteX14" fmla="*/ 184087 w 1062273"/>
                <a:gd name="connsiteY14" fmla="*/ 557276 h 880297"/>
                <a:gd name="connsiteX15" fmla="*/ 193140 w 1062273"/>
                <a:gd name="connsiteY15" fmla="*/ 518045 h 880297"/>
                <a:gd name="connsiteX16" fmla="*/ 199176 w 1062273"/>
                <a:gd name="connsiteY16" fmla="*/ 496920 h 880297"/>
                <a:gd name="connsiteX17" fmla="*/ 205212 w 1062273"/>
                <a:gd name="connsiteY17" fmla="*/ 487867 h 880297"/>
                <a:gd name="connsiteX18" fmla="*/ 214265 w 1062273"/>
                <a:gd name="connsiteY18" fmla="*/ 493902 h 880297"/>
                <a:gd name="connsiteX19" fmla="*/ 226336 w 1062273"/>
                <a:gd name="connsiteY19" fmla="*/ 524080 h 880297"/>
                <a:gd name="connsiteX20" fmla="*/ 232372 w 1062273"/>
                <a:gd name="connsiteY20" fmla="*/ 536152 h 880297"/>
                <a:gd name="connsiteX21" fmla="*/ 241425 w 1062273"/>
                <a:gd name="connsiteY21" fmla="*/ 560294 h 880297"/>
                <a:gd name="connsiteX22" fmla="*/ 250479 w 1062273"/>
                <a:gd name="connsiteY22" fmla="*/ 581419 h 880297"/>
                <a:gd name="connsiteX23" fmla="*/ 262550 w 1062273"/>
                <a:gd name="connsiteY23" fmla="*/ 587455 h 880297"/>
                <a:gd name="connsiteX24" fmla="*/ 289711 w 1062273"/>
                <a:gd name="connsiteY24" fmla="*/ 539169 h 880297"/>
                <a:gd name="connsiteX25" fmla="*/ 295746 w 1062273"/>
                <a:gd name="connsiteY25" fmla="*/ 530116 h 880297"/>
                <a:gd name="connsiteX26" fmla="*/ 298764 w 1062273"/>
                <a:gd name="connsiteY26" fmla="*/ 512009 h 880297"/>
                <a:gd name="connsiteX27" fmla="*/ 292728 w 1062273"/>
                <a:gd name="connsiteY27" fmla="*/ 499938 h 880297"/>
                <a:gd name="connsiteX28" fmla="*/ 301782 w 1062273"/>
                <a:gd name="connsiteY28" fmla="*/ 530116 h 880297"/>
                <a:gd name="connsiteX29" fmla="*/ 310835 w 1062273"/>
                <a:gd name="connsiteY29" fmla="*/ 539169 h 880297"/>
                <a:gd name="connsiteX30" fmla="*/ 319889 w 1062273"/>
                <a:gd name="connsiteY30" fmla="*/ 536152 h 880297"/>
                <a:gd name="connsiteX31" fmla="*/ 331960 w 1062273"/>
                <a:gd name="connsiteY31" fmla="*/ 515027 h 880297"/>
                <a:gd name="connsiteX32" fmla="*/ 344031 w 1062273"/>
                <a:gd name="connsiteY32" fmla="*/ 487867 h 880297"/>
                <a:gd name="connsiteX33" fmla="*/ 359120 w 1062273"/>
                <a:gd name="connsiteY33" fmla="*/ 460706 h 880297"/>
                <a:gd name="connsiteX34" fmla="*/ 365156 w 1062273"/>
                <a:gd name="connsiteY34" fmla="*/ 493902 h 880297"/>
                <a:gd name="connsiteX35" fmla="*/ 374210 w 1062273"/>
                <a:gd name="connsiteY35" fmla="*/ 499938 h 880297"/>
                <a:gd name="connsiteX36" fmla="*/ 389299 w 1062273"/>
                <a:gd name="connsiteY36" fmla="*/ 493902 h 880297"/>
                <a:gd name="connsiteX37" fmla="*/ 398352 w 1062273"/>
                <a:gd name="connsiteY37" fmla="*/ 490884 h 880297"/>
                <a:gd name="connsiteX38" fmla="*/ 401370 w 1062273"/>
                <a:gd name="connsiteY38" fmla="*/ 478813 h 880297"/>
                <a:gd name="connsiteX39" fmla="*/ 407406 w 1062273"/>
                <a:gd name="connsiteY39" fmla="*/ 469760 h 880297"/>
                <a:gd name="connsiteX40" fmla="*/ 410423 w 1062273"/>
                <a:gd name="connsiteY40" fmla="*/ 460706 h 880297"/>
                <a:gd name="connsiteX41" fmla="*/ 425513 w 1062273"/>
                <a:gd name="connsiteY41" fmla="*/ 484849 h 880297"/>
                <a:gd name="connsiteX42" fmla="*/ 440602 w 1062273"/>
                <a:gd name="connsiteY42" fmla="*/ 457688 h 880297"/>
                <a:gd name="connsiteX43" fmla="*/ 452673 w 1062273"/>
                <a:gd name="connsiteY43" fmla="*/ 436564 h 880297"/>
                <a:gd name="connsiteX44" fmla="*/ 470780 w 1062273"/>
                <a:gd name="connsiteY44" fmla="*/ 379225 h 880297"/>
                <a:gd name="connsiteX45" fmla="*/ 485869 w 1062273"/>
                <a:gd name="connsiteY45" fmla="*/ 346029 h 880297"/>
                <a:gd name="connsiteX46" fmla="*/ 497940 w 1062273"/>
                <a:gd name="connsiteY46" fmla="*/ 285672 h 880297"/>
                <a:gd name="connsiteX47" fmla="*/ 500958 w 1062273"/>
                <a:gd name="connsiteY47" fmla="*/ 231352 h 880297"/>
                <a:gd name="connsiteX48" fmla="*/ 506994 w 1062273"/>
                <a:gd name="connsiteY48" fmla="*/ 198156 h 880297"/>
                <a:gd name="connsiteX49" fmla="*/ 513029 w 1062273"/>
                <a:gd name="connsiteY49" fmla="*/ 183067 h 880297"/>
                <a:gd name="connsiteX50" fmla="*/ 513029 w 1062273"/>
                <a:gd name="connsiteY50" fmla="*/ 515027 h 880297"/>
                <a:gd name="connsiteX51" fmla="*/ 525101 w 1062273"/>
                <a:gd name="connsiteY51" fmla="*/ 563312 h 880297"/>
                <a:gd name="connsiteX52" fmla="*/ 531136 w 1062273"/>
                <a:gd name="connsiteY52" fmla="*/ 581419 h 880297"/>
                <a:gd name="connsiteX53" fmla="*/ 534154 w 1062273"/>
                <a:gd name="connsiteY53" fmla="*/ 593490 h 880297"/>
                <a:gd name="connsiteX54" fmla="*/ 543208 w 1062273"/>
                <a:gd name="connsiteY54" fmla="*/ 614615 h 880297"/>
                <a:gd name="connsiteX55" fmla="*/ 558297 w 1062273"/>
                <a:gd name="connsiteY55" fmla="*/ 668936 h 880297"/>
                <a:gd name="connsiteX56" fmla="*/ 555279 w 1062273"/>
                <a:gd name="connsiteY56" fmla="*/ 560294 h 880297"/>
                <a:gd name="connsiteX57" fmla="*/ 552261 w 1062273"/>
                <a:gd name="connsiteY57" fmla="*/ 466742 h 880297"/>
                <a:gd name="connsiteX58" fmla="*/ 549243 w 1062273"/>
                <a:gd name="connsiteY58" fmla="*/ 406385 h 880297"/>
                <a:gd name="connsiteX59" fmla="*/ 543208 w 1062273"/>
                <a:gd name="connsiteY59" fmla="*/ 394314 h 880297"/>
                <a:gd name="connsiteX60" fmla="*/ 540190 w 1062273"/>
                <a:gd name="connsiteY60" fmla="*/ 385261 h 880297"/>
                <a:gd name="connsiteX61" fmla="*/ 540190 w 1062273"/>
                <a:gd name="connsiteY61" fmla="*/ 430528 h 880297"/>
                <a:gd name="connsiteX62" fmla="*/ 555279 w 1062273"/>
                <a:gd name="connsiteY62" fmla="*/ 433546 h 880297"/>
                <a:gd name="connsiteX63" fmla="*/ 573386 w 1062273"/>
                <a:gd name="connsiteY63" fmla="*/ 430528 h 880297"/>
                <a:gd name="connsiteX64" fmla="*/ 582439 w 1062273"/>
                <a:gd name="connsiteY64" fmla="*/ 409403 h 880297"/>
                <a:gd name="connsiteX65" fmla="*/ 573386 w 1062273"/>
                <a:gd name="connsiteY65" fmla="*/ 400350 h 880297"/>
                <a:gd name="connsiteX66" fmla="*/ 579421 w 1062273"/>
                <a:gd name="connsiteY66" fmla="*/ 391296 h 880297"/>
                <a:gd name="connsiteX67" fmla="*/ 627707 w 1062273"/>
                <a:gd name="connsiteY67" fmla="*/ 382243 h 880297"/>
                <a:gd name="connsiteX68" fmla="*/ 666938 w 1062273"/>
                <a:gd name="connsiteY68" fmla="*/ 364136 h 880297"/>
                <a:gd name="connsiteX69" fmla="*/ 854043 w 1062273"/>
                <a:gd name="connsiteY69" fmla="*/ 279637 h 880297"/>
                <a:gd name="connsiteX70" fmla="*/ 941560 w 1062273"/>
                <a:gd name="connsiteY70" fmla="*/ 228334 h 880297"/>
                <a:gd name="connsiteX71" fmla="*/ 977774 w 1062273"/>
                <a:gd name="connsiteY71" fmla="*/ 207209 h 880297"/>
                <a:gd name="connsiteX72" fmla="*/ 1029077 w 1062273"/>
                <a:gd name="connsiteY72" fmla="*/ 180049 h 880297"/>
                <a:gd name="connsiteX73" fmla="*/ 1062273 w 1062273"/>
                <a:gd name="connsiteY73" fmla="*/ 146853 h 880297"/>
                <a:gd name="connsiteX74" fmla="*/ 1059255 w 1062273"/>
                <a:gd name="connsiteY74" fmla="*/ 137799 h 880297"/>
                <a:gd name="connsiteX75" fmla="*/ 1038130 w 1062273"/>
                <a:gd name="connsiteY75" fmla="*/ 143835 h 880297"/>
                <a:gd name="connsiteX76" fmla="*/ 1026059 w 1062273"/>
                <a:gd name="connsiteY76" fmla="*/ 158924 h 880297"/>
                <a:gd name="connsiteX77" fmla="*/ 1001916 w 1062273"/>
                <a:gd name="connsiteY77" fmla="*/ 186084 h 880297"/>
                <a:gd name="connsiteX78" fmla="*/ 935524 w 1062273"/>
                <a:gd name="connsiteY78" fmla="*/ 306797 h 880297"/>
                <a:gd name="connsiteX79" fmla="*/ 896293 w 1062273"/>
                <a:gd name="connsiteY79" fmla="*/ 373189 h 880297"/>
                <a:gd name="connsiteX80" fmla="*/ 844990 w 1062273"/>
                <a:gd name="connsiteY80" fmla="*/ 496920 h 880297"/>
                <a:gd name="connsiteX81" fmla="*/ 820847 w 1062273"/>
                <a:gd name="connsiteY81" fmla="*/ 545205 h 880297"/>
                <a:gd name="connsiteX82" fmla="*/ 820847 w 1062273"/>
                <a:gd name="connsiteY82" fmla="*/ 650829 h 880297"/>
                <a:gd name="connsiteX83" fmla="*/ 826883 w 1062273"/>
                <a:gd name="connsiteY83" fmla="*/ 662900 h 880297"/>
                <a:gd name="connsiteX84" fmla="*/ 817829 w 1062273"/>
                <a:gd name="connsiteY84" fmla="*/ 668936 h 880297"/>
                <a:gd name="connsiteX85" fmla="*/ 751437 w 1062273"/>
                <a:gd name="connsiteY85" fmla="*/ 674971 h 880297"/>
                <a:gd name="connsiteX86" fmla="*/ 703152 w 1062273"/>
                <a:gd name="connsiteY86" fmla="*/ 687043 h 880297"/>
                <a:gd name="connsiteX87" fmla="*/ 467762 w 1062273"/>
                <a:gd name="connsiteY87" fmla="*/ 705150 h 880297"/>
                <a:gd name="connsiteX88" fmla="*/ 380245 w 1062273"/>
                <a:gd name="connsiteY88" fmla="*/ 732310 h 880297"/>
                <a:gd name="connsiteX89" fmla="*/ 347049 w 1062273"/>
                <a:gd name="connsiteY89" fmla="*/ 741364 h 880297"/>
                <a:gd name="connsiteX90" fmla="*/ 331960 w 1062273"/>
                <a:gd name="connsiteY90" fmla="*/ 747399 h 880297"/>
                <a:gd name="connsiteX91" fmla="*/ 368174 w 1062273"/>
                <a:gd name="connsiteY91" fmla="*/ 741364 h 880297"/>
                <a:gd name="connsiteX0" fmla="*/ 0 w 1062273"/>
                <a:gd name="connsiteY0" fmla="*/ 527098 h 880297"/>
                <a:gd name="connsiteX1" fmla="*/ 138819 w 1062273"/>
                <a:gd name="connsiteY1" fmla="*/ 385261 h 880297"/>
                <a:gd name="connsiteX2" fmla="*/ 162962 w 1062273"/>
                <a:gd name="connsiteY2" fmla="*/ 336975 h 880297"/>
                <a:gd name="connsiteX3" fmla="*/ 178051 w 1062273"/>
                <a:gd name="connsiteY3" fmla="*/ 306797 h 880297"/>
                <a:gd name="connsiteX4" fmla="*/ 146972 w 1062273"/>
                <a:gd name="connsiteY4" fmla="*/ 35121 h 880297"/>
                <a:gd name="connsiteX5" fmla="*/ 193140 w 1062273"/>
                <a:gd name="connsiteY5" fmla="*/ 324904 h 880297"/>
                <a:gd name="connsiteX6" fmla="*/ 199176 w 1062273"/>
                <a:gd name="connsiteY6" fmla="*/ 367154 h 880297"/>
                <a:gd name="connsiteX7" fmla="*/ 202194 w 1062273"/>
                <a:gd name="connsiteY7" fmla="*/ 424492 h 880297"/>
                <a:gd name="connsiteX8" fmla="*/ 205212 w 1062273"/>
                <a:gd name="connsiteY8" fmla="*/ 454670 h 880297"/>
                <a:gd name="connsiteX9" fmla="*/ 208229 w 1062273"/>
                <a:gd name="connsiteY9" fmla="*/ 548223 h 880297"/>
                <a:gd name="connsiteX10" fmla="*/ 191339 w 1062273"/>
                <a:gd name="connsiteY10" fmla="*/ 879282 h 880297"/>
                <a:gd name="connsiteX11" fmla="*/ 172016 w 1062273"/>
                <a:gd name="connsiteY11" fmla="*/ 650829 h 880297"/>
                <a:gd name="connsiteX12" fmla="*/ 178051 w 1062273"/>
                <a:gd name="connsiteY12" fmla="*/ 629704 h 880297"/>
                <a:gd name="connsiteX13" fmla="*/ 184087 w 1062273"/>
                <a:gd name="connsiteY13" fmla="*/ 557276 h 880297"/>
                <a:gd name="connsiteX14" fmla="*/ 193140 w 1062273"/>
                <a:gd name="connsiteY14" fmla="*/ 518045 h 880297"/>
                <a:gd name="connsiteX15" fmla="*/ 199176 w 1062273"/>
                <a:gd name="connsiteY15" fmla="*/ 496920 h 880297"/>
                <a:gd name="connsiteX16" fmla="*/ 205212 w 1062273"/>
                <a:gd name="connsiteY16" fmla="*/ 487867 h 880297"/>
                <a:gd name="connsiteX17" fmla="*/ 214265 w 1062273"/>
                <a:gd name="connsiteY17" fmla="*/ 493902 h 880297"/>
                <a:gd name="connsiteX18" fmla="*/ 226336 w 1062273"/>
                <a:gd name="connsiteY18" fmla="*/ 524080 h 880297"/>
                <a:gd name="connsiteX19" fmla="*/ 232372 w 1062273"/>
                <a:gd name="connsiteY19" fmla="*/ 536152 h 880297"/>
                <a:gd name="connsiteX20" fmla="*/ 241425 w 1062273"/>
                <a:gd name="connsiteY20" fmla="*/ 560294 h 880297"/>
                <a:gd name="connsiteX21" fmla="*/ 250479 w 1062273"/>
                <a:gd name="connsiteY21" fmla="*/ 581419 h 880297"/>
                <a:gd name="connsiteX22" fmla="*/ 262550 w 1062273"/>
                <a:gd name="connsiteY22" fmla="*/ 587455 h 880297"/>
                <a:gd name="connsiteX23" fmla="*/ 289711 w 1062273"/>
                <a:gd name="connsiteY23" fmla="*/ 539169 h 880297"/>
                <a:gd name="connsiteX24" fmla="*/ 295746 w 1062273"/>
                <a:gd name="connsiteY24" fmla="*/ 530116 h 880297"/>
                <a:gd name="connsiteX25" fmla="*/ 298764 w 1062273"/>
                <a:gd name="connsiteY25" fmla="*/ 512009 h 880297"/>
                <a:gd name="connsiteX26" fmla="*/ 292728 w 1062273"/>
                <a:gd name="connsiteY26" fmla="*/ 499938 h 880297"/>
                <a:gd name="connsiteX27" fmla="*/ 301782 w 1062273"/>
                <a:gd name="connsiteY27" fmla="*/ 530116 h 880297"/>
                <a:gd name="connsiteX28" fmla="*/ 310835 w 1062273"/>
                <a:gd name="connsiteY28" fmla="*/ 539169 h 880297"/>
                <a:gd name="connsiteX29" fmla="*/ 319889 w 1062273"/>
                <a:gd name="connsiteY29" fmla="*/ 536152 h 880297"/>
                <a:gd name="connsiteX30" fmla="*/ 331960 w 1062273"/>
                <a:gd name="connsiteY30" fmla="*/ 515027 h 880297"/>
                <a:gd name="connsiteX31" fmla="*/ 344031 w 1062273"/>
                <a:gd name="connsiteY31" fmla="*/ 487867 h 880297"/>
                <a:gd name="connsiteX32" fmla="*/ 359120 w 1062273"/>
                <a:gd name="connsiteY32" fmla="*/ 460706 h 880297"/>
                <a:gd name="connsiteX33" fmla="*/ 365156 w 1062273"/>
                <a:gd name="connsiteY33" fmla="*/ 493902 h 880297"/>
                <a:gd name="connsiteX34" fmla="*/ 374210 w 1062273"/>
                <a:gd name="connsiteY34" fmla="*/ 499938 h 880297"/>
                <a:gd name="connsiteX35" fmla="*/ 389299 w 1062273"/>
                <a:gd name="connsiteY35" fmla="*/ 493902 h 880297"/>
                <a:gd name="connsiteX36" fmla="*/ 398352 w 1062273"/>
                <a:gd name="connsiteY36" fmla="*/ 490884 h 880297"/>
                <a:gd name="connsiteX37" fmla="*/ 401370 w 1062273"/>
                <a:gd name="connsiteY37" fmla="*/ 478813 h 880297"/>
                <a:gd name="connsiteX38" fmla="*/ 407406 w 1062273"/>
                <a:gd name="connsiteY38" fmla="*/ 469760 h 880297"/>
                <a:gd name="connsiteX39" fmla="*/ 410423 w 1062273"/>
                <a:gd name="connsiteY39" fmla="*/ 460706 h 880297"/>
                <a:gd name="connsiteX40" fmla="*/ 425513 w 1062273"/>
                <a:gd name="connsiteY40" fmla="*/ 484849 h 880297"/>
                <a:gd name="connsiteX41" fmla="*/ 440602 w 1062273"/>
                <a:gd name="connsiteY41" fmla="*/ 457688 h 880297"/>
                <a:gd name="connsiteX42" fmla="*/ 452673 w 1062273"/>
                <a:gd name="connsiteY42" fmla="*/ 436564 h 880297"/>
                <a:gd name="connsiteX43" fmla="*/ 470780 w 1062273"/>
                <a:gd name="connsiteY43" fmla="*/ 379225 h 880297"/>
                <a:gd name="connsiteX44" fmla="*/ 485869 w 1062273"/>
                <a:gd name="connsiteY44" fmla="*/ 346029 h 880297"/>
                <a:gd name="connsiteX45" fmla="*/ 497940 w 1062273"/>
                <a:gd name="connsiteY45" fmla="*/ 285672 h 880297"/>
                <a:gd name="connsiteX46" fmla="*/ 500958 w 1062273"/>
                <a:gd name="connsiteY46" fmla="*/ 231352 h 880297"/>
                <a:gd name="connsiteX47" fmla="*/ 506994 w 1062273"/>
                <a:gd name="connsiteY47" fmla="*/ 198156 h 880297"/>
                <a:gd name="connsiteX48" fmla="*/ 513029 w 1062273"/>
                <a:gd name="connsiteY48" fmla="*/ 183067 h 880297"/>
                <a:gd name="connsiteX49" fmla="*/ 513029 w 1062273"/>
                <a:gd name="connsiteY49" fmla="*/ 515027 h 880297"/>
                <a:gd name="connsiteX50" fmla="*/ 525101 w 1062273"/>
                <a:gd name="connsiteY50" fmla="*/ 563312 h 880297"/>
                <a:gd name="connsiteX51" fmla="*/ 531136 w 1062273"/>
                <a:gd name="connsiteY51" fmla="*/ 581419 h 880297"/>
                <a:gd name="connsiteX52" fmla="*/ 534154 w 1062273"/>
                <a:gd name="connsiteY52" fmla="*/ 593490 h 880297"/>
                <a:gd name="connsiteX53" fmla="*/ 543208 w 1062273"/>
                <a:gd name="connsiteY53" fmla="*/ 614615 h 880297"/>
                <a:gd name="connsiteX54" fmla="*/ 558297 w 1062273"/>
                <a:gd name="connsiteY54" fmla="*/ 668936 h 880297"/>
                <a:gd name="connsiteX55" fmla="*/ 555279 w 1062273"/>
                <a:gd name="connsiteY55" fmla="*/ 560294 h 880297"/>
                <a:gd name="connsiteX56" fmla="*/ 552261 w 1062273"/>
                <a:gd name="connsiteY56" fmla="*/ 466742 h 880297"/>
                <a:gd name="connsiteX57" fmla="*/ 549243 w 1062273"/>
                <a:gd name="connsiteY57" fmla="*/ 406385 h 880297"/>
                <a:gd name="connsiteX58" fmla="*/ 543208 w 1062273"/>
                <a:gd name="connsiteY58" fmla="*/ 394314 h 880297"/>
                <a:gd name="connsiteX59" fmla="*/ 540190 w 1062273"/>
                <a:gd name="connsiteY59" fmla="*/ 385261 h 880297"/>
                <a:gd name="connsiteX60" fmla="*/ 540190 w 1062273"/>
                <a:gd name="connsiteY60" fmla="*/ 430528 h 880297"/>
                <a:gd name="connsiteX61" fmla="*/ 555279 w 1062273"/>
                <a:gd name="connsiteY61" fmla="*/ 433546 h 880297"/>
                <a:gd name="connsiteX62" fmla="*/ 573386 w 1062273"/>
                <a:gd name="connsiteY62" fmla="*/ 430528 h 880297"/>
                <a:gd name="connsiteX63" fmla="*/ 582439 w 1062273"/>
                <a:gd name="connsiteY63" fmla="*/ 409403 h 880297"/>
                <a:gd name="connsiteX64" fmla="*/ 573386 w 1062273"/>
                <a:gd name="connsiteY64" fmla="*/ 400350 h 880297"/>
                <a:gd name="connsiteX65" fmla="*/ 579421 w 1062273"/>
                <a:gd name="connsiteY65" fmla="*/ 391296 h 880297"/>
                <a:gd name="connsiteX66" fmla="*/ 627707 w 1062273"/>
                <a:gd name="connsiteY66" fmla="*/ 382243 h 880297"/>
                <a:gd name="connsiteX67" fmla="*/ 666938 w 1062273"/>
                <a:gd name="connsiteY67" fmla="*/ 364136 h 880297"/>
                <a:gd name="connsiteX68" fmla="*/ 854043 w 1062273"/>
                <a:gd name="connsiteY68" fmla="*/ 279637 h 880297"/>
                <a:gd name="connsiteX69" fmla="*/ 941560 w 1062273"/>
                <a:gd name="connsiteY69" fmla="*/ 228334 h 880297"/>
                <a:gd name="connsiteX70" fmla="*/ 977774 w 1062273"/>
                <a:gd name="connsiteY70" fmla="*/ 207209 h 880297"/>
                <a:gd name="connsiteX71" fmla="*/ 1029077 w 1062273"/>
                <a:gd name="connsiteY71" fmla="*/ 180049 h 880297"/>
                <a:gd name="connsiteX72" fmla="*/ 1062273 w 1062273"/>
                <a:gd name="connsiteY72" fmla="*/ 146853 h 880297"/>
                <a:gd name="connsiteX73" fmla="*/ 1059255 w 1062273"/>
                <a:gd name="connsiteY73" fmla="*/ 137799 h 880297"/>
                <a:gd name="connsiteX74" fmla="*/ 1038130 w 1062273"/>
                <a:gd name="connsiteY74" fmla="*/ 143835 h 880297"/>
                <a:gd name="connsiteX75" fmla="*/ 1026059 w 1062273"/>
                <a:gd name="connsiteY75" fmla="*/ 158924 h 880297"/>
                <a:gd name="connsiteX76" fmla="*/ 1001916 w 1062273"/>
                <a:gd name="connsiteY76" fmla="*/ 186084 h 880297"/>
                <a:gd name="connsiteX77" fmla="*/ 935524 w 1062273"/>
                <a:gd name="connsiteY77" fmla="*/ 306797 h 880297"/>
                <a:gd name="connsiteX78" fmla="*/ 896293 w 1062273"/>
                <a:gd name="connsiteY78" fmla="*/ 373189 h 880297"/>
                <a:gd name="connsiteX79" fmla="*/ 844990 w 1062273"/>
                <a:gd name="connsiteY79" fmla="*/ 496920 h 880297"/>
                <a:gd name="connsiteX80" fmla="*/ 820847 w 1062273"/>
                <a:gd name="connsiteY80" fmla="*/ 545205 h 880297"/>
                <a:gd name="connsiteX81" fmla="*/ 820847 w 1062273"/>
                <a:gd name="connsiteY81" fmla="*/ 650829 h 880297"/>
                <a:gd name="connsiteX82" fmla="*/ 826883 w 1062273"/>
                <a:gd name="connsiteY82" fmla="*/ 662900 h 880297"/>
                <a:gd name="connsiteX83" fmla="*/ 817829 w 1062273"/>
                <a:gd name="connsiteY83" fmla="*/ 668936 h 880297"/>
                <a:gd name="connsiteX84" fmla="*/ 751437 w 1062273"/>
                <a:gd name="connsiteY84" fmla="*/ 674971 h 880297"/>
                <a:gd name="connsiteX85" fmla="*/ 703152 w 1062273"/>
                <a:gd name="connsiteY85" fmla="*/ 687043 h 880297"/>
                <a:gd name="connsiteX86" fmla="*/ 467762 w 1062273"/>
                <a:gd name="connsiteY86" fmla="*/ 705150 h 880297"/>
                <a:gd name="connsiteX87" fmla="*/ 380245 w 1062273"/>
                <a:gd name="connsiteY87" fmla="*/ 732310 h 880297"/>
                <a:gd name="connsiteX88" fmla="*/ 347049 w 1062273"/>
                <a:gd name="connsiteY88" fmla="*/ 741364 h 880297"/>
                <a:gd name="connsiteX89" fmla="*/ 331960 w 1062273"/>
                <a:gd name="connsiteY89" fmla="*/ 747399 h 880297"/>
                <a:gd name="connsiteX90" fmla="*/ 368174 w 1062273"/>
                <a:gd name="connsiteY90" fmla="*/ 741364 h 880297"/>
                <a:gd name="connsiteX0" fmla="*/ 0 w 1062273"/>
                <a:gd name="connsiteY0" fmla="*/ 527098 h 880356"/>
                <a:gd name="connsiteX1" fmla="*/ 138819 w 1062273"/>
                <a:gd name="connsiteY1" fmla="*/ 385261 h 880356"/>
                <a:gd name="connsiteX2" fmla="*/ 162962 w 1062273"/>
                <a:gd name="connsiteY2" fmla="*/ 336975 h 880356"/>
                <a:gd name="connsiteX3" fmla="*/ 178051 w 1062273"/>
                <a:gd name="connsiteY3" fmla="*/ 306797 h 880356"/>
                <a:gd name="connsiteX4" fmla="*/ 146972 w 1062273"/>
                <a:gd name="connsiteY4" fmla="*/ 35121 h 880356"/>
                <a:gd name="connsiteX5" fmla="*/ 193140 w 1062273"/>
                <a:gd name="connsiteY5" fmla="*/ 324904 h 880356"/>
                <a:gd name="connsiteX6" fmla="*/ 199176 w 1062273"/>
                <a:gd name="connsiteY6" fmla="*/ 367154 h 880356"/>
                <a:gd name="connsiteX7" fmla="*/ 202194 w 1062273"/>
                <a:gd name="connsiteY7" fmla="*/ 424492 h 880356"/>
                <a:gd name="connsiteX8" fmla="*/ 205212 w 1062273"/>
                <a:gd name="connsiteY8" fmla="*/ 454670 h 880356"/>
                <a:gd name="connsiteX9" fmla="*/ 208229 w 1062273"/>
                <a:gd name="connsiteY9" fmla="*/ 548223 h 880356"/>
                <a:gd name="connsiteX10" fmla="*/ 191339 w 1062273"/>
                <a:gd name="connsiteY10" fmla="*/ 879282 h 880356"/>
                <a:gd name="connsiteX11" fmla="*/ 172016 w 1062273"/>
                <a:gd name="connsiteY11" fmla="*/ 650829 h 880356"/>
                <a:gd name="connsiteX12" fmla="*/ 184087 w 1062273"/>
                <a:gd name="connsiteY12" fmla="*/ 557276 h 880356"/>
                <a:gd name="connsiteX13" fmla="*/ 193140 w 1062273"/>
                <a:gd name="connsiteY13" fmla="*/ 518045 h 880356"/>
                <a:gd name="connsiteX14" fmla="*/ 199176 w 1062273"/>
                <a:gd name="connsiteY14" fmla="*/ 496920 h 880356"/>
                <a:gd name="connsiteX15" fmla="*/ 205212 w 1062273"/>
                <a:gd name="connsiteY15" fmla="*/ 487867 h 880356"/>
                <a:gd name="connsiteX16" fmla="*/ 214265 w 1062273"/>
                <a:gd name="connsiteY16" fmla="*/ 493902 h 880356"/>
                <a:gd name="connsiteX17" fmla="*/ 226336 w 1062273"/>
                <a:gd name="connsiteY17" fmla="*/ 524080 h 880356"/>
                <a:gd name="connsiteX18" fmla="*/ 232372 w 1062273"/>
                <a:gd name="connsiteY18" fmla="*/ 536152 h 880356"/>
                <a:gd name="connsiteX19" fmla="*/ 241425 w 1062273"/>
                <a:gd name="connsiteY19" fmla="*/ 560294 h 880356"/>
                <a:gd name="connsiteX20" fmla="*/ 250479 w 1062273"/>
                <a:gd name="connsiteY20" fmla="*/ 581419 h 880356"/>
                <a:gd name="connsiteX21" fmla="*/ 262550 w 1062273"/>
                <a:gd name="connsiteY21" fmla="*/ 587455 h 880356"/>
                <a:gd name="connsiteX22" fmla="*/ 289711 w 1062273"/>
                <a:gd name="connsiteY22" fmla="*/ 539169 h 880356"/>
                <a:gd name="connsiteX23" fmla="*/ 295746 w 1062273"/>
                <a:gd name="connsiteY23" fmla="*/ 530116 h 880356"/>
                <a:gd name="connsiteX24" fmla="*/ 298764 w 1062273"/>
                <a:gd name="connsiteY24" fmla="*/ 512009 h 880356"/>
                <a:gd name="connsiteX25" fmla="*/ 292728 w 1062273"/>
                <a:gd name="connsiteY25" fmla="*/ 499938 h 880356"/>
                <a:gd name="connsiteX26" fmla="*/ 301782 w 1062273"/>
                <a:gd name="connsiteY26" fmla="*/ 530116 h 880356"/>
                <a:gd name="connsiteX27" fmla="*/ 310835 w 1062273"/>
                <a:gd name="connsiteY27" fmla="*/ 539169 h 880356"/>
                <a:gd name="connsiteX28" fmla="*/ 319889 w 1062273"/>
                <a:gd name="connsiteY28" fmla="*/ 536152 h 880356"/>
                <a:gd name="connsiteX29" fmla="*/ 331960 w 1062273"/>
                <a:gd name="connsiteY29" fmla="*/ 515027 h 880356"/>
                <a:gd name="connsiteX30" fmla="*/ 344031 w 1062273"/>
                <a:gd name="connsiteY30" fmla="*/ 487867 h 880356"/>
                <a:gd name="connsiteX31" fmla="*/ 359120 w 1062273"/>
                <a:gd name="connsiteY31" fmla="*/ 460706 h 880356"/>
                <a:gd name="connsiteX32" fmla="*/ 365156 w 1062273"/>
                <a:gd name="connsiteY32" fmla="*/ 493902 h 880356"/>
                <a:gd name="connsiteX33" fmla="*/ 374210 w 1062273"/>
                <a:gd name="connsiteY33" fmla="*/ 499938 h 880356"/>
                <a:gd name="connsiteX34" fmla="*/ 389299 w 1062273"/>
                <a:gd name="connsiteY34" fmla="*/ 493902 h 880356"/>
                <a:gd name="connsiteX35" fmla="*/ 398352 w 1062273"/>
                <a:gd name="connsiteY35" fmla="*/ 490884 h 880356"/>
                <a:gd name="connsiteX36" fmla="*/ 401370 w 1062273"/>
                <a:gd name="connsiteY36" fmla="*/ 478813 h 880356"/>
                <a:gd name="connsiteX37" fmla="*/ 407406 w 1062273"/>
                <a:gd name="connsiteY37" fmla="*/ 469760 h 880356"/>
                <a:gd name="connsiteX38" fmla="*/ 410423 w 1062273"/>
                <a:gd name="connsiteY38" fmla="*/ 460706 h 880356"/>
                <a:gd name="connsiteX39" fmla="*/ 425513 w 1062273"/>
                <a:gd name="connsiteY39" fmla="*/ 484849 h 880356"/>
                <a:gd name="connsiteX40" fmla="*/ 440602 w 1062273"/>
                <a:gd name="connsiteY40" fmla="*/ 457688 h 880356"/>
                <a:gd name="connsiteX41" fmla="*/ 452673 w 1062273"/>
                <a:gd name="connsiteY41" fmla="*/ 436564 h 880356"/>
                <a:gd name="connsiteX42" fmla="*/ 470780 w 1062273"/>
                <a:gd name="connsiteY42" fmla="*/ 379225 h 880356"/>
                <a:gd name="connsiteX43" fmla="*/ 485869 w 1062273"/>
                <a:gd name="connsiteY43" fmla="*/ 346029 h 880356"/>
                <a:gd name="connsiteX44" fmla="*/ 497940 w 1062273"/>
                <a:gd name="connsiteY44" fmla="*/ 285672 h 880356"/>
                <a:gd name="connsiteX45" fmla="*/ 500958 w 1062273"/>
                <a:gd name="connsiteY45" fmla="*/ 231352 h 880356"/>
                <a:gd name="connsiteX46" fmla="*/ 506994 w 1062273"/>
                <a:gd name="connsiteY46" fmla="*/ 198156 h 880356"/>
                <a:gd name="connsiteX47" fmla="*/ 513029 w 1062273"/>
                <a:gd name="connsiteY47" fmla="*/ 183067 h 880356"/>
                <a:gd name="connsiteX48" fmla="*/ 513029 w 1062273"/>
                <a:gd name="connsiteY48" fmla="*/ 515027 h 880356"/>
                <a:gd name="connsiteX49" fmla="*/ 525101 w 1062273"/>
                <a:gd name="connsiteY49" fmla="*/ 563312 h 880356"/>
                <a:gd name="connsiteX50" fmla="*/ 531136 w 1062273"/>
                <a:gd name="connsiteY50" fmla="*/ 581419 h 880356"/>
                <a:gd name="connsiteX51" fmla="*/ 534154 w 1062273"/>
                <a:gd name="connsiteY51" fmla="*/ 593490 h 880356"/>
                <a:gd name="connsiteX52" fmla="*/ 543208 w 1062273"/>
                <a:gd name="connsiteY52" fmla="*/ 614615 h 880356"/>
                <a:gd name="connsiteX53" fmla="*/ 558297 w 1062273"/>
                <a:gd name="connsiteY53" fmla="*/ 668936 h 880356"/>
                <a:gd name="connsiteX54" fmla="*/ 555279 w 1062273"/>
                <a:gd name="connsiteY54" fmla="*/ 560294 h 880356"/>
                <a:gd name="connsiteX55" fmla="*/ 552261 w 1062273"/>
                <a:gd name="connsiteY55" fmla="*/ 466742 h 880356"/>
                <a:gd name="connsiteX56" fmla="*/ 549243 w 1062273"/>
                <a:gd name="connsiteY56" fmla="*/ 406385 h 880356"/>
                <a:gd name="connsiteX57" fmla="*/ 543208 w 1062273"/>
                <a:gd name="connsiteY57" fmla="*/ 394314 h 880356"/>
                <a:gd name="connsiteX58" fmla="*/ 540190 w 1062273"/>
                <a:gd name="connsiteY58" fmla="*/ 385261 h 880356"/>
                <a:gd name="connsiteX59" fmla="*/ 540190 w 1062273"/>
                <a:gd name="connsiteY59" fmla="*/ 430528 h 880356"/>
                <a:gd name="connsiteX60" fmla="*/ 555279 w 1062273"/>
                <a:gd name="connsiteY60" fmla="*/ 433546 h 880356"/>
                <a:gd name="connsiteX61" fmla="*/ 573386 w 1062273"/>
                <a:gd name="connsiteY61" fmla="*/ 430528 h 880356"/>
                <a:gd name="connsiteX62" fmla="*/ 582439 w 1062273"/>
                <a:gd name="connsiteY62" fmla="*/ 409403 h 880356"/>
                <a:gd name="connsiteX63" fmla="*/ 573386 w 1062273"/>
                <a:gd name="connsiteY63" fmla="*/ 400350 h 880356"/>
                <a:gd name="connsiteX64" fmla="*/ 579421 w 1062273"/>
                <a:gd name="connsiteY64" fmla="*/ 391296 h 880356"/>
                <a:gd name="connsiteX65" fmla="*/ 627707 w 1062273"/>
                <a:gd name="connsiteY65" fmla="*/ 382243 h 880356"/>
                <a:gd name="connsiteX66" fmla="*/ 666938 w 1062273"/>
                <a:gd name="connsiteY66" fmla="*/ 364136 h 880356"/>
                <a:gd name="connsiteX67" fmla="*/ 854043 w 1062273"/>
                <a:gd name="connsiteY67" fmla="*/ 279637 h 880356"/>
                <a:gd name="connsiteX68" fmla="*/ 941560 w 1062273"/>
                <a:gd name="connsiteY68" fmla="*/ 228334 h 880356"/>
                <a:gd name="connsiteX69" fmla="*/ 977774 w 1062273"/>
                <a:gd name="connsiteY69" fmla="*/ 207209 h 880356"/>
                <a:gd name="connsiteX70" fmla="*/ 1029077 w 1062273"/>
                <a:gd name="connsiteY70" fmla="*/ 180049 h 880356"/>
                <a:gd name="connsiteX71" fmla="*/ 1062273 w 1062273"/>
                <a:gd name="connsiteY71" fmla="*/ 146853 h 880356"/>
                <a:gd name="connsiteX72" fmla="*/ 1059255 w 1062273"/>
                <a:gd name="connsiteY72" fmla="*/ 137799 h 880356"/>
                <a:gd name="connsiteX73" fmla="*/ 1038130 w 1062273"/>
                <a:gd name="connsiteY73" fmla="*/ 143835 h 880356"/>
                <a:gd name="connsiteX74" fmla="*/ 1026059 w 1062273"/>
                <a:gd name="connsiteY74" fmla="*/ 158924 h 880356"/>
                <a:gd name="connsiteX75" fmla="*/ 1001916 w 1062273"/>
                <a:gd name="connsiteY75" fmla="*/ 186084 h 880356"/>
                <a:gd name="connsiteX76" fmla="*/ 935524 w 1062273"/>
                <a:gd name="connsiteY76" fmla="*/ 306797 h 880356"/>
                <a:gd name="connsiteX77" fmla="*/ 896293 w 1062273"/>
                <a:gd name="connsiteY77" fmla="*/ 373189 h 880356"/>
                <a:gd name="connsiteX78" fmla="*/ 844990 w 1062273"/>
                <a:gd name="connsiteY78" fmla="*/ 496920 h 880356"/>
                <a:gd name="connsiteX79" fmla="*/ 820847 w 1062273"/>
                <a:gd name="connsiteY79" fmla="*/ 545205 h 880356"/>
                <a:gd name="connsiteX80" fmla="*/ 820847 w 1062273"/>
                <a:gd name="connsiteY80" fmla="*/ 650829 h 880356"/>
                <a:gd name="connsiteX81" fmla="*/ 826883 w 1062273"/>
                <a:gd name="connsiteY81" fmla="*/ 662900 h 880356"/>
                <a:gd name="connsiteX82" fmla="*/ 817829 w 1062273"/>
                <a:gd name="connsiteY82" fmla="*/ 668936 h 880356"/>
                <a:gd name="connsiteX83" fmla="*/ 751437 w 1062273"/>
                <a:gd name="connsiteY83" fmla="*/ 674971 h 880356"/>
                <a:gd name="connsiteX84" fmla="*/ 703152 w 1062273"/>
                <a:gd name="connsiteY84" fmla="*/ 687043 h 880356"/>
                <a:gd name="connsiteX85" fmla="*/ 467762 w 1062273"/>
                <a:gd name="connsiteY85" fmla="*/ 705150 h 880356"/>
                <a:gd name="connsiteX86" fmla="*/ 380245 w 1062273"/>
                <a:gd name="connsiteY86" fmla="*/ 732310 h 880356"/>
                <a:gd name="connsiteX87" fmla="*/ 347049 w 1062273"/>
                <a:gd name="connsiteY87" fmla="*/ 741364 h 880356"/>
                <a:gd name="connsiteX88" fmla="*/ 331960 w 1062273"/>
                <a:gd name="connsiteY88" fmla="*/ 747399 h 880356"/>
                <a:gd name="connsiteX89" fmla="*/ 368174 w 1062273"/>
                <a:gd name="connsiteY89" fmla="*/ 741364 h 880356"/>
                <a:gd name="connsiteX0" fmla="*/ 0 w 1062273"/>
                <a:gd name="connsiteY0" fmla="*/ 527098 h 879288"/>
                <a:gd name="connsiteX1" fmla="*/ 138819 w 1062273"/>
                <a:gd name="connsiteY1" fmla="*/ 385261 h 879288"/>
                <a:gd name="connsiteX2" fmla="*/ 162962 w 1062273"/>
                <a:gd name="connsiteY2" fmla="*/ 336975 h 879288"/>
                <a:gd name="connsiteX3" fmla="*/ 178051 w 1062273"/>
                <a:gd name="connsiteY3" fmla="*/ 306797 h 879288"/>
                <a:gd name="connsiteX4" fmla="*/ 146972 w 1062273"/>
                <a:gd name="connsiteY4" fmla="*/ 35121 h 879288"/>
                <a:gd name="connsiteX5" fmla="*/ 193140 w 1062273"/>
                <a:gd name="connsiteY5" fmla="*/ 324904 h 879288"/>
                <a:gd name="connsiteX6" fmla="*/ 199176 w 1062273"/>
                <a:gd name="connsiteY6" fmla="*/ 367154 h 879288"/>
                <a:gd name="connsiteX7" fmla="*/ 202194 w 1062273"/>
                <a:gd name="connsiteY7" fmla="*/ 424492 h 879288"/>
                <a:gd name="connsiteX8" fmla="*/ 205212 w 1062273"/>
                <a:gd name="connsiteY8" fmla="*/ 454670 h 879288"/>
                <a:gd name="connsiteX9" fmla="*/ 208229 w 1062273"/>
                <a:gd name="connsiteY9" fmla="*/ 548223 h 879288"/>
                <a:gd name="connsiteX10" fmla="*/ 191339 w 1062273"/>
                <a:gd name="connsiteY10" fmla="*/ 879282 h 879288"/>
                <a:gd name="connsiteX11" fmla="*/ 184087 w 1062273"/>
                <a:gd name="connsiteY11" fmla="*/ 557276 h 879288"/>
                <a:gd name="connsiteX12" fmla="*/ 193140 w 1062273"/>
                <a:gd name="connsiteY12" fmla="*/ 518045 h 879288"/>
                <a:gd name="connsiteX13" fmla="*/ 199176 w 1062273"/>
                <a:gd name="connsiteY13" fmla="*/ 496920 h 879288"/>
                <a:gd name="connsiteX14" fmla="*/ 205212 w 1062273"/>
                <a:gd name="connsiteY14" fmla="*/ 487867 h 879288"/>
                <a:gd name="connsiteX15" fmla="*/ 214265 w 1062273"/>
                <a:gd name="connsiteY15" fmla="*/ 493902 h 879288"/>
                <a:gd name="connsiteX16" fmla="*/ 226336 w 1062273"/>
                <a:gd name="connsiteY16" fmla="*/ 524080 h 879288"/>
                <a:gd name="connsiteX17" fmla="*/ 232372 w 1062273"/>
                <a:gd name="connsiteY17" fmla="*/ 536152 h 879288"/>
                <a:gd name="connsiteX18" fmla="*/ 241425 w 1062273"/>
                <a:gd name="connsiteY18" fmla="*/ 560294 h 879288"/>
                <a:gd name="connsiteX19" fmla="*/ 250479 w 1062273"/>
                <a:gd name="connsiteY19" fmla="*/ 581419 h 879288"/>
                <a:gd name="connsiteX20" fmla="*/ 262550 w 1062273"/>
                <a:gd name="connsiteY20" fmla="*/ 587455 h 879288"/>
                <a:gd name="connsiteX21" fmla="*/ 289711 w 1062273"/>
                <a:gd name="connsiteY21" fmla="*/ 539169 h 879288"/>
                <a:gd name="connsiteX22" fmla="*/ 295746 w 1062273"/>
                <a:gd name="connsiteY22" fmla="*/ 530116 h 879288"/>
                <a:gd name="connsiteX23" fmla="*/ 298764 w 1062273"/>
                <a:gd name="connsiteY23" fmla="*/ 512009 h 879288"/>
                <a:gd name="connsiteX24" fmla="*/ 292728 w 1062273"/>
                <a:gd name="connsiteY24" fmla="*/ 499938 h 879288"/>
                <a:gd name="connsiteX25" fmla="*/ 301782 w 1062273"/>
                <a:gd name="connsiteY25" fmla="*/ 530116 h 879288"/>
                <a:gd name="connsiteX26" fmla="*/ 310835 w 1062273"/>
                <a:gd name="connsiteY26" fmla="*/ 539169 h 879288"/>
                <a:gd name="connsiteX27" fmla="*/ 319889 w 1062273"/>
                <a:gd name="connsiteY27" fmla="*/ 536152 h 879288"/>
                <a:gd name="connsiteX28" fmla="*/ 331960 w 1062273"/>
                <a:gd name="connsiteY28" fmla="*/ 515027 h 879288"/>
                <a:gd name="connsiteX29" fmla="*/ 344031 w 1062273"/>
                <a:gd name="connsiteY29" fmla="*/ 487867 h 879288"/>
                <a:gd name="connsiteX30" fmla="*/ 359120 w 1062273"/>
                <a:gd name="connsiteY30" fmla="*/ 460706 h 879288"/>
                <a:gd name="connsiteX31" fmla="*/ 365156 w 1062273"/>
                <a:gd name="connsiteY31" fmla="*/ 493902 h 879288"/>
                <a:gd name="connsiteX32" fmla="*/ 374210 w 1062273"/>
                <a:gd name="connsiteY32" fmla="*/ 499938 h 879288"/>
                <a:gd name="connsiteX33" fmla="*/ 389299 w 1062273"/>
                <a:gd name="connsiteY33" fmla="*/ 493902 h 879288"/>
                <a:gd name="connsiteX34" fmla="*/ 398352 w 1062273"/>
                <a:gd name="connsiteY34" fmla="*/ 490884 h 879288"/>
                <a:gd name="connsiteX35" fmla="*/ 401370 w 1062273"/>
                <a:gd name="connsiteY35" fmla="*/ 478813 h 879288"/>
                <a:gd name="connsiteX36" fmla="*/ 407406 w 1062273"/>
                <a:gd name="connsiteY36" fmla="*/ 469760 h 879288"/>
                <a:gd name="connsiteX37" fmla="*/ 410423 w 1062273"/>
                <a:gd name="connsiteY37" fmla="*/ 460706 h 879288"/>
                <a:gd name="connsiteX38" fmla="*/ 425513 w 1062273"/>
                <a:gd name="connsiteY38" fmla="*/ 484849 h 879288"/>
                <a:gd name="connsiteX39" fmla="*/ 440602 w 1062273"/>
                <a:gd name="connsiteY39" fmla="*/ 457688 h 879288"/>
                <a:gd name="connsiteX40" fmla="*/ 452673 w 1062273"/>
                <a:gd name="connsiteY40" fmla="*/ 436564 h 879288"/>
                <a:gd name="connsiteX41" fmla="*/ 470780 w 1062273"/>
                <a:gd name="connsiteY41" fmla="*/ 379225 h 879288"/>
                <a:gd name="connsiteX42" fmla="*/ 485869 w 1062273"/>
                <a:gd name="connsiteY42" fmla="*/ 346029 h 879288"/>
                <a:gd name="connsiteX43" fmla="*/ 497940 w 1062273"/>
                <a:gd name="connsiteY43" fmla="*/ 285672 h 879288"/>
                <a:gd name="connsiteX44" fmla="*/ 500958 w 1062273"/>
                <a:gd name="connsiteY44" fmla="*/ 231352 h 879288"/>
                <a:gd name="connsiteX45" fmla="*/ 506994 w 1062273"/>
                <a:gd name="connsiteY45" fmla="*/ 198156 h 879288"/>
                <a:gd name="connsiteX46" fmla="*/ 513029 w 1062273"/>
                <a:gd name="connsiteY46" fmla="*/ 183067 h 879288"/>
                <a:gd name="connsiteX47" fmla="*/ 513029 w 1062273"/>
                <a:gd name="connsiteY47" fmla="*/ 515027 h 879288"/>
                <a:gd name="connsiteX48" fmla="*/ 525101 w 1062273"/>
                <a:gd name="connsiteY48" fmla="*/ 563312 h 879288"/>
                <a:gd name="connsiteX49" fmla="*/ 531136 w 1062273"/>
                <a:gd name="connsiteY49" fmla="*/ 581419 h 879288"/>
                <a:gd name="connsiteX50" fmla="*/ 534154 w 1062273"/>
                <a:gd name="connsiteY50" fmla="*/ 593490 h 879288"/>
                <a:gd name="connsiteX51" fmla="*/ 543208 w 1062273"/>
                <a:gd name="connsiteY51" fmla="*/ 614615 h 879288"/>
                <a:gd name="connsiteX52" fmla="*/ 558297 w 1062273"/>
                <a:gd name="connsiteY52" fmla="*/ 668936 h 879288"/>
                <a:gd name="connsiteX53" fmla="*/ 555279 w 1062273"/>
                <a:gd name="connsiteY53" fmla="*/ 560294 h 879288"/>
                <a:gd name="connsiteX54" fmla="*/ 552261 w 1062273"/>
                <a:gd name="connsiteY54" fmla="*/ 466742 h 879288"/>
                <a:gd name="connsiteX55" fmla="*/ 549243 w 1062273"/>
                <a:gd name="connsiteY55" fmla="*/ 406385 h 879288"/>
                <a:gd name="connsiteX56" fmla="*/ 543208 w 1062273"/>
                <a:gd name="connsiteY56" fmla="*/ 394314 h 879288"/>
                <a:gd name="connsiteX57" fmla="*/ 540190 w 1062273"/>
                <a:gd name="connsiteY57" fmla="*/ 385261 h 879288"/>
                <a:gd name="connsiteX58" fmla="*/ 540190 w 1062273"/>
                <a:gd name="connsiteY58" fmla="*/ 430528 h 879288"/>
                <a:gd name="connsiteX59" fmla="*/ 555279 w 1062273"/>
                <a:gd name="connsiteY59" fmla="*/ 433546 h 879288"/>
                <a:gd name="connsiteX60" fmla="*/ 573386 w 1062273"/>
                <a:gd name="connsiteY60" fmla="*/ 430528 h 879288"/>
                <a:gd name="connsiteX61" fmla="*/ 582439 w 1062273"/>
                <a:gd name="connsiteY61" fmla="*/ 409403 h 879288"/>
                <a:gd name="connsiteX62" fmla="*/ 573386 w 1062273"/>
                <a:gd name="connsiteY62" fmla="*/ 400350 h 879288"/>
                <a:gd name="connsiteX63" fmla="*/ 579421 w 1062273"/>
                <a:gd name="connsiteY63" fmla="*/ 391296 h 879288"/>
                <a:gd name="connsiteX64" fmla="*/ 627707 w 1062273"/>
                <a:gd name="connsiteY64" fmla="*/ 382243 h 879288"/>
                <a:gd name="connsiteX65" fmla="*/ 666938 w 1062273"/>
                <a:gd name="connsiteY65" fmla="*/ 364136 h 879288"/>
                <a:gd name="connsiteX66" fmla="*/ 854043 w 1062273"/>
                <a:gd name="connsiteY66" fmla="*/ 279637 h 879288"/>
                <a:gd name="connsiteX67" fmla="*/ 941560 w 1062273"/>
                <a:gd name="connsiteY67" fmla="*/ 228334 h 879288"/>
                <a:gd name="connsiteX68" fmla="*/ 977774 w 1062273"/>
                <a:gd name="connsiteY68" fmla="*/ 207209 h 879288"/>
                <a:gd name="connsiteX69" fmla="*/ 1029077 w 1062273"/>
                <a:gd name="connsiteY69" fmla="*/ 180049 h 879288"/>
                <a:gd name="connsiteX70" fmla="*/ 1062273 w 1062273"/>
                <a:gd name="connsiteY70" fmla="*/ 146853 h 879288"/>
                <a:gd name="connsiteX71" fmla="*/ 1059255 w 1062273"/>
                <a:gd name="connsiteY71" fmla="*/ 137799 h 879288"/>
                <a:gd name="connsiteX72" fmla="*/ 1038130 w 1062273"/>
                <a:gd name="connsiteY72" fmla="*/ 143835 h 879288"/>
                <a:gd name="connsiteX73" fmla="*/ 1026059 w 1062273"/>
                <a:gd name="connsiteY73" fmla="*/ 158924 h 879288"/>
                <a:gd name="connsiteX74" fmla="*/ 1001916 w 1062273"/>
                <a:gd name="connsiteY74" fmla="*/ 186084 h 879288"/>
                <a:gd name="connsiteX75" fmla="*/ 935524 w 1062273"/>
                <a:gd name="connsiteY75" fmla="*/ 306797 h 879288"/>
                <a:gd name="connsiteX76" fmla="*/ 896293 w 1062273"/>
                <a:gd name="connsiteY76" fmla="*/ 373189 h 879288"/>
                <a:gd name="connsiteX77" fmla="*/ 844990 w 1062273"/>
                <a:gd name="connsiteY77" fmla="*/ 496920 h 879288"/>
                <a:gd name="connsiteX78" fmla="*/ 820847 w 1062273"/>
                <a:gd name="connsiteY78" fmla="*/ 545205 h 879288"/>
                <a:gd name="connsiteX79" fmla="*/ 820847 w 1062273"/>
                <a:gd name="connsiteY79" fmla="*/ 650829 h 879288"/>
                <a:gd name="connsiteX80" fmla="*/ 826883 w 1062273"/>
                <a:gd name="connsiteY80" fmla="*/ 662900 h 879288"/>
                <a:gd name="connsiteX81" fmla="*/ 817829 w 1062273"/>
                <a:gd name="connsiteY81" fmla="*/ 668936 h 879288"/>
                <a:gd name="connsiteX82" fmla="*/ 751437 w 1062273"/>
                <a:gd name="connsiteY82" fmla="*/ 674971 h 879288"/>
                <a:gd name="connsiteX83" fmla="*/ 703152 w 1062273"/>
                <a:gd name="connsiteY83" fmla="*/ 687043 h 879288"/>
                <a:gd name="connsiteX84" fmla="*/ 467762 w 1062273"/>
                <a:gd name="connsiteY84" fmla="*/ 705150 h 879288"/>
                <a:gd name="connsiteX85" fmla="*/ 380245 w 1062273"/>
                <a:gd name="connsiteY85" fmla="*/ 732310 h 879288"/>
                <a:gd name="connsiteX86" fmla="*/ 347049 w 1062273"/>
                <a:gd name="connsiteY86" fmla="*/ 741364 h 879288"/>
                <a:gd name="connsiteX87" fmla="*/ 331960 w 1062273"/>
                <a:gd name="connsiteY87" fmla="*/ 747399 h 879288"/>
                <a:gd name="connsiteX88" fmla="*/ 368174 w 1062273"/>
                <a:gd name="connsiteY88" fmla="*/ 741364 h 879288"/>
                <a:gd name="connsiteX0" fmla="*/ 0 w 1062273"/>
                <a:gd name="connsiteY0" fmla="*/ 527098 h 881746"/>
                <a:gd name="connsiteX1" fmla="*/ 138819 w 1062273"/>
                <a:gd name="connsiteY1" fmla="*/ 385261 h 881746"/>
                <a:gd name="connsiteX2" fmla="*/ 162962 w 1062273"/>
                <a:gd name="connsiteY2" fmla="*/ 336975 h 881746"/>
                <a:gd name="connsiteX3" fmla="*/ 178051 w 1062273"/>
                <a:gd name="connsiteY3" fmla="*/ 306797 h 881746"/>
                <a:gd name="connsiteX4" fmla="*/ 146972 w 1062273"/>
                <a:gd name="connsiteY4" fmla="*/ 35121 h 881746"/>
                <a:gd name="connsiteX5" fmla="*/ 193140 w 1062273"/>
                <a:gd name="connsiteY5" fmla="*/ 324904 h 881746"/>
                <a:gd name="connsiteX6" fmla="*/ 199176 w 1062273"/>
                <a:gd name="connsiteY6" fmla="*/ 367154 h 881746"/>
                <a:gd name="connsiteX7" fmla="*/ 202194 w 1062273"/>
                <a:gd name="connsiteY7" fmla="*/ 424492 h 881746"/>
                <a:gd name="connsiteX8" fmla="*/ 205212 w 1062273"/>
                <a:gd name="connsiteY8" fmla="*/ 454670 h 881746"/>
                <a:gd name="connsiteX9" fmla="*/ 208229 w 1062273"/>
                <a:gd name="connsiteY9" fmla="*/ 548223 h 881746"/>
                <a:gd name="connsiteX10" fmla="*/ 124971 w 1062273"/>
                <a:gd name="connsiteY10" fmla="*/ 881740 h 881746"/>
                <a:gd name="connsiteX11" fmla="*/ 184087 w 1062273"/>
                <a:gd name="connsiteY11" fmla="*/ 557276 h 881746"/>
                <a:gd name="connsiteX12" fmla="*/ 193140 w 1062273"/>
                <a:gd name="connsiteY12" fmla="*/ 518045 h 881746"/>
                <a:gd name="connsiteX13" fmla="*/ 199176 w 1062273"/>
                <a:gd name="connsiteY13" fmla="*/ 496920 h 881746"/>
                <a:gd name="connsiteX14" fmla="*/ 205212 w 1062273"/>
                <a:gd name="connsiteY14" fmla="*/ 487867 h 881746"/>
                <a:gd name="connsiteX15" fmla="*/ 214265 w 1062273"/>
                <a:gd name="connsiteY15" fmla="*/ 493902 h 881746"/>
                <a:gd name="connsiteX16" fmla="*/ 226336 w 1062273"/>
                <a:gd name="connsiteY16" fmla="*/ 524080 h 881746"/>
                <a:gd name="connsiteX17" fmla="*/ 232372 w 1062273"/>
                <a:gd name="connsiteY17" fmla="*/ 536152 h 881746"/>
                <a:gd name="connsiteX18" fmla="*/ 241425 w 1062273"/>
                <a:gd name="connsiteY18" fmla="*/ 560294 h 881746"/>
                <a:gd name="connsiteX19" fmla="*/ 250479 w 1062273"/>
                <a:gd name="connsiteY19" fmla="*/ 581419 h 881746"/>
                <a:gd name="connsiteX20" fmla="*/ 262550 w 1062273"/>
                <a:gd name="connsiteY20" fmla="*/ 587455 h 881746"/>
                <a:gd name="connsiteX21" fmla="*/ 289711 w 1062273"/>
                <a:gd name="connsiteY21" fmla="*/ 539169 h 881746"/>
                <a:gd name="connsiteX22" fmla="*/ 295746 w 1062273"/>
                <a:gd name="connsiteY22" fmla="*/ 530116 h 881746"/>
                <a:gd name="connsiteX23" fmla="*/ 298764 w 1062273"/>
                <a:gd name="connsiteY23" fmla="*/ 512009 h 881746"/>
                <a:gd name="connsiteX24" fmla="*/ 292728 w 1062273"/>
                <a:gd name="connsiteY24" fmla="*/ 499938 h 881746"/>
                <a:gd name="connsiteX25" fmla="*/ 301782 w 1062273"/>
                <a:gd name="connsiteY25" fmla="*/ 530116 h 881746"/>
                <a:gd name="connsiteX26" fmla="*/ 310835 w 1062273"/>
                <a:gd name="connsiteY26" fmla="*/ 539169 h 881746"/>
                <a:gd name="connsiteX27" fmla="*/ 319889 w 1062273"/>
                <a:gd name="connsiteY27" fmla="*/ 536152 h 881746"/>
                <a:gd name="connsiteX28" fmla="*/ 331960 w 1062273"/>
                <a:gd name="connsiteY28" fmla="*/ 515027 h 881746"/>
                <a:gd name="connsiteX29" fmla="*/ 344031 w 1062273"/>
                <a:gd name="connsiteY29" fmla="*/ 487867 h 881746"/>
                <a:gd name="connsiteX30" fmla="*/ 359120 w 1062273"/>
                <a:gd name="connsiteY30" fmla="*/ 460706 h 881746"/>
                <a:gd name="connsiteX31" fmla="*/ 365156 w 1062273"/>
                <a:gd name="connsiteY31" fmla="*/ 493902 h 881746"/>
                <a:gd name="connsiteX32" fmla="*/ 374210 w 1062273"/>
                <a:gd name="connsiteY32" fmla="*/ 499938 h 881746"/>
                <a:gd name="connsiteX33" fmla="*/ 389299 w 1062273"/>
                <a:gd name="connsiteY33" fmla="*/ 493902 h 881746"/>
                <a:gd name="connsiteX34" fmla="*/ 398352 w 1062273"/>
                <a:gd name="connsiteY34" fmla="*/ 490884 h 881746"/>
                <a:gd name="connsiteX35" fmla="*/ 401370 w 1062273"/>
                <a:gd name="connsiteY35" fmla="*/ 478813 h 881746"/>
                <a:gd name="connsiteX36" fmla="*/ 407406 w 1062273"/>
                <a:gd name="connsiteY36" fmla="*/ 469760 h 881746"/>
                <a:gd name="connsiteX37" fmla="*/ 410423 w 1062273"/>
                <a:gd name="connsiteY37" fmla="*/ 460706 h 881746"/>
                <a:gd name="connsiteX38" fmla="*/ 425513 w 1062273"/>
                <a:gd name="connsiteY38" fmla="*/ 484849 h 881746"/>
                <a:gd name="connsiteX39" fmla="*/ 440602 w 1062273"/>
                <a:gd name="connsiteY39" fmla="*/ 457688 h 881746"/>
                <a:gd name="connsiteX40" fmla="*/ 452673 w 1062273"/>
                <a:gd name="connsiteY40" fmla="*/ 436564 h 881746"/>
                <a:gd name="connsiteX41" fmla="*/ 470780 w 1062273"/>
                <a:gd name="connsiteY41" fmla="*/ 379225 h 881746"/>
                <a:gd name="connsiteX42" fmla="*/ 485869 w 1062273"/>
                <a:gd name="connsiteY42" fmla="*/ 346029 h 881746"/>
                <a:gd name="connsiteX43" fmla="*/ 497940 w 1062273"/>
                <a:gd name="connsiteY43" fmla="*/ 285672 h 881746"/>
                <a:gd name="connsiteX44" fmla="*/ 500958 w 1062273"/>
                <a:gd name="connsiteY44" fmla="*/ 231352 h 881746"/>
                <a:gd name="connsiteX45" fmla="*/ 506994 w 1062273"/>
                <a:gd name="connsiteY45" fmla="*/ 198156 h 881746"/>
                <a:gd name="connsiteX46" fmla="*/ 513029 w 1062273"/>
                <a:gd name="connsiteY46" fmla="*/ 183067 h 881746"/>
                <a:gd name="connsiteX47" fmla="*/ 513029 w 1062273"/>
                <a:gd name="connsiteY47" fmla="*/ 515027 h 881746"/>
                <a:gd name="connsiteX48" fmla="*/ 525101 w 1062273"/>
                <a:gd name="connsiteY48" fmla="*/ 563312 h 881746"/>
                <a:gd name="connsiteX49" fmla="*/ 531136 w 1062273"/>
                <a:gd name="connsiteY49" fmla="*/ 581419 h 881746"/>
                <a:gd name="connsiteX50" fmla="*/ 534154 w 1062273"/>
                <a:gd name="connsiteY50" fmla="*/ 593490 h 881746"/>
                <a:gd name="connsiteX51" fmla="*/ 543208 w 1062273"/>
                <a:gd name="connsiteY51" fmla="*/ 614615 h 881746"/>
                <a:gd name="connsiteX52" fmla="*/ 558297 w 1062273"/>
                <a:gd name="connsiteY52" fmla="*/ 668936 h 881746"/>
                <a:gd name="connsiteX53" fmla="*/ 555279 w 1062273"/>
                <a:gd name="connsiteY53" fmla="*/ 560294 h 881746"/>
                <a:gd name="connsiteX54" fmla="*/ 552261 w 1062273"/>
                <a:gd name="connsiteY54" fmla="*/ 466742 h 881746"/>
                <a:gd name="connsiteX55" fmla="*/ 549243 w 1062273"/>
                <a:gd name="connsiteY55" fmla="*/ 406385 h 881746"/>
                <a:gd name="connsiteX56" fmla="*/ 543208 w 1062273"/>
                <a:gd name="connsiteY56" fmla="*/ 394314 h 881746"/>
                <a:gd name="connsiteX57" fmla="*/ 540190 w 1062273"/>
                <a:gd name="connsiteY57" fmla="*/ 385261 h 881746"/>
                <a:gd name="connsiteX58" fmla="*/ 540190 w 1062273"/>
                <a:gd name="connsiteY58" fmla="*/ 430528 h 881746"/>
                <a:gd name="connsiteX59" fmla="*/ 555279 w 1062273"/>
                <a:gd name="connsiteY59" fmla="*/ 433546 h 881746"/>
                <a:gd name="connsiteX60" fmla="*/ 573386 w 1062273"/>
                <a:gd name="connsiteY60" fmla="*/ 430528 h 881746"/>
                <a:gd name="connsiteX61" fmla="*/ 582439 w 1062273"/>
                <a:gd name="connsiteY61" fmla="*/ 409403 h 881746"/>
                <a:gd name="connsiteX62" fmla="*/ 573386 w 1062273"/>
                <a:gd name="connsiteY62" fmla="*/ 400350 h 881746"/>
                <a:gd name="connsiteX63" fmla="*/ 579421 w 1062273"/>
                <a:gd name="connsiteY63" fmla="*/ 391296 h 881746"/>
                <a:gd name="connsiteX64" fmla="*/ 627707 w 1062273"/>
                <a:gd name="connsiteY64" fmla="*/ 382243 h 881746"/>
                <a:gd name="connsiteX65" fmla="*/ 666938 w 1062273"/>
                <a:gd name="connsiteY65" fmla="*/ 364136 h 881746"/>
                <a:gd name="connsiteX66" fmla="*/ 854043 w 1062273"/>
                <a:gd name="connsiteY66" fmla="*/ 279637 h 881746"/>
                <a:gd name="connsiteX67" fmla="*/ 941560 w 1062273"/>
                <a:gd name="connsiteY67" fmla="*/ 228334 h 881746"/>
                <a:gd name="connsiteX68" fmla="*/ 977774 w 1062273"/>
                <a:gd name="connsiteY68" fmla="*/ 207209 h 881746"/>
                <a:gd name="connsiteX69" fmla="*/ 1029077 w 1062273"/>
                <a:gd name="connsiteY69" fmla="*/ 180049 h 881746"/>
                <a:gd name="connsiteX70" fmla="*/ 1062273 w 1062273"/>
                <a:gd name="connsiteY70" fmla="*/ 146853 h 881746"/>
                <a:gd name="connsiteX71" fmla="*/ 1059255 w 1062273"/>
                <a:gd name="connsiteY71" fmla="*/ 137799 h 881746"/>
                <a:gd name="connsiteX72" fmla="*/ 1038130 w 1062273"/>
                <a:gd name="connsiteY72" fmla="*/ 143835 h 881746"/>
                <a:gd name="connsiteX73" fmla="*/ 1026059 w 1062273"/>
                <a:gd name="connsiteY73" fmla="*/ 158924 h 881746"/>
                <a:gd name="connsiteX74" fmla="*/ 1001916 w 1062273"/>
                <a:gd name="connsiteY74" fmla="*/ 186084 h 881746"/>
                <a:gd name="connsiteX75" fmla="*/ 935524 w 1062273"/>
                <a:gd name="connsiteY75" fmla="*/ 306797 h 881746"/>
                <a:gd name="connsiteX76" fmla="*/ 896293 w 1062273"/>
                <a:gd name="connsiteY76" fmla="*/ 373189 h 881746"/>
                <a:gd name="connsiteX77" fmla="*/ 844990 w 1062273"/>
                <a:gd name="connsiteY77" fmla="*/ 496920 h 881746"/>
                <a:gd name="connsiteX78" fmla="*/ 820847 w 1062273"/>
                <a:gd name="connsiteY78" fmla="*/ 545205 h 881746"/>
                <a:gd name="connsiteX79" fmla="*/ 820847 w 1062273"/>
                <a:gd name="connsiteY79" fmla="*/ 650829 h 881746"/>
                <a:gd name="connsiteX80" fmla="*/ 826883 w 1062273"/>
                <a:gd name="connsiteY80" fmla="*/ 662900 h 881746"/>
                <a:gd name="connsiteX81" fmla="*/ 817829 w 1062273"/>
                <a:gd name="connsiteY81" fmla="*/ 668936 h 881746"/>
                <a:gd name="connsiteX82" fmla="*/ 751437 w 1062273"/>
                <a:gd name="connsiteY82" fmla="*/ 674971 h 881746"/>
                <a:gd name="connsiteX83" fmla="*/ 703152 w 1062273"/>
                <a:gd name="connsiteY83" fmla="*/ 687043 h 881746"/>
                <a:gd name="connsiteX84" fmla="*/ 467762 w 1062273"/>
                <a:gd name="connsiteY84" fmla="*/ 705150 h 881746"/>
                <a:gd name="connsiteX85" fmla="*/ 380245 w 1062273"/>
                <a:gd name="connsiteY85" fmla="*/ 732310 h 881746"/>
                <a:gd name="connsiteX86" fmla="*/ 347049 w 1062273"/>
                <a:gd name="connsiteY86" fmla="*/ 741364 h 881746"/>
                <a:gd name="connsiteX87" fmla="*/ 331960 w 1062273"/>
                <a:gd name="connsiteY87" fmla="*/ 747399 h 881746"/>
                <a:gd name="connsiteX88" fmla="*/ 368174 w 1062273"/>
                <a:gd name="connsiteY88" fmla="*/ 741364 h 881746"/>
                <a:gd name="connsiteX0" fmla="*/ 0 w 1062273"/>
                <a:gd name="connsiteY0" fmla="*/ 527098 h 876830"/>
                <a:gd name="connsiteX1" fmla="*/ 138819 w 1062273"/>
                <a:gd name="connsiteY1" fmla="*/ 385261 h 876830"/>
                <a:gd name="connsiteX2" fmla="*/ 162962 w 1062273"/>
                <a:gd name="connsiteY2" fmla="*/ 336975 h 876830"/>
                <a:gd name="connsiteX3" fmla="*/ 178051 w 1062273"/>
                <a:gd name="connsiteY3" fmla="*/ 306797 h 876830"/>
                <a:gd name="connsiteX4" fmla="*/ 146972 w 1062273"/>
                <a:gd name="connsiteY4" fmla="*/ 35121 h 876830"/>
                <a:gd name="connsiteX5" fmla="*/ 193140 w 1062273"/>
                <a:gd name="connsiteY5" fmla="*/ 324904 h 876830"/>
                <a:gd name="connsiteX6" fmla="*/ 199176 w 1062273"/>
                <a:gd name="connsiteY6" fmla="*/ 367154 h 876830"/>
                <a:gd name="connsiteX7" fmla="*/ 202194 w 1062273"/>
                <a:gd name="connsiteY7" fmla="*/ 424492 h 876830"/>
                <a:gd name="connsiteX8" fmla="*/ 205212 w 1062273"/>
                <a:gd name="connsiteY8" fmla="*/ 454670 h 876830"/>
                <a:gd name="connsiteX9" fmla="*/ 208229 w 1062273"/>
                <a:gd name="connsiteY9" fmla="*/ 548223 h 876830"/>
                <a:gd name="connsiteX10" fmla="*/ 58603 w 1062273"/>
                <a:gd name="connsiteY10" fmla="*/ 876824 h 876830"/>
                <a:gd name="connsiteX11" fmla="*/ 184087 w 1062273"/>
                <a:gd name="connsiteY11" fmla="*/ 557276 h 876830"/>
                <a:gd name="connsiteX12" fmla="*/ 193140 w 1062273"/>
                <a:gd name="connsiteY12" fmla="*/ 518045 h 876830"/>
                <a:gd name="connsiteX13" fmla="*/ 199176 w 1062273"/>
                <a:gd name="connsiteY13" fmla="*/ 496920 h 876830"/>
                <a:gd name="connsiteX14" fmla="*/ 205212 w 1062273"/>
                <a:gd name="connsiteY14" fmla="*/ 487867 h 876830"/>
                <a:gd name="connsiteX15" fmla="*/ 214265 w 1062273"/>
                <a:gd name="connsiteY15" fmla="*/ 493902 h 876830"/>
                <a:gd name="connsiteX16" fmla="*/ 226336 w 1062273"/>
                <a:gd name="connsiteY16" fmla="*/ 524080 h 876830"/>
                <a:gd name="connsiteX17" fmla="*/ 232372 w 1062273"/>
                <a:gd name="connsiteY17" fmla="*/ 536152 h 876830"/>
                <a:gd name="connsiteX18" fmla="*/ 241425 w 1062273"/>
                <a:gd name="connsiteY18" fmla="*/ 560294 h 876830"/>
                <a:gd name="connsiteX19" fmla="*/ 250479 w 1062273"/>
                <a:gd name="connsiteY19" fmla="*/ 581419 h 876830"/>
                <a:gd name="connsiteX20" fmla="*/ 262550 w 1062273"/>
                <a:gd name="connsiteY20" fmla="*/ 587455 h 876830"/>
                <a:gd name="connsiteX21" fmla="*/ 289711 w 1062273"/>
                <a:gd name="connsiteY21" fmla="*/ 539169 h 876830"/>
                <a:gd name="connsiteX22" fmla="*/ 295746 w 1062273"/>
                <a:gd name="connsiteY22" fmla="*/ 530116 h 876830"/>
                <a:gd name="connsiteX23" fmla="*/ 298764 w 1062273"/>
                <a:gd name="connsiteY23" fmla="*/ 512009 h 876830"/>
                <a:gd name="connsiteX24" fmla="*/ 292728 w 1062273"/>
                <a:gd name="connsiteY24" fmla="*/ 499938 h 876830"/>
                <a:gd name="connsiteX25" fmla="*/ 301782 w 1062273"/>
                <a:gd name="connsiteY25" fmla="*/ 530116 h 876830"/>
                <a:gd name="connsiteX26" fmla="*/ 310835 w 1062273"/>
                <a:gd name="connsiteY26" fmla="*/ 539169 h 876830"/>
                <a:gd name="connsiteX27" fmla="*/ 319889 w 1062273"/>
                <a:gd name="connsiteY27" fmla="*/ 536152 h 876830"/>
                <a:gd name="connsiteX28" fmla="*/ 331960 w 1062273"/>
                <a:gd name="connsiteY28" fmla="*/ 515027 h 876830"/>
                <a:gd name="connsiteX29" fmla="*/ 344031 w 1062273"/>
                <a:gd name="connsiteY29" fmla="*/ 487867 h 876830"/>
                <a:gd name="connsiteX30" fmla="*/ 359120 w 1062273"/>
                <a:gd name="connsiteY30" fmla="*/ 460706 h 876830"/>
                <a:gd name="connsiteX31" fmla="*/ 365156 w 1062273"/>
                <a:gd name="connsiteY31" fmla="*/ 493902 h 876830"/>
                <a:gd name="connsiteX32" fmla="*/ 374210 w 1062273"/>
                <a:gd name="connsiteY32" fmla="*/ 499938 h 876830"/>
                <a:gd name="connsiteX33" fmla="*/ 389299 w 1062273"/>
                <a:gd name="connsiteY33" fmla="*/ 493902 h 876830"/>
                <a:gd name="connsiteX34" fmla="*/ 398352 w 1062273"/>
                <a:gd name="connsiteY34" fmla="*/ 490884 h 876830"/>
                <a:gd name="connsiteX35" fmla="*/ 401370 w 1062273"/>
                <a:gd name="connsiteY35" fmla="*/ 478813 h 876830"/>
                <a:gd name="connsiteX36" fmla="*/ 407406 w 1062273"/>
                <a:gd name="connsiteY36" fmla="*/ 469760 h 876830"/>
                <a:gd name="connsiteX37" fmla="*/ 410423 w 1062273"/>
                <a:gd name="connsiteY37" fmla="*/ 460706 h 876830"/>
                <a:gd name="connsiteX38" fmla="*/ 425513 w 1062273"/>
                <a:gd name="connsiteY38" fmla="*/ 484849 h 876830"/>
                <a:gd name="connsiteX39" fmla="*/ 440602 w 1062273"/>
                <a:gd name="connsiteY39" fmla="*/ 457688 h 876830"/>
                <a:gd name="connsiteX40" fmla="*/ 452673 w 1062273"/>
                <a:gd name="connsiteY40" fmla="*/ 436564 h 876830"/>
                <a:gd name="connsiteX41" fmla="*/ 470780 w 1062273"/>
                <a:gd name="connsiteY41" fmla="*/ 379225 h 876830"/>
                <a:gd name="connsiteX42" fmla="*/ 485869 w 1062273"/>
                <a:gd name="connsiteY42" fmla="*/ 346029 h 876830"/>
                <a:gd name="connsiteX43" fmla="*/ 497940 w 1062273"/>
                <a:gd name="connsiteY43" fmla="*/ 285672 h 876830"/>
                <a:gd name="connsiteX44" fmla="*/ 500958 w 1062273"/>
                <a:gd name="connsiteY44" fmla="*/ 231352 h 876830"/>
                <a:gd name="connsiteX45" fmla="*/ 506994 w 1062273"/>
                <a:gd name="connsiteY45" fmla="*/ 198156 h 876830"/>
                <a:gd name="connsiteX46" fmla="*/ 513029 w 1062273"/>
                <a:gd name="connsiteY46" fmla="*/ 183067 h 876830"/>
                <a:gd name="connsiteX47" fmla="*/ 513029 w 1062273"/>
                <a:gd name="connsiteY47" fmla="*/ 515027 h 876830"/>
                <a:gd name="connsiteX48" fmla="*/ 525101 w 1062273"/>
                <a:gd name="connsiteY48" fmla="*/ 563312 h 876830"/>
                <a:gd name="connsiteX49" fmla="*/ 531136 w 1062273"/>
                <a:gd name="connsiteY49" fmla="*/ 581419 h 876830"/>
                <a:gd name="connsiteX50" fmla="*/ 534154 w 1062273"/>
                <a:gd name="connsiteY50" fmla="*/ 593490 h 876830"/>
                <a:gd name="connsiteX51" fmla="*/ 543208 w 1062273"/>
                <a:gd name="connsiteY51" fmla="*/ 614615 h 876830"/>
                <a:gd name="connsiteX52" fmla="*/ 558297 w 1062273"/>
                <a:gd name="connsiteY52" fmla="*/ 668936 h 876830"/>
                <a:gd name="connsiteX53" fmla="*/ 555279 w 1062273"/>
                <a:gd name="connsiteY53" fmla="*/ 560294 h 876830"/>
                <a:gd name="connsiteX54" fmla="*/ 552261 w 1062273"/>
                <a:gd name="connsiteY54" fmla="*/ 466742 h 876830"/>
                <a:gd name="connsiteX55" fmla="*/ 549243 w 1062273"/>
                <a:gd name="connsiteY55" fmla="*/ 406385 h 876830"/>
                <a:gd name="connsiteX56" fmla="*/ 543208 w 1062273"/>
                <a:gd name="connsiteY56" fmla="*/ 394314 h 876830"/>
                <a:gd name="connsiteX57" fmla="*/ 540190 w 1062273"/>
                <a:gd name="connsiteY57" fmla="*/ 385261 h 876830"/>
                <a:gd name="connsiteX58" fmla="*/ 540190 w 1062273"/>
                <a:gd name="connsiteY58" fmla="*/ 430528 h 876830"/>
                <a:gd name="connsiteX59" fmla="*/ 555279 w 1062273"/>
                <a:gd name="connsiteY59" fmla="*/ 433546 h 876830"/>
                <a:gd name="connsiteX60" fmla="*/ 573386 w 1062273"/>
                <a:gd name="connsiteY60" fmla="*/ 430528 h 876830"/>
                <a:gd name="connsiteX61" fmla="*/ 582439 w 1062273"/>
                <a:gd name="connsiteY61" fmla="*/ 409403 h 876830"/>
                <a:gd name="connsiteX62" fmla="*/ 573386 w 1062273"/>
                <a:gd name="connsiteY62" fmla="*/ 400350 h 876830"/>
                <a:gd name="connsiteX63" fmla="*/ 579421 w 1062273"/>
                <a:gd name="connsiteY63" fmla="*/ 391296 h 876830"/>
                <a:gd name="connsiteX64" fmla="*/ 627707 w 1062273"/>
                <a:gd name="connsiteY64" fmla="*/ 382243 h 876830"/>
                <a:gd name="connsiteX65" fmla="*/ 666938 w 1062273"/>
                <a:gd name="connsiteY65" fmla="*/ 364136 h 876830"/>
                <a:gd name="connsiteX66" fmla="*/ 854043 w 1062273"/>
                <a:gd name="connsiteY66" fmla="*/ 279637 h 876830"/>
                <a:gd name="connsiteX67" fmla="*/ 941560 w 1062273"/>
                <a:gd name="connsiteY67" fmla="*/ 228334 h 876830"/>
                <a:gd name="connsiteX68" fmla="*/ 977774 w 1062273"/>
                <a:gd name="connsiteY68" fmla="*/ 207209 h 876830"/>
                <a:gd name="connsiteX69" fmla="*/ 1029077 w 1062273"/>
                <a:gd name="connsiteY69" fmla="*/ 180049 h 876830"/>
                <a:gd name="connsiteX70" fmla="*/ 1062273 w 1062273"/>
                <a:gd name="connsiteY70" fmla="*/ 146853 h 876830"/>
                <a:gd name="connsiteX71" fmla="*/ 1059255 w 1062273"/>
                <a:gd name="connsiteY71" fmla="*/ 137799 h 876830"/>
                <a:gd name="connsiteX72" fmla="*/ 1038130 w 1062273"/>
                <a:gd name="connsiteY72" fmla="*/ 143835 h 876830"/>
                <a:gd name="connsiteX73" fmla="*/ 1026059 w 1062273"/>
                <a:gd name="connsiteY73" fmla="*/ 158924 h 876830"/>
                <a:gd name="connsiteX74" fmla="*/ 1001916 w 1062273"/>
                <a:gd name="connsiteY74" fmla="*/ 186084 h 876830"/>
                <a:gd name="connsiteX75" fmla="*/ 935524 w 1062273"/>
                <a:gd name="connsiteY75" fmla="*/ 306797 h 876830"/>
                <a:gd name="connsiteX76" fmla="*/ 896293 w 1062273"/>
                <a:gd name="connsiteY76" fmla="*/ 373189 h 876830"/>
                <a:gd name="connsiteX77" fmla="*/ 844990 w 1062273"/>
                <a:gd name="connsiteY77" fmla="*/ 496920 h 876830"/>
                <a:gd name="connsiteX78" fmla="*/ 820847 w 1062273"/>
                <a:gd name="connsiteY78" fmla="*/ 545205 h 876830"/>
                <a:gd name="connsiteX79" fmla="*/ 820847 w 1062273"/>
                <a:gd name="connsiteY79" fmla="*/ 650829 h 876830"/>
                <a:gd name="connsiteX80" fmla="*/ 826883 w 1062273"/>
                <a:gd name="connsiteY80" fmla="*/ 662900 h 876830"/>
                <a:gd name="connsiteX81" fmla="*/ 817829 w 1062273"/>
                <a:gd name="connsiteY81" fmla="*/ 668936 h 876830"/>
                <a:gd name="connsiteX82" fmla="*/ 751437 w 1062273"/>
                <a:gd name="connsiteY82" fmla="*/ 674971 h 876830"/>
                <a:gd name="connsiteX83" fmla="*/ 703152 w 1062273"/>
                <a:gd name="connsiteY83" fmla="*/ 687043 h 876830"/>
                <a:gd name="connsiteX84" fmla="*/ 467762 w 1062273"/>
                <a:gd name="connsiteY84" fmla="*/ 705150 h 876830"/>
                <a:gd name="connsiteX85" fmla="*/ 380245 w 1062273"/>
                <a:gd name="connsiteY85" fmla="*/ 732310 h 876830"/>
                <a:gd name="connsiteX86" fmla="*/ 347049 w 1062273"/>
                <a:gd name="connsiteY86" fmla="*/ 741364 h 876830"/>
                <a:gd name="connsiteX87" fmla="*/ 331960 w 1062273"/>
                <a:gd name="connsiteY87" fmla="*/ 747399 h 876830"/>
                <a:gd name="connsiteX88" fmla="*/ 368174 w 1062273"/>
                <a:gd name="connsiteY88" fmla="*/ 741364 h 876830"/>
                <a:gd name="connsiteX0" fmla="*/ 0 w 1062273"/>
                <a:gd name="connsiteY0" fmla="*/ 527098 h 849793"/>
                <a:gd name="connsiteX1" fmla="*/ 138819 w 1062273"/>
                <a:gd name="connsiteY1" fmla="*/ 385261 h 849793"/>
                <a:gd name="connsiteX2" fmla="*/ 162962 w 1062273"/>
                <a:gd name="connsiteY2" fmla="*/ 336975 h 849793"/>
                <a:gd name="connsiteX3" fmla="*/ 178051 w 1062273"/>
                <a:gd name="connsiteY3" fmla="*/ 306797 h 849793"/>
                <a:gd name="connsiteX4" fmla="*/ 146972 w 1062273"/>
                <a:gd name="connsiteY4" fmla="*/ 35121 h 849793"/>
                <a:gd name="connsiteX5" fmla="*/ 193140 w 1062273"/>
                <a:gd name="connsiteY5" fmla="*/ 324904 h 849793"/>
                <a:gd name="connsiteX6" fmla="*/ 199176 w 1062273"/>
                <a:gd name="connsiteY6" fmla="*/ 367154 h 849793"/>
                <a:gd name="connsiteX7" fmla="*/ 202194 w 1062273"/>
                <a:gd name="connsiteY7" fmla="*/ 424492 h 849793"/>
                <a:gd name="connsiteX8" fmla="*/ 205212 w 1062273"/>
                <a:gd name="connsiteY8" fmla="*/ 454670 h 849793"/>
                <a:gd name="connsiteX9" fmla="*/ 208229 w 1062273"/>
                <a:gd name="connsiteY9" fmla="*/ 548223 h 849793"/>
                <a:gd name="connsiteX10" fmla="*/ 122513 w 1062273"/>
                <a:gd name="connsiteY10" fmla="*/ 849786 h 849793"/>
                <a:gd name="connsiteX11" fmla="*/ 184087 w 1062273"/>
                <a:gd name="connsiteY11" fmla="*/ 557276 h 849793"/>
                <a:gd name="connsiteX12" fmla="*/ 193140 w 1062273"/>
                <a:gd name="connsiteY12" fmla="*/ 518045 h 849793"/>
                <a:gd name="connsiteX13" fmla="*/ 199176 w 1062273"/>
                <a:gd name="connsiteY13" fmla="*/ 496920 h 849793"/>
                <a:gd name="connsiteX14" fmla="*/ 205212 w 1062273"/>
                <a:gd name="connsiteY14" fmla="*/ 487867 h 849793"/>
                <a:gd name="connsiteX15" fmla="*/ 214265 w 1062273"/>
                <a:gd name="connsiteY15" fmla="*/ 493902 h 849793"/>
                <a:gd name="connsiteX16" fmla="*/ 226336 w 1062273"/>
                <a:gd name="connsiteY16" fmla="*/ 524080 h 849793"/>
                <a:gd name="connsiteX17" fmla="*/ 232372 w 1062273"/>
                <a:gd name="connsiteY17" fmla="*/ 536152 h 849793"/>
                <a:gd name="connsiteX18" fmla="*/ 241425 w 1062273"/>
                <a:gd name="connsiteY18" fmla="*/ 560294 h 849793"/>
                <a:gd name="connsiteX19" fmla="*/ 250479 w 1062273"/>
                <a:gd name="connsiteY19" fmla="*/ 581419 h 849793"/>
                <a:gd name="connsiteX20" fmla="*/ 262550 w 1062273"/>
                <a:gd name="connsiteY20" fmla="*/ 587455 h 849793"/>
                <a:gd name="connsiteX21" fmla="*/ 289711 w 1062273"/>
                <a:gd name="connsiteY21" fmla="*/ 539169 h 849793"/>
                <a:gd name="connsiteX22" fmla="*/ 295746 w 1062273"/>
                <a:gd name="connsiteY22" fmla="*/ 530116 h 849793"/>
                <a:gd name="connsiteX23" fmla="*/ 298764 w 1062273"/>
                <a:gd name="connsiteY23" fmla="*/ 512009 h 849793"/>
                <a:gd name="connsiteX24" fmla="*/ 292728 w 1062273"/>
                <a:gd name="connsiteY24" fmla="*/ 499938 h 849793"/>
                <a:gd name="connsiteX25" fmla="*/ 301782 w 1062273"/>
                <a:gd name="connsiteY25" fmla="*/ 530116 h 849793"/>
                <a:gd name="connsiteX26" fmla="*/ 310835 w 1062273"/>
                <a:gd name="connsiteY26" fmla="*/ 539169 h 849793"/>
                <a:gd name="connsiteX27" fmla="*/ 319889 w 1062273"/>
                <a:gd name="connsiteY27" fmla="*/ 536152 h 849793"/>
                <a:gd name="connsiteX28" fmla="*/ 331960 w 1062273"/>
                <a:gd name="connsiteY28" fmla="*/ 515027 h 849793"/>
                <a:gd name="connsiteX29" fmla="*/ 344031 w 1062273"/>
                <a:gd name="connsiteY29" fmla="*/ 487867 h 849793"/>
                <a:gd name="connsiteX30" fmla="*/ 359120 w 1062273"/>
                <a:gd name="connsiteY30" fmla="*/ 460706 h 849793"/>
                <a:gd name="connsiteX31" fmla="*/ 365156 w 1062273"/>
                <a:gd name="connsiteY31" fmla="*/ 493902 h 849793"/>
                <a:gd name="connsiteX32" fmla="*/ 374210 w 1062273"/>
                <a:gd name="connsiteY32" fmla="*/ 499938 h 849793"/>
                <a:gd name="connsiteX33" fmla="*/ 389299 w 1062273"/>
                <a:gd name="connsiteY33" fmla="*/ 493902 h 849793"/>
                <a:gd name="connsiteX34" fmla="*/ 398352 w 1062273"/>
                <a:gd name="connsiteY34" fmla="*/ 490884 h 849793"/>
                <a:gd name="connsiteX35" fmla="*/ 401370 w 1062273"/>
                <a:gd name="connsiteY35" fmla="*/ 478813 h 849793"/>
                <a:gd name="connsiteX36" fmla="*/ 407406 w 1062273"/>
                <a:gd name="connsiteY36" fmla="*/ 469760 h 849793"/>
                <a:gd name="connsiteX37" fmla="*/ 410423 w 1062273"/>
                <a:gd name="connsiteY37" fmla="*/ 460706 h 849793"/>
                <a:gd name="connsiteX38" fmla="*/ 425513 w 1062273"/>
                <a:gd name="connsiteY38" fmla="*/ 484849 h 849793"/>
                <a:gd name="connsiteX39" fmla="*/ 440602 w 1062273"/>
                <a:gd name="connsiteY39" fmla="*/ 457688 h 849793"/>
                <a:gd name="connsiteX40" fmla="*/ 452673 w 1062273"/>
                <a:gd name="connsiteY40" fmla="*/ 436564 h 849793"/>
                <a:gd name="connsiteX41" fmla="*/ 470780 w 1062273"/>
                <a:gd name="connsiteY41" fmla="*/ 379225 h 849793"/>
                <a:gd name="connsiteX42" fmla="*/ 485869 w 1062273"/>
                <a:gd name="connsiteY42" fmla="*/ 346029 h 849793"/>
                <a:gd name="connsiteX43" fmla="*/ 497940 w 1062273"/>
                <a:gd name="connsiteY43" fmla="*/ 285672 h 849793"/>
                <a:gd name="connsiteX44" fmla="*/ 500958 w 1062273"/>
                <a:gd name="connsiteY44" fmla="*/ 231352 h 849793"/>
                <a:gd name="connsiteX45" fmla="*/ 506994 w 1062273"/>
                <a:gd name="connsiteY45" fmla="*/ 198156 h 849793"/>
                <a:gd name="connsiteX46" fmla="*/ 513029 w 1062273"/>
                <a:gd name="connsiteY46" fmla="*/ 183067 h 849793"/>
                <a:gd name="connsiteX47" fmla="*/ 513029 w 1062273"/>
                <a:gd name="connsiteY47" fmla="*/ 515027 h 849793"/>
                <a:gd name="connsiteX48" fmla="*/ 525101 w 1062273"/>
                <a:gd name="connsiteY48" fmla="*/ 563312 h 849793"/>
                <a:gd name="connsiteX49" fmla="*/ 531136 w 1062273"/>
                <a:gd name="connsiteY49" fmla="*/ 581419 h 849793"/>
                <a:gd name="connsiteX50" fmla="*/ 534154 w 1062273"/>
                <a:gd name="connsiteY50" fmla="*/ 593490 h 849793"/>
                <a:gd name="connsiteX51" fmla="*/ 543208 w 1062273"/>
                <a:gd name="connsiteY51" fmla="*/ 614615 h 849793"/>
                <a:gd name="connsiteX52" fmla="*/ 558297 w 1062273"/>
                <a:gd name="connsiteY52" fmla="*/ 668936 h 849793"/>
                <a:gd name="connsiteX53" fmla="*/ 555279 w 1062273"/>
                <a:gd name="connsiteY53" fmla="*/ 560294 h 849793"/>
                <a:gd name="connsiteX54" fmla="*/ 552261 w 1062273"/>
                <a:gd name="connsiteY54" fmla="*/ 466742 h 849793"/>
                <a:gd name="connsiteX55" fmla="*/ 549243 w 1062273"/>
                <a:gd name="connsiteY55" fmla="*/ 406385 h 849793"/>
                <a:gd name="connsiteX56" fmla="*/ 543208 w 1062273"/>
                <a:gd name="connsiteY56" fmla="*/ 394314 h 849793"/>
                <a:gd name="connsiteX57" fmla="*/ 540190 w 1062273"/>
                <a:gd name="connsiteY57" fmla="*/ 385261 h 849793"/>
                <a:gd name="connsiteX58" fmla="*/ 540190 w 1062273"/>
                <a:gd name="connsiteY58" fmla="*/ 430528 h 849793"/>
                <a:gd name="connsiteX59" fmla="*/ 555279 w 1062273"/>
                <a:gd name="connsiteY59" fmla="*/ 433546 h 849793"/>
                <a:gd name="connsiteX60" fmla="*/ 573386 w 1062273"/>
                <a:gd name="connsiteY60" fmla="*/ 430528 h 849793"/>
                <a:gd name="connsiteX61" fmla="*/ 582439 w 1062273"/>
                <a:gd name="connsiteY61" fmla="*/ 409403 h 849793"/>
                <a:gd name="connsiteX62" fmla="*/ 573386 w 1062273"/>
                <a:gd name="connsiteY62" fmla="*/ 400350 h 849793"/>
                <a:gd name="connsiteX63" fmla="*/ 579421 w 1062273"/>
                <a:gd name="connsiteY63" fmla="*/ 391296 h 849793"/>
                <a:gd name="connsiteX64" fmla="*/ 627707 w 1062273"/>
                <a:gd name="connsiteY64" fmla="*/ 382243 h 849793"/>
                <a:gd name="connsiteX65" fmla="*/ 666938 w 1062273"/>
                <a:gd name="connsiteY65" fmla="*/ 364136 h 849793"/>
                <a:gd name="connsiteX66" fmla="*/ 854043 w 1062273"/>
                <a:gd name="connsiteY66" fmla="*/ 279637 h 849793"/>
                <a:gd name="connsiteX67" fmla="*/ 941560 w 1062273"/>
                <a:gd name="connsiteY67" fmla="*/ 228334 h 849793"/>
                <a:gd name="connsiteX68" fmla="*/ 977774 w 1062273"/>
                <a:gd name="connsiteY68" fmla="*/ 207209 h 849793"/>
                <a:gd name="connsiteX69" fmla="*/ 1029077 w 1062273"/>
                <a:gd name="connsiteY69" fmla="*/ 180049 h 849793"/>
                <a:gd name="connsiteX70" fmla="*/ 1062273 w 1062273"/>
                <a:gd name="connsiteY70" fmla="*/ 146853 h 849793"/>
                <a:gd name="connsiteX71" fmla="*/ 1059255 w 1062273"/>
                <a:gd name="connsiteY71" fmla="*/ 137799 h 849793"/>
                <a:gd name="connsiteX72" fmla="*/ 1038130 w 1062273"/>
                <a:gd name="connsiteY72" fmla="*/ 143835 h 849793"/>
                <a:gd name="connsiteX73" fmla="*/ 1026059 w 1062273"/>
                <a:gd name="connsiteY73" fmla="*/ 158924 h 849793"/>
                <a:gd name="connsiteX74" fmla="*/ 1001916 w 1062273"/>
                <a:gd name="connsiteY74" fmla="*/ 186084 h 849793"/>
                <a:gd name="connsiteX75" fmla="*/ 935524 w 1062273"/>
                <a:gd name="connsiteY75" fmla="*/ 306797 h 849793"/>
                <a:gd name="connsiteX76" fmla="*/ 896293 w 1062273"/>
                <a:gd name="connsiteY76" fmla="*/ 373189 h 849793"/>
                <a:gd name="connsiteX77" fmla="*/ 844990 w 1062273"/>
                <a:gd name="connsiteY77" fmla="*/ 496920 h 849793"/>
                <a:gd name="connsiteX78" fmla="*/ 820847 w 1062273"/>
                <a:gd name="connsiteY78" fmla="*/ 545205 h 849793"/>
                <a:gd name="connsiteX79" fmla="*/ 820847 w 1062273"/>
                <a:gd name="connsiteY79" fmla="*/ 650829 h 849793"/>
                <a:gd name="connsiteX80" fmla="*/ 826883 w 1062273"/>
                <a:gd name="connsiteY80" fmla="*/ 662900 h 849793"/>
                <a:gd name="connsiteX81" fmla="*/ 817829 w 1062273"/>
                <a:gd name="connsiteY81" fmla="*/ 668936 h 849793"/>
                <a:gd name="connsiteX82" fmla="*/ 751437 w 1062273"/>
                <a:gd name="connsiteY82" fmla="*/ 674971 h 849793"/>
                <a:gd name="connsiteX83" fmla="*/ 703152 w 1062273"/>
                <a:gd name="connsiteY83" fmla="*/ 687043 h 849793"/>
                <a:gd name="connsiteX84" fmla="*/ 467762 w 1062273"/>
                <a:gd name="connsiteY84" fmla="*/ 705150 h 849793"/>
                <a:gd name="connsiteX85" fmla="*/ 380245 w 1062273"/>
                <a:gd name="connsiteY85" fmla="*/ 732310 h 849793"/>
                <a:gd name="connsiteX86" fmla="*/ 347049 w 1062273"/>
                <a:gd name="connsiteY86" fmla="*/ 741364 h 849793"/>
                <a:gd name="connsiteX87" fmla="*/ 331960 w 1062273"/>
                <a:gd name="connsiteY87" fmla="*/ 747399 h 849793"/>
                <a:gd name="connsiteX88" fmla="*/ 368174 w 1062273"/>
                <a:gd name="connsiteY88" fmla="*/ 741364 h 849793"/>
                <a:gd name="connsiteX0" fmla="*/ 0 w 1062273"/>
                <a:gd name="connsiteY0" fmla="*/ 527098 h 849793"/>
                <a:gd name="connsiteX1" fmla="*/ 138819 w 1062273"/>
                <a:gd name="connsiteY1" fmla="*/ 385261 h 849793"/>
                <a:gd name="connsiteX2" fmla="*/ 162962 w 1062273"/>
                <a:gd name="connsiteY2" fmla="*/ 336975 h 849793"/>
                <a:gd name="connsiteX3" fmla="*/ 178051 w 1062273"/>
                <a:gd name="connsiteY3" fmla="*/ 306797 h 849793"/>
                <a:gd name="connsiteX4" fmla="*/ 146972 w 1062273"/>
                <a:gd name="connsiteY4" fmla="*/ 35121 h 849793"/>
                <a:gd name="connsiteX5" fmla="*/ 193140 w 1062273"/>
                <a:gd name="connsiteY5" fmla="*/ 324904 h 849793"/>
                <a:gd name="connsiteX6" fmla="*/ 199176 w 1062273"/>
                <a:gd name="connsiteY6" fmla="*/ 367154 h 849793"/>
                <a:gd name="connsiteX7" fmla="*/ 202194 w 1062273"/>
                <a:gd name="connsiteY7" fmla="*/ 424492 h 849793"/>
                <a:gd name="connsiteX8" fmla="*/ 205212 w 1062273"/>
                <a:gd name="connsiteY8" fmla="*/ 454670 h 849793"/>
                <a:gd name="connsiteX9" fmla="*/ 208229 w 1062273"/>
                <a:gd name="connsiteY9" fmla="*/ 548223 h 849793"/>
                <a:gd name="connsiteX10" fmla="*/ 78268 w 1062273"/>
                <a:gd name="connsiteY10" fmla="*/ 849786 h 849793"/>
                <a:gd name="connsiteX11" fmla="*/ 184087 w 1062273"/>
                <a:gd name="connsiteY11" fmla="*/ 557276 h 849793"/>
                <a:gd name="connsiteX12" fmla="*/ 193140 w 1062273"/>
                <a:gd name="connsiteY12" fmla="*/ 518045 h 849793"/>
                <a:gd name="connsiteX13" fmla="*/ 199176 w 1062273"/>
                <a:gd name="connsiteY13" fmla="*/ 496920 h 849793"/>
                <a:gd name="connsiteX14" fmla="*/ 205212 w 1062273"/>
                <a:gd name="connsiteY14" fmla="*/ 487867 h 849793"/>
                <a:gd name="connsiteX15" fmla="*/ 214265 w 1062273"/>
                <a:gd name="connsiteY15" fmla="*/ 493902 h 849793"/>
                <a:gd name="connsiteX16" fmla="*/ 226336 w 1062273"/>
                <a:gd name="connsiteY16" fmla="*/ 524080 h 849793"/>
                <a:gd name="connsiteX17" fmla="*/ 232372 w 1062273"/>
                <a:gd name="connsiteY17" fmla="*/ 536152 h 849793"/>
                <a:gd name="connsiteX18" fmla="*/ 241425 w 1062273"/>
                <a:gd name="connsiteY18" fmla="*/ 560294 h 849793"/>
                <a:gd name="connsiteX19" fmla="*/ 250479 w 1062273"/>
                <a:gd name="connsiteY19" fmla="*/ 581419 h 849793"/>
                <a:gd name="connsiteX20" fmla="*/ 262550 w 1062273"/>
                <a:gd name="connsiteY20" fmla="*/ 587455 h 849793"/>
                <a:gd name="connsiteX21" fmla="*/ 289711 w 1062273"/>
                <a:gd name="connsiteY21" fmla="*/ 539169 h 849793"/>
                <a:gd name="connsiteX22" fmla="*/ 295746 w 1062273"/>
                <a:gd name="connsiteY22" fmla="*/ 530116 h 849793"/>
                <a:gd name="connsiteX23" fmla="*/ 298764 w 1062273"/>
                <a:gd name="connsiteY23" fmla="*/ 512009 h 849793"/>
                <a:gd name="connsiteX24" fmla="*/ 292728 w 1062273"/>
                <a:gd name="connsiteY24" fmla="*/ 499938 h 849793"/>
                <a:gd name="connsiteX25" fmla="*/ 301782 w 1062273"/>
                <a:gd name="connsiteY25" fmla="*/ 530116 h 849793"/>
                <a:gd name="connsiteX26" fmla="*/ 310835 w 1062273"/>
                <a:gd name="connsiteY26" fmla="*/ 539169 h 849793"/>
                <a:gd name="connsiteX27" fmla="*/ 319889 w 1062273"/>
                <a:gd name="connsiteY27" fmla="*/ 536152 h 849793"/>
                <a:gd name="connsiteX28" fmla="*/ 331960 w 1062273"/>
                <a:gd name="connsiteY28" fmla="*/ 515027 h 849793"/>
                <a:gd name="connsiteX29" fmla="*/ 344031 w 1062273"/>
                <a:gd name="connsiteY29" fmla="*/ 487867 h 849793"/>
                <a:gd name="connsiteX30" fmla="*/ 359120 w 1062273"/>
                <a:gd name="connsiteY30" fmla="*/ 460706 h 849793"/>
                <a:gd name="connsiteX31" fmla="*/ 365156 w 1062273"/>
                <a:gd name="connsiteY31" fmla="*/ 493902 h 849793"/>
                <a:gd name="connsiteX32" fmla="*/ 374210 w 1062273"/>
                <a:gd name="connsiteY32" fmla="*/ 499938 h 849793"/>
                <a:gd name="connsiteX33" fmla="*/ 389299 w 1062273"/>
                <a:gd name="connsiteY33" fmla="*/ 493902 h 849793"/>
                <a:gd name="connsiteX34" fmla="*/ 398352 w 1062273"/>
                <a:gd name="connsiteY34" fmla="*/ 490884 h 849793"/>
                <a:gd name="connsiteX35" fmla="*/ 401370 w 1062273"/>
                <a:gd name="connsiteY35" fmla="*/ 478813 h 849793"/>
                <a:gd name="connsiteX36" fmla="*/ 407406 w 1062273"/>
                <a:gd name="connsiteY36" fmla="*/ 469760 h 849793"/>
                <a:gd name="connsiteX37" fmla="*/ 410423 w 1062273"/>
                <a:gd name="connsiteY37" fmla="*/ 460706 h 849793"/>
                <a:gd name="connsiteX38" fmla="*/ 425513 w 1062273"/>
                <a:gd name="connsiteY38" fmla="*/ 484849 h 849793"/>
                <a:gd name="connsiteX39" fmla="*/ 440602 w 1062273"/>
                <a:gd name="connsiteY39" fmla="*/ 457688 h 849793"/>
                <a:gd name="connsiteX40" fmla="*/ 452673 w 1062273"/>
                <a:gd name="connsiteY40" fmla="*/ 436564 h 849793"/>
                <a:gd name="connsiteX41" fmla="*/ 470780 w 1062273"/>
                <a:gd name="connsiteY41" fmla="*/ 379225 h 849793"/>
                <a:gd name="connsiteX42" fmla="*/ 485869 w 1062273"/>
                <a:gd name="connsiteY42" fmla="*/ 346029 h 849793"/>
                <a:gd name="connsiteX43" fmla="*/ 497940 w 1062273"/>
                <a:gd name="connsiteY43" fmla="*/ 285672 h 849793"/>
                <a:gd name="connsiteX44" fmla="*/ 500958 w 1062273"/>
                <a:gd name="connsiteY44" fmla="*/ 231352 h 849793"/>
                <a:gd name="connsiteX45" fmla="*/ 506994 w 1062273"/>
                <a:gd name="connsiteY45" fmla="*/ 198156 h 849793"/>
                <a:gd name="connsiteX46" fmla="*/ 513029 w 1062273"/>
                <a:gd name="connsiteY46" fmla="*/ 183067 h 849793"/>
                <a:gd name="connsiteX47" fmla="*/ 513029 w 1062273"/>
                <a:gd name="connsiteY47" fmla="*/ 515027 h 849793"/>
                <a:gd name="connsiteX48" fmla="*/ 525101 w 1062273"/>
                <a:gd name="connsiteY48" fmla="*/ 563312 h 849793"/>
                <a:gd name="connsiteX49" fmla="*/ 531136 w 1062273"/>
                <a:gd name="connsiteY49" fmla="*/ 581419 h 849793"/>
                <a:gd name="connsiteX50" fmla="*/ 534154 w 1062273"/>
                <a:gd name="connsiteY50" fmla="*/ 593490 h 849793"/>
                <a:gd name="connsiteX51" fmla="*/ 543208 w 1062273"/>
                <a:gd name="connsiteY51" fmla="*/ 614615 h 849793"/>
                <a:gd name="connsiteX52" fmla="*/ 558297 w 1062273"/>
                <a:gd name="connsiteY52" fmla="*/ 668936 h 849793"/>
                <a:gd name="connsiteX53" fmla="*/ 555279 w 1062273"/>
                <a:gd name="connsiteY53" fmla="*/ 560294 h 849793"/>
                <a:gd name="connsiteX54" fmla="*/ 552261 w 1062273"/>
                <a:gd name="connsiteY54" fmla="*/ 466742 h 849793"/>
                <a:gd name="connsiteX55" fmla="*/ 549243 w 1062273"/>
                <a:gd name="connsiteY55" fmla="*/ 406385 h 849793"/>
                <a:gd name="connsiteX56" fmla="*/ 543208 w 1062273"/>
                <a:gd name="connsiteY56" fmla="*/ 394314 h 849793"/>
                <a:gd name="connsiteX57" fmla="*/ 540190 w 1062273"/>
                <a:gd name="connsiteY57" fmla="*/ 385261 h 849793"/>
                <a:gd name="connsiteX58" fmla="*/ 540190 w 1062273"/>
                <a:gd name="connsiteY58" fmla="*/ 430528 h 849793"/>
                <a:gd name="connsiteX59" fmla="*/ 555279 w 1062273"/>
                <a:gd name="connsiteY59" fmla="*/ 433546 h 849793"/>
                <a:gd name="connsiteX60" fmla="*/ 573386 w 1062273"/>
                <a:gd name="connsiteY60" fmla="*/ 430528 h 849793"/>
                <a:gd name="connsiteX61" fmla="*/ 582439 w 1062273"/>
                <a:gd name="connsiteY61" fmla="*/ 409403 h 849793"/>
                <a:gd name="connsiteX62" fmla="*/ 573386 w 1062273"/>
                <a:gd name="connsiteY62" fmla="*/ 400350 h 849793"/>
                <a:gd name="connsiteX63" fmla="*/ 579421 w 1062273"/>
                <a:gd name="connsiteY63" fmla="*/ 391296 h 849793"/>
                <a:gd name="connsiteX64" fmla="*/ 627707 w 1062273"/>
                <a:gd name="connsiteY64" fmla="*/ 382243 h 849793"/>
                <a:gd name="connsiteX65" fmla="*/ 666938 w 1062273"/>
                <a:gd name="connsiteY65" fmla="*/ 364136 h 849793"/>
                <a:gd name="connsiteX66" fmla="*/ 854043 w 1062273"/>
                <a:gd name="connsiteY66" fmla="*/ 279637 h 849793"/>
                <a:gd name="connsiteX67" fmla="*/ 941560 w 1062273"/>
                <a:gd name="connsiteY67" fmla="*/ 228334 h 849793"/>
                <a:gd name="connsiteX68" fmla="*/ 977774 w 1062273"/>
                <a:gd name="connsiteY68" fmla="*/ 207209 h 849793"/>
                <a:gd name="connsiteX69" fmla="*/ 1029077 w 1062273"/>
                <a:gd name="connsiteY69" fmla="*/ 180049 h 849793"/>
                <a:gd name="connsiteX70" fmla="*/ 1062273 w 1062273"/>
                <a:gd name="connsiteY70" fmla="*/ 146853 h 849793"/>
                <a:gd name="connsiteX71" fmla="*/ 1059255 w 1062273"/>
                <a:gd name="connsiteY71" fmla="*/ 137799 h 849793"/>
                <a:gd name="connsiteX72" fmla="*/ 1038130 w 1062273"/>
                <a:gd name="connsiteY72" fmla="*/ 143835 h 849793"/>
                <a:gd name="connsiteX73" fmla="*/ 1026059 w 1062273"/>
                <a:gd name="connsiteY73" fmla="*/ 158924 h 849793"/>
                <a:gd name="connsiteX74" fmla="*/ 1001916 w 1062273"/>
                <a:gd name="connsiteY74" fmla="*/ 186084 h 849793"/>
                <a:gd name="connsiteX75" fmla="*/ 935524 w 1062273"/>
                <a:gd name="connsiteY75" fmla="*/ 306797 h 849793"/>
                <a:gd name="connsiteX76" fmla="*/ 896293 w 1062273"/>
                <a:gd name="connsiteY76" fmla="*/ 373189 h 849793"/>
                <a:gd name="connsiteX77" fmla="*/ 844990 w 1062273"/>
                <a:gd name="connsiteY77" fmla="*/ 496920 h 849793"/>
                <a:gd name="connsiteX78" fmla="*/ 820847 w 1062273"/>
                <a:gd name="connsiteY78" fmla="*/ 545205 h 849793"/>
                <a:gd name="connsiteX79" fmla="*/ 820847 w 1062273"/>
                <a:gd name="connsiteY79" fmla="*/ 650829 h 849793"/>
                <a:gd name="connsiteX80" fmla="*/ 826883 w 1062273"/>
                <a:gd name="connsiteY80" fmla="*/ 662900 h 849793"/>
                <a:gd name="connsiteX81" fmla="*/ 817829 w 1062273"/>
                <a:gd name="connsiteY81" fmla="*/ 668936 h 849793"/>
                <a:gd name="connsiteX82" fmla="*/ 751437 w 1062273"/>
                <a:gd name="connsiteY82" fmla="*/ 674971 h 849793"/>
                <a:gd name="connsiteX83" fmla="*/ 703152 w 1062273"/>
                <a:gd name="connsiteY83" fmla="*/ 687043 h 849793"/>
                <a:gd name="connsiteX84" fmla="*/ 467762 w 1062273"/>
                <a:gd name="connsiteY84" fmla="*/ 705150 h 849793"/>
                <a:gd name="connsiteX85" fmla="*/ 380245 w 1062273"/>
                <a:gd name="connsiteY85" fmla="*/ 732310 h 849793"/>
                <a:gd name="connsiteX86" fmla="*/ 347049 w 1062273"/>
                <a:gd name="connsiteY86" fmla="*/ 741364 h 849793"/>
                <a:gd name="connsiteX87" fmla="*/ 331960 w 1062273"/>
                <a:gd name="connsiteY87" fmla="*/ 747399 h 849793"/>
                <a:gd name="connsiteX88" fmla="*/ 368174 w 1062273"/>
                <a:gd name="connsiteY88" fmla="*/ 741364 h 849793"/>
                <a:gd name="connsiteX0" fmla="*/ 0 w 1062273"/>
                <a:gd name="connsiteY0" fmla="*/ 527098 h 849793"/>
                <a:gd name="connsiteX1" fmla="*/ 138819 w 1062273"/>
                <a:gd name="connsiteY1" fmla="*/ 385261 h 849793"/>
                <a:gd name="connsiteX2" fmla="*/ 162962 w 1062273"/>
                <a:gd name="connsiteY2" fmla="*/ 336975 h 849793"/>
                <a:gd name="connsiteX3" fmla="*/ 178051 w 1062273"/>
                <a:gd name="connsiteY3" fmla="*/ 306797 h 849793"/>
                <a:gd name="connsiteX4" fmla="*/ 146972 w 1062273"/>
                <a:gd name="connsiteY4" fmla="*/ 35121 h 849793"/>
                <a:gd name="connsiteX5" fmla="*/ 193140 w 1062273"/>
                <a:gd name="connsiteY5" fmla="*/ 324904 h 849793"/>
                <a:gd name="connsiteX6" fmla="*/ 199176 w 1062273"/>
                <a:gd name="connsiteY6" fmla="*/ 367154 h 849793"/>
                <a:gd name="connsiteX7" fmla="*/ 202194 w 1062273"/>
                <a:gd name="connsiteY7" fmla="*/ 424492 h 849793"/>
                <a:gd name="connsiteX8" fmla="*/ 205212 w 1062273"/>
                <a:gd name="connsiteY8" fmla="*/ 454670 h 849793"/>
                <a:gd name="connsiteX9" fmla="*/ 208229 w 1062273"/>
                <a:gd name="connsiteY9" fmla="*/ 548223 h 849793"/>
                <a:gd name="connsiteX10" fmla="*/ 78268 w 1062273"/>
                <a:gd name="connsiteY10" fmla="*/ 849786 h 849793"/>
                <a:gd name="connsiteX11" fmla="*/ 184087 w 1062273"/>
                <a:gd name="connsiteY11" fmla="*/ 557276 h 849793"/>
                <a:gd name="connsiteX12" fmla="*/ 193140 w 1062273"/>
                <a:gd name="connsiteY12" fmla="*/ 518045 h 849793"/>
                <a:gd name="connsiteX13" fmla="*/ 199176 w 1062273"/>
                <a:gd name="connsiteY13" fmla="*/ 496920 h 849793"/>
                <a:gd name="connsiteX14" fmla="*/ 205212 w 1062273"/>
                <a:gd name="connsiteY14" fmla="*/ 487867 h 849793"/>
                <a:gd name="connsiteX15" fmla="*/ 214265 w 1062273"/>
                <a:gd name="connsiteY15" fmla="*/ 493902 h 849793"/>
                <a:gd name="connsiteX16" fmla="*/ 226336 w 1062273"/>
                <a:gd name="connsiteY16" fmla="*/ 524080 h 849793"/>
                <a:gd name="connsiteX17" fmla="*/ 232372 w 1062273"/>
                <a:gd name="connsiteY17" fmla="*/ 536152 h 849793"/>
                <a:gd name="connsiteX18" fmla="*/ 241425 w 1062273"/>
                <a:gd name="connsiteY18" fmla="*/ 560294 h 849793"/>
                <a:gd name="connsiteX19" fmla="*/ 250479 w 1062273"/>
                <a:gd name="connsiteY19" fmla="*/ 581419 h 849793"/>
                <a:gd name="connsiteX20" fmla="*/ 262550 w 1062273"/>
                <a:gd name="connsiteY20" fmla="*/ 587455 h 849793"/>
                <a:gd name="connsiteX21" fmla="*/ 289711 w 1062273"/>
                <a:gd name="connsiteY21" fmla="*/ 539169 h 849793"/>
                <a:gd name="connsiteX22" fmla="*/ 295746 w 1062273"/>
                <a:gd name="connsiteY22" fmla="*/ 530116 h 849793"/>
                <a:gd name="connsiteX23" fmla="*/ 298764 w 1062273"/>
                <a:gd name="connsiteY23" fmla="*/ 512009 h 849793"/>
                <a:gd name="connsiteX24" fmla="*/ 292728 w 1062273"/>
                <a:gd name="connsiteY24" fmla="*/ 499938 h 849793"/>
                <a:gd name="connsiteX25" fmla="*/ 301782 w 1062273"/>
                <a:gd name="connsiteY25" fmla="*/ 530116 h 849793"/>
                <a:gd name="connsiteX26" fmla="*/ 310835 w 1062273"/>
                <a:gd name="connsiteY26" fmla="*/ 539169 h 849793"/>
                <a:gd name="connsiteX27" fmla="*/ 319889 w 1062273"/>
                <a:gd name="connsiteY27" fmla="*/ 536152 h 849793"/>
                <a:gd name="connsiteX28" fmla="*/ 331960 w 1062273"/>
                <a:gd name="connsiteY28" fmla="*/ 515027 h 849793"/>
                <a:gd name="connsiteX29" fmla="*/ 344031 w 1062273"/>
                <a:gd name="connsiteY29" fmla="*/ 487867 h 849793"/>
                <a:gd name="connsiteX30" fmla="*/ 359120 w 1062273"/>
                <a:gd name="connsiteY30" fmla="*/ 460706 h 849793"/>
                <a:gd name="connsiteX31" fmla="*/ 365156 w 1062273"/>
                <a:gd name="connsiteY31" fmla="*/ 493902 h 849793"/>
                <a:gd name="connsiteX32" fmla="*/ 374210 w 1062273"/>
                <a:gd name="connsiteY32" fmla="*/ 499938 h 849793"/>
                <a:gd name="connsiteX33" fmla="*/ 389299 w 1062273"/>
                <a:gd name="connsiteY33" fmla="*/ 493902 h 849793"/>
                <a:gd name="connsiteX34" fmla="*/ 398352 w 1062273"/>
                <a:gd name="connsiteY34" fmla="*/ 490884 h 849793"/>
                <a:gd name="connsiteX35" fmla="*/ 401370 w 1062273"/>
                <a:gd name="connsiteY35" fmla="*/ 478813 h 849793"/>
                <a:gd name="connsiteX36" fmla="*/ 407406 w 1062273"/>
                <a:gd name="connsiteY36" fmla="*/ 469760 h 849793"/>
                <a:gd name="connsiteX37" fmla="*/ 410423 w 1062273"/>
                <a:gd name="connsiteY37" fmla="*/ 460706 h 849793"/>
                <a:gd name="connsiteX38" fmla="*/ 425513 w 1062273"/>
                <a:gd name="connsiteY38" fmla="*/ 484849 h 849793"/>
                <a:gd name="connsiteX39" fmla="*/ 440602 w 1062273"/>
                <a:gd name="connsiteY39" fmla="*/ 457688 h 849793"/>
                <a:gd name="connsiteX40" fmla="*/ 452673 w 1062273"/>
                <a:gd name="connsiteY40" fmla="*/ 436564 h 849793"/>
                <a:gd name="connsiteX41" fmla="*/ 470780 w 1062273"/>
                <a:gd name="connsiteY41" fmla="*/ 379225 h 849793"/>
                <a:gd name="connsiteX42" fmla="*/ 485869 w 1062273"/>
                <a:gd name="connsiteY42" fmla="*/ 346029 h 849793"/>
                <a:gd name="connsiteX43" fmla="*/ 497940 w 1062273"/>
                <a:gd name="connsiteY43" fmla="*/ 285672 h 849793"/>
                <a:gd name="connsiteX44" fmla="*/ 500958 w 1062273"/>
                <a:gd name="connsiteY44" fmla="*/ 231352 h 849793"/>
                <a:gd name="connsiteX45" fmla="*/ 506994 w 1062273"/>
                <a:gd name="connsiteY45" fmla="*/ 198156 h 849793"/>
                <a:gd name="connsiteX46" fmla="*/ 513029 w 1062273"/>
                <a:gd name="connsiteY46" fmla="*/ 183067 h 849793"/>
                <a:gd name="connsiteX47" fmla="*/ 513029 w 1062273"/>
                <a:gd name="connsiteY47" fmla="*/ 515027 h 849793"/>
                <a:gd name="connsiteX48" fmla="*/ 525101 w 1062273"/>
                <a:gd name="connsiteY48" fmla="*/ 563312 h 849793"/>
                <a:gd name="connsiteX49" fmla="*/ 531136 w 1062273"/>
                <a:gd name="connsiteY49" fmla="*/ 581419 h 849793"/>
                <a:gd name="connsiteX50" fmla="*/ 534154 w 1062273"/>
                <a:gd name="connsiteY50" fmla="*/ 593490 h 849793"/>
                <a:gd name="connsiteX51" fmla="*/ 543208 w 1062273"/>
                <a:gd name="connsiteY51" fmla="*/ 614615 h 849793"/>
                <a:gd name="connsiteX52" fmla="*/ 558297 w 1062273"/>
                <a:gd name="connsiteY52" fmla="*/ 668936 h 849793"/>
                <a:gd name="connsiteX53" fmla="*/ 555279 w 1062273"/>
                <a:gd name="connsiteY53" fmla="*/ 560294 h 849793"/>
                <a:gd name="connsiteX54" fmla="*/ 552261 w 1062273"/>
                <a:gd name="connsiteY54" fmla="*/ 466742 h 849793"/>
                <a:gd name="connsiteX55" fmla="*/ 549243 w 1062273"/>
                <a:gd name="connsiteY55" fmla="*/ 406385 h 849793"/>
                <a:gd name="connsiteX56" fmla="*/ 543208 w 1062273"/>
                <a:gd name="connsiteY56" fmla="*/ 394314 h 849793"/>
                <a:gd name="connsiteX57" fmla="*/ 540190 w 1062273"/>
                <a:gd name="connsiteY57" fmla="*/ 385261 h 849793"/>
                <a:gd name="connsiteX58" fmla="*/ 540190 w 1062273"/>
                <a:gd name="connsiteY58" fmla="*/ 430528 h 849793"/>
                <a:gd name="connsiteX59" fmla="*/ 555279 w 1062273"/>
                <a:gd name="connsiteY59" fmla="*/ 433546 h 849793"/>
                <a:gd name="connsiteX60" fmla="*/ 573386 w 1062273"/>
                <a:gd name="connsiteY60" fmla="*/ 430528 h 849793"/>
                <a:gd name="connsiteX61" fmla="*/ 582439 w 1062273"/>
                <a:gd name="connsiteY61" fmla="*/ 409403 h 849793"/>
                <a:gd name="connsiteX62" fmla="*/ 573386 w 1062273"/>
                <a:gd name="connsiteY62" fmla="*/ 400350 h 849793"/>
                <a:gd name="connsiteX63" fmla="*/ 579421 w 1062273"/>
                <a:gd name="connsiteY63" fmla="*/ 391296 h 849793"/>
                <a:gd name="connsiteX64" fmla="*/ 627707 w 1062273"/>
                <a:gd name="connsiteY64" fmla="*/ 382243 h 849793"/>
                <a:gd name="connsiteX65" fmla="*/ 666938 w 1062273"/>
                <a:gd name="connsiteY65" fmla="*/ 364136 h 849793"/>
                <a:gd name="connsiteX66" fmla="*/ 854043 w 1062273"/>
                <a:gd name="connsiteY66" fmla="*/ 279637 h 849793"/>
                <a:gd name="connsiteX67" fmla="*/ 941560 w 1062273"/>
                <a:gd name="connsiteY67" fmla="*/ 228334 h 849793"/>
                <a:gd name="connsiteX68" fmla="*/ 977774 w 1062273"/>
                <a:gd name="connsiteY68" fmla="*/ 207209 h 849793"/>
                <a:gd name="connsiteX69" fmla="*/ 1029077 w 1062273"/>
                <a:gd name="connsiteY69" fmla="*/ 180049 h 849793"/>
                <a:gd name="connsiteX70" fmla="*/ 1062273 w 1062273"/>
                <a:gd name="connsiteY70" fmla="*/ 146853 h 849793"/>
                <a:gd name="connsiteX71" fmla="*/ 1059255 w 1062273"/>
                <a:gd name="connsiteY71" fmla="*/ 137799 h 849793"/>
                <a:gd name="connsiteX72" fmla="*/ 1038130 w 1062273"/>
                <a:gd name="connsiteY72" fmla="*/ 143835 h 849793"/>
                <a:gd name="connsiteX73" fmla="*/ 1026059 w 1062273"/>
                <a:gd name="connsiteY73" fmla="*/ 158924 h 849793"/>
                <a:gd name="connsiteX74" fmla="*/ 1001916 w 1062273"/>
                <a:gd name="connsiteY74" fmla="*/ 186084 h 849793"/>
                <a:gd name="connsiteX75" fmla="*/ 935524 w 1062273"/>
                <a:gd name="connsiteY75" fmla="*/ 306797 h 849793"/>
                <a:gd name="connsiteX76" fmla="*/ 896293 w 1062273"/>
                <a:gd name="connsiteY76" fmla="*/ 373189 h 849793"/>
                <a:gd name="connsiteX77" fmla="*/ 844990 w 1062273"/>
                <a:gd name="connsiteY77" fmla="*/ 496920 h 849793"/>
                <a:gd name="connsiteX78" fmla="*/ 820847 w 1062273"/>
                <a:gd name="connsiteY78" fmla="*/ 545205 h 849793"/>
                <a:gd name="connsiteX79" fmla="*/ 820847 w 1062273"/>
                <a:gd name="connsiteY79" fmla="*/ 650829 h 849793"/>
                <a:gd name="connsiteX80" fmla="*/ 826883 w 1062273"/>
                <a:gd name="connsiteY80" fmla="*/ 662900 h 849793"/>
                <a:gd name="connsiteX81" fmla="*/ 817829 w 1062273"/>
                <a:gd name="connsiteY81" fmla="*/ 668936 h 849793"/>
                <a:gd name="connsiteX82" fmla="*/ 751437 w 1062273"/>
                <a:gd name="connsiteY82" fmla="*/ 674971 h 849793"/>
                <a:gd name="connsiteX83" fmla="*/ 703152 w 1062273"/>
                <a:gd name="connsiteY83" fmla="*/ 687043 h 849793"/>
                <a:gd name="connsiteX84" fmla="*/ 467762 w 1062273"/>
                <a:gd name="connsiteY84" fmla="*/ 705150 h 849793"/>
                <a:gd name="connsiteX85" fmla="*/ 380245 w 1062273"/>
                <a:gd name="connsiteY85" fmla="*/ 732310 h 849793"/>
                <a:gd name="connsiteX86" fmla="*/ 347049 w 1062273"/>
                <a:gd name="connsiteY86" fmla="*/ 741364 h 849793"/>
                <a:gd name="connsiteX87" fmla="*/ 331960 w 1062273"/>
                <a:gd name="connsiteY87" fmla="*/ 747399 h 849793"/>
                <a:gd name="connsiteX88" fmla="*/ 368174 w 1062273"/>
                <a:gd name="connsiteY88" fmla="*/ 741364 h 849793"/>
                <a:gd name="connsiteX0" fmla="*/ 0 w 1062273"/>
                <a:gd name="connsiteY0" fmla="*/ 527098 h 849793"/>
                <a:gd name="connsiteX1" fmla="*/ 138819 w 1062273"/>
                <a:gd name="connsiteY1" fmla="*/ 385261 h 849793"/>
                <a:gd name="connsiteX2" fmla="*/ 162962 w 1062273"/>
                <a:gd name="connsiteY2" fmla="*/ 336975 h 849793"/>
                <a:gd name="connsiteX3" fmla="*/ 178051 w 1062273"/>
                <a:gd name="connsiteY3" fmla="*/ 306797 h 849793"/>
                <a:gd name="connsiteX4" fmla="*/ 146972 w 1062273"/>
                <a:gd name="connsiteY4" fmla="*/ 35121 h 849793"/>
                <a:gd name="connsiteX5" fmla="*/ 193140 w 1062273"/>
                <a:gd name="connsiteY5" fmla="*/ 324904 h 849793"/>
                <a:gd name="connsiteX6" fmla="*/ 199176 w 1062273"/>
                <a:gd name="connsiteY6" fmla="*/ 367154 h 849793"/>
                <a:gd name="connsiteX7" fmla="*/ 202194 w 1062273"/>
                <a:gd name="connsiteY7" fmla="*/ 424492 h 849793"/>
                <a:gd name="connsiteX8" fmla="*/ 205212 w 1062273"/>
                <a:gd name="connsiteY8" fmla="*/ 454670 h 849793"/>
                <a:gd name="connsiteX9" fmla="*/ 208229 w 1062273"/>
                <a:gd name="connsiteY9" fmla="*/ 548223 h 849793"/>
                <a:gd name="connsiteX10" fmla="*/ 78268 w 1062273"/>
                <a:gd name="connsiteY10" fmla="*/ 849786 h 849793"/>
                <a:gd name="connsiteX11" fmla="*/ 184087 w 1062273"/>
                <a:gd name="connsiteY11" fmla="*/ 557276 h 849793"/>
                <a:gd name="connsiteX12" fmla="*/ 193140 w 1062273"/>
                <a:gd name="connsiteY12" fmla="*/ 518045 h 849793"/>
                <a:gd name="connsiteX13" fmla="*/ 199176 w 1062273"/>
                <a:gd name="connsiteY13" fmla="*/ 496920 h 849793"/>
                <a:gd name="connsiteX14" fmla="*/ 205212 w 1062273"/>
                <a:gd name="connsiteY14" fmla="*/ 487867 h 849793"/>
                <a:gd name="connsiteX15" fmla="*/ 214265 w 1062273"/>
                <a:gd name="connsiteY15" fmla="*/ 493902 h 849793"/>
                <a:gd name="connsiteX16" fmla="*/ 226336 w 1062273"/>
                <a:gd name="connsiteY16" fmla="*/ 524080 h 849793"/>
                <a:gd name="connsiteX17" fmla="*/ 232372 w 1062273"/>
                <a:gd name="connsiteY17" fmla="*/ 536152 h 849793"/>
                <a:gd name="connsiteX18" fmla="*/ 241425 w 1062273"/>
                <a:gd name="connsiteY18" fmla="*/ 560294 h 849793"/>
                <a:gd name="connsiteX19" fmla="*/ 250479 w 1062273"/>
                <a:gd name="connsiteY19" fmla="*/ 581419 h 849793"/>
                <a:gd name="connsiteX20" fmla="*/ 262550 w 1062273"/>
                <a:gd name="connsiteY20" fmla="*/ 587455 h 849793"/>
                <a:gd name="connsiteX21" fmla="*/ 289711 w 1062273"/>
                <a:gd name="connsiteY21" fmla="*/ 539169 h 849793"/>
                <a:gd name="connsiteX22" fmla="*/ 295746 w 1062273"/>
                <a:gd name="connsiteY22" fmla="*/ 530116 h 849793"/>
                <a:gd name="connsiteX23" fmla="*/ 298764 w 1062273"/>
                <a:gd name="connsiteY23" fmla="*/ 512009 h 849793"/>
                <a:gd name="connsiteX24" fmla="*/ 292728 w 1062273"/>
                <a:gd name="connsiteY24" fmla="*/ 499938 h 849793"/>
                <a:gd name="connsiteX25" fmla="*/ 301782 w 1062273"/>
                <a:gd name="connsiteY25" fmla="*/ 530116 h 849793"/>
                <a:gd name="connsiteX26" fmla="*/ 310835 w 1062273"/>
                <a:gd name="connsiteY26" fmla="*/ 539169 h 849793"/>
                <a:gd name="connsiteX27" fmla="*/ 319889 w 1062273"/>
                <a:gd name="connsiteY27" fmla="*/ 536152 h 849793"/>
                <a:gd name="connsiteX28" fmla="*/ 331960 w 1062273"/>
                <a:gd name="connsiteY28" fmla="*/ 515027 h 849793"/>
                <a:gd name="connsiteX29" fmla="*/ 344031 w 1062273"/>
                <a:gd name="connsiteY29" fmla="*/ 487867 h 849793"/>
                <a:gd name="connsiteX30" fmla="*/ 359120 w 1062273"/>
                <a:gd name="connsiteY30" fmla="*/ 460706 h 849793"/>
                <a:gd name="connsiteX31" fmla="*/ 365156 w 1062273"/>
                <a:gd name="connsiteY31" fmla="*/ 493902 h 849793"/>
                <a:gd name="connsiteX32" fmla="*/ 374210 w 1062273"/>
                <a:gd name="connsiteY32" fmla="*/ 499938 h 849793"/>
                <a:gd name="connsiteX33" fmla="*/ 389299 w 1062273"/>
                <a:gd name="connsiteY33" fmla="*/ 493902 h 849793"/>
                <a:gd name="connsiteX34" fmla="*/ 398352 w 1062273"/>
                <a:gd name="connsiteY34" fmla="*/ 490884 h 849793"/>
                <a:gd name="connsiteX35" fmla="*/ 401370 w 1062273"/>
                <a:gd name="connsiteY35" fmla="*/ 478813 h 849793"/>
                <a:gd name="connsiteX36" fmla="*/ 407406 w 1062273"/>
                <a:gd name="connsiteY36" fmla="*/ 469760 h 849793"/>
                <a:gd name="connsiteX37" fmla="*/ 410423 w 1062273"/>
                <a:gd name="connsiteY37" fmla="*/ 460706 h 849793"/>
                <a:gd name="connsiteX38" fmla="*/ 425513 w 1062273"/>
                <a:gd name="connsiteY38" fmla="*/ 484849 h 849793"/>
                <a:gd name="connsiteX39" fmla="*/ 440602 w 1062273"/>
                <a:gd name="connsiteY39" fmla="*/ 457688 h 849793"/>
                <a:gd name="connsiteX40" fmla="*/ 452673 w 1062273"/>
                <a:gd name="connsiteY40" fmla="*/ 436564 h 849793"/>
                <a:gd name="connsiteX41" fmla="*/ 470780 w 1062273"/>
                <a:gd name="connsiteY41" fmla="*/ 379225 h 849793"/>
                <a:gd name="connsiteX42" fmla="*/ 485869 w 1062273"/>
                <a:gd name="connsiteY42" fmla="*/ 346029 h 849793"/>
                <a:gd name="connsiteX43" fmla="*/ 497940 w 1062273"/>
                <a:gd name="connsiteY43" fmla="*/ 285672 h 849793"/>
                <a:gd name="connsiteX44" fmla="*/ 500958 w 1062273"/>
                <a:gd name="connsiteY44" fmla="*/ 231352 h 849793"/>
                <a:gd name="connsiteX45" fmla="*/ 506994 w 1062273"/>
                <a:gd name="connsiteY45" fmla="*/ 198156 h 849793"/>
                <a:gd name="connsiteX46" fmla="*/ 513029 w 1062273"/>
                <a:gd name="connsiteY46" fmla="*/ 183067 h 849793"/>
                <a:gd name="connsiteX47" fmla="*/ 513029 w 1062273"/>
                <a:gd name="connsiteY47" fmla="*/ 515027 h 849793"/>
                <a:gd name="connsiteX48" fmla="*/ 525101 w 1062273"/>
                <a:gd name="connsiteY48" fmla="*/ 563312 h 849793"/>
                <a:gd name="connsiteX49" fmla="*/ 531136 w 1062273"/>
                <a:gd name="connsiteY49" fmla="*/ 581419 h 849793"/>
                <a:gd name="connsiteX50" fmla="*/ 534154 w 1062273"/>
                <a:gd name="connsiteY50" fmla="*/ 593490 h 849793"/>
                <a:gd name="connsiteX51" fmla="*/ 543208 w 1062273"/>
                <a:gd name="connsiteY51" fmla="*/ 614615 h 849793"/>
                <a:gd name="connsiteX52" fmla="*/ 558297 w 1062273"/>
                <a:gd name="connsiteY52" fmla="*/ 668936 h 849793"/>
                <a:gd name="connsiteX53" fmla="*/ 555279 w 1062273"/>
                <a:gd name="connsiteY53" fmla="*/ 560294 h 849793"/>
                <a:gd name="connsiteX54" fmla="*/ 552261 w 1062273"/>
                <a:gd name="connsiteY54" fmla="*/ 466742 h 849793"/>
                <a:gd name="connsiteX55" fmla="*/ 549243 w 1062273"/>
                <a:gd name="connsiteY55" fmla="*/ 406385 h 849793"/>
                <a:gd name="connsiteX56" fmla="*/ 543208 w 1062273"/>
                <a:gd name="connsiteY56" fmla="*/ 394314 h 849793"/>
                <a:gd name="connsiteX57" fmla="*/ 540190 w 1062273"/>
                <a:gd name="connsiteY57" fmla="*/ 385261 h 849793"/>
                <a:gd name="connsiteX58" fmla="*/ 540190 w 1062273"/>
                <a:gd name="connsiteY58" fmla="*/ 430528 h 849793"/>
                <a:gd name="connsiteX59" fmla="*/ 555279 w 1062273"/>
                <a:gd name="connsiteY59" fmla="*/ 433546 h 849793"/>
                <a:gd name="connsiteX60" fmla="*/ 573386 w 1062273"/>
                <a:gd name="connsiteY60" fmla="*/ 430528 h 849793"/>
                <a:gd name="connsiteX61" fmla="*/ 582439 w 1062273"/>
                <a:gd name="connsiteY61" fmla="*/ 409403 h 849793"/>
                <a:gd name="connsiteX62" fmla="*/ 573386 w 1062273"/>
                <a:gd name="connsiteY62" fmla="*/ 400350 h 849793"/>
                <a:gd name="connsiteX63" fmla="*/ 579421 w 1062273"/>
                <a:gd name="connsiteY63" fmla="*/ 391296 h 849793"/>
                <a:gd name="connsiteX64" fmla="*/ 627707 w 1062273"/>
                <a:gd name="connsiteY64" fmla="*/ 382243 h 849793"/>
                <a:gd name="connsiteX65" fmla="*/ 666938 w 1062273"/>
                <a:gd name="connsiteY65" fmla="*/ 364136 h 849793"/>
                <a:gd name="connsiteX66" fmla="*/ 854043 w 1062273"/>
                <a:gd name="connsiteY66" fmla="*/ 279637 h 849793"/>
                <a:gd name="connsiteX67" fmla="*/ 941560 w 1062273"/>
                <a:gd name="connsiteY67" fmla="*/ 228334 h 849793"/>
                <a:gd name="connsiteX68" fmla="*/ 977774 w 1062273"/>
                <a:gd name="connsiteY68" fmla="*/ 207209 h 849793"/>
                <a:gd name="connsiteX69" fmla="*/ 1029077 w 1062273"/>
                <a:gd name="connsiteY69" fmla="*/ 180049 h 849793"/>
                <a:gd name="connsiteX70" fmla="*/ 1062273 w 1062273"/>
                <a:gd name="connsiteY70" fmla="*/ 146853 h 849793"/>
                <a:gd name="connsiteX71" fmla="*/ 1059255 w 1062273"/>
                <a:gd name="connsiteY71" fmla="*/ 137799 h 849793"/>
                <a:gd name="connsiteX72" fmla="*/ 1038130 w 1062273"/>
                <a:gd name="connsiteY72" fmla="*/ 143835 h 849793"/>
                <a:gd name="connsiteX73" fmla="*/ 1026059 w 1062273"/>
                <a:gd name="connsiteY73" fmla="*/ 158924 h 849793"/>
                <a:gd name="connsiteX74" fmla="*/ 1001916 w 1062273"/>
                <a:gd name="connsiteY74" fmla="*/ 186084 h 849793"/>
                <a:gd name="connsiteX75" fmla="*/ 935524 w 1062273"/>
                <a:gd name="connsiteY75" fmla="*/ 306797 h 849793"/>
                <a:gd name="connsiteX76" fmla="*/ 896293 w 1062273"/>
                <a:gd name="connsiteY76" fmla="*/ 373189 h 849793"/>
                <a:gd name="connsiteX77" fmla="*/ 844990 w 1062273"/>
                <a:gd name="connsiteY77" fmla="*/ 496920 h 849793"/>
                <a:gd name="connsiteX78" fmla="*/ 820847 w 1062273"/>
                <a:gd name="connsiteY78" fmla="*/ 545205 h 849793"/>
                <a:gd name="connsiteX79" fmla="*/ 820847 w 1062273"/>
                <a:gd name="connsiteY79" fmla="*/ 650829 h 849793"/>
                <a:gd name="connsiteX80" fmla="*/ 826883 w 1062273"/>
                <a:gd name="connsiteY80" fmla="*/ 662900 h 849793"/>
                <a:gd name="connsiteX81" fmla="*/ 817829 w 1062273"/>
                <a:gd name="connsiteY81" fmla="*/ 668936 h 849793"/>
                <a:gd name="connsiteX82" fmla="*/ 751437 w 1062273"/>
                <a:gd name="connsiteY82" fmla="*/ 674971 h 849793"/>
                <a:gd name="connsiteX83" fmla="*/ 703152 w 1062273"/>
                <a:gd name="connsiteY83" fmla="*/ 687043 h 849793"/>
                <a:gd name="connsiteX84" fmla="*/ 467762 w 1062273"/>
                <a:gd name="connsiteY84" fmla="*/ 705150 h 849793"/>
                <a:gd name="connsiteX85" fmla="*/ 380245 w 1062273"/>
                <a:gd name="connsiteY85" fmla="*/ 732310 h 849793"/>
                <a:gd name="connsiteX86" fmla="*/ 347049 w 1062273"/>
                <a:gd name="connsiteY86" fmla="*/ 741364 h 849793"/>
                <a:gd name="connsiteX87" fmla="*/ 331960 w 1062273"/>
                <a:gd name="connsiteY87" fmla="*/ 747399 h 849793"/>
                <a:gd name="connsiteX88" fmla="*/ 368174 w 1062273"/>
                <a:gd name="connsiteY88" fmla="*/ 741364 h 849793"/>
                <a:gd name="connsiteX0" fmla="*/ 12752 w 1075025"/>
                <a:gd name="connsiteY0" fmla="*/ 527098 h 881747"/>
                <a:gd name="connsiteX1" fmla="*/ 151571 w 1075025"/>
                <a:gd name="connsiteY1" fmla="*/ 385261 h 881747"/>
                <a:gd name="connsiteX2" fmla="*/ 175714 w 1075025"/>
                <a:gd name="connsiteY2" fmla="*/ 336975 h 881747"/>
                <a:gd name="connsiteX3" fmla="*/ 190803 w 1075025"/>
                <a:gd name="connsiteY3" fmla="*/ 306797 h 881747"/>
                <a:gd name="connsiteX4" fmla="*/ 159724 w 1075025"/>
                <a:gd name="connsiteY4" fmla="*/ 35121 h 881747"/>
                <a:gd name="connsiteX5" fmla="*/ 205892 w 1075025"/>
                <a:gd name="connsiteY5" fmla="*/ 324904 h 881747"/>
                <a:gd name="connsiteX6" fmla="*/ 211928 w 1075025"/>
                <a:gd name="connsiteY6" fmla="*/ 367154 h 881747"/>
                <a:gd name="connsiteX7" fmla="*/ 214946 w 1075025"/>
                <a:gd name="connsiteY7" fmla="*/ 424492 h 881747"/>
                <a:gd name="connsiteX8" fmla="*/ 217964 w 1075025"/>
                <a:gd name="connsiteY8" fmla="*/ 454670 h 881747"/>
                <a:gd name="connsiteX9" fmla="*/ 220981 w 1075025"/>
                <a:gd name="connsiteY9" fmla="*/ 548223 h 881747"/>
                <a:gd name="connsiteX10" fmla="*/ 71 w 1075025"/>
                <a:gd name="connsiteY10" fmla="*/ 881741 h 881747"/>
                <a:gd name="connsiteX11" fmla="*/ 196839 w 1075025"/>
                <a:gd name="connsiteY11" fmla="*/ 557276 h 881747"/>
                <a:gd name="connsiteX12" fmla="*/ 205892 w 1075025"/>
                <a:gd name="connsiteY12" fmla="*/ 518045 h 881747"/>
                <a:gd name="connsiteX13" fmla="*/ 211928 w 1075025"/>
                <a:gd name="connsiteY13" fmla="*/ 496920 h 881747"/>
                <a:gd name="connsiteX14" fmla="*/ 217964 w 1075025"/>
                <a:gd name="connsiteY14" fmla="*/ 487867 h 881747"/>
                <a:gd name="connsiteX15" fmla="*/ 227017 w 1075025"/>
                <a:gd name="connsiteY15" fmla="*/ 493902 h 881747"/>
                <a:gd name="connsiteX16" fmla="*/ 239088 w 1075025"/>
                <a:gd name="connsiteY16" fmla="*/ 524080 h 881747"/>
                <a:gd name="connsiteX17" fmla="*/ 245124 w 1075025"/>
                <a:gd name="connsiteY17" fmla="*/ 536152 h 881747"/>
                <a:gd name="connsiteX18" fmla="*/ 254177 w 1075025"/>
                <a:gd name="connsiteY18" fmla="*/ 560294 h 881747"/>
                <a:gd name="connsiteX19" fmla="*/ 263231 w 1075025"/>
                <a:gd name="connsiteY19" fmla="*/ 581419 h 881747"/>
                <a:gd name="connsiteX20" fmla="*/ 275302 w 1075025"/>
                <a:gd name="connsiteY20" fmla="*/ 587455 h 881747"/>
                <a:gd name="connsiteX21" fmla="*/ 302463 w 1075025"/>
                <a:gd name="connsiteY21" fmla="*/ 539169 h 881747"/>
                <a:gd name="connsiteX22" fmla="*/ 308498 w 1075025"/>
                <a:gd name="connsiteY22" fmla="*/ 530116 h 881747"/>
                <a:gd name="connsiteX23" fmla="*/ 311516 w 1075025"/>
                <a:gd name="connsiteY23" fmla="*/ 512009 h 881747"/>
                <a:gd name="connsiteX24" fmla="*/ 305480 w 1075025"/>
                <a:gd name="connsiteY24" fmla="*/ 499938 h 881747"/>
                <a:gd name="connsiteX25" fmla="*/ 314534 w 1075025"/>
                <a:gd name="connsiteY25" fmla="*/ 530116 h 881747"/>
                <a:gd name="connsiteX26" fmla="*/ 323587 w 1075025"/>
                <a:gd name="connsiteY26" fmla="*/ 539169 h 881747"/>
                <a:gd name="connsiteX27" fmla="*/ 332641 w 1075025"/>
                <a:gd name="connsiteY27" fmla="*/ 536152 h 881747"/>
                <a:gd name="connsiteX28" fmla="*/ 344712 w 1075025"/>
                <a:gd name="connsiteY28" fmla="*/ 515027 h 881747"/>
                <a:gd name="connsiteX29" fmla="*/ 356783 w 1075025"/>
                <a:gd name="connsiteY29" fmla="*/ 487867 h 881747"/>
                <a:gd name="connsiteX30" fmla="*/ 371872 w 1075025"/>
                <a:gd name="connsiteY30" fmla="*/ 460706 h 881747"/>
                <a:gd name="connsiteX31" fmla="*/ 377908 w 1075025"/>
                <a:gd name="connsiteY31" fmla="*/ 493902 h 881747"/>
                <a:gd name="connsiteX32" fmla="*/ 386962 w 1075025"/>
                <a:gd name="connsiteY32" fmla="*/ 499938 h 881747"/>
                <a:gd name="connsiteX33" fmla="*/ 402051 w 1075025"/>
                <a:gd name="connsiteY33" fmla="*/ 493902 h 881747"/>
                <a:gd name="connsiteX34" fmla="*/ 411104 w 1075025"/>
                <a:gd name="connsiteY34" fmla="*/ 490884 h 881747"/>
                <a:gd name="connsiteX35" fmla="*/ 414122 w 1075025"/>
                <a:gd name="connsiteY35" fmla="*/ 478813 h 881747"/>
                <a:gd name="connsiteX36" fmla="*/ 420158 w 1075025"/>
                <a:gd name="connsiteY36" fmla="*/ 469760 h 881747"/>
                <a:gd name="connsiteX37" fmla="*/ 423175 w 1075025"/>
                <a:gd name="connsiteY37" fmla="*/ 460706 h 881747"/>
                <a:gd name="connsiteX38" fmla="*/ 438265 w 1075025"/>
                <a:gd name="connsiteY38" fmla="*/ 484849 h 881747"/>
                <a:gd name="connsiteX39" fmla="*/ 453354 w 1075025"/>
                <a:gd name="connsiteY39" fmla="*/ 457688 h 881747"/>
                <a:gd name="connsiteX40" fmla="*/ 465425 w 1075025"/>
                <a:gd name="connsiteY40" fmla="*/ 436564 h 881747"/>
                <a:gd name="connsiteX41" fmla="*/ 483532 w 1075025"/>
                <a:gd name="connsiteY41" fmla="*/ 379225 h 881747"/>
                <a:gd name="connsiteX42" fmla="*/ 498621 w 1075025"/>
                <a:gd name="connsiteY42" fmla="*/ 346029 h 881747"/>
                <a:gd name="connsiteX43" fmla="*/ 510692 w 1075025"/>
                <a:gd name="connsiteY43" fmla="*/ 285672 h 881747"/>
                <a:gd name="connsiteX44" fmla="*/ 513710 w 1075025"/>
                <a:gd name="connsiteY44" fmla="*/ 231352 h 881747"/>
                <a:gd name="connsiteX45" fmla="*/ 519746 w 1075025"/>
                <a:gd name="connsiteY45" fmla="*/ 198156 h 881747"/>
                <a:gd name="connsiteX46" fmla="*/ 525781 w 1075025"/>
                <a:gd name="connsiteY46" fmla="*/ 183067 h 881747"/>
                <a:gd name="connsiteX47" fmla="*/ 525781 w 1075025"/>
                <a:gd name="connsiteY47" fmla="*/ 515027 h 881747"/>
                <a:gd name="connsiteX48" fmla="*/ 537853 w 1075025"/>
                <a:gd name="connsiteY48" fmla="*/ 563312 h 881747"/>
                <a:gd name="connsiteX49" fmla="*/ 543888 w 1075025"/>
                <a:gd name="connsiteY49" fmla="*/ 581419 h 881747"/>
                <a:gd name="connsiteX50" fmla="*/ 546906 w 1075025"/>
                <a:gd name="connsiteY50" fmla="*/ 593490 h 881747"/>
                <a:gd name="connsiteX51" fmla="*/ 555960 w 1075025"/>
                <a:gd name="connsiteY51" fmla="*/ 614615 h 881747"/>
                <a:gd name="connsiteX52" fmla="*/ 571049 w 1075025"/>
                <a:gd name="connsiteY52" fmla="*/ 668936 h 881747"/>
                <a:gd name="connsiteX53" fmla="*/ 568031 w 1075025"/>
                <a:gd name="connsiteY53" fmla="*/ 560294 h 881747"/>
                <a:gd name="connsiteX54" fmla="*/ 565013 w 1075025"/>
                <a:gd name="connsiteY54" fmla="*/ 466742 h 881747"/>
                <a:gd name="connsiteX55" fmla="*/ 561995 w 1075025"/>
                <a:gd name="connsiteY55" fmla="*/ 406385 h 881747"/>
                <a:gd name="connsiteX56" fmla="*/ 555960 w 1075025"/>
                <a:gd name="connsiteY56" fmla="*/ 394314 h 881747"/>
                <a:gd name="connsiteX57" fmla="*/ 552942 w 1075025"/>
                <a:gd name="connsiteY57" fmla="*/ 385261 h 881747"/>
                <a:gd name="connsiteX58" fmla="*/ 552942 w 1075025"/>
                <a:gd name="connsiteY58" fmla="*/ 430528 h 881747"/>
                <a:gd name="connsiteX59" fmla="*/ 568031 w 1075025"/>
                <a:gd name="connsiteY59" fmla="*/ 433546 h 881747"/>
                <a:gd name="connsiteX60" fmla="*/ 586138 w 1075025"/>
                <a:gd name="connsiteY60" fmla="*/ 430528 h 881747"/>
                <a:gd name="connsiteX61" fmla="*/ 595191 w 1075025"/>
                <a:gd name="connsiteY61" fmla="*/ 409403 h 881747"/>
                <a:gd name="connsiteX62" fmla="*/ 586138 w 1075025"/>
                <a:gd name="connsiteY62" fmla="*/ 400350 h 881747"/>
                <a:gd name="connsiteX63" fmla="*/ 592173 w 1075025"/>
                <a:gd name="connsiteY63" fmla="*/ 391296 h 881747"/>
                <a:gd name="connsiteX64" fmla="*/ 640459 w 1075025"/>
                <a:gd name="connsiteY64" fmla="*/ 382243 h 881747"/>
                <a:gd name="connsiteX65" fmla="*/ 679690 w 1075025"/>
                <a:gd name="connsiteY65" fmla="*/ 364136 h 881747"/>
                <a:gd name="connsiteX66" fmla="*/ 866795 w 1075025"/>
                <a:gd name="connsiteY66" fmla="*/ 279637 h 881747"/>
                <a:gd name="connsiteX67" fmla="*/ 954312 w 1075025"/>
                <a:gd name="connsiteY67" fmla="*/ 228334 h 881747"/>
                <a:gd name="connsiteX68" fmla="*/ 990526 w 1075025"/>
                <a:gd name="connsiteY68" fmla="*/ 207209 h 881747"/>
                <a:gd name="connsiteX69" fmla="*/ 1041829 w 1075025"/>
                <a:gd name="connsiteY69" fmla="*/ 180049 h 881747"/>
                <a:gd name="connsiteX70" fmla="*/ 1075025 w 1075025"/>
                <a:gd name="connsiteY70" fmla="*/ 146853 h 881747"/>
                <a:gd name="connsiteX71" fmla="*/ 1072007 w 1075025"/>
                <a:gd name="connsiteY71" fmla="*/ 137799 h 881747"/>
                <a:gd name="connsiteX72" fmla="*/ 1050882 w 1075025"/>
                <a:gd name="connsiteY72" fmla="*/ 143835 h 881747"/>
                <a:gd name="connsiteX73" fmla="*/ 1038811 w 1075025"/>
                <a:gd name="connsiteY73" fmla="*/ 158924 h 881747"/>
                <a:gd name="connsiteX74" fmla="*/ 1014668 w 1075025"/>
                <a:gd name="connsiteY74" fmla="*/ 186084 h 881747"/>
                <a:gd name="connsiteX75" fmla="*/ 948276 w 1075025"/>
                <a:gd name="connsiteY75" fmla="*/ 306797 h 881747"/>
                <a:gd name="connsiteX76" fmla="*/ 909045 w 1075025"/>
                <a:gd name="connsiteY76" fmla="*/ 373189 h 881747"/>
                <a:gd name="connsiteX77" fmla="*/ 857742 w 1075025"/>
                <a:gd name="connsiteY77" fmla="*/ 496920 h 881747"/>
                <a:gd name="connsiteX78" fmla="*/ 833599 w 1075025"/>
                <a:gd name="connsiteY78" fmla="*/ 545205 h 881747"/>
                <a:gd name="connsiteX79" fmla="*/ 833599 w 1075025"/>
                <a:gd name="connsiteY79" fmla="*/ 650829 h 881747"/>
                <a:gd name="connsiteX80" fmla="*/ 839635 w 1075025"/>
                <a:gd name="connsiteY80" fmla="*/ 662900 h 881747"/>
                <a:gd name="connsiteX81" fmla="*/ 830581 w 1075025"/>
                <a:gd name="connsiteY81" fmla="*/ 668936 h 881747"/>
                <a:gd name="connsiteX82" fmla="*/ 764189 w 1075025"/>
                <a:gd name="connsiteY82" fmla="*/ 674971 h 881747"/>
                <a:gd name="connsiteX83" fmla="*/ 715904 w 1075025"/>
                <a:gd name="connsiteY83" fmla="*/ 687043 h 881747"/>
                <a:gd name="connsiteX84" fmla="*/ 480514 w 1075025"/>
                <a:gd name="connsiteY84" fmla="*/ 705150 h 881747"/>
                <a:gd name="connsiteX85" fmla="*/ 392997 w 1075025"/>
                <a:gd name="connsiteY85" fmla="*/ 732310 h 881747"/>
                <a:gd name="connsiteX86" fmla="*/ 359801 w 1075025"/>
                <a:gd name="connsiteY86" fmla="*/ 741364 h 881747"/>
                <a:gd name="connsiteX87" fmla="*/ 344712 w 1075025"/>
                <a:gd name="connsiteY87" fmla="*/ 747399 h 881747"/>
                <a:gd name="connsiteX88" fmla="*/ 380926 w 1075025"/>
                <a:gd name="connsiteY88" fmla="*/ 741364 h 881747"/>
                <a:gd name="connsiteX0" fmla="*/ 0 w 1062273"/>
                <a:gd name="connsiteY0" fmla="*/ 527098 h 830129"/>
                <a:gd name="connsiteX1" fmla="*/ 138819 w 1062273"/>
                <a:gd name="connsiteY1" fmla="*/ 385261 h 830129"/>
                <a:gd name="connsiteX2" fmla="*/ 162962 w 1062273"/>
                <a:gd name="connsiteY2" fmla="*/ 336975 h 830129"/>
                <a:gd name="connsiteX3" fmla="*/ 178051 w 1062273"/>
                <a:gd name="connsiteY3" fmla="*/ 306797 h 830129"/>
                <a:gd name="connsiteX4" fmla="*/ 146972 w 1062273"/>
                <a:gd name="connsiteY4" fmla="*/ 35121 h 830129"/>
                <a:gd name="connsiteX5" fmla="*/ 193140 w 1062273"/>
                <a:gd name="connsiteY5" fmla="*/ 324904 h 830129"/>
                <a:gd name="connsiteX6" fmla="*/ 199176 w 1062273"/>
                <a:gd name="connsiteY6" fmla="*/ 367154 h 830129"/>
                <a:gd name="connsiteX7" fmla="*/ 202194 w 1062273"/>
                <a:gd name="connsiteY7" fmla="*/ 424492 h 830129"/>
                <a:gd name="connsiteX8" fmla="*/ 205212 w 1062273"/>
                <a:gd name="connsiteY8" fmla="*/ 454670 h 830129"/>
                <a:gd name="connsiteX9" fmla="*/ 208229 w 1062273"/>
                <a:gd name="connsiteY9" fmla="*/ 548223 h 830129"/>
                <a:gd name="connsiteX10" fmla="*/ 56145 w 1062273"/>
                <a:gd name="connsiteY10" fmla="*/ 830122 h 830129"/>
                <a:gd name="connsiteX11" fmla="*/ 184087 w 1062273"/>
                <a:gd name="connsiteY11" fmla="*/ 557276 h 830129"/>
                <a:gd name="connsiteX12" fmla="*/ 193140 w 1062273"/>
                <a:gd name="connsiteY12" fmla="*/ 518045 h 830129"/>
                <a:gd name="connsiteX13" fmla="*/ 199176 w 1062273"/>
                <a:gd name="connsiteY13" fmla="*/ 496920 h 830129"/>
                <a:gd name="connsiteX14" fmla="*/ 205212 w 1062273"/>
                <a:gd name="connsiteY14" fmla="*/ 487867 h 830129"/>
                <a:gd name="connsiteX15" fmla="*/ 214265 w 1062273"/>
                <a:gd name="connsiteY15" fmla="*/ 493902 h 830129"/>
                <a:gd name="connsiteX16" fmla="*/ 226336 w 1062273"/>
                <a:gd name="connsiteY16" fmla="*/ 524080 h 830129"/>
                <a:gd name="connsiteX17" fmla="*/ 232372 w 1062273"/>
                <a:gd name="connsiteY17" fmla="*/ 536152 h 830129"/>
                <a:gd name="connsiteX18" fmla="*/ 241425 w 1062273"/>
                <a:gd name="connsiteY18" fmla="*/ 560294 h 830129"/>
                <a:gd name="connsiteX19" fmla="*/ 250479 w 1062273"/>
                <a:gd name="connsiteY19" fmla="*/ 581419 h 830129"/>
                <a:gd name="connsiteX20" fmla="*/ 262550 w 1062273"/>
                <a:gd name="connsiteY20" fmla="*/ 587455 h 830129"/>
                <a:gd name="connsiteX21" fmla="*/ 289711 w 1062273"/>
                <a:gd name="connsiteY21" fmla="*/ 539169 h 830129"/>
                <a:gd name="connsiteX22" fmla="*/ 295746 w 1062273"/>
                <a:gd name="connsiteY22" fmla="*/ 530116 h 830129"/>
                <a:gd name="connsiteX23" fmla="*/ 298764 w 1062273"/>
                <a:gd name="connsiteY23" fmla="*/ 512009 h 830129"/>
                <a:gd name="connsiteX24" fmla="*/ 292728 w 1062273"/>
                <a:gd name="connsiteY24" fmla="*/ 499938 h 830129"/>
                <a:gd name="connsiteX25" fmla="*/ 301782 w 1062273"/>
                <a:gd name="connsiteY25" fmla="*/ 530116 h 830129"/>
                <a:gd name="connsiteX26" fmla="*/ 310835 w 1062273"/>
                <a:gd name="connsiteY26" fmla="*/ 539169 h 830129"/>
                <a:gd name="connsiteX27" fmla="*/ 319889 w 1062273"/>
                <a:gd name="connsiteY27" fmla="*/ 536152 h 830129"/>
                <a:gd name="connsiteX28" fmla="*/ 331960 w 1062273"/>
                <a:gd name="connsiteY28" fmla="*/ 515027 h 830129"/>
                <a:gd name="connsiteX29" fmla="*/ 344031 w 1062273"/>
                <a:gd name="connsiteY29" fmla="*/ 487867 h 830129"/>
                <a:gd name="connsiteX30" fmla="*/ 359120 w 1062273"/>
                <a:gd name="connsiteY30" fmla="*/ 460706 h 830129"/>
                <a:gd name="connsiteX31" fmla="*/ 365156 w 1062273"/>
                <a:gd name="connsiteY31" fmla="*/ 493902 h 830129"/>
                <a:gd name="connsiteX32" fmla="*/ 374210 w 1062273"/>
                <a:gd name="connsiteY32" fmla="*/ 499938 h 830129"/>
                <a:gd name="connsiteX33" fmla="*/ 389299 w 1062273"/>
                <a:gd name="connsiteY33" fmla="*/ 493902 h 830129"/>
                <a:gd name="connsiteX34" fmla="*/ 398352 w 1062273"/>
                <a:gd name="connsiteY34" fmla="*/ 490884 h 830129"/>
                <a:gd name="connsiteX35" fmla="*/ 401370 w 1062273"/>
                <a:gd name="connsiteY35" fmla="*/ 478813 h 830129"/>
                <a:gd name="connsiteX36" fmla="*/ 407406 w 1062273"/>
                <a:gd name="connsiteY36" fmla="*/ 469760 h 830129"/>
                <a:gd name="connsiteX37" fmla="*/ 410423 w 1062273"/>
                <a:gd name="connsiteY37" fmla="*/ 460706 h 830129"/>
                <a:gd name="connsiteX38" fmla="*/ 425513 w 1062273"/>
                <a:gd name="connsiteY38" fmla="*/ 484849 h 830129"/>
                <a:gd name="connsiteX39" fmla="*/ 440602 w 1062273"/>
                <a:gd name="connsiteY39" fmla="*/ 457688 h 830129"/>
                <a:gd name="connsiteX40" fmla="*/ 452673 w 1062273"/>
                <a:gd name="connsiteY40" fmla="*/ 436564 h 830129"/>
                <a:gd name="connsiteX41" fmla="*/ 470780 w 1062273"/>
                <a:gd name="connsiteY41" fmla="*/ 379225 h 830129"/>
                <a:gd name="connsiteX42" fmla="*/ 485869 w 1062273"/>
                <a:gd name="connsiteY42" fmla="*/ 346029 h 830129"/>
                <a:gd name="connsiteX43" fmla="*/ 497940 w 1062273"/>
                <a:gd name="connsiteY43" fmla="*/ 285672 h 830129"/>
                <a:gd name="connsiteX44" fmla="*/ 500958 w 1062273"/>
                <a:gd name="connsiteY44" fmla="*/ 231352 h 830129"/>
                <a:gd name="connsiteX45" fmla="*/ 506994 w 1062273"/>
                <a:gd name="connsiteY45" fmla="*/ 198156 h 830129"/>
                <a:gd name="connsiteX46" fmla="*/ 513029 w 1062273"/>
                <a:gd name="connsiteY46" fmla="*/ 183067 h 830129"/>
                <a:gd name="connsiteX47" fmla="*/ 513029 w 1062273"/>
                <a:gd name="connsiteY47" fmla="*/ 515027 h 830129"/>
                <a:gd name="connsiteX48" fmla="*/ 525101 w 1062273"/>
                <a:gd name="connsiteY48" fmla="*/ 563312 h 830129"/>
                <a:gd name="connsiteX49" fmla="*/ 531136 w 1062273"/>
                <a:gd name="connsiteY49" fmla="*/ 581419 h 830129"/>
                <a:gd name="connsiteX50" fmla="*/ 534154 w 1062273"/>
                <a:gd name="connsiteY50" fmla="*/ 593490 h 830129"/>
                <a:gd name="connsiteX51" fmla="*/ 543208 w 1062273"/>
                <a:gd name="connsiteY51" fmla="*/ 614615 h 830129"/>
                <a:gd name="connsiteX52" fmla="*/ 558297 w 1062273"/>
                <a:gd name="connsiteY52" fmla="*/ 668936 h 830129"/>
                <a:gd name="connsiteX53" fmla="*/ 555279 w 1062273"/>
                <a:gd name="connsiteY53" fmla="*/ 560294 h 830129"/>
                <a:gd name="connsiteX54" fmla="*/ 552261 w 1062273"/>
                <a:gd name="connsiteY54" fmla="*/ 466742 h 830129"/>
                <a:gd name="connsiteX55" fmla="*/ 549243 w 1062273"/>
                <a:gd name="connsiteY55" fmla="*/ 406385 h 830129"/>
                <a:gd name="connsiteX56" fmla="*/ 543208 w 1062273"/>
                <a:gd name="connsiteY56" fmla="*/ 394314 h 830129"/>
                <a:gd name="connsiteX57" fmla="*/ 540190 w 1062273"/>
                <a:gd name="connsiteY57" fmla="*/ 385261 h 830129"/>
                <a:gd name="connsiteX58" fmla="*/ 540190 w 1062273"/>
                <a:gd name="connsiteY58" fmla="*/ 430528 h 830129"/>
                <a:gd name="connsiteX59" fmla="*/ 555279 w 1062273"/>
                <a:gd name="connsiteY59" fmla="*/ 433546 h 830129"/>
                <a:gd name="connsiteX60" fmla="*/ 573386 w 1062273"/>
                <a:gd name="connsiteY60" fmla="*/ 430528 h 830129"/>
                <a:gd name="connsiteX61" fmla="*/ 582439 w 1062273"/>
                <a:gd name="connsiteY61" fmla="*/ 409403 h 830129"/>
                <a:gd name="connsiteX62" fmla="*/ 573386 w 1062273"/>
                <a:gd name="connsiteY62" fmla="*/ 400350 h 830129"/>
                <a:gd name="connsiteX63" fmla="*/ 579421 w 1062273"/>
                <a:gd name="connsiteY63" fmla="*/ 391296 h 830129"/>
                <a:gd name="connsiteX64" fmla="*/ 627707 w 1062273"/>
                <a:gd name="connsiteY64" fmla="*/ 382243 h 830129"/>
                <a:gd name="connsiteX65" fmla="*/ 666938 w 1062273"/>
                <a:gd name="connsiteY65" fmla="*/ 364136 h 830129"/>
                <a:gd name="connsiteX66" fmla="*/ 854043 w 1062273"/>
                <a:gd name="connsiteY66" fmla="*/ 279637 h 830129"/>
                <a:gd name="connsiteX67" fmla="*/ 941560 w 1062273"/>
                <a:gd name="connsiteY67" fmla="*/ 228334 h 830129"/>
                <a:gd name="connsiteX68" fmla="*/ 977774 w 1062273"/>
                <a:gd name="connsiteY68" fmla="*/ 207209 h 830129"/>
                <a:gd name="connsiteX69" fmla="*/ 1029077 w 1062273"/>
                <a:gd name="connsiteY69" fmla="*/ 180049 h 830129"/>
                <a:gd name="connsiteX70" fmla="*/ 1062273 w 1062273"/>
                <a:gd name="connsiteY70" fmla="*/ 146853 h 830129"/>
                <a:gd name="connsiteX71" fmla="*/ 1059255 w 1062273"/>
                <a:gd name="connsiteY71" fmla="*/ 137799 h 830129"/>
                <a:gd name="connsiteX72" fmla="*/ 1038130 w 1062273"/>
                <a:gd name="connsiteY72" fmla="*/ 143835 h 830129"/>
                <a:gd name="connsiteX73" fmla="*/ 1026059 w 1062273"/>
                <a:gd name="connsiteY73" fmla="*/ 158924 h 830129"/>
                <a:gd name="connsiteX74" fmla="*/ 1001916 w 1062273"/>
                <a:gd name="connsiteY74" fmla="*/ 186084 h 830129"/>
                <a:gd name="connsiteX75" fmla="*/ 935524 w 1062273"/>
                <a:gd name="connsiteY75" fmla="*/ 306797 h 830129"/>
                <a:gd name="connsiteX76" fmla="*/ 896293 w 1062273"/>
                <a:gd name="connsiteY76" fmla="*/ 373189 h 830129"/>
                <a:gd name="connsiteX77" fmla="*/ 844990 w 1062273"/>
                <a:gd name="connsiteY77" fmla="*/ 496920 h 830129"/>
                <a:gd name="connsiteX78" fmla="*/ 820847 w 1062273"/>
                <a:gd name="connsiteY78" fmla="*/ 545205 h 830129"/>
                <a:gd name="connsiteX79" fmla="*/ 820847 w 1062273"/>
                <a:gd name="connsiteY79" fmla="*/ 650829 h 830129"/>
                <a:gd name="connsiteX80" fmla="*/ 826883 w 1062273"/>
                <a:gd name="connsiteY80" fmla="*/ 662900 h 830129"/>
                <a:gd name="connsiteX81" fmla="*/ 817829 w 1062273"/>
                <a:gd name="connsiteY81" fmla="*/ 668936 h 830129"/>
                <a:gd name="connsiteX82" fmla="*/ 751437 w 1062273"/>
                <a:gd name="connsiteY82" fmla="*/ 674971 h 830129"/>
                <a:gd name="connsiteX83" fmla="*/ 703152 w 1062273"/>
                <a:gd name="connsiteY83" fmla="*/ 687043 h 830129"/>
                <a:gd name="connsiteX84" fmla="*/ 467762 w 1062273"/>
                <a:gd name="connsiteY84" fmla="*/ 705150 h 830129"/>
                <a:gd name="connsiteX85" fmla="*/ 380245 w 1062273"/>
                <a:gd name="connsiteY85" fmla="*/ 732310 h 830129"/>
                <a:gd name="connsiteX86" fmla="*/ 347049 w 1062273"/>
                <a:gd name="connsiteY86" fmla="*/ 741364 h 830129"/>
                <a:gd name="connsiteX87" fmla="*/ 331960 w 1062273"/>
                <a:gd name="connsiteY87" fmla="*/ 747399 h 830129"/>
                <a:gd name="connsiteX88" fmla="*/ 368174 w 1062273"/>
                <a:gd name="connsiteY88" fmla="*/ 741364 h 830129"/>
                <a:gd name="connsiteX0" fmla="*/ 0 w 1062273"/>
                <a:gd name="connsiteY0" fmla="*/ 527098 h 859025"/>
                <a:gd name="connsiteX1" fmla="*/ 138819 w 1062273"/>
                <a:gd name="connsiteY1" fmla="*/ 385261 h 859025"/>
                <a:gd name="connsiteX2" fmla="*/ 162962 w 1062273"/>
                <a:gd name="connsiteY2" fmla="*/ 336975 h 859025"/>
                <a:gd name="connsiteX3" fmla="*/ 178051 w 1062273"/>
                <a:gd name="connsiteY3" fmla="*/ 306797 h 859025"/>
                <a:gd name="connsiteX4" fmla="*/ 146972 w 1062273"/>
                <a:gd name="connsiteY4" fmla="*/ 35121 h 859025"/>
                <a:gd name="connsiteX5" fmla="*/ 193140 w 1062273"/>
                <a:gd name="connsiteY5" fmla="*/ 324904 h 859025"/>
                <a:gd name="connsiteX6" fmla="*/ 199176 w 1062273"/>
                <a:gd name="connsiteY6" fmla="*/ 367154 h 859025"/>
                <a:gd name="connsiteX7" fmla="*/ 202194 w 1062273"/>
                <a:gd name="connsiteY7" fmla="*/ 424492 h 859025"/>
                <a:gd name="connsiteX8" fmla="*/ 205212 w 1062273"/>
                <a:gd name="connsiteY8" fmla="*/ 454670 h 859025"/>
                <a:gd name="connsiteX9" fmla="*/ 208229 w 1062273"/>
                <a:gd name="connsiteY9" fmla="*/ 548223 h 859025"/>
                <a:gd name="connsiteX10" fmla="*/ 112560 w 1062273"/>
                <a:gd name="connsiteY10" fmla="*/ 819245 h 859025"/>
                <a:gd name="connsiteX11" fmla="*/ 56145 w 1062273"/>
                <a:gd name="connsiteY11" fmla="*/ 830122 h 859025"/>
                <a:gd name="connsiteX12" fmla="*/ 184087 w 1062273"/>
                <a:gd name="connsiteY12" fmla="*/ 557276 h 859025"/>
                <a:gd name="connsiteX13" fmla="*/ 193140 w 1062273"/>
                <a:gd name="connsiteY13" fmla="*/ 518045 h 859025"/>
                <a:gd name="connsiteX14" fmla="*/ 199176 w 1062273"/>
                <a:gd name="connsiteY14" fmla="*/ 496920 h 859025"/>
                <a:gd name="connsiteX15" fmla="*/ 205212 w 1062273"/>
                <a:gd name="connsiteY15" fmla="*/ 487867 h 859025"/>
                <a:gd name="connsiteX16" fmla="*/ 214265 w 1062273"/>
                <a:gd name="connsiteY16" fmla="*/ 493902 h 859025"/>
                <a:gd name="connsiteX17" fmla="*/ 226336 w 1062273"/>
                <a:gd name="connsiteY17" fmla="*/ 524080 h 859025"/>
                <a:gd name="connsiteX18" fmla="*/ 232372 w 1062273"/>
                <a:gd name="connsiteY18" fmla="*/ 536152 h 859025"/>
                <a:gd name="connsiteX19" fmla="*/ 241425 w 1062273"/>
                <a:gd name="connsiteY19" fmla="*/ 560294 h 859025"/>
                <a:gd name="connsiteX20" fmla="*/ 250479 w 1062273"/>
                <a:gd name="connsiteY20" fmla="*/ 581419 h 859025"/>
                <a:gd name="connsiteX21" fmla="*/ 262550 w 1062273"/>
                <a:gd name="connsiteY21" fmla="*/ 587455 h 859025"/>
                <a:gd name="connsiteX22" fmla="*/ 289711 w 1062273"/>
                <a:gd name="connsiteY22" fmla="*/ 539169 h 859025"/>
                <a:gd name="connsiteX23" fmla="*/ 295746 w 1062273"/>
                <a:gd name="connsiteY23" fmla="*/ 530116 h 859025"/>
                <a:gd name="connsiteX24" fmla="*/ 298764 w 1062273"/>
                <a:gd name="connsiteY24" fmla="*/ 512009 h 859025"/>
                <a:gd name="connsiteX25" fmla="*/ 292728 w 1062273"/>
                <a:gd name="connsiteY25" fmla="*/ 499938 h 859025"/>
                <a:gd name="connsiteX26" fmla="*/ 301782 w 1062273"/>
                <a:gd name="connsiteY26" fmla="*/ 530116 h 859025"/>
                <a:gd name="connsiteX27" fmla="*/ 310835 w 1062273"/>
                <a:gd name="connsiteY27" fmla="*/ 539169 h 859025"/>
                <a:gd name="connsiteX28" fmla="*/ 319889 w 1062273"/>
                <a:gd name="connsiteY28" fmla="*/ 536152 h 859025"/>
                <a:gd name="connsiteX29" fmla="*/ 331960 w 1062273"/>
                <a:gd name="connsiteY29" fmla="*/ 515027 h 859025"/>
                <a:gd name="connsiteX30" fmla="*/ 344031 w 1062273"/>
                <a:gd name="connsiteY30" fmla="*/ 487867 h 859025"/>
                <a:gd name="connsiteX31" fmla="*/ 359120 w 1062273"/>
                <a:gd name="connsiteY31" fmla="*/ 460706 h 859025"/>
                <a:gd name="connsiteX32" fmla="*/ 365156 w 1062273"/>
                <a:gd name="connsiteY32" fmla="*/ 493902 h 859025"/>
                <a:gd name="connsiteX33" fmla="*/ 374210 w 1062273"/>
                <a:gd name="connsiteY33" fmla="*/ 499938 h 859025"/>
                <a:gd name="connsiteX34" fmla="*/ 389299 w 1062273"/>
                <a:gd name="connsiteY34" fmla="*/ 493902 h 859025"/>
                <a:gd name="connsiteX35" fmla="*/ 398352 w 1062273"/>
                <a:gd name="connsiteY35" fmla="*/ 490884 h 859025"/>
                <a:gd name="connsiteX36" fmla="*/ 401370 w 1062273"/>
                <a:gd name="connsiteY36" fmla="*/ 478813 h 859025"/>
                <a:gd name="connsiteX37" fmla="*/ 407406 w 1062273"/>
                <a:gd name="connsiteY37" fmla="*/ 469760 h 859025"/>
                <a:gd name="connsiteX38" fmla="*/ 410423 w 1062273"/>
                <a:gd name="connsiteY38" fmla="*/ 460706 h 859025"/>
                <a:gd name="connsiteX39" fmla="*/ 425513 w 1062273"/>
                <a:gd name="connsiteY39" fmla="*/ 484849 h 859025"/>
                <a:gd name="connsiteX40" fmla="*/ 440602 w 1062273"/>
                <a:gd name="connsiteY40" fmla="*/ 457688 h 859025"/>
                <a:gd name="connsiteX41" fmla="*/ 452673 w 1062273"/>
                <a:gd name="connsiteY41" fmla="*/ 436564 h 859025"/>
                <a:gd name="connsiteX42" fmla="*/ 470780 w 1062273"/>
                <a:gd name="connsiteY42" fmla="*/ 379225 h 859025"/>
                <a:gd name="connsiteX43" fmla="*/ 485869 w 1062273"/>
                <a:gd name="connsiteY43" fmla="*/ 346029 h 859025"/>
                <a:gd name="connsiteX44" fmla="*/ 497940 w 1062273"/>
                <a:gd name="connsiteY44" fmla="*/ 285672 h 859025"/>
                <a:gd name="connsiteX45" fmla="*/ 500958 w 1062273"/>
                <a:gd name="connsiteY45" fmla="*/ 231352 h 859025"/>
                <a:gd name="connsiteX46" fmla="*/ 506994 w 1062273"/>
                <a:gd name="connsiteY46" fmla="*/ 198156 h 859025"/>
                <a:gd name="connsiteX47" fmla="*/ 513029 w 1062273"/>
                <a:gd name="connsiteY47" fmla="*/ 183067 h 859025"/>
                <a:gd name="connsiteX48" fmla="*/ 513029 w 1062273"/>
                <a:gd name="connsiteY48" fmla="*/ 515027 h 859025"/>
                <a:gd name="connsiteX49" fmla="*/ 525101 w 1062273"/>
                <a:gd name="connsiteY49" fmla="*/ 563312 h 859025"/>
                <a:gd name="connsiteX50" fmla="*/ 531136 w 1062273"/>
                <a:gd name="connsiteY50" fmla="*/ 581419 h 859025"/>
                <a:gd name="connsiteX51" fmla="*/ 534154 w 1062273"/>
                <a:gd name="connsiteY51" fmla="*/ 593490 h 859025"/>
                <a:gd name="connsiteX52" fmla="*/ 543208 w 1062273"/>
                <a:gd name="connsiteY52" fmla="*/ 614615 h 859025"/>
                <a:gd name="connsiteX53" fmla="*/ 558297 w 1062273"/>
                <a:gd name="connsiteY53" fmla="*/ 668936 h 859025"/>
                <a:gd name="connsiteX54" fmla="*/ 555279 w 1062273"/>
                <a:gd name="connsiteY54" fmla="*/ 560294 h 859025"/>
                <a:gd name="connsiteX55" fmla="*/ 552261 w 1062273"/>
                <a:gd name="connsiteY55" fmla="*/ 466742 h 859025"/>
                <a:gd name="connsiteX56" fmla="*/ 549243 w 1062273"/>
                <a:gd name="connsiteY56" fmla="*/ 406385 h 859025"/>
                <a:gd name="connsiteX57" fmla="*/ 543208 w 1062273"/>
                <a:gd name="connsiteY57" fmla="*/ 394314 h 859025"/>
                <a:gd name="connsiteX58" fmla="*/ 540190 w 1062273"/>
                <a:gd name="connsiteY58" fmla="*/ 385261 h 859025"/>
                <a:gd name="connsiteX59" fmla="*/ 540190 w 1062273"/>
                <a:gd name="connsiteY59" fmla="*/ 430528 h 859025"/>
                <a:gd name="connsiteX60" fmla="*/ 555279 w 1062273"/>
                <a:gd name="connsiteY60" fmla="*/ 433546 h 859025"/>
                <a:gd name="connsiteX61" fmla="*/ 573386 w 1062273"/>
                <a:gd name="connsiteY61" fmla="*/ 430528 h 859025"/>
                <a:gd name="connsiteX62" fmla="*/ 582439 w 1062273"/>
                <a:gd name="connsiteY62" fmla="*/ 409403 h 859025"/>
                <a:gd name="connsiteX63" fmla="*/ 573386 w 1062273"/>
                <a:gd name="connsiteY63" fmla="*/ 400350 h 859025"/>
                <a:gd name="connsiteX64" fmla="*/ 579421 w 1062273"/>
                <a:gd name="connsiteY64" fmla="*/ 391296 h 859025"/>
                <a:gd name="connsiteX65" fmla="*/ 627707 w 1062273"/>
                <a:gd name="connsiteY65" fmla="*/ 382243 h 859025"/>
                <a:gd name="connsiteX66" fmla="*/ 666938 w 1062273"/>
                <a:gd name="connsiteY66" fmla="*/ 364136 h 859025"/>
                <a:gd name="connsiteX67" fmla="*/ 854043 w 1062273"/>
                <a:gd name="connsiteY67" fmla="*/ 279637 h 859025"/>
                <a:gd name="connsiteX68" fmla="*/ 941560 w 1062273"/>
                <a:gd name="connsiteY68" fmla="*/ 228334 h 859025"/>
                <a:gd name="connsiteX69" fmla="*/ 977774 w 1062273"/>
                <a:gd name="connsiteY69" fmla="*/ 207209 h 859025"/>
                <a:gd name="connsiteX70" fmla="*/ 1029077 w 1062273"/>
                <a:gd name="connsiteY70" fmla="*/ 180049 h 859025"/>
                <a:gd name="connsiteX71" fmla="*/ 1062273 w 1062273"/>
                <a:gd name="connsiteY71" fmla="*/ 146853 h 859025"/>
                <a:gd name="connsiteX72" fmla="*/ 1059255 w 1062273"/>
                <a:gd name="connsiteY72" fmla="*/ 137799 h 859025"/>
                <a:gd name="connsiteX73" fmla="*/ 1038130 w 1062273"/>
                <a:gd name="connsiteY73" fmla="*/ 143835 h 859025"/>
                <a:gd name="connsiteX74" fmla="*/ 1026059 w 1062273"/>
                <a:gd name="connsiteY74" fmla="*/ 158924 h 859025"/>
                <a:gd name="connsiteX75" fmla="*/ 1001916 w 1062273"/>
                <a:gd name="connsiteY75" fmla="*/ 186084 h 859025"/>
                <a:gd name="connsiteX76" fmla="*/ 935524 w 1062273"/>
                <a:gd name="connsiteY76" fmla="*/ 306797 h 859025"/>
                <a:gd name="connsiteX77" fmla="*/ 896293 w 1062273"/>
                <a:gd name="connsiteY77" fmla="*/ 373189 h 859025"/>
                <a:gd name="connsiteX78" fmla="*/ 844990 w 1062273"/>
                <a:gd name="connsiteY78" fmla="*/ 496920 h 859025"/>
                <a:gd name="connsiteX79" fmla="*/ 820847 w 1062273"/>
                <a:gd name="connsiteY79" fmla="*/ 545205 h 859025"/>
                <a:gd name="connsiteX80" fmla="*/ 820847 w 1062273"/>
                <a:gd name="connsiteY80" fmla="*/ 650829 h 859025"/>
                <a:gd name="connsiteX81" fmla="*/ 826883 w 1062273"/>
                <a:gd name="connsiteY81" fmla="*/ 662900 h 859025"/>
                <a:gd name="connsiteX82" fmla="*/ 817829 w 1062273"/>
                <a:gd name="connsiteY82" fmla="*/ 668936 h 859025"/>
                <a:gd name="connsiteX83" fmla="*/ 751437 w 1062273"/>
                <a:gd name="connsiteY83" fmla="*/ 674971 h 859025"/>
                <a:gd name="connsiteX84" fmla="*/ 703152 w 1062273"/>
                <a:gd name="connsiteY84" fmla="*/ 687043 h 859025"/>
                <a:gd name="connsiteX85" fmla="*/ 467762 w 1062273"/>
                <a:gd name="connsiteY85" fmla="*/ 705150 h 859025"/>
                <a:gd name="connsiteX86" fmla="*/ 380245 w 1062273"/>
                <a:gd name="connsiteY86" fmla="*/ 732310 h 859025"/>
                <a:gd name="connsiteX87" fmla="*/ 347049 w 1062273"/>
                <a:gd name="connsiteY87" fmla="*/ 741364 h 859025"/>
                <a:gd name="connsiteX88" fmla="*/ 331960 w 1062273"/>
                <a:gd name="connsiteY88" fmla="*/ 747399 h 859025"/>
                <a:gd name="connsiteX89" fmla="*/ 368174 w 1062273"/>
                <a:gd name="connsiteY89" fmla="*/ 741364 h 859025"/>
                <a:gd name="connsiteX0" fmla="*/ 0 w 1062273"/>
                <a:gd name="connsiteY0" fmla="*/ 527098 h 882805"/>
                <a:gd name="connsiteX1" fmla="*/ 138819 w 1062273"/>
                <a:gd name="connsiteY1" fmla="*/ 385261 h 882805"/>
                <a:gd name="connsiteX2" fmla="*/ 162962 w 1062273"/>
                <a:gd name="connsiteY2" fmla="*/ 336975 h 882805"/>
                <a:gd name="connsiteX3" fmla="*/ 178051 w 1062273"/>
                <a:gd name="connsiteY3" fmla="*/ 306797 h 882805"/>
                <a:gd name="connsiteX4" fmla="*/ 146972 w 1062273"/>
                <a:gd name="connsiteY4" fmla="*/ 35121 h 882805"/>
                <a:gd name="connsiteX5" fmla="*/ 193140 w 1062273"/>
                <a:gd name="connsiteY5" fmla="*/ 324904 h 882805"/>
                <a:gd name="connsiteX6" fmla="*/ 199176 w 1062273"/>
                <a:gd name="connsiteY6" fmla="*/ 367154 h 882805"/>
                <a:gd name="connsiteX7" fmla="*/ 202194 w 1062273"/>
                <a:gd name="connsiteY7" fmla="*/ 424492 h 882805"/>
                <a:gd name="connsiteX8" fmla="*/ 205212 w 1062273"/>
                <a:gd name="connsiteY8" fmla="*/ 454670 h 882805"/>
                <a:gd name="connsiteX9" fmla="*/ 208229 w 1062273"/>
                <a:gd name="connsiteY9" fmla="*/ 548223 h 882805"/>
                <a:gd name="connsiteX10" fmla="*/ 112560 w 1062273"/>
                <a:gd name="connsiteY10" fmla="*/ 819245 h 882805"/>
                <a:gd name="connsiteX11" fmla="*/ 56145 w 1062273"/>
                <a:gd name="connsiteY11" fmla="*/ 830122 h 882805"/>
                <a:gd name="connsiteX12" fmla="*/ 184087 w 1062273"/>
                <a:gd name="connsiteY12" fmla="*/ 557276 h 882805"/>
                <a:gd name="connsiteX13" fmla="*/ 193140 w 1062273"/>
                <a:gd name="connsiteY13" fmla="*/ 518045 h 882805"/>
                <a:gd name="connsiteX14" fmla="*/ 199176 w 1062273"/>
                <a:gd name="connsiteY14" fmla="*/ 496920 h 882805"/>
                <a:gd name="connsiteX15" fmla="*/ 205212 w 1062273"/>
                <a:gd name="connsiteY15" fmla="*/ 487867 h 882805"/>
                <a:gd name="connsiteX16" fmla="*/ 214265 w 1062273"/>
                <a:gd name="connsiteY16" fmla="*/ 493902 h 882805"/>
                <a:gd name="connsiteX17" fmla="*/ 226336 w 1062273"/>
                <a:gd name="connsiteY17" fmla="*/ 524080 h 882805"/>
                <a:gd name="connsiteX18" fmla="*/ 232372 w 1062273"/>
                <a:gd name="connsiteY18" fmla="*/ 536152 h 882805"/>
                <a:gd name="connsiteX19" fmla="*/ 241425 w 1062273"/>
                <a:gd name="connsiteY19" fmla="*/ 560294 h 882805"/>
                <a:gd name="connsiteX20" fmla="*/ 250479 w 1062273"/>
                <a:gd name="connsiteY20" fmla="*/ 581419 h 882805"/>
                <a:gd name="connsiteX21" fmla="*/ 262550 w 1062273"/>
                <a:gd name="connsiteY21" fmla="*/ 587455 h 882805"/>
                <a:gd name="connsiteX22" fmla="*/ 289711 w 1062273"/>
                <a:gd name="connsiteY22" fmla="*/ 539169 h 882805"/>
                <a:gd name="connsiteX23" fmla="*/ 295746 w 1062273"/>
                <a:gd name="connsiteY23" fmla="*/ 530116 h 882805"/>
                <a:gd name="connsiteX24" fmla="*/ 298764 w 1062273"/>
                <a:gd name="connsiteY24" fmla="*/ 512009 h 882805"/>
                <a:gd name="connsiteX25" fmla="*/ 292728 w 1062273"/>
                <a:gd name="connsiteY25" fmla="*/ 499938 h 882805"/>
                <a:gd name="connsiteX26" fmla="*/ 301782 w 1062273"/>
                <a:gd name="connsiteY26" fmla="*/ 530116 h 882805"/>
                <a:gd name="connsiteX27" fmla="*/ 310835 w 1062273"/>
                <a:gd name="connsiteY27" fmla="*/ 539169 h 882805"/>
                <a:gd name="connsiteX28" fmla="*/ 319889 w 1062273"/>
                <a:gd name="connsiteY28" fmla="*/ 536152 h 882805"/>
                <a:gd name="connsiteX29" fmla="*/ 331960 w 1062273"/>
                <a:gd name="connsiteY29" fmla="*/ 515027 h 882805"/>
                <a:gd name="connsiteX30" fmla="*/ 344031 w 1062273"/>
                <a:gd name="connsiteY30" fmla="*/ 487867 h 882805"/>
                <a:gd name="connsiteX31" fmla="*/ 359120 w 1062273"/>
                <a:gd name="connsiteY31" fmla="*/ 460706 h 882805"/>
                <a:gd name="connsiteX32" fmla="*/ 365156 w 1062273"/>
                <a:gd name="connsiteY32" fmla="*/ 493902 h 882805"/>
                <a:gd name="connsiteX33" fmla="*/ 374210 w 1062273"/>
                <a:gd name="connsiteY33" fmla="*/ 499938 h 882805"/>
                <a:gd name="connsiteX34" fmla="*/ 389299 w 1062273"/>
                <a:gd name="connsiteY34" fmla="*/ 493902 h 882805"/>
                <a:gd name="connsiteX35" fmla="*/ 398352 w 1062273"/>
                <a:gd name="connsiteY35" fmla="*/ 490884 h 882805"/>
                <a:gd name="connsiteX36" fmla="*/ 401370 w 1062273"/>
                <a:gd name="connsiteY36" fmla="*/ 478813 h 882805"/>
                <a:gd name="connsiteX37" fmla="*/ 407406 w 1062273"/>
                <a:gd name="connsiteY37" fmla="*/ 469760 h 882805"/>
                <a:gd name="connsiteX38" fmla="*/ 410423 w 1062273"/>
                <a:gd name="connsiteY38" fmla="*/ 460706 h 882805"/>
                <a:gd name="connsiteX39" fmla="*/ 425513 w 1062273"/>
                <a:gd name="connsiteY39" fmla="*/ 484849 h 882805"/>
                <a:gd name="connsiteX40" fmla="*/ 440602 w 1062273"/>
                <a:gd name="connsiteY40" fmla="*/ 457688 h 882805"/>
                <a:gd name="connsiteX41" fmla="*/ 452673 w 1062273"/>
                <a:gd name="connsiteY41" fmla="*/ 436564 h 882805"/>
                <a:gd name="connsiteX42" fmla="*/ 470780 w 1062273"/>
                <a:gd name="connsiteY42" fmla="*/ 379225 h 882805"/>
                <a:gd name="connsiteX43" fmla="*/ 485869 w 1062273"/>
                <a:gd name="connsiteY43" fmla="*/ 346029 h 882805"/>
                <a:gd name="connsiteX44" fmla="*/ 497940 w 1062273"/>
                <a:gd name="connsiteY44" fmla="*/ 285672 h 882805"/>
                <a:gd name="connsiteX45" fmla="*/ 500958 w 1062273"/>
                <a:gd name="connsiteY45" fmla="*/ 231352 h 882805"/>
                <a:gd name="connsiteX46" fmla="*/ 506994 w 1062273"/>
                <a:gd name="connsiteY46" fmla="*/ 198156 h 882805"/>
                <a:gd name="connsiteX47" fmla="*/ 513029 w 1062273"/>
                <a:gd name="connsiteY47" fmla="*/ 183067 h 882805"/>
                <a:gd name="connsiteX48" fmla="*/ 513029 w 1062273"/>
                <a:gd name="connsiteY48" fmla="*/ 515027 h 882805"/>
                <a:gd name="connsiteX49" fmla="*/ 525101 w 1062273"/>
                <a:gd name="connsiteY49" fmla="*/ 563312 h 882805"/>
                <a:gd name="connsiteX50" fmla="*/ 531136 w 1062273"/>
                <a:gd name="connsiteY50" fmla="*/ 581419 h 882805"/>
                <a:gd name="connsiteX51" fmla="*/ 534154 w 1062273"/>
                <a:gd name="connsiteY51" fmla="*/ 593490 h 882805"/>
                <a:gd name="connsiteX52" fmla="*/ 543208 w 1062273"/>
                <a:gd name="connsiteY52" fmla="*/ 614615 h 882805"/>
                <a:gd name="connsiteX53" fmla="*/ 558297 w 1062273"/>
                <a:gd name="connsiteY53" fmla="*/ 668936 h 882805"/>
                <a:gd name="connsiteX54" fmla="*/ 555279 w 1062273"/>
                <a:gd name="connsiteY54" fmla="*/ 560294 h 882805"/>
                <a:gd name="connsiteX55" fmla="*/ 552261 w 1062273"/>
                <a:gd name="connsiteY55" fmla="*/ 466742 h 882805"/>
                <a:gd name="connsiteX56" fmla="*/ 549243 w 1062273"/>
                <a:gd name="connsiteY56" fmla="*/ 406385 h 882805"/>
                <a:gd name="connsiteX57" fmla="*/ 543208 w 1062273"/>
                <a:gd name="connsiteY57" fmla="*/ 394314 h 882805"/>
                <a:gd name="connsiteX58" fmla="*/ 540190 w 1062273"/>
                <a:gd name="connsiteY58" fmla="*/ 385261 h 882805"/>
                <a:gd name="connsiteX59" fmla="*/ 540190 w 1062273"/>
                <a:gd name="connsiteY59" fmla="*/ 430528 h 882805"/>
                <a:gd name="connsiteX60" fmla="*/ 555279 w 1062273"/>
                <a:gd name="connsiteY60" fmla="*/ 433546 h 882805"/>
                <a:gd name="connsiteX61" fmla="*/ 573386 w 1062273"/>
                <a:gd name="connsiteY61" fmla="*/ 430528 h 882805"/>
                <a:gd name="connsiteX62" fmla="*/ 582439 w 1062273"/>
                <a:gd name="connsiteY62" fmla="*/ 409403 h 882805"/>
                <a:gd name="connsiteX63" fmla="*/ 573386 w 1062273"/>
                <a:gd name="connsiteY63" fmla="*/ 400350 h 882805"/>
                <a:gd name="connsiteX64" fmla="*/ 579421 w 1062273"/>
                <a:gd name="connsiteY64" fmla="*/ 391296 h 882805"/>
                <a:gd name="connsiteX65" fmla="*/ 627707 w 1062273"/>
                <a:gd name="connsiteY65" fmla="*/ 382243 h 882805"/>
                <a:gd name="connsiteX66" fmla="*/ 666938 w 1062273"/>
                <a:gd name="connsiteY66" fmla="*/ 364136 h 882805"/>
                <a:gd name="connsiteX67" fmla="*/ 854043 w 1062273"/>
                <a:gd name="connsiteY67" fmla="*/ 279637 h 882805"/>
                <a:gd name="connsiteX68" fmla="*/ 941560 w 1062273"/>
                <a:gd name="connsiteY68" fmla="*/ 228334 h 882805"/>
                <a:gd name="connsiteX69" fmla="*/ 977774 w 1062273"/>
                <a:gd name="connsiteY69" fmla="*/ 207209 h 882805"/>
                <a:gd name="connsiteX70" fmla="*/ 1029077 w 1062273"/>
                <a:gd name="connsiteY70" fmla="*/ 180049 h 882805"/>
                <a:gd name="connsiteX71" fmla="*/ 1062273 w 1062273"/>
                <a:gd name="connsiteY71" fmla="*/ 146853 h 882805"/>
                <a:gd name="connsiteX72" fmla="*/ 1059255 w 1062273"/>
                <a:gd name="connsiteY72" fmla="*/ 137799 h 882805"/>
                <a:gd name="connsiteX73" fmla="*/ 1038130 w 1062273"/>
                <a:gd name="connsiteY73" fmla="*/ 143835 h 882805"/>
                <a:gd name="connsiteX74" fmla="*/ 1026059 w 1062273"/>
                <a:gd name="connsiteY74" fmla="*/ 158924 h 882805"/>
                <a:gd name="connsiteX75" fmla="*/ 1001916 w 1062273"/>
                <a:gd name="connsiteY75" fmla="*/ 186084 h 882805"/>
                <a:gd name="connsiteX76" fmla="*/ 935524 w 1062273"/>
                <a:gd name="connsiteY76" fmla="*/ 306797 h 882805"/>
                <a:gd name="connsiteX77" fmla="*/ 896293 w 1062273"/>
                <a:gd name="connsiteY77" fmla="*/ 373189 h 882805"/>
                <a:gd name="connsiteX78" fmla="*/ 844990 w 1062273"/>
                <a:gd name="connsiteY78" fmla="*/ 496920 h 882805"/>
                <a:gd name="connsiteX79" fmla="*/ 820847 w 1062273"/>
                <a:gd name="connsiteY79" fmla="*/ 545205 h 882805"/>
                <a:gd name="connsiteX80" fmla="*/ 820847 w 1062273"/>
                <a:gd name="connsiteY80" fmla="*/ 650829 h 882805"/>
                <a:gd name="connsiteX81" fmla="*/ 826883 w 1062273"/>
                <a:gd name="connsiteY81" fmla="*/ 662900 h 882805"/>
                <a:gd name="connsiteX82" fmla="*/ 817829 w 1062273"/>
                <a:gd name="connsiteY82" fmla="*/ 668936 h 882805"/>
                <a:gd name="connsiteX83" fmla="*/ 751437 w 1062273"/>
                <a:gd name="connsiteY83" fmla="*/ 674971 h 882805"/>
                <a:gd name="connsiteX84" fmla="*/ 703152 w 1062273"/>
                <a:gd name="connsiteY84" fmla="*/ 687043 h 882805"/>
                <a:gd name="connsiteX85" fmla="*/ 467762 w 1062273"/>
                <a:gd name="connsiteY85" fmla="*/ 705150 h 882805"/>
                <a:gd name="connsiteX86" fmla="*/ 380245 w 1062273"/>
                <a:gd name="connsiteY86" fmla="*/ 732310 h 882805"/>
                <a:gd name="connsiteX87" fmla="*/ 347049 w 1062273"/>
                <a:gd name="connsiteY87" fmla="*/ 741364 h 882805"/>
                <a:gd name="connsiteX88" fmla="*/ 331960 w 1062273"/>
                <a:gd name="connsiteY88" fmla="*/ 747399 h 882805"/>
                <a:gd name="connsiteX89" fmla="*/ 368174 w 1062273"/>
                <a:gd name="connsiteY89" fmla="*/ 741364 h 882805"/>
                <a:gd name="connsiteX0" fmla="*/ 0 w 1062273"/>
                <a:gd name="connsiteY0" fmla="*/ 527098 h 882805"/>
                <a:gd name="connsiteX1" fmla="*/ 138819 w 1062273"/>
                <a:gd name="connsiteY1" fmla="*/ 385261 h 882805"/>
                <a:gd name="connsiteX2" fmla="*/ 162962 w 1062273"/>
                <a:gd name="connsiteY2" fmla="*/ 336975 h 882805"/>
                <a:gd name="connsiteX3" fmla="*/ 178051 w 1062273"/>
                <a:gd name="connsiteY3" fmla="*/ 306797 h 882805"/>
                <a:gd name="connsiteX4" fmla="*/ 146972 w 1062273"/>
                <a:gd name="connsiteY4" fmla="*/ 35121 h 882805"/>
                <a:gd name="connsiteX5" fmla="*/ 193140 w 1062273"/>
                <a:gd name="connsiteY5" fmla="*/ 324904 h 882805"/>
                <a:gd name="connsiteX6" fmla="*/ 199176 w 1062273"/>
                <a:gd name="connsiteY6" fmla="*/ 367154 h 882805"/>
                <a:gd name="connsiteX7" fmla="*/ 202194 w 1062273"/>
                <a:gd name="connsiteY7" fmla="*/ 424492 h 882805"/>
                <a:gd name="connsiteX8" fmla="*/ 205212 w 1062273"/>
                <a:gd name="connsiteY8" fmla="*/ 454670 h 882805"/>
                <a:gd name="connsiteX9" fmla="*/ 208229 w 1062273"/>
                <a:gd name="connsiteY9" fmla="*/ 548223 h 882805"/>
                <a:gd name="connsiteX10" fmla="*/ 112560 w 1062273"/>
                <a:gd name="connsiteY10" fmla="*/ 819245 h 882805"/>
                <a:gd name="connsiteX11" fmla="*/ 56145 w 1062273"/>
                <a:gd name="connsiteY11" fmla="*/ 830122 h 882805"/>
                <a:gd name="connsiteX12" fmla="*/ 184087 w 1062273"/>
                <a:gd name="connsiteY12" fmla="*/ 557276 h 882805"/>
                <a:gd name="connsiteX13" fmla="*/ 193140 w 1062273"/>
                <a:gd name="connsiteY13" fmla="*/ 518045 h 882805"/>
                <a:gd name="connsiteX14" fmla="*/ 199176 w 1062273"/>
                <a:gd name="connsiteY14" fmla="*/ 496920 h 882805"/>
                <a:gd name="connsiteX15" fmla="*/ 205212 w 1062273"/>
                <a:gd name="connsiteY15" fmla="*/ 487867 h 882805"/>
                <a:gd name="connsiteX16" fmla="*/ 214265 w 1062273"/>
                <a:gd name="connsiteY16" fmla="*/ 493902 h 882805"/>
                <a:gd name="connsiteX17" fmla="*/ 226336 w 1062273"/>
                <a:gd name="connsiteY17" fmla="*/ 524080 h 882805"/>
                <a:gd name="connsiteX18" fmla="*/ 232372 w 1062273"/>
                <a:gd name="connsiteY18" fmla="*/ 536152 h 882805"/>
                <a:gd name="connsiteX19" fmla="*/ 241425 w 1062273"/>
                <a:gd name="connsiteY19" fmla="*/ 560294 h 882805"/>
                <a:gd name="connsiteX20" fmla="*/ 250479 w 1062273"/>
                <a:gd name="connsiteY20" fmla="*/ 581419 h 882805"/>
                <a:gd name="connsiteX21" fmla="*/ 262550 w 1062273"/>
                <a:gd name="connsiteY21" fmla="*/ 587455 h 882805"/>
                <a:gd name="connsiteX22" fmla="*/ 289711 w 1062273"/>
                <a:gd name="connsiteY22" fmla="*/ 539169 h 882805"/>
                <a:gd name="connsiteX23" fmla="*/ 295746 w 1062273"/>
                <a:gd name="connsiteY23" fmla="*/ 530116 h 882805"/>
                <a:gd name="connsiteX24" fmla="*/ 298764 w 1062273"/>
                <a:gd name="connsiteY24" fmla="*/ 512009 h 882805"/>
                <a:gd name="connsiteX25" fmla="*/ 292728 w 1062273"/>
                <a:gd name="connsiteY25" fmla="*/ 499938 h 882805"/>
                <a:gd name="connsiteX26" fmla="*/ 301782 w 1062273"/>
                <a:gd name="connsiteY26" fmla="*/ 530116 h 882805"/>
                <a:gd name="connsiteX27" fmla="*/ 310835 w 1062273"/>
                <a:gd name="connsiteY27" fmla="*/ 539169 h 882805"/>
                <a:gd name="connsiteX28" fmla="*/ 319889 w 1062273"/>
                <a:gd name="connsiteY28" fmla="*/ 536152 h 882805"/>
                <a:gd name="connsiteX29" fmla="*/ 331960 w 1062273"/>
                <a:gd name="connsiteY29" fmla="*/ 515027 h 882805"/>
                <a:gd name="connsiteX30" fmla="*/ 344031 w 1062273"/>
                <a:gd name="connsiteY30" fmla="*/ 487867 h 882805"/>
                <a:gd name="connsiteX31" fmla="*/ 359120 w 1062273"/>
                <a:gd name="connsiteY31" fmla="*/ 460706 h 882805"/>
                <a:gd name="connsiteX32" fmla="*/ 365156 w 1062273"/>
                <a:gd name="connsiteY32" fmla="*/ 493902 h 882805"/>
                <a:gd name="connsiteX33" fmla="*/ 374210 w 1062273"/>
                <a:gd name="connsiteY33" fmla="*/ 499938 h 882805"/>
                <a:gd name="connsiteX34" fmla="*/ 389299 w 1062273"/>
                <a:gd name="connsiteY34" fmla="*/ 493902 h 882805"/>
                <a:gd name="connsiteX35" fmla="*/ 398352 w 1062273"/>
                <a:gd name="connsiteY35" fmla="*/ 490884 h 882805"/>
                <a:gd name="connsiteX36" fmla="*/ 401370 w 1062273"/>
                <a:gd name="connsiteY36" fmla="*/ 478813 h 882805"/>
                <a:gd name="connsiteX37" fmla="*/ 407406 w 1062273"/>
                <a:gd name="connsiteY37" fmla="*/ 469760 h 882805"/>
                <a:gd name="connsiteX38" fmla="*/ 410423 w 1062273"/>
                <a:gd name="connsiteY38" fmla="*/ 460706 h 882805"/>
                <a:gd name="connsiteX39" fmla="*/ 425513 w 1062273"/>
                <a:gd name="connsiteY39" fmla="*/ 484849 h 882805"/>
                <a:gd name="connsiteX40" fmla="*/ 440602 w 1062273"/>
                <a:gd name="connsiteY40" fmla="*/ 457688 h 882805"/>
                <a:gd name="connsiteX41" fmla="*/ 452673 w 1062273"/>
                <a:gd name="connsiteY41" fmla="*/ 436564 h 882805"/>
                <a:gd name="connsiteX42" fmla="*/ 470780 w 1062273"/>
                <a:gd name="connsiteY42" fmla="*/ 379225 h 882805"/>
                <a:gd name="connsiteX43" fmla="*/ 485869 w 1062273"/>
                <a:gd name="connsiteY43" fmla="*/ 346029 h 882805"/>
                <a:gd name="connsiteX44" fmla="*/ 497940 w 1062273"/>
                <a:gd name="connsiteY44" fmla="*/ 285672 h 882805"/>
                <a:gd name="connsiteX45" fmla="*/ 500958 w 1062273"/>
                <a:gd name="connsiteY45" fmla="*/ 231352 h 882805"/>
                <a:gd name="connsiteX46" fmla="*/ 506994 w 1062273"/>
                <a:gd name="connsiteY46" fmla="*/ 198156 h 882805"/>
                <a:gd name="connsiteX47" fmla="*/ 513029 w 1062273"/>
                <a:gd name="connsiteY47" fmla="*/ 183067 h 882805"/>
                <a:gd name="connsiteX48" fmla="*/ 513029 w 1062273"/>
                <a:gd name="connsiteY48" fmla="*/ 515027 h 882805"/>
                <a:gd name="connsiteX49" fmla="*/ 525101 w 1062273"/>
                <a:gd name="connsiteY49" fmla="*/ 563312 h 882805"/>
                <a:gd name="connsiteX50" fmla="*/ 531136 w 1062273"/>
                <a:gd name="connsiteY50" fmla="*/ 581419 h 882805"/>
                <a:gd name="connsiteX51" fmla="*/ 534154 w 1062273"/>
                <a:gd name="connsiteY51" fmla="*/ 593490 h 882805"/>
                <a:gd name="connsiteX52" fmla="*/ 543208 w 1062273"/>
                <a:gd name="connsiteY52" fmla="*/ 614615 h 882805"/>
                <a:gd name="connsiteX53" fmla="*/ 558297 w 1062273"/>
                <a:gd name="connsiteY53" fmla="*/ 668936 h 882805"/>
                <a:gd name="connsiteX54" fmla="*/ 555279 w 1062273"/>
                <a:gd name="connsiteY54" fmla="*/ 560294 h 882805"/>
                <a:gd name="connsiteX55" fmla="*/ 552261 w 1062273"/>
                <a:gd name="connsiteY55" fmla="*/ 466742 h 882805"/>
                <a:gd name="connsiteX56" fmla="*/ 549243 w 1062273"/>
                <a:gd name="connsiteY56" fmla="*/ 406385 h 882805"/>
                <a:gd name="connsiteX57" fmla="*/ 543208 w 1062273"/>
                <a:gd name="connsiteY57" fmla="*/ 394314 h 882805"/>
                <a:gd name="connsiteX58" fmla="*/ 540190 w 1062273"/>
                <a:gd name="connsiteY58" fmla="*/ 385261 h 882805"/>
                <a:gd name="connsiteX59" fmla="*/ 540190 w 1062273"/>
                <a:gd name="connsiteY59" fmla="*/ 430528 h 882805"/>
                <a:gd name="connsiteX60" fmla="*/ 555279 w 1062273"/>
                <a:gd name="connsiteY60" fmla="*/ 433546 h 882805"/>
                <a:gd name="connsiteX61" fmla="*/ 573386 w 1062273"/>
                <a:gd name="connsiteY61" fmla="*/ 430528 h 882805"/>
                <a:gd name="connsiteX62" fmla="*/ 582439 w 1062273"/>
                <a:gd name="connsiteY62" fmla="*/ 409403 h 882805"/>
                <a:gd name="connsiteX63" fmla="*/ 573386 w 1062273"/>
                <a:gd name="connsiteY63" fmla="*/ 400350 h 882805"/>
                <a:gd name="connsiteX64" fmla="*/ 579421 w 1062273"/>
                <a:gd name="connsiteY64" fmla="*/ 391296 h 882805"/>
                <a:gd name="connsiteX65" fmla="*/ 627707 w 1062273"/>
                <a:gd name="connsiteY65" fmla="*/ 382243 h 882805"/>
                <a:gd name="connsiteX66" fmla="*/ 666938 w 1062273"/>
                <a:gd name="connsiteY66" fmla="*/ 364136 h 882805"/>
                <a:gd name="connsiteX67" fmla="*/ 854043 w 1062273"/>
                <a:gd name="connsiteY67" fmla="*/ 279637 h 882805"/>
                <a:gd name="connsiteX68" fmla="*/ 941560 w 1062273"/>
                <a:gd name="connsiteY68" fmla="*/ 228334 h 882805"/>
                <a:gd name="connsiteX69" fmla="*/ 977774 w 1062273"/>
                <a:gd name="connsiteY69" fmla="*/ 207209 h 882805"/>
                <a:gd name="connsiteX70" fmla="*/ 1029077 w 1062273"/>
                <a:gd name="connsiteY70" fmla="*/ 180049 h 882805"/>
                <a:gd name="connsiteX71" fmla="*/ 1062273 w 1062273"/>
                <a:gd name="connsiteY71" fmla="*/ 146853 h 882805"/>
                <a:gd name="connsiteX72" fmla="*/ 1059255 w 1062273"/>
                <a:gd name="connsiteY72" fmla="*/ 137799 h 882805"/>
                <a:gd name="connsiteX73" fmla="*/ 1038130 w 1062273"/>
                <a:gd name="connsiteY73" fmla="*/ 143835 h 882805"/>
                <a:gd name="connsiteX74" fmla="*/ 1026059 w 1062273"/>
                <a:gd name="connsiteY74" fmla="*/ 158924 h 882805"/>
                <a:gd name="connsiteX75" fmla="*/ 1001916 w 1062273"/>
                <a:gd name="connsiteY75" fmla="*/ 186084 h 882805"/>
                <a:gd name="connsiteX76" fmla="*/ 935524 w 1062273"/>
                <a:gd name="connsiteY76" fmla="*/ 306797 h 882805"/>
                <a:gd name="connsiteX77" fmla="*/ 896293 w 1062273"/>
                <a:gd name="connsiteY77" fmla="*/ 373189 h 882805"/>
                <a:gd name="connsiteX78" fmla="*/ 844990 w 1062273"/>
                <a:gd name="connsiteY78" fmla="*/ 496920 h 882805"/>
                <a:gd name="connsiteX79" fmla="*/ 820847 w 1062273"/>
                <a:gd name="connsiteY79" fmla="*/ 545205 h 882805"/>
                <a:gd name="connsiteX80" fmla="*/ 820847 w 1062273"/>
                <a:gd name="connsiteY80" fmla="*/ 650829 h 882805"/>
                <a:gd name="connsiteX81" fmla="*/ 826883 w 1062273"/>
                <a:gd name="connsiteY81" fmla="*/ 662900 h 882805"/>
                <a:gd name="connsiteX82" fmla="*/ 817829 w 1062273"/>
                <a:gd name="connsiteY82" fmla="*/ 668936 h 882805"/>
                <a:gd name="connsiteX83" fmla="*/ 751437 w 1062273"/>
                <a:gd name="connsiteY83" fmla="*/ 674971 h 882805"/>
                <a:gd name="connsiteX84" fmla="*/ 703152 w 1062273"/>
                <a:gd name="connsiteY84" fmla="*/ 687043 h 882805"/>
                <a:gd name="connsiteX85" fmla="*/ 467762 w 1062273"/>
                <a:gd name="connsiteY85" fmla="*/ 705150 h 882805"/>
                <a:gd name="connsiteX86" fmla="*/ 380245 w 1062273"/>
                <a:gd name="connsiteY86" fmla="*/ 732310 h 882805"/>
                <a:gd name="connsiteX87" fmla="*/ 347049 w 1062273"/>
                <a:gd name="connsiteY87" fmla="*/ 741364 h 882805"/>
                <a:gd name="connsiteX88" fmla="*/ 331960 w 1062273"/>
                <a:gd name="connsiteY88" fmla="*/ 747399 h 882805"/>
                <a:gd name="connsiteX89" fmla="*/ 368174 w 1062273"/>
                <a:gd name="connsiteY89" fmla="*/ 741364 h 882805"/>
                <a:gd name="connsiteX0" fmla="*/ 0 w 1062273"/>
                <a:gd name="connsiteY0" fmla="*/ 527098 h 820675"/>
                <a:gd name="connsiteX1" fmla="*/ 138819 w 1062273"/>
                <a:gd name="connsiteY1" fmla="*/ 385261 h 820675"/>
                <a:gd name="connsiteX2" fmla="*/ 162962 w 1062273"/>
                <a:gd name="connsiteY2" fmla="*/ 336975 h 820675"/>
                <a:gd name="connsiteX3" fmla="*/ 178051 w 1062273"/>
                <a:gd name="connsiteY3" fmla="*/ 306797 h 820675"/>
                <a:gd name="connsiteX4" fmla="*/ 146972 w 1062273"/>
                <a:gd name="connsiteY4" fmla="*/ 35121 h 820675"/>
                <a:gd name="connsiteX5" fmla="*/ 193140 w 1062273"/>
                <a:gd name="connsiteY5" fmla="*/ 324904 h 820675"/>
                <a:gd name="connsiteX6" fmla="*/ 199176 w 1062273"/>
                <a:gd name="connsiteY6" fmla="*/ 367154 h 820675"/>
                <a:gd name="connsiteX7" fmla="*/ 202194 w 1062273"/>
                <a:gd name="connsiteY7" fmla="*/ 424492 h 820675"/>
                <a:gd name="connsiteX8" fmla="*/ 205212 w 1062273"/>
                <a:gd name="connsiteY8" fmla="*/ 454670 h 820675"/>
                <a:gd name="connsiteX9" fmla="*/ 208229 w 1062273"/>
                <a:gd name="connsiteY9" fmla="*/ 548223 h 820675"/>
                <a:gd name="connsiteX10" fmla="*/ 112560 w 1062273"/>
                <a:gd name="connsiteY10" fmla="*/ 819245 h 820675"/>
                <a:gd name="connsiteX11" fmla="*/ 184087 w 1062273"/>
                <a:gd name="connsiteY11" fmla="*/ 557276 h 820675"/>
                <a:gd name="connsiteX12" fmla="*/ 193140 w 1062273"/>
                <a:gd name="connsiteY12" fmla="*/ 518045 h 820675"/>
                <a:gd name="connsiteX13" fmla="*/ 199176 w 1062273"/>
                <a:gd name="connsiteY13" fmla="*/ 496920 h 820675"/>
                <a:gd name="connsiteX14" fmla="*/ 205212 w 1062273"/>
                <a:gd name="connsiteY14" fmla="*/ 487867 h 820675"/>
                <a:gd name="connsiteX15" fmla="*/ 214265 w 1062273"/>
                <a:gd name="connsiteY15" fmla="*/ 493902 h 820675"/>
                <a:gd name="connsiteX16" fmla="*/ 226336 w 1062273"/>
                <a:gd name="connsiteY16" fmla="*/ 524080 h 820675"/>
                <a:gd name="connsiteX17" fmla="*/ 232372 w 1062273"/>
                <a:gd name="connsiteY17" fmla="*/ 536152 h 820675"/>
                <a:gd name="connsiteX18" fmla="*/ 241425 w 1062273"/>
                <a:gd name="connsiteY18" fmla="*/ 560294 h 820675"/>
                <a:gd name="connsiteX19" fmla="*/ 250479 w 1062273"/>
                <a:gd name="connsiteY19" fmla="*/ 581419 h 820675"/>
                <a:gd name="connsiteX20" fmla="*/ 262550 w 1062273"/>
                <a:gd name="connsiteY20" fmla="*/ 587455 h 820675"/>
                <a:gd name="connsiteX21" fmla="*/ 289711 w 1062273"/>
                <a:gd name="connsiteY21" fmla="*/ 539169 h 820675"/>
                <a:gd name="connsiteX22" fmla="*/ 295746 w 1062273"/>
                <a:gd name="connsiteY22" fmla="*/ 530116 h 820675"/>
                <a:gd name="connsiteX23" fmla="*/ 298764 w 1062273"/>
                <a:gd name="connsiteY23" fmla="*/ 512009 h 820675"/>
                <a:gd name="connsiteX24" fmla="*/ 292728 w 1062273"/>
                <a:gd name="connsiteY24" fmla="*/ 499938 h 820675"/>
                <a:gd name="connsiteX25" fmla="*/ 301782 w 1062273"/>
                <a:gd name="connsiteY25" fmla="*/ 530116 h 820675"/>
                <a:gd name="connsiteX26" fmla="*/ 310835 w 1062273"/>
                <a:gd name="connsiteY26" fmla="*/ 539169 h 820675"/>
                <a:gd name="connsiteX27" fmla="*/ 319889 w 1062273"/>
                <a:gd name="connsiteY27" fmla="*/ 536152 h 820675"/>
                <a:gd name="connsiteX28" fmla="*/ 331960 w 1062273"/>
                <a:gd name="connsiteY28" fmla="*/ 515027 h 820675"/>
                <a:gd name="connsiteX29" fmla="*/ 344031 w 1062273"/>
                <a:gd name="connsiteY29" fmla="*/ 487867 h 820675"/>
                <a:gd name="connsiteX30" fmla="*/ 359120 w 1062273"/>
                <a:gd name="connsiteY30" fmla="*/ 460706 h 820675"/>
                <a:gd name="connsiteX31" fmla="*/ 365156 w 1062273"/>
                <a:gd name="connsiteY31" fmla="*/ 493902 h 820675"/>
                <a:gd name="connsiteX32" fmla="*/ 374210 w 1062273"/>
                <a:gd name="connsiteY32" fmla="*/ 499938 h 820675"/>
                <a:gd name="connsiteX33" fmla="*/ 389299 w 1062273"/>
                <a:gd name="connsiteY33" fmla="*/ 493902 h 820675"/>
                <a:gd name="connsiteX34" fmla="*/ 398352 w 1062273"/>
                <a:gd name="connsiteY34" fmla="*/ 490884 h 820675"/>
                <a:gd name="connsiteX35" fmla="*/ 401370 w 1062273"/>
                <a:gd name="connsiteY35" fmla="*/ 478813 h 820675"/>
                <a:gd name="connsiteX36" fmla="*/ 407406 w 1062273"/>
                <a:gd name="connsiteY36" fmla="*/ 469760 h 820675"/>
                <a:gd name="connsiteX37" fmla="*/ 410423 w 1062273"/>
                <a:gd name="connsiteY37" fmla="*/ 460706 h 820675"/>
                <a:gd name="connsiteX38" fmla="*/ 425513 w 1062273"/>
                <a:gd name="connsiteY38" fmla="*/ 484849 h 820675"/>
                <a:gd name="connsiteX39" fmla="*/ 440602 w 1062273"/>
                <a:gd name="connsiteY39" fmla="*/ 457688 h 820675"/>
                <a:gd name="connsiteX40" fmla="*/ 452673 w 1062273"/>
                <a:gd name="connsiteY40" fmla="*/ 436564 h 820675"/>
                <a:gd name="connsiteX41" fmla="*/ 470780 w 1062273"/>
                <a:gd name="connsiteY41" fmla="*/ 379225 h 820675"/>
                <a:gd name="connsiteX42" fmla="*/ 485869 w 1062273"/>
                <a:gd name="connsiteY42" fmla="*/ 346029 h 820675"/>
                <a:gd name="connsiteX43" fmla="*/ 497940 w 1062273"/>
                <a:gd name="connsiteY43" fmla="*/ 285672 h 820675"/>
                <a:gd name="connsiteX44" fmla="*/ 500958 w 1062273"/>
                <a:gd name="connsiteY44" fmla="*/ 231352 h 820675"/>
                <a:gd name="connsiteX45" fmla="*/ 506994 w 1062273"/>
                <a:gd name="connsiteY45" fmla="*/ 198156 h 820675"/>
                <a:gd name="connsiteX46" fmla="*/ 513029 w 1062273"/>
                <a:gd name="connsiteY46" fmla="*/ 183067 h 820675"/>
                <a:gd name="connsiteX47" fmla="*/ 513029 w 1062273"/>
                <a:gd name="connsiteY47" fmla="*/ 515027 h 820675"/>
                <a:gd name="connsiteX48" fmla="*/ 525101 w 1062273"/>
                <a:gd name="connsiteY48" fmla="*/ 563312 h 820675"/>
                <a:gd name="connsiteX49" fmla="*/ 531136 w 1062273"/>
                <a:gd name="connsiteY49" fmla="*/ 581419 h 820675"/>
                <a:gd name="connsiteX50" fmla="*/ 534154 w 1062273"/>
                <a:gd name="connsiteY50" fmla="*/ 593490 h 820675"/>
                <a:gd name="connsiteX51" fmla="*/ 543208 w 1062273"/>
                <a:gd name="connsiteY51" fmla="*/ 614615 h 820675"/>
                <a:gd name="connsiteX52" fmla="*/ 558297 w 1062273"/>
                <a:gd name="connsiteY52" fmla="*/ 668936 h 820675"/>
                <a:gd name="connsiteX53" fmla="*/ 555279 w 1062273"/>
                <a:gd name="connsiteY53" fmla="*/ 560294 h 820675"/>
                <a:gd name="connsiteX54" fmla="*/ 552261 w 1062273"/>
                <a:gd name="connsiteY54" fmla="*/ 466742 h 820675"/>
                <a:gd name="connsiteX55" fmla="*/ 549243 w 1062273"/>
                <a:gd name="connsiteY55" fmla="*/ 406385 h 820675"/>
                <a:gd name="connsiteX56" fmla="*/ 543208 w 1062273"/>
                <a:gd name="connsiteY56" fmla="*/ 394314 h 820675"/>
                <a:gd name="connsiteX57" fmla="*/ 540190 w 1062273"/>
                <a:gd name="connsiteY57" fmla="*/ 385261 h 820675"/>
                <a:gd name="connsiteX58" fmla="*/ 540190 w 1062273"/>
                <a:gd name="connsiteY58" fmla="*/ 430528 h 820675"/>
                <a:gd name="connsiteX59" fmla="*/ 555279 w 1062273"/>
                <a:gd name="connsiteY59" fmla="*/ 433546 h 820675"/>
                <a:gd name="connsiteX60" fmla="*/ 573386 w 1062273"/>
                <a:gd name="connsiteY60" fmla="*/ 430528 h 820675"/>
                <a:gd name="connsiteX61" fmla="*/ 582439 w 1062273"/>
                <a:gd name="connsiteY61" fmla="*/ 409403 h 820675"/>
                <a:gd name="connsiteX62" fmla="*/ 573386 w 1062273"/>
                <a:gd name="connsiteY62" fmla="*/ 400350 h 820675"/>
                <a:gd name="connsiteX63" fmla="*/ 579421 w 1062273"/>
                <a:gd name="connsiteY63" fmla="*/ 391296 h 820675"/>
                <a:gd name="connsiteX64" fmla="*/ 627707 w 1062273"/>
                <a:gd name="connsiteY64" fmla="*/ 382243 h 820675"/>
                <a:gd name="connsiteX65" fmla="*/ 666938 w 1062273"/>
                <a:gd name="connsiteY65" fmla="*/ 364136 h 820675"/>
                <a:gd name="connsiteX66" fmla="*/ 854043 w 1062273"/>
                <a:gd name="connsiteY66" fmla="*/ 279637 h 820675"/>
                <a:gd name="connsiteX67" fmla="*/ 941560 w 1062273"/>
                <a:gd name="connsiteY67" fmla="*/ 228334 h 820675"/>
                <a:gd name="connsiteX68" fmla="*/ 977774 w 1062273"/>
                <a:gd name="connsiteY68" fmla="*/ 207209 h 820675"/>
                <a:gd name="connsiteX69" fmla="*/ 1029077 w 1062273"/>
                <a:gd name="connsiteY69" fmla="*/ 180049 h 820675"/>
                <a:gd name="connsiteX70" fmla="*/ 1062273 w 1062273"/>
                <a:gd name="connsiteY70" fmla="*/ 146853 h 820675"/>
                <a:gd name="connsiteX71" fmla="*/ 1059255 w 1062273"/>
                <a:gd name="connsiteY71" fmla="*/ 137799 h 820675"/>
                <a:gd name="connsiteX72" fmla="*/ 1038130 w 1062273"/>
                <a:gd name="connsiteY72" fmla="*/ 143835 h 820675"/>
                <a:gd name="connsiteX73" fmla="*/ 1026059 w 1062273"/>
                <a:gd name="connsiteY73" fmla="*/ 158924 h 820675"/>
                <a:gd name="connsiteX74" fmla="*/ 1001916 w 1062273"/>
                <a:gd name="connsiteY74" fmla="*/ 186084 h 820675"/>
                <a:gd name="connsiteX75" fmla="*/ 935524 w 1062273"/>
                <a:gd name="connsiteY75" fmla="*/ 306797 h 820675"/>
                <a:gd name="connsiteX76" fmla="*/ 896293 w 1062273"/>
                <a:gd name="connsiteY76" fmla="*/ 373189 h 820675"/>
                <a:gd name="connsiteX77" fmla="*/ 844990 w 1062273"/>
                <a:gd name="connsiteY77" fmla="*/ 496920 h 820675"/>
                <a:gd name="connsiteX78" fmla="*/ 820847 w 1062273"/>
                <a:gd name="connsiteY78" fmla="*/ 545205 h 820675"/>
                <a:gd name="connsiteX79" fmla="*/ 820847 w 1062273"/>
                <a:gd name="connsiteY79" fmla="*/ 650829 h 820675"/>
                <a:gd name="connsiteX80" fmla="*/ 826883 w 1062273"/>
                <a:gd name="connsiteY80" fmla="*/ 662900 h 820675"/>
                <a:gd name="connsiteX81" fmla="*/ 817829 w 1062273"/>
                <a:gd name="connsiteY81" fmla="*/ 668936 h 820675"/>
                <a:gd name="connsiteX82" fmla="*/ 751437 w 1062273"/>
                <a:gd name="connsiteY82" fmla="*/ 674971 h 820675"/>
                <a:gd name="connsiteX83" fmla="*/ 703152 w 1062273"/>
                <a:gd name="connsiteY83" fmla="*/ 687043 h 820675"/>
                <a:gd name="connsiteX84" fmla="*/ 467762 w 1062273"/>
                <a:gd name="connsiteY84" fmla="*/ 705150 h 820675"/>
                <a:gd name="connsiteX85" fmla="*/ 380245 w 1062273"/>
                <a:gd name="connsiteY85" fmla="*/ 732310 h 820675"/>
                <a:gd name="connsiteX86" fmla="*/ 347049 w 1062273"/>
                <a:gd name="connsiteY86" fmla="*/ 741364 h 820675"/>
                <a:gd name="connsiteX87" fmla="*/ 331960 w 1062273"/>
                <a:gd name="connsiteY87" fmla="*/ 747399 h 820675"/>
                <a:gd name="connsiteX88" fmla="*/ 368174 w 1062273"/>
                <a:gd name="connsiteY88" fmla="*/ 741364 h 820675"/>
                <a:gd name="connsiteX0" fmla="*/ 0 w 1062273"/>
                <a:gd name="connsiteY0" fmla="*/ 527098 h 819252"/>
                <a:gd name="connsiteX1" fmla="*/ 138819 w 1062273"/>
                <a:gd name="connsiteY1" fmla="*/ 385261 h 819252"/>
                <a:gd name="connsiteX2" fmla="*/ 162962 w 1062273"/>
                <a:gd name="connsiteY2" fmla="*/ 336975 h 819252"/>
                <a:gd name="connsiteX3" fmla="*/ 178051 w 1062273"/>
                <a:gd name="connsiteY3" fmla="*/ 306797 h 819252"/>
                <a:gd name="connsiteX4" fmla="*/ 146972 w 1062273"/>
                <a:gd name="connsiteY4" fmla="*/ 35121 h 819252"/>
                <a:gd name="connsiteX5" fmla="*/ 193140 w 1062273"/>
                <a:gd name="connsiteY5" fmla="*/ 324904 h 819252"/>
                <a:gd name="connsiteX6" fmla="*/ 199176 w 1062273"/>
                <a:gd name="connsiteY6" fmla="*/ 367154 h 819252"/>
                <a:gd name="connsiteX7" fmla="*/ 202194 w 1062273"/>
                <a:gd name="connsiteY7" fmla="*/ 424492 h 819252"/>
                <a:gd name="connsiteX8" fmla="*/ 205212 w 1062273"/>
                <a:gd name="connsiteY8" fmla="*/ 454670 h 819252"/>
                <a:gd name="connsiteX9" fmla="*/ 208229 w 1062273"/>
                <a:gd name="connsiteY9" fmla="*/ 548223 h 819252"/>
                <a:gd name="connsiteX10" fmla="*/ 112560 w 1062273"/>
                <a:gd name="connsiteY10" fmla="*/ 819245 h 819252"/>
                <a:gd name="connsiteX11" fmla="*/ 184087 w 1062273"/>
                <a:gd name="connsiteY11" fmla="*/ 557276 h 819252"/>
                <a:gd name="connsiteX12" fmla="*/ 193140 w 1062273"/>
                <a:gd name="connsiteY12" fmla="*/ 518045 h 819252"/>
                <a:gd name="connsiteX13" fmla="*/ 199176 w 1062273"/>
                <a:gd name="connsiteY13" fmla="*/ 496920 h 819252"/>
                <a:gd name="connsiteX14" fmla="*/ 205212 w 1062273"/>
                <a:gd name="connsiteY14" fmla="*/ 487867 h 819252"/>
                <a:gd name="connsiteX15" fmla="*/ 214265 w 1062273"/>
                <a:gd name="connsiteY15" fmla="*/ 493902 h 819252"/>
                <a:gd name="connsiteX16" fmla="*/ 226336 w 1062273"/>
                <a:gd name="connsiteY16" fmla="*/ 524080 h 819252"/>
                <a:gd name="connsiteX17" fmla="*/ 232372 w 1062273"/>
                <a:gd name="connsiteY17" fmla="*/ 536152 h 819252"/>
                <a:gd name="connsiteX18" fmla="*/ 241425 w 1062273"/>
                <a:gd name="connsiteY18" fmla="*/ 560294 h 819252"/>
                <a:gd name="connsiteX19" fmla="*/ 250479 w 1062273"/>
                <a:gd name="connsiteY19" fmla="*/ 581419 h 819252"/>
                <a:gd name="connsiteX20" fmla="*/ 262550 w 1062273"/>
                <a:gd name="connsiteY20" fmla="*/ 587455 h 819252"/>
                <a:gd name="connsiteX21" fmla="*/ 289711 w 1062273"/>
                <a:gd name="connsiteY21" fmla="*/ 539169 h 819252"/>
                <a:gd name="connsiteX22" fmla="*/ 295746 w 1062273"/>
                <a:gd name="connsiteY22" fmla="*/ 530116 h 819252"/>
                <a:gd name="connsiteX23" fmla="*/ 298764 w 1062273"/>
                <a:gd name="connsiteY23" fmla="*/ 512009 h 819252"/>
                <a:gd name="connsiteX24" fmla="*/ 292728 w 1062273"/>
                <a:gd name="connsiteY24" fmla="*/ 499938 h 819252"/>
                <a:gd name="connsiteX25" fmla="*/ 301782 w 1062273"/>
                <a:gd name="connsiteY25" fmla="*/ 530116 h 819252"/>
                <a:gd name="connsiteX26" fmla="*/ 310835 w 1062273"/>
                <a:gd name="connsiteY26" fmla="*/ 539169 h 819252"/>
                <a:gd name="connsiteX27" fmla="*/ 319889 w 1062273"/>
                <a:gd name="connsiteY27" fmla="*/ 536152 h 819252"/>
                <a:gd name="connsiteX28" fmla="*/ 331960 w 1062273"/>
                <a:gd name="connsiteY28" fmla="*/ 515027 h 819252"/>
                <a:gd name="connsiteX29" fmla="*/ 344031 w 1062273"/>
                <a:gd name="connsiteY29" fmla="*/ 487867 h 819252"/>
                <a:gd name="connsiteX30" fmla="*/ 359120 w 1062273"/>
                <a:gd name="connsiteY30" fmla="*/ 460706 h 819252"/>
                <a:gd name="connsiteX31" fmla="*/ 365156 w 1062273"/>
                <a:gd name="connsiteY31" fmla="*/ 493902 h 819252"/>
                <a:gd name="connsiteX32" fmla="*/ 374210 w 1062273"/>
                <a:gd name="connsiteY32" fmla="*/ 499938 h 819252"/>
                <a:gd name="connsiteX33" fmla="*/ 389299 w 1062273"/>
                <a:gd name="connsiteY33" fmla="*/ 493902 h 819252"/>
                <a:gd name="connsiteX34" fmla="*/ 398352 w 1062273"/>
                <a:gd name="connsiteY34" fmla="*/ 490884 h 819252"/>
                <a:gd name="connsiteX35" fmla="*/ 401370 w 1062273"/>
                <a:gd name="connsiteY35" fmla="*/ 478813 h 819252"/>
                <a:gd name="connsiteX36" fmla="*/ 407406 w 1062273"/>
                <a:gd name="connsiteY36" fmla="*/ 469760 h 819252"/>
                <a:gd name="connsiteX37" fmla="*/ 410423 w 1062273"/>
                <a:gd name="connsiteY37" fmla="*/ 460706 h 819252"/>
                <a:gd name="connsiteX38" fmla="*/ 425513 w 1062273"/>
                <a:gd name="connsiteY38" fmla="*/ 484849 h 819252"/>
                <a:gd name="connsiteX39" fmla="*/ 440602 w 1062273"/>
                <a:gd name="connsiteY39" fmla="*/ 457688 h 819252"/>
                <a:gd name="connsiteX40" fmla="*/ 452673 w 1062273"/>
                <a:gd name="connsiteY40" fmla="*/ 436564 h 819252"/>
                <a:gd name="connsiteX41" fmla="*/ 470780 w 1062273"/>
                <a:gd name="connsiteY41" fmla="*/ 379225 h 819252"/>
                <a:gd name="connsiteX42" fmla="*/ 485869 w 1062273"/>
                <a:gd name="connsiteY42" fmla="*/ 346029 h 819252"/>
                <a:gd name="connsiteX43" fmla="*/ 497940 w 1062273"/>
                <a:gd name="connsiteY43" fmla="*/ 285672 h 819252"/>
                <a:gd name="connsiteX44" fmla="*/ 500958 w 1062273"/>
                <a:gd name="connsiteY44" fmla="*/ 231352 h 819252"/>
                <a:gd name="connsiteX45" fmla="*/ 506994 w 1062273"/>
                <a:gd name="connsiteY45" fmla="*/ 198156 h 819252"/>
                <a:gd name="connsiteX46" fmla="*/ 513029 w 1062273"/>
                <a:gd name="connsiteY46" fmla="*/ 183067 h 819252"/>
                <a:gd name="connsiteX47" fmla="*/ 513029 w 1062273"/>
                <a:gd name="connsiteY47" fmla="*/ 515027 h 819252"/>
                <a:gd name="connsiteX48" fmla="*/ 525101 w 1062273"/>
                <a:gd name="connsiteY48" fmla="*/ 563312 h 819252"/>
                <a:gd name="connsiteX49" fmla="*/ 531136 w 1062273"/>
                <a:gd name="connsiteY49" fmla="*/ 581419 h 819252"/>
                <a:gd name="connsiteX50" fmla="*/ 534154 w 1062273"/>
                <a:gd name="connsiteY50" fmla="*/ 593490 h 819252"/>
                <a:gd name="connsiteX51" fmla="*/ 543208 w 1062273"/>
                <a:gd name="connsiteY51" fmla="*/ 614615 h 819252"/>
                <a:gd name="connsiteX52" fmla="*/ 558297 w 1062273"/>
                <a:gd name="connsiteY52" fmla="*/ 668936 h 819252"/>
                <a:gd name="connsiteX53" fmla="*/ 555279 w 1062273"/>
                <a:gd name="connsiteY53" fmla="*/ 560294 h 819252"/>
                <a:gd name="connsiteX54" fmla="*/ 552261 w 1062273"/>
                <a:gd name="connsiteY54" fmla="*/ 466742 h 819252"/>
                <a:gd name="connsiteX55" fmla="*/ 549243 w 1062273"/>
                <a:gd name="connsiteY55" fmla="*/ 406385 h 819252"/>
                <a:gd name="connsiteX56" fmla="*/ 543208 w 1062273"/>
                <a:gd name="connsiteY56" fmla="*/ 394314 h 819252"/>
                <a:gd name="connsiteX57" fmla="*/ 540190 w 1062273"/>
                <a:gd name="connsiteY57" fmla="*/ 385261 h 819252"/>
                <a:gd name="connsiteX58" fmla="*/ 540190 w 1062273"/>
                <a:gd name="connsiteY58" fmla="*/ 430528 h 819252"/>
                <a:gd name="connsiteX59" fmla="*/ 555279 w 1062273"/>
                <a:gd name="connsiteY59" fmla="*/ 433546 h 819252"/>
                <a:gd name="connsiteX60" fmla="*/ 573386 w 1062273"/>
                <a:gd name="connsiteY60" fmla="*/ 430528 h 819252"/>
                <a:gd name="connsiteX61" fmla="*/ 582439 w 1062273"/>
                <a:gd name="connsiteY61" fmla="*/ 409403 h 819252"/>
                <a:gd name="connsiteX62" fmla="*/ 573386 w 1062273"/>
                <a:gd name="connsiteY62" fmla="*/ 400350 h 819252"/>
                <a:gd name="connsiteX63" fmla="*/ 579421 w 1062273"/>
                <a:gd name="connsiteY63" fmla="*/ 391296 h 819252"/>
                <a:gd name="connsiteX64" fmla="*/ 627707 w 1062273"/>
                <a:gd name="connsiteY64" fmla="*/ 382243 h 819252"/>
                <a:gd name="connsiteX65" fmla="*/ 666938 w 1062273"/>
                <a:gd name="connsiteY65" fmla="*/ 364136 h 819252"/>
                <a:gd name="connsiteX66" fmla="*/ 854043 w 1062273"/>
                <a:gd name="connsiteY66" fmla="*/ 279637 h 819252"/>
                <a:gd name="connsiteX67" fmla="*/ 941560 w 1062273"/>
                <a:gd name="connsiteY67" fmla="*/ 228334 h 819252"/>
                <a:gd name="connsiteX68" fmla="*/ 977774 w 1062273"/>
                <a:gd name="connsiteY68" fmla="*/ 207209 h 819252"/>
                <a:gd name="connsiteX69" fmla="*/ 1029077 w 1062273"/>
                <a:gd name="connsiteY69" fmla="*/ 180049 h 819252"/>
                <a:gd name="connsiteX70" fmla="*/ 1062273 w 1062273"/>
                <a:gd name="connsiteY70" fmla="*/ 146853 h 819252"/>
                <a:gd name="connsiteX71" fmla="*/ 1059255 w 1062273"/>
                <a:gd name="connsiteY71" fmla="*/ 137799 h 819252"/>
                <a:gd name="connsiteX72" fmla="*/ 1038130 w 1062273"/>
                <a:gd name="connsiteY72" fmla="*/ 143835 h 819252"/>
                <a:gd name="connsiteX73" fmla="*/ 1026059 w 1062273"/>
                <a:gd name="connsiteY73" fmla="*/ 158924 h 819252"/>
                <a:gd name="connsiteX74" fmla="*/ 1001916 w 1062273"/>
                <a:gd name="connsiteY74" fmla="*/ 186084 h 819252"/>
                <a:gd name="connsiteX75" fmla="*/ 935524 w 1062273"/>
                <a:gd name="connsiteY75" fmla="*/ 306797 h 819252"/>
                <a:gd name="connsiteX76" fmla="*/ 896293 w 1062273"/>
                <a:gd name="connsiteY76" fmla="*/ 373189 h 819252"/>
                <a:gd name="connsiteX77" fmla="*/ 844990 w 1062273"/>
                <a:gd name="connsiteY77" fmla="*/ 496920 h 819252"/>
                <a:gd name="connsiteX78" fmla="*/ 820847 w 1062273"/>
                <a:gd name="connsiteY78" fmla="*/ 545205 h 819252"/>
                <a:gd name="connsiteX79" fmla="*/ 820847 w 1062273"/>
                <a:gd name="connsiteY79" fmla="*/ 650829 h 819252"/>
                <a:gd name="connsiteX80" fmla="*/ 826883 w 1062273"/>
                <a:gd name="connsiteY80" fmla="*/ 662900 h 819252"/>
                <a:gd name="connsiteX81" fmla="*/ 817829 w 1062273"/>
                <a:gd name="connsiteY81" fmla="*/ 668936 h 819252"/>
                <a:gd name="connsiteX82" fmla="*/ 751437 w 1062273"/>
                <a:gd name="connsiteY82" fmla="*/ 674971 h 819252"/>
                <a:gd name="connsiteX83" fmla="*/ 703152 w 1062273"/>
                <a:gd name="connsiteY83" fmla="*/ 687043 h 819252"/>
                <a:gd name="connsiteX84" fmla="*/ 467762 w 1062273"/>
                <a:gd name="connsiteY84" fmla="*/ 705150 h 819252"/>
                <a:gd name="connsiteX85" fmla="*/ 380245 w 1062273"/>
                <a:gd name="connsiteY85" fmla="*/ 732310 h 819252"/>
                <a:gd name="connsiteX86" fmla="*/ 347049 w 1062273"/>
                <a:gd name="connsiteY86" fmla="*/ 741364 h 819252"/>
                <a:gd name="connsiteX87" fmla="*/ 331960 w 1062273"/>
                <a:gd name="connsiteY87" fmla="*/ 747399 h 819252"/>
                <a:gd name="connsiteX88" fmla="*/ 368174 w 1062273"/>
                <a:gd name="connsiteY88" fmla="*/ 741364 h 819252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467762 w 1062273"/>
                <a:gd name="connsiteY84" fmla="*/ 705150 h 832119"/>
                <a:gd name="connsiteX85" fmla="*/ 380245 w 1062273"/>
                <a:gd name="connsiteY85" fmla="*/ 732310 h 832119"/>
                <a:gd name="connsiteX86" fmla="*/ 347049 w 1062273"/>
                <a:gd name="connsiteY86" fmla="*/ 741364 h 832119"/>
                <a:gd name="connsiteX87" fmla="*/ 331960 w 1062273"/>
                <a:gd name="connsiteY87" fmla="*/ 747399 h 832119"/>
                <a:gd name="connsiteX88" fmla="*/ 368174 w 1062273"/>
                <a:gd name="connsiteY88" fmla="*/ 741364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80245 w 1062273"/>
                <a:gd name="connsiteY84" fmla="*/ 732310 h 832119"/>
                <a:gd name="connsiteX85" fmla="*/ 347049 w 1062273"/>
                <a:gd name="connsiteY85" fmla="*/ 741364 h 832119"/>
                <a:gd name="connsiteX86" fmla="*/ 331960 w 1062273"/>
                <a:gd name="connsiteY86" fmla="*/ 747399 h 832119"/>
                <a:gd name="connsiteX87" fmla="*/ 368174 w 1062273"/>
                <a:gd name="connsiteY87" fmla="*/ 741364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80245 w 1062273"/>
                <a:gd name="connsiteY84" fmla="*/ 732310 h 832119"/>
                <a:gd name="connsiteX85" fmla="*/ 347049 w 1062273"/>
                <a:gd name="connsiteY85" fmla="*/ 741364 h 832119"/>
                <a:gd name="connsiteX86" fmla="*/ 331960 w 1062273"/>
                <a:gd name="connsiteY86" fmla="*/ 747399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80245 w 1062273"/>
                <a:gd name="connsiteY84" fmla="*/ 732310 h 832119"/>
                <a:gd name="connsiteX85" fmla="*/ 331960 w 1062273"/>
                <a:gd name="connsiteY85" fmla="*/ 747399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31960 w 1062273"/>
                <a:gd name="connsiteY84" fmla="*/ 747399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02464 w 1062273"/>
                <a:gd name="connsiteY84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02464 w 1062273"/>
                <a:gd name="connsiteY84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751437 w 1062273"/>
                <a:gd name="connsiteY81" fmla="*/ 674971 h 832119"/>
                <a:gd name="connsiteX82" fmla="*/ 703152 w 1062273"/>
                <a:gd name="connsiteY82" fmla="*/ 687043 h 832119"/>
                <a:gd name="connsiteX83" fmla="*/ 302464 w 1062273"/>
                <a:gd name="connsiteY83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703152 w 1062273"/>
                <a:gd name="connsiteY81" fmla="*/ 687043 h 832119"/>
                <a:gd name="connsiteX82" fmla="*/ 302464 w 1062273"/>
                <a:gd name="connsiteY82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302464 w 1062273"/>
                <a:gd name="connsiteY81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6883 w 1062273"/>
                <a:gd name="connsiteY79" fmla="*/ 662900 h 832119"/>
                <a:gd name="connsiteX80" fmla="*/ 302464 w 1062273"/>
                <a:gd name="connsiteY80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738393 w 1062273"/>
                <a:gd name="connsiteY79" fmla="*/ 665358 h 832119"/>
                <a:gd name="connsiteX80" fmla="*/ 302464 w 1062273"/>
                <a:gd name="connsiteY80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20847 w 1062273"/>
                <a:gd name="connsiteY77" fmla="*/ 545205 h 832119"/>
                <a:gd name="connsiteX78" fmla="*/ 738393 w 1062273"/>
                <a:gd name="connsiteY78" fmla="*/ 665358 h 832119"/>
                <a:gd name="connsiteX79" fmla="*/ 302464 w 1062273"/>
                <a:gd name="connsiteY79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20847 w 1062273"/>
                <a:gd name="connsiteY76" fmla="*/ 545205 h 832119"/>
                <a:gd name="connsiteX77" fmla="*/ 738393 w 1062273"/>
                <a:gd name="connsiteY77" fmla="*/ 665358 h 832119"/>
                <a:gd name="connsiteX78" fmla="*/ 302464 w 1062273"/>
                <a:gd name="connsiteY78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40512 w 1062273"/>
                <a:gd name="connsiteY76" fmla="*/ 547663 h 832119"/>
                <a:gd name="connsiteX77" fmla="*/ 738393 w 1062273"/>
                <a:gd name="connsiteY77" fmla="*/ 665358 h 832119"/>
                <a:gd name="connsiteX78" fmla="*/ 302464 w 1062273"/>
                <a:gd name="connsiteY78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40512 w 1062273"/>
                <a:gd name="connsiteY76" fmla="*/ 547663 h 832119"/>
                <a:gd name="connsiteX77" fmla="*/ 738393 w 1062273"/>
                <a:gd name="connsiteY77" fmla="*/ 665358 h 832119"/>
                <a:gd name="connsiteX78" fmla="*/ 302464 w 1062273"/>
                <a:gd name="connsiteY78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40512 w 1062273"/>
                <a:gd name="connsiteY76" fmla="*/ 547663 h 832119"/>
                <a:gd name="connsiteX77" fmla="*/ 738393 w 1062273"/>
                <a:gd name="connsiteY77" fmla="*/ 665358 h 832119"/>
                <a:gd name="connsiteX78" fmla="*/ 302464 w 1062273"/>
                <a:gd name="connsiteY78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1029077 w 1062273"/>
                <a:gd name="connsiteY68" fmla="*/ 180049 h 832119"/>
                <a:gd name="connsiteX69" fmla="*/ 1062273 w 1062273"/>
                <a:gd name="connsiteY69" fmla="*/ 146853 h 832119"/>
                <a:gd name="connsiteX70" fmla="*/ 1059255 w 1062273"/>
                <a:gd name="connsiteY70" fmla="*/ 137799 h 832119"/>
                <a:gd name="connsiteX71" fmla="*/ 1038130 w 1062273"/>
                <a:gd name="connsiteY71" fmla="*/ 143835 h 832119"/>
                <a:gd name="connsiteX72" fmla="*/ 1026059 w 1062273"/>
                <a:gd name="connsiteY72" fmla="*/ 158924 h 832119"/>
                <a:gd name="connsiteX73" fmla="*/ 1001916 w 1062273"/>
                <a:gd name="connsiteY73" fmla="*/ 186084 h 832119"/>
                <a:gd name="connsiteX74" fmla="*/ 935524 w 1062273"/>
                <a:gd name="connsiteY74" fmla="*/ 306797 h 832119"/>
                <a:gd name="connsiteX75" fmla="*/ 840512 w 1062273"/>
                <a:gd name="connsiteY75" fmla="*/ 547663 h 832119"/>
                <a:gd name="connsiteX76" fmla="*/ 738393 w 1062273"/>
                <a:gd name="connsiteY76" fmla="*/ 665358 h 832119"/>
                <a:gd name="connsiteX77" fmla="*/ 302464 w 1062273"/>
                <a:gd name="connsiteY77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1029077 w 1062273"/>
                <a:gd name="connsiteY68" fmla="*/ 180049 h 832119"/>
                <a:gd name="connsiteX69" fmla="*/ 1062273 w 1062273"/>
                <a:gd name="connsiteY69" fmla="*/ 146853 h 832119"/>
                <a:gd name="connsiteX70" fmla="*/ 1059255 w 1062273"/>
                <a:gd name="connsiteY70" fmla="*/ 137799 h 832119"/>
                <a:gd name="connsiteX71" fmla="*/ 1038130 w 1062273"/>
                <a:gd name="connsiteY71" fmla="*/ 143835 h 832119"/>
                <a:gd name="connsiteX72" fmla="*/ 1026059 w 1062273"/>
                <a:gd name="connsiteY72" fmla="*/ 158924 h 832119"/>
                <a:gd name="connsiteX73" fmla="*/ 935524 w 1062273"/>
                <a:gd name="connsiteY73" fmla="*/ 306797 h 832119"/>
                <a:gd name="connsiteX74" fmla="*/ 840512 w 1062273"/>
                <a:gd name="connsiteY74" fmla="*/ 547663 h 832119"/>
                <a:gd name="connsiteX75" fmla="*/ 738393 w 1062273"/>
                <a:gd name="connsiteY75" fmla="*/ 665358 h 832119"/>
                <a:gd name="connsiteX76" fmla="*/ 302464 w 1062273"/>
                <a:gd name="connsiteY76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1029077 w 1062273"/>
                <a:gd name="connsiteY67" fmla="*/ 180049 h 832119"/>
                <a:gd name="connsiteX68" fmla="*/ 1062273 w 1062273"/>
                <a:gd name="connsiteY68" fmla="*/ 146853 h 832119"/>
                <a:gd name="connsiteX69" fmla="*/ 1059255 w 1062273"/>
                <a:gd name="connsiteY69" fmla="*/ 137799 h 832119"/>
                <a:gd name="connsiteX70" fmla="*/ 1038130 w 1062273"/>
                <a:gd name="connsiteY70" fmla="*/ 143835 h 832119"/>
                <a:gd name="connsiteX71" fmla="*/ 1026059 w 1062273"/>
                <a:gd name="connsiteY71" fmla="*/ 158924 h 832119"/>
                <a:gd name="connsiteX72" fmla="*/ 935524 w 1062273"/>
                <a:gd name="connsiteY72" fmla="*/ 306797 h 832119"/>
                <a:gd name="connsiteX73" fmla="*/ 840512 w 1062273"/>
                <a:gd name="connsiteY73" fmla="*/ 547663 h 832119"/>
                <a:gd name="connsiteX74" fmla="*/ 738393 w 1062273"/>
                <a:gd name="connsiteY74" fmla="*/ 665358 h 832119"/>
                <a:gd name="connsiteX75" fmla="*/ 302464 w 1062273"/>
                <a:gd name="connsiteY75" fmla="*/ 818683 h 832119"/>
                <a:gd name="connsiteX0" fmla="*/ 0 w 1062959"/>
                <a:gd name="connsiteY0" fmla="*/ 527098 h 832119"/>
                <a:gd name="connsiteX1" fmla="*/ 138819 w 1062959"/>
                <a:gd name="connsiteY1" fmla="*/ 385261 h 832119"/>
                <a:gd name="connsiteX2" fmla="*/ 162962 w 1062959"/>
                <a:gd name="connsiteY2" fmla="*/ 336975 h 832119"/>
                <a:gd name="connsiteX3" fmla="*/ 178051 w 1062959"/>
                <a:gd name="connsiteY3" fmla="*/ 306797 h 832119"/>
                <a:gd name="connsiteX4" fmla="*/ 146972 w 1062959"/>
                <a:gd name="connsiteY4" fmla="*/ 35121 h 832119"/>
                <a:gd name="connsiteX5" fmla="*/ 193140 w 1062959"/>
                <a:gd name="connsiteY5" fmla="*/ 324904 h 832119"/>
                <a:gd name="connsiteX6" fmla="*/ 199176 w 1062959"/>
                <a:gd name="connsiteY6" fmla="*/ 367154 h 832119"/>
                <a:gd name="connsiteX7" fmla="*/ 202194 w 1062959"/>
                <a:gd name="connsiteY7" fmla="*/ 424492 h 832119"/>
                <a:gd name="connsiteX8" fmla="*/ 205212 w 1062959"/>
                <a:gd name="connsiteY8" fmla="*/ 454670 h 832119"/>
                <a:gd name="connsiteX9" fmla="*/ 208229 w 1062959"/>
                <a:gd name="connsiteY9" fmla="*/ 548223 h 832119"/>
                <a:gd name="connsiteX10" fmla="*/ 112560 w 1062959"/>
                <a:gd name="connsiteY10" fmla="*/ 819245 h 832119"/>
                <a:gd name="connsiteX11" fmla="*/ 184087 w 1062959"/>
                <a:gd name="connsiteY11" fmla="*/ 557276 h 832119"/>
                <a:gd name="connsiteX12" fmla="*/ 193140 w 1062959"/>
                <a:gd name="connsiteY12" fmla="*/ 518045 h 832119"/>
                <a:gd name="connsiteX13" fmla="*/ 199176 w 1062959"/>
                <a:gd name="connsiteY13" fmla="*/ 496920 h 832119"/>
                <a:gd name="connsiteX14" fmla="*/ 205212 w 1062959"/>
                <a:gd name="connsiteY14" fmla="*/ 487867 h 832119"/>
                <a:gd name="connsiteX15" fmla="*/ 214265 w 1062959"/>
                <a:gd name="connsiteY15" fmla="*/ 493902 h 832119"/>
                <a:gd name="connsiteX16" fmla="*/ 226336 w 1062959"/>
                <a:gd name="connsiteY16" fmla="*/ 524080 h 832119"/>
                <a:gd name="connsiteX17" fmla="*/ 232372 w 1062959"/>
                <a:gd name="connsiteY17" fmla="*/ 536152 h 832119"/>
                <a:gd name="connsiteX18" fmla="*/ 241425 w 1062959"/>
                <a:gd name="connsiteY18" fmla="*/ 560294 h 832119"/>
                <a:gd name="connsiteX19" fmla="*/ 250479 w 1062959"/>
                <a:gd name="connsiteY19" fmla="*/ 581419 h 832119"/>
                <a:gd name="connsiteX20" fmla="*/ 262550 w 1062959"/>
                <a:gd name="connsiteY20" fmla="*/ 587455 h 832119"/>
                <a:gd name="connsiteX21" fmla="*/ 289711 w 1062959"/>
                <a:gd name="connsiteY21" fmla="*/ 539169 h 832119"/>
                <a:gd name="connsiteX22" fmla="*/ 295746 w 1062959"/>
                <a:gd name="connsiteY22" fmla="*/ 530116 h 832119"/>
                <a:gd name="connsiteX23" fmla="*/ 298764 w 1062959"/>
                <a:gd name="connsiteY23" fmla="*/ 512009 h 832119"/>
                <a:gd name="connsiteX24" fmla="*/ 292728 w 1062959"/>
                <a:gd name="connsiteY24" fmla="*/ 499938 h 832119"/>
                <a:gd name="connsiteX25" fmla="*/ 301782 w 1062959"/>
                <a:gd name="connsiteY25" fmla="*/ 530116 h 832119"/>
                <a:gd name="connsiteX26" fmla="*/ 310835 w 1062959"/>
                <a:gd name="connsiteY26" fmla="*/ 539169 h 832119"/>
                <a:gd name="connsiteX27" fmla="*/ 319889 w 1062959"/>
                <a:gd name="connsiteY27" fmla="*/ 536152 h 832119"/>
                <a:gd name="connsiteX28" fmla="*/ 331960 w 1062959"/>
                <a:gd name="connsiteY28" fmla="*/ 515027 h 832119"/>
                <a:gd name="connsiteX29" fmla="*/ 344031 w 1062959"/>
                <a:gd name="connsiteY29" fmla="*/ 487867 h 832119"/>
                <a:gd name="connsiteX30" fmla="*/ 359120 w 1062959"/>
                <a:gd name="connsiteY30" fmla="*/ 460706 h 832119"/>
                <a:gd name="connsiteX31" fmla="*/ 365156 w 1062959"/>
                <a:gd name="connsiteY31" fmla="*/ 493902 h 832119"/>
                <a:gd name="connsiteX32" fmla="*/ 374210 w 1062959"/>
                <a:gd name="connsiteY32" fmla="*/ 499938 h 832119"/>
                <a:gd name="connsiteX33" fmla="*/ 389299 w 1062959"/>
                <a:gd name="connsiteY33" fmla="*/ 493902 h 832119"/>
                <a:gd name="connsiteX34" fmla="*/ 398352 w 1062959"/>
                <a:gd name="connsiteY34" fmla="*/ 490884 h 832119"/>
                <a:gd name="connsiteX35" fmla="*/ 401370 w 1062959"/>
                <a:gd name="connsiteY35" fmla="*/ 478813 h 832119"/>
                <a:gd name="connsiteX36" fmla="*/ 407406 w 1062959"/>
                <a:gd name="connsiteY36" fmla="*/ 469760 h 832119"/>
                <a:gd name="connsiteX37" fmla="*/ 410423 w 1062959"/>
                <a:gd name="connsiteY37" fmla="*/ 460706 h 832119"/>
                <a:gd name="connsiteX38" fmla="*/ 425513 w 1062959"/>
                <a:gd name="connsiteY38" fmla="*/ 484849 h 832119"/>
                <a:gd name="connsiteX39" fmla="*/ 440602 w 1062959"/>
                <a:gd name="connsiteY39" fmla="*/ 457688 h 832119"/>
                <a:gd name="connsiteX40" fmla="*/ 452673 w 1062959"/>
                <a:gd name="connsiteY40" fmla="*/ 436564 h 832119"/>
                <a:gd name="connsiteX41" fmla="*/ 470780 w 1062959"/>
                <a:gd name="connsiteY41" fmla="*/ 379225 h 832119"/>
                <a:gd name="connsiteX42" fmla="*/ 485869 w 1062959"/>
                <a:gd name="connsiteY42" fmla="*/ 346029 h 832119"/>
                <a:gd name="connsiteX43" fmla="*/ 497940 w 1062959"/>
                <a:gd name="connsiteY43" fmla="*/ 285672 h 832119"/>
                <a:gd name="connsiteX44" fmla="*/ 500958 w 1062959"/>
                <a:gd name="connsiteY44" fmla="*/ 231352 h 832119"/>
                <a:gd name="connsiteX45" fmla="*/ 506994 w 1062959"/>
                <a:gd name="connsiteY45" fmla="*/ 198156 h 832119"/>
                <a:gd name="connsiteX46" fmla="*/ 513029 w 1062959"/>
                <a:gd name="connsiteY46" fmla="*/ 183067 h 832119"/>
                <a:gd name="connsiteX47" fmla="*/ 513029 w 1062959"/>
                <a:gd name="connsiteY47" fmla="*/ 515027 h 832119"/>
                <a:gd name="connsiteX48" fmla="*/ 525101 w 1062959"/>
                <a:gd name="connsiteY48" fmla="*/ 563312 h 832119"/>
                <a:gd name="connsiteX49" fmla="*/ 531136 w 1062959"/>
                <a:gd name="connsiteY49" fmla="*/ 581419 h 832119"/>
                <a:gd name="connsiteX50" fmla="*/ 534154 w 1062959"/>
                <a:gd name="connsiteY50" fmla="*/ 593490 h 832119"/>
                <a:gd name="connsiteX51" fmla="*/ 543208 w 1062959"/>
                <a:gd name="connsiteY51" fmla="*/ 614615 h 832119"/>
                <a:gd name="connsiteX52" fmla="*/ 558297 w 1062959"/>
                <a:gd name="connsiteY52" fmla="*/ 668936 h 832119"/>
                <a:gd name="connsiteX53" fmla="*/ 555279 w 1062959"/>
                <a:gd name="connsiteY53" fmla="*/ 560294 h 832119"/>
                <a:gd name="connsiteX54" fmla="*/ 552261 w 1062959"/>
                <a:gd name="connsiteY54" fmla="*/ 466742 h 832119"/>
                <a:gd name="connsiteX55" fmla="*/ 549243 w 1062959"/>
                <a:gd name="connsiteY55" fmla="*/ 406385 h 832119"/>
                <a:gd name="connsiteX56" fmla="*/ 543208 w 1062959"/>
                <a:gd name="connsiteY56" fmla="*/ 394314 h 832119"/>
                <a:gd name="connsiteX57" fmla="*/ 540190 w 1062959"/>
                <a:gd name="connsiteY57" fmla="*/ 385261 h 832119"/>
                <a:gd name="connsiteX58" fmla="*/ 540190 w 1062959"/>
                <a:gd name="connsiteY58" fmla="*/ 430528 h 832119"/>
                <a:gd name="connsiteX59" fmla="*/ 555279 w 1062959"/>
                <a:gd name="connsiteY59" fmla="*/ 433546 h 832119"/>
                <a:gd name="connsiteX60" fmla="*/ 573386 w 1062959"/>
                <a:gd name="connsiteY60" fmla="*/ 430528 h 832119"/>
                <a:gd name="connsiteX61" fmla="*/ 582439 w 1062959"/>
                <a:gd name="connsiteY61" fmla="*/ 409403 h 832119"/>
                <a:gd name="connsiteX62" fmla="*/ 573386 w 1062959"/>
                <a:gd name="connsiteY62" fmla="*/ 400350 h 832119"/>
                <a:gd name="connsiteX63" fmla="*/ 579421 w 1062959"/>
                <a:gd name="connsiteY63" fmla="*/ 391296 h 832119"/>
                <a:gd name="connsiteX64" fmla="*/ 627707 w 1062959"/>
                <a:gd name="connsiteY64" fmla="*/ 382243 h 832119"/>
                <a:gd name="connsiteX65" fmla="*/ 666938 w 1062959"/>
                <a:gd name="connsiteY65" fmla="*/ 364136 h 832119"/>
                <a:gd name="connsiteX66" fmla="*/ 854043 w 1062959"/>
                <a:gd name="connsiteY66" fmla="*/ 279637 h 832119"/>
                <a:gd name="connsiteX67" fmla="*/ 1048742 w 1062959"/>
                <a:gd name="connsiteY67" fmla="*/ 248875 h 832119"/>
                <a:gd name="connsiteX68" fmla="*/ 1062273 w 1062959"/>
                <a:gd name="connsiteY68" fmla="*/ 146853 h 832119"/>
                <a:gd name="connsiteX69" fmla="*/ 1059255 w 1062959"/>
                <a:gd name="connsiteY69" fmla="*/ 137799 h 832119"/>
                <a:gd name="connsiteX70" fmla="*/ 1038130 w 1062959"/>
                <a:gd name="connsiteY70" fmla="*/ 143835 h 832119"/>
                <a:gd name="connsiteX71" fmla="*/ 1026059 w 1062959"/>
                <a:gd name="connsiteY71" fmla="*/ 158924 h 832119"/>
                <a:gd name="connsiteX72" fmla="*/ 935524 w 1062959"/>
                <a:gd name="connsiteY72" fmla="*/ 306797 h 832119"/>
                <a:gd name="connsiteX73" fmla="*/ 840512 w 1062959"/>
                <a:gd name="connsiteY73" fmla="*/ 547663 h 832119"/>
                <a:gd name="connsiteX74" fmla="*/ 738393 w 1062959"/>
                <a:gd name="connsiteY74" fmla="*/ 665358 h 832119"/>
                <a:gd name="connsiteX75" fmla="*/ 302464 w 1062959"/>
                <a:gd name="connsiteY75" fmla="*/ 818683 h 832119"/>
                <a:gd name="connsiteX0" fmla="*/ 0 w 1062959"/>
                <a:gd name="connsiteY0" fmla="*/ 527098 h 832119"/>
                <a:gd name="connsiteX1" fmla="*/ 138819 w 1062959"/>
                <a:gd name="connsiteY1" fmla="*/ 385261 h 832119"/>
                <a:gd name="connsiteX2" fmla="*/ 162962 w 1062959"/>
                <a:gd name="connsiteY2" fmla="*/ 336975 h 832119"/>
                <a:gd name="connsiteX3" fmla="*/ 178051 w 1062959"/>
                <a:gd name="connsiteY3" fmla="*/ 306797 h 832119"/>
                <a:gd name="connsiteX4" fmla="*/ 146972 w 1062959"/>
                <a:gd name="connsiteY4" fmla="*/ 35121 h 832119"/>
                <a:gd name="connsiteX5" fmla="*/ 193140 w 1062959"/>
                <a:gd name="connsiteY5" fmla="*/ 324904 h 832119"/>
                <a:gd name="connsiteX6" fmla="*/ 199176 w 1062959"/>
                <a:gd name="connsiteY6" fmla="*/ 367154 h 832119"/>
                <a:gd name="connsiteX7" fmla="*/ 202194 w 1062959"/>
                <a:gd name="connsiteY7" fmla="*/ 424492 h 832119"/>
                <a:gd name="connsiteX8" fmla="*/ 205212 w 1062959"/>
                <a:gd name="connsiteY8" fmla="*/ 454670 h 832119"/>
                <a:gd name="connsiteX9" fmla="*/ 208229 w 1062959"/>
                <a:gd name="connsiteY9" fmla="*/ 548223 h 832119"/>
                <a:gd name="connsiteX10" fmla="*/ 112560 w 1062959"/>
                <a:gd name="connsiteY10" fmla="*/ 819245 h 832119"/>
                <a:gd name="connsiteX11" fmla="*/ 184087 w 1062959"/>
                <a:gd name="connsiteY11" fmla="*/ 557276 h 832119"/>
                <a:gd name="connsiteX12" fmla="*/ 193140 w 1062959"/>
                <a:gd name="connsiteY12" fmla="*/ 518045 h 832119"/>
                <a:gd name="connsiteX13" fmla="*/ 199176 w 1062959"/>
                <a:gd name="connsiteY13" fmla="*/ 496920 h 832119"/>
                <a:gd name="connsiteX14" fmla="*/ 205212 w 1062959"/>
                <a:gd name="connsiteY14" fmla="*/ 487867 h 832119"/>
                <a:gd name="connsiteX15" fmla="*/ 214265 w 1062959"/>
                <a:gd name="connsiteY15" fmla="*/ 493902 h 832119"/>
                <a:gd name="connsiteX16" fmla="*/ 226336 w 1062959"/>
                <a:gd name="connsiteY16" fmla="*/ 524080 h 832119"/>
                <a:gd name="connsiteX17" fmla="*/ 232372 w 1062959"/>
                <a:gd name="connsiteY17" fmla="*/ 536152 h 832119"/>
                <a:gd name="connsiteX18" fmla="*/ 241425 w 1062959"/>
                <a:gd name="connsiteY18" fmla="*/ 560294 h 832119"/>
                <a:gd name="connsiteX19" fmla="*/ 250479 w 1062959"/>
                <a:gd name="connsiteY19" fmla="*/ 581419 h 832119"/>
                <a:gd name="connsiteX20" fmla="*/ 262550 w 1062959"/>
                <a:gd name="connsiteY20" fmla="*/ 587455 h 832119"/>
                <a:gd name="connsiteX21" fmla="*/ 289711 w 1062959"/>
                <a:gd name="connsiteY21" fmla="*/ 539169 h 832119"/>
                <a:gd name="connsiteX22" fmla="*/ 295746 w 1062959"/>
                <a:gd name="connsiteY22" fmla="*/ 530116 h 832119"/>
                <a:gd name="connsiteX23" fmla="*/ 298764 w 1062959"/>
                <a:gd name="connsiteY23" fmla="*/ 512009 h 832119"/>
                <a:gd name="connsiteX24" fmla="*/ 292728 w 1062959"/>
                <a:gd name="connsiteY24" fmla="*/ 499938 h 832119"/>
                <a:gd name="connsiteX25" fmla="*/ 301782 w 1062959"/>
                <a:gd name="connsiteY25" fmla="*/ 530116 h 832119"/>
                <a:gd name="connsiteX26" fmla="*/ 310835 w 1062959"/>
                <a:gd name="connsiteY26" fmla="*/ 539169 h 832119"/>
                <a:gd name="connsiteX27" fmla="*/ 319889 w 1062959"/>
                <a:gd name="connsiteY27" fmla="*/ 536152 h 832119"/>
                <a:gd name="connsiteX28" fmla="*/ 331960 w 1062959"/>
                <a:gd name="connsiteY28" fmla="*/ 515027 h 832119"/>
                <a:gd name="connsiteX29" fmla="*/ 344031 w 1062959"/>
                <a:gd name="connsiteY29" fmla="*/ 487867 h 832119"/>
                <a:gd name="connsiteX30" fmla="*/ 359120 w 1062959"/>
                <a:gd name="connsiteY30" fmla="*/ 460706 h 832119"/>
                <a:gd name="connsiteX31" fmla="*/ 365156 w 1062959"/>
                <a:gd name="connsiteY31" fmla="*/ 493902 h 832119"/>
                <a:gd name="connsiteX32" fmla="*/ 374210 w 1062959"/>
                <a:gd name="connsiteY32" fmla="*/ 499938 h 832119"/>
                <a:gd name="connsiteX33" fmla="*/ 389299 w 1062959"/>
                <a:gd name="connsiteY33" fmla="*/ 493902 h 832119"/>
                <a:gd name="connsiteX34" fmla="*/ 398352 w 1062959"/>
                <a:gd name="connsiteY34" fmla="*/ 490884 h 832119"/>
                <a:gd name="connsiteX35" fmla="*/ 401370 w 1062959"/>
                <a:gd name="connsiteY35" fmla="*/ 478813 h 832119"/>
                <a:gd name="connsiteX36" fmla="*/ 407406 w 1062959"/>
                <a:gd name="connsiteY36" fmla="*/ 469760 h 832119"/>
                <a:gd name="connsiteX37" fmla="*/ 410423 w 1062959"/>
                <a:gd name="connsiteY37" fmla="*/ 460706 h 832119"/>
                <a:gd name="connsiteX38" fmla="*/ 425513 w 1062959"/>
                <a:gd name="connsiteY38" fmla="*/ 484849 h 832119"/>
                <a:gd name="connsiteX39" fmla="*/ 440602 w 1062959"/>
                <a:gd name="connsiteY39" fmla="*/ 457688 h 832119"/>
                <a:gd name="connsiteX40" fmla="*/ 452673 w 1062959"/>
                <a:gd name="connsiteY40" fmla="*/ 436564 h 832119"/>
                <a:gd name="connsiteX41" fmla="*/ 470780 w 1062959"/>
                <a:gd name="connsiteY41" fmla="*/ 379225 h 832119"/>
                <a:gd name="connsiteX42" fmla="*/ 485869 w 1062959"/>
                <a:gd name="connsiteY42" fmla="*/ 346029 h 832119"/>
                <a:gd name="connsiteX43" fmla="*/ 497940 w 1062959"/>
                <a:gd name="connsiteY43" fmla="*/ 285672 h 832119"/>
                <a:gd name="connsiteX44" fmla="*/ 500958 w 1062959"/>
                <a:gd name="connsiteY44" fmla="*/ 231352 h 832119"/>
                <a:gd name="connsiteX45" fmla="*/ 506994 w 1062959"/>
                <a:gd name="connsiteY45" fmla="*/ 198156 h 832119"/>
                <a:gd name="connsiteX46" fmla="*/ 513029 w 1062959"/>
                <a:gd name="connsiteY46" fmla="*/ 183067 h 832119"/>
                <a:gd name="connsiteX47" fmla="*/ 513029 w 1062959"/>
                <a:gd name="connsiteY47" fmla="*/ 515027 h 832119"/>
                <a:gd name="connsiteX48" fmla="*/ 525101 w 1062959"/>
                <a:gd name="connsiteY48" fmla="*/ 563312 h 832119"/>
                <a:gd name="connsiteX49" fmla="*/ 531136 w 1062959"/>
                <a:gd name="connsiteY49" fmla="*/ 581419 h 832119"/>
                <a:gd name="connsiteX50" fmla="*/ 534154 w 1062959"/>
                <a:gd name="connsiteY50" fmla="*/ 593490 h 832119"/>
                <a:gd name="connsiteX51" fmla="*/ 543208 w 1062959"/>
                <a:gd name="connsiteY51" fmla="*/ 614615 h 832119"/>
                <a:gd name="connsiteX52" fmla="*/ 558297 w 1062959"/>
                <a:gd name="connsiteY52" fmla="*/ 668936 h 832119"/>
                <a:gd name="connsiteX53" fmla="*/ 555279 w 1062959"/>
                <a:gd name="connsiteY53" fmla="*/ 560294 h 832119"/>
                <a:gd name="connsiteX54" fmla="*/ 552261 w 1062959"/>
                <a:gd name="connsiteY54" fmla="*/ 466742 h 832119"/>
                <a:gd name="connsiteX55" fmla="*/ 549243 w 1062959"/>
                <a:gd name="connsiteY55" fmla="*/ 406385 h 832119"/>
                <a:gd name="connsiteX56" fmla="*/ 543208 w 1062959"/>
                <a:gd name="connsiteY56" fmla="*/ 394314 h 832119"/>
                <a:gd name="connsiteX57" fmla="*/ 540190 w 1062959"/>
                <a:gd name="connsiteY57" fmla="*/ 385261 h 832119"/>
                <a:gd name="connsiteX58" fmla="*/ 540190 w 1062959"/>
                <a:gd name="connsiteY58" fmla="*/ 430528 h 832119"/>
                <a:gd name="connsiteX59" fmla="*/ 555279 w 1062959"/>
                <a:gd name="connsiteY59" fmla="*/ 433546 h 832119"/>
                <a:gd name="connsiteX60" fmla="*/ 573386 w 1062959"/>
                <a:gd name="connsiteY60" fmla="*/ 430528 h 832119"/>
                <a:gd name="connsiteX61" fmla="*/ 582439 w 1062959"/>
                <a:gd name="connsiteY61" fmla="*/ 409403 h 832119"/>
                <a:gd name="connsiteX62" fmla="*/ 573386 w 1062959"/>
                <a:gd name="connsiteY62" fmla="*/ 400350 h 832119"/>
                <a:gd name="connsiteX63" fmla="*/ 579421 w 1062959"/>
                <a:gd name="connsiteY63" fmla="*/ 391296 h 832119"/>
                <a:gd name="connsiteX64" fmla="*/ 627707 w 1062959"/>
                <a:gd name="connsiteY64" fmla="*/ 382243 h 832119"/>
                <a:gd name="connsiteX65" fmla="*/ 666938 w 1062959"/>
                <a:gd name="connsiteY65" fmla="*/ 364136 h 832119"/>
                <a:gd name="connsiteX66" fmla="*/ 854043 w 1062959"/>
                <a:gd name="connsiteY66" fmla="*/ 279637 h 832119"/>
                <a:gd name="connsiteX67" fmla="*/ 1048742 w 1062959"/>
                <a:gd name="connsiteY67" fmla="*/ 248875 h 832119"/>
                <a:gd name="connsiteX68" fmla="*/ 1062273 w 1062959"/>
                <a:gd name="connsiteY68" fmla="*/ 146853 h 832119"/>
                <a:gd name="connsiteX69" fmla="*/ 1059255 w 1062959"/>
                <a:gd name="connsiteY69" fmla="*/ 137799 h 832119"/>
                <a:gd name="connsiteX70" fmla="*/ 1038130 w 1062959"/>
                <a:gd name="connsiteY70" fmla="*/ 143835 h 832119"/>
                <a:gd name="connsiteX71" fmla="*/ 935524 w 1062959"/>
                <a:gd name="connsiteY71" fmla="*/ 306797 h 832119"/>
                <a:gd name="connsiteX72" fmla="*/ 840512 w 1062959"/>
                <a:gd name="connsiteY72" fmla="*/ 547663 h 832119"/>
                <a:gd name="connsiteX73" fmla="*/ 738393 w 1062959"/>
                <a:gd name="connsiteY73" fmla="*/ 665358 h 832119"/>
                <a:gd name="connsiteX74" fmla="*/ 302464 w 1062959"/>
                <a:gd name="connsiteY74" fmla="*/ 818683 h 832119"/>
                <a:gd name="connsiteX0" fmla="*/ 0 w 1069960"/>
                <a:gd name="connsiteY0" fmla="*/ 527098 h 832119"/>
                <a:gd name="connsiteX1" fmla="*/ 138819 w 1069960"/>
                <a:gd name="connsiteY1" fmla="*/ 385261 h 832119"/>
                <a:gd name="connsiteX2" fmla="*/ 162962 w 1069960"/>
                <a:gd name="connsiteY2" fmla="*/ 336975 h 832119"/>
                <a:gd name="connsiteX3" fmla="*/ 178051 w 1069960"/>
                <a:gd name="connsiteY3" fmla="*/ 306797 h 832119"/>
                <a:gd name="connsiteX4" fmla="*/ 146972 w 1069960"/>
                <a:gd name="connsiteY4" fmla="*/ 35121 h 832119"/>
                <a:gd name="connsiteX5" fmla="*/ 193140 w 1069960"/>
                <a:gd name="connsiteY5" fmla="*/ 324904 h 832119"/>
                <a:gd name="connsiteX6" fmla="*/ 199176 w 1069960"/>
                <a:gd name="connsiteY6" fmla="*/ 367154 h 832119"/>
                <a:gd name="connsiteX7" fmla="*/ 202194 w 1069960"/>
                <a:gd name="connsiteY7" fmla="*/ 424492 h 832119"/>
                <a:gd name="connsiteX8" fmla="*/ 205212 w 1069960"/>
                <a:gd name="connsiteY8" fmla="*/ 454670 h 832119"/>
                <a:gd name="connsiteX9" fmla="*/ 208229 w 1069960"/>
                <a:gd name="connsiteY9" fmla="*/ 548223 h 832119"/>
                <a:gd name="connsiteX10" fmla="*/ 112560 w 1069960"/>
                <a:gd name="connsiteY10" fmla="*/ 819245 h 832119"/>
                <a:gd name="connsiteX11" fmla="*/ 184087 w 1069960"/>
                <a:gd name="connsiteY11" fmla="*/ 557276 h 832119"/>
                <a:gd name="connsiteX12" fmla="*/ 193140 w 1069960"/>
                <a:gd name="connsiteY12" fmla="*/ 518045 h 832119"/>
                <a:gd name="connsiteX13" fmla="*/ 199176 w 1069960"/>
                <a:gd name="connsiteY13" fmla="*/ 496920 h 832119"/>
                <a:gd name="connsiteX14" fmla="*/ 205212 w 1069960"/>
                <a:gd name="connsiteY14" fmla="*/ 487867 h 832119"/>
                <a:gd name="connsiteX15" fmla="*/ 214265 w 1069960"/>
                <a:gd name="connsiteY15" fmla="*/ 493902 h 832119"/>
                <a:gd name="connsiteX16" fmla="*/ 226336 w 1069960"/>
                <a:gd name="connsiteY16" fmla="*/ 524080 h 832119"/>
                <a:gd name="connsiteX17" fmla="*/ 232372 w 1069960"/>
                <a:gd name="connsiteY17" fmla="*/ 536152 h 832119"/>
                <a:gd name="connsiteX18" fmla="*/ 241425 w 1069960"/>
                <a:gd name="connsiteY18" fmla="*/ 560294 h 832119"/>
                <a:gd name="connsiteX19" fmla="*/ 250479 w 1069960"/>
                <a:gd name="connsiteY19" fmla="*/ 581419 h 832119"/>
                <a:gd name="connsiteX20" fmla="*/ 262550 w 1069960"/>
                <a:gd name="connsiteY20" fmla="*/ 587455 h 832119"/>
                <a:gd name="connsiteX21" fmla="*/ 289711 w 1069960"/>
                <a:gd name="connsiteY21" fmla="*/ 539169 h 832119"/>
                <a:gd name="connsiteX22" fmla="*/ 295746 w 1069960"/>
                <a:gd name="connsiteY22" fmla="*/ 530116 h 832119"/>
                <a:gd name="connsiteX23" fmla="*/ 298764 w 1069960"/>
                <a:gd name="connsiteY23" fmla="*/ 512009 h 832119"/>
                <a:gd name="connsiteX24" fmla="*/ 292728 w 1069960"/>
                <a:gd name="connsiteY24" fmla="*/ 499938 h 832119"/>
                <a:gd name="connsiteX25" fmla="*/ 301782 w 1069960"/>
                <a:gd name="connsiteY25" fmla="*/ 530116 h 832119"/>
                <a:gd name="connsiteX26" fmla="*/ 310835 w 1069960"/>
                <a:gd name="connsiteY26" fmla="*/ 539169 h 832119"/>
                <a:gd name="connsiteX27" fmla="*/ 319889 w 1069960"/>
                <a:gd name="connsiteY27" fmla="*/ 536152 h 832119"/>
                <a:gd name="connsiteX28" fmla="*/ 331960 w 1069960"/>
                <a:gd name="connsiteY28" fmla="*/ 515027 h 832119"/>
                <a:gd name="connsiteX29" fmla="*/ 344031 w 1069960"/>
                <a:gd name="connsiteY29" fmla="*/ 487867 h 832119"/>
                <a:gd name="connsiteX30" fmla="*/ 359120 w 1069960"/>
                <a:gd name="connsiteY30" fmla="*/ 460706 h 832119"/>
                <a:gd name="connsiteX31" fmla="*/ 365156 w 1069960"/>
                <a:gd name="connsiteY31" fmla="*/ 493902 h 832119"/>
                <a:gd name="connsiteX32" fmla="*/ 374210 w 1069960"/>
                <a:gd name="connsiteY32" fmla="*/ 499938 h 832119"/>
                <a:gd name="connsiteX33" fmla="*/ 389299 w 1069960"/>
                <a:gd name="connsiteY33" fmla="*/ 493902 h 832119"/>
                <a:gd name="connsiteX34" fmla="*/ 398352 w 1069960"/>
                <a:gd name="connsiteY34" fmla="*/ 490884 h 832119"/>
                <a:gd name="connsiteX35" fmla="*/ 401370 w 1069960"/>
                <a:gd name="connsiteY35" fmla="*/ 478813 h 832119"/>
                <a:gd name="connsiteX36" fmla="*/ 407406 w 1069960"/>
                <a:gd name="connsiteY36" fmla="*/ 469760 h 832119"/>
                <a:gd name="connsiteX37" fmla="*/ 410423 w 1069960"/>
                <a:gd name="connsiteY37" fmla="*/ 460706 h 832119"/>
                <a:gd name="connsiteX38" fmla="*/ 425513 w 1069960"/>
                <a:gd name="connsiteY38" fmla="*/ 484849 h 832119"/>
                <a:gd name="connsiteX39" fmla="*/ 440602 w 1069960"/>
                <a:gd name="connsiteY39" fmla="*/ 457688 h 832119"/>
                <a:gd name="connsiteX40" fmla="*/ 452673 w 1069960"/>
                <a:gd name="connsiteY40" fmla="*/ 436564 h 832119"/>
                <a:gd name="connsiteX41" fmla="*/ 470780 w 1069960"/>
                <a:gd name="connsiteY41" fmla="*/ 379225 h 832119"/>
                <a:gd name="connsiteX42" fmla="*/ 485869 w 1069960"/>
                <a:gd name="connsiteY42" fmla="*/ 346029 h 832119"/>
                <a:gd name="connsiteX43" fmla="*/ 497940 w 1069960"/>
                <a:gd name="connsiteY43" fmla="*/ 285672 h 832119"/>
                <a:gd name="connsiteX44" fmla="*/ 500958 w 1069960"/>
                <a:gd name="connsiteY44" fmla="*/ 231352 h 832119"/>
                <a:gd name="connsiteX45" fmla="*/ 506994 w 1069960"/>
                <a:gd name="connsiteY45" fmla="*/ 198156 h 832119"/>
                <a:gd name="connsiteX46" fmla="*/ 513029 w 1069960"/>
                <a:gd name="connsiteY46" fmla="*/ 183067 h 832119"/>
                <a:gd name="connsiteX47" fmla="*/ 513029 w 1069960"/>
                <a:gd name="connsiteY47" fmla="*/ 515027 h 832119"/>
                <a:gd name="connsiteX48" fmla="*/ 525101 w 1069960"/>
                <a:gd name="connsiteY48" fmla="*/ 563312 h 832119"/>
                <a:gd name="connsiteX49" fmla="*/ 531136 w 1069960"/>
                <a:gd name="connsiteY49" fmla="*/ 581419 h 832119"/>
                <a:gd name="connsiteX50" fmla="*/ 534154 w 1069960"/>
                <a:gd name="connsiteY50" fmla="*/ 593490 h 832119"/>
                <a:gd name="connsiteX51" fmla="*/ 543208 w 1069960"/>
                <a:gd name="connsiteY51" fmla="*/ 614615 h 832119"/>
                <a:gd name="connsiteX52" fmla="*/ 558297 w 1069960"/>
                <a:gd name="connsiteY52" fmla="*/ 668936 h 832119"/>
                <a:gd name="connsiteX53" fmla="*/ 555279 w 1069960"/>
                <a:gd name="connsiteY53" fmla="*/ 560294 h 832119"/>
                <a:gd name="connsiteX54" fmla="*/ 552261 w 1069960"/>
                <a:gd name="connsiteY54" fmla="*/ 466742 h 832119"/>
                <a:gd name="connsiteX55" fmla="*/ 549243 w 1069960"/>
                <a:gd name="connsiteY55" fmla="*/ 406385 h 832119"/>
                <a:gd name="connsiteX56" fmla="*/ 543208 w 1069960"/>
                <a:gd name="connsiteY56" fmla="*/ 394314 h 832119"/>
                <a:gd name="connsiteX57" fmla="*/ 540190 w 1069960"/>
                <a:gd name="connsiteY57" fmla="*/ 385261 h 832119"/>
                <a:gd name="connsiteX58" fmla="*/ 540190 w 1069960"/>
                <a:gd name="connsiteY58" fmla="*/ 430528 h 832119"/>
                <a:gd name="connsiteX59" fmla="*/ 555279 w 1069960"/>
                <a:gd name="connsiteY59" fmla="*/ 433546 h 832119"/>
                <a:gd name="connsiteX60" fmla="*/ 573386 w 1069960"/>
                <a:gd name="connsiteY60" fmla="*/ 430528 h 832119"/>
                <a:gd name="connsiteX61" fmla="*/ 582439 w 1069960"/>
                <a:gd name="connsiteY61" fmla="*/ 409403 h 832119"/>
                <a:gd name="connsiteX62" fmla="*/ 573386 w 1069960"/>
                <a:gd name="connsiteY62" fmla="*/ 400350 h 832119"/>
                <a:gd name="connsiteX63" fmla="*/ 579421 w 1069960"/>
                <a:gd name="connsiteY63" fmla="*/ 391296 h 832119"/>
                <a:gd name="connsiteX64" fmla="*/ 627707 w 1069960"/>
                <a:gd name="connsiteY64" fmla="*/ 382243 h 832119"/>
                <a:gd name="connsiteX65" fmla="*/ 666938 w 1069960"/>
                <a:gd name="connsiteY65" fmla="*/ 364136 h 832119"/>
                <a:gd name="connsiteX66" fmla="*/ 854043 w 1069960"/>
                <a:gd name="connsiteY66" fmla="*/ 279637 h 832119"/>
                <a:gd name="connsiteX67" fmla="*/ 1048742 w 1069960"/>
                <a:gd name="connsiteY67" fmla="*/ 248875 h 832119"/>
                <a:gd name="connsiteX68" fmla="*/ 1062273 w 1069960"/>
                <a:gd name="connsiteY68" fmla="*/ 146853 h 832119"/>
                <a:gd name="connsiteX69" fmla="*/ 1059255 w 1069960"/>
                <a:gd name="connsiteY69" fmla="*/ 137799 h 832119"/>
                <a:gd name="connsiteX70" fmla="*/ 935524 w 1069960"/>
                <a:gd name="connsiteY70" fmla="*/ 306797 h 832119"/>
                <a:gd name="connsiteX71" fmla="*/ 840512 w 1069960"/>
                <a:gd name="connsiteY71" fmla="*/ 547663 h 832119"/>
                <a:gd name="connsiteX72" fmla="*/ 738393 w 1069960"/>
                <a:gd name="connsiteY72" fmla="*/ 665358 h 832119"/>
                <a:gd name="connsiteX73" fmla="*/ 302464 w 1069960"/>
                <a:gd name="connsiteY73" fmla="*/ 818683 h 832119"/>
                <a:gd name="connsiteX0" fmla="*/ 0 w 1071637"/>
                <a:gd name="connsiteY0" fmla="*/ 527098 h 832119"/>
                <a:gd name="connsiteX1" fmla="*/ 138819 w 1071637"/>
                <a:gd name="connsiteY1" fmla="*/ 385261 h 832119"/>
                <a:gd name="connsiteX2" fmla="*/ 162962 w 1071637"/>
                <a:gd name="connsiteY2" fmla="*/ 336975 h 832119"/>
                <a:gd name="connsiteX3" fmla="*/ 178051 w 1071637"/>
                <a:gd name="connsiteY3" fmla="*/ 306797 h 832119"/>
                <a:gd name="connsiteX4" fmla="*/ 146972 w 1071637"/>
                <a:gd name="connsiteY4" fmla="*/ 35121 h 832119"/>
                <a:gd name="connsiteX5" fmla="*/ 193140 w 1071637"/>
                <a:gd name="connsiteY5" fmla="*/ 324904 h 832119"/>
                <a:gd name="connsiteX6" fmla="*/ 199176 w 1071637"/>
                <a:gd name="connsiteY6" fmla="*/ 367154 h 832119"/>
                <a:gd name="connsiteX7" fmla="*/ 202194 w 1071637"/>
                <a:gd name="connsiteY7" fmla="*/ 424492 h 832119"/>
                <a:gd name="connsiteX8" fmla="*/ 205212 w 1071637"/>
                <a:gd name="connsiteY8" fmla="*/ 454670 h 832119"/>
                <a:gd name="connsiteX9" fmla="*/ 208229 w 1071637"/>
                <a:gd name="connsiteY9" fmla="*/ 548223 h 832119"/>
                <a:gd name="connsiteX10" fmla="*/ 112560 w 1071637"/>
                <a:gd name="connsiteY10" fmla="*/ 819245 h 832119"/>
                <a:gd name="connsiteX11" fmla="*/ 184087 w 1071637"/>
                <a:gd name="connsiteY11" fmla="*/ 557276 h 832119"/>
                <a:gd name="connsiteX12" fmla="*/ 193140 w 1071637"/>
                <a:gd name="connsiteY12" fmla="*/ 518045 h 832119"/>
                <a:gd name="connsiteX13" fmla="*/ 199176 w 1071637"/>
                <a:gd name="connsiteY13" fmla="*/ 496920 h 832119"/>
                <a:gd name="connsiteX14" fmla="*/ 205212 w 1071637"/>
                <a:gd name="connsiteY14" fmla="*/ 487867 h 832119"/>
                <a:gd name="connsiteX15" fmla="*/ 214265 w 1071637"/>
                <a:gd name="connsiteY15" fmla="*/ 493902 h 832119"/>
                <a:gd name="connsiteX16" fmla="*/ 226336 w 1071637"/>
                <a:gd name="connsiteY16" fmla="*/ 524080 h 832119"/>
                <a:gd name="connsiteX17" fmla="*/ 232372 w 1071637"/>
                <a:gd name="connsiteY17" fmla="*/ 536152 h 832119"/>
                <a:gd name="connsiteX18" fmla="*/ 241425 w 1071637"/>
                <a:gd name="connsiteY18" fmla="*/ 560294 h 832119"/>
                <a:gd name="connsiteX19" fmla="*/ 250479 w 1071637"/>
                <a:gd name="connsiteY19" fmla="*/ 581419 h 832119"/>
                <a:gd name="connsiteX20" fmla="*/ 262550 w 1071637"/>
                <a:gd name="connsiteY20" fmla="*/ 587455 h 832119"/>
                <a:gd name="connsiteX21" fmla="*/ 289711 w 1071637"/>
                <a:gd name="connsiteY21" fmla="*/ 539169 h 832119"/>
                <a:gd name="connsiteX22" fmla="*/ 295746 w 1071637"/>
                <a:gd name="connsiteY22" fmla="*/ 530116 h 832119"/>
                <a:gd name="connsiteX23" fmla="*/ 298764 w 1071637"/>
                <a:gd name="connsiteY23" fmla="*/ 512009 h 832119"/>
                <a:gd name="connsiteX24" fmla="*/ 292728 w 1071637"/>
                <a:gd name="connsiteY24" fmla="*/ 499938 h 832119"/>
                <a:gd name="connsiteX25" fmla="*/ 301782 w 1071637"/>
                <a:gd name="connsiteY25" fmla="*/ 530116 h 832119"/>
                <a:gd name="connsiteX26" fmla="*/ 310835 w 1071637"/>
                <a:gd name="connsiteY26" fmla="*/ 539169 h 832119"/>
                <a:gd name="connsiteX27" fmla="*/ 319889 w 1071637"/>
                <a:gd name="connsiteY27" fmla="*/ 536152 h 832119"/>
                <a:gd name="connsiteX28" fmla="*/ 331960 w 1071637"/>
                <a:gd name="connsiteY28" fmla="*/ 515027 h 832119"/>
                <a:gd name="connsiteX29" fmla="*/ 344031 w 1071637"/>
                <a:gd name="connsiteY29" fmla="*/ 487867 h 832119"/>
                <a:gd name="connsiteX30" fmla="*/ 359120 w 1071637"/>
                <a:gd name="connsiteY30" fmla="*/ 460706 h 832119"/>
                <a:gd name="connsiteX31" fmla="*/ 365156 w 1071637"/>
                <a:gd name="connsiteY31" fmla="*/ 493902 h 832119"/>
                <a:gd name="connsiteX32" fmla="*/ 374210 w 1071637"/>
                <a:gd name="connsiteY32" fmla="*/ 499938 h 832119"/>
                <a:gd name="connsiteX33" fmla="*/ 389299 w 1071637"/>
                <a:gd name="connsiteY33" fmla="*/ 493902 h 832119"/>
                <a:gd name="connsiteX34" fmla="*/ 398352 w 1071637"/>
                <a:gd name="connsiteY34" fmla="*/ 490884 h 832119"/>
                <a:gd name="connsiteX35" fmla="*/ 401370 w 1071637"/>
                <a:gd name="connsiteY35" fmla="*/ 478813 h 832119"/>
                <a:gd name="connsiteX36" fmla="*/ 407406 w 1071637"/>
                <a:gd name="connsiteY36" fmla="*/ 469760 h 832119"/>
                <a:gd name="connsiteX37" fmla="*/ 410423 w 1071637"/>
                <a:gd name="connsiteY37" fmla="*/ 460706 h 832119"/>
                <a:gd name="connsiteX38" fmla="*/ 425513 w 1071637"/>
                <a:gd name="connsiteY38" fmla="*/ 484849 h 832119"/>
                <a:gd name="connsiteX39" fmla="*/ 440602 w 1071637"/>
                <a:gd name="connsiteY39" fmla="*/ 457688 h 832119"/>
                <a:gd name="connsiteX40" fmla="*/ 452673 w 1071637"/>
                <a:gd name="connsiteY40" fmla="*/ 436564 h 832119"/>
                <a:gd name="connsiteX41" fmla="*/ 470780 w 1071637"/>
                <a:gd name="connsiteY41" fmla="*/ 379225 h 832119"/>
                <a:gd name="connsiteX42" fmla="*/ 485869 w 1071637"/>
                <a:gd name="connsiteY42" fmla="*/ 346029 h 832119"/>
                <a:gd name="connsiteX43" fmla="*/ 497940 w 1071637"/>
                <a:gd name="connsiteY43" fmla="*/ 285672 h 832119"/>
                <a:gd name="connsiteX44" fmla="*/ 500958 w 1071637"/>
                <a:gd name="connsiteY44" fmla="*/ 231352 h 832119"/>
                <a:gd name="connsiteX45" fmla="*/ 506994 w 1071637"/>
                <a:gd name="connsiteY45" fmla="*/ 198156 h 832119"/>
                <a:gd name="connsiteX46" fmla="*/ 513029 w 1071637"/>
                <a:gd name="connsiteY46" fmla="*/ 183067 h 832119"/>
                <a:gd name="connsiteX47" fmla="*/ 513029 w 1071637"/>
                <a:gd name="connsiteY47" fmla="*/ 515027 h 832119"/>
                <a:gd name="connsiteX48" fmla="*/ 525101 w 1071637"/>
                <a:gd name="connsiteY48" fmla="*/ 563312 h 832119"/>
                <a:gd name="connsiteX49" fmla="*/ 531136 w 1071637"/>
                <a:gd name="connsiteY49" fmla="*/ 581419 h 832119"/>
                <a:gd name="connsiteX50" fmla="*/ 534154 w 1071637"/>
                <a:gd name="connsiteY50" fmla="*/ 593490 h 832119"/>
                <a:gd name="connsiteX51" fmla="*/ 543208 w 1071637"/>
                <a:gd name="connsiteY51" fmla="*/ 614615 h 832119"/>
                <a:gd name="connsiteX52" fmla="*/ 558297 w 1071637"/>
                <a:gd name="connsiteY52" fmla="*/ 668936 h 832119"/>
                <a:gd name="connsiteX53" fmla="*/ 555279 w 1071637"/>
                <a:gd name="connsiteY53" fmla="*/ 560294 h 832119"/>
                <a:gd name="connsiteX54" fmla="*/ 552261 w 1071637"/>
                <a:gd name="connsiteY54" fmla="*/ 466742 h 832119"/>
                <a:gd name="connsiteX55" fmla="*/ 549243 w 1071637"/>
                <a:gd name="connsiteY55" fmla="*/ 406385 h 832119"/>
                <a:gd name="connsiteX56" fmla="*/ 543208 w 1071637"/>
                <a:gd name="connsiteY56" fmla="*/ 394314 h 832119"/>
                <a:gd name="connsiteX57" fmla="*/ 540190 w 1071637"/>
                <a:gd name="connsiteY57" fmla="*/ 385261 h 832119"/>
                <a:gd name="connsiteX58" fmla="*/ 540190 w 1071637"/>
                <a:gd name="connsiteY58" fmla="*/ 430528 h 832119"/>
                <a:gd name="connsiteX59" fmla="*/ 555279 w 1071637"/>
                <a:gd name="connsiteY59" fmla="*/ 433546 h 832119"/>
                <a:gd name="connsiteX60" fmla="*/ 573386 w 1071637"/>
                <a:gd name="connsiteY60" fmla="*/ 430528 h 832119"/>
                <a:gd name="connsiteX61" fmla="*/ 582439 w 1071637"/>
                <a:gd name="connsiteY61" fmla="*/ 409403 h 832119"/>
                <a:gd name="connsiteX62" fmla="*/ 573386 w 1071637"/>
                <a:gd name="connsiteY62" fmla="*/ 400350 h 832119"/>
                <a:gd name="connsiteX63" fmla="*/ 579421 w 1071637"/>
                <a:gd name="connsiteY63" fmla="*/ 391296 h 832119"/>
                <a:gd name="connsiteX64" fmla="*/ 627707 w 1071637"/>
                <a:gd name="connsiteY64" fmla="*/ 382243 h 832119"/>
                <a:gd name="connsiteX65" fmla="*/ 666938 w 1071637"/>
                <a:gd name="connsiteY65" fmla="*/ 364136 h 832119"/>
                <a:gd name="connsiteX66" fmla="*/ 854043 w 1071637"/>
                <a:gd name="connsiteY66" fmla="*/ 279637 h 832119"/>
                <a:gd name="connsiteX67" fmla="*/ 1048742 w 1071637"/>
                <a:gd name="connsiteY67" fmla="*/ 248875 h 832119"/>
                <a:gd name="connsiteX68" fmla="*/ 1062273 w 1071637"/>
                <a:gd name="connsiteY68" fmla="*/ 146853 h 832119"/>
                <a:gd name="connsiteX69" fmla="*/ 935524 w 1071637"/>
                <a:gd name="connsiteY69" fmla="*/ 306797 h 832119"/>
                <a:gd name="connsiteX70" fmla="*/ 840512 w 1071637"/>
                <a:gd name="connsiteY70" fmla="*/ 547663 h 832119"/>
                <a:gd name="connsiteX71" fmla="*/ 738393 w 1071637"/>
                <a:gd name="connsiteY71" fmla="*/ 665358 h 832119"/>
                <a:gd name="connsiteX72" fmla="*/ 302464 w 1071637"/>
                <a:gd name="connsiteY72" fmla="*/ 818683 h 832119"/>
                <a:gd name="connsiteX0" fmla="*/ 0 w 1107677"/>
                <a:gd name="connsiteY0" fmla="*/ 527098 h 832119"/>
                <a:gd name="connsiteX1" fmla="*/ 138819 w 1107677"/>
                <a:gd name="connsiteY1" fmla="*/ 385261 h 832119"/>
                <a:gd name="connsiteX2" fmla="*/ 162962 w 1107677"/>
                <a:gd name="connsiteY2" fmla="*/ 336975 h 832119"/>
                <a:gd name="connsiteX3" fmla="*/ 178051 w 1107677"/>
                <a:gd name="connsiteY3" fmla="*/ 306797 h 832119"/>
                <a:gd name="connsiteX4" fmla="*/ 146972 w 1107677"/>
                <a:gd name="connsiteY4" fmla="*/ 35121 h 832119"/>
                <a:gd name="connsiteX5" fmla="*/ 193140 w 1107677"/>
                <a:gd name="connsiteY5" fmla="*/ 324904 h 832119"/>
                <a:gd name="connsiteX6" fmla="*/ 199176 w 1107677"/>
                <a:gd name="connsiteY6" fmla="*/ 367154 h 832119"/>
                <a:gd name="connsiteX7" fmla="*/ 202194 w 1107677"/>
                <a:gd name="connsiteY7" fmla="*/ 424492 h 832119"/>
                <a:gd name="connsiteX8" fmla="*/ 205212 w 1107677"/>
                <a:gd name="connsiteY8" fmla="*/ 454670 h 832119"/>
                <a:gd name="connsiteX9" fmla="*/ 208229 w 1107677"/>
                <a:gd name="connsiteY9" fmla="*/ 548223 h 832119"/>
                <a:gd name="connsiteX10" fmla="*/ 112560 w 1107677"/>
                <a:gd name="connsiteY10" fmla="*/ 819245 h 832119"/>
                <a:gd name="connsiteX11" fmla="*/ 184087 w 1107677"/>
                <a:gd name="connsiteY11" fmla="*/ 557276 h 832119"/>
                <a:gd name="connsiteX12" fmla="*/ 193140 w 1107677"/>
                <a:gd name="connsiteY12" fmla="*/ 518045 h 832119"/>
                <a:gd name="connsiteX13" fmla="*/ 199176 w 1107677"/>
                <a:gd name="connsiteY13" fmla="*/ 496920 h 832119"/>
                <a:gd name="connsiteX14" fmla="*/ 205212 w 1107677"/>
                <a:gd name="connsiteY14" fmla="*/ 487867 h 832119"/>
                <a:gd name="connsiteX15" fmla="*/ 214265 w 1107677"/>
                <a:gd name="connsiteY15" fmla="*/ 493902 h 832119"/>
                <a:gd name="connsiteX16" fmla="*/ 226336 w 1107677"/>
                <a:gd name="connsiteY16" fmla="*/ 524080 h 832119"/>
                <a:gd name="connsiteX17" fmla="*/ 232372 w 1107677"/>
                <a:gd name="connsiteY17" fmla="*/ 536152 h 832119"/>
                <a:gd name="connsiteX18" fmla="*/ 241425 w 1107677"/>
                <a:gd name="connsiteY18" fmla="*/ 560294 h 832119"/>
                <a:gd name="connsiteX19" fmla="*/ 250479 w 1107677"/>
                <a:gd name="connsiteY19" fmla="*/ 581419 h 832119"/>
                <a:gd name="connsiteX20" fmla="*/ 262550 w 1107677"/>
                <a:gd name="connsiteY20" fmla="*/ 587455 h 832119"/>
                <a:gd name="connsiteX21" fmla="*/ 289711 w 1107677"/>
                <a:gd name="connsiteY21" fmla="*/ 539169 h 832119"/>
                <a:gd name="connsiteX22" fmla="*/ 295746 w 1107677"/>
                <a:gd name="connsiteY22" fmla="*/ 530116 h 832119"/>
                <a:gd name="connsiteX23" fmla="*/ 298764 w 1107677"/>
                <a:gd name="connsiteY23" fmla="*/ 512009 h 832119"/>
                <a:gd name="connsiteX24" fmla="*/ 292728 w 1107677"/>
                <a:gd name="connsiteY24" fmla="*/ 499938 h 832119"/>
                <a:gd name="connsiteX25" fmla="*/ 301782 w 1107677"/>
                <a:gd name="connsiteY25" fmla="*/ 530116 h 832119"/>
                <a:gd name="connsiteX26" fmla="*/ 310835 w 1107677"/>
                <a:gd name="connsiteY26" fmla="*/ 539169 h 832119"/>
                <a:gd name="connsiteX27" fmla="*/ 319889 w 1107677"/>
                <a:gd name="connsiteY27" fmla="*/ 536152 h 832119"/>
                <a:gd name="connsiteX28" fmla="*/ 331960 w 1107677"/>
                <a:gd name="connsiteY28" fmla="*/ 515027 h 832119"/>
                <a:gd name="connsiteX29" fmla="*/ 344031 w 1107677"/>
                <a:gd name="connsiteY29" fmla="*/ 487867 h 832119"/>
                <a:gd name="connsiteX30" fmla="*/ 359120 w 1107677"/>
                <a:gd name="connsiteY30" fmla="*/ 460706 h 832119"/>
                <a:gd name="connsiteX31" fmla="*/ 365156 w 1107677"/>
                <a:gd name="connsiteY31" fmla="*/ 493902 h 832119"/>
                <a:gd name="connsiteX32" fmla="*/ 374210 w 1107677"/>
                <a:gd name="connsiteY32" fmla="*/ 499938 h 832119"/>
                <a:gd name="connsiteX33" fmla="*/ 389299 w 1107677"/>
                <a:gd name="connsiteY33" fmla="*/ 493902 h 832119"/>
                <a:gd name="connsiteX34" fmla="*/ 398352 w 1107677"/>
                <a:gd name="connsiteY34" fmla="*/ 490884 h 832119"/>
                <a:gd name="connsiteX35" fmla="*/ 401370 w 1107677"/>
                <a:gd name="connsiteY35" fmla="*/ 478813 h 832119"/>
                <a:gd name="connsiteX36" fmla="*/ 407406 w 1107677"/>
                <a:gd name="connsiteY36" fmla="*/ 469760 h 832119"/>
                <a:gd name="connsiteX37" fmla="*/ 410423 w 1107677"/>
                <a:gd name="connsiteY37" fmla="*/ 460706 h 832119"/>
                <a:gd name="connsiteX38" fmla="*/ 425513 w 1107677"/>
                <a:gd name="connsiteY38" fmla="*/ 484849 h 832119"/>
                <a:gd name="connsiteX39" fmla="*/ 440602 w 1107677"/>
                <a:gd name="connsiteY39" fmla="*/ 457688 h 832119"/>
                <a:gd name="connsiteX40" fmla="*/ 452673 w 1107677"/>
                <a:gd name="connsiteY40" fmla="*/ 436564 h 832119"/>
                <a:gd name="connsiteX41" fmla="*/ 470780 w 1107677"/>
                <a:gd name="connsiteY41" fmla="*/ 379225 h 832119"/>
                <a:gd name="connsiteX42" fmla="*/ 485869 w 1107677"/>
                <a:gd name="connsiteY42" fmla="*/ 346029 h 832119"/>
                <a:gd name="connsiteX43" fmla="*/ 497940 w 1107677"/>
                <a:gd name="connsiteY43" fmla="*/ 285672 h 832119"/>
                <a:gd name="connsiteX44" fmla="*/ 500958 w 1107677"/>
                <a:gd name="connsiteY44" fmla="*/ 231352 h 832119"/>
                <a:gd name="connsiteX45" fmla="*/ 506994 w 1107677"/>
                <a:gd name="connsiteY45" fmla="*/ 198156 h 832119"/>
                <a:gd name="connsiteX46" fmla="*/ 513029 w 1107677"/>
                <a:gd name="connsiteY46" fmla="*/ 183067 h 832119"/>
                <a:gd name="connsiteX47" fmla="*/ 513029 w 1107677"/>
                <a:gd name="connsiteY47" fmla="*/ 515027 h 832119"/>
                <a:gd name="connsiteX48" fmla="*/ 525101 w 1107677"/>
                <a:gd name="connsiteY48" fmla="*/ 563312 h 832119"/>
                <a:gd name="connsiteX49" fmla="*/ 531136 w 1107677"/>
                <a:gd name="connsiteY49" fmla="*/ 581419 h 832119"/>
                <a:gd name="connsiteX50" fmla="*/ 534154 w 1107677"/>
                <a:gd name="connsiteY50" fmla="*/ 593490 h 832119"/>
                <a:gd name="connsiteX51" fmla="*/ 543208 w 1107677"/>
                <a:gd name="connsiteY51" fmla="*/ 614615 h 832119"/>
                <a:gd name="connsiteX52" fmla="*/ 558297 w 1107677"/>
                <a:gd name="connsiteY52" fmla="*/ 668936 h 832119"/>
                <a:gd name="connsiteX53" fmla="*/ 555279 w 1107677"/>
                <a:gd name="connsiteY53" fmla="*/ 560294 h 832119"/>
                <a:gd name="connsiteX54" fmla="*/ 552261 w 1107677"/>
                <a:gd name="connsiteY54" fmla="*/ 466742 h 832119"/>
                <a:gd name="connsiteX55" fmla="*/ 549243 w 1107677"/>
                <a:gd name="connsiteY55" fmla="*/ 406385 h 832119"/>
                <a:gd name="connsiteX56" fmla="*/ 543208 w 1107677"/>
                <a:gd name="connsiteY56" fmla="*/ 394314 h 832119"/>
                <a:gd name="connsiteX57" fmla="*/ 540190 w 1107677"/>
                <a:gd name="connsiteY57" fmla="*/ 385261 h 832119"/>
                <a:gd name="connsiteX58" fmla="*/ 540190 w 1107677"/>
                <a:gd name="connsiteY58" fmla="*/ 430528 h 832119"/>
                <a:gd name="connsiteX59" fmla="*/ 555279 w 1107677"/>
                <a:gd name="connsiteY59" fmla="*/ 433546 h 832119"/>
                <a:gd name="connsiteX60" fmla="*/ 573386 w 1107677"/>
                <a:gd name="connsiteY60" fmla="*/ 430528 h 832119"/>
                <a:gd name="connsiteX61" fmla="*/ 582439 w 1107677"/>
                <a:gd name="connsiteY61" fmla="*/ 409403 h 832119"/>
                <a:gd name="connsiteX62" fmla="*/ 573386 w 1107677"/>
                <a:gd name="connsiteY62" fmla="*/ 400350 h 832119"/>
                <a:gd name="connsiteX63" fmla="*/ 579421 w 1107677"/>
                <a:gd name="connsiteY63" fmla="*/ 391296 h 832119"/>
                <a:gd name="connsiteX64" fmla="*/ 627707 w 1107677"/>
                <a:gd name="connsiteY64" fmla="*/ 382243 h 832119"/>
                <a:gd name="connsiteX65" fmla="*/ 666938 w 1107677"/>
                <a:gd name="connsiteY65" fmla="*/ 364136 h 832119"/>
                <a:gd name="connsiteX66" fmla="*/ 854043 w 1107677"/>
                <a:gd name="connsiteY66" fmla="*/ 279637 h 832119"/>
                <a:gd name="connsiteX67" fmla="*/ 1048742 w 1107677"/>
                <a:gd name="connsiteY67" fmla="*/ 248875 h 832119"/>
                <a:gd name="connsiteX68" fmla="*/ 1062273 w 1107677"/>
                <a:gd name="connsiteY68" fmla="*/ 146853 h 832119"/>
                <a:gd name="connsiteX69" fmla="*/ 935524 w 1107677"/>
                <a:gd name="connsiteY69" fmla="*/ 306797 h 832119"/>
                <a:gd name="connsiteX70" fmla="*/ 840512 w 1107677"/>
                <a:gd name="connsiteY70" fmla="*/ 547663 h 832119"/>
                <a:gd name="connsiteX71" fmla="*/ 738393 w 1107677"/>
                <a:gd name="connsiteY71" fmla="*/ 665358 h 832119"/>
                <a:gd name="connsiteX72" fmla="*/ 302464 w 1107677"/>
                <a:gd name="connsiteY72" fmla="*/ 818683 h 832119"/>
                <a:gd name="connsiteX0" fmla="*/ 0 w 1109511"/>
                <a:gd name="connsiteY0" fmla="*/ 527098 h 832119"/>
                <a:gd name="connsiteX1" fmla="*/ 138819 w 1109511"/>
                <a:gd name="connsiteY1" fmla="*/ 385261 h 832119"/>
                <a:gd name="connsiteX2" fmla="*/ 162962 w 1109511"/>
                <a:gd name="connsiteY2" fmla="*/ 336975 h 832119"/>
                <a:gd name="connsiteX3" fmla="*/ 178051 w 1109511"/>
                <a:gd name="connsiteY3" fmla="*/ 306797 h 832119"/>
                <a:gd name="connsiteX4" fmla="*/ 146972 w 1109511"/>
                <a:gd name="connsiteY4" fmla="*/ 35121 h 832119"/>
                <a:gd name="connsiteX5" fmla="*/ 193140 w 1109511"/>
                <a:gd name="connsiteY5" fmla="*/ 324904 h 832119"/>
                <a:gd name="connsiteX6" fmla="*/ 199176 w 1109511"/>
                <a:gd name="connsiteY6" fmla="*/ 367154 h 832119"/>
                <a:gd name="connsiteX7" fmla="*/ 202194 w 1109511"/>
                <a:gd name="connsiteY7" fmla="*/ 424492 h 832119"/>
                <a:gd name="connsiteX8" fmla="*/ 205212 w 1109511"/>
                <a:gd name="connsiteY8" fmla="*/ 454670 h 832119"/>
                <a:gd name="connsiteX9" fmla="*/ 208229 w 1109511"/>
                <a:gd name="connsiteY9" fmla="*/ 548223 h 832119"/>
                <a:gd name="connsiteX10" fmla="*/ 112560 w 1109511"/>
                <a:gd name="connsiteY10" fmla="*/ 819245 h 832119"/>
                <a:gd name="connsiteX11" fmla="*/ 184087 w 1109511"/>
                <a:gd name="connsiteY11" fmla="*/ 557276 h 832119"/>
                <a:gd name="connsiteX12" fmla="*/ 193140 w 1109511"/>
                <a:gd name="connsiteY12" fmla="*/ 518045 h 832119"/>
                <a:gd name="connsiteX13" fmla="*/ 199176 w 1109511"/>
                <a:gd name="connsiteY13" fmla="*/ 496920 h 832119"/>
                <a:gd name="connsiteX14" fmla="*/ 205212 w 1109511"/>
                <a:gd name="connsiteY14" fmla="*/ 487867 h 832119"/>
                <a:gd name="connsiteX15" fmla="*/ 214265 w 1109511"/>
                <a:gd name="connsiteY15" fmla="*/ 493902 h 832119"/>
                <a:gd name="connsiteX16" fmla="*/ 226336 w 1109511"/>
                <a:gd name="connsiteY16" fmla="*/ 524080 h 832119"/>
                <a:gd name="connsiteX17" fmla="*/ 232372 w 1109511"/>
                <a:gd name="connsiteY17" fmla="*/ 536152 h 832119"/>
                <a:gd name="connsiteX18" fmla="*/ 241425 w 1109511"/>
                <a:gd name="connsiteY18" fmla="*/ 560294 h 832119"/>
                <a:gd name="connsiteX19" fmla="*/ 250479 w 1109511"/>
                <a:gd name="connsiteY19" fmla="*/ 581419 h 832119"/>
                <a:gd name="connsiteX20" fmla="*/ 262550 w 1109511"/>
                <a:gd name="connsiteY20" fmla="*/ 587455 h 832119"/>
                <a:gd name="connsiteX21" fmla="*/ 289711 w 1109511"/>
                <a:gd name="connsiteY21" fmla="*/ 539169 h 832119"/>
                <a:gd name="connsiteX22" fmla="*/ 295746 w 1109511"/>
                <a:gd name="connsiteY22" fmla="*/ 530116 h 832119"/>
                <a:gd name="connsiteX23" fmla="*/ 298764 w 1109511"/>
                <a:gd name="connsiteY23" fmla="*/ 512009 h 832119"/>
                <a:gd name="connsiteX24" fmla="*/ 292728 w 1109511"/>
                <a:gd name="connsiteY24" fmla="*/ 499938 h 832119"/>
                <a:gd name="connsiteX25" fmla="*/ 301782 w 1109511"/>
                <a:gd name="connsiteY25" fmla="*/ 530116 h 832119"/>
                <a:gd name="connsiteX26" fmla="*/ 310835 w 1109511"/>
                <a:gd name="connsiteY26" fmla="*/ 539169 h 832119"/>
                <a:gd name="connsiteX27" fmla="*/ 319889 w 1109511"/>
                <a:gd name="connsiteY27" fmla="*/ 536152 h 832119"/>
                <a:gd name="connsiteX28" fmla="*/ 331960 w 1109511"/>
                <a:gd name="connsiteY28" fmla="*/ 515027 h 832119"/>
                <a:gd name="connsiteX29" fmla="*/ 344031 w 1109511"/>
                <a:gd name="connsiteY29" fmla="*/ 487867 h 832119"/>
                <a:gd name="connsiteX30" fmla="*/ 359120 w 1109511"/>
                <a:gd name="connsiteY30" fmla="*/ 460706 h 832119"/>
                <a:gd name="connsiteX31" fmla="*/ 365156 w 1109511"/>
                <a:gd name="connsiteY31" fmla="*/ 493902 h 832119"/>
                <a:gd name="connsiteX32" fmla="*/ 374210 w 1109511"/>
                <a:gd name="connsiteY32" fmla="*/ 499938 h 832119"/>
                <a:gd name="connsiteX33" fmla="*/ 389299 w 1109511"/>
                <a:gd name="connsiteY33" fmla="*/ 493902 h 832119"/>
                <a:gd name="connsiteX34" fmla="*/ 398352 w 1109511"/>
                <a:gd name="connsiteY34" fmla="*/ 490884 h 832119"/>
                <a:gd name="connsiteX35" fmla="*/ 401370 w 1109511"/>
                <a:gd name="connsiteY35" fmla="*/ 478813 h 832119"/>
                <a:gd name="connsiteX36" fmla="*/ 407406 w 1109511"/>
                <a:gd name="connsiteY36" fmla="*/ 469760 h 832119"/>
                <a:gd name="connsiteX37" fmla="*/ 410423 w 1109511"/>
                <a:gd name="connsiteY37" fmla="*/ 460706 h 832119"/>
                <a:gd name="connsiteX38" fmla="*/ 425513 w 1109511"/>
                <a:gd name="connsiteY38" fmla="*/ 484849 h 832119"/>
                <a:gd name="connsiteX39" fmla="*/ 440602 w 1109511"/>
                <a:gd name="connsiteY39" fmla="*/ 457688 h 832119"/>
                <a:gd name="connsiteX40" fmla="*/ 452673 w 1109511"/>
                <a:gd name="connsiteY40" fmla="*/ 436564 h 832119"/>
                <a:gd name="connsiteX41" fmla="*/ 470780 w 1109511"/>
                <a:gd name="connsiteY41" fmla="*/ 379225 h 832119"/>
                <a:gd name="connsiteX42" fmla="*/ 485869 w 1109511"/>
                <a:gd name="connsiteY42" fmla="*/ 346029 h 832119"/>
                <a:gd name="connsiteX43" fmla="*/ 497940 w 1109511"/>
                <a:gd name="connsiteY43" fmla="*/ 285672 h 832119"/>
                <a:gd name="connsiteX44" fmla="*/ 500958 w 1109511"/>
                <a:gd name="connsiteY44" fmla="*/ 231352 h 832119"/>
                <a:gd name="connsiteX45" fmla="*/ 506994 w 1109511"/>
                <a:gd name="connsiteY45" fmla="*/ 198156 h 832119"/>
                <a:gd name="connsiteX46" fmla="*/ 513029 w 1109511"/>
                <a:gd name="connsiteY46" fmla="*/ 183067 h 832119"/>
                <a:gd name="connsiteX47" fmla="*/ 513029 w 1109511"/>
                <a:gd name="connsiteY47" fmla="*/ 515027 h 832119"/>
                <a:gd name="connsiteX48" fmla="*/ 525101 w 1109511"/>
                <a:gd name="connsiteY48" fmla="*/ 563312 h 832119"/>
                <a:gd name="connsiteX49" fmla="*/ 531136 w 1109511"/>
                <a:gd name="connsiteY49" fmla="*/ 581419 h 832119"/>
                <a:gd name="connsiteX50" fmla="*/ 534154 w 1109511"/>
                <a:gd name="connsiteY50" fmla="*/ 593490 h 832119"/>
                <a:gd name="connsiteX51" fmla="*/ 543208 w 1109511"/>
                <a:gd name="connsiteY51" fmla="*/ 614615 h 832119"/>
                <a:gd name="connsiteX52" fmla="*/ 558297 w 1109511"/>
                <a:gd name="connsiteY52" fmla="*/ 668936 h 832119"/>
                <a:gd name="connsiteX53" fmla="*/ 555279 w 1109511"/>
                <a:gd name="connsiteY53" fmla="*/ 560294 h 832119"/>
                <a:gd name="connsiteX54" fmla="*/ 552261 w 1109511"/>
                <a:gd name="connsiteY54" fmla="*/ 466742 h 832119"/>
                <a:gd name="connsiteX55" fmla="*/ 549243 w 1109511"/>
                <a:gd name="connsiteY55" fmla="*/ 406385 h 832119"/>
                <a:gd name="connsiteX56" fmla="*/ 543208 w 1109511"/>
                <a:gd name="connsiteY56" fmla="*/ 394314 h 832119"/>
                <a:gd name="connsiteX57" fmla="*/ 540190 w 1109511"/>
                <a:gd name="connsiteY57" fmla="*/ 385261 h 832119"/>
                <a:gd name="connsiteX58" fmla="*/ 540190 w 1109511"/>
                <a:gd name="connsiteY58" fmla="*/ 430528 h 832119"/>
                <a:gd name="connsiteX59" fmla="*/ 555279 w 1109511"/>
                <a:gd name="connsiteY59" fmla="*/ 433546 h 832119"/>
                <a:gd name="connsiteX60" fmla="*/ 573386 w 1109511"/>
                <a:gd name="connsiteY60" fmla="*/ 430528 h 832119"/>
                <a:gd name="connsiteX61" fmla="*/ 582439 w 1109511"/>
                <a:gd name="connsiteY61" fmla="*/ 409403 h 832119"/>
                <a:gd name="connsiteX62" fmla="*/ 573386 w 1109511"/>
                <a:gd name="connsiteY62" fmla="*/ 400350 h 832119"/>
                <a:gd name="connsiteX63" fmla="*/ 579421 w 1109511"/>
                <a:gd name="connsiteY63" fmla="*/ 391296 h 832119"/>
                <a:gd name="connsiteX64" fmla="*/ 627707 w 1109511"/>
                <a:gd name="connsiteY64" fmla="*/ 382243 h 832119"/>
                <a:gd name="connsiteX65" fmla="*/ 666938 w 1109511"/>
                <a:gd name="connsiteY65" fmla="*/ 364136 h 832119"/>
                <a:gd name="connsiteX66" fmla="*/ 854043 w 1109511"/>
                <a:gd name="connsiteY66" fmla="*/ 279637 h 832119"/>
                <a:gd name="connsiteX67" fmla="*/ 1048742 w 1109511"/>
                <a:gd name="connsiteY67" fmla="*/ 248875 h 832119"/>
                <a:gd name="connsiteX68" fmla="*/ 1062273 w 1109511"/>
                <a:gd name="connsiteY68" fmla="*/ 146853 h 832119"/>
                <a:gd name="connsiteX69" fmla="*/ 935524 w 1109511"/>
                <a:gd name="connsiteY69" fmla="*/ 306797 h 832119"/>
                <a:gd name="connsiteX70" fmla="*/ 840512 w 1109511"/>
                <a:gd name="connsiteY70" fmla="*/ 547663 h 832119"/>
                <a:gd name="connsiteX71" fmla="*/ 738393 w 1109511"/>
                <a:gd name="connsiteY71" fmla="*/ 665358 h 832119"/>
                <a:gd name="connsiteX72" fmla="*/ 302464 w 1109511"/>
                <a:gd name="connsiteY72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32372 w 1121774"/>
                <a:gd name="connsiteY17" fmla="*/ 536152 h 832119"/>
                <a:gd name="connsiteX18" fmla="*/ 241425 w 1121774"/>
                <a:gd name="connsiteY18" fmla="*/ 560294 h 832119"/>
                <a:gd name="connsiteX19" fmla="*/ 250479 w 1121774"/>
                <a:gd name="connsiteY19" fmla="*/ 581419 h 832119"/>
                <a:gd name="connsiteX20" fmla="*/ 262550 w 1121774"/>
                <a:gd name="connsiteY20" fmla="*/ 587455 h 832119"/>
                <a:gd name="connsiteX21" fmla="*/ 289711 w 1121774"/>
                <a:gd name="connsiteY21" fmla="*/ 539169 h 832119"/>
                <a:gd name="connsiteX22" fmla="*/ 295746 w 1121774"/>
                <a:gd name="connsiteY22" fmla="*/ 530116 h 832119"/>
                <a:gd name="connsiteX23" fmla="*/ 298764 w 1121774"/>
                <a:gd name="connsiteY23" fmla="*/ 512009 h 832119"/>
                <a:gd name="connsiteX24" fmla="*/ 292728 w 1121774"/>
                <a:gd name="connsiteY24" fmla="*/ 499938 h 832119"/>
                <a:gd name="connsiteX25" fmla="*/ 301782 w 1121774"/>
                <a:gd name="connsiteY25" fmla="*/ 530116 h 832119"/>
                <a:gd name="connsiteX26" fmla="*/ 310835 w 1121774"/>
                <a:gd name="connsiteY26" fmla="*/ 539169 h 832119"/>
                <a:gd name="connsiteX27" fmla="*/ 319889 w 1121774"/>
                <a:gd name="connsiteY27" fmla="*/ 536152 h 832119"/>
                <a:gd name="connsiteX28" fmla="*/ 331960 w 1121774"/>
                <a:gd name="connsiteY28" fmla="*/ 515027 h 832119"/>
                <a:gd name="connsiteX29" fmla="*/ 344031 w 1121774"/>
                <a:gd name="connsiteY29" fmla="*/ 487867 h 832119"/>
                <a:gd name="connsiteX30" fmla="*/ 359120 w 1121774"/>
                <a:gd name="connsiteY30" fmla="*/ 460706 h 832119"/>
                <a:gd name="connsiteX31" fmla="*/ 365156 w 1121774"/>
                <a:gd name="connsiteY31" fmla="*/ 493902 h 832119"/>
                <a:gd name="connsiteX32" fmla="*/ 374210 w 1121774"/>
                <a:gd name="connsiteY32" fmla="*/ 499938 h 832119"/>
                <a:gd name="connsiteX33" fmla="*/ 389299 w 1121774"/>
                <a:gd name="connsiteY33" fmla="*/ 493902 h 832119"/>
                <a:gd name="connsiteX34" fmla="*/ 398352 w 1121774"/>
                <a:gd name="connsiteY34" fmla="*/ 490884 h 832119"/>
                <a:gd name="connsiteX35" fmla="*/ 401370 w 1121774"/>
                <a:gd name="connsiteY35" fmla="*/ 478813 h 832119"/>
                <a:gd name="connsiteX36" fmla="*/ 407406 w 1121774"/>
                <a:gd name="connsiteY36" fmla="*/ 469760 h 832119"/>
                <a:gd name="connsiteX37" fmla="*/ 410423 w 1121774"/>
                <a:gd name="connsiteY37" fmla="*/ 460706 h 832119"/>
                <a:gd name="connsiteX38" fmla="*/ 425513 w 1121774"/>
                <a:gd name="connsiteY38" fmla="*/ 484849 h 832119"/>
                <a:gd name="connsiteX39" fmla="*/ 440602 w 1121774"/>
                <a:gd name="connsiteY39" fmla="*/ 457688 h 832119"/>
                <a:gd name="connsiteX40" fmla="*/ 452673 w 1121774"/>
                <a:gd name="connsiteY40" fmla="*/ 436564 h 832119"/>
                <a:gd name="connsiteX41" fmla="*/ 470780 w 1121774"/>
                <a:gd name="connsiteY41" fmla="*/ 379225 h 832119"/>
                <a:gd name="connsiteX42" fmla="*/ 485869 w 1121774"/>
                <a:gd name="connsiteY42" fmla="*/ 346029 h 832119"/>
                <a:gd name="connsiteX43" fmla="*/ 497940 w 1121774"/>
                <a:gd name="connsiteY43" fmla="*/ 285672 h 832119"/>
                <a:gd name="connsiteX44" fmla="*/ 500958 w 1121774"/>
                <a:gd name="connsiteY44" fmla="*/ 231352 h 832119"/>
                <a:gd name="connsiteX45" fmla="*/ 506994 w 1121774"/>
                <a:gd name="connsiteY45" fmla="*/ 198156 h 832119"/>
                <a:gd name="connsiteX46" fmla="*/ 513029 w 1121774"/>
                <a:gd name="connsiteY46" fmla="*/ 183067 h 832119"/>
                <a:gd name="connsiteX47" fmla="*/ 513029 w 1121774"/>
                <a:gd name="connsiteY47" fmla="*/ 515027 h 832119"/>
                <a:gd name="connsiteX48" fmla="*/ 525101 w 1121774"/>
                <a:gd name="connsiteY48" fmla="*/ 563312 h 832119"/>
                <a:gd name="connsiteX49" fmla="*/ 531136 w 1121774"/>
                <a:gd name="connsiteY49" fmla="*/ 581419 h 832119"/>
                <a:gd name="connsiteX50" fmla="*/ 534154 w 1121774"/>
                <a:gd name="connsiteY50" fmla="*/ 593490 h 832119"/>
                <a:gd name="connsiteX51" fmla="*/ 543208 w 1121774"/>
                <a:gd name="connsiteY51" fmla="*/ 614615 h 832119"/>
                <a:gd name="connsiteX52" fmla="*/ 558297 w 1121774"/>
                <a:gd name="connsiteY52" fmla="*/ 668936 h 832119"/>
                <a:gd name="connsiteX53" fmla="*/ 555279 w 1121774"/>
                <a:gd name="connsiteY53" fmla="*/ 560294 h 832119"/>
                <a:gd name="connsiteX54" fmla="*/ 552261 w 1121774"/>
                <a:gd name="connsiteY54" fmla="*/ 466742 h 832119"/>
                <a:gd name="connsiteX55" fmla="*/ 549243 w 1121774"/>
                <a:gd name="connsiteY55" fmla="*/ 406385 h 832119"/>
                <a:gd name="connsiteX56" fmla="*/ 543208 w 1121774"/>
                <a:gd name="connsiteY56" fmla="*/ 394314 h 832119"/>
                <a:gd name="connsiteX57" fmla="*/ 540190 w 1121774"/>
                <a:gd name="connsiteY57" fmla="*/ 385261 h 832119"/>
                <a:gd name="connsiteX58" fmla="*/ 540190 w 1121774"/>
                <a:gd name="connsiteY58" fmla="*/ 430528 h 832119"/>
                <a:gd name="connsiteX59" fmla="*/ 555279 w 1121774"/>
                <a:gd name="connsiteY59" fmla="*/ 433546 h 832119"/>
                <a:gd name="connsiteX60" fmla="*/ 573386 w 1121774"/>
                <a:gd name="connsiteY60" fmla="*/ 430528 h 832119"/>
                <a:gd name="connsiteX61" fmla="*/ 582439 w 1121774"/>
                <a:gd name="connsiteY61" fmla="*/ 409403 h 832119"/>
                <a:gd name="connsiteX62" fmla="*/ 573386 w 1121774"/>
                <a:gd name="connsiteY62" fmla="*/ 400350 h 832119"/>
                <a:gd name="connsiteX63" fmla="*/ 579421 w 1121774"/>
                <a:gd name="connsiteY63" fmla="*/ 391296 h 832119"/>
                <a:gd name="connsiteX64" fmla="*/ 627707 w 1121774"/>
                <a:gd name="connsiteY64" fmla="*/ 382243 h 832119"/>
                <a:gd name="connsiteX65" fmla="*/ 666938 w 1121774"/>
                <a:gd name="connsiteY65" fmla="*/ 364136 h 832119"/>
                <a:gd name="connsiteX66" fmla="*/ 854043 w 1121774"/>
                <a:gd name="connsiteY66" fmla="*/ 279637 h 832119"/>
                <a:gd name="connsiteX67" fmla="*/ 1048742 w 1121774"/>
                <a:gd name="connsiteY67" fmla="*/ 248875 h 832119"/>
                <a:gd name="connsiteX68" fmla="*/ 1062273 w 1121774"/>
                <a:gd name="connsiteY68" fmla="*/ 146853 h 832119"/>
                <a:gd name="connsiteX69" fmla="*/ 935524 w 1121774"/>
                <a:gd name="connsiteY69" fmla="*/ 306797 h 832119"/>
                <a:gd name="connsiteX70" fmla="*/ 840512 w 1121774"/>
                <a:gd name="connsiteY70" fmla="*/ 547663 h 832119"/>
                <a:gd name="connsiteX71" fmla="*/ 738393 w 1121774"/>
                <a:gd name="connsiteY71" fmla="*/ 665358 h 832119"/>
                <a:gd name="connsiteX72" fmla="*/ 302464 w 1121774"/>
                <a:gd name="connsiteY72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31960 w 1121774"/>
                <a:gd name="connsiteY27" fmla="*/ 515027 h 832119"/>
                <a:gd name="connsiteX28" fmla="*/ 344031 w 1121774"/>
                <a:gd name="connsiteY28" fmla="*/ 487867 h 832119"/>
                <a:gd name="connsiteX29" fmla="*/ 359120 w 1121774"/>
                <a:gd name="connsiteY29" fmla="*/ 460706 h 832119"/>
                <a:gd name="connsiteX30" fmla="*/ 365156 w 1121774"/>
                <a:gd name="connsiteY30" fmla="*/ 493902 h 832119"/>
                <a:gd name="connsiteX31" fmla="*/ 374210 w 1121774"/>
                <a:gd name="connsiteY31" fmla="*/ 499938 h 832119"/>
                <a:gd name="connsiteX32" fmla="*/ 389299 w 1121774"/>
                <a:gd name="connsiteY32" fmla="*/ 493902 h 832119"/>
                <a:gd name="connsiteX33" fmla="*/ 398352 w 1121774"/>
                <a:gd name="connsiteY33" fmla="*/ 490884 h 832119"/>
                <a:gd name="connsiteX34" fmla="*/ 401370 w 1121774"/>
                <a:gd name="connsiteY34" fmla="*/ 478813 h 832119"/>
                <a:gd name="connsiteX35" fmla="*/ 407406 w 1121774"/>
                <a:gd name="connsiteY35" fmla="*/ 469760 h 832119"/>
                <a:gd name="connsiteX36" fmla="*/ 410423 w 1121774"/>
                <a:gd name="connsiteY36" fmla="*/ 460706 h 832119"/>
                <a:gd name="connsiteX37" fmla="*/ 425513 w 1121774"/>
                <a:gd name="connsiteY37" fmla="*/ 484849 h 832119"/>
                <a:gd name="connsiteX38" fmla="*/ 440602 w 1121774"/>
                <a:gd name="connsiteY38" fmla="*/ 457688 h 832119"/>
                <a:gd name="connsiteX39" fmla="*/ 452673 w 1121774"/>
                <a:gd name="connsiteY39" fmla="*/ 436564 h 832119"/>
                <a:gd name="connsiteX40" fmla="*/ 470780 w 1121774"/>
                <a:gd name="connsiteY40" fmla="*/ 379225 h 832119"/>
                <a:gd name="connsiteX41" fmla="*/ 485869 w 1121774"/>
                <a:gd name="connsiteY41" fmla="*/ 346029 h 832119"/>
                <a:gd name="connsiteX42" fmla="*/ 497940 w 1121774"/>
                <a:gd name="connsiteY42" fmla="*/ 285672 h 832119"/>
                <a:gd name="connsiteX43" fmla="*/ 500958 w 1121774"/>
                <a:gd name="connsiteY43" fmla="*/ 231352 h 832119"/>
                <a:gd name="connsiteX44" fmla="*/ 506994 w 1121774"/>
                <a:gd name="connsiteY44" fmla="*/ 198156 h 832119"/>
                <a:gd name="connsiteX45" fmla="*/ 513029 w 1121774"/>
                <a:gd name="connsiteY45" fmla="*/ 183067 h 832119"/>
                <a:gd name="connsiteX46" fmla="*/ 513029 w 1121774"/>
                <a:gd name="connsiteY46" fmla="*/ 515027 h 832119"/>
                <a:gd name="connsiteX47" fmla="*/ 525101 w 1121774"/>
                <a:gd name="connsiteY47" fmla="*/ 563312 h 832119"/>
                <a:gd name="connsiteX48" fmla="*/ 531136 w 1121774"/>
                <a:gd name="connsiteY48" fmla="*/ 581419 h 832119"/>
                <a:gd name="connsiteX49" fmla="*/ 534154 w 1121774"/>
                <a:gd name="connsiteY49" fmla="*/ 593490 h 832119"/>
                <a:gd name="connsiteX50" fmla="*/ 543208 w 1121774"/>
                <a:gd name="connsiteY50" fmla="*/ 614615 h 832119"/>
                <a:gd name="connsiteX51" fmla="*/ 558297 w 1121774"/>
                <a:gd name="connsiteY51" fmla="*/ 668936 h 832119"/>
                <a:gd name="connsiteX52" fmla="*/ 555279 w 1121774"/>
                <a:gd name="connsiteY52" fmla="*/ 560294 h 832119"/>
                <a:gd name="connsiteX53" fmla="*/ 552261 w 1121774"/>
                <a:gd name="connsiteY53" fmla="*/ 466742 h 832119"/>
                <a:gd name="connsiteX54" fmla="*/ 549243 w 1121774"/>
                <a:gd name="connsiteY54" fmla="*/ 406385 h 832119"/>
                <a:gd name="connsiteX55" fmla="*/ 543208 w 1121774"/>
                <a:gd name="connsiteY55" fmla="*/ 394314 h 832119"/>
                <a:gd name="connsiteX56" fmla="*/ 540190 w 1121774"/>
                <a:gd name="connsiteY56" fmla="*/ 385261 h 832119"/>
                <a:gd name="connsiteX57" fmla="*/ 540190 w 1121774"/>
                <a:gd name="connsiteY57" fmla="*/ 430528 h 832119"/>
                <a:gd name="connsiteX58" fmla="*/ 555279 w 1121774"/>
                <a:gd name="connsiteY58" fmla="*/ 433546 h 832119"/>
                <a:gd name="connsiteX59" fmla="*/ 573386 w 1121774"/>
                <a:gd name="connsiteY59" fmla="*/ 430528 h 832119"/>
                <a:gd name="connsiteX60" fmla="*/ 582439 w 1121774"/>
                <a:gd name="connsiteY60" fmla="*/ 409403 h 832119"/>
                <a:gd name="connsiteX61" fmla="*/ 573386 w 1121774"/>
                <a:gd name="connsiteY61" fmla="*/ 400350 h 832119"/>
                <a:gd name="connsiteX62" fmla="*/ 579421 w 1121774"/>
                <a:gd name="connsiteY62" fmla="*/ 391296 h 832119"/>
                <a:gd name="connsiteX63" fmla="*/ 627707 w 1121774"/>
                <a:gd name="connsiteY63" fmla="*/ 382243 h 832119"/>
                <a:gd name="connsiteX64" fmla="*/ 666938 w 1121774"/>
                <a:gd name="connsiteY64" fmla="*/ 364136 h 832119"/>
                <a:gd name="connsiteX65" fmla="*/ 854043 w 1121774"/>
                <a:gd name="connsiteY65" fmla="*/ 279637 h 832119"/>
                <a:gd name="connsiteX66" fmla="*/ 1048742 w 1121774"/>
                <a:gd name="connsiteY66" fmla="*/ 248875 h 832119"/>
                <a:gd name="connsiteX67" fmla="*/ 1062273 w 1121774"/>
                <a:gd name="connsiteY67" fmla="*/ 146853 h 832119"/>
                <a:gd name="connsiteX68" fmla="*/ 935524 w 1121774"/>
                <a:gd name="connsiteY68" fmla="*/ 306797 h 832119"/>
                <a:gd name="connsiteX69" fmla="*/ 840512 w 1121774"/>
                <a:gd name="connsiteY69" fmla="*/ 547663 h 832119"/>
                <a:gd name="connsiteX70" fmla="*/ 738393 w 1121774"/>
                <a:gd name="connsiteY70" fmla="*/ 665358 h 832119"/>
                <a:gd name="connsiteX71" fmla="*/ 302464 w 1121774"/>
                <a:gd name="connsiteY71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65156 w 1121774"/>
                <a:gd name="connsiteY29" fmla="*/ 493902 h 832119"/>
                <a:gd name="connsiteX30" fmla="*/ 374210 w 1121774"/>
                <a:gd name="connsiteY30" fmla="*/ 499938 h 832119"/>
                <a:gd name="connsiteX31" fmla="*/ 389299 w 1121774"/>
                <a:gd name="connsiteY31" fmla="*/ 493902 h 832119"/>
                <a:gd name="connsiteX32" fmla="*/ 398352 w 1121774"/>
                <a:gd name="connsiteY32" fmla="*/ 490884 h 832119"/>
                <a:gd name="connsiteX33" fmla="*/ 401370 w 1121774"/>
                <a:gd name="connsiteY33" fmla="*/ 478813 h 832119"/>
                <a:gd name="connsiteX34" fmla="*/ 407406 w 1121774"/>
                <a:gd name="connsiteY34" fmla="*/ 469760 h 832119"/>
                <a:gd name="connsiteX35" fmla="*/ 410423 w 1121774"/>
                <a:gd name="connsiteY35" fmla="*/ 460706 h 832119"/>
                <a:gd name="connsiteX36" fmla="*/ 425513 w 1121774"/>
                <a:gd name="connsiteY36" fmla="*/ 484849 h 832119"/>
                <a:gd name="connsiteX37" fmla="*/ 440602 w 1121774"/>
                <a:gd name="connsiteY37" fmla="*/ 457688 h 832119"/>
                <a:gd name="connsiteX38" fmla="*/ 452673 w 1121774"/>
                <a:gd name="connsiteY38" fmla="*/ 436564 h 832119"/>
                <a:gd name="connsiteX39" fmla="*/ 470780 w 1121774"/>
                <a:gd name="connsiteY39" fmla="*/ 379225 h 832119"/>
                <a:gd name="connsiteX40" fmla="*/ 485869 w 1121774"/>
                <a:gd name="connsiteY40" fmla="*/ 346029 h 832119"/>
                <a:gd name="connsiteX41" fmla="*/ 497940 w 1121774"/>
                <a:gd name="connsiteY41" fmla="*/ 285672 h 832119"/>
                <a:gd name="connsiteX42" fmla="*/ 500958 w 1121774"/>
                <a:gd name="connsiteY42" fmla="*/ 231352 h 832119"/>
                <a:gd name="connsiteX43" fmla="*/ 506994 w 1121774"/>
                <a:gd name="connsiteY43" fmla="*/ 198156 h 832119"/>
                <a:gd name="connsiteX44" fmla="*/ 513029 w 1121774"/>
                <a:gd name="connsiteY44" fmla="*/ 183067 h 832119"/>
                <a:gd name="connsiteX45" fmla="*/ 513029 w 1121774"/>
                <a:gd name="connsiteY45" fmla="*/ 515027 h 832119"/>
                <a:gd name="connsiteX46" fmla="*/ 525101 w 1121774"/>
                <a:gd name="connsiteY46" fmla="*/ 563312 h 832119"/>
                <a:gd name="connsiteX47" fmla="*/ 531136 w 1121774"/>
                <a:gd name="connsiteY47" fmla="*/ 581419 h 832119"/>
                <a:gd name="connsiteX48" fmla="*/ 534154 w 1121774"/>
                <a:gd name="connsiteY48" fmla="*/ 593490 h 832119"/>
                <a:gd name="connsiteX49" fmla="*/ 543208 w 1121774"/>
                <a:gd name="connsiteY49" fmla="*/ 614615 h 832119"/>
                <a:gd name="connsiteX50" fmla="*/ 558297 w 1121774"/>
                <a:gd name="connsiteY50" fmla="*/ 668936 h 832119"/>
                <a:gd name="connsiteX51" fmla="*/ 555279 w 1121774"/>
                <a:gd name="connsiteY51" fmla="*/ 560294 h 832119"/>
                <a:gd name="connsiteX52" fmla="*/ 552261 w 1121774"/>
                <a:gd name="connsiteY52" fmla="*/ 466742 h 832119"/>
                <a:gd name="connsiteX53" fmla="*/ 549243 w 1121774"/>
                <a:gd name="connsiteY53" fmla="*/ 406385 h 832119"/>
                <a:gd name="connsiteX54" fmla="*/ 543208 w 1121774"/>
                <a:gd name="connsiteY54" fmla="*/ 394314 h 832119"/>
                <a:gd name="connsiteX55" fmla="*/ 540190 w 1121774"/>
                <a:gd name="connsiteY55" fmla="*/ 385261 h 832119"/>
                <a:gd name="connsiteX56" fmla="*/ 540190 w 1121774"/>
                <a:gd name="connsiteY56" fmla="*/ 430528 h 832119"/>
                <a:gd name="connsiteX57" fmla="*/ 555279 w 1121774"/>
                <a:gd name="connsiteY57" fmla="*/ 433546 h 832119"/>
                <a:gd name="connsiteX58" fmla="*/ 573386 w 1121774"/>
                <a:gd name="connsiteY58" fmla="*/ 430528 h 832119"/>
                <a:gd name="connsiteX59" fmla="*/ 582439 w 1121774"/>
                <a:gd name="connsiteY59" fmla="*/ 409403 h 832119"/>
                <a:gd name="connsiteX60" fmla="*/ 573386 w 1121774"/>
                <a:gd name="connsiteY60" fmla="*/ 400350 h 832119"/>
                <a:gd name="connsiteX61" fmla="*/ 579421 w 1121774"/>
                <a:gd name="connsiteY61" fmla="*/ 391296 h 832119"/>
                <a:gd name="connsiteX62" fmla="*/ 627707 w 1121774"/>
                <a:gd name="connsiteY62" fmla="*/ 382243 h 832119"/>
                <a:gd name="connsiteX63" fmla="*/ 666938 w 1121774"/>
                <a:gd name="connsiteY63" fmla="*/ 364136 h 832119"/>
                <a:gd name="connsiteX64" fmla="*/ 854043 w 1121774"/>
                <a:gd name="connsiteY64" fmla="*/ 279637 h 832119"/>
                <a:gd name="connsiteX65" fmla="*/ 1048742 w 1121774"/>
                <a:gd name="connsiteY65" fmla="*/ 248875 h 832119"/>
                <a:gd name="connsiteX66" fmla="*/ 1062273 w 1121774"/>
                <a:gd name="connsiteY66" fmla="*/ 146853 h 832119"/>
                <a:gd name="connsiteX67" fmla="*/ 935524 w 1121774"/>
                <a:gd name="connsiteY67" fmla="*/ 306797 h 832119"/>
                <a:gd name="connsiteX68" fmla="*/ 840512 w 1121774"/>
                <a:gd name="connsiteY68" fmla="*/ 547663 h 832119"/>
                <a:gd name="connsiteX69" fmla="*/ 738393 w 1121774"/>
                <a:gd name="connsiteY69" fmla="*/ 665358 h 832119"/>
                <a:gd name="connsiteX70" fmla="*/ 302464 w 1121774"/>
                <a:gd name="connsiteY70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52673 w 1121774"/>
                <a:gd name="connsiteY37" fmla="*/ 436564 h 832119"/>
                <a:gd name="connsiteX38" fmla="*/ 470780 w 1121774"/>
                <a:gd name="connsiteY38" fmla="*/ 379225 h 832119"/>
                <a:gd name="connsiteX39" fmla="*/ 485869 w 1121774"/>
                <a:gd name="connsiteY39" fmla="*/ 346029 h 832119"/>
                <a:gd name="connsiteX40" fmla="*/ 497940 w 1121774"/>
                <a:gd name="connsiteY40" fmla="*/ 285672 h 832119"/>
                <a:gd name="connsiteX41" fmla="*/ 500958 w 1121774"/>
                <a:gd name="connsiteY41" fmla="*/ 231352 h 832119"/>
                <a:gd name="connsiteX42" fmla="*/ 506994 w 1121774"/>
                <a:gd name="connsiteY42" fmla="*/ 198156 h 832119"/>
                <a:gd name="connsiteX43" fmla="*/ 513029 w 1121774"/>
                <a:gd name="connsiteY43" fmla="*/ 183067 h 832119"/>
                <a:gd name="connsiteX44" fmla="*/ 513029 w 1121774"/>
                <a:gd name="connsiteY44" fmla="*/ 515027 h 832119"/>
                <a:gd name="connsiteX45" fmla="*/ 525101 w 1121774"/>
                <a:gd name="connsiteY45" fmla="*/ 563312 h 832119"/>
                <a:gd name="connsiteX46" fmla="*/ 531136 w 1121774"/>
                <a:gd name="connsiteY46" fmla="*/ 581419 h 832119"/>
                <a:gd name="connsiteX47" fmla="*/ 534154 w 1121774"/>
                <a:gd name="connsiteY47" fmla="*/ 593490 h 832119"/>
                <a:gd name="connsiteX48" fmla="*/ 543208 w 1121774"/>
                <a:gd name="connsiteY48" fmla="*/ 614615 h 832119"/>
                <a:gd name="connsiteX49" fmla="*/ 558297 w 1121774"/>
                <a:gd name="connsiteY49" fmla="*/ 668936 h 832119"/>
                <a:gd name="connsiteX50" fmla="*/ 555279 w 1121774"/>
                <a:gd name="connsiteY50" fmla="*/ 560294 h 832119"/>
                <a:gd name="connsiteX51" fmla="*/ 552261 w 1121774"/>
                <a:gd name="connsiteY51" fmla="*/ 466742 h 832119"/>
                <a:gd name="connsiteX52" fmla="*/ 549243 w 1121774"/>
                <a:gd name="connsiteY52" fmla="*/ 406385 h 832119"/>
                <a:gd name="connsiteX53" fmla="*/ 543208 w 1121774"/>
                <a:gd name="connsiteY53" fmla="*/ 394314 h 832119"/>
                <a:gd name="connsiteX54" fmla="*/ 540190 w 1121774"/>
                <a:gd name="connsiteY54" fmla="*/ 385261 h 832119"/>
                <a:gd name="connsiteX55" fmla="*/ 540190 w 1121774"/>
                <a:gd name="connsiteY55" fmla="*/ 430528 h 832119"/>
                <a:gd name="connsiteX56" fmla="*/ 555279 w 1121774"/>
                <a:gd name="connsiteY56" fmla="*/ 433546 h 832119"/>
                <a:gd name="connsiteX57" fmla="*/ 573386 w 1121774"/>
                <a:gd name="connsiteY57" fmla="*/ 430528 h 832119"/>
                <a:gd name="connsiteX58" fmla="*/ 582439 w 1121774"/>
                <a:gd name="connsiteY58" fmla="*/ 409403 h 832119"/>
                <a:gd name="connsiteX59" fmla="*/ 573386 w 1121774"/>
                <a:gd name="connsiteY59" fmla="*/ 400350 h 832119"/>
                <a:gd name="connsiteX60" fmla="*/ 579421 w 1121774"/>
                <a:gd name="connsiteY60" fmla="*/ 391296 h 832119"/>
                <a:gd name="connsiteX61" fmla="*/ 627707 w 1121774"/>
                <a:gd name="connsiteY61" fmla="*/ 382243 h 832119"/>
                <a:gd name="connsiteX62" fmla="*/ 666938 w 1121774"/>
                <a:gd name="connsiteY62" fmla="*/ 364136 h 832119"/>
                <a:gd name="connsiteX63" fmla="*/ 854043 w 1121774"/>
                <a:gd name="connsiteY63" fmla="*/ 279637 h 832119"/>
                <a:gd name="connsiteX64" fmla="*/ 1048742 w 1121774"/>
                <a:gd name="connsiteY64" fmla="*/ 248875 h 832119"/>
                <a:gd name="connsiteX65" fmla="*/ 1062273 w 1121774"/>
                <a:gd name="connsiteY65" fmla="*/ 146853 h 832119"/>
                <a:gd name="connsiteX66" fmla="*/ 935524 w 1121774"/>
                <a:gd name="connsiteY66" fmla="*/ 306797 h 832119"/>
                <a:gd name="connsiteX67" fmla="*/ 840512 w 1121774"/>
                <a:gd name="connsiteY67" fmla="*/ 547663 h 832119"/>
                <a:gd name="connsiteX68" fmla="*/ 738393 w 1121774"/>
                <a:gd name="connsiteY68" fmla="*/ 665358 h 832119"/>
                <a:gd name="connsiteX69" fmla="*/ 302464 w 1121774"/>
                <a:gd name="connsiteY69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85869 w 1121774"/>
                <a:gd name="connsiteY38" fmla="*/ 346029 h 832119"/>
                <a:gd name="connsiteX39" fmla="*/ 497940 w 1121774"/>
                <a:gd name="connsiteY39" fmla="*/ 285672 h 832119"/>
                <a:gd name="connsiteX40" fmla="*/ 500958 w 1121774"/>
                <a:gd name="connsiteY40" fmla="*/ 231352 h 832119"/>
                <a:gd name="connsiteX41" fmla="*/ 506994 w 1121774"/>
                <a:gd name="connsiteY41" fmla="*/ 198156 h 832119"/>
                <a:gd name="connsiteX42" fmla="*/ 513029 w 1121774"/>
                <a:gd name="connsiteY42" fmla="*/ 183067 h 832119"/>
                <a:gd name="connsiteX43" fmla="*/ 513029 w 1121774"/>
                <a:gd name="connsiteY43" fmla="*/ 515027 h 832119"/>
                <a:gd name="connsiteX44" fmla="*/ 525101 w 1121774"/>
                <a:gd name="connsiteY44" fmla="*/ 563312 h 832119"/>
                <a:gd name="connsiteX45" fmla="*/ 531136 w 1121774"/>
                <a:gd name="connsiteY45" fmla="*/ 581419 h 832119"/>
                <a:gd name="connsiteX46" fmla="*/ 534154 w 1121774"/>
                <a:gd name="connsiteY46" fmla="*/ 593490 h 832119"/>
                <a:gd name="connsiteX47" fmla="*/ 543208 w 1121774"/>
                <a:gd name="connsiteY47" fmla="*/ 614615 h 832119"/>
                <a:gd name="connsiteX48" fmla="*/ 558297 w 1121774"/>
                <a:gd name="connsiteY48" fmla="*/ 668936 h 832119"/>
                <a:gd name="connsiteX49" fmla="*/ 555279 w 1121774"/>
                <a:gd name="connsiteY49" fmla="*/ 560294 h 832119"/>
                <a:gd name="connsiteX50" fmla="*/ 552261 w 1121774"/>
                <a:gd name="connsiteY50" fmla="*/ 466742 h 832119"/>
                <a:gd name="connsiteX51" fmla="*/ 549243 w 1121774"/>
                <a:gd name="connsiteY51" fmla="*/ 406385 h 832119"/>
                <a:gd name="connsiteX52" fmla="*/ 543208 w 1121774"/>
                <a:gd name="connsiteY52" fmla="*/ 394314 h 832119"/>
                <a:gd name="connsiteX53" fmla="*/ 540190 w 1121774"/>
                <a:gd name="connsiteY53" fmla="*/ 385261 h 832119"/>
                <a:gd name="connsiteX54" fmla="*/ 540190 w 1121774"/>
                <a:gd name="connsiteY54" fmla="*/ 430528 h 832119"/>
                <a:gd name="connsiteX55" fmla="*/ 555279 w 1121774"/>
                <a:gd name="connsiteY55" fmla="*/ 433546 h 832119"/>
                <a:gd name="connsiteX56" fmla="*/ 573386 w 1121774"/>
                <a:gd name="connsiteY56" fmla="*/ 430528 h 832119"/>
                <a:gd name="connsiteX57" fmla="*/ 582439 w 1121774"/>
                <a:gd name="connsiteY57" fmla="*/ 409403 h 832119"/>
                <a:gd name="connsiteX58" fmla="*/ 573386 w 1121774"/>
                <a:gd name="connsiteY58" fmla="*/ 400350 h 832119"/>
                <a:gd name="connsiteX59" fmla="*/ 579421 w 1121774"/>
                <a:gd name="connsiteY59" fmla="*/ 391296 h 832119"/>
                <a:gd name="connsiteX60" fmla="*/ 627707 w 1121774"/>
                <a:gd name="connsiteY60" fmla="*/ 382243 h 832119"/>
                <a:gd name="connsiteX61" fmla="*/ 666938 w 1121774"/>
                <a:gd name="connsiteY61" fmla="*/ 364136 h 832119"/>
                <a:gd name="connsiteX62" fmla="*/ 854043 w 1121774"/>
                <a:gd name="connsiteY62" fmla="*/ 279637 h 832119"/>
                <a:gd name="connsiteX63" fmla="*/ 1048742 w 1121774"/>
                <a:gd name="connsiteY63" fmla="*/ 248875 h 832119"/>
                <a:gd name="connsiteX64" fmla="*/ 1062273 w 1121774"/>
                <a:gd name="connsiteY64" fmla="*/ 146853 h 832119"/>
                <a:gd name="connsiteX65" fmla="*/ 935524 w 1121774"/>
                <a:gd name="connsiteY65" fmla="*/ 306797 h 832119"/>
                <a:gd name="connsiteX66" fmla="*/ 840512 w 1121774"/>
                <a:gd name="connsiteY66" fmla="*/ 547663 h 832119"/>
                <a:gd name="connsiteX67" fmla="*/ 738393 w 1121774"/>
                <a:gd name="connsiteY67" fmla="*/ 665358 h 832119"/>
                <a:gd name="connsiteX68" fmla="*/ 302464 w 1121774"/>
                <a:gd name="connsiteY68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00958 w 1121774"/>
                <a:gd name="connsiteY39" fmla="*/ 231352 h 832119"/>
                <a:gd name="connsiteX40" fmla="*/ 506994 w 1121774"/>
                <a:gd name="connsiteY40" fmla="*/ 198156 h 832119"/>
                <a:gd name="connsiteX41" fmla="*/ 513029 w 1121774"/>
                <a:gd name="connsiteY41" fmla="*/ 183067 h 832119"/>
                <a:gd name="connsiteX42" fmla="*/ 513029 w 1121774"/>
                <a:gd name="connsiteY42" fmla="*/ 515027 h 832119"/>
                <a:gd name="connsiteX43" fmla="*/ 525101 w 1121774"/>
                <a:gd name="connsiteY43" fmla="*/ 563312 h 832119"/>
                <a:gd name="connsiteX44" fmla="*/ 531136 w 1121774"/>
                <a:gd name="connsiteY44" fmla="*/ 581419 h 832119"/>
                <a:gd name="connsiteX45" fmla="*/ 534154 w 1121774"/>
                <a:gd name="connsiteY45" fmla="*/ 593490 h 832119"/>
                <a:gd name="connsiteX46" fmla="*/ 543208 w 1121774"/>
                <a:gd name="connsiteY46" fmla="*/ 614615 h 832119"/>
                <a:gd name="connsiteX47" fmla="*/ 558297 w 1121774"/>
                <a:gd name="connsiteY47" fmla="*/ 668936 h 832119"/>
                <a:gd name="connsiteX48" fmla="*/ 555279 w 1121774"/>
                <a:gd name="connsiteY48" fmla="*/ 560294 h 832119"/>
                <a:gd name="connsiteX49" fmla="*/ 552261 w 1121774"/>
                <a:gd name="connsiteY49" fmla="*/ 466742 h 832119"/>
                <a:gd name="connsiteX50" fmla="*/ 549243 w 1121774"/>
                <a:gd name="connsiteY50" fmla="*/ 406385 h 832119"/>
                <a:gd name="connsiteX51" fmla="*/ 543208 w 1121774"/>
                <a:gd name="connsiteY51" fmla="*/ 394314 h 832119"/>
                <a:gd name="connsiteX52" fmla="*/ 540190 w 1121774"/>
                <a:gd name="connsiteY52" fmla="*/ 385261 h 832119"/>
                <a:gd name="connsiteX53" fmla="*/ 540190 w 1121774"/>
                <a:gd name="connsiteY53" fmla="*/ 430528 h 832119"/>
                <a:gd name="connsiteX54" fmla="*/ 555279 w 1121774"/>
                <a:gd name="connsiteY54" fmla="*/ 433546 h 832119"/>
                <a:gd name="connsiteX55" fmla="*/ 573386 w 1121774"/>
                <a:gd name="connsiteY55" fmla="*/ 430528 h 832119"/>
                <a:gd name="connsiteX56" fmla="*/ 582439 w 1121774"/>
                <a:gd name="connsiteY56" fmla="*/ 409403 h 832119"/>
                <a:gd name="connsiteX57" fmla="*/ 573386 w 1121774"/>
                <a:gd name="connsiteY57" fmla="*/ 400350 h 832119"/>
                <a:gd name="connsiteX58" fmla="*/ 579421 w 1121774"/>
                <a:gd name="connsiteY58" fmla="*/ 391296 h 832119"/>
                <a:gd name="connsiteX59" fmla="*/ 627707 w 1121774"/>
                <a:gd name="connsiteY59" fmla="*/ 382243 h 832119"/>
                <a:gd name="connsiteX60" fmla="*/ 666938 w 1121774"/>
                <a:gd name="connsiteY60" fmla="*/ 364136 h 832119"/>
                <a:gd name="connsiteX61" fmla="*/ 854043 w 1121774"/>
                <a:gd name="connsiteY61" fmla="*/ 279637 h 832119"/>
                <a:gd name="connsiteX62" fmla="*/ 1048742 w 1121774"/>
                <a:gd name="connsiteY62" fmla="*/ 248875 h 832119"/>
                <a:gd name="connsiteX63" fmla="*/ 1062273 w 1121774"/>
                <a:gd name="connsiteY63" fmla="*/ 146853 h 832119"/>
                <a:gd name="connsiteX64" fmla="*/ 935524 w 1121774"/>
                <a:gd name="connsiteY64" fmla="*/ 306797 h 832119"/>
                <a:gd name="connsiteX65" fmla="*/ 840512 w 1121774"/>
                <a:gd name="connsiteY65" fmla="*/ 547663 h 832119"/>
                <a:gd name="connsiteX66" fmla="*/ 738393 w 1121774"/>
                <a:gd name="connsiteY66" fmla="*/ 665358 h 832119"/>
                <a:gd name="connsiteX67" fmla="*/ 302464 w 1121774"/>
                <a:gd name="connsiteY67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06994 w 1121774"/>
                <a:gd name="connsiteY39" fmla="*/ 198156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20596 w 1121774"/>
                <a:gd name="connsiteY40" fmla="*/ 158025 h 832119"/>
                <a:gd name="connsiteX41" fmla="*/ 513029 w 1121774"/>
                <a:gd name="connsiteY41" fmla="*/ 183067 h 832119"/>
                <a:gd name="connsiteX42" fmla="*/ 513029 w 1121774"/>
                <a:gd name="connsiteY42" fmla="*/ 515027 h 832119"/>
                <a:gd name="connsiteX43" fmla="*/ 525101 w 1121774"/>
                <a:gd name="connsiteY43" fmla="*/ 563312 h 832119"/>
                <a:gd name="connsiteX44" fmla="*/ 531136 w 1121774"/>
                <a:gd name="connsiteY44" fmla="*/ 581419 h 832119"/>
                <a:gd name="connsiteX45" fmla="*/ 534154 w 1121774"/>
                <a:gd name="connsiteY45" fmla="*/ 593490 h 832119"/>
                <a:gd name="connsiteX46" fmla="*/ 543208 w 1121774"/>
                <a:gd name="connsiteY46" fmla="*/ 614615 h 832119"/>
                <a:gd name="connsiteX47" fmla="*/ 558297 w 1121774"/>
                <a:gd name="connsiteY47" fmla="*/ 668936 h 832119"/>
                <a:gd name="connsiteX48" fmla="*/ 555279 w 1121774"/>
                <a:gd name="connsiteY48" fmla="*/ 560294 h 832119"/>
                <a:gd name="connsiteX49" fmla="*/ 552261 w 1121774"/>
                <a:gd name="connsiteY49" fmla="*/ 466742 h 832119"/>
                <a:gd name="connsiteX50" fmla="*/ 549243 w 1121774"/>
                <a:gd name="connsiteY50" fmla="*/ 406385 h 832119"/>
                <a:gd name="connsiteX51" fmla="*/ 543208 w 1121774"/>
                <a:gd name="connsiteY51" fmla="*/ 394314 h 832119"/>
                <a:gd name="connsiteX52" fmla="*/ 540190 w 1121774"/>
                <a:gd name="connsiteY52" fmla="*/ 385261 h 832119"/>
                <a:gd name="connsiteX53" fmla="*/ 540190 w 1121774"/>
                <a:gd name="connsiteY53" fmla="*/ 430528 h 832119"/>
                <a:gd name="connsiteX54" fmla="*/ 555279 w 1121774"/>
                <a:gd name="connsiteY54" fmla="*/ 433546 h 832119"/>
                <a:gd name="connsiteX55" fmla="*/ 573386 w 1121774"/>
                <a:gd name="connsiteY55" fmla="*/ 430528 h 832119"/>
                <a:gd name="connsiteX56" fmla="*/ 582439 w 1121774"/>
                <a:gd name="connsiteY56" fmla="*/ 409403 h 832119"/>
                <a:gd name="connsiteX57" fmla="*/ 573386 w 1121774"/>
                <a:gd name="connsiteY57" fmla="*/ 400350 h 832119"/>
                <a:gd name="connsiteX58" fmla="*/ 579421 w 1121774"/>
                <a:gd name="connsiteY58" fmla="*/ 391296 h 832119"/>
                <a:gd name="connsiteX59" fmla="*/ 627707 w 1121774"/>
                <a:gd name="connsiteY59" fmla="*/ 382243 h 832119"/>
                <a:gd name="connsiteX60" fmla="*/ 666938 w 1121774"/>
                <a:gd name="connsiteY60" fmla="*/ 364136 h 832119"/>
                <a:gd name="connsiteX61" fmla="*/ 854043 w 1121774"/>
                <a:gd name="connsiteY61" fmla="*/ 279637 h 832119"/>
                <a:gd name="connsiteX62" fmla="*/ 1048742 w 1121774"/>
                <a:gd name="connsiteY62" fmla="*/ 248875 h 832119"/>
                <a:gd name="connsiteX63" fmla="*/ 1062273 w 1121774"/>
                <a:gd name="connsiteY63" fmla="*/ 146853 h 832119"/>
                <a:gd name="connsiteX64" fmla="*/ 935524 w 1121774"/>
                <a:gd name="connsiteY64" fmla="*/ 306797 h 832119"/>
                <a:gd name="connsiteX65" fmla="*/ 840512 w 1121774"/>
                <a:gd name="connsiteY65" fmla="*/ 547663 h 832119"/>
                <a:gd name="connsiteX66" fmla="*/ 738393 w 1121774"/>
                <a:gd name="connsiteY66" fmla="*/ 665358 h 832119"/>
                <a:gd name="connsiteX67" fmla="*/ 302464 w 1121774"/>
                <a:gd name="connsiteY67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82048 w 1121774"/>
                <a:gd name="connsiteY40" fmla="*/ 130987 h 832119"/>
                <a:gd name="connsiteX41" fmla="*/ 513029 w 1121774"/>
                <a:gd name="connsiteY41" fmla="*/ 183067 h 832119"/>
                <a:gd name="connsiteX42" fmla="*/ 513029 w 1121774"/>
                <a:gd name="connsiteY42" fmla="*/ 515027 h 832119"/>
                <a:gd name="connsiteX43" fmla="*/ 525101 w 1121774"/>
                <a:gd name="connsiteY43" fmla="*/ 563312 h 832119"/>
                <a:gd name="connsiteX44" fmla="*/ 531136 w 1121774"/>
                <a:gd name="connsiteY44" fmla="*/ 581419 h 832119"/>
                <a:gd name="connsiteX45" fmla="*/ 534154 w 1121774"/>
                <a:gd name="connsiteY45" fmla="*/ 593490 h 832119"/>
                <a:gd name="connsiteX46" fmla="*/ 543208 w 1121774"/>
                <a:gd name="connsiteY46" fmla="*/ 614615 h 832119"/>
                <a:gd name="connsiteX47" fmla="*/ 558297 w 1121774"/>
                <a:gd name="connsiteY47" fmla="*/ 668936 h 832119"/>
                <a:gd name="connsiteX48" fmla="*/ 555279 w 1121774"/>
                <a:gd name="connsiteY48" fmla="*/ 560294 h 832119"/>
                <a:gd name="connsiteX49" fmla="*/ 552261 w 1121774"/>
                <a:gd name="connsiteY49" fmla="*/ 466742 h 832119"/>
                <a:gd name="connsiteX50" fmla="*/ 549243 w 1121774"/>
                <a:gd name="connsiteY50" fmla="*/ 406385 h 832119"/>
                <a:gd name="connsiteX51" fmla="*/ 543208 w 1121774"/>
                <a:gd name="connsiteY51" fmla="*/ 394314 h 832119"/>
                <a:gd name="connsiteX52" fmla="*/ 540190 w 1121774"/>
                <a:gd name="connsiteY52" fmla="*/ 385261 h 832119"/>
                <a:gd name="connsiteX53" fmla="*/ 540190 w 1121774"/>
                <a:gd name="connsiteY53" fmla="*/ 430528 h 832119"/>
                <a:gd name="connsiteX54" fmla="*/ 555279 w 1121774"/>
                <a:gd name="connsiteY54" fmla="*/ 433546 h 832119"/>
                <a:gd name="connsiteX55" fmla="*/ 573386 w 1121774"/>
                <a:gd name="connsiteY55" fmla="*/ 430528 h 832119"/>
                <a:gd name="connsiteX56" fmla="*/ 582439 w 1121774"/>
                <a:gd name="connsiteY56" fmla="*/ 409403 h 832119"/>
                <a:gd name="connsiteX57" fmla="*/ 573386 w 1121774"/>
                <a:gd name="connsiteY57" fmla="*/ 400350 h 832119"/>
                <a:gd name="connsiteX58" fmla="*/ 579421 w 1121774"/>
                <a:gd name="connsiteY58" fmla="*/ 391296 h 832119"/>
                <a:gd name="connsiteX59" fmla="*/ 627707 w 1121774"/>
                <a:gd name="connsiteY59" fmla="*/ 382243 h 832119"/>
                <a:gd name="connsiteX60" fmla="*/ 666938 w 1121774"/>
                <a:gd name="connsiteY60" fmla="*/ 364136 h 832119"/>
                <a:gd name="connsiteX61" fmla="*/ 854043 w 1121774"/>
                <a:gd name="connsiteY61" fmla="*/ 279637 h 832119"/>
                <a:gd name="connsiteX62" fmla="*/ 1048742 w 1121774"/>
                <a:gd name="connsiteY62" fmla="*/ 248875 h 832119"/>
                <a:gd name="connsiteX63" fmla="*/ 1062273 w 1121774"/>
                <a:gd name="connsiteY63" fmla="*/ 146853 h 832119"/>
                <a:gd name="connsiteX64" fmla="*/ 935524 w 1121774"/>
                <a:gd name="connsiteY64" fmla="*/ 306797 h 832119"/>
                <a:gd name="connsiteX65" fmla="*/ 840512 w 1121774"/>
                <a:gd name="connsiteY65" fmla="*/ 547663 h 832119"/>
                <a:gd name="connsiteX66" fmla="*/ 738393 w 1121774"/>
                <a:gd name="connsiteY66" fmla="*/ 665358 h 832119"/>
                <a:gd name="connsiteX67" fmla="*/ 302464 w 1121774"/>
                <a:gd name="connsiteY67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31136 w 1121774"/>
                <a:gd name="connsiteY42" fmla="*/ 581419 h 832119"/>
                <a:gd name="connsiteX43" fmla="*/ 534154 w 1121774"/>
                <a:gd name="connsiteY43" fmla="*/ 593490 h 832119"/>
                <a:gd name="connsiteX44" fmla="*/ 543208 w 1121774"/>
                <a:gd name="connsiteY44" fmla="*/ 614615 h 832119"/>
                <a:gd name="connsiteX45" fmla="*/ 558297 w 1121774"/>
                <a:gd name="connsiteY45" fmla="*/ 668936 h 832119"/>
                <a:gd name="connsiteX46" fmla="*/ 555279 w 1121774"/>
                <a:gd name="connsiteY46" fmla="*/ 560294 h 832119"/>
                <a:gd name="connsiteX47" fmla="*/ 552261 w 1121774"/>
                <a:gd name="connsiteY47" fmla="*/ 466742 h 832119"/>
                <a:gd name="connsiteX48" fmla="*/ 549243 w 1121774"/>
                <a:gd name="connsiteY48" fmla="*/ 406385 h 832119"/>
                <a:gd name="connsiteX49" fmla="*/ 543208 w 1121774"/>
                <a:gd name="connsiteY49" fmla="*/ 394314 h 832119"/>
                <a:gd name="connsiteX50" fmla="*/ 540190 w 1121774"/>
                <a:gd name="connsiteY50" fmla="*/ 385261 h 832119"/>
                <a:gd name="connsiteX51" fmla="*/ 540190 w 1121774"/>
                <a:gd name="connsiteY51" fmla="*/ 430528 h 832119"/>
                <a:gd name="connsiteX52" fmla="*/ 555279 w 1121774"/>
                <a:gd name="connsiteY52" fmla="*/ 433546 h 832119"/>
                <a:gd name="connsiteX53" fmla="*/ 573386 w 1121774"/>
                <a:gd name="connsiteY53" fmla="*/ 430528 h 832119"/>
                <a:gd name="connsiteX54" fmla="*/ 582439 w 1121774"/>
                <a:gd name="connsiteY54" fmla="*/ 409403 h 832119"/>
                <a:gd name="connsiteX55" fmla="*/ 573386 w 1121774"/>
                <a:gd name="connsiteY55" fmla="*/ 400350 h 832119"/>
                <a:gd name="connsiteX56" fmla="*/ 579421 w 1121774"/>
                <a:gd name="connsiteY56" fmla="*/ 391296 h 832119"/>
                <a:gd name="connsiteX57" fmla="*/ 627707 w 1121774"/>
                <a:gd name="connsiteY57" fmla="*/ 382243 h 832119"/>
                <a:gd name="connsiteX58" fmla="*/ 666938 w 1121774"/>
                <a:gd name="connsiteY58" fmla="*/ 364136 h 832119"/>
                <a:gd name="connsiteX59" fmla="*/ 854043 w 1121774"/>
                <a:gd name="connsiteY59" fmla="*/ 279637 h 832119"/>
                <a:gd name="connsiteX60" fmla="*/ 1048742 w 1121774"/>
                <a:gd name="connsiteY60" fmla="*/ 248875 h 832119"/>
                <a:gd name="connsiteX61" fmla="*/ 1062273 w 1121774"/>
                <a:gd name="connsiteY61" fmla="*/ 146853 h 832119"/>
                <a:gd name="connsiteX62" fmla="*/ 935524 w 1121774"/>
                <a:gd name="connsiteY62" fmla="*/ 306797 h 832119"/>
                <a:gd name="connsiteX63" fmla="*/ 840512 w 1121774"/>
                <a:gd name="connsiteY63" fmla="*/ 547663 h 832119"/>
                <a:gd name="connsiteX64" fmla="*/ 738393 w 1121774"/>
                <a:gd name="connsiteY64" fmla="*/ 665358 h 832119"/>
                <a:gd name="connsiteX65" fmla="*/ 302464 w 1121774"/>
                <a:gd name="connsiteY65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31136 w 1121774"/>
                <a:gd name="connsiteY42" fmla="*/ 581419 h 832119"/>
                <a:gd name="connsiteX43" fmla="*/ 543208 w 1121774"/>
                <a:gd name="connsiteY43" fmla="*/ 614615 h 832119"/>
                <a:gd name="connsiteX44" fmla="*/ 558297 w 1121774"/>
                <a:gd name="connsiteY44" fmla="*/ 668936 h 832119"/>
                <a:gd name="connsiteX45" fmla="*/ 555279 w 1121774"/>
                <a:gd name="connsiteY45" fmla="*/ 560294 h 832119"/>
                <a:gd name="connsiteX46" fmla="*/ 552261 w 1121774"/>
                <a:gd name="connsiteY46" fmla="*/ 466742 h 832119"/>
                <a:gd name="connsiteX47" fmla="*/ 549243 w 1121774"/>
                <a:gd name="connsiteY47" fmla="*/ 406385 h 832119"/>
                <a:gd name="connsiteX48" fmla="*/ 543208 w 1121774"/>
                <a:gd name="connsiteY48" fmla="*/ 394314 h 832119"/>
                <a:gd name="connsiteX49" fmla="*/ 540190 w 1121774"/>
                <a:gd name="connsiteY49" fmla="*/ 385261 h 832119"/>
                <a:gd name="connsiteX50" fmla="*/ 540190 w 1121774"/>
                <a:gd name="connsiteY50" fmla="*/ 430528 h 832119"/>
                <a:gd name="connsiteX51" fmla="*/ 555279 w 1121774"/>
                <a:gd name="connsiteY51" fmla="*/ 433546 h 832119"/>
                <a:gd name="connsiteX52" fmla="*/ 573386 w 1121774"/>
                <a:gd name="connsiteY52" fmla="*/ 430528 h 832119"/>
                <a:gd name="connsiteX53" fmla="*/ 582439 w 1121774"/>
                <a:gd name="connsiteY53" fmla="*/ 409403 h 832119"/>
                <a:gd name="connsiteX54" fmla="*/ 573386 w 1121774"/>
                <a:gd name="connsiteY54" fmla="*/ 400350 h 832119"/>
                <a:gd name="connsiteX55" fmla="*/ 579421 w 1121774"/>
                <a:gd name="connsiteY55" fmla="*/ 391296 h 832119"/>
                <a:gd name="connsiteX56" fmla="*/ 627707 w 1121774"/>
                <a:gd name="connsiteY56" fmla="*/ 382243 h 832119"/>
                <a:gd name="connsiteX57" fmla="*/ 666938 w 1121774"/>
                <a:gd name="connsiteY57" fmla="*/ 364136 h 832119"/>
                <a:gd name="connsiteX58" fmla="*/ 854043 w 1121774"/>
                <a:gd name="connsiteY58" fmla="*/ 279637 h 832119"/>
                <a:gd name="connsiteX59" fmla="*/ 1048742 w 1121774"/>
                <a:gd name="connsiteY59" fmla="*/ 248875 h 832119"/>
                <a:gd name="connsiteX60" fmla="*/ 1062273 w 1121774"/>
                <a:gd name="connsiteY60" fmla="*/ 146853 h 832119"/>
                <a:gd name="connsiteX61" fmla="*/ 935524 w 1121774"/>
                <a:gd name="connsiteY61" fmla="*/ 306797 h 832119"/>
                <a:gd name="connsiteX62" fmla="*/ 840512 w 1121774"/>
                <a:gd name="connsiteY62" fmla="*/ 547663 h 832119"/>
                <a:gd name="connsiteX63" fmla="*/ 738393 w 1121774"/>
                <a:gd name="connsiteY63" fmla="*/ 665358 h 832119"/>
                <a:gd name="connsiteX64" fmla="*/ 302464 w 1121774"/>
                <a:gd name="connsiteY64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43208 w 1121774"/>
                <a:gd name="connsiteY42" fmla="*/ 614615 h 832119"/>
                <a:gd name="connsiteX43" fmla="*/ 558297 w 1121774"/>
                <a:gd name="connsiteY43" fmla="*/ 668936 h 832119"/>
                <a:gd name="connsiteX44" fmla="*/ 555279 w 1121774"/>
                <a:gd name="connsiteY44" fmla="*/ 560294 h 832119"/>
                <a:gd name="connsiteX45" fmla="*/ 552261 w 1121774"/>
                <a:gd name="connsiteY45" fmla="*/ 466742 h 832119"/>
                <a:gd name="connsiteX46" fmla="*/ 549243 w 1121774"/>
                <a:gd name="connsiteY46" fmla="*/ 406385 h 832119"/>
                <a:gd name="connsiteX47" fmla="*/ 543208 w 1121774"/>
                <a:gd name="connsiteY47" fmla="*/ 394314 h 832119"/>
                <a:gd name="connsiteX48" fmla="*/ 540190 w 1121774"/>
                <a:gd name="connsiteY48" fmla="*/ 385261 h 832119"/>
                <a:gd name="connsiteX49" fmla="*/ 540190 w 1121774"/>
                <a:gd name="connsiteY49" fmla="*/ 430528 h 832119"/>
                <a:gd name="connsiteX50" fmla="*/ 555279 w 1121774"/>
                <a:gd name="connsiteY50" fmla="*/ 433546 h 832119"/>
                <a:gd name="connsiteX51" fmla="*/ 573386 w 1121774"/>
                <a:gd name="connsiteY51" fmla="*/ 430528 h 832119"/>
                <a:gd name="connsiteX52" fmla="*/ 582439 w 1121774"/>
                <a:gd name="connsiteY52" fmla="*/ 409403 h 832119"/>
                <a:gd name="connsiteX53" fmla="*/ 573386 w 1121774"/>
                <a:gd name="connsiteY53" fmla="*/ 400350 h 832119"/>
                <a:gd name="connsiteX54" fmla="*/ 579421 w 1121774"/>
                <a:gd name="connsiteY54" fmla="*/ 391296 h 832119"/>
                <a:gd name="connsiteX55" fmla="*/ 627707 w 1121774"/>
                <a:gd name="connsiteY55" fmla="*/ 382243 h 832119"/>
                <a:gd name="connsiteX56" fmla="*/ 666938 w 1121774"/>
                <a:gd name="connsiteY56" fmla="*/ 364136 h 832119"/>
                <a:gd name="connsiteX57" fmla="*/ 854043 w 1121774"/>
                <a:gd name="connsiteY57" fmla="*/ 279637 h 832119"/>
                <a:gd name="connsiteX58" fmla="*/ 1048742 w 1121774"/>
                <a:gd name="connsiteY58" fmla="*/ 248875 h 832119"/>
                <a:gd name="connsiteX59" fmla="*/ 1062273 w 1121774"/>
                <a:gd name="connsiteY59" fmla="*/ 146853 h 832119"/>
                <a:gd name="connsiteX60" fmla="*/ 935524 w 1121774"/>
                <a:gd name="connsiteY60" fmla="*/ 306797 h 832119"/>
                <a:gd name="connsiteX61" fmla="*/ 840512 w 1121774"/>
                <a:gd name="connsiteY61" fmla="*/ 547663 h 832119"/>
                <a:gd name="connsiteX62" fmla="*/ 738393 w 1121774"/>
                <a:gd name="connsiteY62" fmla="*/ 665358 h 832119"/>
                <a:gd name="connsiteX63" fmla="*/ 302464 w 1121774"/>
                <a:gd name="connsiteY63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58297 w 1121774"/>
                <a:gd name="connsiteY42" fmla="*/ 668936 h 832119"/>
                <a:gd name="connsiteX43" fmla="*/ 555279 w 1121774"/>
                <a:gd name="connsiteY43" fmla="*/ 560294 h 832119"/>
                <a:gd name="connsiteX44" fmla="*/ 552261 w 1121774"/>
                <a:gd name="connsiteY44" fmla="*/ 466742 h 832119"/>
                <a:gd name="connsiteX45" fmla="*/ 549243 w 1121774"/>
                <a:gd name="connsiteY45" fmla="*/ 406385 h 832119"/>
                <a:gd name="connsiteX46" fmla="*/ 543208 w 1121774"/>
                <a:gd name="connsiteY46" fmla="*/ 394314 h 832119"/>
                <a:gd name="connsiteX47" fmla="*/ 540190 w 1121774"/>
                <a:gd name="connsiteY47" fmla="*/ 385261 h 832119"/>
                <a:gd name="connsiteX48" fmla="*/ 540190 w 1121774"/>
                <a:gd name="connsiteY48" fmla="*/ 430528 h 832119"/>
                <a:gd name="connsiteX49" fmla="*/ 555279 w 1121774"/>
                <a:gd name="connsiteY49" fmla="*/ 433546 h 832119"/>
                <a:gd name="connsiteX50" fmla="*/ 573386 w 1121774"/>
                <a:gd name="connsiteY50" fmla="*/ 430528 h 832119"/>
                <a:gd name="connsiteX51" fmla="*/ 582439 w 1121774"/>
                <a:gd name="connsiteY51" fmla="*/ 409403 h 832119"/>
                <a:gd name="connsiteX52" fmla="*/ 573386 w 1121774"/>
                <a:gd name="connsiteY52" fmla="*/ 400350 h 832119"/>
                <a:gd name="connsiteX53" fmla="*/ 579421 w 1121774"/>
                <a:gd name="connsiteY53" fmla="*/ 391296 h 832119"/>
                <a:gd name="connsiteX54" fmla="*/ 627707 w 1121774"/>
                <a:gd name="connsiteY54" fmla="*/ 382243 h 832119"/>
                <a:gd name="connsiteX55" fmla="*/ 666938 w 1121774"/>
                <a:gd name="connsiteY55" fmla="*/ 364136 h 832119"/>
                <a:gd name="connsiteX56" fmla="*/ 854043 w 1121774"/>
                <a:gd name="connsiteY56" fmla="*/ 279637 h 832119"/>
                <a:gd name="connsiteX57" fmla="*/ 1048742 w 1121774"/>
                <a:gd name="connsiteY57" fmla="*/ 248875 h 832119"/>
                <a:gd name="connsiteX58" fmla="*/ 1062273 w 1121774"/>
                <a:gd name="connsiteY58" fmla="*/ 146853 h 832119"/>
                <a:gd name="connsiteX59" fmla="*/ 935524 w 1121774"/>
                <a:gd name="connsiteY59" fmla="*/ 306797 h 832119"/>
                <a:gd name="connsiteX60" fmla="*/ 840512 w 1121774"/>
                <a:gd name="connsiteY60" fmla="*/ 547663 h 832119"/>
                <a:gd name="connsiteX61" fmla="*/ 738393 w 1121774"/>
                <a:gd name="connsiteY61" fmla="*/ 665358 h 832119"/>
                <a:gd name="connsiteX62" fmla="*/ 302464 w 1121774"/>
                <a:gd name="connsiteY62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58297 w 1121774"/>
                <a:gd name="connsiteY42" fmla="*/ 668936 h 832119"/>
                <a:gd name="connsiteX43" fmla="*/ 555279 w 1121774"/>
                <a:gd name="connsiteY43" fmla="*/ 560294 h 832119"/>
                <a:gd name="connsiteX44" fmla="*/ 552261 w 1121774"/>
                <a:gd name="connsiteY44" fmla="*/ 466742 h 832119"/>
                <a:gd name="connsiteX45" fmla="*/ 549243 w 1121774"/>
                <a:gd name="connsiteY45" fmla="*/ 406385 h 832119"/>
                <a:gd name="connsiteX46" fmla="*/ 543208 w 1121774"/>
                <a:gd name="connsiteY46" fmla="*/ 394314 h 832119"/>
                <a:gd name="connsiteX47" fmla="*/ 540190 w 1121774"/>
                <a:gd name="connsiteY47" fmla="*/ 385261 h 832119"/>
                <a:gd name="connsiteX48" fmla="*/ 540190 w 1121774"/>
                <a:gd name="connsiteY48" fmla="*/ 430528 h 832119"/>
                <a:gd name="connsiteX49" fmla="*/ 555279 w 1121774"/>
                <a:gd name="connsiteY49" fmla="*/ 433546 h 832119"/>
                <a:gd name="connsiteX50" fmla="*/ 573386 w 1121774"/>
                <a:gd name="connsiteY50" fmla="*/ 430528 h 832119"/>
                <a:gd name="connsiteX51" fmla="*/ 582439 w 1121774"/>
                <a:gd name="connsiteY51" fmla="*/ 409403 h 832119"/>
                <a:gd name="connsiteX52" fmla="*/ 573386 w 1121774"/>
                <a:gd name="connsiteY52" fmla="*/ 400350 h 832119"/>
                <a:gd name="connsiteX53" fmla="*/ 579421 w 1121774"/>
                <a:gd name="connsiteY53" fmla="*/ 391296 h 832119"/>
                <a:gd name="connsiteX54" fmla="*/ 666938 w 1121774"/>
                <a:gd name="connsiteY54" fmla="*/ 364136 h 832119"/>
                <a:gd name="connsiteX55" fmla="*/ 854043 w 1121774"/>
                <a:gd name="connsiteY55" fmla="*/ 279637 h 832119"/>
                <a:gd name="connsiteX56" fmla="*/ 1048742 w 1121774"/>
                <a:gd name="connsiteY56" fmla="*/ 248875 h 832119"/>
                <a:gd name="connsiteX57" fmla="*/ 1062273 w 1121774"/>
                <a:gd name="connsiteY57" fmla="*/ 146853 h 832119"/>
                <a:gd name="connsiteX58" fmla="*/ 935524 w 1121774"/>
                <a:gd name="connsiteY58" fmla="*/ 306797 h 832119"/>
                <a:gd name="connsiteX59" fmla="*/ 840512 w 1121774"/>
                <a:gd name="connsiteY59" fmla="*/ 547663 h 832119"/>
                <a:gd name="connsiteX60" fmla="*/ 738393 w 1121774"/>
                <a:gd name="connsiteY60" fmla="*/ 665358 h 832119"/>
                <a:gd name="connsiteX61" fmla="*/ 302464 w 1121774"/>
                <a:gd name="connsiteY61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5212 w 1121774"/>
                <a:gd name="connsiteY7" fmla="*/ 454670 h 832119"/>
                <a:gd name="connsiteX8" fmla="*/ 208229 w 1121774"/>
                <a:gd name="connsiteY8" fmla="*/ 548223 h 832119"/>
                <a:gd name="connsiteX9" fmla="*/ 112560 w 1121774"/>
                <a:gd name="connsiteY9" fmla="*/ 819245 h 832119"/>
                <a:gd name="connsiteX10" fmla="*/ 184087 w 1121774"/>
                <a:gd name="connsiteY10" fmla="*/ 557276 h 832119"/>
                <a:gd name="connsiteX11" fmla="*/ 193140 w 1121774"/>
                <a:gd name="connsiteY11" fmla="*/ 518045 h 832119"/>
                <a:gd name="connsiteX12" fmla="*/ 199176 w 1121774"/>
                <a:gd name="connsiteY12" fmla="*/ 496920 h 832119"/>
                <a:gd name="connsiteX13" fmla="*/ 205212 w 1121774"/>
                <a:gd name="connsiteY13" fmla="*/ 487867 h 832119"/>
                <a:gd name="connsiteX14" fmla="*/ 214265 w 1121774"/>
                <a:gd name="connsiteY14" fmla="*/ 493902 h 832119"/>
                <a:gd name="connsiteX15" fmla="*/ 226336 w 1121774"/>
                <a:gd name="connsiteY15" fmla="*/ 524080 h 832119"/>
                <a:gd name="connsiteX16" fmla="*/ 241425 w 1121774"/>
                <a:gd name="connsiteY16" fmla="*/ 560294 h 832119"/>
                <a:gd name="connsiteX17" fmla="*/ 250479 w 1121774"/>
                <a:gd name="connsiteY17" fmla="*/ 581419 h 832119"/>
                <a:gd name="connsiteX18" fmla="*/ 262550 w 1121774"/>
                <a:gd name="connsiteY18" fmla="*/ 587455 h 832119"/>
                <a:gd name="connsiteX19" fmla="*/ 289711 w 1121774"/>
                <a:gd name="connsiteY19" fmla="*/ 539169 h 832119"/>
                <a:gd name="connsiteX20" fmla="*/ 295746 w 1121774"/>
                <a:gd name="connsiteY20" fmla="*/ 530116 h 832119"/>
                <a:gd name="connsiteX21" fmla="*/ 298764 w 1121774"/>
                <a:gd name="connsiteY21" fmla="*/ 512009 h 832119"/>
                <a:gd name="connsiteX22" fmla="*/ 292728 w 1121774"/>
                <a:gd name="connsiteY22" fmla="*/ 499938 h 832119"/>
                <a:gd name="connsiteX23" fmla="*/ 301782 w 1121774"/>
                <a:gd name="connsiteY23" fmla="*/ 530116 h 832119"/>
                <a:gd name="connsiteX24" fmla="*/ 310835 w 1121774"/>
                <a:gd name="connsiteY24" fmla="*/ 539169 h 832119"/>
                <a:gd name="connsiteX25" fmla="*/ 319889 w 1121774"/>
                <a:gd name="connsiteY25" fmla="*/ 536152 h 832119"/>
                <a:gd name="connsiteX26" fmla="*/ 344031 w 1121774"/>
                <a:gd name="connsiteY26" fmla="*/ 487867 h 832119"/>
                <a:gd name="connsiteX27" fmla="*/ 359120 w 1121774"/>
                <a:gd name="connsiteY27" fmla="*/ 460706 h 832119"/>
                <a:gd name="connsiteX28" fmla="*/ 374210 w 1121774"/>
                <a:gd name="connsiteY28" fmla="*/ 499938 h 832119"/>
                <a:gd name="connsiteX29" fmla="*/ 389299 w 1121774"/>
                <a:gd name="connsiteY29" fmla="*/ 493902 h 832119"/>
                <a:gd name="connsiteX30" fmla="*/ 398352 w 1121774"/>
                <a:gd name="connsiteY30" fmla="*/ 490884 h 832119"/>
                <a:gd name="connsiteX31" fmla="*/ 401370 w 1121774"/>
                <a:gd name="connsiteY31" fmla="*/ 478813 h 832119"/>
                <a:gd name="connsiteX32" fmla="*/ 407406 w 1121774"/>
                <a:gd name="connsiteY32" fmla="*/ 469760 h 832119"/>
                <a:gd name="connsiteX33" fmla="*/ 410423 w 1121774"/>
                <a:gd name="connsiteY33" fmla="*/ 460706 h 832119"/>
                <a:gd name="connsiteX34" fmla="*/ 425513 w 1121774"/>
                <a:gd name="connsiteY34" fmla="*/ 484849 h 832119"/>
                <a:gd name="connsiteX35" fmla="*/ 440602 w 1121774"/>
                <a:gd name="connsiteY35" fmla="*/ 457688 h 832119"/>
                <a:gd name="connsiteX36" fmla="*/ 470780 w 1121774"/>
                <a:gd name="connsiteY36" fmla="*/ 379225 h 832119"/>
                <a:gd name="connsiteX37" fmla="*/ 497940 w 1121774"/>
                <a:gd name="connsiteY37" fmla="*/ 285672 h 832119"/>
                <a:gd name="connsiteX38" fmla="*/ 561071 w 1121774"/>
                <a:gd name="connsiteY38" fmla="*/ 205531 h 832119"/>
                <a:gd name="connsiteX39" fmla="*/ 513029 w 1121774"/>
                <a:gd name="connsiteY39" fmla="*/ 183067 h 832119"/>
                <a:gd name="connsiteX40" fmla="*/ 513029 w 1121774"/>
                <a:gd name="connsiteY40" fmla="*/ 515027 h 832119"/>
                <a:gd name="connsiteX41" fmla="*/ 558297 w 1121774"/>
                <a:gd name="connsiteY41" fmla="*/ 668936 h 832119"/>
                <a:gd name="connsiteX42" fmla="*/ 555279 w 1121774"/>
                <a:gd name="connsiteY42" fmla="*/ 560294 h 832119"/>
                <a:gd name="connsiteX43" fmla="*/ 552261 w 1121774"/>
                <a:gd name="connsiteY43" fmla="*/ 466742 h 832119"/>
                <a:gd name="connsiteX44" fmla="*/ 549243 w 1121774"/>
                <a:gd name="connsiteY44" fmla="*/ 406385 h 832119"/>
                <a:gd name="connsiteX45" fmla="*/ 543208 w 1121774"/>
                <a:gd name="connsiteY45" fmla="*/ 394314 h 832119"/>
                <a:gd name="connsiteX46" fmla="*/ 540190 w 1121774"/>
                <a:gd name="connsiteY46" fmla="*/ 385261 h 832119"/>
                <a:gd name="connsiteX47" fmla="*/ 540190 w 1121774"/>
                <a:gd name="connsiteY47" fmla="*/ 430528 h 832119"/>
                <a:gd name="connsiteX48" fmla="*/ 555279 w 1121774"/>
                <a:gd name="connsiteY48" fmla="*/ 433546 h 832119"/>
                <a:gd name="connsiteX49" fmla="*/ 573386 w 1121774"/>
                <a:gd name="connsiteY49" fmla="*/ 430528 h 832119"/>
                <a:gd name="connsiteX50" fmla="*/ 582439 w 1121774"/>
                <a:gd name="connsiteY50" fmla="*/ 409403 h 832119"/>
                <a:gd name="connsiteX51" fmla="*/ 573386 w 1121774"/>
                <a:gd name="connsiteY51" fmla="*/ 400350 h 832119"/>
                <a:gd name="connsiteX52" fmla="*/ 579421 w 1121774"/>
                <a:gd name="connsiteY52" fmla="*/ 391296 h 832119"/>
                <a:gd name="connsiteX53" fmla="*/ 666938 w 1121774"/>
                <a:gd name="connsiteY53" fmla="*/ 364136 h 832119"/>
                <a:gd name="connsiteX54" fmla="*/ 854043 w 1121774"/>
                <a:gd name="connsiteY54" fmla="*/ 279637 h 832119"/>
                <a:gd name="connsiteX55" fmla="*/ 1048742 w 1121774"/>
                <a:gd name="connsiteY55" fmla="*/ 248875 h 832119"/>
                <a:gd name="connsiteX56" fmla="*/ 1062273 w 1121774"/>
                <a:gd name="connsiteY56" fmla="*/ 146853 h 832119"/>
                <a:gd name="connsiteX57" fmla="*/ 935524 w 1121774"/>
                <a:gd name="connsiteY57" fmla="*/ 306797 h 832119"/>
                <a:gd name="connsiteX58" fmla="*/ 840512 w 1121774"/>
                <a:gd name="connsiteY58" fmla="*/ 547663 h 832119"/>
                <a:gd name="connsiteX59" fmla="*/ 738393 w 1121774"/>
                <a:gd name="connsiteY59" fmla="*/ 665358 h 832119"/>
                <a:gd name="connsiteX60" fmla="*/ 302464 w 1121774"/>
                <a:gd name="connsiteY60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78051 w 1121774"/>
                <a:gd name="connsiteY2" fmla="*/ 306797 h 832119"/>
                <a:gd name="connsiteX3" fmla="*/ 146972 w 1121774"/>
                <a:gd name="connsiteY3" fmla="*/ 35121 h 832119"/>
                <a:gd name="connsiteX4" fmla="*/ 193140 w 1121774"/>
                <a:gd name="connsiteY4" fmla="*/ 324904 h 832119"/>
                <a:gd name="connsiteX5" fmla="*/ 199176 w 1121774"/>
                <a:gd name="connsiteY5" fmla="*/ 367154 h 832119"/>
                <a:gd name="connsiteX6" fmla="*/ 205212 w 1121774"/>
                <a:gd name="connsiteY6" fmla="*/ 454670 h 832119"/>
                <a:gd name="connsiteX7" fmla="*/ 208229 w 1121774"/>
                <a:gd name="connsiteY7" fmla="*/ 548223 h 832119"/>
                <a:gd name="connsiteX8" fmla="*/ 112560 w 1121774"/>
                <a:gd name="connsiteY8" fmla="*/ 819245 h 832119"/>
                <a:gd name="connsiteX9" fmla="*/ 184087 w 1121774"/>
                <a:gd name="connsiteY9" fmla="*/ 557276 h 832119"/>
                <a:gd name="connsiteX10" fmla="*/ 193140 w 1121774"/>
                <a:gd name="connsiteY10" fmla="*/ 518045 h 832119"/>
                <a:gd name="connsiteX11" fmla="*/ 199176 w 1121774"/>
                <a:gd name="connsiteY11" fmla="*/ 496920 h 832119"/>
                <a:gd name="connsiteX12" fmla="*/ 205212 w 1121774"/>
                <a:gd name="connsiteY12" fmla="*/ 487867 h 832119"/>
                <a:gd name="connsiteX13" fmla="*/ 214265 w 1121774"/>
                <a:gd name="connsiteY13" fmla="*/ 493902 h 832119"/>
                <a:gd name="connsiteX14" fmla="*/ 226336 w 1121774"/>
                <a:gd name="connsiteY14" fmla="*/ 524080 h 832119"/>
                <a:gd name="connsiteX15" fmla="*/ 241425 w 1121774"/>
                <a:gd name="connsiteY15" fmla="*/ 560294 h 832119"/>
                <a:gd name="connsiteX16" fmla="*/ 250479 w 1121774"/>
                <a:gd name="connsiteY16" fmla="*/ 581419 h 832119"/>
                <a:gd name="connsiteX17" fmla="*/ 262550 w 1121774"/>
                <a:gd name="connsiteY17" fmla="*/ 587455 h 832119"/>
                <a:gd name="connsiteX18" fmla="*/ 289711 w 1121774"/>
                <a:gd name="connsiteY18" fmla="*/ 539169 h 832119"/>
                <a:gd name="connsiteX19" fmla="*/ 295746 w 1121774"/>
                <a:gd name="connsiteY19" fmla="*/ 530116 h 832119"/>
                <a:gd name="connsiteX20" fmla="*/ 298764 w 1121774"/>
                <a:gd name="connsiteY20" fmla="*/ 512009 h 832119"/>
                <a:gd name="connsiteX21" fmla="*/ 292728 w 1121774"/>
                <a:gd name="connsiteY21" fmla="*/ 499938 h 832119"/>
                <a:gd name="connsiteX22" fmla="*/ 301782 w 1121774"/>
                <a:gd name="connsiteY22" fmla="*/ 530116 h 832119"/>
                <a:gd name="connsiteX23" fmla="*/ 310835 w 1121774"/>
                <a:gd name="connsiteY23" fmla="*/ 539169 h 832119"/>
                <a:gd name="connsiteX24" fmla="*/ 319889 w 1121774"/>
                <a:gd name="connsiteY24" fmla="*/ 536152 h 832119"/>
                <a:gd name="connsiteX25" fmla="*/ 344031 w 1121774"/>
                <a:gd name="connsiteY25" fmla="*/ 487867 h 832119"/>
                <a:gd name="connsiteX26" fmla="*/ 359120 w 1121774"/>
                <a:gd name="connsiteY26" fmla="*/ 460706 h 832119"/>
                <a:gd name="connsiteX27" fmla="*/ 374210 w 1121774"/>
                <a:gd name="connsiteY27" fmla="*/ 499938 h 832119"/>
                <a:gd name="connsiteX28" fmla="*/ 389299 w 1121774"/>
                <a:gd name="connsiteY28" fmla="*/ 493902 h 832119"/>
                <a:gd name="connsiteX29" fmla="*/ 398352 w 1121774"/>
                <a:gd name="connsiteY29" fmla="*/ 490884 h 832119"/>
                <a:gd name="connsiteX30" fmla="*/ 401370 w 1121774"/>
                <a:gd name="connsiteY30" fmla="*/ 478813 h 832119"/>
                <a:gd name="connsiteX31" fmla="*/ 407406 w 1121774"/>
                <a:gd name="connsiteY31" fmla="*/ 469760 h 832119"/>
                <a:gd name="connsiteX32" fmla="*/ 410423 w 1121774"/>
                <a:gd name="connsiteY32" fmla="*/ 460706 h 832119"/>
                <a:gd name="connsiteX33" fmla="*/ 425513 w 1121774"/>
                <a:gd name="connsiteY33" fmla="*/ 484849 h 832119"/>
                <a:gd name="connsiteX34" fmla="*/ 440602 w 1121774"/>
                <a:gd name="connsiteY34" fmla="*/ 457688 h 832119"/>
                <a:gd name="connsiteX35" fmla="*/ 470780 w 1121774"/>
                <a:gd name="connsiteY35" fmla="*/ 379225 h 832119"/>
                <a:gd name="connsiteX36" fmla="*/ 497940 w 1121774"/>
                <a:gd name="connsiteY36" fmla="*/ 285672 h 832119"/>
                <a:gd name="connsiteX37" fmla="*/ 561071 w 1121774"/>
                <a:gd name="connsiteY37" fmla="*/ 205531 h 832119"/>
                <a:gd name="connsiteX38" fmla="*/ 513029 w 1121774"/>
                <a:gd name="connsiteY38" fmla="*/ 183067 h 832119"/>
                <a:gd name="connsiteX39" fmla="*/ 513029 w 1121774"/>
                <a:gd name="connsiteY39" fmla="*/ 515027 h 832119"/>
                <a:gd name="connsiteX40" fmla="*/ 558297 w 1121774"/>
                <a:gd name="connsiteY40" fmla="*/ 668936 h 832119"/>
                <a:gd name="connsiteX41" fmla="*/ 555279 w 1121774"/>
                <a:gd name="connsiteY41" fmla="*/ 560294 h 832119"/>
                <a:gd name="connsiteX42" fmla="*/ 552261 w 1121774"/>
                <a:gd name="connsiteY42" fmla="*/ 466742 h 832119"/>
                <a:gd name="connsiteX43" fmla="*/ 549243 w 1121774"/>
                <a:gd name="connsiteY43" fmla="*/ 406385 h 832119"/>
                <a:gd name="connsiteX44" fmla="*/ 543208 w 1121774"/>
                <a:gd name="connsiteY44" fmla="*/ 394314 h 832119"/>
                <a:gd name="connsiteX45" fmla="*/ 540190 w 1121774"/>
                <a:gd name="connsiteY45" fmla="*/ 385261 h 832119"/>
                <a:gd name="connsiteX46" fmla="*/ 540190 w 1121774"/>
                <a:gd name="connsiteY46" fmla="*/ 430528 h 832119"/>
                <a:gd name="connsiteX47" fmla="*/ 555279 w 1121774"/>
                <a:gd name="connsiteY47" fmla="*/ 433546 h 832119"/>
                <a:gd name="connsiteX48" fmla="*/ 573386 w 1121774"/>
                <a:gd name="connsiteY48" fmla="*/ 430528 h 832119"/>
                <a:gd name="connsiteX49" fmla="*/ 582439 w 1121774"/>
                <a:gd name="connsiteY49" fmla="*/ 409403 h 832119"/>
                <a:gd name="connsiteX50" fmla="*/ 573386 w 1121774"/>
                <a:gd name="connsiteY50" fmla="*/ 400350 h 832119"/>
                <a:gd name="connsiteX51" fmla="*/ 579421 w 1121774"/>
                <a:gd name="connsiteY51" fmla="*/ 391296 h 832119"/>
                <a:gd name="connsiteX52" fmla="*/ 666938 w 1121774"/>
                <a:gd name="connsiteY52" fmla="*/ 364136 h 832119"/>
                <a:gd name="connsiteX53" fmla="*/ 854043 w 1121774"/>
                <a:gd name="connsiteY53" fmla="*/ 279637 h 832119"/>
                <a:gd name="connsiteX54" fmla="*/ 1048742 w 1121774"/>
                <a:gd name="connsiteY54" fmla="*/ 248875 h 832119"/>
                <a:gd name="connsiteX55" fmla="*/ 1062273 w 1121774"/>
                <a:gd name="connsiteY55" fmla="*/ 146853 h 832119"/>
                <a:gd name="connsiteX56" fmla="*/ 935524 w 1121774"/>
                <a:gd name="connsiteY56" fmla="*/ 306797 h 832119"/>
                <a:gd name="connsiteX57" fmla="*/ 840512 w 1121774"/>
                <a:gd name="connsiteY57" fmla="*/ 547663 h 832119"/>
                <a:gd name="connsiteX58" fmla="*/ 738393 w 1121774"/>
                <a:gd name="connsiteY58" fmla="*/ 665358 h 832119"/>
                <a:gd name="connsiteX59" fmla="*/ 302464 w 1121774"/>
                <a:gd name="connsiteY59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78051 w 1121774"/>
                <a:gd name="connsiteY2" fmla="*/ 306797 h 832119"/>
                <a:gd name="connsiteX3" fmla="*/ 146972 w 1121774"/>
                <a:gd name="connsiteY3" fmla="*/ 35121 h 832119"/>
                <a:gd name="connsiteX4" fmla="*/ 193140 w 1121774"/>
                <a:gd name="connsiteY4" fmla="*/ 324904 h 832119"/>
                <a:gd name="connsiteX5" fmla="*/ 199176 w 1121774"/>
                <a:gd name="connsiteY5" fmla="*/ 367154 h 832119"/>
                <a:gd name="connsiteX6" fmla="*/ 205212 w 1121774"/>
                <a:gd name="connsiteY6" fmla="*/ 454670 h 832119"/>
                <a:gd name="connsiteX7" fmla="*/ 208229 w 1121774"/>
                <a:gd name="connsiteY7" fmla="*/ 548223 h 832119"/>
                <a:gd name="connsiteX8" fmla="*/ 112560 w 1121774"/>
                <a:gd name="connsiteY8" fmla="*/ 819245 h 832119"/>
                <a:gd name="connsiteX9" fmla="*/ 184087 w 1121774"/>
                <a:gd name="connsiteY9" fmla="*/ 557276 h 832119"/>
                <a:gd name="connsiteX10" fmla="*/ 193140 w 1121774"/>
                <a:gd name="connsiteY10" fmla="*/ 518045 h 832119"/>
                <a:gd name="connsiteX11" fmla="*/ 199176 w 1121774"/>
                <a:gd name="connsiteY11" fmla="*/ 496920 h 832119"/>
                <a:gd name="connsiteX12" fmla="*/ 205212 w 1121774"/>
                <a:gd name="connsiteY12" fmla="*/ 487867 h 832119"/>
                <a:gd name="connsiteX13" fmla="*/ 214265 w 1121774"/>
                <a:gd name="connsiteY13" fmla="*/ 493902 h 832119"/>
                <a:gd name="connsiteX14" fmla="*/ 226336 w 1121774"/>
                <a:gd name="connsiteY14" fmla="*/ 524080 h 832119"/>
                <a:gd name="connsiteX15" fmla="*/ 250479 w 1121774"/>
                <a:gd name="connsiteY15" fmla="*/ 581419 h 832119"/>
                <a:gd name="connsiteX16" fmla="*/ 262550 w 1121774"/>
                <a:gd name="connsiteY16" fmla="*/ 587455 h 832119"/>
                <a:gd name="connsiteX17" fmla="*/ 289711 w 1121774"/>
                <a:gd name="connsiteY17" fmla="*/ 539169 h 832119"/>
                <a:gd name="connsiteX18" fmla="*/ 295746 w 1121774"/>
                <a:gd name="connsiteY18" fmla="*/ 530116 h 832119"/>
                <a:gd name="connsiteX19" fmla="*/ 298764 w 1121774"/>
                <a:gd name="connsiteY19" fmla="*/ 512009 h 832119"/>
                <a:gd name="connsiteX20" fmla="*/ 292728 w 1121774"/>
                <a:gd name="connsiteY20" fmla="*/ 499938 h 832119"/>
                <a:gd name="connsiteX21" fmla="*/ 301782 w 1121774"/>
                <a:gd name="connsiteY21" fmla="*/ 530116 h 832119"/>
                <a:gd name="connsiteX22" fmla="*/ 310835 w 1121774"/>
                <a:gd name="connsiteY22" fmla="*/ 539169 h 832119"/>
                <a:gd name="connsiteX23" fmla="*/ 319889 w 1121774"/>
                <a:gd name="connsiteY23" fmla="*/ 536152 h 832119"/>
                <a:gd name="connsiteX24" fmla="*/ 344031 w 1121774"/>
                <a:gd name="connsiteY24" fmla="*/ 487867 h 832119"/>
                <a:gd name="connsiteX25" fmla="*/ 359120 w 1121774"/>
                <a:gd name="connsiteY25" fmla="*/ 460706 h 832119"/>
                <a:gd name="connsiteX26" fmla="*/ 374210 w 1121774"/>
                <a:gd name="connsiteY26" fmla="*/ 499938 h 832119"/>
                <a:gd name="connsiteX27" fmla="*/ 389299 w 1121774"/>
                <a:gd name="connsiteY27" fmla="*/ 493902 h 832119"/>
                <a:gd name="connsiteX28" fmla="*/ 398352 w 1121774"/>
                <a:gd name="connsiteY28" fmla="*/ 490884 h 832119"/>
                <a:gd name="connsiteX29" fmla="*/ 401370 w 1121774"/>
                <a:gd name="connsiteY29" fmla="*/ 478813 h 832119"/>
                <a:gd name="connsiteX30" fmla="*/ 407406 w 1121774"/>
                <a:gd name="connsiteY30" fmla="*/ 469760 h 832119"/>
                <a:gd name="connsiteX31" fmla="*/ 410423 w 1121774"/>
                <a:gd name="connsiteY31" fmla="*/ 460706 h 832119"/>
                <a:gd name="connsiteX32" fmla="*/ 425513 w 1121774"/>
                <a:gd name="connsiteY32" fmla="*/ 484849 h 832119"/>
                <a:gd name="connsiteX33" fmla="*/ 440602 w 1121774"/>
                <a:gd name="connsiteY33" fmla="*/ 457688 h 832119"/>
                <a:gd name="connsiteX34" fmla="*/ 470780 w 1121774"/>
                <a:gd name="connsiteY34" fmla="*/ 379225 h 832119"/>
                <a:gd name="connsiteX35" fmla="*/ 497940 w 1121774"/>
                <a:gd name="connsiteY35" fmla="*/ 285672 h 832119"/>
                <a:gd name="connsiteX36" fmla="*/ 561071 w 1121774"/>
                <a:gd name="connsiteY36" fmla="*/ 205531 h 832119"/>
                <a:gd name="connsiteX37" fmla="*/ 513029 w 1121774"/>
                <a:gd name="connsiteY37" fmla="*/ 183067 h 832119"/>
                <a:gd name="connsiteX38" fmla="*/ 513029 w 1121774"/>
                <a:gd name="connsiteY38" fmla="*/ 515027 h 832119"/>
                <a:gd name="connsiteX39" fmla="*/ 558297 w 1121774"/>
                <a:gd name="connsiteY39" fmla="*/ 668936 h 832119"/>
                <a:gd name="connsiteX40" fmla="*/ 555279 w 1121774"/>
                <a:gd name="connsiteY40" fmla="*/ 560294 h 832119"/>
                <a:gd name="connsiteX41" fmla="*/ 552261 w 1121774"/>
                <a:gd name="connsiteY41" fmla="*/ 466742 h 832119"/>
                <a:gd name="connsiteX42" fmla="*/ 549243 w 1121774"/>
                <a:gd name="connsiteY42" fmla="*/ 406385 h 832119"/>
                <a:gd name="connsiteX43" fmla="*/ 543208 w 1121774"/>
                <a:gd name="connsiteY43" fmla="*/ 394314 h 832119"/>
                <a:gd name="connsiteX44" fmla="*/ 540190 w 1121774"/>
                <a:gd name="connsiteY44" fmla="*/ 385261 h 832119"/>
                <a:gd name="connsiteX45" fmla="*/ 540190 w 1121774"/>
                <a:gd name="connsiteY45" fmla="*/ 430528 h 832119"/>
                <a:gd name="connsiteX46" fmla="*/ 555279 w 1121774"/>
                <a:gd name="connsiteY46" fmla="*/ 433546 h 832119"/>
                <a:gd name="connsiteX47" fmla="*/ 573386 w 1121774"/>
                <a:gd name="connsiteY47" fmla="*/ 430528 h 832119"/>
                <a:gd name="connsiteX48" fmla="*/ 582439 w 1121774"/>
                <a:gd name="connsiteY48" fmla="*/ 409403 h 832119"/>
                <a:gd name="connsiteX49" fmla="*/ 573386 w 1121774"/>
                <a:gd name="connsiteY49" fmla="*/ 400350 h 832119"/>
                <a:gd name="connsiteX50" fmla="*/ 579421 w 1121774"/>
                <a:gd name="connsiteY50" fmla="*/ 391296 h 832119"/>
                <a:gd name="connsiteX51" fmla="*/ 666938 w 1121774"/>
                <a:gd name="connsiteY51" fmla="*/ 364136 h 832119"/>
                <a:gd name="connsiteX52" fmla="*/ 854043 w 1121774"/>
                <a:gd name="connsiteY52" fmla="*/ 279637 h 832119"/>
                <a:gd name="connsiteX53" fmla="*/ 1048742 w 1121774"/>
                <a:gd name="connsiteY53" fmla="*/ 248875 h 832119"/>
                <a:gd name="connsiteX54" fmla="*/ 1062273 w 1121774"/>
                <a:gd name="connsiteY54" fmla="*/ 146853 h 832119"/>
                <a:gd name="connsiteX55" fmla="*/ 935524 w 1121774"/>
                <a:gd name="connsiteY55" fmla="*/ 306797 h 832119"/>
                <a:gd name="connsiteX56" fmla="*/ 840512 w 1121774"/>
                <a:gd name="connsiteY56" fmla="*/ 547663 h 832119"/>
                <a:gd name="connsiteX57" fmla="*/ 738393 w 1121774"/>
                <a:gd name="connsiteY57" fmla="*/ 665358 h 832119"/>
                <a:gd name="connsiteX58" fmla="*/ 302464 w 1121774"/>
                <a:gd name="connsiteY58" fmla="*/ 818683 h 832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121774" h="832119">
                  <a:moveTo>
                    <a:pt x="0" y="527098"/>
                  </a:moveTo>
                  <a:cubicBezTo>
                    <a:pt x="28921" y="497549"/>
                    <a:pt x="109144" y="421978"/>
                    <a:pt x="138819" y="385261"/>
                  </a:cubicBezTo>
                  <a:cubicBezTo>
                    <a:pt x="168494" y="348544"/>
                    <a:pt x="176692" y="365154"/>
                    <a:pt x="178051" y="306797"/>
                  </a:cubicBezTo>
                  <a:cubicBezTo>
                    <a:pt x="179410" y="248440"/>
                    <a:pt x="144457" y="32103"/>
                    <a:pt x="146972" y="35121"/>
                  </a:cubicBezTo>
                  <a:cubicBezTo>
                    <a:pt x="250267" y="-116719"/>
                    <a:pt x="184439" y="269565"/>
                    <a:pt x="193140" y="324904"/>
                  </a:cubicBezTo>
                  <a:cubicBezTo>
                    <a:pt x="193567" y="339124"/>
                    <a:pt x="197164" y="345526"/>
                    <a:pt x="199176" y="367154"/>
                  </a:cubicBezTo>
                  <a:cubicBezTo>
                    <a:pt x="201188" y="388782"/>
                    <a:pt x="203703" y="424492"/>
                    <a:pt x="205212" y="454670"/>
                  </a:cubicBezTo>
                  <a:cubicBezTo>
                    <a:pt x="206721" y="484848"/>
                    <a:pt x="207223" y="517039"/>
                    <a:pt x="208229" y="548223"/>
                  </a:cubicBezTo>
                  <a:cubicBezTo>
                    <a:pt x="186232" y="606527"/>
                    <a:pt x="205975" y="896057"/>
                    <a:pt x="112560" y="819245"/>
                  </a:cubicBezTo>
                  <a:cubicBezTo>
                    <a:pt x="109240" y="816515"/>
                    <a:pt x="170657" y="607476"/>
                    <a:pt x="184087" y="557276"/>
                  </a:cubicBezTo>
                  <a:cubicBezTo>
                    <a:pt x="197517" y="507076"/>
                    <a:pt x="187737" y="536956"/>
                    <a:pt x="193140" y="518045"/>
                  </a:cubicBezTo>
                  <a:cubicBezTo>
                    <a:pt x="194430" y="513532"/>
                    <a:pt x="196763" y="501745"/>
                    <a:pt x="199176" y="496920"/>
                  </a:cubicBezTo>
                  <a:cubicBezTo>
                    <a:pt x="200798" y="493676"/>
                    <a:pt x="203200" y="490885"/>
                    <a:pt x="205212" y="487867"/>
                  </a:cubicBezTo>
                  <a:cubicBezTo>
                    <a:pt x="208230" y="489879"/>
                    <a:pt x="212089" y="491001"/>
                    <a:pt x="214265" y="493902"/>
                  </a:cubicBezTo>
                  <a:cubicBezTo>
                    <a:pt x="227291" y="511270"/>
                    <a:pt x="220300" y="509494"/>
                    <a:pt x="226336" y="524080"/>
                  </a:cubicBezTo>
                  <a:cubicBezTo>
                    <a:pt x="232372" y="538666"/>
                    <a:pt x="244443" y="570857"/>
                    <a:pt x="250479" y="581419"/>
                  </a:cubicBezTo>
                  <a:cubicBezTo>
                    <a:pt x="256515" y="591981"/>
                    <a:pt x="258526" y="585443"/>
                    <a:pt x="262550" y="587455"/>
                  </a:cubicBezTo>
                  <a:cubicBezTo>
                    <a:pt x="269089" y="580413"/>
                    <a:pt x="284178" y="548725"/>
                    <a:pt x="289711" y="539169"/>
                  </a:cubicBezTo>
                  <a:cubicBezTo>
                    <a:pt x="295244" y="529613"/>
                    <a:pt x="293734" y="533134"/>
                    <a:pt x="295746" y="530116"/>
                  </a:cubicBezTo>
                  <a:cubicBezTo>
                    <a:pt x="296752" y="524080"/>
                    <a:pt x="298764" y="518128"/>
                    <a:pt x="298764" y="512009"/>
                  </a:cubicBezTo>
                  <a:cubicBezTo>
                    <a:pt x="298764" y="469623"/>
                    <a:pt x="295907" y="487225"/>
                    <a:pt x="292728" y="499938"/>
                  </a:cubicBezTo>
                  <a:cubicBezTo>
                    <a:pt x="294929" y="513146"/>
                    <a:pt x="294153" y="519436"/>
                    <a:pt x="301782" y="530116"/>
                  </a:cubicBezTo>
                  <a:cubicBezTo>
                    <a:pt x="304263" y="533589"/>
                    <a:pt x="307817" y="536151"/>
                    <a:pt x="310835" y="539169"/>
                  </a:cubicBezTo>
                  <a:cubicBezTo>
                    <a:pt x="313853" y="538163"/>
                    <a:pt x="314356" y="544702"/>
                    <a:pt x="319889" y="536152"/>
                  </a:cubicBezTo>
                  <a:cubicBezTo>
                    <a:pt x="325422" y="527602"/>
                    <a:pt x="337493" y="500441"/>
                    <a:pt x="344031" y="487867"/>
                  </a:cubicBezTo>
                  <a:cubicBezTo>
                    <a:pt x="350570" y="475293"/>
                    <a:pt x="350462" y="478024"/>
                    <a:pt x="359120" y="460706"/>
                  </a:cubicBezTo>
                  <a:cubicBezTo>
                    <a:pt x="364150" y="462718"/>
                    <a:pt x="369180" y="494405"/>
                    <a:pt x="374210" y="499938"/>
                  </a:cubicBezTo>
                  <a:cubicBezTo>
                    <a:pt x="379240" y="505471"/>
                    <a:pt x="384227" y="495804"/>
                    <a:pt x="389299" y="493902"/>
                  </a:cubicBezTo>
                  <a:cubicBezTo>
                    <a:pt x="392277" y="492785"/>
                    <a:pt x="395334" y="491890"/>
                    <a:pt x="398352" y="490884"/>
                  </a:cubicBezTo>
                  <a:cubicBezTo>
                    <a:pt x="399358" y="486860"/>
                    <a:pt x="399736" y="482625"/>
                    <a:pt x="401370" y="478813"/>
                  </a:cubicBezTo>
                  <a:cubicBezTo>
                    <a:pt x="402799" y="475479"/>
                    <a:pt x="405784" y="473004"/>
                    <a:pt x="407406" y="469760"/>
                  </a:cubicBezTo>
                  <a:cubicBezTo>
                    <a:pt x="408829" y="466915"/>
                    <a:pt x="409417" y="463724"/>
                    <a:pt x="410423" y="460706"/>
                  </a:cubicBezTo>
                  <a:cubicBezTo>
                    <a:pt x="417606" y="482254"/>
                    <a:pt x="411165" y="475284"/>
                    <a:pt x="425513" y="484849"/>
                  </a:cubicBezTo>
                  <a:cubicBezTo>
                    <a:pt x="448176" y="447076"/>
                    <a:pt x="433058" y="475292"/>
                    <a:pt x="440602" y="457688"/>
                  </a:cubicBezTo>
                  <a:cubicBezTo>
                    <a:pt x="448147" y="440084"/>
                    <a:pt x="461224" y="407894"/>
                    <a:pt x="470780" y="379225"/>
                  </a:cubicBezTo>
                  <a:cubicBezTo>
                    <a:pt x="480336" y="350556"/>
                    <a:pt x="482892" y="314621"/>
                    <a:pt x="497940" y="285672"/>
                  </a:cubicBezTo>
                  <a:cubicBezTo>
                    <a:pt x="512988" y="256723"/>
                    <a:pt x="556713" y="222258"/>
                    <a:pt x="561071" y="205531"/>
                  </a:cubicBezTo>
                  <a:cubicBezTo>
                    <a:pt x="578334" y="139269"/>
                    <a:pt x="521036" y="131484"/>
                    <a:pt x="513029" y="183067"/>
                  </a:cubicBezTo>
                  <a:cubicBezTo>
                    <a:pt x="497641" y="306198"/>
                    <a:pt x="505458" y="234901"/>
                    <a:pt x="513029" y="515027"/>
                  </a:cubicBezTo>
                  <a:cubicBezTo>
                    <a:pt x="520574" y="596005"/>
                    <a:pt x="551255" y="661392"/>
                    <a:pt x="558297" y="668936"/>
                  </a:cubicBezTo>
                  <a:cubicBezTo>
                    <a:pt x="571950" y="627977"/>
                    <a:pt x="560270" y="666769"/>
                    <a:pt x="555279" y="560294"/>
                  </a:cubicBezTo>
                  <a:cubicBezTo>
                    <a:pt x="553818" y="529128"/>
                    <a:pt x="553484" y="497918"/>
                    <a:pt x="552261" y="466742"/>
                  </a:cubicBezTo>
                  <a:cubicBezTo>
                    <a:pt x="551472" y="446613"/>
                    <a:pt x="551741" y="426374"/>
                    <a:pt x="549243" y="406385"/>
                  </a:cubicBezTo>
                  <a:cubicBezTo>
                    <a:pt x="548685" y="401921"/>
                    <a:pt x="544980" y="398449"/>
                    <a:pt x="543208" y="394314"/>
                  </a:cubicBezTo>
                  <a:cubicBezTo>
                    <a:pt x="541955" y="391390"/>
                    <a:pt x="541196" y="388279"/>
                    <a:pt x="540190" y="385261"/>
                  </a:cubicBezTo>
                  <a:cubicBezTo>
                    <a:pt x="534981" y="400885"/>
                    <a:pt x="530661" y="409882"/>
                    <a:pt x="540190" y="430528"/>
                  </a:cubicBezTo>
                  <a:cubicBezTo>
                    <a:pt x="542339" y="435185"/>
                    <a:pt x="550249" y="432540"/>
                    <a:pt x="555279" y="433546"/>
                  </a:cubicBezTo>
                  <a:cubicBezTo>
                    <a:pt x="561315" y="432540"/>
                    <a:pt x="568197" y="433771"/>
                    <a:pt x="573386" y="430528"/>
                  </a:cubicBezTo>
                  <a:cubicBezTo>
                    <a:pt x="576526" y="428566"/>
                    <a:pt x="581052" y="413564"/>
                    <a:pt x="582439" y="409403"/>
                  </a:cubicBezTo>
                  <a:cubicBezTo>
                    <a:pt x="579421" y="406385"/>
                    <a:pt x="574088" y="404560"/>
                    <a:pt x="573386" y="400350"/>
                  </a:cubicBezTo>
                  <a:cubicBezTo>
                    <a:pt x="572790" y="396772"/>
                    <a:pt x="563829" y="397332"/>
                    <a:pt x="579421" y="391296"/>
                  </a:cubicBezTo>
                  <a:cubicBezTo>
                    <a:pt x="595013" y="385260"/>
                    <a:pt x="621168" y="382746"/>
                    <a:pt x="666938" y="364136"/>
                  </a:cubicBezTo>
                  <a:cubicBezTo>
                    <a:pt x="712708" y="345526"/>
                    <a:pt x="790409" y="298847"/>
                    <a:pt x="854043" y="279637"/>
                  </a:cubicBezTo>
                  <a:cubicBezTo>
                    <a:pt x="917677" y="260427"/>
                    <a:pt x="984852" y="264210"/>
                    <a:pt x="1048742" y="248875"/>
                  </a:cubicBezTo>
                  <a:cubicBezTo>
                    <a:pt x="1115564" y="232836"/>
                    <a:pt x="1166385" y="151037"/>
                    <a:pt x="1062273" y="146853"/>
                  </a:cubicBezTo>
                  <a:cubicBezTo>
                    <a:pt x="1027185" y="145443"/>
                    <a:pt x="972484" y="239995"/>
                    <a:pt x="935524" y="306797"/>
                  </a:cubicBezTo>
                  <a:cubicBezTo>
                    <a:pt x="898564" y="373599"/>
                    <a:pt x="873367" y="475613"/>
                    <a:pt x="840512" y="547663"/>
                  </a:cubicBezTo>
                  <a:cubicBezTo>
                    <a:pt x="817829" y="585159"/>
                    <a:pt x="824790" y="619778"/>
                    <a:pt x="738393" y="665358"/>
                  </a:cubicBezTo>
                  <a:cubicBezTo>
                    <a:pt x="651996" y="693334"/>
                    <a:pt x="411718" y="786228"/>
                    <a:pt x="302464" y="818683"/>
                  </a:cubicBezTo>
                </a:path>
              </a:pathLst>
            </a:custGeom>
            <a:noFill/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0" name="Picture 3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58" y="1076537"/>
            <a:ext cx="1619989" cy="1642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Picture 4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909" y="4817162"/>
            <a:ext cx="626035" cy="797859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TextBox 41"/>
          <p:cNvSpPr txBox="1"/>
          <p:nvPr/>
        </p:nvSpPr>
        <p:spPr>
          <a:xfrm>
            <a:off x="269411" y="5704667"/>
            <a:ext cx="1633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Доктор - ЭМК</a:t>
            </a:r>
            <a:endParaRPr lang="en-US" dirty="0"/>
          </a:p>
        </p:txBody>
      </p:sp>
      <p:grpSp>
        <p:nvGrpSpPr>
          <p:cNvPr id="43" name="Группа 96"/>
          <p:cNvGrpSpPr/>
          <p:nvPr/>
        </p:nvGrpSpPr>
        <p:grpSpPr>
          <a:xfrm>
            <a:off x="4060734" y="4885973"/>
            <a:ext cx="901331" cy="763638"/>
            <a:chOff x="7185246" y="2970148"/>
            <a:chExt cx="1548174" cy="1533410"/>
          </a:xfrm>
        </p:grpSpPr>
        <p:sp>
          <p:nvSpPr>
            <p:cNvPr id="44" name="Прямоугольник 20"/>
            <p:cNvSpPr/>
            <p:nvPr/>
          </p:nvSpPr>
          <p:spPr>
            <a:xfrm>
              <a:off x="7185246" y="3558129"/>
              <a:ext cx="45719" cy="67295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Прямоугольник 78"/>
            <p:cNvSpPr/>
            <p:nvPr/>
          </p:nvSpPr>
          <p:spPr>
            <a:xfrm rot="16200000">
              <a:off x="7576434" y="3875247"/>
              <a:ext cx="45719" cy="82809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Овал 80"/>
            <p:cNvSpPr/>
            <p:nvPr/>
          </p:nvSpPr>
          <p:spPr>
            <a:xfrm>
              <a:off x="8013340" y="2970148"/>
              <a:ext cx="587982" cy="58798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47" name="Полилиния 81"/>
            <p:cNvSpPr/>
            <p:nvPr/>
          </p:nvSpPr>
          <p:spPr>
            <a:xfrm>
              <a:off x="8109828" y="3589415"/>
              <a:ext cx="623592" cy="914143"/>
            </a:xfrm>
            <a:custGeom>
              <a:avLst/>
              <a:gdLst>
                <a:gd name="connsiteX0" fmla="*/ 445886 w 744548"/>
                <a:gd name="connsiteY0" fmla="*/ 0 h 914143"/>
                <a:gd name="connsiteX1" fmla="*/ 594341 w 744548"/>
                <a:gd name="connsiteY1" fmla="*/ 42397 h 914143"/>
                <a:gd name="connsiteX2" fmla="*/ 730659 w 744548"/>
                <a:gd name="connsiteY2" fmla="*/ 914143 h 914143"/>
                <a:gd name="connsiteX3" fmla="*/ 33662 w 744548"/>
                <a:gd name="connsiteY3" fmla="*/ 914143 h 914143"/>
                <a:gd name="connsiteX4" fmla="*/ 31097 w 744548"/>
                <a:gd name="connsiteY4" fmla="*/ 899990 h 914143"/>
                <a:gd name="connsiteX5" fmla="*/ 74573 w 744548"/>
                <a:gd name="connsiteY5" fmla="*/ 167761 h 914143"/>
                <a:gd name="connsiteX6" fmla="*/ 445886 w 744548"/>
                <a:gd name="connsiteY6" fmla="*/ 0 h 914143"/>
                <a:gd name="connsiteX0" fmla="*/ 445886 w 744118"/>
                <a:gd name="connsiteY0" fmla="*/ 0 h 914143"/>
                <a:gd name="connsiteX1" fmla="*/ 594341 w 744118"/>
                <a:gd name="connsiteY1" fmla="*/ 42397 h 914143"/>
                <a:gd name="connsiteX2" fmla="*/ 730659 w 744118"/>
                <a:gd name="connsiteY2" fmla="*/ 914143 h 914143"/>
                <a:gd name="connsiteX3" fmla="*/ 33662 w 744118"/>
                <a:gd name="connsiteY3" fmla="*/ 914143 h 914143"/>
                <a:gd name="connsiteX4" fmla="*/ 31097 w 744118"/>
                <a:gd name="connsiteY4" fmla="*/ 899990 h 914143"/>
                <a:gd name="connsiteX5" fmla="*/ 74573 w 744118"/>
                <a:gd name="connsiteY5" fmla="*/ 167761 h 914143"/>
                <a:gd name="connsiteX6" fmla="*/ 445886 w 744118"/>
                <a:gd name="connsiteY6" fmla="*/ 0 h 914143"/>
                <a:gd name="connsiteX0" fmla="*/ 445886 w 745110"/>
                <a:gd name="connsiteY0" fmla="*/ 0 h 914143"/>
                <a:gd name="connsiteX1" fmla="*/ 599965 w 745110"/>
                <a:gd name="connsiteY1" fmla="*/ 62329 h 914143"/>
                <a:gd name="connsiteX2" fmla="*/ 730659 w 745110"/>
                <a:gd name="connsiteY2" fmla="*/ 914143 h 914143"/>
                <a:gd name="connsiteX3" fmla="*/ 33662 w 745110"/>
                <a:gd name="connsiteY3" fmla="*/ 914143 h 914143"/>
                <a:gd name="connsiteX4" fmla="*/ 31097 w 745110"/>
                <a:gd name="connsiteY4" fmla="*/ 899990 h 914143"/>
                <a:gd name="connsiteX5" fmla="*/ 74573 w 745110"/>
                <a:gd name="connsiteY5" fmla="*/ 167761 h 914143"/>
                <a:gd name="connsiteX6" fmla="*/ 445886 w 745110"/>
                <a:gd name="connsiteY6" fmla="*/ 0 h 914143"/>
                <a:gd name="connsiteX0" fmla="*/ 445886 w 745110"/>
                <a:gd name="connsiteY0" fmla="*/ 0 h 914143"/>
                <a:gd name="connsiteX1" fmla="*/ 599965 w 745110"/>
                <a:gd name="connsiteY1" fmla="*/ 62329 h 914143"/>
                <a:gd name="connsiteX2" fmla="*/ 730659 w 745110"/>
                <a:gd name="connsiteY2" fmla="*/ 914143 h 914143"/>
                <a:gd name="connsiteX3" fmla="*/ 33662 w 745110"/>
                <a:gd name="connsiteY3" fmla="*/ 914143 h 914143"/>
                <a:gd name="connsiteX4" fmla="*/ 31097 w 745110"/>
                <a:gd name="connsiteY4" fmla="*/ 899990 h 914143"/>
                <a:gd name="connsiteX5" fmla="*/ 74573 w 745110"/>
                <a:gd name="connsiteY5" fmla="*/ 167761 h 914143"/>
                <a:gd name="connsiteX6" fmla="*/ 445886 w 745110"/>
                <a:gd name="connsiteY6" fmla="*/ 0 h 9141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45110" h="914143">
                  <a:moveTo>
                    <a:pt x="445886" y="0"/>
                  </a:moveTo>
                  <a:cubicBezTo>
                    <a:pt x="494061" y="456"/>
                    <a:pt x="544941" y="19824"/>
                    <a:pt x="599965" y="62329"/>
                  </a:cubicBezTo>
                  <a:cubicBezTo>
                    <a:pt x="748429" y="174977"/>
                    <a:pt x="763512" y="576749"/>
                    <a:pt x="730659" y="914143"/>
                  </a:cubicBezTo>
                  <a:lnTo>
                    <a:pt x="33662" y="914143"/>
                  </a:lnTo>
                  <a:cubicBezTo>
                    <a:pt x="32421" y="909422"/>
                    <a:pt x="31738" y="904678"/>
                    <a:pt x="31097" y="899990"/>
                  </a:cubicBezTo>
                  <a:cubicBezTo>
                    <a:pt x="-4209" y="641647"/>
                    <a:pt x="-30477" y="353761"/>
                    <a:pt x="74573" y="167761"/>
                  </a:cubicBezTo>
                  <a:cubicBezTo>
                    <a:pt x="164817" y="48744"/>
                    <a:pt x="225019" y="2092"/>
                    <a:pt x="445886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48" name="Скругленный прямоугольник 28"/>
            <p:cNvSpPr/>
            <p:nvPr/>
          </p:nvSpPr>
          <p:spPr>
            <a:xfrm rot="20065162">
              <a:off x="7546076" y="3771907"/>
              <a:ext cx="1018363" cy="403010"/>
            </a:xfrm>
            <a:custGeom>
              <a:avLst/>
              <a:gdLst>
                <a:gd name="connsiteX0" fmla="*/ 10678 w 1018363"/>
                <a:gd name="connsiteY0" fmla="*/ 61781 h 403010"/>
                <a:gd name="connsiteX1" fmla="*/ 10678 w 1018363"/>
                <a:gd name="connsiteY1" fmla="*/ 61782 h 403010"/>
                <a:gd name="connsiteX2" fmla="*/ 10678 w 1018363"/>
                <a:gd name="connsiteY2" fmla="*/ 61782 h 403010"/>
                <a:gd name="connsiteX3" fmla="*/ 10678 w 1018363"/>
                <a:gd name="connsiteY3" fmla="*/ 61781 h 403010"/>
                <a:gd name="connsiteX4" fmla="*/ 951983 w 1018363"/>
                <a:gd name="connsiteY4" fmla="*/ 193686 h 403010"/>
                <a:gd name="connsiteX5" fmla="*/ 1018363 w 1018363"/>
                <a:gd name="connsiteY5" fmla="*/ 293830 h 403010"/>
                <a:gd name="connsiteX6" fmla="*/ 1018363 w 1018363"/>
                <a:gd name="connsiteY6" fmla="*/ 293831 h 403010"/>
                <a:gd name="connsiteX7" fmla="*/ 909677 w 1018363"/>
                <a:gd name="connsiteY7" fmla="*/ 402517 h 403010"/>
                <a:gd name="connsiteX8" fmla="*/ 513780 w 1018363"/>
                <a:gd name="connsiteY8" fmla="*/ 402515 h 403010"/>
                <a:gd name="connsiteX9" fmla="*/ 426662 w 1018363"/>
                <a:gd name="connsiteY9" fmla="*/ 381413 h 403010"/>
                <a:gd name="connsiteX10" fmla="*/ 61782 w 1018363"/>
                <a:gd name="connsiteY10" fmla="*/ 206743 h 403010"/>
                <a:gd name="connsiteX11" fmla="*/ 10678 w 1018363"/>
                <a:gd name="connsiteY11" fmla="*/ 61782 h 403010"/>
                <a:gd name="connsiteX12" fmla="*/ 155639 w 1018363"/>
                <a:gd name="connsiteY12" fmla="*/ 10678 h 403010"/>
                <a:gd name="connsiteX13" fmla="*/ 520093 w 1018363"/>
                <a:gd name="connsiteY13" fmla="*/ 185144 h 403010"/>
                <a:gd name="connsiteX14" fmla="*/ 909677 w 1018363"/>
                <a:gd name="connsiteY14" fmla="*/ 185144 h 403010"/>
                <a:gd name="connsiteX15" fmla="*/ 951983 w 1018363"/>
                <a:gd name="connsiteY15" fmla="*/ 193686 h 403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18363" h="403010">
                  <a:moveTo>
                    <a:pt x="10678" y="61781"/>
                  </a:moveTo>
                  <a:lnTo>
                    <a:pt x="10678" y="61782"/>
                  </a:lnTo>
                  <a:lnTo>
                    <a:pt x="10678" y="61782"/>
                  </a:lnTo>
                  <a:lnTo>
                    <a:pt x="10678" y="61781"/>
                  </a:lnTo>
                  <a:close/>
                  <a:moveTo>
                    <a:pt x="951983" y="193686"/>
                  </a:moveTo>
                  <a:cubicBezTo>
                    <a:pt x="990993" y="210185"/>
                    <a:pt x="1018363" y="248811"/>
                    <a:pt x="1018363" y="293830"/>
                  </a:cubicBezTo>
                  <a:lnTo>
                    <a:pt x="1018363" y="293831"/>
                  </a:lnTo>
                  <a:cubicBezTo>
                    <a:pt x="1018363" y="353857"/>
                    <a:pt x="969703" y="402517"/>
                    <a:pt x="909677" y="402517"/>
                  </a:cubicBezTo>
                  <a:lnTo>
                    <a:pt x="513780" y="402515"/>
                  </a:lnTo>
                  <a:cubicBezTo>
                    <a:pt x="433278" y="398998"/>
                    <a:pt x="501995" y="414042"/>
                    <a:pt x="426662" y="381413"/>
                  </a:cubicBezTo>
                  <a:lnTo>
                    <a:pt x="61782" y="206743"/>
                  </a:lnTo>
                  <a:cubicBezTo>
                    <a:pt x="7639" y="180824"/>
                    <a:pt x="-15240" y="115924"/>
                    <a:pt x="10678" y="61782"/>
                  </a:cubicBezTo>
                  <a:cubicBezTo>
                    <a:pt x="36596" y="7640"/>
                    <a:pt x="101496" y="-15240"/>
                    <a:pt x="155639" y="10678"/>
                  </a:cubicBezTo>
                  <a:lnTo>
                    <a:pt x="520093" y="185144"/>
                  </a:lnTo>
                  <a:lnTo>
                    <a:pt x="909677" y="185144"/>
                  </a:lnTo>
                  <a:cubicBezTo>
                    <a:pt x="924684" y="185144"/>
                    <a:pt x="938980" y="188186"/>
                    <a:pt x="951983" y="193686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9" name="Picture 4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5053" y="4879916"/>
            <a:ext cx="626035" cy="797859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TextBox 49"/>
          <p:cNvSpPr txBox="1"/>
          <p:nvPr/>
        </p:nvSpPr>
        <p:spPr>
          <a:xfrm>
            <a:off x="2100049" y="5707909"/>
            <a:ext cx="3544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Кадры - Регистр медперсонала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721175" y="5677900"/>
            <a:ext cx="3427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Администрация - Паспорт МО</a:t>
            </a:r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 flipV="1">
            <a:off x="1592329" y="2719294"/>
            <a:ext cx="1957329" cy="17630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4256534" y="2823882"/>
            <a:ext cx="0" cy="20620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 flipV="1">
            <a:off x="4962065" y="2823882"/>
            <a:ext cx="2369325" cy="18632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516532" y="2465294"/>
            <a:ext cx="16805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Федеральный</a:t>
            </a:r>
          </a:p>
          <a:p>
            <a:r>
              <a:rPr lang="ru-RU" dirty="0" smtClean="0"/>
              <a:t>сервис ИЭМК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5555237" y="2544197"/>
            <a:ext cx="2483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Федеральный сервис</a:t>
            </a:r>
          </a:p>
          <a:p>
            <a:pPr algn="ctr"/>
            <a:r>
              <a:rPr lang="ru-RU" dirty="0" smtClean="0"/>
              <a:t>  Паспорт МО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2664606" y="3753220"/>
            <a:ext cx="2483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Федеральный сервис</a:t>
            </a:r>
          </a:p>
          <a:p>
            <a:pPr algn="ctr"/>
            <a:r>
              <a:rPr lang="ru-RU" dirty="0" smtClean="0"/>
              <a:t>   Регистр МП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5347650" y="1553882"/>
            <a:ext cx="34155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Вместо 369 отчетных форм!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62" name="Группа 22"/>
          <p:cNvGrpSpPr/>
          <p:nvPr/>
        </p:nvGrpSpPr>
        <p:grpSpPr>
          <a:xfrm>
            <a:off x="4991646" y="5055565"/>
            <a:ext cx="356004" cy="588301"/>
            <a:chOff x="5492750" y="4863969"/>
            <a:chExt cx="1314162" cy="1805391"/>
          </a:xfrm>
        </p:grpSpPr>
        <p:grpSp>
          <p:nvGrpSpPr>
            <p:cNvPr id="63" name="Группа 145"/>
            <p:cNvGrpSpPr/>
            <p:nvPr/>
          </p:nvGrpSpPr>
          <p:grpSpPr>
            <a:xfrm>
              <a:off x="5492750" y="4863969"/>
              <a:ext cx="1010958" cy="1429783"/>
              <a:chOff x="176492" y="3914275"/>
              <a:chExt cx="1010958" cy="1429783"/>
            </a:xfrm>
          </p:grpSpPr>
          <p:sp>
            <p:nvSpPr>
              <p:cNvPr id="71" name="Загнутый угол 146"/>
              <p:cNvSpPr/>
              <p:nvPr/>
            </p:nvSpPr>
            <p:spPr>
              <a:xfrm>
                <a:off x="176492" y="3914275"/>
                <a:ext cx="1010958" cy="1429783"/>
              </a:xfrm>
              <a:prstGeom prst="foldedCorner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2" name="Прямоугольник 147"/>
              <p:cNvSpPr/>
              <p:nvPr/>
            </p:nvSpPr>
            <p:spPr>
              <a:xfrm>
                <a:off x="676516" y="4030998"/>
                <a:ext cx="399964" cy="21602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3" name="Прямоугольник 148"/>
              <p:cNvSpPr/>
              <p:nvPr/>
            </p:nvSpPr>
            <p:spPr>
              <a:xfrm>
                <a:off x="264564" y="4400474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4" name="Прямоугольник 149"/>
              <p:cNvSpPr/>
              <p:nvPr/>
            </p:nvSpPr>
            <p:spPr>
              <a:xfrm>
                <a:off x="264564" y="4525929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5" name="Прямоугольник 150"/>
              <p:cNvSpPr/>
              <p:nvPr/>
            </p:nvSpPr>
            <p:spPr>
              <a:xfrm>
                <a:off x="264564" y="4651384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6" name="Прямоугольник 151"/>
              <p:cNvSpPr/>
              <p:nvPr/>
            </p:nvSpPr>
            <p:spPr>
              <a:xfrm>
                <a:off x="264564" y="4776839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7" name="Прямоугольник 152"/>
              <p:cNvSpPr/>
              <p:nvPr/>
            </p:nvSpPr>
            <p:spPr>
              <a:xfrm>
                <a:off x="264564" y="4902294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64" name="Группа 14"/>
            <p:cNvGrpSpPr/>
            <p:nvPr/>
          </p:nvGrpSpPr>
          <p:grpSpPr>
            <a:xfrm>
              <a:off x="5709084" y="6225377"/>
              <a:ext cx="1097828" cy="443983"/>
              <a:chOff x="7129761" y="5466155"/>
              <a:chExt cx="1097828" cy="443983"/>
            </a:xfrm>
          </p:grpSpPr>
          <p:sp>
            <p:nvSpPr>
              <p:cNvPr id="66" name="Полилиния 155"/>
              <p:cNvSpPr/>
              <p:nvPr/>
            </p:nvSpPr>
            <p:spPr>
              <a:xfrm flipH="1">
                <a:off x="7129761" y="5466155"/>
                <a:ext cx="556181" cy="405802"/>
              </a:xfrm>
              <a:custGeom>
                <a:avLst/>
                <a:gdLst>
                  <a:gd name="connsiteX0" fmla="*/ 433633 w 443059"/>
                  <a:gd name="connsiteY0" fmla="*/ 0 h 476054"/>
                  <a:gd name="connsiteX1" fmla="*/ 23567 w 443059"/>
                  <a:gd name="connsiteY1" fmla="*/ 179110 h 476054"/>
                  <a:gd name="connsiteX2" fmla="*/ 443059 w 443059"/>
                  <a:gd name="connsiteY2" fmla="*/ 457200 h 476054"/>
                  <a:gd name="connsiteX3" fmla="*/ 0 w 443059"/>
                  <a:gd name="connsiteY3" fmla="*/ 476054 h 476054"/>
                  <a:gd name="connsiteX0" fmla="*/ 447773 w 447773"/>
                  <a:gd name="connsiteY0" fmla="*/ 0 h 377073"/>
                  <a:gd name="connsiteX1" fmla="*/ 23567 w 447773"/>
                  <a:gd name="connsiteY1" fmla="*/ 80129 h 377073"/>
                  <a:gd name="connsiteX2" fmla="*/ 443059 w 447773"/>
                  <a:gd name="connsiteY2" fmla="*/ 358219 h 377073"/>
                  <a:gd name="connsiteX3" fmla="*/ 0 w 447773"/>
                  <a:gd name="connsiteY3" fmla="*/ 377073 h 377073"/>
                  <a:gd name="connsiteX0" fmla="*/ 447773 w 447773"/>
                  <a:gd name="connsiteY0" fmla="*/ 2295 h 379368"/>
                  <a:gd name="connsiteX1" fmla="*/ 23567 w 447773"/>
                  <a:gd name="connsiteY1" fmla="*/ 82424 h 379368"/>
                  <a:gd name="connsiteX2" fmla="*/ 443059 w 447773"/>
                  <a:gd name="connsiteY2" fmla="*/ 360514 h 379368"/>
                  <a:gd name="connsiteX3" fmla="*/ 0 w 447773"/>
                  <a:gd name="connsiteY3" fmla="*/ 379368 h 379368"/>
                  <a:gd name="connsiteX0" fmla="*/ 447773 w 447773"/>
                  <a:gd name="connsiteY0" fmla="*/ 3152 h 380225"/>
                  <a:gd name="connsiteX1" fmla="*/ 23567 w 447773"/>
                  <a:gd name="connsiteY1" fmla="*/ 83281 h 380225"/>
                  <a:gd name="connsiteX2" fmla="*/ 443059 w 447773"/>
                  <a:gd name="connsiteY2" fmla="*/ 361371 h 380225"/>
                  <a:gd name="connsiteX3" fmla="*/ 0 w 447773"/>
                  <a:gd name="connsiteY3" fmla="*/ 380225 h 380225"/>
                  <a:gd name="connsiteX0" fmla="*/ 447773 w 447773"/>
                  <a:gd name="connsiteY0" fmla="*/ 3152 h 380225"/>
                  <a:gd name="connsiteX1" fmla="*/ 23567 w 447773"/>
                  <a:gd name="connsiteY1" fmla="*/ 83281 h 380225"/>
                  <a:gd name="connsiteX2" fmla="*/ 443059 w 447773"/>
                  <a:gd name="connsiteY2" fmla="*/ 361371 h 380225"/>
                  <a:gd name="connsiteX3" fmla="*/ 0 w 447773"/>
                  <a:gd name="connsiteY3" fmla="*/ 380225 h 380225"/>
                  <a:gd name="connsiteX0" fmla="*/ 447773 w 452486"/>
                  <a:gd name="connsiteY0" fmla="*/ 3152 h 380225"/>
                  <a:gd name="connsiteX1" fmla="*/ 23567 w 452486"/>
                  <a:gd name="connsiteY1" fmla="*/ 83281 h 380225"/>
                  <a:gd name="connsiteX2" fmla="*/ 452486 w 452486"/>
                  <a:gd name="connsiteY2" fmla="*/ 290670 h 380225"/>
                  <a:gd name="connsiteX3" fmla="*/ 0 w 452486"/>
                  <a:gd name="connsiteY3" fmla="*/ 380225 h 380225"/>
                  <a:gd name="connsiteX0" fmla="*/ 447773 w 452486"/>
                  <a:gd name="connsiteY0" fmla="*/ 3152 h 380225"/>
                  <a:gd name="connsiteX1" fmla="*/ 23567 w 452486"/>
                  <a:gd name="connsiteY1" fmla="*/ 83281 h 380225"/>
                  <a:gd name="connsiteX2" fmla="*/ 452486 w 452486"/>
                  <a:gd name="connsiteY2" fmla="*/ 290670 h 380225"/>
                  <a:gd name="connsiteX3" fmla="*/ 0 w 452486"/>
                  <a:gd name="connsiteY3" fmla="*/ 380225 h 380225"/>
                  <a:gd name="connsiteX0" fmla="*/ 447773 w 453701"/>
                  <a:gd name="connsiteY0" fmla="*/ 3152 h 380225"/>
                  <a:gd name="connsiteX1" fmla="*/ 23567 w 453701"/>
                  <a:gd name="connsiteY1" fmla="*/ 83281 h 380225"/>
                  <a:gd name="connsiteX2" fmla="*/ 452486 w 453701"/>
                  <a:gd name="connsiteY2" fmla="*/ 290670 h 380225"/>
                  <a:gd name="connsiteX3" fmla="*/ 0 w 453701"/>
                  <a:gd name="connsiteY3" fmla="*/ 380225 h 380225"/>
                  <a:gd name="connsiteX0" fmla="*/ 447773 w 453556"/>
                  <a:gd name="connsiteY0" fmla="*/ 3152 h 380225"/>
                  <a:gd name="connsiteX1" fmla="*/ 23567 w 453556"/>
                  <a:gd name="connsiteY1" fmla="*/ 83281 h 380225"/>
                  <a:gd name="connsiteX2" fmla="*/ 452486 w 453556"/>
                  <a:gd name="connsiteY2" fmla="*/ 290670 h 380225"/>
                  <a:gd name="connsiteX3" fmla="*/ 0 w 453556"/>
                  <a:gd name="connsiteY3" fmla="*/ 380225 h 380225"/>
                  <a:gd name="connsiteX0" fmla="*/ 447773 w 453519"/>
                  <a:gd name="connsiteY0" fmla="*/ 3152 h 380225"/>
                  <a:gd name="connsiteX1" fmla="*/ 23567 w 453519"/>
                  <a:gd name="connsiteY1" fmla="*/ 83281 h 380225"/>
                  <a:gd name="connsiteX2" fmla="*/ 452486 w 453519"/>
                  <a:gd name="connsiteY2" fmla="*/ 290670 h 380225"/>
                  <a:gd name="connsiteX3" fmla="*/ 0 w 453519"/>
                  <a:gd name="connsiteY3" fmla="*/ 380225 h 380225"/>
                  <a:gd name="connsiteX0" fmla="*/ 438346 w 453519"/>
                  <a:gd name="connsiteY0" fmla="*/ 15333 h 331132"/>
                  <a:gd name="connsiteX1" fmla="*/ 23567 w 453519"/>
                  <a:gd name="connsiteY1" fmla="*/ 34188 h 331132"/>
                  <a:gd name="connsiteX2" fmla="*/ 452486 w 453519"/>
                  <a:gd name="connsiteY2" fmla="*/ 241577 h 331132"/>
                  <a:gd name="connsiteX3" fmla="*/ 0 w 453519"/>
                  <a:gd name="connsiteY3" fmla="*/ 331132 h 331132"/>
                  <a:gd name="connsiteX0" fmla="*/ 438346 w 453725"/>
                  <a:gd name="connsiteY0" fmla="*/ 15333 h 354677"/>
                  <a:gd name="connsiteX1" fmla="*/ 23567 w 453725"/>
                  <a:gd name="connsiteY1" fmla="*/ 34188 h 354677"/>
                  <a:gd name="connsiteX2" fmla="*/ 452486 w 453725"/>
                  <a:gd name="connsiteY2" fmla="*/ 241577 h 354677"/>
                  <a:gd name="connsiteX3" fmla="*/ 0 w 453725"/>
                  <a:gd name="connsiteY3" fmla="*/ 331132 h 354677"/>
                  <a:gd name="connsiteX0" fmla="*/ 438346 w 455593"/>
                  <a:gd name="connsiteY0" fmla="*/ 15333 h 361829"/>
                  <a:gd name="connsiteX1" fmla="*/ 23567 w 455593"/>
                  <a:gd name="connsiteY1" fmla="*/ 34188 h 361829"/>
                  <a:gd name="connsiteX2" fmla="*/ 452486 w 455593"/>
                  <a:gd name="connsiteY2" fmla="*/ 241577 h 361829"/>
                  <a:gd name="connsiteX3" fmla="*/ 0 w 455593"/>
                  <a:gd name="connsiteY3" fmla="*/ 331132 h 361829"/>
                  <a:gd name="connsiteX0" fmla="*/ 438346 w 455593"/>
                  <a:gd name="connsiteY0" fmla="*/ 15333 h 361829"/>
                  <a:gd name="connsiteX1" fmla="*/ 23567 w 455593"/>
                  <a:gd name="connsiteY1" fmla="*/ 34188 h 361829"/>
                  <a:gd name="connsiteX2" fmla="*/ 452486 w 455593"/>
                  <a:gd name="connsiteY2" fmla="*/ 241577 h 361829"/>
                  <a:gd name="connsiteX3" fmla="*/ 0 w 455593"/>
                  <a:gd name="connsiteY3" fmla="*/ 331132 h 361829"/>
                  <a:gd name="connsiteX0" fmla="*/ 438346 w 452669"/>
                  <a:gd name="connsiteY0" fmla="*/ 15333 h 367355"/>
                  <a:gd name="connsiteX1" fmla="*/ 23567 w 452669"/>
                  <a:gd name="connsiteY1" fmla="*/ 34188 h 367355"/>
                  <a:gd name="connsiteX2" fmla="*/ 452486 w 452669"/>
                  <a:gd name="connsiteY2" fmla="*/ 241577 h 367355"/>
                  <a:gd name="connsiteX3" fmla="*/ 0 w 452669"/>
                  <a:gd name="connsiteY3" fmla="*/ 331132 h 367355"/>
                  <a:gd name="connsiteX0" fmla="*/ 438346 w 452669"/>
                  <a:gd name="connsiteY0" fmla="*/ 19047 h 371069"/>
                  <a:gd name="connsiteX1" fmla="*/ 23567 w 452669"/>
                  <a:gd name="connsiteY1" fmla="*/ 37902 h 371069"/>
                  <a:gd name="connsiteX2" fmla="*/ 452486 w 452669"/>
                  <a:gd name="connsiteY2" fmla="*/ 245291 h 371069"/>
                  <a:gd name="connsiteX3" fmla="*/ 0 w 452669"/>
                  <a:gd name="connsiteY3" fmla="*/ 334846 h 371069"/>
                  <a:gd name="connsiteX0" fmla="*/ 438346 w 452669"/>
                  <a:gd name="connsiteY0" fmla="*/ 19047 h 371069"/>
                  <a:gd name="connsiteX1" fmla="*/ 23567 w 452669"/>
                  <a:gd name="connsiteY1" fmla="*/ 37902 h 371069"/>
                  <a:gd name="connsiteX2" fmla="*/ 452486 w 452669"/>
                  <a:gd name="connsiteY2" fmla="*/ 245291 h 371069"/>
                  <a:gd name="connsiteX3" fmla="*/ 0 w 452669"/>
                  <a:gd name="connsiteY3" fmla="*/ 334846 h 371069"/>
                  <a:gd name="connsiteX0" fmla="*/ 23567 w 452669"/>
                  <a:gd name="connsiteY0" fmla="*/ 0 h 333167"/>
                  <a:gd name="connsiteX1" fmla="*/ 452486 w 452669"/>
                  <a:gd name="connsiteY1" fmla="*/ 207389 h 333167"/>
                  <a:gd name="connsiteX2" fmla="*/ 0 w 452669"/>
                  <a:gd name="connsiteY2" fmla="*/ 296944 h 333167"/>
                  <a:gd name="connsiteX0" fmla="*/ 197955 w 452669"/>
                  <a:gd name="connsiteY0" fmla="*/ 0 h 274062"/>
                  <a:gd name="connsiteX1" fmla="*/ 452486 w 452669"/>
                  <a:gd name="connsiteY1" fmla="*/ 148284 h 274062"/>
                  <a:gd name="connsiteX2" fmla="*/ 0 w 452669"/>
                  <a:gd name="connsiteY2" fmla="*/ 237839 h 274062"/>
                  <a:gd name="connsiteX0" fmla="*/ 197955 w 452669"/>
                  <a:gd name="connsiteY0" fmla="*/ 0 h 274062"/>
                  <a:gd name="connsiteX1" fmla="*/ 452486 w 452669"/>
                  <a:gd name="connsiteY1" fmla="*/ 148284 h 274062"/>
                  <a:gd name="connsiteX2" fmla="*/ 0 w 452669"/>
                  <a:gd name="connsiteY2" fmla="*/ 237839 h 274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2669" h="274062">
                    <a:moveTo>
                      <a:pt x="197955" y="0"/>
                    </a:moveTo>
                    <a:cubicBezTo>
                      <a:pt x="248323" y="12422"/>
                      <a:pt x="436985" y="29812"/>
                      <a:pt x="452486" y="148284"/>
                    </a:cubicBezTo>
                    <a:cubicBezTo>
                      <a:pt x="461188" y="279242"/>
                      <a:pt x="157541" y="305848"/>
                      <a:pt x="0" y="237839"/>
                    </a:cubicBezTo>
                  </a:path>
                </a:pathLst>
              </a:custGeom>
              <a:noFill/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67" name="Группа 157"/>
              <p:cNvGrpSpPr/>
              <p:nvPr/>
            </p:nvGrpSpPr>
            <p:grpSpPr>
              <a:xfrm>
                <a:off x="7613382" y="5562814"/>
                <a:ext cx="614207" cy="347324"/>
                <a:chOff x="838367" y="4292640"/>
                <a:chExt cx="2662761" cy="1249460"/>
              </a:xfrm>
            </p:grpSpPr>
            <p:sp>
              <p:nvSpPr>
                <p:cNvPr id="68" name="Овал 158"/>
                <p:cNvSpPr/>
                <p:nvPr/>
              </p:nvSpPr>
              <p:spPr>
                <a:xfrm rot="19822281">
                  <a:off x="1124781" y="4547253"/>
                  <a:ext cx="504056" cy="32667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9" name="Полилиния 159"/>
                <p:cNvSpPr/>
                <p:nvPr/>
              </p:nvSpPr>
              <p:spPr>
                <a:xfrm>
                  <a:off x="838367" y="4292640"/>
                  <a:ext cx="2662761" cy="1249459"/>
                </a:xfrm>
                <a:custGeom>
                  <a:avLst/>
                  <a:gdLst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701595 w 2616847"/>
                    <a:gd name="connsiteY6" fmla="*/ 256032 h 1223634"/>
                    <a:gd name="connsiteX7" fmla="*/ 0 w 2616847"/>
                    <a:gd name="connsiteY7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701595 w 2616847"/>
                    <a:gd name="connsiteY6" fmla="*/ 256032 h 1223634"/>
                    <a:gd name="connsiteX7" fmla="*/ 0 w 2616847"/>
                    <a:gd name="connsiteY7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0 w 2616847"/>
                    <a:gd name="connsiteY6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0 w 2616847"/>
                    <a:gd name="connsiteY6" fmla="*/ 784722 h 1223634"/>
                    <a:gd name="connsiteX0" fmla="*/ 0 w 2616847"/>
                    <a:gd name="connsiteY0" fmla="*/ 785486 h 1224398"/>
                    <a:gd name="connsiteX1" fmla="*/ 66502 w 2616847"/>
                    <a:gd name="connsiteY1" fmla="*/ 1001617 h 1224398"/>
                    <a:gd name="connsiteX2" fmla="*/ 771421 w 2616847"/>
                    <a:gd name="connsiteY2" fmla="*/ 1224398 h 1224398"/>
                    <a:gd name="connsiteX3" fmla="*/ 2207861 w 2616847"/>
                    <a:gd name="connsiteY3" fmla="*/ 1147921 h 1224398"/>
                    <a:gd name="connsiteX4" fmla="*/ 2616847 w 2616847"/>
                    <a:gd name="connsiteY4" fmla="*/ 496203 h 1224398"/>
                    <a:gd name="connsiteX5" fmla="*/ 1576093 w 2616847"/>
                    <a:gd name="connsiteY5" fmla="*/ 764 h 1224398"/>
                    <a:gd name="connsiteX6" fmla="*/ 0 w 2616847"/>
                    <a:gd name="connsiteY6" fmla="*/ 785486 h 1224398"/>
                    <a:gd name="connsiteX0" fmla="*/ 0 w 2616847"/>
                    <a:gd name="connsiteY0" fmla="*/ 785486 h 1224398"/>
                    <a:gd name="connsiteX1" fmla="*/ 66502 w 2616847"/>
                    <a:gd name="connsiteY1" fmla="*/ 1001617 h 1224398"/>
                    <a:gd name="connsiteX2" fmla="*/ 771421 w 2616847"/>
                    <a:gd name="connsiteY2" fmla="*/ 1224398 h 1224398"/>
                    <a:gd name="connsiteX3" fmla="*/ 2207861 w 2616847"/>
                    <a:gd name="connsiteY3" fmla="*/ 1147921 h 1224398"/>
                    <a:gd name="connsiteX4" fmla="*/ 2616847 w 2616847"/>
                    <a:gd name="connsiteY4" fmla="*/ 496203 h 1224398"/>
                    <a:gd name="connsiteX5" fmla="*/ 1576093 w 2616847"/>
                    <a:gd name="connsiteY5" fmla="*/ 764 h 1224398"/>
                    <a:gd name="connsiteX6" fmla="*/ 0 w 2616847"/>
                    <a:gd name="connsiteY6" fmla="*/ 785486 h 1224398"/>
                    <a:gd name="connsiteX0" fmla="*/ 0 w 2616847"/>
                    <a:gd name="connsiteY0" fmla="*/ 785758 h 1224670"/>
                    <a:gd name="connsiteX1" fmla="*/ 66502 w 2616847"/>
                    <a:gd name="connsiteY1" fmla="*/ 1001889 h 1224670"/>
                    <a:gd name="connsiteX2" fmla="*/ 771421 w 2616847"/>
                    <a:gd name="connsiteY2" fmla="*/ 1224670 h 1224670"/>
                    <a:gd name="connsiteX3" fmla="*/ 2207861 w 2616847"/>
                    <a:gd name="connsiteY3" fmla="*/ 1148193 h 1224670"/>
                    <a:gd name="connsiteX4" fmla="*/ 2616847 w 2616847"/>
                    <a:gd name="connsiteY4" fmla="*/ 496475 h 1224670"/>
                    <a:gd name="connsiteX5" fmla="*/ 1576093 w 2616847"/>
                    <a:gd name="connsiteY5" fmla="*/ 1036 h 1224670"/>
                    <a:gd name="connsiteX6" fmla="*/ 0 w 2616847"/>
                    <a:gd name="connsiteY6" fmla="*/ 785758 h 1224670"/>
                    <a:gd name="connsiteX0" fmla="*/ 0 w 2616847"/>
                    <a:gd name="connsiteY0" fmla="*/ 785487 h 1224399"/>
                    <a:gd name="connsiteX1" fmla="*/ 66502 w 2616847"/>
                    <a:gd name="connsiteY1" fmla="*/ 1001618 h 1224399"/>
                    <a:gd name="connsiteX2" fmla="*/ 771421 w 2616847"/>
                    <a:gd name="connsiteY2" fmla="*/ 1224399 h 1224399"/>
                    <a:gd name="connsiteX3" fmla="*/ 2207861 w 2616847"/>
                    <a:gd name="connsiteY3" fmla="*/ 1147922 h 1224399"/>
                    <a:gd name="connsiteX4" fmla="*/ 2616847 w 2616847"/>
                    <a:gd name="connsiteY4" fmla="*/ 496204 h 1224399"/>
                    <a:gd name="connsiteX5" fmla="*/ 1576093 w 2616847"/>
                    <a:gd name="connsiteY5" fmla="*/ 765 h 1224399"/>
                    <a:gd name="connsiteX6" fmla="*/ 0 w 2616847"/>
                    <a:gd name="connsiteY6" fmla="*/ 785487 h 1224399"/>
                    <a:gd name="connsiteX0" fmla="*/ 0 w 2616847"/>
                    <a:gd name="connsiteY0" fmla="*/ 784726 h 1223638"/>
                    <a:gd name="connsiteX1" fmla="*/ 66502 w 2616847"/>
                    <a:gd name="connsiteY1" fmla="*/ 1000857 h 1223638"/>
                    <a:gd name="connsiteX2" fmla="*/ 771421 w 2616847"/>
                    <a:gd name="connsiteY2" fmla="*/ 1223638 h 1223638"/>
                    <a:gd name="connsiteX3" fmla="*/ 2207861 w 2616847"/>
                    <a:gd name="connsiteY3" fmla="*/ 1147161 h 1223638"/>
                    <a:gd name="connsiteX4" fmla="*/ 2616847 w 2616847"/>
                    <a:gd name="connsiteY4" fmla="*/ 495443 h 1223638"/>
                    <a:gd name="connsiteX5" fmla="*/ 1576093 w 2616847"/>
                    <a:gd name="connsiteY5" fmla="*/ 4 h 1223638"/>
                    <a:gd name="connsiteX6" fmla="*/ 0 w 2616847"/>
                    <a:gd name="connsiteY6" fmla="*/ 784726 h 1223638"/>
                    <a:gd name="connsiteX0" fmla="*/ 0 w 2616847"/>
                    <a:gd name="connsiteY0" fmla="*/ 784878 h 1223790"/>
                    <a:gd name="connsiteX1" fmla="*/ 66502 w 2616847"/>
                    <a:gd name="connsiteY1" fmla="*/ 1001009 h 1223790"/>
                    <a:gd name="connsiteX2" fmla="*/ 771421 w 2616847"/>
                    <a:gd name="connsiteY2" fmla="*/ 1223790 h 1223790"/>
                    <a:gd name="connsiteX3" fmla="*/ 2207861 w 2616847"/>
                    <a:gd name="connsiteY3" fmla="*/ 1147313 h 1223790"/>
                    <a:gd name="connsiteX4" fmla="*/ 2616847 w 2616847"/>
                    <a:gd name="connsiteY4" fmla="*/ 495595 h 1223790"/>
                    <a:gd name="connsiteX5" fmla="*/ 1576093 w 2616847"/>
                    <a:gd name="connsiteY5" fmla="*/ 156 h 1223790"/>
                    <a:gd name="connsiteX6" fmla="*/ 0 w 2616847"/>
                    <a:gd name="connsiteY6" fmla="*/ 784878 h 1223790"/>
                    <a:gd name="connsiteX0" fmla="*/ 0 w 2616847"/>
                    <a:gd name="connsiteY0" fmla="*/ 784878 h 1223790"/>
                    <a:gd name="connsiteX1" fmla="*/ 66502 w 2616847"/>
                    <a:gd name="connsiteY1" fmla="*/ 1001009 h 1223790"/>
                    <a:gd name="connsiteX2" fmla="*/ 771421 w 2616847"/>
                    <a:gd name="connsiteY2" fmla="*/ 1223790 h 1223790"/>
                    <a:gd name="connsiteX3" fmla="*/ 2207861 w 2616847"/>
                    <a:gd name="connsiteY3" fmla="*/ 1147313 h 1223790"/>
                    <a:gd name="connsiteX4" fmla="*/ 2616847 w 2616847"/>
                    <a:gd name="connsiteY4" fmla="*/ 495595 h 1223790"/>
                    <a:gd name="connsiteX5" fmla="*/ 1576093 w 2616847"/>
                    <a:gd name="connsiteY5" fmla="*/ 156 h 1223790"/>
                    <a:gd name="connsiteX6" fmla="*/ 0 w 2616847"/>
                    <a:gd name="connsiteY6" fmla="*/ 784878 h 1223790"/>
                    <a:gd name="connsiteX0" fmla="*/ 0 w 2637556"/>
                    <a:gd name="connsiteY0" fmla="*/ 784878 h 1223790"/>
                    <a:gd name="connsiteX1" fmla="*/ 66502 w 2637556"/>
                    <a:gd name="connsiteY1" fmla="*/ 1001009 h 1223790"/>
                    <a:gd name="connsiteX2" fmla="*/ 771421 w 2637556"/>
                    <a:gd name="connsiteY2" fmla="*/ 1223790 h 1223790"/>
                    <a:gd name="connsiteX3" fmla="*/ 2207861 w 2637556"/>
                    <a:gd name="connsiteY3" fmla="*/ 1147313 h 1223790"/>
                    <a:gd name="connsiteX4" fmla="*/ 2616847 w 2637556"/>
                    <a:gd name="connsiteY4" fmla="*/ 495595 h 1223790"/>
                    <a:gd name="connsiteX5" fmla="*/ 1576093 w 2637556"/>
                    <a:gd name="connsiteY5" fmla="*/ 156 h 1223790"/>
                    <a:gd name="connsiteX6" fmla="*/ 0 w 2637556"/>
                    <a:gd name="connsiteY6" fmla="*/ 784878 h 1223790"/>
                    <a:gd name="connsiteX0" fmla="*/ 0 w 2637556"/>
                    <a:gd name="connsiteY0" fmla="*/ 784878 h 1223790"/>
                    <a:gd name="connsiteX1" fmla="*/ 66502 w 2637556"/>
                    <a:gd name="connsiteY1" fmla="*/ 1001009 h 1223790"/>
                    <a:gd name="connsiteX2" fmla="*/ 771421 w 2637556"/>
                    <a:gd name="connsiteY2" fmla="*/ 1223790 h 1223790"/>
                    <a:gd name="connsiteX3" fmla="*/ 2207861 w 2637556"/>
                    <a:gd name="connsiteY3" fmla="*/ 1147313 h 1223790"/>
                    <a:gd name="connsiteX4" fmla="*/ 2616847 w 2637556"/>
                    <a:gd name="connsiteY4" fmla="*/ 495595 h 1223790"/>
                    <a:gd name="connsiteX5" fmla="*/ 1576093 w 2637556"/>
                    <a:gd name="connsiteY5" fmla="*/ 156 h 1223790"/>
                    <a:gd name="connsiteX6" fmla="*/ 0 w 2637556"/>
                    <a:gd name="connsiteY6" fmla="*/ 784878 h 1223790"/>
                    <a:gd name="connsiteX0" fmla="*/ 0 w 2637556"/>
                    <a:gd name="connsiteY0" fmla="*/ 784878 h 1245886"/>
                    <a:gd name="connsiteX1" fmla="*/ 66502 w 2637556"/>
                    <a:gd name="connsiteY1" fmla="*/ 1001009 h 1245886"/>
                    <a:gd name="connsiteX2" fmla="*/ 771421 w 2637556"/>
                    <a:gd name="connsiteY2" fmla="*/ 1223790 h 1245886"/>
                    <a:gd name="connsiteX3" fmla="*/ 2207861 w 2637556"/>
                    <a:gd name="connsiteY3" fmla="*/ 1147313 h 1245886"/>
                    <a:gd name="connsiteX4" fmla="*/ 2616847 w 2637556"/>
                    <a:gd name="connsiteY4" fmla="*/ 495595 h 1245886"/>
                    <a:gd name="connsiteX5" fmla="*/ 1576093 w 2637556"/>
                    <a:gd name="connsiteY5" fmla="*/ 156 h 1245886"/>
                    <a:gd name="connsiteX6" fmla="*/ 0 w 2637556"/>
                    <a:gd name="connsiteY6" fmla="*/ 784878 h 1245886"/>
                    <a:gd name="connsiteX0" fmla="*/ 0 w 2637556"/>
                    <a:gd name="connsiteY0" fmla="*/ 784878 h 1245886"/>
                    <a:gd name="connsiteX1" fmla="*/ 66502 w 2637556"/>
                    <a:gd name="connsiteY1" fmla="*/ 1001009 h 1245886"/>
                    <a:gd name="connsiteX2" fmla="*/ 771421 w 2637556"/>
                    <a:gd name="connsiteY2" fmla="*/ 1223790 h 1245886"/>
                    <a:gd name="connsiteX3" fmla="*/ 2207861 w 2637556"/>
                    <a:gd name="connsiteY3" fmla="*/ 1147313 h 1245886"/>
                    <a:gd name="connsiteX4" fmla="*/ 2616847 w 2637556"/>
                    <a:gd name="connsiteY4" fmla="*/ 495595 h 1245886"/>
                    <a:gd name="connsiteX5" fmla="*/ 1576093 w 2637556"/>
                    <a:gd name="connsiteY5" fmla="*/ 156 h 1245886"/>
                    <a:gd name="connsiteX6" fmla="*/ 0 w 2637556"/>
                    <a:gd name="connsiteY6" fmla="*/ 784878 h 1245886"/>
                    <a:gd name="connsiteX0" fmla="*/ 0 w 2637556"/>
                    <a:gd name="connsiteY0" fmla="*/ 784878 h 1256629"/>
                    <a:gd name="connsiteX1" fmla="*/ 66502 w 2637556"/>
                    <a:gd name="connsiteY1" fmla="*/ 1001009 h 1256629"/>
                    <a:gd name="connsiteX2" fmla="*/ 764771 w 2637556"/>
                    <a:gd name="connsiteY2" fmla="*/ 1237090 h 1256629"/>
                    <a:gd name="connsiteX3" fmla="*/ 2207861 w 2637556"/>
                    <a:gd name="connsiteY3" fmla="*/ 1147313 h 1256629"/>
                    <a:gd name="connsiteX4" fmla="*/ 2616847 w 2637556"/>
                    <a:gd name="connsiteY4" fmla="*/ 495595 h 1256629"/>
                    <a:gd name="connsiteX5" fmla="*/ 1576093 w 2637556"/>
                    <a:gd name="connsiteY5" fmla="*/ 156 h 1256629"/>
                    <a:gd name="connsiteX6" fmla="*/ 0 w 2637556"/>
                    <a:gd name="connsiteY6" fmla="*/ 784878 h 1256629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3700 w 2641256"/>
                    <a:gd name="connsiteY0" fmla="*/ 784878 h 1249562"/>
                    <a:gd name="connsiteX1" fmla="*/ 70202 w 2641256"/>
                    <a:gd name="connsiteY1" fmla="*/ 1001009 h 1249562"/>
                    <a:gd name="connsiteX2" fmla="*/ 768471 w 2641256"/>
                    <a:gd name="connsiteY2" fmla="*/ 1237090 h 1249562"/>
                    <a:gd name="connsiteX3" fmla="*/ 2211561 w 2641256"/>
                    <a:gd name="connsiteY3" fmla="*/ 1147313 h 1249562"/>
                    <a:gd name="connsiteX4" fmla="*/ 2620547 w 2641256"/>
                    <a:gd name="connsiteY4" fmla="*/ 495595 h 1249562"/>
                    <a:gd name="connsiteX5" fmla="*/ 1579793 w 2641256"/>
                    <a:gd name="connsiteY5" fmla="*/ 156 h 1249562"/>
                    <a:gd name="connsiteX6" fmla="*/ 3700 w 2641256"/>
                    <a:gd name="connsiteY6" fmla="*/ 784878 h 1249562"/>
                    <a:gd name="connsiteX0" fmla="*/ 11488 w 2649044"/>
                    <a:gd name="connsiteY0" fmla="*/ 784878 h 1249562"/>
                    <a:gd name="connsiteX1" fmla="*/ 77990 w 2649044"/>
                    <a:gd name="connsiteY1" fmla="*/ 1001009 h 1249562"/>
                    <a:gd name="connsiteX2" fmla="*/ 776259 w 2649044"/>
                    <a:gd name="connsiteY2" fmla="*/ 1237090 h 1249562"/>
                    <a:gd name="connsiteX3" fmla="*/ 2219349 w 2649044"/>
                    <a:gd name="connsiteY3" fmla="*/ 1147313 h 1249562"/>
                    <a:gd name="connsiteX4" fmla="*/ 2628335 w 2649044"/>
                    <a:gd name="connsiteY4" fmla="*/ 495595 h 1249562"/>
                    <a:gd name="connsiteX5" fmla="*/ 1587581 w 2649044"/>
                    <a:gd name="connsiteY5" fmla="*/ 156 h 1249562"/>
                    <a:gd name="connsiteX6" fmla="*/ 11488 w 2649044"/>
                    <a:gd name="connsiteY6" fmla="*/ 784878 h 1249562"/>
                    <a:gd name="connsiteX0" fmla="*/ 11488 w 2659233"/>
                    <a:gd name="connsiteY0" fmla="*/ 784878 h 1249562"/>
                    <a:gd name="connsiteX1" fmla="*/ 77990 w 2659233"/>
                    <a:gd name="connsiteY1" fmla="*/ 1001009 h 1249562"/>
                    <a:gd name="connsiteX2" fmla="*/ 776259 w 2659233"/>
                    <a:gd name="connsiteY2" fmla="*/ 1237090 h 1249562"/>
                    <a:gd name="connsiteX3" fmla="*/ 2219349 w 2659233"/>
                    <a:gd name="connsiteY3" fmla="*/ 1147313 h 1249562"/>
                    <a:gd name="connsiteX4" fmla="*/ 2628335 w 2659233"/>
                    <a:gd name="connsiteY4" fmla="*/ 495595 h 1249562"/>
                    <a:gd name="connsiteX5" fmla="*/ 1587581 w 2659233"/>
                    <a:gd name="connsiteY5" fmla="*/ 156 h 1249562"/>
                    <a:gd name="connsiteX6" fmla="*/ 11488 w 2659233"/>
                    <a:gd name="connsiteY6" fmla="*/ 784878 h 1249562"/>
                    <a:gd name="connsiteX0" fmla="*/ 11488 w 2659233"/>
                    <a:gd name="connsiteY0" fmla="*/ 784775 h 1249459"/>
                    <a:gd name="connsiteX1" fmla="*/ 77990 w 2659233"/>
                    <a:gd name="connsiteY1" fmla="*/ 1000906 h 1249459"/>
                    <a:gd name="connsiteX2" fmla="*/ 776259 w 2659233"/>
                    <a:gd name="connsiteY2" fmla="*/ 1236987 h 1249459"/>
                    <a:gd name="connsiteX3" fmla="*/ 2219349 w 2659233"/>
                    <a:gd name="connsiteY3" fmla="*/ 1147210 h 1249459"/>
                    <a:gd name="connsiteX4" fmla="*/ 2628335 w 2659233"/>
                    <a:gd name="connsiteY4" fmla="*/ 495492 h 1249459"/>
                    <a:gd name="connsiteX5" fmla="*/ 1587581 w 2659233"/>
                    <a:gd name="connsiteY5" fmla="*/ 53 h 1249459"/>
                    <a:gd name="connsiteX6" fmla="*/ 11488 w 2659233"/>
                    <a:gd name="connsiteY6" fmla="*/ 784775 h 1249459"/>
                    <a:gd name="connsiteX0" fmla="*/ 11488 w 2659233"/>
                    <a:gd name="connsiteY0" fmla="*/ 784775 h 1249459"/>
                    <a:gd name="connsiteX1" fmla="*/ 77990 w 2659233"/>
                    <a:gd name="connsiteY1" fmla="*/ 1000906 h 1249459"/>
                    <a:gd name="connsiteX2" fmla="*/ 776259 w 2659233"/>
                    <a:gd name="connsiteY2" fmla="*/ 1236987 h 1249459"/>
                    <a:gd name="connsiteX3" fmla="*/ 2219349 w 2659233"/>
                    <a:gd name="connsiteY3" fmla="*/ 1147210 h 1249459"/>
                    <a:gd name="connsiteX4" fmla="*/ 2628335 w 2659233"/>
                    <a:gd name="connsiteY4" fmla="*/ 495492 h 1249459"/>
                    <a:gd name="connsiteX5" fmla="*/ 1587581 w 2659233"/>
                    <a:gd name="connsiteY5" fmla="*/ 53 h 1249459"/>
                    <a:gd name="connsiteX6" fmla="*/ 11488 w 2659233"/>
                    <a:gd name="connsiteY6" fmla="*/ 784775 h 1249459"/>
                    <a:gd name="connsiteX0" fmla="*/ 11488 w 2658067"/>
                    <a:gd name="connsiteY0" fmla="*/ 784775 h 1249459"/>
                    <a:gd name="connsiteX1" fmla="*/ 77990 w 2658067"/>
                    <a:gd name="connsiteY1" fmla="*/ 1000906 h 1249459"/>
                    <a:gd name="connsiteX2" fmla="*/ 776259 w 2658067"/>
                    <a:gd name="connsiteY2" fmla="*/ 1236987 h 1249459"/>
                    <a:gd name="connsiteX3" fmla="*/ 2219349 w 2658067"/>
                    <a:gd name="connsiteY3" fmla="*/ 1147210 h 1249459"/>
                    <a:gd name="connsiteX4" fmla="*/ 2628335 w 2658067"/>
                    <a:gd name="connsiteY4" fmla="*/ 495492 h 1249459"/>
                    <a:gd name="connsiteX5" fmla="*/ 1587581 w 2658067"/>
                    <a:gd name="connsiteY5" fmla="*/ 53 h 1249459"/>
                    <a:gd name="connsiteX6" fmla="*/ 11488 w 2658067"/>
                    <a:gd name="connsiteY6" fmla="*/ 784775 h 1249459"/>
                    <a:gd name="connsiteX0" fmla="*/ 16182 w 2662761"/>
                    <a:gd name="connsiteY0" fmla="*/ 784775 h 1249459"/>
                    <a:gd name="connsiteX1" fmla="*/ 82684 w 2662761"/>
                    <a:gd name="connsiteY1" fmla="*/ 1000906 h 1249459"/>
                    <a:gd name="connsiteX2" fmla="*/ 780953 w 2662761"/>
                    <a:gd name="connsiteY2" fmla="*/ 1236987 h 1249459"/>
                    <a:gd name="connsiteX3" fmla="*/ 2224043 w 2662761"/>
                    <a:gd name="connsiteY3" fmla="*/ 1147210 h 1249459"/>
                    <a:gd name="connsiteX4" fmla="*/ 2633029 w 2662761"/>
                    <a:gd name="connsiteY4" fmla="*/ 495492 h 1249459"/>
                    <a:gd name="connsiteX5" fmla="*/ 1592275 w 2662761"/>
                    <a:gd name="connsiteY5" fmla="*/ 53 h 1249459"/>
                    <a:gd name="connsiteX6" fmla="*/ 16182 w 2662761"/>
                    <a:gd name="connsiteY6" fmla="*/ 784775 h 12494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662761" h="1249459">
                      <a:moveTo>
                        <a:pt x="16182" y="784775"/>
                      </a:moveTo>
                      <a:cubicBezTo>
                        <a:pt x="-18178" y="860144"/>
                        <a:pt x="1353" y="921555"/>
                        <a:pt x="82684" y="1000906"/>
                      </a:cubicBezTo>
                      <a:cubicBezTo>
                        <a:pt x="281081" y="1171593"/>
                        <a:pt x="466177" y="1215929"/>
                        <a:pt x="780953" y="1236987"/>
                      </a:cubicBezTo>
                      <a:cubicBezTo>
                        <a:pt x="1256441" y="1271346"/>
                        <a:pt x="1711979" y="1232554"/>
                        <a:pt x="2224043" y="1147210"/>
                      </a:cubicBezTo>
                      <a:cubicBezTo>
                        <a:pt x="2722807" y="1009773"/>
                        <a:pt x="2686897" y="618952"/>
                        <a:pt x="2633029" y="495492"/>
                      </a:cubicBezTo>
                      <a:cubicBezTo>
                        <a:pt x="2475642" y="194018"/>
                        <a:pt x="2254410" y="2279"/>
                        <a:pt x="1592275" y="53"/>
                      </a:cubicBezTo>
                      <a:cubicBezTo>
                        <a:pt x="1319618" y="-4380"/>
                        <a:pt x="368641" y="273820"/>
                        <a:pt x="16182" y="784775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70" name="Полилиния 160"/>
                <p:cNvSpPr/>
                <p:nvPr/>
              </p:nvSpPr>
              <p:spPr>
                <a:xfrm>
                  <a:off x="892446" y="4701017"/>
                  <a:ext cx="2444894" cy="841083"/>
                </a:xfrm>
                <a:custGeom>
                  <a:avLst/>
                  <a:gdLst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701595 w 2616847"/>
                    <a:gd name="connsiteY6" fmla="*/ 256032 h 1223634"/>
                    <a:gd name="connsiteX7" fmla="*/ 0 w 2616847"/>
                    <a:gd name="connsiteY7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701595 w 2616847"/>
                    <a:gd name="connsiteY6" fmla="*/ 256032 h 1223634"/>
                    <a:gd name="connsiteX7" fmla="*/ 0 w 2616847"/>
                    <a:gd name="connsiteY7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0 w 2616847"/>
                    <a:gd name="connsiteY6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0 w 2616847"/>
                    <a:gd name="connsiteY6" fmla="*/ 784722 h 1223634"/>
                    <a:gd name="connsiteX0" fmla="*/ 0 w 2616847"/>
                    <a:gd name="connsiteY0" fmla="*/ 785486 h 1224398"/>
                    <a:gd name="connsiteX1" fmla="*/ 66502 w 2616847"/>
                    <a:gd name="connsiteY1" fmla="*/ 1001617 h 1224398"/>
                    <a:gd name="connsiteX2" fmla="*/ 771421 w 2616847"/>
                    <a:gd name="connsiteY2" fmla="*/ 1224398 h 1224398"/>
                    <a:gd name="connsiteX3" fmla="*/ 2207861 w 2616847"/>
                    <a:gd name="connsiteY3" fmla="*/ 1147921 h 1224398"/>
                    <a:gd name="connsiteX4" fmla="*/ 2616847 w 2616847"/>
                    <a:gd name="connsiteY4" fmla="*/ 496203 h 1224398"/>
                    <a:gd name="connsiteX5" fmla="*/ 1576093 w 2616847"/>
                    <a:gd name="connsiteY5" fmla="*/ 764 h 1224398"/>
                    <a:gd name="connsiteX6" fmla="*/ 0 w 2616847"/>
                    <a:gd name="connsiteY6" fmla="*/ 785486 h 1224398"/>
                    <a:gd name="connsiteX0" fmla="*/ 0 w 2616847"/>
                    <a:gd name="connsiteY0" fmla="*/ 785486 h 1224398"/>
                    <a:gd name="connsiteX1" fmla="*/ 66502 w 2616847"/>
                    <a:gd name="connsiteY1" fmla="*/ 1001617 h 1224398"/>
                    <a:gd name="connsiteX2" fmla="*/ 771421 w 2616847"/>
                    <a:gd name="connsiteY2" fmla="*/ 1224398 h 1224398"/>
                    <a:gd name="connsiteX3" fmla="*/ 2207861 w 2616847"/>
                    <a:gd name="connsiteY3" fmla="*/ 1147921 h 1224398"/>
                    <a:gd name="connsiteX4" fmla="*/ 2616847 w 2616847"/>
                    <a:gd name="connsiteY4" fmla="*/ 496203 h 1224398"/>
                    <a:gd name="connsiteX5" fmla="*/ 1576093 w 2616847"/>
                    <a:gd name="connsiteY5" fmla="*/ 764 h 1224398"/>
                    <a:gd name="connsiteX6" fmla="*/ 0 w 2616847"/>
                    <a:gd name="connsiteY6" fmla="*/ 785486 h 1224398"/>
                    <a:gd name="connsiteX0" fmla="*/ 0 w 2616847"/>
                    <a:gd name="connsiteY0" fmla="*/ 785758 h 1224670"/>
                    <a:gd name="connsiteX1" fmla="*/ 66502 w 2616847"/>
                    <a:gd name="connsiteY1" fmla="*/ 1001889 h 1224670"/>
                    <a:gd name="connsiteX2" fmla="*/ 771421 w 2616847"/>
                    <a:gd name="connsiteY2" fmla="*/ 1224670 h 1224670"/>
                    <a:gd name="connsiteX3" fmla="*/ 2207861 w 2616847"/>
                    <a:gd name="connsiteY3" fmla="*/ 1148193 h 1224670"/>
                    <a:gd name="connsiteX4" fmla="*/ 2616847 w 2616847"/>
                    <a:gd name="connsiteY4" fmla="*/ 496475 h 1224670"/>
                    <a:gd name="connsiteX5" fmla="*/ 1576093 w 2616847"/>
                    <a:gd name="connsiteY5" fmla="*/ 1036 h 1224670"/>
                    <a:gd name="connsiteX6" fmla="*/ 0 w 2616847"/>
                    <a:gd name="connsiteY6" fmla="*/ 785758 h 1224670"/>
                    <a:gd name="connsiteX0" fmla="*/ 0 w 2616847"/>
                    <a:gd name="connsiteY0" fmla="*/ 785487 h 1224399"/>
                    <a:gd name="connsiteX1" fmla="*/ 66502 w 2616847"/>
                    <a:gd name="connsiteY1" fmla="*/ 1001618 h 1224399"/>
                    <a:gd name="connsiteX2" fmla="*/ 771421 w 2616847"/>
                    <a:gd name="connsiteY2" fmla="*/ 1224399 h 1224399"/>
                    <a:gd name="connsiteX3" fmla="*/ 2207861 w 2616847"/>
                    <a:gd name="connsiteY3" fmla="*/ 1147922 h 1224399"/>
                    <a:gd name="connsiteX4" fmla="*/ 2616847 w 2616847"/>
                    <a:gd name="connsiteY4" fmla="*/ 496204 h 1224399"/>
                    <a:gd name="connsiteX5" fmla="*/ 1576093 w 2616847"/>
                    <a:gd name="connsiteY5" fmla="*/ 765 h 1224399"/>
                    <a:gd name="connsiteX6" fmla="*/ 0 w 2616847"/>
                    <a:gd name="connsiteY6" fmla="*/ 785487 h 1224399"/>
                    <a:gd name="connsiteX0" fmla="*/ 0 w 2616847"/>
                    <a:gd name="connsiteY0" fmla="*/ 784726 h 1223638"/>
                    <a:gd name="connsiteX1" fmla="*/ 66502 w 2616847"/>
                    <a:gd name="connsiteY1" fmla="*/ 1000857 h 1223638"/>
                    <a:gd name="connsiteX2" fmla="*/ 771421 w 2616847"/>
                    <a:gd name="connsiteY2" fmla="*/ 1223638 h 1223638"/>
                    <a:gd name="connsiteX3" fmla="*/ 2207861 w 2616847"/>
                    <a:gd name="connsiteY3" fmla="*/ 1147161 h 1223638"/>
                    <a:gd name="connsiteX4" fmla="*/ 2616847 w 2616847"/>
                    <a:gd name="connsiteY4" fmla="*/ 495443 h 1223638"/>
                    <a:gd name="connsiteX5" fmla="*/ 1576093 w 2616847"/>
                    <a:gd name="connsiteY5" fmla="*/ 4 h 1223638"/>
                    <a:gd name="connsiteX6" fmla="*/ 0 w 2616847"/>
                    <a:gd name="connsiteY6" fmla="*/ 784726 h 1223638"/>
                    <a:gd name="connsiteX0" fmla="*/ 0 w 2616847"/>
                    <a:gd name="connsiteY0" fmla="*/ 784878 h 1223790"/>
                    <a:gd name="connsiteX1" fmla="*/ 66502 w 2616847"/>
                    <a:gd name="connsiteY1" fmla="*/ 1001009 h 1223790"/>
                    <a:gd name="connsiteX2" fmla="*/ 771421 w 2616847"/>
                    <a:gd name="connsiteY2" fmla="*/ 1223790 h 1223790"/>
                    <a:gd name="connsiteX3" fmla="*/ 2207861 w 2616847"/>
                    <a:gd name="connsiteY3" fmla="*/ 1147313 h 1223790"/>
                    <a:gd name="connsiteX4" fmla="*/ 2616847 w 2616847"/>
                    <a:gd name="connsiteY4" fmla="*/ 495595 h 1223790"/>
                    <a:gd name="connsiteX5" fmla="*/ 1576093 w 2616847"/>
                    <a:gd name="connsiteY5" fmla="*/ 156 h 1223790"/>
                    <a:gd name="connsiteX6" fmla="*/ 0 w 2616847"/>
                    <a:gd name="connsiteY6" fmla="*/ 784878 h 1223790"/>
                    <a:gd name="connsiteX0" fmla="*/ 0 w 2616847"/>
                    <a:gd name="connsiteY0" fmla="*/ 784878 h 1223790"/>
                    <a:gd name="connsiteX1" fmla="*/ 66502 w 2616847"/>
                    <a:gd name="connsiteY1" fmla="*/ 1001009 h 1223790"/>
                    <a:gd name="connsiteX2" fmla="*/ 771421 w 2616847"/>
                    <a:gd name="connsiteY2" fmla="*/ 1223790 h 1223790"/>
                    <a:gd name="connsiteX3" fmla="*/ 2207861 w 2616847"/>
                    <a:gd name="connsiteY3" fmla="*/ 1147313 h 1223790"/>
                    <a:gd name="connsiteX4" fmla="*/ 2616847 w 2616847"/>
                    <a:gd name="connsiteY4" fmla="*/ 495595 h 1223790"/>
                    <a:gd name="connsiteX5" fmla="*/ 1576093 w 2616847"/>
                    <a:gd name="connsiteY5" fmla="*/ 156 h 1223790"/>
                    <a:gd name="connsiteX6" fmla="*/ 0 w 2616847"/>
                    <a:gd name="connsiteY6" fmla="*/ 784878 h 1223790"/>
                    <a:gd name="connsiteX0" fmla="*/ 0 w 2637556"/>
                    <a:gd name="connsiteY0" fmla="*/ 784878 h 1223790"/>
                    <a:gd name="connsiteX1" fmla="*/ 66502 w 2637556"/>
                    <a:gd name="connsiteY1" fmla="*/ 1001009 h 1223790"/>
                    <a:gd name="connsiteX2" fmla="*/ 771421 w 2637556"/>
                    <a:gd name="connsiteY2" fmla="*/ 1223790 h 1223790"/>
                    <a:gd name="connsiteX3" fmla="*/ 2207861 w 2637556"/>
                    <a:gd name="connsiteY3" fmla="*/ 1147313 h 1223790"/>
                    <a:gd name="connsiteX4" fmla="*/ 2616847 w 2637556"/>
                    <a:gd name="connsiteY4" fmla="*/ 495595 h 1223790"/>
                    <a:gd name="connsiteX5" fmla="*/ 1576093 w 2637556"/>
                    <a:gd name="connsiteY5" fmla="*/ 156 h 1223790"/>
                    <a:gd name="connsiteX6" fmla="*/ 0 w 2637556"/>
                    <a:gd name="connsiteY6" fmla="*/ 784878 h 1223790"/>
                    <a:gd name="connsiteX0" fmla="*/ 0 w 2637556"/>
                    <a:gd name="connsiteY0" fmla="*/ 784878 h 1223790"/>
                    <a:gd name="connsiteX1" fmla="*/ 66502 w 2637556"/>
                    <a:gd name="connsiteY1" fmla="*/ 1001009 h 1223790"/>
                    <a:gd name="connsiteX2" fmla="*/ 771421 w 2637556"/>
                    <a:gd name="connsiteY2" fmla="*/ 1223790 h 1223790"/>
                    <a:gd name="connsiteX3" fmla="*/ 2207861 w 2637556"/>
                    <a:gd name="connsiteY3" fmla="*/ 1147313 h 1223790"/>
                    <a:gd name="connsiteX4" fmla="*/ 2616847 w 2637556"/>
                    <a:gd name="connsiteY4" fmla="*/ 495595 h 1223790"/>
                    <a:gd name="connsiteX5" fmla="*/ 1576093 w 2637556"/>
                    <a:gd name="connsiteY5" fmla="*/ 156 h 1223790"/>
                    <a:gd name="connsiteX6" fmla="*/ 0 w 2637556"/>
                    <a:gd name="connsiteY6" fmla="*/ 784878 h 1223790"/>
                    <a:gd name="connsiteX0" fmla="*/ 0 w 2637556"/>
                    <a:gd name="connsiteY0" fmla="*/ 784878 h 1245886"/>
                    <a:gd name="connsiteX1" fmla="*/ 66502 w 2637556"/>
                    <a:gd name="connsiteY1" fmla="*/ 1001009 h 1245886"/>
                    <a:gd name="connsiteX2" fmla="*/ 771421 w 2637556"/>
                    <a:gd name="connsiteY2" fmla="*/ 1223790 h 1245886"/>
                    <a:gd name="connsiteX3" fmla="*/ 2207861 w 2637556"/>
                    <a:gd name="connsiteY3" fmla="*/ 1147313 h 1245886"/>
                    <a:gd name="connsiteX4" fmla="*/ 2616847 w 2637556"/>
                    <a:gd name="connsiteY4" fmla="*/ 495595 h 1245886"/>
                    <a:gd name="connsiteX5" fmla="*/ 1576093 w 2637556"/>
                    <a:gd name="connsiteY5" fmla="*/ 156 h 1245886"/>
                    <a:gd name="connsiteX6" fmla="*/ 0 w 2637556"/>
                    <a:gd name="connsiteY6" fmla="*/ 784878 h 1245886"/>
                    <a:gd name="connsiteX0" fmla="*/ 0 w 2637556"/>
                    <a:gd name="connsiteY0" fmla="*/ 784878 h 1245886"/>
                    <a:gd name="connsiteX1" fmla="*/ 66502 w 2637556"/>
                    <a:gd name="connsiteY1" fmla="*/ 1001009 h 1245886"/>
                    <a:gd name="connsiteX2" fmla="*/ 771421 w 2637556"/>
                    <a:gd name="connsiteY2" fmla="*/ 1223790 h 1245886"/>
                    <a:gd name="connsiteX3" fmla="*/ 2207861 w 2637556"/>
                    <a:gd name="connsiteY3" fmla="*/ 1147313 h 1245886"/>
                    <a:gd name="connsiteX4" fmla="*/ 2616847 w 2637556"/>
                    <a:gd name="connsiteY4" fmla="*/ 495595 h 1245886"/>
                    <a:gd name="connsiteX5" fmla="*/ 1576093 w 2637556"/>
                    <a:gd name="connsiteY5" fmla="*/ 156 h 1245886"/>
                    <a:gd name="connsiteX6" fmla="*/ 0 w 2637556"/>
                    <a:gd name="connsiteY6" fmla="*/ 784878 h 1245886"/>
                    <a:gd name="connsiteX0" fmla="*/ 0 w 2637556"/>
                    <a:gd name="connsiteY0" fmla="*/ 784878 h 1256629"/>
                    <a:gd name="connsiteX1" fmla="*/ 66502 w 2637556"/>
                    <a:gd name="connsiteY1" fmla="*/ 1001009 h 1256629"/>
                    <a:gd name="connsiteX2" fmla="*/ 764771 w 2637556"/>
                    <a:gd name="connsiteY2" fmla="*/ 1237090 h 1256629"/>
                    <a:gd name="connsiteX3" fmla="*/ 2207861 w 2637556"/>
                    <a:gd name="connsiteY3" fmla="*/ 1147313 h 1256629"/>
                    <a:gd name="connsiteX4" fmla="*/ 2616847 w 2637556"/>
                    <a:gd name="connsiteY4" fmla="*/ 495595 h 1256629"/>
                    <a:gd name="connsiteX5" fmla="*/ 1576093 w 2637556"/>
                    <a:gd name="connsiteY5" fmla="*/ 156 h 1256629"/>
                    <a:gd name="connsiteX6" fmla="*/ 0 w 2637556"/>
                    <a:gd name="connsiteY6" fmla="*/ 784878 h 1256629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3700 w 2641256"/>
                    <a:gd name="connsiteY0" fmla="*/ 784878 h 1249562"/>
                    <a:gd name="connsiteX1" fmla="*/ 70202 w 2641256"/>
                    <a:gd name="connsiteY1" fmla="*/ 1001009 h 1249562"/>
                    <a:gd name="connsiteX2" fmla="*/ 768471 w 2641256"/>
                    <a:gd name="connsiteY2" fmla="*/ 1237090 h 1249562"/>
                    <a:gd name="connsiteX3" fmla="*/ 2211561 w 2641256"/>
                    <a:gd name="connsiteY3" fmla="*/ 1147313 h 1249562"/>
                    <a:gd name="connsiteX4" fmla="*/ 2620547 w 2641256"/>
                    <a:gd name="connsiteY4" fmla="*/ 495595 h 1249562"/>
                    <a:gd name="connsiteX5" fmla="*/ 1579793 w 2641256"/>
                    <a:gd name="connsiteY5" fmla="*/ 156 h 1249562"/>
                    <a:gd name="connsiteX6" fmla="*/ 3700 w 2641256"/>
                    <a:gd name="connsiteY6" fmla="*/ 784878 h 1249562"/>
                    <a:gd name="connsiteX0" fmla="*/ 11488 w 2649044"/>
                    <a:gd name="connsiteY0" fmla="*/ 784878 h 1249562"/>
                    <a:gd name="connsiteX1" fmla="*/ 77990 w 2649044"/>
                    <a:gd name="connsiteY1" fmla="*/ 1001009 h 1249562"/>
                    <a:gd name="connsiteX2" fmla="*/ 776259 w 2649044"/>
                    <a:gd name="connsiteY2" fmla="*/ 1237090 h 1249562"/>
                    <a:gd name="connsiteX3" fmla="*/ 2219349 w 2649044"/>
                    <a:gd name="connsiteY3" fmla="*/ 1147313 h 1249562"/>
                    <a:gd name="connsiteX4" fmla="*/ 2628335 w 2649044"/>
                    <a:gd name="connsiteY4" fmla="*/ 495595 h 1249562"/>
                    <a:gd name="connsiteX5" fmla="*/ 1587581 w 2649044"/>
                    <a:gd name="connsiteY5" fmla="*/ 156 h 1249562"/>
                    <a:gd name="connsiteX6" fmla="*/ 11488 w 2649044"/>
                    <a:gd name="connsiteY6" fmla="*/ 784878 h 1249562"/>
                    <a:gd name="connsiteX0" fmla="*/ 11488 w 2659233"/>
                    <a:gd name="connsiteY0" fmla="*/ 784878 h 1249562"/>
                    <a:gd name="connsiteX1" fmla="*/ 77990 w 2659233"/>
                    <a:gd name="connsiteY1" fmla="*/ 1001009 h 1249562"/>
                    <a:gd name="connsiteX2" fmla="*/ 776259 w 2659233"/>
                    <a:gd name="connsiteY2" fmla="*/ 1237090 h 1249562"/>
                    <a:gd name="connsiteX3" fmla="*/ 2219349 w 2659233"/>
                    <a:gd name="connsiteY3" fmla="*/ 1147313 h 1249562"/>
                    <a:gd name="connsiteX4" fmla="*/ 2628335 w 2659233"/>
                    <a:gd name="connsiteY4" fmla="*/ 495595 h 1249562"/>
                    <a:gd name="connsiteX5" fmla="*/ 1587581 w 2659233"/>
                    <a:gd name="connsiteY5" fmla="*/ 156 h 1249562"/>
                    <a:gd name="connsiteX6" fmla="*/ 11488 w 2659233"/>
                    <a:gd name="connsiteY6" fmla="*/ 784878 h 1249562"/>
                    <a:gd name="connsiteX0" fmla="*/ 11488 w 2659233"/>
                    <a:gd name="connsiteY0" fmla="*/ 784775 h 1249459"/>
                    <a:gd name="connsiteX1" fmla="*/ 77990 w 2659233"/>
                    <a:gd name="connsiteY1" fmla="*/ 1000906 h 1249459"/>
                    <a:gd name="connsiteX2" fmla="*/ 776259 w 2659233"/>
                    <a:gd name="connsiteY2" fmla="*/ 1236987 h 1249459"/>
                    <a:gd name="connsiteX3" fmla="*/ 2219349 w 2659233"/>
                    <a:gd name="connsiteY3" fmla="*/ 1147210 h 1249459"/>
                    <a:gd name="connsiteX4" fmla="*/ 2628335 w 2659233"/>
                    <a:gd name="connsiteY4" fmla="*/ 495492 h 1249459"/>
                    <a:gd name="connsiteX5" fmla="*/ 1587581 w 2659233"/>
                    <a:gd name="connsiteY5" fmla="*/ 53 h 1249459"/>
                    <a:gd name="connsiteX6" fmla="*/ 11488 w 2659233"/>
                    <a:gd name="connsiteY6" fmla="*/ 784775 h 1249459"/>
                    <a:gd name="connsiteX0" fmla="*/ 11488 w 2659233"/>
                    <a:gd name="connsiteY0" fmla="*/ 784775 h 1249459"/>
                    <a:gd name="connsiteX1" fmla="*/ 77990 w 2659233"/>
                    <a:gd name="connsiteY1" fmla="*/ 1000906 h 1249459"/>
                    <a:gd name="connsiteX2" fmla="*/ 776259 w 2659233"/>
                    <a:gd name="connsiteY2" fmla="*/ 1236987 h 1249459"/>
                    <a:gd name="connsiteX3" fmla="*/ 2219349 w 2659233"/>
                    <a:gd name="connsiteY3" fmla="*/ 1147210 h 1249459"/>
                    <a:gd name="connsiteX4" fmla="*/ 2628335 w 2659233"/>
                    <a:gd name="connsiteY4" fmla="*/ 495492 h 1249459"/>
                    <a:gd name="connsiteX5" fmla="*/ 1587581 w 2659233"/>
                    <a:gd name="connsiteY5" fmla="*/ 53 h 1249459"/>
                    <a:gd name="connsiteX6" fmla="*/ 11488 w 2659233"/>
                    <a:gd name="connsiteY6" fmla="*/ 784775 h 1249459"/>
                    <a:gd name="connsiteX0" fmla="*/ 11488 w 2658067"/>
                    <a:gd name="connsiteY0" fmla="*/ 784775 h 1249459"/>
                    <a:gd name="connsiteX1" fmla="*/ 77990 w 2658067"/>
                    <a:gd name="connsiteY1" fmla="*/ 1000906 h 1249459"/>
                    <a:gd name="connsiteX2" fmla="*/ 776259 w 2658067"/>
                    <a:gd name="connsiteY2" fmla="*/ 1236987 h 1249459"/>
                    <a:gd name="connsiteX3" fmla="*/ 2219349 w 2658067"/>
                    <a:gd name="connsiteY3" fmla="*/ 1147210 h 1249459"/>
                    <a:gd name="connsiteX4" fmla="*/ 2628335 w 2658067"/>
                    <a:gd name="connsiteY4" fmla="*/ 495492 h 1249459"/>
                    <a:gd name="connsiteX5" fmla="*/ 1587581 w 2658067"/>
                    <a:gd name="connsiteY5" fmla="*/ 53 h 1249459"/>
                    <a:gd name="connsiteX6" fmla="*/ 11488 w 2658067"/>
                    <a:gd name="connsiteY6" fmla="*/ 784775 h 1249459"/>
                    <a:gd name="connsiteX0" fmla="*/ 16182 w 2662761"/>
                    <a:gd name="connsiteY0" fmla="*/ 784775 h 1249459"/>
                    <a:gd name="connsiteX1" fmla="*/ 82684 w 2662761"/>
                    <a:gd name="connsiteY1" fmla="*/ 1000906 h 1249459"/>
                    <a:gd name="connsiteX2" fmla="*/ 780953 w 2662761"/>
                    <a:gd name="connsiteY2" fmla="*/ 1236987 h 1249459"/>
                    <a:gd name="connsiteX3" fmla="*/ 2224043 w 2662761"/>
                    <a:gd name="connsiteY3" fmla="*/ 1147210 h 1249459"/>
                    <a:gd name="connsiteX4" fmla="*/ 2633029 w 2662761"/>
                    <a:gd name="connsiteY4" fmla="*/ 495492 h 1249459"/>
                    <a:gd name="connsiteX5" fmla="*/ 1592275 w 2662761"/>
                    <a:gd name="connsiteY5" fmla="*/ 53 h 1249459"/>
                    <a:gd name="connsiteX6" fmla="*/ 16182 w 2662761"/>
                    <a:gd name="connsiteY6" fmla="*/ 784775 h 1249459"/>
                    <a:gd name="connsiteX0" fmla="*/ 16182 w 2662761"/>
                    <a:gd name="connsiteY0" fmla="*/ 445440 h 910124"/>
                    <a:gd name="connsiteX1" fmla="*/ 82684 w 2662761"/>
                    <a:gd name="connsiteY1" fmla="*/ 661571 h 910124"/>
                    <a:gd name="connsiteX2" fmla="*/ 780953 w 2662761"/>
                    <a:gd name="connsiteY2" fmla="*/ 897652 h 910124"/>
                    <a:gd name="connsiteX3" fmla="*/ 2224043 w 2662761"/>
                    <a:gd name="connsiteY3" fmla="*/ 807875 h 910124"/>
                    <a:gd name="connsiteX4" fmla="*/ 2633029 w 2662761"/>
                    <a:gd name="connsiteY4" fmla="*/ 156157 h 910124"/>
                    <a:gd name="connsiteX5" fmla="*/ 1677335 w 2662761"/>
                    <a:gd name="connsiteY5" fmla="*/ 80704 h 910124"/>
                    <a:gd name="connsiteX6" fmla="*/ 16182 w 2662761"/>
                    <a:gd name="connsiteY6" fmla="*/ 445440 h 910124"/>
                    <a:gd name="connsiteX0" fmla="*/ 16182 w 2544074"/>
                    <a:gd name="connsiteY0" fmla="*/ 386069 h 850753"/>
                    <a:gd name="connsiteX1" fmla="*/ 82684 w 2544074"/>
                    <a:gd name="connsiteY1" fmla="*/ 602200 h 850753"/>
                    <a:gd name="connsiteX2" fmla="*/ 780953 w 2544074"/>
                    <a:gd name="connsiteY2" fmla="*/ 838281 h 850753"/>
                    <a:gd name="connsiteX3" fmla="*/ 2224043 w 2544074"/>
                    <a:gd name="connsiteY3" fmla="*/ 748504 h 850753"/>
                    <a:gd name="connsiteX4" fmla="*/ 2449618 w 2544074"/>
                    <a:gd name="connsiteY4" fmla="*/ 277540 h 850753"/>
                    <a:gd name="connsiteX5" fmla="*/ 1677335 w 2544074"/>
                    <a:gd name="connsiteY5" fmla="*/ 21333 h 850753"/>
                    <a:gd name="connsiteX6" fmla="*/ 16182 w 2544074"/>
                    <a:gd name="connsiteY6" fmla="*/ 386069 h 850753"/>
                    <a:gd name="connsiteX0" fmla="*/ 163514 w 2481413"/>
                    <a:gd name="connsiteY0" fmla="*/ 549655 h 830928"/>
                    <a:gd name="connsiteX1" fmla="*/ 20023 w 2481413"/>
                    <a:gd name="connsiteY1" fmla="*/ 582375 h 830928"/>
                    <a:gd name="connsiteX2" fmla="*/ 718292 w 2481413"/>
                    <a:gd name="connsiteY2" fmla="*/ 818456 h 830928"/>
                    <a:gd name="connsiteX3" fmla="*/ 2161382 w 2481413"/>
                    <a:gd name="connsiteY3" fmla="*/ 728679 h 830928"/>
                    <a:gd name="connsiteX4" fmla="*/ 2386957 w 2481413"/>
                    <a:gd name="connsiteY4" fmla="*/ 257715 h 830928"/>
                    <a:gd name="connsiteX5" fmla="*/ 1614674 w 2481413"/>
                    <a:gd name="connsiteY5" fmla="*/ 1508 h 830928"/>
                    <a:gd name="connsiteX6" fmla="*/ 163514 w 2481413"/>
                    <a:gd name="connsiteY6" fmla="*/ 549655 h 830928"/>
                    <a:gd name="connsiteX0" fmla="*/ 163514 w 2481413"/>
                    <a:gd name="connsiteY0" fmla="*/ 549655 h 830928"/>
                    <a:gd name="connsiteX1" fmla="*/ 20023 w 2481413"/>
                    <a:gd name="connsiteY1" fmla="*/ 582375 h 830928"/>
                    <a:gd name="connsiteX2" fmla="*/ 718292 w 2481413"/>
                    <a:gd name="connsiteY2" fmla="*/ 818456 h 830928"/>
                    <a:gd name="connsiteX3" fmla="*/ 2161382 w 2481413"/>
                    <a:gd name="connsiteY3" fmla="*/ 728679 h 830928"/>
                    <a:gd name="connsiteX4" fmla="*/ 2386957 w 2481413"/>
                    <a:gd name="connsiteY4" fmla="*/ 257715 h 830928"/>
                    <a:gd name="connsiteX5" fmla="*/ 1614674 w 2481413"/>
                    <a:gd name="connsiteY5" fmla="*/ 1508 h 830928"/>
                    <a:gd name="connsiteX6" fmla="*/ 163514 w 2481413"/>
                    <a:gd name="connsiteY6" fmla="*/ 549655 h 830928"/>
                    <a:gd name="connsiteX0" fmla="*/ 166928 w 2484827"/>
                    <a:gd name="connsiteY0" fmla="*/ 549655 h 830928"/>
                    <a:gd name="connsiteX1" fmla="*/ 23437 w 2484827"/>
                    <a:gd name="connsiteY1" fmla="*/ 582375 h 830928"/>
                    <a:gd name="connsiteX2" fmla="*/ 721706 w 2484827"/>
                    <a:gd name="connsiteY2" fmla="*/ 818456 h 830928"/>
                    <a:gd name="connsiteX3" fmla="*/ 2164796 w 2484827"/>
                    <a:gd name="connsiteY3" fmla="*/ 728679 h 830928"/>
                    <a:gd name="connsiteX4" fmla="*/ 2390371 w 2484827"/>
                    <a:gd name="connsiteY4" fmla="*/ 257715 h 830928"/>
                    <a:gd name="connsiteX5" fmla="*/ 1618088 w 2484827"/>
                    <a:gd name="connsiteY5" fmla="*/ 1508 h 830928"/>
                    <a:gd name="connsiteX6" fmla="*/ 166928 w 2484827"/>
                    <a:gd name="connsiteY6" fmla="*/ 549655 h 830928"/>
                    <a:gd name="connsiteX0" fmla="*/ 166928 w 2484827"/>
                    <a:gd name="connsiteY0" fmla="*/ 559179 h 840452"/>
                    <a:gd name="connsiteX1" fmla="*/ 23437 w 2484827"/>
                    <a:gd name="connsiteY1" fmla="*/ 591899 h 840452"/>
                    <a:gd name="connsiteX2" fmla="*/ 721706 w 2484827"/>
                    <a:gd name="connsiteY2" fmla="*/ 827980 h 840452"/>
                    <a:gd name="connsiteX3" fmla="*/ 2164796 w 2484827"/>
                    <a:gd name="connsiteY3" fmla="*/ 738203 h 840452"/>
                    <a:gd name="connsiteX4" fmla="*/ 2390371 w 2484827"/>
                    <a:gd name="connsiteY4" fmla="*/ 267239 h 840452"/>
                    <a:gd name="connsiteX5" fmla="*/ 1618088 w 2484827"/>
                    <a:gd name="connsiteY5" fmla="*/ 400 h 840452"/>
                    <a:gd name="connsiteX6" fmla="*/ 166928 w 2484827"/>
                    <a:gd name="connsiteY6" fmla="*/ 559179 h 840452"/>
                    <a:gd name="connsiteX0" fmla="*/ 166928 w 2484827"/>
                    <a:gd name="connsiteY0" fmla="*/ 559179 h 840452"/>
                    <a:gd name="connsiteX1" fmla="*/ 23437 w 2484827"/>
                    <a:gd name="connsiteY1" fmla="*/ 591899 h 840452"/>
                    <a:gd name="connsiteX2" fmla="*/ 721706 w 2484827"/>
                    <a:gd name="connsiteY2" fmla="*/ 827980 h 840452"/>
                    <a:gd name="connsiteX3" fmla="*/ 2164796 w 2484827"/>
                    <a:gd name="connsiteY3" fmla="*/ 738203 h 840452"/>
                    <a:gd name="connsiteX4" fmla="*/ 2390371 w 2484827"/>
                    <a:gd name="connsiteY4" fmla="*/ 267239 h 840452"/>
                    <a:gd name="connsiteX5" fmla="*/ 1618088 w 2484827"/>
                    <a:gd name="connsiteY5" fmla="*/ 400 h 840452"/>
                    <a:gd name="connsiteX6" fmla="*/ 166928 w 2484827"/>
                    <a:gd name="connsiteY6" fmla="*/ 559179 h 840452"/>
                    <a:gd name="connsiteX0" fmla="*/ 166928 w 2484827"/>
                    <a:gd name="connsiteY0" fmla="*/ 558779 h 840052"/>
                    <a:gd name="connsiteX1" fmla="*/ 23437 w 2484827"/>
                    <a:gd name="connsiteY1" fmla="*/ 591499 h 840052"/>
                    <a:gd name="connsiteX2" fmla="*/ 721706 w 2484827"/>
                    <a:gd name="connsiteY2" fmla="*/ 827580 h 840052"/>
                    <a:gd name="connsiteX3" fmla="*/ 2164796 w 2484827"/>
                    <a:gd name="connsiteY3" fmla="*/ 737803 h 840052"/>
                    <a:gd name="connsiteX4" fmla="*/ 2390371 w 2484827"/>
                    <a:gd name="connsiteY4" fmla="*/ 266839 h 840052"/>
                    <a:gd name="connsiteX5" fmla="*/ 1618088 w 2484827"/>
                    <a:gd name="connsiteY5" fmla="*/ 0 h 840052"/>
                    <a:gd name="connsiteX6" fmla="*/ 166928 w 2484827"/>
                    <a:gd name="connsiteY6" fmla="*/ 558779 h 840052"/>
                    <a:gd name="connsiteX0" fmla="*/ 166928 w 2484827"/>
                    <a:gd name="connsiteY0" fmla="*/ 559136 h 840409"/>
                    <a:gd name="connsiteX1" fmla="*/ 23437 w 2484827"/>
                    <a:gd name="connsiteY1" fmla="*/ 591856 h 840409"/>
                    <a:gd name="connsiteX2" fmla="*/ 721706 w 2484827"/>
                    <a:gd name="connsiteY2" fmla="*/ 827937 h 840409"/>
                    <a:gd name="connsiteX3" fmla="*/ 2164796 w 2484827"/>
                    <a:gd name="connsiteY3" fmla="*/ 738160 h 840409"/>
                    <a:gd name="connsiteX4" fmla="*/ 2390371 w 2484827"/>
                    <a:gd name="connsiteY4" fmla="*/ 267196 h 840409"/>
                    <a:gd name="connsiteX5" fmla="*/ 1618088 w 2484827"/>
                    <a:gd name="connsiteY5" fmla="*/ 357 h 840409"/>
                    <a:gd name="connsiteX6" fmla="*/ 166928 w 2484827"/>
                    <a:gd name="connsiteY6" fmla="*/ 559136 h 840409"/>
                    <a:gd name="connsiteX0" fmla="*/ 166928 w 2484827"/>
                    <a:gd name="connsiteY0" fmla="*/ 559674 h 840947"/>
                    <a:gd name="connsiteX1" fmla="*/ 23437 w 2484827"/>
                    <a:gd name="connsiteY1" fmla="*/ 592394 h 840947"/>
                    <a:gd name="connsiteX2" fmla="*/ 721706 w 2484827"/>
                    <a:gd name="connsiteY2" fmla="*/ 828475 h 840947"/>
                    <a:gd name="connsiteX3" fmla="*/ 2164796 w 2484827"/>
                    <a:gd name="connsiteY3" fmla="*/ 738698 h 840947"/>
                    <a:gd name="connsiteX4" fmla="*/ 2390371 w 2484827"/>
                    <a:gd name="connsiteY4" fmla="*/ 267734 h 840947"/>
                    <a:gd name="connsiteX5" fmla="*/ 1618088 w 2484827"/>
                    <a:gd name="connsiteY5" fmla="*/ 895 h 840947"/>
                    <a:gd name="connsiteX6" fmla="*/ 166928 w 2484827"/>
                    <a:gd name="connsiteY6" fmla="*/ 559674 h 840947"/>
                    <a:gd name="connsiteX0" fmla="*/ 166928 w 2410626"/>
                    <a:gd name="connsiteY0" fmla="*/ 559674 h 840947"/>
                    <a:gd name="connsiteX1" fmla="*/ 23437 w 2410626"/>
                    <a:gd name="connsiteY1" fmla="*/ 592394 h 840947"/>
                    <a:gd name="connsiteX2" fmla="*/ 721706 w 2410626"/>
                    <a:gd name="connsiteY2" fmla="*/ 828475 h 840947"/>
                    <a:gd name="connsiteX3" fmla="*/ 2164796 w 2410626"/>
                    <a:gd name="connsiteY3" fmla="*/ 738698 h 840947"/>
                    <a:gd name="connsiteX4" fmla="*/ 2390371 w 2410626"/>
                    <a:gd name="connsiteY4" fmla="*/ 267734 h 840947"/>
                    <a:gd name="connsiteX5" fmla="*/ 1618088 w 2410626"/>
                    <a:gd name="connsiteY5" fmla="*/ 895 h 840947"/>
                    <a:gd name="connsiteX6" fmla="*/ 166928 w 2410626"/>
                    <a:gd name="connsiteY6" fmla="*/ 559674 h 840947"/>
                    <a:gd name="connsiteX0" fmla="*/ 166928 w 2419606"/>
                    <a:gd name="connsiteY0" fmla="*/ 559674 h 840947"/>
                    <a:gd name="connsiteX1" fmla="*/ 23437 w 2419606"/>
                    <a:gd name="connsiteY1" fmla="*/ 592394 h 840947"/>
                    <a:gd name="connsiteX2" fmla="*/ 721706 w 2419606"/>
                    <a:gd name="connsiteY2" fmla="*/ 828475 h 840947"/>
                    <a:gd name="connsiteX3" fmla="*/ 2164796 w 2419606"/>
                    <a:gd name="connsiteY3" fmla="*/ 738698 h 840947"/>
                    <a:gd name="connsiteX4" fmla="*/ 2390371 w 2419606"/>
                    <a:gd name="connsiteY4" fmla="*/ 267734 h 840947"/>
                    <a:gd name="connsiteX5" fmla="*/ 1618088 w 2419606"/>
                    <a:gd name="connsiteY5" fmla="*/ 895 h 840947"/>
                    <a:gd name="connsiteX6" fmla="*/ 166928 w 2419606"/>
                    <a:gd name="connsiteY6" fmla="*/ 559674 h 840947"/>
                    <a:gd name="connsiteX0" fmla="*/ 166928 w 2419606"/>
                    <a:gd name="connsiteY0" fmla="*/ 559720 h 840993"/>
                    <a:gd name="connsiteX1" fmla="*/ 23437 w 2419606"/>
                    <a:gd name="connsiteY1" fmla="*/ 592440 h 840993"/>
                    <a:gd name="connsiteX2" fmla="*/ 721706 w 2419606"/>
                    <a:gd name="connsiteY2" fmla="*/ 828521 h 840993"/>
                    <a:gd name="connsiteX3" fmla="*/ 2164796 w 2419606"/>
                    <a:gd name="connsiteY3" fmla="*/ 738744 h 840993"/>
                    <a:gd name="connsiteX4" fmla="*/ 2390371 w 2419606"/>
                    <a:gd name="connsiteY4" fmla="*/ 267780 h 840993"/>
                    <a:gd name="connsiteX5" fmla="*/ 1618088 w 2419606"/>
                    <a:gd name="connsiteY5" fmla="*/ 941 h 840993"/>
                    <a:gd name="connsiteX6" fmla="*/ 166928 w 2419606"/>
                    <a:gd name="connsiteY6" fmla="*/ 559720 h 840993"/>
                    <a:gd name="connsiteX0" fmla="*/ 166928 w 2419606"/>
                    <a:gd name="connsiteY0" fmla="*/ 559810 h 841083"/>
                    <a:gd name="connsiteX1" fmla="*/ 23437 w 2419606"/>
                    <a:gd name="connsiteY1" fmla="*/ 592530 h 841083"/>
                    <a:gd name="connsiteX2" fmla="*/ 721706 w 2419606"/>
                    <a:gd name="connsiteY2" fmla="*/ 828611 h 841083"/>
                    <a:gd name="connsiteX3" fmla="*/ 2164796 w 2419606"/>
                    <a:gd name="connsiteY3" fmla="*/ 738834 h 841083"/>
                    <a:gd name="connsiteX4" fmla="*/ 2390371 w 2419606"/>
                    <a:gd name="connsiteY4" fmla="*/ 254579 h 841083"/>
                    <a:gd name="connsiteX5" fmla="*/ 1618088 w 2419606"/>
                    <a:gd name="connsiteY5" fmla="*/ 1031 h 841083"/>
                    <a:gd name="connsiteX6" fmla="*/ 166928 w 2419606"/>
                    <a:gd name="connsiteY6" fmla="*/ 559810 h 841083"/>
                    <a:gd name="connsiteX0" fmla="*/ 166928 w 2427576"/>
                    <a:gd name="connsiteY0" fmla="*/ 559810 h 841083"/>
                    <a:gd name="connsiteX1" fmla="*/ 23437 w 2427576"/>
                    <a:gd name="connsiteY1" fmla="*/ 592530 h 841083"/>
                    <a:gd name="connsiteX2" fmla="*/ 721706 w 2427576"/>
                    <a:gd name="connsiteY2" fmla="*/ 828611 h 841083"/>
                    <a:gd name="connsiteX3" fmla="*/ 2164796 w 2427576"/>
                    <a:gd name="connsiteY3" fmla="*/ 738834 h 841083"/>
                    <a:gd name="connsiteX4" fmla="*/ 2390371 w 2427576"/>
                    <a:gd name="connsiteY4" fmla="*/ 254579 h 841083"/>
                    <a:gd name="connsiteX5" fmla="*/ 1618088 w 2427576"/>
                    <a:gd name="connsiteY5" fmla="*/ 1031 h 841083"/>
                    <a:gd name="connsiteX6" fmla="*/ 166928 w 2427576"/>
                    <a:gd name="connsiteY6" fmla="*/ 559810 h 841083"/>
                    <a:gd name="connsiteX0" fmla="*/ 166928 w 2427576"/>
                    <a:gd name="connsiteY0" fmla="*/ 559810 h 841083"/>
                    <a:gd name="connsiteX1" fmla="*/ 23437 w 2427576"/>
                    <a:gd name="connsiteY1" fmla="*/ 592530 h 841083"/>
                    <a:gd name="connsiteX2" fmla="*/ 721706 w 2427576"/>
                    <a:gd name="connsiteY2" fmla="*/ 828611 h 841083"/>
                    <a:gd name="connsiteX3" fmla="*/ 2164796 w 2427576"/>
                    <a:gd name="connsiteY3" fmla="*/ 738834 h 841083"/>
                    <a:gd name="connsiteX4" fmla="*/ 2390371 w 2427576"/>
                    <a:gd name="connsiteY4" fmla="*/ 254579 h 841083"/>
                    <a:gd name="connsiteX5" fmla="*/ 1618088 w 2427576"/>
                    <a:gd name="connsiteY5" fmla="*/ 1031 h 841083"/>
                    <a:gd name="connsiteX6" fmla="*/ 166928 w 2427576"/>
                    <a:gd name="connsiteY6" fmla="*/ 559810 h 841083"/>
                    <a:gd name="connsiteX0" fmla="*/ 157483 w 2428764"/>
                    <a:gd name="connsiteY0" fmla="*/ 565127 h 841083"/>
                    <a:gd name="connsiteX1" fmla="*/ 24625 w 2428764"/>
                    <a:gd name="connsiteY1" fmla="*/ 592530 h 841083"/>
                    <a:gd name="connsiteX2" fmla="*/ 722894 w 2428764"/>
                    <a:gd name="connsiteY2" fmla="*/ 828611 h 841083"/>
                    <a:gd name="connsiteX3" fmla="*/ 2165984 w 2428764"/>
                    <a:gd name="connsiteY3" fmla="*/ 738834 h 841083"/>
                    <a:gd name="connsiteX4" fmla="*/ 2391559 w 2428764"/>
                    <a:gd name="connsiteY4" fmla="*/ 254579 h 841083"/>
                    <a:gd name="connsiteX5" fmla="*/ 1619276 w 2428764"/>
                    <a:gd name="connsiteY5" fmla="*/ 1031 h 841083"/>
                    <a:gd name="connsiteX6" fmla="*/ 157483 w 2428764"/>
                    <a:gd name="connsiteY6" fmla="*/ 565127 h 841083"/>
                    <a:gd name="connsiteX0" fmla="*/ 167138 w 2438419"/>
                    <a:gd name="connsiteY0" fmla="*/ 565127 h 841083"/>
                    <a:gd name="connsiteX1" fmla="*/ 34280 w 2438419"/>
                    <a:gd name="connsiteY1" fmla="*/ 592530 h 841083"/>
                    <a:gd name="connsiteX2" fmla="*/ 732549 w 2438419"/>
                    <a:gd name="connsiteY2" fmla="*/ 828611 h 841083"/>
                    <a:gd name="connsiteX3" fmla="*/ 2175639 w 2438419"/>
                    <a:gd name="connsiteY3" fmla="*/ 738834 h 841083"/>
                    <a:gd name="connsiteX4" fmla="*/ 2401214 w 2438419"/>
                    <a:gd name="connsiteY4" fmla="*/ 254579 h 841083"/>
                    <a:gd name="connsiteX5" fmla="*/ 1628931 w 2438419"/>
                    <a:gd name="connsiteY5" fmla="*/ 1031 h 841083"/>
                    <a:gd name="connsiteX6" fmla="*/ 167138 w 2438419"/>
                    <a:gd name="connsiteY6" fmla="*/ 565127 h 841083"/>
                    <a:gd name="connsiteX0" fmla="*/ 167138 w 2444894"/>
                    <a:gd name="connsiteY0" fmla="*/ 565127 h 841083"/>
                    <a:gd name="connsiteX1" fmla="*/ 34280 w 2444894"/>
                    <a:gd name="connsiteY1" fmla="*/ 592530 h 841083"/>
                    <a:gd name="connsiteX2" fmla="*/ 732549 w 2444894"/>
                    <a:gd name="connsiteY2" fmla="*/ 828611 h 841083"/>
                    <a:gd name="connsiteX3" fmla="*/ 2175639 w 2444894"/>
                    <a:gd name="connsiteY3" fmla="*/ 738834 h 841083"/>
                    <a:gd name="connsiteX4" fmla="*/ 2401214 w 2444894"/>
                    <a:gd name="connsiteY4" fmla="*/ 254579 h 841083"/>
                    <a:gd name="connsiteX5" fmla="*/ 1628931 w 2444894"/>
                    <a:gd name="connsiteY5" fmla="*/ 1031 h 841083"/>
                    <a:gd name="connsiteX6" fmla="*/ 167138 w 2444894"/>
                    <a:gd name="connsiteY6" fmla="*/ 565127 h 8410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44894" h="841083">
                      <a:moveTo>
                        <a:pt x="167138" y="565127"/>
                      </a:moveTo>
                      <a:cubicBezTo>
                        <a:pt x="92906" y="595308"/>
                        <a:pt x="-70975" y="510521"/>
                        <a:pt x="34280" y="592530"/>
                      </a:cubicBezTo>
                      <a:cubicBezTo>
                        <a:pt x="232677" y="763217"/>
                        <a:pt x="417773" y="807553"/>
                        <a:pt x="732549" y="828611"/>
                      </a:cubicBezTo>
                      <a:cubicBezTo>
                        <a:pt x="1208037" y="862970"/>
                        <a:pt x="1663575" y="824178"/>
                        <a:pt x="2175639" y="738834"/>
                      </a:cubicBezTo>
                      <a:cubicBezTo>
                        <a:pt x="2445803" y="646586"/>
                        <a:pt x="2494954" y="378039"/>
                        <a:pt x="2401214" y="254579"/>
                      </a:cubicBezTo>
                      <a:cubicBezTo>
                        <a:pt x="2278383" y="112593"/>
                        <a:pt x="2142210" y="-12692"/>
                        <a:pt x="1628931" y="1031"/>
                      </a:cubicBezTo>
                      <a:cubicBezTo>
                        <a:pt x="1018691" y="28496"/>
                        <a:pt x="607315" y="378465"/>
                        <a:pt x="167138" y="565127"/>
                      </a:cubicBez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</p:grpSp>
        </p:grpSp>
        <p:sp>
          <p:nvSpPr>
            <p:cNvPr id="65" name="Полилиния 21"/>
            <p:cNvSpPr/>
            <p:nvPr/>
          </p:nvSpPr>
          <p:spPr>
            <a:xfrm>
              <a:off x="5855125" y="5911732"/>
              <a:ext cx="595783" cy="321115"/>
            </a:xfrm>
            <a:custGeom>
              <a:avLst/>
              <a:gdLst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14677 w 1062273"/>
                <a:gd name="connsiteY2" fmla="*/ 410424 h 841972"/>
                <a:gd name="connsiteX3" fmla="*/ 123730 w 1062273"/>
                <a:gd name="connsiteY3" fmla="*/ 386281 h 841972"/>
                <a:gd name="connsiteX4" fmla="*/ 138819 w 1062273"/>
                <a:gd name="connsiteY4" fmla="*/ 365157 h 841972"/>
                <a:gd name="connsiteX5" fmla="*/ 162962 w 1062273"/>
                <a:gd name="connsiteY5" fmla="*/ 316871 h 841972"/>
                <a:gd name="connsiteX6" fmla="*/ 178051 w 1062273"/>
                <a:gd name="connsiteY6" fmla="*/ 286693 h 841972"/>
                <a:gd name="connsiteX7" fmla="*/ 208229 w 1062273"/>
                <a:gd name="connsiteY7" fmla="*/ 193141 h 841972"/>
                <a:gd name="connsiteX8" fmla="*/ 214265 w 1062273"/>
                <a:gd name="connsiteY8" fmla="*/ 172016 h 841972"/>
                <a:gd name="connsiteX9" fmla="*/ 217283 w 1062273"/>
                <a:gd name="connsiteY9" fmla="*/ 120713 h 841972"/>
                <a:gd name="connsiteX10" fmla="*/ 223318 w 1062273"/>
                <a:gd name="connsiteY10" fmla="*/ 108642 h 841972"/>
                <a:gd name="connsiteX11" fmla="*/ 226336 w 1062273"/>
                <a:gd name="connsiteY11" fmla="*/ 90535 h 841972"/>
                <a:gd name="connsiteX12" fmla="*/ 217283 w 1062273"/>
                <a:gd name="connsiteY12" fmla="*/ 9054 h 841972"/>
                <a:gd name="connsiteX13" fmla="*/ 211247 w 1062273"/>
                <a:gd name="connsiteY13" fmla="*/ 0 h 841972"/>
                <a:gd name="connsiteX14" fmla="*/ 196158 w 1062273"/>
                <a:gd name="connsiteY14" fmla="*/ 18107 h 841972"/>
                <a:gd name="connsiteX15" fmla="*/ 190122 w 1062273"/>
                <a:gd name="connsiteY15" fmla="*/ 45267 h 841972"/>
                <a:gd name="connsiteX16" fmla="*/ 193140 w 1062273"/>
                <a:gd name="connsiteY16" fmla="*/ 304800 h 841972"/>
                <a:gd name="connsiteX17" fmla="*/ 199176 w 1062273"/>
                <a:gd name="connsiteY17" fmla="*/ 347050 h 841972"/>
                <a:gd name="connsiteX18" fmla="*/ 202194 w 1062273"/>
                <a:gd name="connsiteY18" fmla="*/ 404388 h 841972"/>
                <a:gd name="connsiteX19" fmla="*/ 205212 w 1062273"/>
                <a:gd name="connsiteY19" fmla="*/ 434566 h 841972"/>
                <a:gd name="connsiteX20" fmla="*/ 208229 w 1062273"/>
                <a:gd name="connsiteY20" fmla="*/ 528119 h 841972"/>
                <a:gd name="connsiteX21" fmla="*/ 199176 w 1062273"/>
                <a:gd name="connsiteY21" fmla="*/ 657885 h 841972"/>
                <a:gd name="connsiteX22" fmla="*/ 196158 w 1062273"/>
                <a:gd name="connsiteY22" fmla="*/ 679010 h 841972"/>
                <a:gd name="connsiteX23" fmla="*/ 184087 w 1062273"/>
                <a:gd name="connsiteY23" fmla="*/ 724277 h 841972"/>
                <a:gd name="connsiteX24" fmla="*/ 181069 w 1062273"/>
                <a:gd name="connsiteY24" fmla="*/ 739366 h 841972"/>
                <a:gd name="connsiteX25" fmla="*/ 168998 w 1062273"/>
                <a:gd name="connsiteY25" fmla="*/ 769545 h 841972"/>
                <a:gd name="connsiteX26" fmla="*/ 165980 w 1062273"/>
                <a:gd name="connsiteY26" fmla="*/ 790669 h 841972"/>
                <a:gd name="connsiteX27" fmla="*/ 162962 w 1062273"/>
                <a:gd name="connsiteY27" fmla="*/ 814812 h 841972"/>
                <a:gd name="connsiteX28" fmla="*/ 156926 w 1062273"/>
                <a:gd name="connsiteY28" fmla="*/ 841972 h 841972"/>
                <a:gd name="connsiteX29" fmla="*/ 159944 w 1062273"/>
                <a:gd name="connsiteY29" fmla="*/ 675992 h 841972"/>
                <a:gd name="connsiteX30" fmla="*/ 172016 w 1062273"/>
                <a:gd name="connsiteY30" fmla="*/ 630725 h 841972"/>
                <a:gd name="connsiteX31" fmla="*/ 178051 w 1062273"/>
                <a:gd name="connsiteY31" fmla="*/ 609600 h 841972"/>
                <a:gd name="connsiteX32" fmla="*/ 181069 w 1062273"/>
                <a:gd name="connsiteY32" fmla="*/ 585458 h 841972"/>
                <a:gd name="connsiteX33" fmla="*/ 184087 w 1062273"/>
                <a:gd name="connsiteY33" fmla="*/ 537172 h 841972"/>
                <a:gd name="connsiteX34" fmla="*/ 193140 w 1062273"/>
                <a:gd name="connsiteY34" fmla="*/ 497941 h 841972"/>
                <a:gd name="connsiteX35" fmla="*/ 199176 w 1062273"/>
                <a:gd name="connsiteY35" fmla="*/ 476816 h 841972"/>
                <a:gd name="connsiteX36" fmla="*/ 205212 w 1062273"/>
                <a:gd name="connsiteY36" fmla="*/ 467763 h 841972"/>
                <a:gd name="connsiteX37" fmla="*/ 214265 w 1062273"/>
                <a:gd name="connsiteY37" fmla="*/ 473798 h 841972"/>
                <a:gd name="connsiteX38" fmla="*/ 226336 w 1062273"/>
                <a:gd name="connsiteY38" fmla="*/ 503976 h 841972"/>
                <a:gd name="connsiteX39" fmla="*/ 232372 w 1062273"/>
                <a:gd name="connsiteY39" fmla="*/ 516048 h 841972"/>
                <a:gd name="connsiteX40" fmla="*/ 241425 w 1062273"/>
                <a:gd name="connsiteY40" fmla="*/ 540190 h 841972"/>
                <a:gd name="connsiteX41" fmla="*/ 250479 w 1062273"/>
                <a:gd name="connsiteY41" fmla="*/ 561315 h 841972"/>
                <a:gd name="connsiteX42" fmla="*/ 262550 w 1062273"/>
                <a:gd name="connsiteY42" fmla="*/ 567351 h 841972"/>
                <a:gd name="connsiteX43" fmla="*/ 283675 w 1062273"/>
                <a:gd name="connsiteY43" fmla="*/ 540190 h 841972"/>
                <a:gd name="connsiteX44" fmla="*/ 289711 w 1062273"/>
                <a:gd name="connsiteY44" fmla="*/ 519065 h 841972"/>
                <a:gd name="connsiteX45" fmla="*/ 295746 w 1062273"/>
                <a:gd name="connsiteY45" fmla="*/ 510012 h 841972"/>
                <a:gd name="connsiteX46" fmla="*/ 298764 w 1062273"/>
                <a:gd name="connsiteY46" fmla="*/ 491905 h 841972"/>
                <a:gd name="connsiteX47" fmla="*/ 292728 w 1062273"/>
                <a:gd name="connsiteY47" fmla="*/ 479834 h 841972"/>
                <a:gd name="connsiteX48" fmla="*/ 301782 w 1062273"/>
                <a:gd name="connsiteY48" fmla="*/ 510012 h 841972"/>
                <a:gd name="connsiteX49" fmla="*/ 310835 w 1062273"/>
                <a:gd name="connsiteY49" fmla="*/ 519065 h 841972"/>
                <a:gd name="connsiteX50" fmla="*/ 319889 w 1062273"/>
                <a:gd name="connsiteY50" fmla="*/ 516048 h 841972"/>
                <a:gd name="connsiteX51" fmla="*/ 331960 w 1062273"/>
                <a:gd name="connsiteY51" fmla="*/ 494923 h 841972"/>
                <a:gd name="connsiteX52" fmla="*/ 337996 w 1062273"/>
                <a:gd name="connsiteY52" fmla="*/ 485869 h 841972"/>
                <a:gd name="connsiteX53" fmla="*/ 344031 w 1062273"/>
                <a:gd name="connsiteY53" fmla="*/ 467763 h 841972"/>
                <a:gd name="connsiteX54" fmla="*/ 359120 w 1062273"/>
                <a:gd name="connsiteY54" fmla="*/ 440602 h 841972"/>
                <a:gd name="connsiteX55" fmla="*/ 365156 w 1062273"/>
                <a:gd name="connsiteY55" fmla="*/ 473798 h 841972"/>
                <a:gd name="connsiteX56" fmla="*/ 374210 w 1062273"/>
                <a:gd name="connsiteY56" fmla="*/ 479834 h 841972"/>
                <a:gd name="connsiteX57" fmla="*/ 389299 w 1062273"/>
                <a:gd name="connsiteY57" fmla="*/ 473798 h 841972"/>
                <a:gd name="connsiteX58" fmla="*/ 398352 w 1062273"/>
                <a:gd name="connsiteY58" fmla="*/ 470780 h 841972"/>
                <a:gd name="connsiteX59" fmla="*/ 401370 w 1062273"/>
                <a:gd name="connsiteY59" fmla="*/ 458709 h 841972"/>
                <a:gd name="connsiteX60" fmla="*/ 407406 w 1062273"/>
                <a:gd name="connsiteY60" fmla="*/ 449656 h 841972"/>
                <a:gd name="connsiteX61" fmla="*/ 410423 w 1062273"/>
                <a:gd name="connsiteY61" fmla="*/ 440602 h 841972"/>
                <a:gd name="connsiteX62" fmla="*/ 425513 w 1062273"/>
                <a:gd name="connsiteY62" fmla="*/ 464745 h 841972"/>
                <a:gd name="connsiteX63" fmla="*/ 440602 w 1062273"/>
                <a:gd name="connsiteY63" fmla="*/ 437584 h 841972"/>
                <a:gd name="connsiteX64" fmla="*/ 452673 w 1062273"/>
                <a:gd name="connsiteY64" fmla="*/ 416460 h 841972"/>
                <a:gd name="connsiteX65" fmla="*/ 470780 w 1062273"/>
                <a:gd name="connsiteY65" fmla="*/ 359121 h 841972"/>
                <a:gd name="connsiteX66" fmla="*/ 485869 w 1062273"/>
                <a:gd name="connsiteY66" fmla="*/ 325925 h 841972"/>
                <a:gd name="connsiteX67" fmla="*/ 497940 w 1062273"/>
                <a:gd name="connsiteY67" fmla="*/ 265568 h 841972"/>
                <a:gd name="connsiteX68" fmla="*/ 500958 w 1062273"/>
                <a:gd name="connsiteY68" fmla="*/ 211248 h 841972"/>
                <a:gd name="connsiteX69" fmla="*/ 506994 w 1062273"/>
                <a:gd name="connsiteY69" fmla="*/ 178052 h 841972"/>
                <a:gd name="connsiteX70" fmla="*/ 513029 w 1062273"/>
                <a:gd name="connsiteY70" fmla="*/ 162963 h 841972"/>
                <a:gd name="connsiteX71" fmla="*/ 513029 w 1062273"/>
                <a:gd name="connsiteY71" fmla="*/ 494923 h 841972"/>
                <a:gd name="connsiteX72" fmla="*/ 525101 w 1062273"/>
                <a:gd name="connsiteY72" fmla="*/ 543208 h 841972"/>
                <a:gd name="connsiteX73" fmla="*/ 531136 w 1062273"/>
                <a:gd name="connsiteY73" fmla="*/ 561315 h 841972"/>
                <a:gd name="connsiteX74" fmla="*/ 534154 w 1062273"/>
                <a:gd name="connsiteY74" fmla="*/ 573386 h 841972"/>
                <a:gd name="connsiteX75" fmla="*/ 543208 w 1062273"/>
                <a:gd name="connsiteY75" fmla="*/ 594511 h 841972"/>
                <a:gd name="connsiteX76" fmla="*/ 558297 w 1062273"/>
                <a:gd name="connsiteY76" fmla="*/ 648832 h 841972"/>
                <a:gd name="connsiteX77" fmla="*/ 555279 w 1062273"/>
                <a:gd name="connsiteY77" fmla="*/ 540190 h 841972"/>
                <a:gd name="connsiteX78" fmla="*/ 552261 w 1062273"/>
                <a:gd name="connsiteY78" fmla="*/ 446638 h 841972"/>
                <a:gd name="connsiteX79" fmla="*/ 549243 w 1062273"/>
                <a:gd name="connsiteY79" fmla="*/ 386281 h 841972"/>
                <a:gd name="connsiteX80" fmla="*/ 543208 w 1062273"/>
                <a:gd name="connsiteY80" fmla="*/ 374210 h 841972"/>
                <a:gd name="connsiteX81" fmla="*/ 540190 w 1062273"/>
                <a:gd name="connsiteY81" fmla="*/ 365157 h 841972"/>
                <a:gd name="connsiteX82" fmla="*/ 540190 w 1062273"/>
                <a:gd name="connsiteY82" fmla="*/ 410424 h 841972"/>
                <a:gd name="connsiteX83" fmla="*/ 555279 w 1062273"/>
                <a:gd name="connsiteY83" fmla="*/ 413442 h 841972"/>
                <a:gd name="connsiteX84" fmla="*/ 573386 w 1062273"/>
                <a:gd name="connsiteY84" fmla="*/ 410424 h 841972"/>
                <a:gd name="connsiteX85" fmla="*/ 582439 w 1062273"/>
                <a:gd name="connsiteY85" fmla="*/ 389299 h 841972"/>
                <a:gd name="connsiteX86" fmla="*/ 573386 w 1062273"/>
                <a:gd name="connsiteY86" fmla="*/ 380246 h 841972"/>
                <a:gd name="connsiteX87" fmla="*/ 579421 w 1062273"/>
                <a:gd name="connsiteY87" fmla="*/ 371192 h 841972"/>
                <a:gd name="connsiteX88" fmla="*/ 627707 w 1062273"/>
                <a:gd name="connsiteY88" fmla="*/ 362139 h 841972"/>
                <a:gd name="connsiteX89" fmla="*/ 666938 w 1062273"/>
                <a:gd name="connsiteY89" fmla="*/ 344032 h 841972"/>
                <a:gd name="connsiteX90" fmla="*/ 703152 w 1062273"/>
                <a:gd name="connsiteY90" fmla="*/ 322907 h 841972"/>
                <a:gd name="connsiteX91" fmla="*/ 790669 w 1062273"/>
                <a:gd name="connsiteY91" fmla="*/ 286693 h 841972"/>
                <a:gd name="connsiteX92" fmla="*/ 854043 w 1062273"/>
                <a:gd name="connsiteY92" fmla="*/ 259533 h 841972"/>
                <a:gd name="connsiteX93" fmla="*/ 941560 w 1062273"/>
                <a:gd name="connsiteY93" fmla="*/ 208230 h 841972"/>
                <a:gd name="connsiteX94" fmla="*/ 977774 w 1062273"/>
                <a:gd name="connsiteY94" fmla="*/ 187105 h 841972"/>
                <a:gd name="connsiteX95" fmla="*/ 1029077 w 1062273"/>
                <a:gd name="connsiteY95" fmla="*/ 159945 h 841972"/>
                <a:gd name="connsiteX96" fmla="*/ 1062273 w 1062273"/>
                <a:gd name="connsiteY96" fmla="*/ 126749 h 841972"/>
                <a:gd name="connsiteX97" fmla="*/ 1059255 w 1062273"/>
                <a:gd name="connsiteY97" fmla="*/ 117695 h 841972"/>
                <a:gd name="connsiteX98" fmla="*/ 1038130 w 1062273"/>
                <a:gd name="connsiteY98" fmla="*/ 123731 h 841972"/>
                <a:gd name="connsiteX99" fmla="*/ 1026059 w 1062273"/>
                <a:gd name="connsiteY99" fmla="*/ 138820 h 841972"/>
                <a:gd name="connsiteX100" fmla="*/ 1001916 w 1062273"/>
                <a:gd name="connsiteY100" fmla="*/ 165980 h 841972"/>
                <a:gd name="connsiteX101" fmla="*/ 935524 w 1062273"/>
                <a:gd name="connsiteY101" fmla="*/ 286693 h 841972"/>
                <a:gd name="connsiteX102" fmla="*/ 896293 w 1062273"/>
                <a:gd name="connsiteY102" fmla="*/ 353085 h 841972"/>
                <a:gd name="connsiteX103" fmla="*/ 844990 w 1062273"/>
                <a:gd name="connsiteY103" fmla="*/ 476816 h 841972"/>
                <a:gd name="connsiteX104" fmla="*/ 820847 w 1062273"/>
                <a:gd name="connsiteY104" fmla="*/ 525101 h 841972"/>
                <a:gd name="connsiteX105" fmla="*/ 820847 w 1062273"/>
                <a:gd name="connsiteY105" fmla="*/ 630725 h 841972"/>
                <a:gd name="connsiteX106" fmla="*/ 826883 w 1062273"/>
                <a:gd name="connsiteY106" fmla="*/ 642796 h 841972"/>
                <a:gd name="connsiteX107" fmla="*/ 817829 w 1062273"/>
                <a:gd name="connsiteY107" fmla="*/ 648832 h 841972"/>
                <a:gd name="connsiteX108" fmla="*/ 751437 w 1062273"/>
                <a:gd name="connsiteY108" fmla="*/ 654867 h 841972"/>
                <a:gd name="connsiteX109" fmla="*/ 703152 w 1062273"/>
                <a:gd name="connsiteY109" fmla="*/ 666939 h 841972"/>
                <a:gd name="connsiteX110" fmla="*/ 467762 w 1062273"/>
                <a:gd name="connsiteY110" fmla="*/ 685046 h 841972"/>
                <a:gd name="connsiteX111" fmla="*/ 380245 w 1062273"/>
                <a:gd name="connsiteY111" fmla="*/ 712206 h 841972"/>
                <a:gd name="connsiteX112" fmla="*/ 347049 w 1062273"/>
                <a:gd name="connsiteY112" fmla="*/ 721260 h 841972"/>
                <a:gd name="connsiteX113" fmla="*/ 331960 w 1062273"/>
                <a:gd name="connsiteY113" fmla="*/ 727295 h 841972"/>
                <a:gd name="connsiteX114" fmla="*/ 368174 w 1062273"/>
                <a:gd name="connsiteY114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14677 w 1062273"/>
                <a:gd name="connsiteY2" fmla="*/ 410424 h 841972"/>
                <a:gd name="connsiteX3" fmla="*/ 123730 w 1062273"/>
                <a:gd name="connsiteY3" fmla="*/ 386281 h 841972"/>
                <a:gd name="connsiteX4" fmla="*/ 138819 w 1062273"/>
                <a:gd name="connsiteY4" fmla="*/ 365157 h 841972"/>
                <a:gd name="connsiteX5" fmla="*/ 162962 w 1062273"/>
                <a:gd name="connsiteY5" fmla="*/ 316871 h 841972"/>
                <a:gd name="connsiteX6" fmla="*/ 178051 w 1062273"/>
                <a:gd name="connsiteY6" fmla="*/ 286693 h 841972"/>
                <a:gd name="connsiteX7" fmla="*/ 208229 w 1062273"/>
                <a:gd name="connsiteY7" fmla="*/ 193141 h 841972"/>
                <a:gd name="connsiteX8" fmla="*/ 214265 w 1062273"/>
                <a:gd name="connsiteY8" fmla="*/ 172016 h 841972"/>
                <a:gd name="connsiteX9" fmla="*/ 217283 w 1062273"/>
                <a:gd name="connsiteY9" fmla="*/ 120713 h 841972"/>
                <a:gd name="connsiteX10" fmla="*/ 223318 w 1062273"/>
                <a:gd name="connsiteY10" fmla="*/ 108642 h 841972"/>
                <a:gd name="connsiteX11" fmla="*/ 226336 w 1062273"/>
                <a:gd name="connsiteY11" fmla="*/ 90535 h 841972"/>
                <a:gd name="connsiteX12" fmla="*/ 217283 w 1062273"/>
                <a:gd name="connsiteY12" fmla="*/ 9054 h 841972"/>
                <a:gd name="connsiteX13" fmla="*/ 211247 w 1062273"/>
                <a:gd name="connsiteY13" fmla="*/ 0 h 841972"/>
                <a:gd name="connsiteX14" fmla="*/ 196158 w 1062273"/>
                <a:gd name="connsiteY14" fmla="*/ 18107 h 841972"/>
                <a:gd name="connsiteX15" fmla="*/ 190122 w 1062273"/>
                <a:gd name="connsiteY15" fmla="*/ 45267 h 841972"/>
                <a:gd name="connsiteX16" fmla="*/ 193140 w 1062273"/>
                <a:gd name="connsiteY16" fmla="*/ 304800 h 841972"/>
                <a:gd name="connsiteX17" fmla="*/ 199176 w 1062273"/>
                <a:gd name="connsiteY17" fmla="*/ 347050 h 841972"/>
                <a:gd name="connsiteX18" fmla="*/ 202194 w 1062273"/>
                <a:gd name="connsiteY18" fmla="*/ 404388 h 841972"/>
                <a:gd name="connsiteX19" fmla="*/ 205212 w 1062273"/>
                <a:gd name="connsiteY19" fmla="*/ 434566 h 841972"/>
                <a:gd name="connsiteX20" fmla="*/ 208229 w 1062273"/>
                <a:gd name="connsiteY20" fmla="*/ 528119 h 841972"/>
                <a:gd name="connsiteX21" fmla="*/ 199176 w 1062273"/>
                <a:gd name="connsiteY21" fmla="*/ 657885 h 841972"/>
                <a:gd name="connsiteX22" fmla="*/ 196158 w 1062273"/>
                <a:gd name="connsiteY22" fmla="*/ 679010 h 841972"/>
                <a:gd name="connsiteX23" fmla="*/ 184087 w 1062273"/>
                <a:gd name="connsiteY23" fmla="*/ 724277 h 841972"/>
                <a:gd name="connsiteX24" fmla="*/ 181069 w 1062273"/>
                <a:gd name="connsiteY24" fmla="*/ 739366 h 841972"/>
                <a:gd name="connsiteX25" fmla="*/ 168998 w 1062273"/>
                <a:gd name="connsiteY25" fmla="*/ 769545 h 841972"/>
                <a:gd name="connsiteX26" fmla="*/ 165980 w 1062273"/>
                <a:gd name="connsiteY26" fmla="*/ 790669 h 841972"/>
                <a:gd name="connsiteX27" fmla="*/ 162962 w 1062273"/>
                <a:gd name="connsiteY27" fmla="*/ 814812 h 841972"/>
                <a:gd name="connsiteX28" fmla="*/ 156926 w 1062273"/>
                <a:gd name="connsiteY28" fmla="*/ 841972 h 841972"/>
                <a:gd name="connsiteX29" fmla="*/ 159944 w 1062273"/>
                <a:gd name="connsiteY29" fmla="*/ 675992 h 841972"/>
                <a:gd name="connsiteX30" fmla="*/ 172016 w 1062273"/>
                <a:gd name="connsiteY30" fmla="*/ 630725 h 841972"/>
                <a:gd name="connsiteX31" fmla="*/ 178051 w 1062273"/>
                <a:gd name="connsiteY31" fmla="*/ 609600 h 841972"/>
                <a:gd name="connsiteX32" fmla="*/ 181069 w 1062273"/>
                <a:gd name="connsiteY32" fmla="*/ 585458 h 841972"/>
                <a:gd name="connsiteX33" fmla="*/ 184087 w 1062273"/>
                <a:gd name="connsiteY33" fmla="*/ 537172 h 841972"/>
                <a:gd name="connsiteX34" fmla="*/ 193140 w 1062273"/>
                <a:gd name="connsiteY34" fmla="*/ 497941 h 841972"/>
                <a:gd name="connsiteX35" fmla="*/ 199176 w 1062273"/>
                <a:gd name="connsiteY35" fmla="*/ 476816 h 841972"/>
                <a:gd name="connsiteX36" fmla="*/ 205212 w 1062273"/>
                <a:gd name="connsiteY36" fmla="*/ 467763 h 841972"/>
                <a:gd name="connsiteX37" fmla="*/ 214265 w 1062273"/>
                <a:gd name="connsiteY37" fmla="*/ 473798 h 841972"/>
                <a:gd name="connsiteX38" fmla="*/ 226336 w 1062273"/>
                <a:gd name="connsiteY38" fmla="*/ 503976 h 841972"/>
                <a:gd name="connsiteX39" fmla="*/ 232372 w 1062273"/>
                <a:gd name="connsiteY39" fmla="*/ 516048 h 841972"/>
                <a:gd name="connsiteX40" fmla="*/ 241425 w 1062273"/>
                <a:gd name="connsiteY40" fmla="*/ 540190 h 841972"/>
                <a:gd name="connsiteX41" fmla="*/ 250479 w 1062273"/>
                <a:gd name="connsiteY41" fmla="*/ 561315 h 841972"/>
                <a:gd name="connsiteX42" fmla="*/ 262550 w 1062273"/>
                <a:gd name="connsiteY42" fmla="*/ 567351 h 841972"/>
                <a:gd name="connsiteX43" fmla="*/ 283675 w 1062273"/>
                <a:gd name="connsiteY43" fmla="*/ 540190 h 841972"/>
                <a:gd name="connsiteX44" fmla="*/ 289711 w 1062273"/>
                <a:gd name="connsiteY44" fmla="*/ 519065 h 841972"/>
                <a:gd name="connsiteX45" fmla="*/ 295746 w 1062273"/>
                <a:gd name="connsiteY45" fmla="*/ 510012 h 841972"/>
                <a:gd name="connsiteX46" fmla="*/ 298764 w 1062273"/>
                <a:gd name="connsiteY46" fmla="*/ 491905 h 841972"/>
                <a:gd name="connsiteX47" fmla="*/ 292728 w 1062273"/>
                <a:gd name="connsiteY47" fmla="*/ 479834 h 841972"/>
                <a:gd name="connsiteX48" fmla="*/ 301782 w 1062273"/>
                <a:gd name="connsiteY48" fmla="*/ 510012 h 841972"/>
                <a:gd name="connsiteX49" fmla="*/ 310835 w 1062273"/>
                <a:gd name="connsiteY49" fmla="*/ 519065 h 841972"/>
                <a:gd name="connsiteX50" fmla="*/ 319889 w 1062273"/>
                <a:gd name="connsiteY50" fmla="*/ 516048 h 841972"/>
                <a:gd name="connsiteX51" fmla="*/ 331960 w 1062273"/>
                <a:gd name="connsiteY51" fmla="*/ 494923 h 841972"/>
                <a:gd name="connsiteX52" fmla="*/ 337996 w 1062273"/>
                <a:gd name="connsiteY52" fmla="*/ 485869 h 841972"/>
                <a:gd name="connsiteX53" fmla="*/ 344031 w 1062273"/>
                <a:gd name="connsiteY53" fmla="*/ 467763 h 841972"/>
                <a:gd name="connsiteX54" fmla="*/ 359120 w 1062273"/>
                <a:gd name="connsiteY54" fmla="*/ 440602 h 841972"/>
                <a:gd name="connsiteX55" fmla="*/ 365156 w 1062273"/>
                <a:gd name="connsiteY55" fmla="*/ 473798 h 841972"/>
                <a:gd name="connsiteX56" fmla="*/ 374210 w 1062273"/>
                <a:gd name="connsiteY56" fmla="*/ 479834 h 841972"/>
                <a:gd name="connsiteX57" fmla="*/ 389299 w 1062273"/>
                <a:gd name="connsiteY57" fmla="*/ 473798 h 841972"/>
                <a:gd name="connsiteX58" fmla="*/ 398352 w 1062273"/>
                <a:gd name="connsiteY58" fmla="*/ 470780 h 841972"/>
                <a:gd name="connsiteX59" fmla="*/ 401370 w 1062273"/>
                <a:gd name="connsiteY59" fmla="*/ 458709 h 841972"/>
                <a:gd name="connsiteX60" fmla="*/ 407406 w 1062273"/>
                <a:gd name="connsiteY60" fmla="*/ 449656 h 841972"/>
                <a:gd name="connsiteX61" fmla="*/ 410423 w 1062273"/>
                <a:gd name="connsiteY61" fmla="*/ 440602 h 841972"/>
                <a:gd name="connsiteX62" fmla="*/ 425513 w 1062273"/>
                <a:gd name="connsiteY62" fmla="*/ 464745 h 841972"/>
                <a:gd name="connsiteX63" fmla="*/ 440602 w 1062273"/>
                <a:gd name="connsiteY63" fmla="*/ 437584 h 841972"/>
                <a:gd name="connsiteX64" fmla="*/ 452673 w 1062273"/>
                <a:gd name="connsiteY64" fmla="*/ 416460 h 841972"/>
                <a:gd name="connsiteX65" fmla="*/ 470780 w 1062273"/>
                <a:gd name="connsiteY65" fmla="*/ 359121 h 841972"/>
                <a:gd name="connsiteX66" fmla="*/ 485869 w 1062273"/>
                <a:gd name="connsiteY66" fmla="*/ 325925 h 841972"/>
                <a:gd name="connsiteX67" fmla="*/ 497940 w 1062273"/>
                <a:gd name="connsiteY67" fmla="*/ 265568 h 841972"/>
                <a:gd name="connsiteX68" fmla="*/ 500958 w 1062273"/>
                <a:gd name="connsiteY68" fmla="*/ 211248 h 841972"/>
                <a:gd name="connsiteX69" fmla="*/ 506994 w 1062273"/>
                <a:gd name="connsiteY69" fmla="*/ 178052 h 841972"/>
                <a:gd name="connsiteX70" fmla="*/ 513029 w 1062273"/>
                <a:gd name="connsiteY70" fmla="*/ 162963 h 841972"/>
                <a:gd name="connsiteX71" fmla="*/ 513029 w 1062273"/>
                <a:gd name="connsiteY71" fmla="*/ 494923 h 841972"/>
                <a:gd name="connsiteX72" fmla="*/ 525101 w 1062273"/>
                <a:gd name="connsiteY72" fmla="*/ 543208 h 841972"/>
                <a:gd name="connsiteX73" fmla="*/ 531136 w 1062273"/>
                <a:gd name="connsiteY73" fmla="*/ 561315 h 841972"/>
                <a:gd name="connsiteX74" fmla="*/ 534154 w 1062273"/>
                <a:gd name="connsiteY74" fmla="*/ 573386 h 841972"/>
                <a:gd name="connsiteX75" fmla="*/ 543208 w 1062273"/>
                <a:gd name="connsiteY75" fmla="*/ 594511 h 841972"/>
                <a:gd name="connsiteX76" fmla="*/ 558297 w 1062273"/>
                <a:gd name="connsiteY76" fmla="*/ 648832 h 841972"/>
                <a:gd name="connsiteX77" fmla="*/ 555279 w 1062273"/>
                <a:gd name="connsiteY77" fmla="*/ 540190 h 841972"/>
                <a:gd name="connsiteX78" fmla="*/ 552261 w 1062273"/>
                <a:gd name="connsiteY78" fmla="*/ 446638 h 841972"/>
                <a:gd name="connsiteX79" fmla="*/ 549243 w 1062273"/>
                <a:gd name="connsiteY79" fmla="*/ 386281 h 841972"/>
                <a:gd name="connsiteX80" fmla="*/ 543208 w 1062273"/>
                <a:gd name="connsiteY80" fmla="*/ 374210 h 841972"/>
                <a:gd name="connsiteX81" fmla="*/ 540190 w 1062273"/>
                <a:gd name="connsiteY81" fmla="*/ 365157 h 841972"/>
                <a:gd name="connsiteX82" fmla="*/ 540190 w 1062273"/>
                <a:gd name="connsiteY82" fmla="*/ 410424 h 841972"/>
                <a:gd name="connsiteX83" fmla="*/ 555279 w 1062273"/>
                <a:gd name="connsiteY83" fmla="*/ 413442 h 841972"/>
                <a:gd name="connsiteX84" fmla="*/ 573386 w 1062273"/>
                <a:gd name="connsiteY84" fmla="*/ 410424 h 841972"/>
                <a:gd name="connsiteX85" fmla="*/ 582439 w 1062273"/>
                <a:gd name="connsiteY85" fmla="*/ 389299 h 841972"/>
                <a:gd name="connsiteX86" fmla="*/ 573386 w 1062273"/>
                <a:gd name="connsiteY86" fmla="*/ 380246 h 841972"/>
                <a:gd name="connsiteX87" fmla="*/ 579421 w 1062273"/>
                <a:gd name="connsiteY87" fmla="*/ 371192 h 841972"/>
                <a:gd name="connsiteX88" fmla="*/ 627707 w 1062273"/>
                <a:gd name="connsiteY88" fmla="*/ 362139 h 841972"/>
                <a:gd name="connsiteX89" fmla="*/ 666938 w 1062273"/>
                <a:gd name="connsiteY89" fmla="*/ 344032 h 841972"/>
                <a:gd name="connsiteX90" fmla="*/ 790669 w 1062273"/>
                <a:gd name="connsiteY90" fmla="*/ 286693 h 841972"/>
                <a:gd name="connsiteX91" fmla="*/ 854043 w 1062273"/>
                <a:gd name="connsiteY91" fmla="*/ 259533 h 841972"/>
                <a:gd name="connsiteX92" fmla="*/ 941560 w 1062273"/>
                <a:gd name="connsiteY92" fmla="*/ 208230 h 841972"/>
                <a:gd name="connsiteX93" fmla="*/ 977774 w 1062273"/>
                <a:gd name="connsiteY93" fmla="*/ 187105 h 841972"/>
                <a:gd name="connsiteX94" fmla="*/ 1029077 w 1062273"/>
                <a:gd name="connsiteY94" fmla="*/ 159945 h 841972"/>
                <a:gd name="connsiteX95" fmla="*/ 1062273 w 1062273"/>
                <a:gd name="connsiteY95" fmla="*/ 126749 h 841972"/>
                <a:gd name="connsiteX96" fmla="*/ 1059255 w 1062273"/>
                <a:gd name="connsiteY96" fmla="*/ 117695 h 841972"/>
                <a:gd name="connsiteX97" fmla="*/ 1038130 w 1062273"/>
                <a:gd name="connsiteY97" fmla="*/ 123731 h 841972"/>
                <a:gd name="connsiteX98" fmla="*/ 1026059 w 1062273"/>
                <a:gd name="connsiteY98" fmla="*/ 138820 h 841972"/>
                <a:gd name="connsiteX99" fmla="*/ 1001916 w 1062273"/>
                <a:gd name="connsiteY99" fmla="*/ 165980 h 841972"/>
                <a:gd name="connsiteX100" fmla="*/ 935524 w 1062273"/>
                <a:gd name="connsiteY100" fmla="*/ 286693 h 841972"/>
                <a:gd name="connsiteX101" fmla="*/ 896293 w 1062273"/>
                <a:gd name="connsiteY101" fmla="*/ 353085 h 841972"/>
                <a:gd name="connsiteX102" fmla="*/ 844990 w 1062273"/>
                <a:gd name="connsiteY102" fmla="*/ 476816 h 841972"/>
                <a:gd name="connsiteX103" fmla="*/ 820847 w 1062273"/>
                <a:gd name="connsiteY103" fmla="*/ 525101 h 841972"/>
                <a:gd name="connsiteX104" fmla="*/ 820847 w 1062273"/>
                <a:gd name="connsiteY104" fmla="*/ 630725 h 841972"/>
                <a:gd name="connsiteX105" fmla="*/ 826883 w 1062273"/>
                <a:gd name="connsiteY105" fmla="*/ 642796 h 841972"/>
                <a:gd name="connsiteX106" fmla="*/ 817829 w 1062273"/>
                <a:gd name="connsiteY106" fmla="*/ 648832 h 841972"/>
                <a:gd name="connsiteX107" fmla="*/ 751437 w 1062273"/>
                <a:gd name="connsiteY107" fmla="*/ 654867 h 841972"/>
                <a:gd name="connsiteX108" fmla="*/ 703152 w 1062273"/>
                <a:gd name="connsiteY108" fmla="*/ 666939 h 841972"/>
                <a:gd name="connsiteX109" fmla="*/ 467762 w 1062273"/>
                <a:gd name="connsiteY109" fmla="*/ 685046 h 841972"/>
                <a:gd name="connsiteX110" fmla="*/ 380245 w 1062273"/>
                <a:gd name="connsiteY110" fmla="*/ 712206 h 841972"/>
                <a:gd name="connsiteX111" fmla="*/ 347049 w 1062273"/>
                <a:gd name="connsiteY111" fmla="*/ 721260 h 841972"/>
                <a:gd name="connsiteX112" fmla="*/ 331960 w 1062273"/>
                <a:gd name="connsiteY112" fmla="*/ 727295 h 841972"/>
                <a:gd name="connsiteX113" fmla="*/ 368174 w 1062273"/>
                <a:gd name="connsiteY113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14677 w 1062273"/>
                <a:gd name="connsiteY2" fmla="*/ 410424 h 841972"/>
                <a:gd name="connsiteX3" fmla="*/ 123730 w 1062273"/>
                <a:gd name="connsiteY3" fmla="*/ 386281 h 841972"/>
                <a:gd name="connsiteX4" fmla="*/ 138819 w 1062273"/>
                <a:gd name="connsiteY4" fmla="*/ 365157 h 841972"/>
                <a:gd name="connsiteX5" fmla="*/ 162962 w 1062273"/>
                <a:gd name="connsiteY5" fmla="*/ 316871 h 841972"/>
                <a:gd name="connsiteX6" fmla="*/ 178051 w 1062273"/>
                <a:gd name="connsiteY6" fmla="*/ 286693 h 841972"/>
                <a:gd name="connsiteX7" fmla="*/ 208229 w 1062273"/>
                <a:gd name="connsiteY7" fmla="*/ 193141 h 841972"/>
                <a:gd name="connsiteX8" fmla="*/ 214265 w 1062273"/>
                <a:gd name="connsiteY8" fmla="*/ 172016 h 841972"/>
                <a:gd name="connsiteX9" fmla="*/ 217283 w 1062273"/>
                <a:gd name="connsiteY9" fmla="*/ 120713 h 841972"/>
                <a:gd name="connsiteX10" fmla="*/ 223318 w 1062273"/>
                <a:gd name="connsiteY10" fmla="*/ 108642 h 841972"/>
                <a:gd name="connsiteX11" fmla="*/ 226336 w 1062273"/>
                <a:gd name="connsiteY11" fmla="*/ 90535 h 841972"/>
                <a:gd name="connsiteX12" fmla="*/ 217283 w 1062273"/>
                <a:gd name="connsiteY12" fmla="*/ 9054 h 841972"/>
                <a:gd name="connsiteX13" fmla="*/ 211247 w 1062273"/>
                <a:gd name="connsiteY13" fmla="*/ 0 h 841972"/>
                <a:gd name="connsiteX14" fmla="*/ 196158 w 1062273"/>
                <a:gd name="connsiteY14" fmla="*/ 18107 h 841972"/>
                <a:gd name="connsiteX15" fmla="*/ 190122 w 1062273"/>
                <a:gd name="connsiteY15" fmla="*/ 45267 h 841972"/>
                <a:gd name="connsiteX16" fmla="*/ 193140 w 1062273"/>
                <a:gd name="connsiteY16" fmla="*/ 304800 h 841972"/>
                <a:gd name="connsiteX17" fmla="*/ 199176 w 1062273"/>
                <a:gd name="connsiteY17" fmla="*/ 347050 h 841972"/>
                <a:gd name="connsiteX18" fmla="*/ 202194 w 1062273"/>
                <a:gd name="connsiteY18" fmla="*/ 404388 h 841972"/>
                <a:gd name="connsiteX19" fmla="*/ 205212 w 1062273"/>
                <a:gd name="connsiteY19" fmla="*/ 434566 h 841972"/>
                <a:gd name="connsiteX20" fmla="*/ 208229 w 1062273"/>
                <a:gd name="connsiteY20" fmla="*/ 528119 h 841972"/>
                <a:gd name="connsiteX21" fmla="*/ 199176 w 1062273"/>
                <a:gd name="connsiteY21" fmla="*/ 657885 h 841972"/>
                <a:gd name="connsiteX22" fmla="*/ 196158 w 1062273"/>
                <a:gd name="connsiteY22" fmla="*/ 679010 h 841972"/>
                <a:gd name="connsiteX23" fmla="*/ 184087 w 1062273"/>
                <a:gd name="connsiteY23" fmla="*/ 724277 h 841972"/>
                <a:gd name="connsiteX24" fmla="*/ 181069 w 1062273"/>
                <a:gd name="connsiteY24" fmla="*/ 739366 h 841972"/>
                <a:gd name="connsiteX25" fmla="*/ 168998 w 1062273"/>
                <a:gd name="connsiteY25" fmla="*/ 769545 h 841972"/>
                <a:gd name="connsiteX26" fmla="*/ 165980 w 1062273"/>
                <a:gd name="connsiteY26" fmla="*/ 790669 h 841972"/>
                <a:gd name="connsiteX27" fmla="*/ 162962 w 1062273"/>
                <a:gd name="connsiteY27" fmla="*/ 814812 h 841972"/>
                <a:gd name="connsiteX28" fmla="*/ 156926 w 1062273"/>
                <a:gd name="connsiteY28" fmla="*/ 841972 h 841972"/>
                <a:gd name="connsiteX29" fmla="*/ 159944 w 1062273"/>
                <a:gd name="connsiteY29" fmla="*/ 675992 h 841972"/>
                <a:gd name="connsiteX30" fmla="*/ 172016 w 1062273"/>
                <a:gd name="connsiteY30" fmla="*/ 630725 h 841972"/>
                <a:gd name="connsiteX31" fmla="*/ 178051 w 1062273"/>
                <a:gd name="connsiteY31" fmla="*/ 609600 h 841972"/>
                <a:gd name="connsiteX32" fmla="*/ 181069 w 1062273"/>
                <a:gd name="connsiteY32" fmla="*/ 585458 h 841972"/>
                <a:gd name="connsiteX33" fmla="*/ 184087 w 1062273"/>
                <a:gd name="connsiteY33" fmla="*/ 537172 h 841972"/>
                <a:gd name="connsiteX34" fmla="*/ 193140 w 1062273"/>
                <a:gd name="connsiteY34" fmla="*/ 497941 h 841972"/>
                <a:gd name="connsiteX35" fmla="*/ 199176 w 1062273"/>
                <a:gd name="connsiteY35" fmla="*/ 476816 h 841972"/>
                <a:gd name="connsiteX36" fmla="*/ 205212 w 1062273"/>
                <a:gd name="connsiteY36" fmla="*/ 467763 h 841972"/>
                <a:gd name="connsiteX37" fmla="*/ 214265 w 1062273"/>
                <a:gd name="connsiteY37" fmla="*/ 473798 h 841972"/>
                <a:gd name="connsiteX38" fmla="*/ 226336 w 1062273"/>
                <a:gd name="connsiteY38" fmla="*/ 503976 h 841972"/>
                <a:gd name="connsiteX39" fmla="*/ 232372 w 1062273"/>
                <a:gd name="connsiteY39" fmla="*/ 516048 h 841972"/>
                <a:gd name="connsiteX40" fmla="*/ 241425 w 1062273"/>
                <a:gd name="connsiteY40" fmla="*/ 540190 h 841972"/>
                <a:gd name="connsiteX41" fmla="*/ 250479 w 1062273"/>
                <a:gd name="connsiteY41" fmla="*/ 561315 h 841972"/>
                <a:gd name="connsiteX42" fmla="*/ 262550 w 1062273"/>
                <a:gd name="connsiteY42" fmla="*/ 567351 h 841972"/>
                <a:gd name="connsiteX43" fmla="*/ 289711 w 1062273"/>
                <a:gd name="connsiteY43" fmla="*/ 519065 h 841972"/>
                <a:gd name="connsiteX44" fmla="*/ 295746 w 1062273"/>
                <a:gd name="connsiteY44" fmla="*/ 510012 h 841972"/>
                <a:gd name="connsiteX45" fmla="*/ 298764 w 1062273"/>
                <a:gd name="connsiteY45" fmla="*/ 491905 h 841972"/>
                <a:gd name="connsiteX46" fmla="*/ 292728 w 1062273"/>
                <a:gd name="connsiteY46" fmla="*/ 479834 h 841972"/>
                <a:gd name="connsiteX47" fmla="*/ 301782 w 1062273"/>
                <a:gd name="connsiteY47" fmla="*/ 510012 h 841972"/>
                <a:gd name="connsiteX48" fmla="*/ 310835 w 1062273"/>
                <a:gd name="connsiteY48" fmla="*/ 519065 h 841972"/>
                <a:gd name="connsiteX49" fmla="*/ 319889 w 1062273"/>
                <a:gd name="connsiteY49" fmla="*/ 516048 h 841972"/>
                <a:gd name="connsiteX50" fmla="*/ 331960 w 1062273"/>
                <a:gd name="connsiteY50" fmla="*/ 494923 h 841972"/>
                <a:gd name="connsiteX51" fmla="*/ 337996 w 1062273"/>
                <a:gd name="connsiteY51" fmla="*/ 485869 h 841972"/>
                <a:gd name="connsiteX52" fmla="*/ 344031 w 1062273"/>
                <a:gd name="connsiteY52" fmla="*/ 467763 h 841972"/>
                <a:gd name="connsiteX53" fmla="*/ 359120 w 1062273"/>
                <a:gd name="connsiteY53" fmla="*/ 440602 h 841972"/>
                <a:gd name="connsiteX54" fmla="*/ 365156 w 1062273"/>
                <a:gd name="connsiteY54" fmla="*/ 473798 h 841972"/>
                <a:gd name="connsiteX55" fmla="*/ 374210 w 1062273"/>
                <a:gd name="connsiteY55" fmla="*/ 479834 h 841972"/>
                <a:gd name="connsiteX56" fmla="*/ 389299 w 1062273"/>
                <a:gd name="connsiteY56" fmla="*/ 473798 h 841972"/>
                <a:gd name="connsiteX57" fmla="*/ 398352 w 1062273"/>
                <a:gd name="connsiteY57" fmla="*/ 470780 h 841972"/>
                <a:gd name="connsiteX58" fmla="*/ 401370 w 1062273"/>
                <a:gd name="connsiteY58" fmla="*/ 458709 h 841972"/>
                <a:gd name="connsiteX59" fmla="*/ 407406 w 1062273"/>
                <a:gd name="connsiteY59" fmla="*/ 449656 h 841972"/>
                <a:gd name="connsiteX60" fmla="*/ 410423 w 1062273"/>
                <a:gd name="connsiteY60" fmla="*/ 440602 h 841972"/>
                <a:gd name="connsiteX61" fmla="*/ 425513 w 1062273"/>
                <a:gd name="connsiteY61" fmla="*/ 464745 h 841972"/>
                <a:gd name="connsiteX62" fmla="*/ 440602 w 1062273"/>
                <a:gd name="connsiteY62" fmla="*/ 437584 h 841972"/>
                <a:gd name="connsiteX63" fmla="*/ 452673 w 1062273"/>
                <a:gd name="connsiteY63" fmla="*/ 416460 h 841972"/>
                <a:gd name="connsiteX64" fmla="*/ 470780 w 1062273"/>
                <a:gd name="connsiteY64" fmla="*/ 359121 h 841972"/>
                <a:gd name="connsiteX65" fmla="*/ 485869 w 1062273"/>
                <a:gd name="connsiteY65" fmla="*/ 325925 h 841972"/>
                <a:gd name="connsiteX66" fmla="*/ 497940 w 1062273"/>
                <a:gd name="connsiteY66" fmla="*/ 265568 h 841972"/>
                <a:gd name="connsiteX67" fmla="*/ 500958 w 1062273"/>
                <a:gd name="connsiteY67" fmla="*/ 211248 h 841972"/>
                <a:gd name="connsiteX68" fmla="*/ 506994 w 1062273"/>
                <a:gd name="connsiteY68" fmla="*/ 178052 h 841972"/>
                <a:gd name="connsiteX69" fmla="*/ 513029 w 1062273"/>
                <a:gd name="connsiteY69" fmla="*/ 162963 h 841972"/>
                <a:gd name="connsiteX70" fmla="*/ 513029 w 1062273"/>
                <a:gd name="connsiteY70" fmla="*/ 494923 h 841972"/>
                <a:gd name="connsiteX71" fmla="*/ 525101 w 1062273"/>
                <a:gd name="connsiteY71" fmla="*/ 543208 h 841972"/>
                <a:gd name="connsiteX72" fmla="*/ 531136 w 1062273"/>
                <a:gd name="connsiteY72" fmla="*/ 561315 h 841972"/>
                <a:gd name="connsiteX73" fmla="*/ 534154 w 1062273"/>
                <a:gd name="connsiteY73" fmla="*/ 573386 h 841972"/>
                <a:gd name="connsiteX74" fmla="*/ 543208 w 1062273"/>
                <a:gd name="connsiteY74" fmla="*/ 594511 h 841972"/>
                <a:gd name="connsiteX75" fmla="*/ 558297 w 1062273"/>
                <a:gd name="connsiteY75" fmla="*/ 648832 h 841972"/>
                <a:gd name="connsiteX76" fmla="*/ 555279 w 1062273"/>
                <a:gd name="connsiteY76" fmla="*/ 540190 h 841972"/>
                <a:gd name="connsiteX77" fmla="*/ 552261 w 1062273"/>
                <a:gd name="connsiteY77" fmla="*/ 446638 h 841972"/>
                <a:gd name="connsiteX78" fmla="*/ 549243 w 1062273"/>
                <a:gd name="connsiteY78" fmla="*/ 386281 h 841972"/>
                <a:gd name="connsiteX79" fmla="*/ 543208 w 1062273"/>
                <a:gd name="connsiteY79" fmla="*/ 374210 h 841972"/>
                <a:gd name="connsiteX80" fmla="*/ 540190 w 1062273"/>
                <a:gd name="connsiteY80" fmla="*/ 365157 h 841972"/>
                <a:gd name="connsiteX81" fmla="*/ 540190 w 1062273"/>
                <a:gd name="connsiteY81" fmla="*/ 410424 h 841972"/>
                <a:gd name="connsiteX82" fmla="*/ 555279 w 1062273"/>
                <a:gd name="connsiteY82" fmla="*/ 413442 h 841972"/>
                <a:gd name="connsiteX83" fmla="*/ 573386 w 1062273"/>
                <a:gd name="connsiteY83" fmla="*/ 410424 h 841972"/>
                <a:gd name="connsiteX84" fmla="*/ 582439 w 1062273"/>
                <a:gd name="connsiteY84" fmla="*/ 389299 h 841972"/>
                <a:gd name="connsiteX85" fmla="*/ 573386 w 1062273"/>
                <a:gd name="connsiteY85" fmla="*/ 380246 h 841972"/>
                <a:gd name="connsiteX86" fmla="*/ 579421 w 1062273"/>
                <a:gd name="connsiteY86" fmla="*/ 371192 h 841972"/>
                <a:gd name="connsiteX87" fmla="*/ 627707 w 1062273"/>
                <a:gd name="connsiteY87" fmla="*/ 362139 h 841972"/>
                <a:gd name="connsiteX88" fmla="*/ 666938 w 1062273"/>
                <a:gd name="connsiteY88" fmla="*/ 344032 h 841972"/>
                <a:gd name="connsiteX89" fmla="*/ 790669 w 1062273"/>
                <a:gd name="connsiteY89" fmla="*/ 286693 h 841972"/>
                <a:gd name="connsiteX90" fmla="*/ 854043 w 1062273"/>
                <a:gd name="connsiteY90" fmla="*/ 259533 h 841972"/>
                <a:gd name="connsiteX91" fmla="*/ 941560 w 1062273"/>
                <a:gd name="connsiteY91" fmla="*/ 208230 h 841972"/>
                <a:gd name="connsiteX92" fmla="*/ 977774 w 1062273"/>
                <a:gd name="connsiteY92" fmla="*/ 187105 h 841972"/>
                <a:gd name="connsiteX93" fmla="*/ 1029077 w 1062273"/>
                <a:gd name="connsiteY93" fmla="*/ 159945 h 841972"/>
                <a:gd name="connsiteX94" fmla="*/ 1062273 w 1062273"/>
                <a:gd name="connsiteY94" fmla="*/ 126749 h 841972"/>
                <a:gd name="connsiteX95" fmla="*/ 1059255 w 1062273"/>
                <a:gd name="connsiteY95" fmla="*/ 117695 h 841972"/>
                <a:gd name="connsiteX96" fmla="*/ 1038130 w 1062273"/>
                <a:gd name="connsiteY96" fmla="*/ 123731 h 841972"/>
                <a:gd name="connsiteX97" fmla="*/ 1026059 w 1062273"/>
                <a:gd name="connsiteY97" fmla="*/ 138820 h 841972"/>
                <a:gd name="connsiteX98" fmla="*/ 1001916 w 1062273"/>
                <a:gd name="connsiteY98" fmla="*/ 165980 h 841972"/>
                <a:gd name="connsiteX99" fmla="*/ 935524 w 1062273"/>
                <a:gd name="connsiteY99" fmla="*/ 286693 h 841972"/>
                <a:gd name="connsiteX100" fmla="*/ 896293 w 1062273"/>
                <a:gd name="connsiteY100" fmla="*/ 353085 h 841972"/>
                <a:gd name="connsiteX101" fmla="*/ 844990 w 1062273"/>
                <a:gd name="connsiteY101" fmla="*/ 476816 h 841972"/>
                <a:gd name="connsiteX102" fmla="*/ 820847 w 1062273"/>
                <a:gd name="connsiteY102" fmla="*/ 525101 h 841972"/>
                <a:gd name="connsiteX103" fmla="*/ 820847 w 1062273"/>
                <a:gd name="connsiteY103" fmla="*/ 630725 h 841972"/>
                <a:gd name="connsiteX104" fmla="*/ 826883 w 1062273"/>
                <a:gd name="connsiteY104" fmla="*/ 642796 h 841972"/>
                <a:gd name="connsiteX105" fmla="*/ 817829 w 1062273"/>
                <a:gd name="connsiteY105" fmla="*/ 648832 h 841972"/>
                <a:gd name="connsiteX106" fmla="*/ 751437 w 1062273"/>
                <a:gd name="connsiteY106" fmla="*/ 654867 h 841972"/>
                <a:gd name="connsiteX107" fmla="*/ 703152 w 1062273"/>
                <a:gd name="connsiteY107" fmla="*/ 666939 h 841972"/>
                <a:gd name="connsiteX108" fmla="*/ 467762 w 1062273"/>
                <a:gd name="connsiteY108" fmla="*/ 685046 h 841972"/>
                <a:gd name="connsiteX109" fmla="*/ 380245 w 1062273"/>
                <a:gd name="connsiteY109" fmla="*/ 712206 h 841972"/>
                <a:gd name="connsiteX110" fmla="*/ 347049 w 1062273"/>
                <a:gd name="connsiteY110" fmla="*/ 721260 h 841972"/>
                <a:gd name="connsiteX111" fmla="*/ 331960 w 1062273"/>
                <a:gd name="connsiteY111" fmla="*/ 727295 h 841972"/>
                <a:gd name="connsiteX112" fmla="*/ 368174 w 1062273"/>
                <a:gd name="connsiteY112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14677 w 1062273"/>
                <a:gd name="connsiteY2" fmla="*/ 410424 h 841972"/>
                <a:gd name="connsiteX3" fmla="*/ 123730 w 1062273"/>
                <a:gd name="connsiteY3" fmla="*/ 386281 h 841972"/>
                <a:gd name="connsiteX4" fmla="*/ 138819 w 1062273"/>
                <a:gd name="connsiteY4" fmla="*/ 365157 h 841972"/>
                <a:gd name="connsiteX5" fmla="*/ 162962 w 1062273"/>
                <a:gd name="connsiteY5" fmla="*/ 316871 h 841972"/>
                <a:gd name="connsiteX6" fmla="*/ 178051 w 1062273"/>
                <a:gd name="connsiteY6" fmla="*/ 286693 h 841972"/>
                <a:gd name="connsiteX7" fmla="*/ 208229 w 1062273"/>
                <a:gd name="connsiteY7" fmla="*/ 193141 h 841972"/>
                <a:gd name="connsiteX8" fmla="*/ 214265 w 1062273"/>
                <a:gd name="connsiteY8" fmla="*/ 172016 h 841972"/>
                <a:gd name="connsiteX9" fmla="*/ 217283 w 1062273"/>
                <a:gd name="connsiteY9" fmla="*/ 120713 h 841972"/>
                <a:gd name="connsiteX10" fmla="*/ 223318 w 1062273"/>
                <a:gd name="connsiteY10" fmla="*/ 108642 h 841972"/>
                <a:gd name="connsiteX11" fmla="*/ 226336 w 1062273"/>
                <a:gd name="connsiteY11" fmla="*/ 90535 h 841972"/>
                <a:gd name="connsiteX12" fmla="*/ 217283 w 1062273"/>
                <a:gd name="connsiteY12" fmla="*/ 9054 h 841972"/>
                <a:gd name="connsiteX13" fmla="*/ 211247 w 1062273"/>
                <a:gd name="connsiteY13" fmla="*/ 0 h 841972"/>
                <a:gd name="connsiteX14" fmla="*/ 196158 w 1062273"/>
                <a:gd name="connsiteY14" fmla="*/ 18107 h 841972"/>
                <a:gd name="connsiteX15" fmla="*/ 190122 w 1062273"/>
                <a:gd name="connsiteY15" fmla="*/ 45267 h 841972"/>
                <a:gd name="connsiteX16" fmla="*/ 193140 w 1062273"/>
                <a:gd name="connsiteY16" fmla="*/ 304800 h 841972"/>
                <a:gd name="connsiteX17" fmla="*/ 199176 w 1062273"/>
                <a:gd name="connsiteY17" fmla="*/ 347050 h 841972"/>
                <a:gd name="connsiteX18" fmla="*/ 202194 w 1062273"/>
                <a:gd name="connsiteY18" fmla="*/ 404388 h 841972"/>
                <a:gd name="connsiteX19" fmla="*/ 205212 w 1062273"/>
                <a:gd name="connsiteY19" fmla="*/ 434566 h 841972"/>
                <a:gd name="connsiteX20" fmla="*/ 208229 w 1062273"/>
                <a:gd name="connsiteY20" fmla="*/ 528119 h 841972"/>
                <a:gd name="connsiteX21" fmla="*/ 199176 w 1062273"/>
                <a:gd name="connsiteY21" fmla="*/ 657885 h 841972"/>
                <a:gd name="connsiteX22" fmla="*/ 196158 w 1062273"/>
                <a:gd name="connsiteY22" fmla="*/ 679010 h 841972"/>
                <a:gd name="connsiteX23" fmla="*/ 184087 w 1062273"/>
                <a:gd name="connsiteY23" fmla="*/ 724277 h 841972"/>
                <a:gd name="connsiteX24" fmla="*/ 181069 w 1062273"/>
                <a:gd name="connsiteY24" fmla="*/ 739366 h 841972"/>
                <a:gd name="connsiteX25" fmla="*/ 168998 w 1062273"/>
                <a:gd name="connsiteY25" fmla="*/ 769545 h 841972"/>
                <a:gd name="connsiteX26" fmla="*/ 165980 w 1062273"/>
                <a:gd name="connsiteY26" fmla="*/ 790669 h 841972"/>
                <a:gd name="connsiteX27" fmla="*/ 162962 w 1062273"/>
                <a:gd name="connsiteY27" fmla="*/ 814812 h 841972"/>
                <a:gd name="connsiteX28" fmla="*/ 156926 w 1062273"/>
                <a:gd name="connsiteY28" fmla="*/ 841972 h 841972"/>
                <a:gd name="connsiteX29" fmla="*/ 159944 w 1062273"/>
                <a:gd name="connsiteY29" fmla="*/ 675992 h 841972"/>
                <a:gd name="connsiteX30" fmla="*/ 172016 w 1062273"/>
                <a:gd name="connsiteY30" fmla="*/ 630725 h 841972"/>
                <a:gd name="connsiteX31" fmla="*/ 178051 w 1062273"/>
                <a:gd name="connsiteY31" fmla="*/ 609600 h 841972"/>
                <a:gd name="connsiteX32" fmla="*/ 181069 w 1062273"/>
                <a:gd name="connsiteY32" fmla="*/ 585458 h 841972"/>
                <a:gd name="connsiteX33" fmla="*/ 184087 w 1062273"/>
                <a:gd name="connsiteY33" fmla="*/ 537172 h 841972"/>
                <a:gd name="connsiteX34" fmla="*/ 193140 w 1062273"/>
                <a:gd name="connsiteY34" fmla="*/ 497941 h 841972"/>
                <a:gd name="connsiteX35" fmla="*/ 199176 w 1062273"/>
                <a:gd name="connsiteY35" fmla="*/ 476816 h 841972"/>
                <a:gd name="connsiteX36" fmla="*/ 205212 w 1062273"/>
                <a:gd name="connsiteY36" fmla="*/ 467763 h 841972"/>
                <a:gd name="connsiteX37" fmla="*/ 214265 w 1062273"/>
                <a:gd name="connsiteY37" fmla="*/ 473798 h 841972"/>
                <a:gd name="connsiteX38" fmla="*/ 226336 w 1062273"/>
                <a:gd name="connsiteY38" fmla="*/ 503976 h 841972"/>
                <a:gd name="connsiteX39" fmla="*/ 232372 w 1062273"/>
                <a:gd name="connsiteY39" fmla="*/ 516048 h 841972"/>
                <a:gd name="connsiteX40" fmla="*/ 241425 w 1062273"/>
                <a:gd name="connsiteY40" fmla="*/ 540190 h 841972"/>
                <a:gd name="connsiteX41" fmla="*/ 250479 w 1062273"/>
                <a:gd name="connsiteY41" fmla="*/ 561315 h 841972"/>
                <a:gd name="connsiteX42" fmla="*/ 262550 w 1062273"/>
                <a:gd name="connsiteY42" fmla="*/ 567351 h 841972"/>
                <a:gd name="connsiteX43" fmla="*/ 289711 w 1062273"/>
                <a:gd name="connsiteY43" fmla="*/ 519065 h 841972"/>
                <a:gd name="connsiteX44" fmla="*/ 295746 w 1062273"/>
                <a:gd name="connsiteY44" fmla="*/ 510012 h 841972"/>
                <a:gd name="connsiteX45" fmla="*/ 298764 w 1062273"/>
                <a:gd name="connsiteY45" fmla="*/ 491905 h 841972"/>
                <a:gd name="connsiteX46" fmla="*/ 292728 w 1062273"/>
                <a:gd name="connsiteY46" fmla="*/ 479834 h 841972"/>
                <a:gd name="connsiteX47" fmla="*/ 301782 w 1062273"/>
                <a:gd name="connsiteY47" fmla="*/ 510012 h 841972"/>
                <a:gd name="connsiteX48" fmla="*/ 310835 w 1062273"/>
                <a:gd name="connsiteY48" fmla="*/ 519065 h 841972"/>
                <a:gd name="connsiteX49" fmla="*/ 319889 w 1062273"/>
                <a:gd name="connsiteY49" fmla="*/ 516048 h 841972"/>
                <a:gd name="connsiteX50" fmla="*/ 331960 w 1062273"/>
                <a:gd name="connsiteY50" fmla="*/ 494923 h 841972"/>
                <a:gd name="connsiteX51" fmla="*/ 344031 w 1062273"/>
                <a:gd name="connsiteY51" fmla="*/ 467763 h 841972"/>
                <a:gd name="connsiteX52" fmla="*/ 359120 w 1062273"/>
                <a:gd name="connsiteY52" fmla="*/ 440602 h 841972"/>
                <a:gd name="connsiteX53" fmla="*/ 365156 w 1062273"/>
                <a:gd name="connsiteY53" fmla="*/ 473798 h 841972"/>
                <a:gd name="connsiteX54" fmla="*/ 374210 w 1062273"/>
                <a:gd name="connsiteY54" fmla="*/ 479834 h 841972"/>
                <a:gd name="connsiteX55" fmla="*/ 389299 w 1062273"/>
                <a:gd name="connsiteY55" fmla="*/ 473798 h 841972"/>
                <a:gd name="connsiteX56" fmla="*/ 398352 w 1062273"/>
                <a:gd name="connsiteY56" fmla="*/ 470780 h 841972"/>
                <a:gd name="connsiteX57" fmla="*/ 401370 w 1062273"/>
                <a:gd name="connsiteY57" fmla="*/ 458709 h 841972"/>
                <a:gd name="connsiteX58" fmla="*/ 407406 w 1062273"/>
                <a:gd name="connsiteY58" fmla="*/ 449656 h 841972"/>
                <a:gd name="connsiteX59" fmla="*/ 410423 w 1062273"/>
                <a:gd name="connsiteY59" fmla="*/ 440602 h 841972"/>
                <a:gd name="connsiteX60" fmla="*/ 425513 w 1062273"/>
                <a:gd name="connsiteY60" fmla="*/ 464745 h 841972"/>
                <a:gd name="connsiteX61" fmla="*/ 440602 w 1062273"/>
                <a:gd name="connsiteY61" fmla="*/ 437584 h 841972"/>
                <a:gd name="connsiteX62" fmla="*/ 452673 w 1062273"/>
                <a:gd name="connsiteY62" fmla="*/ 416460 h 841972"/>
                <a:gd name="connsiteX63" fmla="*/ 470780 w 1062273"/>
                <a:gd name="connsiteY63" fmla="*/ 359121 h 841972"/>
                <a:gd name="connsiteX64" fmla="*/ 485869 w 1062273"/>
                <a:gd name="connsiteY64" fmla="*/ 325925 h 841972"/>
                <a:gd name="connsiteX65" fmla="*/ 497940 w 1062273"/>
                <a:gd name="connsiteY65" fmla="*/ 265568 h 841972"/>
                <a:gd name="connsiteX66" fmla="*/ 500958 w 1062273"/>
                <a:gd name="connsiteY66" fmla="*/ 211248 h 841972"/>
                <a:gd name="connsiteX67" fmla="*/ 506994 w 1062273"/>
                <a:gd name="connsiteY67" fmla="*/ 178052 h 841972"/>
                <a:gd name="connsiteX68" fmla="*/ 513029 w 1062273"/>
                <a:gd name="connsiteY68" fmla="*/ 162963 h 841972"/>
                <a:gd name="connsiteX69" fmla="*/ 513029 w 1062273"/>
                <a:gd name="connsiteY69" fmla="*/ 494923 h 841972"/>
                <a:gd name="connsiteX70" fmla="*/ 525101 w 1062273"/>
                <a:gd name="connsiteY70" fmla="*/ 543208 h 841972"/>
                <a:gd name="connsiteX71" fmla="*/ 531136 w 1062273"/>
                <a:gd name="connsiteY71" fmla="*/ 561315 h 841972"/>
                <a:gd name="connsiteX72" fmla="*/ 534154 w 1062273"/>
                <a:gd name="connsiteY72" fmla="*/ 573386 h 841972"/>
                <a:gd name="connsiteX73" fmla="*/ 543208 w 1062273"/>
                <a:gd name="connsiteY73" fmla="*/ 594511 h 841972"/>
                <a:gd name="connsiteX74" fmla="*/ 558297 w 1062273"/>
                <a:gd name="connsiteY74" fmla="*/ 648832 h 841972"/>
                <a:gd name="connsiteX75" fmla="*/ 555279 w 1062273"/>
                <a:gd name="connsiteY75" fmla="*/ 540190 h 841972"/>
                <a:gd name="connsiteX76" fmla="*/ 552261 w 1062273"/>
                <a:gd name="connsiteY76" fmla="*/ 446638 h 841972"/>
                <a:gd name="connsiteX77" fmla="*/ 549243 w 1062273"/>
                <a:gd name="connsiteY77" fmla="*/ 386281 h 841972"/>
                <a:gd name="connsiteX78" fmla="*/ 543208 w 1062273"/>
                <a:gd name="connsiteY78" fmla="*/ 374210 h 841972"/>
                <a:gd name="connsiteX79" fmla="*/ 540190 w 1062273"/>
                <a:gd name="connsiteY79" fmla="*/ 365157 h 841972"/>
                <a:gd name="connsiteX80" fmla="*/ 540190 w 1062273"/>
                <a:gd name="connsiteY80" fmla="*/ 410424 h 841972"/>
                <a:gd name="connsiteX81" fmla="*/ 555279 w 1062273"/>
                <a:gd name="connsiteY81" fmla="*/ 413442 h 841972"/>
                <a:gd name="connsiteX82" fmla="*/ 573386 w 1062273"/>
                <a:gd name="connsiteY82" fmla="*/ 410424 h 841972"/>
                <a:gd name="connsiteX83" fmla="*/ 582439 w 1062273"/>
                <a:gd name="connsiteY83" fmla="*/ 389299 h 841972"/>
                <a:gd name="connsiteX84" fmla="*/ 573386 w 1062273"/>
                <a:gd name="connsiteY84" fmla="*/ 380246 h 841972"/>
                <a:gd name="connsiteX85" fmla="*/ 579421 w 1062273"/>
                <a:gd name="connsiteY85" fmla="*/ 371192 h 841972"/>
                <a:gd name="connsiteX86" fmla="*/ 627707 w 1062273"/>
                <a:gd name="connsiteY86" fmla="*/ 362139 h 841972"/>
                <a:gd name="connsiteX87" fmla="*/ 666938 w 1062273"/>
                <a:gd name="connsiteY87" fmla="*/ 344032 h 841972"/>
                <a:gd name="connsiteX88" fmla="*/ 790669 w 1062273"/>
                <a:gd name="connsiteY88" fmla="*/ 286693 h 841972"/>
                <a:gd name="connsiteX89" fmla="*/ 854043 w 1062273"/>
                <a:gd name="connsiteY89" fmla="*/ 259533 h 841972"/>
                <a:gd name="connsiteX90" fmla="*/ 941560 w 1062273"/>
                <a:gd name="connsiteY90" fmla="*/ 208230 h 841972"/>
                <a:gd name="connsiteX91" fmla="*/ 977774 w 1062273"/>
                <a:gd name="connsiteY91" fmla="*/ 187105 h 841972"/>
                <a:gd name="connsiteX92" fmla="*/ 1029077 w 1062273"/>
                <a:gd name="connsiteY92" fmla="*/ 159945 h 841972"/>
                <a:gd name="connsiteX93" fmla="*/ 1062273 w 1062273"/>
                <a:gd name="connsiteY93" fmla="*/ 126749 h 841972"/>
                <a:gd name="connsiteX94" fmla="*/ 1059255 w 1062273"/>
                <a:gd name="connsiteY94" fmla="*/ 117695 h 841972"/>
                <a:gd name="connsiteX95" fmla="*/ 1038130 w 1062273"/>
                <a:gd name="connsiteY95" fmla="*/ 123731 h 841972"/>
                <a:gd name="connsiteX96" fmla="*/ 1026059 w 1062273"/>
                <a:gd name="connsiteY96" fmla="*/ 138820 h 841972"/>
                <a:gd name="connsiteX97" fmla="*/ 1001916 w 1062273"/>
                <a:gd name="connsiteY97" fmla="*/ 165980 h 841972"/>
                <a:gd name="connsiteX98" fmla="*/ 935524 w 1062273"/>
                <a:gd name="connsiteY98" fmla="*/ 286693 h 841972"/>
                <a:gd name="connsiteX99" fmla="*/ 896293 w 1062273"/>
                <a:gd name="connsiteY99" fmla="*/ 353085 h 841972"/>
                <a:gd name="connsiteX100" fmla="*/ 844990 w 1062273"/>
                <a:gd name="connsiteY100" fmla="*/ 476816 h 841972"/>
                <a:gd name="connsiteX101" fmla="*/ 820847 w 1062273"/>
                <a:gd name="connsiteY101" fmla="*/ 525101 h 841972"/>
                <a:gd name="connsiteX102" fmla="*/ 820847 w 1062273"/>
                <a:gd name="connsiteY102" fmla="*/ 630725 h 841972"/>
                <a:gd name="connsiteX103" fmla="*/ 826883 w 1062273"/>
                <a:gd name="connsiteY103" fmla="*/ 642796 h 841972"/>
                <a:gd name="connsiteX104" fmla="*/ 817829 w 1062273"/>
                <a:gd name="connsiteY104" fmla="*/ 648832 h 841972"/>
                <a:gd name="connsiteX105" fmla="*/ 751437 w 1062273"/>
                <a:gd name="connsiteY105" fmla="*/ 654867 h 841972"/>
                <a:gd name="connsiteX106" fmla="*/ 703152 w 1062273"/>
                <a:gd name="connsiteY106" fmla="*/ 666939 h 841972"/>
                <a:gd name="connsiteX107" fmla="*/ 467762 w 1062273"/>
                <a:gd name="connsiteY107" fmla="*/ 685046 h 841972"/>
                <a:gd name="connsiteX108" fmla="*/ 380245 w 1062273"/>
                <a:gd name="connsiteY108" fmla="*/ 712206 h 841972"/>
                <a:gd name="connsiteX109" fmla="*/ 347049 w 1062273"/>
                <a:gd name="connsiteY109" fmla="*/ 721260 h 841972"/>
                <a:gd name="connsiteX110" fmla="*/ 331960 w 1062273"/>
                <a:gd name="connsiteY110" fmla="*/ 727295 h 841972"/>
                <a:gd name="connsiteX111" fmla="*/ 368174 w 1062273"/>
                <a:gd name="connsiteY111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23730 w 1062273"/>
                <a:gd name="connsiteY2" fmla="*/ 386281 h 841972"/>
                <a:gd name="connsiteX3" fmla="*/ 138819 w 1062273"/>
                <a:gd name="connsiteY3" fmla="*/ 365157 h 841972"/>
                <a:gd name="connsiteX4" fmla="*/ 162962 w 1062273"/>
                <a:gd name="connsiteY4" fmla="*/ 316871 h 841972"/>
                <a:gd name="connsiteX5" fmla="*/ 178051 w 1062273"/>
                <a:gd name="connsiteY5" fmla="*/ 286693 h 841972"/>
                <a:gd name="connsiteX6" fmla="*/ 208229 w 1062273"/>
                <a:gd name="connsiteY6" fmla="*/ 193141 h 841972"/>
                <a:gd name="connsiteX7" fmla="*/ 214265 w 1062273"/>
                <a:gd name="connsiteY7" fmla="*/ 172016 h 841972"/>
                <a:gd name="connsiteX8" fmla="*/ 217283 w 1062273"/>
                <a:gd name="connsiteY8" fmla="*/ 120713 h 841972"/>
                <a:gd name="connsiteX9" fmla="*/ 223318 w 1062273"/>
                <a:gd name="connsiteY9" fmla="*/ 108642 h 841972"/>
                <a:gd name="connsiteX10" fmla="*/ 226336 w 1062273"/>
                <a:gd name="connsiteY10" fmla="*/ 90535 h 841972"/>
                <a:gd name="connsiteX11" fmla="*/ 217283 w 1062273"/>
                <a:gd name="connsiteY11" fmla="*/ 9054 h 841972"/>
                <a:gd name="connsiteX12" fmla="*/ 211247 w 1062273"/>
                <a:gd name="connsiteY12" fmla="*/ 0 h 841972"/>
                <a:gd name="connsiteX13" fmla="*/ 196158 w 1062273"/>
                <a:gd name="connsiteY13" fmla="*/ 18107 h 841972"/>
                <a:gd name="connsiteX14" fmla="*/ 190122 w 1062273"/>
                <a:gd name="connsiteY14" fmla="*/ 45267 h 841972"/>
                <a:gd name="connsiteX15" fmla="*/ 193140 w 1062273"/>
                <a:gd name="connsiteY15" fmla="*/ 304800 h 841972"/>
                <a:gd name="connsiteX16" fmla="*/ 199176 w 1062273"/>
                <a:gd name="connsiteY16" fmla="*/ 347050 h 841972"/>
                <a:gd name="connsiteX17" fmla="*/ 202194 w 1062273"/>
                <a:gd name="connsiteY17" fmla="*/ 404388 h 841972"/>
                <a:gd name="connsiteX18" fmla="*/ 205212 w 1062273"/>
                <a:gd name="connsiteY18" fmla="*/ 434566 h 841972"/>
                <a:gd name="connsiteX19" fmla="*/ 208229 w 1062273"/>
                <a:gd name="connsiteY19" fmla="*/ 528119 h 841972"/>
                <a:gd name="connsiteX20" fmla="*/ 199176 w 1062273"/>
                <a:gd name="connsiteY20" fmla="*/ 657885 h 841972"/>
                <a:gd name="connsiteX21" fmla="*/ 196158 w 1062273"/>
                <a:gd name="connsiteY21" fmla="*/ 679010 h 841972"/>
                <a:gd name="connsiteX22" fmla="*/ 184087 w 1062273"/>
                <a:gd name="connsiteY22" fmla="*/ 724277 h 841972"/>
                <a:gd name="connsiteX23" fmla="*/ 181069 w 1062273"/>
                <a:gd name="connsiteY23" fmla="*/ 739366 h 841972"/>
                <a:gd name="connsiteX24" fmla="*/ 168998 w 1062273"/>
                <a:gd name="connsiteY24" fmla="*/ 769545 h 841972"/>
                <a:gd name="connsiteX25" fmla="*/ 165980 w 1062273"/>
                <a:gd name="connsiteY25" fmla="*/ 790669 h 841972"/>
                <a:gd name="connsiteX26" fmla="*/ 162962 w 1062273"/>
                <a:gd name="connsiteY26" fmla="*/ 814812 h 841972"/>
                <a:gd name="connsiteX27" fmla="*/ 156926 w 1062273"/>
                <a:gd name="connsiteY27" fmla="*/ 841972 h 841972"/>
                <a:gd name="connsiteX28" fmla="*/ 159944 w 1062273"/>
                <a:gd name="connsiteY28" fmla="*/ 675992 h 841972"/>
                <a:gd name="connsiteX29" fmla="*/ 172016 w 1062273"/>
                <a:gd name="connsiteY29" fmla="*/ 630725 h 841972"/>
                <a:gd name="connsiteX30" fmla="*/ 178051 w 1062273"/>
                <a:gd name="connsiteY30" fmla="*/ 609600 h 841972"/>
                <a:gd name="connsiteX31" fmla="*/ 181069 w 1062273"/>
                <a:gd name="connsiteY31" fmla="*/ 585458 h 841972"/>
                <a:gd name="connsiteX32" fmla="*/ 184087 w 1062273"/>
                <a:gd name="connsiteY32" fmla="*/ 537172 h 841972"/>
                <a:gd name="connsiteX33" fmla="*/ 193140 w 1062273"/>
                <a:gd name="connsiteY33" fmla="*/ 497941 h 841972"/>
                <a:gd name="connsiteX34" fmla="*/ 199176 w 1062273"/>
                <a:gd name="connsiteY34" fmla="*/ 476816 h 841972"/>
                <a:gd name="connsiteX35" fmla="*/ 205212 w 1062273"/>
                <a:gd name="connsiteY35" fmla="*/ 467763 h 841972"/>
                <a:gd name="connsiteX36" fmla="*/ 214265 w 1062273"/>
                <a:gd name="connsiteY36" fmla="*/ 473798 h 841972"/>
                <a:gd name="connsiteX37" fmla="*/ 226336 w 1062273"/>
                <a:gd name="connsiteY37" fmla="*/ 503976 h 841972"/>
                <a:gd name="connsiteX38" fmla="*/ 232372 w 1062273"/>
                <a:gd name="connsiteY38" fmla="*/ 516048 h 841972"/>
                <a:gd name="connsiteX39" fmla="*/ 241425 w 1062273"/>
                <a:gd name="connsiteY39" fmla="*/ 540190 h 841972"/>
                <a:gd name="connsiteX40" fmla="*/ 250479 w 1062273"/>
                <a:gd name="connsiteY40" fmla="*/ 561315 h 841972"/>
                <a:gd name="connsiteX41" fmla="*/ 262550 w 1062273"/>
                <a:gd name="connsiteY41" fmla="*/ 567351 h 841972"/>
                <a:gd name="connsiteX42" fmla="*/ 289711 w 1062273"/>
                <a:gd name="connsiteY42" fmla="*/ 519065 h 841972"/>
                <a:gd name="connsiteX43" fmla="*/ 295746 w 1062273"/>
                <a:gd name="connsiteY43" fmla="*/ 510012 h 841972"/>
                <a:gd name="connsiteX44" fmla="*/ 298764 w 1062273"/>
                <a:gd name="connsiteY44" fmla="*/ 491905 h 841972"/>
                <a:gd name="connsiteX45" fmla="*/ 292728 w 1062273"/>
                <a:gd name="connsiteY45" fmla="*/ 479834 h 841972"/>
                <a:gd name="connsiteX46" fmla="*/ 301782 w 1062273"/>
                <a:gd name="connsiteY46" fmla="*/ 510012 h 841972"/>
                <a:gd name="connsiteX47" fmla="*/ 310835 w 1062273"/>
                <a:gd name="connsiteY47" fmla="*/ 519065 h 841972"/>
                <a:gd name="connsiteX48" fmla="*/ 319889 w 1062273"/>
                <a:gd name="connsiteY48" fmla="*/ 516048 h 841972"/>
                <a:gd name="connsiteX49" fmla="*/ 331960 w 1062273"/>
                <a:gd name="connsiteY49" fmla="*/ 494923 h 841972"/>
                <a:gd name="connsiteX50" fmla="*/ 344031 w 1062273"/>
                <a:gd name="connsiteY50" fmla="*/ 467763 h 841972"/>
                <a:gd name="connsiteX51" fmla="*/ 359120 w 1062273"/>
                <a:gd name="connsiteY51" fmla="*/ 440602 h 841972"/>
                <a:gd name="connsiteX52" fmla="*/ 365156 w 1062273"/>
                <a:gd name="connsiteY52" fmla="*/ 473798 h 841972"/>
                <a:gd name="connsiteX53" fmla="*/ 374210 w 1062273"/>
                <a:gd name="connsiteY53" fmla="*/ 479834 h 841972"/>
                <a:gd name="connsiteX54" fmla="*/ 389299 w 1062273"/>
                <a:gd name="connsiteY54" fmla="*/ 473798 h 841972"/>
                <a:gd name="connsiteX55" fmla="*/ 398352 w 1062273"/>
                <a:gd name="connsiteY55" fmla="*/ 470780 h 841972"/>
                <a:gd name="connsiteX56" fmla="*/ 401370 w 1062273"/>
                <a:gd name="connsiteY56" fmla="*/ 458709 h 841972"/>
                <a:gd name="connsiteX57" fmla="*/ 407406 w 1062273"/>
                <a:gd name="connsiteY57" fmla="*/ 449656 h 841972"/>
                <a:gd name="connsiteX58" fmla="*/ 410423 w 1062273"/>
                <a:gd name="connsiteY58" fmla="*/ 440602 h 841972"/>
                <a:gd name="connsiteX59" fmla="*/ 425513 w 1062273"/>
                <a:gd name="connsiteY59" fmla="*/ 464745 h 841972"/>
                <a:gd name="connsiteX60" fmla="*/ 440602 w 1062273"/>
                <a:gd name="connsiteY60" fmla="*/ 437584 h 841972"/>
                <a:gd name="connsiteX61" fmla="*/ 452673 w 1062273"/>
                <a:gd name="connsiteY61" fmla="*/ 416460 h 841972"/>
                <a:gd name="connsiteX62" fmla="*/ 470780 w 1062273"/>
                <a:gd name="connsiteY62" fmla="*/ 359121 h 841972"/>
                <a:gd name="connsiteX63" fmla="*/ 485869 w 1062273"/>
                <a:gd name="connsiteY63" fmla="*/ 325925 h 841972"/>
                <a:gd name="connsiteX64" fmla="*/ 497940 w 1062273"/>
                <a:gd name="connsiteY64" fmla="*/ 265568 h 841972"/>
                <a:gd name="connsiteX65" fmla="*/ 500958 w 1062273"/>
                <a:gd name="connsiteY65" fmla="*/ 211248 h 841972"/>
                <a:gd name="connsiteX66" fmla="*/ 506994 w 1062273"/>
                <a:gd name="connsiteY66" fmla="*/ 178052 h 841972"/>
                <a:gd name="connsiteX67" fmla="*/ 513029 w 1062273"/>
                <a:gd name="connsiteY67" fmla="*/ 162963 h 841972"/>
                <a:gd name="connsiteX68" fmla="*/ 513029 w 1062273"/>
                <a:gd name="connsiteY68" fmla="*/ 494923 h 841972"/>
                <a:gd name="connsiteX69" fmla="*/ 525101 w 1062273"/>
                <a:gd name="connsiteY69" fmla="*/ 543208 h 841972"/>
                <a:gd name="connsiteX70" fmla="*/ 531136 w 1062273"/>
                <a:gd name="connsiteY70" fmla="*/ 561315 h 841972"/>
                <a:gd name="connsiteX71" fmla="*/ 534154 w 1062273"/>
                <a:gd name="connsiteY71" fmla="*/ 573386 h 841972"/>
                <a:gd name="connsiteX72" fmla="*/ 543208 w 1062273"/>
                <a:gd name="connsiteY72" fmla="*/ 594511 h 841972"/>
                <a:gd name="connsiteX73" fmla="*/ 558297 w 1062273"/>
                <a:gd name="connsiteY73" fmla="*/ 648832 h 841972"/>
                <a:gd name="connsiteX74" fmla="*/ 555279 w 1062273"/>
                <a:gd name="connsiteY74" fmla="*/ 540190 h 841972"/>
                <a:gd name="connsiteX75" fmla="*/ 552261 w 1062273"/>
                <a:gd name="connsiteY75" fmla="*/ 446638 h 841972"/>
                <a:gd name="connsiteX76" fmla="*/ 549243 w 1062273"/>
                <a:gd name="connsiteY76" fmla="*/ 386281 h 841972"/>
                <a:gd name="connsiteX77" fmla="*/ 543208 w 1062273"/>
                <a:gd name="connsiteY77" fmla="*/ 374210 h 841972"/>
                <a:gd name="connsiteX78" fmla="*/ 540190 w 1062273"/>
                <a:gd name="connsiteY78" fmla="*/ 365157 h 841972"/>
                <a:gd name="connsiteX79" fmla="*/ 540190 w 1062273"/>
                <a:gd name="connsiteY79" fmla="*/ 410424 h 841972"/>
                <a:gd name="connsiteX80" fmla="*/ 555279 w 1062273"/>
                <a:gd name="connsiteY80" fmla="*/ 413442 h 841972"/>
                <a:gd name="connsiteX81" fmla="*/ 573386 w 1062273"/>
                <a:gd name="connsiteY81" fmla="*/ 410424 h 841972"/>
                <a:gd name="connsiteX82" fmla="*/ 582439 w 1062273"/>
                <a:gd name="connsiteY82" fmla="*/ 389299 h 841972"/>
                <a:gd name="connsiteX83" fmla="*/ 573386 w 1062273"/>
                <a:gd name="connsiteY83" fmla="*/ 380246 h 841972"/>
                <a:gd name="connsiteX84" fmla="*/ 579421 w 1062273"/>
                <a:gd name="connsiteY84" fmla="*/ 371192 h 841972"/>
                <a:gd name="connsiteX85" fmla="*/ 627707 w 1062273"/>
                <a:gd name="connsiteY85" fmla="*/ 362139 h 841972"/>
                <a:gd name="connsiteX86" fmla="*/ 666938 w 1062273"/>
                <a:gd name="connsiteY86" fmla="*/ 344032 h 841972"/>
                <a:gd name="connsiteX87" fmla="*/ 790669 w 1062273"/>
                <a:gd name="connsiteY87" fmla="*/ 286693 h 841972"/>
                <a:gd name="connsiteX88" fmla="*/ 854043 w 1062273"/>
                <a:gd name="connsiteY88" fmla="*/ 259533 h 841972"/>
                <a:gd name="connsiteX89" fmla="*/ 941560 w 1062273"/>
                <a:gd name="connsiteY89" fmla="*/ 208230 h 841972"/>
                <a:gd name="connsiteX90" fmla="*/ 977774 w 1062273"/>
                <a:gd name="connsiteY90" fmla="*/ 187105 h 841972"/>
                <a:gd name="connsiteX91" fmla="*/ 1029077 w 1062273"/>
                <a:gd name="connsiteY91" fmla="*/ 159945 h 841972"/>
                <a:gd name="connsiteX92" fmla="*/ 1062273 w 1062273"/>
                <a:gd name="connsiteY92" fmla="*/ 126749 h 841972"/>
                <a:gd name="connsiteX93" fmla="*/ 1059255 w 1062273"/>
                <a:gd name="connsiteY93" fmla="*/ 117695 h 841972"/>
                <a:gd name="connsiteX94" fmla="*/ 1038130 w 1062273"/>
                <a:gd name="connsiteY94" fmla="*/ 123731 h 841972"/>
                <a:gd name="connsiteX95" fmla="*/ 1026059 w 1062273"/>
                <a:gd name="connsiteY95" fmla="*/ 138820 h 841972"/>
                <a:gd name="connsiteX96" fmla="*/ 1001916 w 1062273"/>
                <a:gd name="connsiteY96" fmla="*/ 165980 h 841972"/>
                <a:gd name="connsiteX97" fmla="*/ 935524 w 1062273"/>
                <a:gd name="connsiteY97" fmla="*/ 286693 h 841972"/>
                <a:gd name="connsiteX98" fmla="*/ 896293 w 1062273"/>
                <a:gd name="connsiteY98" fmla="*/ 353085 h 841972"/>
                <a:gd name="connsiteX99" fmla="*/ 844990 w 1062273"/>
                <a:gd name="connsiteY99" fmla="*/ 476816 h 841972"/>
                <a:gd name="connsiteX100" fmla="*/ 820847 w 1062273"/>
                <a:gd name="connsiteY100" fmla="*/ 525101 h 841972"/>
                <a:gd name="connsiteX101" fmla="*/ 820847 w 1062273"/>
                <a:gd name="connsiteY101" fmla="*/ 630725 h 841972"/>
                <a:gd name="connsiteX102" fmla="*/ 826883 w 1062273"/>
                <a:gd name="connsiteY102" fmla="*/ 642796 h 841972"/>
                <a:gd name="connsiteX103" fmla="*/ 817829 w 1062273"/>
                <a:gd name="connsiteY103" fmla="*/ 648832 h 841972"/>
                <a:gd name="connsiteX104" fmla="*/ 751437 w 1062273"/>
                <a:gd name="connsiteY104" fmla="*/ 654867 h 841972"/>
                <a:gd name="connsiteX105" fmla="*/ 703152 w 1062273"/>
                <a:gd name="connsiteY105" fmla="*/ 666939 h 841972"/>
                <a:gd name="connsiteX106" fmla="*/ 467762 w 1062273"/>
                <a:gd name="connsiteY106" fmla="*/ 685046 h 841972"/>
                <a:gd name="connsiteX107" fmla="*/ 380245 w 1062273"/>
                <a:gd name="connsiteY107" fmla="*/ 712206 h 841972"/>
                <a:gd name="connsiteX108" fmla="*/ 347049 w 1062273"/>
                <a:gd name="connsiteY108" fmla="*/ 721260 h 841972"/>
                <a:gd name="connsiteX109" fmla="*/ 331960 w 1062273"/>
                <a:gd name="connsiteY109" fmla="*/ 727295 h 841972"/>
                <a:gd name="connsiteX110" fmla="*/ 368174 w 1062273"/>
                <a:gd name="connsiteY110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08229 w 1062273"/>
                <a:gd name="connsiteY5" fmla="*/ 193141 h 841972"/>
                <a:gd name="connsiteX6" fmla="*/ 214265 w 1062273"/>
                <a:gd name="connsiteY6" fmla="*/ 172016 h 841972"/>
                <a:gd name="connsiteX7" fmla="*/ 217283 w 1062273"/>
                <a:gd name="connsiteY7" fmla="*/ 120713 h 841972"/>
                <a:gd name="connsiteX8" fmla="*/ 223318 w 1062273"/>
                <a:gd name="connsiteY8" fmla="*/ 108642 h 841972"/>
                <a:gd name="connsiteX9" fmla="*/ 226336 w 1062273"/>
                <a:gd name="connsiteY9" fmla="*/ 90535 h 841972"/>
                <a:gd name="connsiteX10" fmla="*/ 217283 w 1062273"/>
                <a:gd name="connsiteY10" fmla="*/ 9054 h 841972"/>
                <a:gd name="connsiteX11" fmla="*/ 211247 w 1062273"/>
                <a:gd name="connsiteY11" fmla="*/ 0 h 841972"/>
                <a:gd name="connsiteX12" fmla="*/ 196158 w 1062273"/>
                <a:gd name="connsiteY12" fmla="*/ 18107 h 841972"/>
                <a:gd name="connsiteX13" fmla="*/ 190122 w 1062273"/>
                <a:gd name="connsiteY13" fmla="*/ 45267 h 841972"/>
                <a:gd name="connsiteX14" fmla="*/ 193140 w 1062273"/>
                <a:gd name="connsiteY14" fmla="*/ 304800 h 841972"/>
                <a:gd name="connsiteX15" fmla="*/ 199176 w 1062273"/>
                <a:gd name="connsiteY15" fmla="*/ 347050 h 841972"/>
                <a:gd name="connsiteX16" fmla="*/ 202194 w 1062273"/>
                <a:gd name="connsiteY16" fmla="*/ 404388 h 841972"/>
                <a:gd name="connsiteX17" fmla="*/ 205212 w 1062273"/>
                <a:gd name="connsiteY17" fmla="*/ 434566 h 841972"/>
                <a:gd name="connsiteX18" fmla="*/ 208229 w 1062273"/>
                <a:gd name="connsiteY18" fmla="*/ 528119 h 841972"/>
                <a:gd name="connsiteX19" fmla="*/ 199176 w 1062273"/>
                <a:gd name="connsiteY19" fmla="*/ 657885 h 841972"/>
                <a:gd name="connsiteX20" fmla="*/ 196158 w 1062273"/>
                <a:gd name="connsiteY20" fmla="*/ 679010 h 841972"/>
                <a:gd name="connsiteX21" fmla="*/ 184087 w 1062273"/>
                <a:gd name="connsiteY21" fmla="*/ 724277 h 841972"/>
                <a:gd name="connsiteX22" fmla="*/ 181069 w 1062273"/>
                <a:gd name="connsiteY22" fmla="*/ 739366 h 841972"/>
                <a:gd name="connsiteX23" fmla="*/ 168998 w 1062273"/>
                <a:gd name="connsiteY23" fmla="*/ 769545 h 841972"/>
                <a:gd name="connsiteX24" fmla="*/ 165980 w 1062273"/>
                <a:gd name="connsiteY24" fmla="*/ 790669 h 841972"/>
                <a:gd name="connsiteX25" fmla="*/ 162962 w 1062273"/>
                <a:gd name="connsiteY25" fmla="*/ 814812 h 841972"/>
                <a:gd name="connsiteX26" fmla="*/ 156926 w 1062273"/>
                <a:gd name="connsiteY26" fmla="*/ 841972 h 841972"/>
                <a:gd name="connsiteX27" fmla="*/ 159944 w 1062273"/>
                <a:gd name="connsiteY27" fmla="*/ 675992 h 841972"/>
                <a:gd name="connsiteX28" fmla="*/ 172016 w 1062273"/>
                <a:gd name="connsiteY28" fmla="*/ 630725 h 841972"/>
                <a:gd name="connsiteX29" fmla="*/ 178051 w 1062273"/>
                <a:gd name="connsiteY29" fmla="*/ 609600 h 841972"/>
                <a:gd name="connsiteX30" fmla="*/ 181069 w 1062273"/>
                <a:gd name="connsiteY30" fmla="*/ 585458 h 841972"/>
                <a:gd name="connsiteX31" fmla="*/ 184087 w 1062273"/>
                <a:gd name="connsiteY31" fmla="*/ 537172 h 841972"/>
                <a:gd name="connsiteX32" fmla="*/ 193140 w 1062273"/>
                <a:gd name="connsiteY32" fmla="*/ 497941 h 841972"/>
                <a:gd name="connsiteX33" fmla="*/ 199176 w 1062273"/>
                <a:gd name="connsiteY33" fmla="*/ 476816 h 841972"/>
                <a:gd name="connsiteX34" fmla="*/ 205212 w 1062273"/>
                <a:gd name="connsiteY34" fmla="*/ 467763 h 841972"/>
                <a:gd name="connsiteX35" fmla="*/ 214265 w 1062273"/>
                <a:gd name="connsiteY35" fmla="*/ 473798 h 841972"/>
                <a:gd name="connsiteX36" fmla="*/ 226336 w 1062273"/>
                <a:gd name="connsiteY36" fmla="*/ 503976 h 841972"/>
                <a:gd name="connsiteX37" fmla="*/ 232372 w 1062273"/>
                <a:gd name="connsiteY37" fmla="*/ 516048 h 841972"/>
                <a:gd name="connsiteX38" fmla="*/ 241425 w 1062273"/>
                <a:gd name="connsiteY38" fmla="*/ 540190 h 841972"/>
                <a:gd name="connsiteX39" fmla="*/ 250479 w 1062273"/>
                <a:gd name="connsiteY39" fmla="*/ 561315 h 841972"/>
                <a:gd name="connsiteX40" fmla="*/ 262550 w 1062273"/>
                <a:gd name="connsiteY40" fmla="*/ 567351 h 841972"/>
                <a:gd name="connsiteX41" fmla="*/ 289711 w 1062273"/>
                <a:gd name="connsiteY41" fmla="*/ 519065 h 841972"/>
                <a:gd name="connsiteX42" fmla="*/ 295746 w 1062273"/>
                <a:gd name="connsiteY42" fmla="*/ 510012 h 841972"/>
                <a:gd name="connsiteX43" fmla="*/ 298764 w 1062273"/>
                <a:gd name="connsiteY43" fmla="*/ 491905 h 841972"/>
                <a:gd name="connsiteX44" fmla="*/ 292728 w 1062273"/>
                <a:gd name="connsiteY44" fmla="*/ 479834 h 841972"/>
                <a:gd name="connsiteX45" fmla="*/ 301782 w 1062273"/>
                <a:gd name="connsiteY45" fmla="*/ 510012 h 841972"/>
                <a:gd name="connsiteX46" fmla="*/ 310835 w 1062273"/>
                <a:gd name="connsiteY46" fmla="*/ 519065 h 841972"/>
                <a:gd name="connsiteX47" fmla="*/ 319889 w 1062273"/>
                <a:gd name="connsiteY47" fmla="*/ 516048 h 841972"/>
                <a:gd name="connsiteX48" fmla="*/ 331960 w 1062273"/>
                <a:gd name="connsiteY48" fmla="*/ 494923 h 841972"/>
                <a:gd name="connsiteX49" fmla="*/ 344031 w 1062273"/>
                <a:gd name="connsiteY49" fmla="*/ 467763 h 841972"/>
                <a:gd name="connsiteX50" fmla="*/ 359120 w 1062273"/>
                <a:gd name="connsiteY50" fmla="*/ 440602 h 841972"/>
                <a:gd name="connsiteX51" fmla="*/ 365156 w 1062273"/>
                <a:gd name="connsiteY51" fmla="*/ 473798 h 841972"/>
                <a:gd name="connsiteX52" fmla="*/ 374210 w 1062273"/>
                <a:gd name="connsiteY52" fmla="*/ 479834 h 841972"/>
                <a:gd name="connsiteX53" fmla="*/ 389299 w 1062273"/>
                <a:gd name="connsiteY53" fmla="*/ 473798 h 841972"/>
                <a:gd name="connsiteX54" fmla="*/ 398352 w 1062273"/>
                <a:gd name="connsiteY54" fmla="*/ 470780 h 841972"/>
                <a:gd name="connsiteX55" fmla="*/ 401370 w 1062273"/>
                <a:gd name="connsiteY55" fmla="*/ 458709 h 841972"/>
                <a:gd name="connsiteX56" fmla="*/ 407406 w 1062273"/>
                <a:gd name="connsiteY56" fmla="*/ 449656 h 841972"/>
                <a:gd name="connsiteX57" fmla="*/ 410423 w 1062273"/>
                <a:gd name="connsiteY57" fmla="*/ 440602 h 841972"/>
                <a:gd name="connsiteX58" fmla="*/ 425513 w 1062273"/>
                <a:gd name="connsiteY58" fmla="*/ 464745 h 841972"/>
                <a:gd name="connsiteX59" fmla="*/ 440602 w 1062273"/>
                <a:gd name="connsiteY59" fmla="*/ 437584 h 841972"/>
                <a:gd name="connsiteX60" fmla="*/ 452673 w 1062273"/>
                <a:gd name="connsiteY60" fmla="*/ 416460 h 841972"/>
                <a:gd name="connsiteX61" fmla="*/ 470780 w 1062273"/>
                <a:gd name="connsiteY61" fmla="*/ 359121 h 841972"/>
                <a:gd name="connsiteX62" fmla="*/ 485869 w 1062273"/>
                <a:gd name="connsiteY62" fmla="*/ 325925 h 841972"/>
                <a:gd name="connsiteX63" fmla="*/ 497940 w 1062273"/>
                <a:gd name="connsiteY63" fmla="*/ 265568 h 841972"/>
                <a:gd name="connsiteX64" fmla="*/ 500958 w 1062273"/>
                <a:gd name="connsiteY64" fmla="*/ 211248 h 841972"/>
                <a:gd name="connsiteX65" fmla="*/ 506994 w 1062273"/>
                <a:gd name="connsiteY65" fmla="*/ 178052 h 841972"/>
                <a:gd name="connsiteX66" fmla="*/ 513029 w 1062273"/>
                <a:gd name="connsiteY66" fmla="*/ 162963 h 841972"/>
                <a:gd name="connsiteX67" fmla="*/ 513029 w 1062273"/>
                <a:gd name="connsiteY67" fmla="*/ 494923 h 841972"/>
                <a:gd name="connsiteX68" fmla="*/ 525101 w 1062273"/>
                <a:gd name="connsiteY68" fmla="*/ 543208 h 841972"/>
                <a:gd name="connsiteX69" fmla="*/ 531136 w 1062273"/>
                <a:gd name="connsiteY69" fmla="*/ 561315 h 841972"/>
                <a:gd name="connsiteX70" fmla="*/ 534154 w 1062273"/>
                <a:gd name="connsiteY70" fmla="*/ 573386 h 841972"/>
                <a:gd name="connsiteX71" fmla="*/ 543208 w 1062273"/>
                <a:gd name="connsiteY71" fmla="*/ 594511 h 841972"/>
                <a:gd name="connsiteX72" fmla="*/ 558297 w 1062273"/>
                <a:gd name="connsiteY72" fmla="*/ 648832 h 841972"/>
                <a:gd name="connsiteX73" fmla="*/ 555279 w 1062273"/>
                <a:gd name="connsiteY73" fmla="*/ 540190 h 841972"/>
                <a:gd name="connsiteX74" fmla="*/ 552261 w 1062273"/>
                <a:gd name="connsiteY74" fmla="*/ 446638 h 841972"/>
                <a:gd name="connsiteX75" fmla="*/ 549243 w 1062273"/>
                <a:gd name="connsiteY75" fmla="*/ 386281 h 841972"/>
                <a:gd name="connsiteX76" fmla="*/ 543208 w 1062273"/>
                <a:gd name="connsiteY76" fmla="*/ 374210 h 841972"/>
                <a:gd name="connsiteX77" fmla="*/ 540190 w 1062273"/>
                <a:gd name="connsiteY77" fmla="*/ 365157 h 841972"/>
                <a:gd name="connsiteX78" fmla="*/ 540190 w 1062273"/>
                <a:gd name="connsiteY78" fmla="*/ 410424 h 841972"/>
                <a:gd name="connsiteX79" fmla="*/ 555279 w 1062273"/>
                <a:gd name="connsiteY79" fmla="*/ 413442 h 841972"/>
                <a:gd name="connsiteX80" fmla="*/ 573386 w 1062273"/>
                <a:gd name="connsiteY80" fmla="*/ 410424 h 841972"/>
                <a:gd name="connsiteX81" fmla="*/ 582439 w 1062273"/>
                <a:gd name="connsiteY81" fmla="*/ 389299 h 841972"/>
                <a:gd name="connsiteX82" fmla="*/ 573386 w 1062273"/>
                <a:gd name="connsiteY82" fmla="*/ 380246 h 841972"/>
                <a:gd name="connsiteX83" fmla="*/ 579421 w 1062273"/>
                <a:gd name="connsiteY83" fmla="*/ 371192 h 841972"/>
                <a:gd name="connsiteX84" fmla="*/ 627707 w 1062273"/>
                <a:gd name="connsiteY84" fmla="*/ 362139 h 841972"/>
                <a:gd name="connsiteX85" fmla="*/ 666938 w 1062273"/>
                <a:gd name="connsiteY85" fmla="*/ 344032 h 841972"/>
                <a:gd name="connsiteX86" fmla="*/ 790669 w 1062273"/>
                <a:gd name="connsiteY86" fmla="*/ 286693 h 841972"/>
                <a:gd name="connsiteX87" fmla="*/ 854043 w 1062273"/>
                <a:gd name="connsiteY87" fmla="*/ 259533 h 841972"/>
                <a:gd name="connsiteX88" fmla="*/ 941560 w 1062273"/>
                <a:gd name="connsiteY88" fmla="*/ 208230 h 841972"/>
                <a:gd name="connsiteX89" fmla="*/ 977774 w 1062273"/>
                <a:gd name="connsiteY89" fmla="*/ 187105 h 841972"/>
                <a:gd name="connsiteX90" fmla="*/ 1029077 w 1062273"/>
                <a:gd name="connsiteY90" fmla="*/ 159945 h 841972"/>
                <a:gd name="connsiteX91" fmla="*/ 1062273 w 1062273"/>
                <a:gd name="connsiteY91" fmla="*/ 126749 h 841972"/>
                <a:gd name="connsiteX92" fmla="*/ 1059255 w 1062273"/>
                <a:gd name="connsiteY92" fmla="*/ 117695 h 841972"/>
                <a:gd name="connsiteX93" fmla="*/ 1038130 w 1062273"/>
                <a:gd name="connsiteY93" fmla="*/ 123731 h 841972"/>
                <a:gd name="connsiteX94" fmla="*/ 1026059 w 1062273"/>
                <a:gd name="connsiteY94" fmla="*/ 138820 h 841972"/>
                <a:gd name="connsiteX95" fmla="*/ 1001916 w 1062273"/>
                <a:gd name="connsiteY95" fmla="*/ 165980 h 841972"/>
                <a:gd name="connsiteX96" fmla="*/ 935524 w 1062273"/>
                <a:gd name="connsiteY96" fmla="*/ 286693 h 841972"/>
                <a:gd name="connsiteX97" fmla="*/ 896293 w 1062273"/>
                <a:gd name="connsiteY97" fmla="*/ 353085 h 841972"/>
                <a:gd name="connsiteX98" fmla="*/ 844990 w 1062273"/>
                <a:gd name="connsiteY98" fmla="*/ 476816 h 841972"/>
                <a:gd name="connsiteX99" fmla="*/ 820847 w 1062273"/>
                <a:gd name="connsiteY99" fmla="*/ 525101 h 841972"/>
                <a:gd name="connsiteX100" fmla="*/ 820847 w 1062273"/>
                <a:gd name="connsiteY100" fmla="*/ 630725 h 841972"/>
                <a:gd name="connsiteX101" fmla="*/ 826883 w 1062273"/>
                <a:gd name="connsiteY101" fmla="*/ 642796 h 841972"/>
                <a:gd name="connsiteX102" fmla="*/ 817829 w 1062273"/>
                <a:gd name="connsiteY102" fmla="*/ 648832 h 841972"/>
                <a:gd name="connsiteX103" fmla="*/ 751437 w 1062273"/>
                <a:gd name="connsiteY103" fmla="*/ 654867 h 841972"/>
                <a:gd name="connsiteX104" fmla="*/ 703152 w 1062273"/>
                <a:gd name="connsiteY104" fmla="*/ 666939 h 841972"/>
                <a:gd name="connsiteX105" fmla="*/ 467762 w 1062273"/>
                <a:gd name="connsiteY105" fmla="*/ 685046 h 841972"/>
                <a:gd name="connsiteX106" fmla="*/ 380245 w 1062273"/>
                <a:gd name="connsiteY106" fmla="*/ 712206 h 841972"/>
                <a:gd name="connsiteX107" fmla="*/ 347049 w 1062273"/>
                <a:gd name="connsiteY107" fmla="*/ 721260 h 841972"/>
                <a:gd name="connsiteX108" fmla="*/ 331960 w 1062273"/>
                <a:gd name="connsiteY108" fmla="*/ 727295 h 841972"/>
                <a:gd name="connsiteX109" fmla="*/ 368174 w 1062273"/>
                <a:gd name="connsiteY109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08229 w 1062273"/>
                <a:gd name="connsiteY5" fmla="*/ 193141 h 841972"/>
                <a:gd name="connsiteX6" fmla="*/ 217283 w 1062273"/>
                <a:gd name="connsiteY6" fmla="*/ 120713 h 841972"/>
                <a:gd name="connsiteX7" fmla="*/ 223318 w 1062273"/>
                <a:gd name="connsiteY7" fmla="*/ 108642 h 841972"/>
                <a:gd name="connsiteX8" fmla="*/ 226336 w 1062273"/>
                <a:gd name="connsiteY8" fmla="*/ 90535 h 841972"/>
                <a:gd name="connsiteX9" fmla="*/ 217283 w 1062273"/>
                <a:gd name="connsiteY9" fmla="*/ 9054 h 841972"/>
                <a:gd name="connsiteX10" fmla="*/ 211247 w 1062273"/>
                <a:gd name="connsiteY10" fmla="*/ 0 h 841972"/>
                <a:gd name="connsiteX11" fmla="*/ 196158 w 1062273"/>
                <a:gd name="connsiteY11" fmla="*/ 18107 h 841972"/>
                <a:gd name="connsiteX12" fmla="*/ 190122 w 1062273"/>
                <a:gd name="connsiteY12" fmla="*/ 45267 h 841972"/>
                <a:gd name="connsiteX13" fmla="*/ 193140 w 1062273"/>
                <a:gd name="connsiteY13" fmla="*/ 304800 h 841972"/>
                <a:gd name="connsiteX14" fmla="*/ 199176 w 1062273"/>
                <a:gd name="connsiteY14" fmla="*/ 347050 h 841972"/>
                <a:gd name="connsiteX15" fmla="*/ 202194 w 1062273"/>
                <a:gd name="connsiteY15" fmla="*/ 404388 h 841972"/>
                <a:gd name="connsiteX16" fmla="*/ 205212 w 1062273"/>
                <a:gd name="connsiteY16" fmla="*/ 434566 h 841972"/>
                <a:gd name="connsiteX17" fmla="*/ 208229 w 1062273"/>
                <a:gd name="connsiteY17" fmla="*/ 528119 h 841972"/>
                <a:gd name="connsiteX18" fmla="*/ 199176 w 1062273"/>
                <a:gd name="connsiteY18" fmla="*/ 657885 h 841972"/>
                <a:gd name="connsiteX19" fmla="*/ 196158 w 1062273"/>
                <a:gd name="connsiteY19" fmla="*/ 679010 h 841972"/>
                <a:gd name="connsiteX20" fmla="*/ 184087 w 1062273"/>
                <a:gd name="connsiteY20" fmla="*/ 724277 h 841972"/>
                <a:gd name="connsiteX21" fmla="*/ 181069 w 1062273"/>
                <a:gd name="connsiteY21" fmla="*/ 739366 h 841972"/>
                <a:gd name="connsiteX22" fmla="*/ 168998 w 1062273"/>
                <a:gd name="connsiteY22" fmla="*/ 769545 h 841972"/>
                <a:gd name="connsiteX23" fmla="*/ 165980 w 1062273"/>
                <a:gd name="connsiteY23" fmla="*/ 790669 h 841972"/>
                <a:gd name="connsiteX24" fmla="*/ 162962 w 1062273"/>
                <a:gd name="connsiteY24" fmla="*/ 814812 h 841972"/>
                <a:gd name="connsiteX25" fmla="*/ 156926 w 1062273"/>
                <a:gd name="connsiteY25" fmla="*/ 841972 h 841972"/>
                <a:gd name="connsiteX26" fmla="*/ 159944 w 1062273"/>
                <a:gd name="connsiteY26" fmla="*/ 675992 h 841972"/>
                <a:gd name="connsiteX27" fmla="*/ 172016 w 1062273"/>
                <a:gd name="connsiteY27" fmla="*/ 630725 h 841972"/>
                <a:gd name="connsiteX28" fmla="*/ 178051 w 1062273"/>
                <a:gd name="connsiteY28" fmla="*/ 609600 h 841972"/>
                <a:gd name="connsiteX29" fmla="*/ 181069 w 1062273"/>
                <a:gd name="connsiteY29" fmla="*/ 585458 h 841972"/>
                <a:gd name="connsiteX30" fmla="*/ 184087 w 1062273"/>
                <a:gd name="connsiteY30" fmla="*/ 537172 h 841972"/>
                <a:gd name="connsiteX31" fmla="*/ 193140 w 1062273"/>
                <a:gd name="connsiteY31" fmla="*/ 497941 h 841972"/>
                <a:gd name="connsiteX32" fmla="*/ 199176 w 1062273"/>
                <a:gd name="connsiteY32" fmla="*/ 476816 h 841972"/>
                <a:gd name="connsiteX33" fmla="*/ 205212 w 1062273"/>
                <a:gd name="connsiteY33" fmla="*/ 467763 h 841972"/>
                <a:gd name="connsiteX34" fmla="*/ 214265 w 1062273"/>
                <a:gd name="connsiteY34" fmla="*/ 473798 h 841972"/>
                <a:gd name="connsiteX35" fmla="*/ 226336 w 1062273"/>
                <a:gd name="connsiteY35" fmla="*/ 503976 h 841972"/>
                <a:gd name="connsiteX36" fmla="*/ 232372 w 1062273"/>
                <a:gd name="connsiteY36" fmla="*/ 516048 h 841972"/>
                <a:gd name="connsiteX37" fmla="*/ 241425 w 1062273"/>
                <a:gd name="connsiteY37" fmla="*/ 540190 h 841972"/>
                <a:gd name="connsiteX38" fmla="*/ 250479 w 1062273"/>
                <a:gd name="connsiteY38" fmla="*/ 561315 h 841972"/>
                <a:gd name="connsiteX39" fmla="*/ 262550 w 1062273"/>
                <a:gd name="connsiteY39" fmla="*/ 567351 h 841972"/>
                <a:gd name="connsiteX40" fmla="*/ 289711 w 1062273"/>
                <a:gd name="connsiteY40" fmla="*/ 519065 h 841972"/>
                <a:gd name="connsiteX41" fmla="*/ 295746 w 1062273"/>
                <a:gd name="connsiteY41" fmla="*/ 510012 h 841972"/>
                <a:gd name="connsiteX42" fmla="*/ 298764 w 1062273"/>
                <a:gd name="connsiteY42" fmla="*/ 491905 h 841972"/>
                <a:gd name="connsiteX43" fmla="*/ 292728 w 1062273"/>
                <a:gd name="connsiteY43" fmla="*/ 479834 h 841972"/>
                <a:gd name="connsiteX44" fmla="*/ 301782 w 1062273"/>
                <a:gd name="connsiteY44" fmla="*/ 510012 h 841972"/>
                <a:gd name="connsiteX45" fmla="*/ 310835 w 1062273"/>
                <a:gd name="connsiteY45" fmla="*/ 519065 h 841972"/>
                <a:gd name="connsiteX46" fmla="*/ 319889 w 1062273"/>
                <a:gd name="connsiteY46" fmla="*/ 516048 h 841972"/>
                <a:gd name="connsiteX47" fmla="*/ 331960 w 1062273"/>
                <a:gd name="connsiteY47" fmla="*/ 494923 h 841972"/>
                <a:gd name="connsiteX48" fmla="*/ 344031 w 1062273"/>
                <a:gd name="connsiteY48" fmla="*/ 467763 h 841972"/>
                <a:gd name="connsiteX49" fmla="*/ 359120 w 1062273"/>
                <a:gd name="connsiteY49" fmla="*/ 440602 h 841972"/>
                <a:gd name="connsiteX50" fmla="*/ 365156 w 1062273"/>
                <a:gd name="connsiteY50" fmla="*/ 473798 h 841972"/>
                <a:gd name="connsiteX51" fmla="*/ 374210 w 1062273"/>
                <a:gd name="connsiteY51" fmla="*/ 479834 h 841972"/>
                <a:gd name="connsiteX52" fmla="*/ 389299 w 1062273"/>
                <a:gd name="connsiteY52" fmla="*/ 473798 h 841972"/>
                <a:gd name="connsiteX53" fmla="*/ 398352 w 1062273"/>
                <a:gd name="connsiteY53" fmla="*/ 470780 h 841972"/>
                <a:gd name="connsiteX54" fmla="*/ 401370 w 1062273"/>
                <a:gd name="connsiteY54" fmla="*/ 458709 h 841972"/>
                <a:gd name="connsiteX55" fmla="*/ 407406 w 1062273"/>
                <a:gd name="connsiteY55" fmla="*/ 449656 h 841972"/>
                <a:gd name="connsiteX56" fmla="*/ 410423 w 1062273"/>
                <a:gd name="connsiteY56" fmla="*/ 440602 h 841972"/>
                <a:gd name="connsiteX57" fmla="*/ 425513 w 1062273"/>
                <a:gd name="connsiteY57" fmla="*/ 464745 h 841972"/>
                <a:gd name="connsiteX58" fmla="*/ 440602 w 1062273"/>
                <a:gd name="connsiteY58" fmla="*/ 437584 h 841972"/>
                <a:gd name="connsiteX59" fmla="*/ 452673 w 1062273"/>
                <a:gd name="connsiteY59" fmla="*/ 416460 h 841972"/>
                <a:gd name="connsiteX60" fmla="*/ 470780 w 1062273"/>
                <a:gd name="connsiteY60" fmla="*/ 359121 h 841972"/>
                <a:gd name="connsiteX61" fmla="*/ 485869 w 1062273"/>
                <a:gd name="connsiteY61" fmla="*/ 325925 h 841972"/>
                <a:gd name="connsiteX62" fmla="*/ 497940 w 1062273"/>
                <a:gd name="connsiteY62" fmla="*/ 265568 h 841972"/>
                <a:gd name="connsiteX63" fmla="*/ 500958 w 1062273"/>
                <a:gd name="connsiteY63" fmla="*/ 211248 h 841972"/>
                <a:gd name="connsiteX64" fmla="*/ 506994 w 1062273"/>
                <a:gd name="connsiteY64" fmla="*/ 178052 h 841972"/>
                <a:gd name="connsiteX65" fmla="*/ 513029 w 1062273"/>
                <a:gd name="connsiteY65" fmla="*/ 162963 h 841972"/>
                <a:gd name="connsiteX66" fmla="*/ 513029 w 1062273"/>
                <a:gd name="connsiteY66" fmla="*/ 494923 h 841972"/>
                <a:gd name="connsiteX67" fmla="*/ 525101 w 1062273"/>
                <a:gd name="connsiteY67" fmla="*/ 543208 h 841972"/>
                <a:gd name="connsiteX68" fmla="*/ 531136 w 1062273"/>
                <a:gd name="connsiteY68" fmla="*/ 561315 h 841972"/>
                <a:gd name="connsiteX69" fmla="*/ 534154 w 1062273"/>
                <a:gd name="connsiteY69" fmla="*/ 573386 h 841972"/>
                <a:gd name="connsiteX70" fmla="*/ 543208 w 1062273"/>
                <a:gd name="connsiteY70" fmla="*/ 594511 h 841972"/>
                <a:gd name="connsiteX71" fmla="*/ 558297 w 1062273"/>
                <a:gd name="connsiteY71" fmla="*/ 648832 h 841972"/>
                <a:gd name="connsiteX72" fmla="*/ 555279 w 1062273"/>
                <a:gd name="connsiteY72" fmla="*/ 540190 h 841972"/>
                <a:gd name="connsiteX73" fmla="*/ 552261 w 1062273"/>
                <a:gd name="connsiteY73" fmla="*/ 446638 h 841972"/>
                <a:gd name="connsiteX74" fmla="*/ 549243 w 1062273"/>
                <a:gd name="connsiteY74" fmla="*/ 386281 h 841972"/>
                <a:gd name="connsiteX75" fmla="*/ 543208 w 1062273"/>
                <a:gd name="connsiteY75" fmla="*/ 374210 h 841972"/>
                <a:gd name="connsiteX76" fmla="*/ 540190 w 1062273"/>
                <a:gd name="connsiteY76" fmla="*/ 365157 h 841972"/>
                <a:gd name="connsiteX77" fmla="*/ 540190 w 1062273"/>
                <a:gd name="connsiteY77" fmla="*/ 410424 h 841972"/>
                <a:gd name="connsiteX78" fmla="*/ 555279 w 1062273"/>
                <a:gd name="connsiteY78" fmla="*/ 413442 h 841972"/>
                <a:gd name="connsiteX79" fmla="*/ 573386 w 1062273"/>
                <a:gd name="connsiteY79" fmla="*/ 410424 h 841972"/>
                <a:gd name="connsiteX80" fmla="*/ 582439 w 1062273"/>
                <a:gd name="connsiteY80" fmla="*/ 389299 h 841972"/>
                <a:gd name="connsiteX81" fmla="*/ 573386 w 1062273"/>
                <a:gd name="connsiteY81" fmla="*/ 380246 h 841972"/>
                <a:gd name="connsiteX82" fmla="*/ 579421 w 1062273"/>
                <a:gd name="connsiteY82" fmla="*/ 371192 h 841972"/>
                <a:gd name="connsiteX83" fmla="*/ 627707 w 1062273"/>
                <a:gd name="connsiteY83" fmla="*/ 362139 h 841972"/>
                <a:gd name="connsiteX84" fmla="*/ 666938 w 1062273"/>
                <a:gd name="connsiteY84" fmla="*/ 344032 h 841972"/>
                <a:gd name="connsiteX85" fmla="*/ 790669 w 1062273"/>
                <a:gd name="connsiteY85" fmla="*/ 286693 h 841972"/>
                <a:gd name="connsiteX86" fmla="*/ 854043 w 1062273"/>
                <a:gd name="connsiteY86" fmla="*/ 259533 h 841972"/>
                <a:gd name="connsiteX87" fmla="*/ 941560 w 1062273"/>
                <a:gd name="connsiteY87" fmla="*/ 208230 h 841972"/>
                <a:gd name="connsiteX88" fmla="*/ 977774 w 1062273"/>
                <a:gd name="connsiteY88" fmla="*/ 187105 h 841972"/>
                <a:gd name="connsiteX89" fmla="*/ 1029077 w 1062273"/>
                <a:gd name="connsiteY89" fmla="*/ 159945 h 841972"/>
                <a:gd name="connsiteX90" fmla="*/ 1062273 w 1062273"/>
                <a:gd name="connsiteY90" fmla="*/ 126749 h 841972"/>
                <a:gd name="connsiteX91" fmla="*/ 1059255 w 1062273"/>
                <a:gd name="connsiteY91" fmla="*/ 117695 h 841972"/>
                <a:gd name="connsiteX92" fmla="*/ 1038130 w 1062273"/>
                <a:gd name="connsiteY92" fmla="*/ 123731 h 841972"/>
                <a:gd name="connsiteX93" fmla="*/ 1026059 w 1062273"/>
                <a:gd name="connsiteY93" fmla="*/ 138820 h 841972"/>
                <a:gd name="connsiteX94" fmla="*/ 1001916 w 1062273"/>
                <a:gd name="connsiteY94" fmla="*/ 165980 h 841972"/>
                <a:gd name="connsiteX95" fmla="*/ 935524 w 1062273"/>
                <a:gd name="connsiteY95" fmla="*/ 286693 h 841972"/>
                <a:gd name="connsiteX96" fmla="*/ 896293 w 1062273"/>
                <a:gd name="connsiteY96" fmla="*/ 353085 h 841972"/>
                <a:gd name="connsiteX97" fmla="*/ 844990 w 1062273"/>
                <a:gd name="connsiteY97" fmla="*/ 476816 h 841972"/>
                <a:gd name="connsiteX98" fmla="*/ 820847 w 1062273"/>
                <a:gd name="connsiteY98" fmla="*/ 525101 h 841972"/>
                <a:gd name="connsiteX99" fmla="*/ 820847 w 1062273"/>
                <a:gd name="connsiteY99" fmla="*/ 630725 h 841972"/>
                <a:gd name="connsiteX100" fmla="*/ 826883 w 1062273"/>
                <a:gd name="connsiteY100" fmla="*/ 642796 h 841972"/>
                <a:gd name="connsiteX101" fmla="*/ 817829 w 1062273"/>
                <a:gd name="connsiteY101" fmla="*/ 648832 h 841972"/>
                <a:gd name="connsiteX102" fmla="*/ 751437 w 1062273"/>
                <a:gd name="connsiteY102" fmla="*/ 654867 h 841972"/>
                <a:gd name="connsiteX103" fmla="*/ 703152 w 1062273"/>
                <a:gd name="connsiteY103" fmla="*/ 666939 h 841972"/>
                <a:gd name="connsiteX104" fmla="*/ 467762 w 1062273"/>
                <a:gd name="connsiteY104" fmla="*/ 685046 h 841972"/>
                <a:gd name="connsiteX105" fmla="*/ 380245 w 1062273"/>
                <a:gd name="connsiteY105" fmla="*/ 712206 h 841972"/>
                <a:gd name="connsiteX106" fmla="*/ 347049 w 1062273"/>
                <a:gd name="connsiteY106" fmla="*/ 721260 h 841972"/>
                <a:gd name="connsiteX107" fmla="*/ 331960 w 1062273"/>
                <a:gd name="connsiteY107" fmla="*/ 727295 h 841972"/>
                <a:gd name="connsiteX108" fmla="*/ 368174 w 1062273"/>
                <a:gd name="connsiteY108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08229 w 1062273"/>
                <a:gd name="connsiteY5" fmla="*/ 193141 h 841972"/>
                <a:gd name="connsiteX6" fmla="*/ 223318 w 1062273"/>
                <a:gd name="connsiteY6" fmla="*/ 108642 h 841972"/>
                <a:gd name="connsiteX7" fmla="*/ 226336 w 1062273"/>
                <a:gd name="connsiteY7" fmla="*/ 90535 h 841972"/>
                <a:gd name="connsiteX8" fmla="*/ 217283 w 1062273"/>
                <a:gd name="connsiteY8" fmla="*/ 9054 h 841972"/>
                <a:gd name="connsiteX9" fmla="*/ 211247 w 1062273"/>
                <a:gd name="connsiteY9" fmla="*/ 0 h 841972"/>
                <a:gd name="connsiteX10" fmla="*/ 196158 w 1062273"/>
                <a:gd name="connsiteY10" fmla="*/ 18107 h 841972"/>
                <a:gd name="connsiteX11" fmla="*/ 190122 w 1062273"/>
                <a:gd name="connsiteY11" fmla="*/ 45267 h 841972"/>
                <a:gd name="connsiteX12" fmla="*/ 193140 w 1062273"/>
                <a:gd name="connsiteY12" fmla="*/ 304800 h 841972"/>
                <a:gd name="connsiteX13" fmla="*/ 199176 w 1062273"/>
                <a:gd name="connsiteY13" fmla="*/ 347050 h 841972"/>
                <a:gd name="connsiteX14" fmla="*/ 202194 w 1062273"/>
                <a:gd name="connsiteY14" fmla="*/ 404388 h 841972"/>
                <a:gd name="connsiteX15" fmla="*/ 205212 w 1062273"/>
                <a:gd name="connsiteY15" fmla="*/ 434566 h 841972"/>
                <a:gd name="connsiteX16" fmla="*/ 208229 w 1062273"/>
                <a:gd name="connsiteY16" fmla="*/ 528119 h 841972"/>
                <a:gd name="connsiteX17" fmla="*/ 199176 w 1062273"/>
                <a:gd name="connsiteY17" fmla="*/ 657885 h 841972"/>
                <a:gd name="connsiteX18" fmla="*/ 196158 w 1062273"/>
                <a:gd name="connsiteY18" fmla="*/ 679010 h 841972"/>
                <a:gd name="connsiteX19" fmla="*/ 184087 w 1062273"/>
                <a:gd name="connsiteY19" fmla="*/ 724277 h 841972"/>
                <a:gd name="connsiteX20" fmla="*/ 181069 w 1062273"/>
                <a:gd name="connsiteY20" fmla="*/ 739366 h 841972"/>
                <a:gd name="connsiteX21" fmla="*/ 168998 w 1062273"/>
                <a:gd name="connsiteY21" fmla="*/ 769545 h 841972"/>
                <a:gd name="connsiteX22" fmla="*/ 165980 w 1062273"/>
                <a:gd name="connsiteY22" fmla="*/ 790669 h 841972"/>
                <a:gd name="connsiteX23" fmla="*/ 162962 w 1062273"/>
                <a:gd name="connsiteY23" fmla="*/ 814812 h 841972"/>
                <a:gd name="connsiteX24" fmla="*/ 156926 w 1062273"/>
                <a:gd name="connsiteY24" fmla="*/ 841972 h 841972"/>
                <a:gd name="connsiteX25" fmla="*/ 159944 w 1062273"/>
                <a:gd name="connsiteY25" fmla="*/ 675992 h 841972"/>
                <a:gd name="connsiteX26" fmla="*/ 172016 w 1062273"/>
                <a:gd name="connsiteY26" fmla="*/ 630725 h 841972"/>
                <a:gd name="connsiteX27" fmla="*/ 178051 w 1062273"/>
                <a:gd name="connsiteY27" fmla="*/ 609600 h 841972"/>
                <a:gd name="connsiteX28" fmla="*/ 181069 w 1062273"/>
                <a:gd name="connsiteY28" fmla="*/ 585458 h 841972"/>
                <a:gd name="connsiteX29" fmla="*/ 184087 w 1062273"/>
                <a:gd name="connsiteY29" fmla="*/ 537172 h 841972"/>
                <a:gd name="connsiteX30" fmla="*/ 193140 w 1062273"/>
                <a:gd name="connsiteY30" fmla="*/ 497941 h 841972"/>
                <a:gd name="connsiteX31" fmla="*/ 199176 w 1062273"/>
                <a:gd name="connsiteY31" fmla="*/ 476816 h 841972"/>
                <a:gd name="connsiteX32" fmla="*/ 205212 w 1062273"/>
                <a:gd name="connsiteY32" fmla="*/ 467763 h 841972"/>
                <a:gd name="connsiteX33" fmla="*/ 214265 w 1062273"/>
                <a:gd name="connsiteY33" fmla="*/ 473798 h 841972"/>
                <a:gd name="connsiteX34" fmla="*/ 226336 w 1062273"/>
                <a:gd name="connsiteY34" fmla="*/ 503976 h 841972"/>
                <a:gd name="connsiteX35" fmla="*/ 232372 w 1062273"/>
                <a:gd name="connsiteY35" fmla="*/ 516048 h 841972"/>
                <a:gd name="connsiteX36" fmla="*/ 241425 w 1062273"/>
                <a:gd name="connsiteY36" fmla="*/ 540190 h 841972"/>
                <a:gd name="connsiteX37" fmla="*/ 250479 w 1062273"/>
                <a:gd name="connsiteY37" fmla="*/ 561315 h 841972"/>
                <a:gd name="connsiteX38" fmla="*/ 262550 w 1062273"/>
                <a:gd name="connsiteY38" fmla="*/ 567351 h 841972"/>
                <a:gd name="connsiteX39" fmla="*/ 289711 w 1062273"/>
                <a:gd name="connsiteY39" fmla="*/ 519065 h 841972"/>
                <a:gd name="connsiteX40" fmla="*/ 295746 w 1062273"/>
                <a:gd name="connsiteY40" fmla="*/ 510012 h 841972"/>
                <a:gd name="connsiteX41" fmla="*/ 298764 w 1062273"/>
                <a:gd name="connsiteY41" fmla="*/ 491905 h 841972"/>
                <a:gd name="connsiteX42" fmla="*/ 292728 w 1062273"/>
                <a:gd name="connsiteY42" fmla="*/ 479834 h 841972"/>
                <a:gd name="connsiteX43" fmla="*/ 301782 w 1062273"/>
                <a:gd name="connsiteY43" fmla="*/ 510012 h 841972"/>
                <a:gd name="connsiteX44" fmla="*/ 310835 w 1062273"/>
                <a:gd name="connsiteY44" fmla="*/ 519065 h 841972"/>
                <a:gd name="connsiteX45" fmla="*/ 319889 w 1062273"/>
                <a:gd name="connsiteY45" fmla="*/ 516048 h 841972"/>
                <a:gd name="connsiteX46" fmla="*/ 331960 w 1062273"/>
                <a:gd name="connsiteY46" fmla="*/ 494923 h 841972"/>
                <a:gd name="connsiteX47" fmla="*/ 344031 w 1062273"/>
                <a:gd name="connsiteY47" fmla="*/ 467763 h 841972"/>
                <a:gd name="connsiteX48" fmla="*/ 359120 w 1062273"/>
                <a:gd name="connsiteY48" fmla="*/ 440602 h 841972"/>
                <a:gd name="connsiteX49" fmla="*/ 365156 w 1062273"/>
                <a:gd name="connsiteY49" fmla="*/ 473798 h 841972"/>
                <a:gd name="connsiteX50" fmla="*/ 374210 w 1062273"/>
                <a:gd name="connsiteY50" fmla="*/ 479834 h 841972"/>
                <a:gd name="connsiteX51" fmla="*/ 389299 w 1062273"/>
                <a:gd name="connsiteY51" fmla="*/ 473798 h 841972"/>
                <a:gd name="connsiteX52" fmla="*/ 398352 w 1062273"/>
                <a:gd name="connsiteY52" fmla="*/ 470780 h 841972"/>
                <a:gd name="connsiteX53" fmla="*/ 401370 w 1062273"/>
                <a:gd name="connsiteY53" fmla="*/ 458709 h 841972"/>
                <a:gd name="connsiteX54" fmla="*/ 407406 w 1062273"/>
                <a:gd name="connsiteY54" fmla="*/ 449656 h 841972"/>
                <a:gd name="connsiteX55" fmla="*/ 410423 w 1062273"/>
                <a:gd name="connsiteY55" fmla="*/ 440602 h 841972"/>
                <a:gd name="connsiteX56" fmla="*/ 425513 w 1062273"/>
                <a:gd name="connsiteY56" fmla="*/ 464745 h 841972"/>
                <a:gd name="connsiteX57" fmla="*/ 440602 w 1062273"/>
                <a:gd name="connsiteY57" fmla="*/ 437584 h 841972"/>
                <a:gd name="connsiteX58" fmla="*/ 452673 w 1062273"/>
                <a:gd name="connsiteY58" fmla="*/ 416460 h 841972"/>
                <a:gd name="connsiteX59" fmla="*/ 470780 w 1062273"/>
                <a:gd name="connsiteY59" fmla="*/ 359121 h 841972"/>
                <a:gd name="connsiteX60" fmla="*/ 485869 w 1062273"/>
                <a:gd name="connsiteY60" fmla="*/ 325925 h 841972"/>
                <a:gd name="connsiteX61" fmla="*/ 497940 w 1062273"/>
                <a:gd name="connsiteY61" fmla="*/ 265568 h 841972"/>
                <a:gd name="connsiteX62" fmla="*/ 500958 w 1062273"/>
                <a:gd name="connsiteY62" fmla="*/ 211248 h 841972"/>
                <a:gd name="connsiteX63" fmla="*/ 506994 w 1062273"/>
                <a:gd name="connsiteY63" fmla="*/ 178052 h 841972"/>
                <a:gd name="connsiteX64" fmla="*/ 513029 w 1062273"/>
                <a:gd name="connsiteY64" fmla="*/ 162963 h 841972"/>
                <a:gd name="connsiteX65" fmla="*/ 513029 w 1062273"/>
                <a:gd name="connsiteY65" fmla="*/ 494923 h 841972"/>
                <a:gd name="connsiteX66" fmla="*/ 525101 w 1062273"/>
                <a:gd name="connsiteY66" fmla="*/ 543208 h 841972"/>
                <a:gd name="connsiteX67" fmla="*/ 531136 w 1062273"/>
                <a:gd name="connsiteY67" fmla="*/ 561315 h 841972"/>
                <a:gd name="connsiteX68" fmla="*/ 534154 w 1062273"/>
                <a:gd name="connsiteY68" fmla="*/ 573386 h 841972"/>
                <a:gd name="connsiteX69" fmla="*/ 543208 w 1062273"/>
                <a:gd name="connsiteY69" fmla="*/ 594511 h 841972"/>
                <a:gd name="connsiteX70" fmla="*/ 558297 w 1062273"/>
                <a:gd name="connsiteY70" fmla="*/ 648832 h 841972"/>
                <a:gd name="connsiteX71" fmla="*/ 555279 w 1062273"/>
                <a:gd name="connsiteY71" fmla="*/ 540190 h 841972"/>
                <a:gd name="connsiteX72" fmla="*/ 552261 w 1062273"/>
                <a:gd name="connsiteY72" fmla="*/ 446638 h 841972"/>
                <a:gd name="connsiteX73" fmla="*/ 549243 w 1062273"/>
                <a:gd name="connsiteY73" fmla="*/ 386281 h 841972"/>
                <a:gd name="connsiteX74" fmla="*/ 543208 w 1062273"/>
                <a:gd name="connsiteY74" fmla="*/ 374210 h 841972"/>
                <a:gd name="connsiteX75" fmla="*/ 540190 w 1062273"/>
                <a:gd name="connsiteY75" fmla="*/ 365157 h 841972"/>
                <a:gd name="connsiteX76" fmla="*/ 540190 w 1062273"/>
                <a:gd name="connsiteY76" fmla="*/ 410424 h 841972"/>
                <a:gd name="connsiteX77" fmla="*/ 555279 w 1062273"/>
                <a:gd name="connsiteY77" fmla="*/ 413442 h 841972"/>
                <a:gd name="connsiteX78" fmla="*/ 573386 w 1062273"/>
                <a:gd name="connsiteY78" fmla="*/ 410424 h 841972"/>
                <a:gd name="connsiteX79" fmla="*/ 582439 w 1062273"/>
                <a:gd name="connsiteY79" fmla="*/ 389299 h 841972"/>
                <a:gd name="connsiteX80" fmla="*/ 573386 w 1062273"/>
                <a:gd name="connsiteY80" fmla="*/ 380246 h 841972"/>
                <a:gd name="connsiteX81" fmla="*/ 579421 w 1062273"/>
                <a:gd name="connsiteY81" fmla="*/ 371192 h 841972"/>
                <a:gd name="connsiteX82" fmla="*/ 627707 w 1062273"/>
                <a:gd name="connsiteY82" fmla="*/ 362139 h 841972"/>
                <a:gd name="connsiteX83" fmla="*/ 666938 w 1062273"/>
                <a:gd name="connsiteY83" fmla="*/ 344032 h 841972"/>
                <a:gd name="connsiteX84" fmla="*/ 790669 w 1062273"/>
                <a:gd name="connsiteY84" fmla="*/ 286693 h 841972"/>
                <a:gd name="connsiteX85" fmla="*/ 854043 w 1062273"/>
                <a:gd name="connsiteY85" fmla="*/ 259533 h 841972"/>
                <a:gd name="connsiteX86" fmla="*/ 941560 w 1062273"/>
                <a:gd name="connsiteY86" fmla="*/ 208230 h 841972"/>
                <a:gd name="connsiteX87" fmla="*/ 977774 w 1062273"/>
                <a:gd name="connsiteY87" fmla="*/ 187105 h 841972"/>
                <a:gd name="connsiteX88" fmla="*/ 1029077 w 1062273"/>
                <a:gd name="connsiteY88" fmla="*/ 159945 h 841972"/>
                <a:gd name="connsiteX89" fmla="*/ 1062273 w 1062273"/>
                <a:gd name="connsiteY89" fmla="*/ 126749 h 841972"/>
                <a:gd name="connsiteX90" fmla="*/ 1059255 w 1062273"/>
                <a:gd name="connsiteY90" fmla="*/ 117695 h 841972"/>
                <a:gd name="connsiteX91" fmla="*/ 1038130 w 1062273"/>
                <a:gd name="connsiteY91" fmla="*/ 123731 h 841972"/>
                <a:gd name="connsiteX92" fmla="*/ 1026059 w 1062273"/>
                <a:gd name="connsiteY92" fmla="*/ 138820 h 841972"/>
                <a:gd name="connsiteX93" fmla="*/ 1001916 w 1062273"/>
                <a:gd name="connsiteY93" fmla="*/ 165980 h 841972"/>
                <a:gd name="connsiteX94" fmla="*/ 935524 w 1062273"/>
                <a:gd name="connsiteY94" fmla="*/ 286693 h 841972"/>
                <a:gd name="connsiteX95" fmla="*/ 896293 w 1062273"/>
                <a:gd name="connsiteY95" fmla="*/ 353085 h 841972"/>
                <a:gd name="connsiteX96" fmla="*/ 844990 w 1062273"/>
                <a:gd name="connsiteY96" fmla="*/ 476816 h 841972"/>
                <a:gd name="connsiteX97" fmla="*/ 820847 w 1062273"/>
                <a:gd name="connsiteY97" fmla="*/ 525101 h 841972"/>
                <a:gd name="connsiteX98" fmla="*/ 820847 w 1062273"/>
                <a:gd name="connsiteY98" fmla="*/ 630725 h 841972"/>
                <a:gd name="connsiteX99" fmla="*/ 826883 w 1062273"/>
                <a:gd name="connsiteY99" fmla="*/ 642796 h 841972"/>
                <a:gd name="connsiteX100" fmla="*/ 817829 w 1062273"/>
                <a:gd name="connsiteY100" fmla="*/ 648832 h 841972"/>
                <a:gd name="connsiteX101" fmla="*/ 751437 w 1062273"/>
                <a:gd name="connsiteY101" fmla="*/ 654867 h 841972"/>
                <a:gd name="connsiteX102" fmla="*/ 703152 w 1062273"/>
                <a:gd name="connsiteY102" fmla="*/ 666939 h 841972"/>
                <a:gd name="connsiteX103" fmla="*/ 467762 w 1062273"/>
                <a:gd name="connsiteY103" fmla="*/ 685046 h 841972"/>
                <a:gd name="connsiteX104" fmla="*/ 380245 w 1062273"/>
                <a:gd name="connsiteY104" fmla="*/ 712206 h 841972"/>
                <a:gd name="connsiteX105" fmla="*/ 347049 w 1062273"/>
                <a:gd name="connsiteY105" fmla="*/ 721260 h 841972"/>
                <a:gd name="connsiteX106" fmla="*/ 331960 w 1062273"/>
                <a:gd name="connsiteY106" fmla="*/ 727295 h 841972"/>
                <a:gd name="connsiteX107" fmla="*/ 368174 w 1062273"/>
                <a:gd name="connsiteY107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08229 w 1062273"/>
                <a:gd name="connsiteY5" fmla="*/ 193141 h 841972"/>
                <a:gd name="connsiteX6" fmla="*/ 226336 w 1062273"/>
                <a:gd name="connsiteY6" fmla="*/ 90535 h 841972"/>
                <a:gd name="connsiteX7" fmla="*/ 217283 w 1062273"/>
                <a:gd name="connsiteY7" fmla="*/ 9054 h 841972"/>
                <a:gd name="connsiteX8" fmla="*/ 211247 w 1062273"/>
                <a:gd name="connsiteY8" fmla="*/ 0 h 841972"/>
                <a:gd name="connsiteX9" fmla="*/ 196158 w 1062273"/>
                <a:gd name="connsiteY9" fmla="*/ 18107 h 841972"/>
                <a:gd name="connsiteX10" fmla="*/ 190122 w 1062273"/>
                <a:gd name="connsiteY10" fmla="*/ 45267 h 841972"/>
                <a:gd name="connsiteX11" fmla="*/ 193140 w 1062273"/>
                <a:gd name="connsiteY11" fmla="*/ 304800 h 841972"/>
                <a:gd name="connsiteX12" fmla="*/ 199176 w 1062273"/>
                <a:gd name="connsiteY12" fmla="*/ 347050 h 841972"/>
                <a:gd name="connsiteX13" fmla="*/ 202194 w 1062273"/>
                <a:gd name="connsiteY13" fmla="*/ 404388 h 841972"/>
                <a:gd name="connsiteX14" fmla="*/ 205212 w 1062273"/>
                <a:gd name="connsiteY14" fmla="*/ 434566 h 841972"/>
                <a:gd name="connsiteX15" fmla="*/ 208229 w 1062273"/>
                <a:gd name="connsiteY15" fmla="*/ 528119 h 841972"/>
                <a:gd name="connsiteX16" fmla="*/ 199176 w 1062273"/>
                <a:gd name="connsiteY16" fmla="*/ 657885 h 841972"/>
                <a:gd name="connsiteX17" fmla="*/ 196158 w 1062273"/>
                <a:gd name="connsiteY17" fmla="*/ 679010 h 841972"/>
                <a:gd name="connsiteX18" fmla="*/ 184087 w 1062273"/>
                <a:gd name="connsiteY18" fmla="*/ 724277 h 841972"/>
                <a:gd name="connsiteX19" fmla="*/ 181069 w 1062273"/>
                <a:gd name="connsiteY19" fmla="*/ 739366 h 841972"/>
                <a:gd name="connsiteX20" fmla="*/ 168998 w 1062273"/>
                <a:gd name="connsiteY20" fmla="*/ 769545 h 841972"/>
                <a:gd name="connsiteX21" fmla="*/ 165980 w 1062273"/>
                <a:gd name="connsiteY21" fmla="*/ 790669 h 841972"/>
                <a:gd name="connsiteX22" fmla="*/ 162962 w 1062273"/>
                <a:gd name="connsiteY22" fmla="*/ 814812 h 841972"/>
                <a:gd name="connsiteX23" fmla="*/ 156926 w 1062273"/>
                <a:gd name="connsiteY23" fmla="*/ 841972 h 841972"/>
                <a:gd name="connsiteX24" fmla="*/ 159944 w 1062273"/>
                <a:gd name="connsiteY24" fmla="*/ 675992 h 841972"/>
                <a:gd name="connsiteX25" fmla="*/ 172016 w 1062273"/>
                <a:gd name="connsiteY25" fmla="*/ 630725 h 841972"/>
                <a:gd name="connsiteX26" fmla="*/ 178051 w 1062273"/>
                <a:gd name="connsiteY26" fmla="*/ 609600 h 841972"/>
                <a:gd name="connsiteX27" fmla="*/ 181069 w 1062273"/>
                <a:gd name="connsiteY27" fmla="*/ 585458 h 841972"/>
                <a:gd name="connsiteX28" fmla="*/ 184087 w 1062273"/>
                <a:gd name="connsiteY28" fmla="*/ 537172 h 841972"/>
                <a:gd name="connsiteX29" fmla="*/ 193140 w 1062273"/>
                <a:gd name="connsiteY29" fmla="*/ 497941 h 841972"/>
                <a:gd name="connsiteX30" fmla="*/ 199176 w 1062273"/>
                <a:gd name="connsiteY30" fmla="*/ 476816 h 841972"/>
                <a:gd name="connsiteX31" fmla="*/ 205212 w 1062273"/>
                <a:gd name="connsiteY31" fmla="*/ 467763 h 841972"/>
                <a:gd name="connsiteX32" fmla="*/ 214265 w 1062273"/>
                <a:gd name="connsiteY32" fmla="*/ 473798 h 841972"/>
                <a:gd name="connsiteX33" fmla="*/ 226336 w 1062273"/>
                <a:gd name="connsiteY33" fmla="*/ 503976 h 841972"/>
                <a:gd name="connsiteX34" fmla="*/ 232372 w 1062273"/>
                <a:gd name="connsiteY34" fmla="*/ 516048 h 841972"/>
                <a:gd name="connsiteX35" fmla="*/ 241425 w 1062273"/>
                <a:gd name="connsiteY35" fmla="*/ 540190 h 841972"/>
                <a:gd name="connsiteX36" fmla="*/ 250479 w 1062273"/>
                <a:gd name="connsiteY36" fmla="*/ 561315 h 841972"/>
                <a:gd name="connsiteX37" fmla="*/ 262550 w 1062273"/>
                <a:gd name="connsiteY37" fmla="*/ 567351 h 841972"/>
                <a:gd name="connsiteX38" fmla="*/ 289711 w 1062273"/>
                <a:gd name="connsiteY38" fmla="*/ 519065 h 841972"/>
                <a:gd name="connsiteX39" fmla="*/ 295746 w 1062273"/>
                <a:gd name="connsiteY39" fmla="*/ 510012 h 841972"/>
                <a:gd name="connsiteX40" fmla="*/ 298764 w 1062273"/>
                <a:gd name="connsiteY40" fmla="*/ 491905 h 841972"/>
                <a:gd name="connsiteX41" fmla="*/ 292728 w 1062273"/>
                <a:gd name="connsiteY41" fmla="*/ 479834 h 841972"/>
                <a:gd name="connsiteX42" fmla="*/ 301782 w 1062273"/>
                <a:gd name="connsiteY42" fmla="*/ 510012 h 841972"/>
                <a:gd name="connsiteX43" fmla="*/ 310835 w 1062273"/>
                <a:gd name="connsiteY43" fmla="*/ 519065 h 841972"/>
                <a:gd name="connsiteX44" fmla="*/ 319889 w 1062273"/>
                <a:gd name="connsiteY44" fmla="*/ 516048 h 841972"/>
                <a:gd name="connsiteX45" fmla="*/ 331960 w 1062273"/>
                <a:gd name="connsiteY45" fmla="*/ 494923 h 841972"/>
                <a:gd name="connsiteX46" fmla="*/ 344031 w 1062273"/>
                <a:gd name="connsiteY46" fmla="*/ 467763 h 841972"/>
                <a:gd name="connsiteX47" fmla="*/ 359120 w 1062273"/>
                <a:gd name="connsiteY47" fmla="*/ 440602 h 841972"/>
                <a:gd name="connsiteX48" fmla="*/ 365156 w 1062273"/>
                <a:gd name="connsiteY48" fmla="*/ 473798 h 841972"/>
                <a:gd name="connsiteX49" fmla="*/ 374210 w 1062273"/>
                <a:gd name="connsiteY49" fmla="*/ 479834 h 841972"/>
                <a:gd name="connsiteX50" fmla="*/ 389299 w 1062273"/>
                <a:gd name="connsiteY50" fmla="*/ 473798 h 841972"/>
                <a:gd name="connsiteX51" fmla="*/ 398352 w 1062273"/>
                <a:gd name="connsiteY51" fmla="*/ 470780 h 841972"/>
                <a:gd name="connsiteX52" fmla="*/ 401370 w 1062273"/>
                <a:gd name="connsiteY52" fmla="*/ 458709 h 841972"/>
                <a:gd name="connsiteX53" fmla="*/ 407406 w 1062273"/>
                <a:gd name="connsiteY53" fmla="*/ 449656 h 841972"/>
                <a:gd name="connsiteX54" fmla="*/ 410423 w 1062273"/>
                <a:gd name="connsiteY54" fmla="*/ 440602 h 841972"/>
                <a:gd name="connsiteX55" fmla="*/ 425513 w 1062273"/>
                <a:gd name="connsiteY55" fmla="*/ 464745 h 841972"/>
                <a:gd name="connsiteX56" fmla="*/ 440602 w 1062273"/>
                <a:gd name="connsiteY56" fmla="*/ 437584 h 841972"/>
                <a:gd name="connsiteX57" fmla="*/ 452673 w 1062273"/>
                <a:gd name="connsiteY57" fmla="*/ 416460 h 841972"/>
                <a:gd name="connsiteX58" fmla="*/ 470780 w 1062273"/>
                <a:gd name="connsiteY58" fmla="*/ 359121 h 841972"/>
                <a:gd name="connsiteX59" fmla="*/ 485869 w 1062273"/>
                <a:gd name="connsiteY59" fmla="*/ 325925 h 841972"/>
                <a:gd name="connsiteX60" fmla="*/ 497940 w 1062273"/>
                <a:gd name="connsiteY60" fmla="*/ 265568 h 841972"/>
                <a:gd name="connsiteX61" fmla="*/ 500958 w 1062273"/>
                <a:gd name="connsiteY61" fmla="*/ 211248 h 841972"/>
                <a:gd name="connsiteX62" fmla="*/ 506994 w 1062273"/>
                <a:gd name="connsiteY62" fmla="*/ 178052 h 841972"/>
                <a:gd name="connsiteX63" fmla="*/ 513029 w 1062273"/>
                <a:gd name="connsiteY63" fmla="*/ 162963 h 841972"/>
                <a:gd name="connsiteX64" fmla="*/ 513029 w 1062273"/>
                <a:gd name="connsiteY64" fmla="*/ 494923 h 841972"/>
                <a:gd name="connsiteX65" fmla="*/ 525101 w 1062273"/>
                <a:gd name="connsiteY65" fmla="*/ 543208 h 841972"/>
                <a:gd name="connsiteX66" fmla="*/ 531136 w 1062273"/>
                <a:gd name="connsiteY66" fmla="*/ 561315 h 841972"/>
                <a:gd name="connsiteX67" fmla="*/ 534154 w 1062273"/>
                <a:gd name="connsiteY67" fmla="*/ 573386 h 841972"/>
                <a:gd name="connsiteX68" fmla="*/ 543208 w 1062273"/>
                <a:gd name="connsiteY68" fmla="*/ 594511 h 841972"/>
                <a:gd name="connsiteX69" fmla="*/ 558297 w 1062273"/>
                <a:gd name="connsiteY69" fmla="*/ 648832 h 841972"/>
                <a:gd name="connsiteX70" fmla="*/ 555279 w 1062273"/>
                <a:gd name="connsiteY70" fmla="*/ 540190 h 841972"/>
                <a:gd name="connsiteX71" fmla="*/ 552261 w 1062273"/>
                <a:gd name="connsiteY71" fmla="*/ 446638 h 841972"/>
                <a:gd name="connsiteX72" fmla="*/ 549243 w 1062273"/>
                <a:gd name="connsiteY72" fmla="*/ 386281 h 841972"/>
                <a:gd name="connsiteX73" fmla="*/ 543208 w 1062273"/>
                <a:gd name="connsiteY73" fmla="*/ 374210 h 841972"/>
                <a:gd name="connsiteX74" fmla="*/ 540190 w 1062273"/>
                <a:gd name="connsiteY74" fmla="*/ 365157 h 841972"/>
                <a:gd name="connsiteX75" fmla="*/ 540190 w 1062273"/>
                <a:gd name="connsiteY75" fmla="*/ 410424 h 841972"/>
                <a:gd name="connsiteX76" fmla="*/ 555279 w 1062273"/>
                <a:gd name="connsiteY76" fmla="*/ 413442 h 841972"/>
                <a:gd name="connsiteX77" fmla="*/ 573386 w 1062273"/>
                <a:gd name="connsiteY77" fmla="*/ 410424 h 841972"/>
                <a:gd name="connsiteX78" fmla="*/ 582439 w 1062273"/>
                <a:gd name="connsiteY78" fmla="*/ 389299 h 841972"/>
                <a:gd name="connsiteX79" fmla="*/ 573386 w 1062273"/>
                <a:gd name="connsiteY79" fmla="*/ 380246 h 841972"/>
                <a:gd name="connsiteX80" fmla="*/ 579421 w 1062273"/>
                <a:gd name="connsiteY80" fmla="*/ 371192 h 841972"/>
                <a:gd name="connsiteX81" fmla="*/ 627707 w 1062273"/>
                <a:gd name="connsiteY81" fmla="*/ 362139 h 841972"/>
                <a:gd name="connsiteX82" fmla="*/ 666938 w 1062273"/>
                <a:gd name="connsiteY82" fmla="*/ 344032 h 841972"/>
                <a:gd name="connsiteX83" fmla="*/ 790669 w 1062273"/>
                <a:gd name="connsiteY83" fmla="*/ 286693 h 841972"/>
                <a:gd name="connsiteX84" fmla="*/ 854043 w 1062273"/>
                <a:gd name="connsiteY84" fmla="*/ 259533 h 841972"/>
                <a:gd name="connsiteX85" fmla="*/ 941560 w 1062273"/>
                <a:gd name="connsiteY85" fmla="*/ 208230 h 841972"/>
                <a:gd name="connsiteX86" fmla="*/ 977774 w 1062273"/>
                <a:gd name="connsiteY86" fmla="*/ 187105 h 841972"/>
                <a:gd name="connsiteX87" fmla="*/ 1029077 w 1062273"/>
                <a:gd name="connsiteY87" fmla="*/ 159945 h 841972"/>
                <a:gd name="connsiteX88" fmla="*/ 1062273 w 1062273"/>
                <a:gd name="connsiteY88" fmla="*/ 126749 h 841972"/>
                <a:gd name="connsiteX89" fmla="*/ 1059255 w 1062273"/>
                <a:gd name="connsiteY89" fmla="*/ 117695 h 841972"/>
                <a:gd name="connsiteX90" fmla="*/ 1038130 w 1062273"/>
                <a:gd name="connsiteY90" fmla="*/ 123731 h 841972"/>
                <a:gd name="connsiteX91" fmla="*/ 1026059 w 1062273"/>
                <a:gd name="connsiteY91" fmla="*/ 138820 h 841972"/>
                <a:gd name="connsiteX92" fmla="*/ 1001916 w 1062273"/>
                <a:gd name="connsiteY92" fmla="*/ 165980 h 841972"/>
                <a:gd name="connsiteX93" fmla="*/ 935524 w 1062273"/>
                <a:gd name="connsiteY93" fmla="*/ 286693 h 841972"/>
                <a:gd name="connsiteX94" fmla="*/ 896293 w 1062273"/>
                <a:gd name="connsiteY94" fmla="*/ 353085 h 841972"/>
                <a:gd name="connsiteX95" fmla="*/ 844990 w 1062273"/>
                <a:gd name="connsiteY95" fmla="*/ 476816 h 841972"/>
                <a:gd name="connsiteX96" fmla="*/ 820847 w 1062273"/>
                <a:gd name="connsiteY96" fmla="*/ 525101 h 841972"/>
                <a:gd name="connsiteX97" fmla="*/ 820847 w 1062273"/>
                <a:gd name="connsiteY97" fmla="*/ 630725 h 841972"/>
                <a:gd name="connsiteX98" fmla="*/ 826883 w 1062273"/>
                <a:gd name="connsiteY98" fmla="*/ 642796 h 841972"/>
                <a:gd name="connsiteX99" fmla="*/ 817829 w 1062273"/>
                <a:gd name="connsiteY99" fmla="*/ 648832 h 841972"/>
                <a:gd name="connsiteX100" fmla="*/ 751437 w 1062273"/>
                <a:gd name="connsiteY100" fmla="*/ 654867 h 841972"/>
                <a:gd name="connsiteX101" fmla="*/ 703152 w 1062273"/>
                <a:gd name="connsiteY101" fmla="*/ 666939 h 841972"/>
                <a:gd name="connsiteX102" fmla="*/ 467762 w 1062273"/>
                <a:gd name="connsiteY102" fmla="*/ 685046 h 841972"/>
                <a:gd name="connsiteX103" fmla="*/ 380245 w 1062273"/>
                <a:gd name="connsiteY103" fmla="*/ 712206 h 841972"/>
                <a:gd name="connsiteX104" fmla="*/ 347049 w 1062273"/>
                <a:gd name="connsiteY104" fmla="*/ 721260 h 841972"/>
                <a:gd name="connsiteX105" fmla="*/ 331960 w 1062273"/>
                <a:gd name="connsiteY105" fmla="*/ 727295 h 841972"/>
                <a:gd name="connsiteX106" fmla="*/ 368174 w 1062273"/>
                <a:gd name="connsiteY106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26336 w 1062273"/>
                <a:gd name="connsiteY5" fmla="*/ 90535 h 841972"/>
                <a:gd name="connsiteX6" fmla="*/ 217283 w 1062273"/>
                <a:gd name="connsiteY6" fmla="*/ 9054 h 841972"/>
                <a:gd name="connsiteX7" fmla="*/ 211247 w 1062273"/>
                <a:gd name="connsiteY7" fmla="*/ 0 h 841972"/>
                <a:gd name="connsiteX8" fmla="*/ 196158 w 1062273"/>
                <a:gd name="connsiteY8" fmla="*/ 18107 h 841972"/>
                <a:gd name="connsiteX9" fmla="*/ 190122 w 1062273"/>
                <a:gd name="connsiteY9" fmla="*/ 45267 h 841972"/>
                <a:gd name="connsiteX10" fmla="*/ 193140 w 1062273"/>
                <a:gd name="connsiteY10" fmla="*/ 304800 h 841972"/>
                <a:gd name="connsiteX11" fmla="*/ 199176 w 1062273"/>
                <a:gd name="connsiteY11" fmla="*/ 347050 h 841972"/>
                <a:gd name="connsiteX12" fmla="*/ 202194 w 1062273"/>
                <a:gd name="connsiteY12" fmla="*/ 404388 h 841972"/>
                <a:gd name="connsiteX13" fmla="*/ 205212 w 1062273"/>
                <a:gd name="connsiteY13" fmla="*/ 434566 h 841972"/>
                <a:gd name="connsiteX14" fmla="*/ 208229 w 1062273"/>
                <a:gd name="connsiteY14" fmla="*/ 528119 h 841972"/>
                <a:gd name="connsiteX15" fmla="*/ 199176 w 1062273"/>
                <a:gd name="connsiteY15" fmla="*/ 657885 h 841972"/>
                <a:gd name="connsiteX16" fmla="*/ 196158 w 1062273"/>
                <a:gd name="connsiteY16" fmla="*/ 679010 h 841972"/>
                <a:gd name="connsiteX17" fmla="*/ 184087 w 1062273"/>
                <a:gd name="connsiteY17" fmla="*/ 724277 h 841972"/>
                <a:gd name="connsiteX18" fmla="*/ 181069 w 1062273"/>
                <a:gd name="connsiteY18" fmla="*/ 739366 h 841972"/>
                <a:gd name="connsiteX19" fmla="*/ 168998 w 1062273"/>
                <a:gd name="connsiteY19" fmla="*/ 769545 h 841972"/>
                <a:gd name="connsiteX20" fmla="*/ 165980 w 1062273"/>
                <a:gd name="connsiteY20" fmla="*/ 790669 h 841972"/>
                <a:gd name="connsiteX21" fmla="*/ 162962 w 1062273"/>
                <a:gd name="connsiteY21" fmla="*/ 814812 h 841972"/>
                <a:gd name="connsiteX22" fmla="*/ 156926 w 1062273"/>
                <a:gd name="connsiteY22" fmla="*/ 841972 h 841972"/>
                <a:gd name="connsiteX23" fmla="*/ 159944 w 1062273"/>
                <a:gd name="connsiteY23" fmla="*/ 675992 h 841972"/>
                <a:gd name="connsiteX24" fmla="*/ 172016 w 1062273"/>
                <a:gd name="connsiteY24" fmla="*/ 630725 h 841972"/>
                <a:gd name="connsiteX25" fmla="*/ 178051 w 1062273"/>
                <a:gd name="connsiteY25" fmla="*/ 609600 h 841972"/>
                <a:gd name="connsiteX26" fmla="*/ 181069 w 1062273"/>
                <a:gd name="connsiteY26" fmla="*/ 585458 h 841972"/>
                <a:gd name="connsiteX27" fmla="*/ 184087 w 1062273"/>
                <a:gd name="connsiteY27" fmla="*/ 537172 h 841972"/>
                <a:gd name="connsiteX28" fmla="*/ 193140 w 1062273"/>
                <a:gd name="connsiteY28" fmla="*/ 497941 h 841972"/>
                <a:gd name="connsiteX29" fmla="*/ 199176 w 1062273"/>
                <a:gd name="connsiteY29" fmla="*/ 476816 h 841972"/>
                <a:gd name="connsiteX30" fmla="*/ 205212 w 1062273"/>
                <a:gd name="connsiteY30" fmla="*/ 467763 h 841972"/>
                <a:gd name="connsiteX31" fmla="*/ 214265 w 1062273"/>
                <a:gd name="connsiteY31" fmla="*/ 473798 h 841972"/>
                <a:gd name="connsiteX32" fmla="*/ 226336 w 1062273"/>
                <a:gd name="connsiteY32" fmla="*/ 503976 h 841972"/>
                <a:gd name="connsiteX33" fmla="*/ 232372 w 1062273"/>
                <a:gd name="connsiteY33" fmla="*/ 516048 h 841972"/>
                <a:gd name="connsiteX34" fmla="*/ 241425 w 1062273"/>
                <a:gd name="connsiteY34" fmla="*/ 540190 h 841972"/>
                <a:gd name="connsiteX35" fmla="*/ 250479 w 1062273"/>
                <a:gd name="connsiteY35" fmla="*/ 561315 h 841972"/>
                <a:gd name="connsiteX36" fmla="*/ 262550 w 1062273"/>
                <a:gd name="connsiteY36" fmla="*/ 567351 h 841972"/>
                <a:gd name="connsiteX37" fmla="*/ 289711 w 1062273"/>
                <a:gd name="connsiteY37" fmla="*/ 519065 h 841972"/>
                <a:gd name="connsiteX38" fmla="*/ 295746 w 1062273"/>
                <a:gd name="connsiteY38" fmla="*/ 510012 h 841972"/>
                <a:gd name="connsiteX39" fmla="*/ 298764 w 1062273"/>
                <a:gd name="connsiteY39" fmla="*/ 491905 h 841972"/>
                <a:gd name="connsiteX40" fmla="*/ 292728 w 1062273"/>
                <a:gd name="connsiteY40" fmla="*/ 479834 h 841972"/>
                <a:gd name="connsiteX41" fmla="*/ 301782 w 1062273"/>
                <a:gd name="connsiteY41" fmla="*/ 510012 h 841972"/>
                <a:gd name="connsiteX42" fmla="*/ 310835 w 1062273"/>
                <a:gd name="connsiteY42" fmla="*/ 519065 h 841972"/>
                <a:gd name="connsiteX43" fmla="*/ 319889 w 1062273"/>
                <a:gd name="connsiteY43" fmla="*/ 516048 h 841972"/>
                <a:gd name="connsiteX44" fmla="*/ 331960 w 1062273"/>
                <a:gd name="connsiteY44" fmla="*/ 494923 h 841972"/>
                <a:gd name="connsiteX45" fmla="*/ 344031 w 1062273"/>
                <a:gd name="connsiteY45" fmla="*/ 467763 h 841972"/>
                <a:gd name="connsiteX46" fmla="*/ 359120 w 1062273"/>
                <a:gd name="connsiteY46" fmla="*/ 440602 h 841972"/>
                <a:gd name="connsiteX47" fmla="*/ 365156 w 1062273"/>
                <a:gd name="connsiteY47" fmla="*/ 473798 h 841972"/>
                <a:gd name="connsiteX48" fmla="*/ 374210 w 1062273"/>
                <a:gd name="connsiteY48" fmla="*/ 479834 h 841972"/>
                <a:gd name="connsiteX49" fmla="*/ 389299 w 1062273"/>
                <a:gd name="connsiteY49" fmla="*/ 473798 h 841972"/>
                <a:gd name="connsiteX50" fmla="*/ 398352 w 1062273"/>
                <a:gd name="connsiteY50" fmla="*/ 470780 h 841972"/>
                <a:gd name="connsiteX51" fmla="*/ 401370 w 1062273"/>
                <a:gd name="connsiteY51" fmla="*/ 458709 h 841972"/>
                <a:gd name="connsiteX52" fmla="*/ 407406 w 1062273"/>
                <a:gd name="connsiteY52" fmla="*/ 449656 h 841972"/>
                <a:gd name="connsiteX53" fmla="*/ 410423 w 1062273"/>
                <a:gd name="connsiteY53" fmla="*/ 440602 h 841972"/>
                <a:gd name="connsiteX54" fmla="*/ 425513 w 1062273"/>
                <a:gd name="connsiteY54" fmla="*/ 464745 h 841972"/>
                <a:gd name="connsiteX55" fmla="*/ 440602 w 1062273"/>
                <a:gd name="connsiteY55" fmla="*/ 437584 h 841972"/>
                <a:gd name="connsiteX56" fmla="*/ 452673 w 1062273"/>
                <a:gd name="connsiteY56" fmla="*/ 416460 h 841972"/>
                <a:gd name="connsiteX57" fmla="*/ 470780 w 1062273"/>
                <a:gd name="connsiteY57" fmla="*/ 359121 h 841972"/>
                <a:gd name="connsiteX58" fmla="*/ 485869 w 1062273"/>
                <a:gd name="connsiteY58" fmla="*/ 325925 h 841972"/>
                <a:gd name="connsiteX59" fmla="*/ 497940 w 1062273"/>
                <a:gd name="connsiteY59" fmla="*/ 265568 h 841972"/>
                <a:gd name="connsiteX60" fmla="*/ 500958 w 1062273"/>
                <a:gd name="connsiteY60" fmla="*/ 211248 h 841972"/>
                <a:gd name="connsiteX61" fmla="*/ 506994 w 1062273"/>
                <a:gd name="connsiteY61" fmla="*/ 178052 h 841972"/>
                <a:gd name="connsiteX62" fmla="*/ 513029 w 1062273"/>
                <a:gd name="connsiteY62" fmla="*/ 162963 h 841972"/>
                <a:gd name="connsiteX63" fmla="*/ 513029 w 1062273"/>
                <a:gd name="connsiteY63" fmla="*/ 494923 h 841972"/>
                <a:gd name="connsiteX64" fmla="*/ 525101 w 1062273"/>
                <a:gd name="connsiteY64" fmla="*/ 543208 h 841972"/>
                <a:gd name="connsiteX65" fmla="*/ 531136 w 1062273"/>
                <a:gd name="connsiteY65" fmla="*/ 561315 h 841972"/>
                <a:gd name="connsiteX66" fmla="*/ 534154 w 1062273"/>
                <a:gd name="connsiteY66" fmla="*/ 573386 h 841972"/>
                <a:gd name="connsiteX67" fmla="*/ 543208 w 1062273"/>
                <a:gd name="connsiteY67" fmla="*/ 594511 h 841972"/>
                <a:gd name="connsiteX68" fmla="*/ 558297 w 1062273"/>
                <a:gd name="connsiteY68" fmla="*/ 648832 h 841972"/>
                <a:gd name="connsiteX69" fmla="*/ 555279 w 1062273"/>
                <a:gd name="connsiteY69" fmla="*/ 540190 h 841972"/>
                <a:gd name="connsiteX70" fmla="*/ 552261 w 1062273"/>
                <a:gd name="connsiteY70" fmla="*/ 446638 h 841972"/>
                <a:gd name="connsiteX71" fmla="*/ 549243 w 1062273"/>
                <a:gd name="connsiteY71" fmla="*/ 386281 h 841972"/>
                <a:gd name="connsiteX72" fmla="*/ 543208 w 1062273"/>
                <a:gd name="connsiteY72" fmla="*/ 374210 h 841972"/>
                <a:gd name="connsiteX73" fmla="*/ 540190 w 1062273"/>
                <a:gd name="connsiteY73" fmla="*/ 365157 h 841972"/>
                <a:gd name="connsiteX74" fmla="*/ 540190 w 1062273"/>
                <a:gd name="connsiteY74" fmla="*/ 410424 h 841972"/>
                <a:gd name="connsiteX75" fmla="*/ 555279 w 1062273"/>
                <a:gd name="connsiteY75" fmla="*/ 413442 h 841972"/>
                <a:gd name="connsiteX76" fmla="*/ 573386 w 1062273"/>
                <a:gd name="connsiteY76" fmla="*/ 410424 h 841972"/>
                <a:gd name="connsiteX77" fmla="*/ 582439 w 1062273"/>
                <a:gd name="connsiteY77" fmla="*/ 389299 h 841972"/>
                <a:gd name="connsiteX78" fmla="*/ 573386 w 1062273"/>
                <a:gd name="connsiteY78" fmla="*/ 380246 h 841972"/>
                <a:gd name="connsiteX79" fmla="*/ 579421 w 1062273"/>
                <a:gd name="connsiteY79" fmla="*/ 371192 h 841972"/>
                <a:gd name="connsiteX80" fmla="*/ 627707 w 1062273"/>
                <a:gd name="connsiteY80" fmla="*/ 362139 h 841972"/>
                <a:gd name="connsiteX81" fmla="*/ 666938 w 1062273"/>
                <a:gd name="connsiteY81" fmla="*/ 344032 h 841972"/>
                <a:gd name="connsiteX82" fmla="*/ 790669 w 1062273"/>
                <a:gd name="connsiteY82" fmla="*/ 286693 h 841972"/>
                <a:gd name="connsiteX83" fmla="*/ 854043 w 1062273"/>
                <a:gd name="connsiteY83" fmla="*/ 259533 h 841972"/>
                <a:gd name="connsiteX84" fmla="*/ 941560 w 1062273"/>
                <a:gd name="connsiteY84" fmla="*/ 208230 h 841972"/>
                <a:gd name="connsiteX85" fmla="*/ 977774 w 1062273"/>
                <a:gd name="connsiteY85" fmla="*/ 187105 h 841972"/>
                <a:gd name="connsiteX86" fmla="*/ 1029077 w 1062273"/>
                <a:gd name="connsiteY86" fmla="*/ 159945 h 841972"/>
                <a:gd name="connsiteX87" fmla="*/ 1062273 w 1062273"/>
                <a:gd name="connsiteY87" fmla="*/ 126749 h 841972"/>
                <a:gd name="connsiteX88" fmla="*/ 1059255 w 1062273"/>
                <a:gd name="connsiteY88" fmla="*/ 117695 h 841972"/>
                <a:gd name="connsiteX89" fmla="*/ 1038130 w 1062273"/>
                <a:gd name="connsiteY89" fmla="*/ 123731 h 841972"/>
                <a:gd name="connsiteX90" fmla="*/ 1026059 w 1062273"/>
                <a:gd name="connsiteY90" fmla="*/ 138820 h 841972"/>
                <a:gd name="connsiteX91" fmla="*/ 1001916 w 1062273"/>
                <a:gd name="connsiteY91" fmla="*/ 165980 h 841972"/>
                <a:gd name="connsiteX92" fmla="*/ 935524 w 1062273"/>
                <a:gd name="connsiteY92" fmla="*/ 286693 h 841972"/>
                <a:gd name="connsiteX93" fmla="*/ 896293 w 1062273"/>
                <a:gd name="connsiteY93" fmla="*/ 353085 h 841972"/>
                <a:gd name="connsiteX94" fmla="*/ 844990 w 1062273"/>
                <a:gd name="connsiteY94" fmla="*/ 476816 h 841972"/>
                <a:gd name="connsiteX95" fmla="*/ 820847 w 1062273"/>
                <a:gd name="connsiteY95" fmla="*/ 525101 h 841972"/>
                <a:gd name="connsiteX96" fmla="*/ 820847 w 1062273"/>
                <a:gd name="connsiteY96" fmla="*/ 630725 h 841972"/>
                <a:gd name="connsiteX97" fmla="*/ 826883 w 1062273"/>
                <a:gd name="connsiteY97" fmla="*/ 642796 h 841972"/>
                <a:gd name="connsiteX98" fmla="*/ 817829 w 1062273"/>
                <a:gd name="connsiteY98" fmla="*/ 648832 h 841972"/>
                <a:gd name="connsiteX99" fmla="*/ 751437 w 1062273"/>
                <a:gd name="connsiteY99" fmla="*/ 654867 h 841972"/>
                <a:gd name="connsiteX100" fmla="*/ 703152 w 1062273"/>
                <a:gd name="connsiteY100" fmla="*/ 666939 h 841972"/>
                <a:gd name="connsiteX101" fmla="*/ 467762 w 1062273"/>
                <a:gd name="connsiteY101" fmla="*/ 685046 h 841972"/>
                <a:gd name="connsiteX102" fmla="*/ 380245 w 1062273"/>
                <a:gd name="connsiteY102" fmla="*/ 712206 h 841972"/>
                <a:gd name="connsiteX103" fmla="*/ 347049 w 1062273"/>
                <a:gd name="connsiteY103" fmla="*/ 721260 h 841972"/>
                <a:gd name="connsiteX104" fmla="*/ 331960 w 1062273"/>
                <a:gd name="connsiteY104" fmla="*/ 727295 h 841972"/>
                <a:gd name="connsiteX105" fmla="*/ 368174 w 1062273"/>
                <a:gd name="connsiteY105" fmla="*/ 721260 h 841972"/>
                <a:gd name="connsiteX0" fmla="*/ 0 w 1062273"/>
                <a:gd name="connsiteY0" fmla="*/ 521011 h 855989"/>
                <a:gd name="connsiteX1" fmla="*/ 87516 w 1062273"/>
                <a:gd name="connsiteY1" fmla="*/ 460655 h 855989"/>
                <a:gd name="connsiteX2" fmla="*/ 138819 w 1062273"/>
                <a:gd name="connsiteY2" fmla="*/ 379174 h 855989"/>
                <a:gd name="connsiteX3" fmla="*/ 162962 w 1062273"/>
                <a:gd name="connsiteY3" fmla="*/ 330888 h 855989"/>
                <a:gd name="connsiteX4" fmla="*/ 178051 w 1062273"/>
                <a:gd name="connsiteY4" fmla="*/ 300710 h 855989"/>
                <a:gd name="connsiteX5" fmla="*/ 217283 w 1062273"/>
                <a:gd name="connsiteY5" fmla="*/ 23071 h 855989"/>
                <a:gd name="connsiteX6" fmla="*/ 211247 w 1062273"/>
                <a:gd name="connsiteY6" fmla="*/ 14017 h 855989"/>
                <a:gd name="connsiteX7" fmla="*/ 196158 w 1062273"/>
                <a:gd name="connsiteY7" fmla="*/ 32124 h 855989"/>
                <a:gd name="connsiteX8" fmla="*/ 190122 w 1062273"/>
                <a:gd name="connsiteY8" fmla="*/ 59284 h 855989"/>
                <a:gd name="connsiteX9" fmla="*/ 193140 w 1062273"/>
                <a:gd name="connsiteY9" fmla="*/ 318817 h 855989"/>
                <a:gd name="connsiteX10" fmla="*/ 199176 w 1062273"/>
                <a:gd name="connsiteY10" fmla="*/ 361067 h 855989"/>
                <a:gd name="connsiteX11" fmla="*/ 202194 w 1062273"/>
                <a:gd name="connsiteY11" fmla="*/ 418405 h 855989"/>
                <a:gd name="connsiteX12" fmla="*/ 205212 w 1062273"/>
                <a:gd name="connsiteY12" fmla="*/ 448583 h 855989"/>
                <a:gd name="connsiteX13" fmla="*/ 208229 w 1062273"/>
                <a:gd name="connsiteY13" fmla="*/ 542136 h 855989"/>
                <a:gd name="connsiteX14" fmla="*/ 199176 w 1062273"/>
                <a:gd name="connsiteY14" fmla="*/ 671902 h 855989"/>
                <a:gd name="connsiteX15" fmla="*/ 196158 w 1062273"/>
                <a:gd name="connsiteY15" fmla="*/ 693027 h 855989"/>
                <a:gd name="connsiteX16" fmla="*/ 184087 w 1062273"/>
                <a:gd name="connsiteY16" fmla="*/ 738294 h 855989"/>
                <a:gd name="connsiteX17" fmla="*/ 181069 w 1062273"/>
                <a:gd name="connsiteY17" fmla="*/ 753383 h 855989"/>
                <a:gd name="connsiteX18" fmla="*/ 168998 w 1062273"/>
                <a:gd name="connsiteY18" fmla="*/ 783562 h 855989"/>
                <a:gd name="connsiteX19" fmla="*/ 165980 w 1062273"/>
                <a:gd name="connsiteY19" fmla="*/ 804686 h 855989"/>
                <a:gd name="connsiteX20" fmla="*/ 162962 w 1062273"/>
                <a:gd name="connsiteY20" fmla="*/ 828829 h 855989"/>
                <a:gd name="connsiteX21" fmla="*/ 156926 w 1062273"/>
                <a:gd name="connsiteY21" fmla="*/ 855989 h 855989"/>
                <a:gd name="connsiteX22" fmla="*/ 159944 w 1062273"/>
                <a:gd name="connsiteY22" fmla="*/ 690009 h 855989"/>
                <a:gd name="connsiteX23" fmla="*/ 172016 w 1062273"/>
                <a:gd name="connsiteY23" fmla="*/ 644742 h 855989"/>
                <a:gd name="connsiteX24" fmla="*/ 178051 w 1062273"/>
                <a:gd name="connsiteY24" fmla="*/ 623617 h 855989"/>
                <a:gd name="connsiteX25" fmla="*/ 181069 w 1062273"/>
                <a:gd name="connsiteY25" fmla="*/ 599475 h 855989"/>
                <a:gd name="connsiteX26" fmla="*/ 184087 w 1062273"/>
                <a:gd name="connsiteY26" fmla="*/ 551189 h 855989"/>
                <a:gd name="connsiteX27" fmla="*/ 193140 w 1062273"/>
                <a:gd name="connsiteY27" fmla="*/ 511958 h 855989"/>
                <a:gd name="connsiteX28" fmla="*/ 199176 w 1062273"/>
                <a:gd name="connsiteY28" fmla="*/ 490833 h 855989"/>
                <a:gd name="connsiteX29" fmla="*/ 205212 w 1062273"/>
                <a:gd name="connsiteY29" fmla="*/ 481780 h 855989"/>
                <a:gd name="connsiteX30" fmla="*/ 214265 w 1062273"/>
                <a:gd name="connsiteY30" fmla="*/ 487815 h 855989"/>
                <a:gd name="connsiteX31" fmla="*/ 226336 w 1062273"/>
                <a:gd name="connsiteY31" fmla="*/ 517993 h 855989"/>
                <a:gd name="connsiteX32" fmla="*/ 232372 w 1062273"/>
                <a:gd name="connsiteY32" fmla="*/ 530065 h 855989"/>
                <a:gd name="connsiteX33" fmla="*/ 241425 w 1062273"/>
                <a:gd name="connsiteY33" fmla="*/ 554207 h 855989"/>
                <a:gd name="connsiteX34" fmla="*/ 250479 w 1062273"/>
                <a:gd name="connsiteY34" fmla="*/ 575332 h 855989"/>
                <a:gd name="connsiteX35" fmla="*/ 262550 w 1062273"/>
                <a:gd name="connsiteY35" fmla="*/ 581368 h 855989"/>
                <a:gd name="connsiteX36" fmla="*/ 289711 w 1062273"/>
                <a:gd name="connsiteY36" fmla="*/ 533082 h 855989"/>
                <a:gd name="connsiteX37" fmla="*/ 295746 w 1062273"/>
                <a:gd name="connsiteY37" fmla="*/ 524029 h 855989"/>
                <a:gd name="connsiteX38" fmla="*/ 298764 w 1062273"/>
                <a:gd name="connsiteY38" fmla="*/ 505922 h 855989"/>
                <a:gd name="connsiteX39" fmla="*/ 292728 w 1062273"/>
                <a:gd name="connsiteY39" fmla="*/ 493851 h 855989"/>
                <a:gd name="connsiteX40" fmla="*/ 301782 w 1062273"/>
                <a:gd name="connsiteY40" fmla="*/ 524029 h 855989"/>
                <a:gd name="connsiteX41" fmla="*/ 310835 w 1062273"/>
                <a:gd name="connsiteY41" fmla="*/ 533082 h 855989"/>
                <a:gd name="connsiteX42" fmla="*/ 319889 w 1062273"/>
                <a:gd name="connsiteY42" fmla="*/ 530065 h 855989"/>
                <a:gd name="connsiteX43" fmla="*/ 331960 w 1062273"/>
                <a:gd name="connsiteY43" fmla="*/ 508940 h 855989"/>
                <a:gd name="connsiteX44" fmla="*/ 344031 w 1062273"/>
                <a:gd name="connsiteY44" fmla="*/ 481780 h 855989"/>
                <a:gd name="connsiteX45" fmla="*/ 359120 w 1062273"/>
                <a:gd name="connsiteY45" fmla="*/ 454619 h 855989"/>
                <a:gd name="connsiteX46" fmla="*/ 365156 w 1062273"/>
                <a:gd name="connsiteY46" fmla="*/ 487815 h 855989"/>
                <a:gd name="connsiteX47" fmla="*/ 374210 w 1062273"/>
                <a:gd name="connsiteY47" fmla="*/ 493851 h 855989"/>
                <a:gd name="connsiteX48" fmla="*/ 389299 w 1062273"/>
                <a:gd name="connsiteY48" fmla="*/ 487815 h 855989"/>
                <a:gd name="connsiteX49" fmla="*/ 398352 w 1062273"/>
                <a:gd name="connsiteY49" fmla="*/ 484797 h 855989"/>
                <a:gd name="connsiteX50" fmla="*/ 401370 w 1062273"/>
                <a:gd name="connsiteY50" fmla="*/ 472726 h 855989"/>
                <a:gd name="connsiteX51" fmla="*/ 407406 w 1062273"/>
                <a:gd name="connsiteY51" fmla="*/ 463673 h 855989"/>
                <a:gd name="connsiteX52" fmla="*/ 410423 w 1062273"/>
                <a:gd name="connsiteY52" fmla="*/ 454619 h 855989"/>
                <a:gd name="connsiteX53" fmla="*/ 425513 w 1062273"/>
                <a:gd name="connsiteY53" fmla="*/ 478762 h 855989"/>
                <a:gd name="connsiteX54" fmla="*/ 440602 w 1062273"/>
                <a:gd name="connsiteY54" fmla="*/ 451601 h 855989"/>
                <a:gd name="connsiteX55" fmla="*/ 452673 w 1062273"/>
                <a:gd name="connsiteY55" fmla="*/ 430477 h 855989"/>
                <a:gd name="connsiteX56" fmla="*/ 470780 w 1062273"/>
                <a:gd name="connsiteY56" fmla="*/ 373138 h 855989"/>
                <a:gd name="connsiteX57" fmla="*/ 485869 w 1062273"/>
                <a:gd name="connsiteY57" fmla="*/ 339942 h 855989"/>
                <a:gd name="connsiteX58" fmla="*/ 497940 w 1062273"/>
                <a:gd name="connsiteY58" fmla="*/ 279585 h 855989"/>
                <a:gd name="connsiteX59" fmla="*/ 500958 w 1062273"/>
                <a:gd name="connsiteY59" fmla="*/ 225265 h 855989"/>
                <a:gd name="connsiteX60" fmla="*/ 506994 w 1062273"/>
                <a:gd name="connsiteY60" fmla="*/ 192069 h 855989"/>
                <a:gd name="connsiteX61" fmla="*/ 513029 w 1062273"/>
                <a:gd name="connsiteY61" fmla="*/ 176980 h 855989"/>
                <a:gd name="connsiteX62" fmla="*/ 513029 w 1062273"/>
                <a:gd name="connsiteY62" fmla="*/ 508940 h 855989"/>
                <a:gd name="connsiteX63" fmla="*/ 525101 w 1062273"/>
                <a:gd name="connsiteY63" fmla="*/ 557225 h 855989"/>
                <a:gd name="connsiteX64" fmla="*/ 531136 w 1062273"/>
                <a:gd name="connsiteY64" fmla="*/ 575332 h 855989"/>
                <a:gd name="connsiteX65" fmla="*/ 534154 w 1062273"/>
                <a:gd name="connsiteY65" fmla="*/ 587403 h 855989"/>
                <a:gd name="connsiteX66" fmla="*/ 543208 w 1062273"/>
                <a:gd name="connsiteY66" fmla="*/ 608528 h 855989"/>
                <a:gd name="connsiteX67" fmla="*/ 558297 w 1062273"/>
                <a:gd name="connsiteY67" fmla="*/ 662849 h 855989"/>
                <a:gd name="connsiteX68" fmla="*/ 555279 w 1062273"/>
                <a:gd name="connsiteY68" fmla="*/ 554207 h 855989"/>
                <a:gd name="connsiteX69" fmla="*/ 552261 w 1062273"/>
                <a:gd name="connsiteY69" fmla="*/ 460655 h 855989"/>
                <a:gd name="connsiteX70" fmla="*/ 549243 w 1062273"/>
                <a:gd name="connsiteY70" fmla="*/ 400298 h 855989"/>
                <a:gd name="connsiteX71" fmla="*/ 543208 w 1062273"/>
                <a:gd name="connsiteY71" fmla="*/ 388227 h 855989"/>
                <a:gd name="connsiteX72" fmla="*/ 540190 w 1062273"/>
                <a:gd name="connsiteY72" fmla="*/ 379174 h 855989"/>
                <a:gd name="connsiteX73" fmla="*/ 540190 w 1062273"/>
                <a:gd name="connsiteY73" fmla="*/ 424441 h 855989"/>
                <a:gd name="connsiteX74" fmla="*/ 555279 w 1062273"/>
                <a:gd name="connsiteY74" fmla="*/ 427459 h 855989"/>
                <a:gd name="connsiteX75" fmla="*/ 573386 w 1062273"/>
                <a:gd name="connsiteY75" fmla="*/ 424441 h 855989"/>
                <a:gd name="connsiteX76" fmla="*/ 582439 w 1062273"/>
                <a:gd name="connsiteY76" fmla="*/ 403316 h 855989"/>
                <a:gd name="connsiteX77" fmla="*/ 573386 w 1062273"/>
                <a:gd name="connsiteY77" fmla="*/ 394263 h 855989"/>
                <a:gd name="connsiteX78" fmla="*/ 579421 w 1062273"/>
                <a:gd name="connsiteY78" fmla="*/ 385209 h 855989"/>
                <a:gd name="connsiteX79" fmla="*/ 627707 w 1062273"/>
                <a:gd name="connsiteY79" fmla="*/ 376156 h 855989"/>
                <a:gd name="connsiteX80" fmla="*/ 666938 w 1062273"/>
                <a:gd name="connsiteY80" fmla="*/ 358049 h 855989"/>
                <a:gd name="connsiteX81" fmla="*/ 790669 w 1062273"/>
                <a:gd name="connsiteY81" fmla="*/ 300710 h 855989"/>
                <a:gd name="connsiteX82" fmla="*/ 854043 w 1062273"/>
                <a:gd name="connsiteY82" fmla="*/ 273550 h 855989"/>
                <a:gd name="connsiteX83" fmla="*/ 941560 w 1062273"/>
                <a:gd name="connsiteY83" fmla="*/ 222247 h 855989"/>
                <a:gd name="connsiteX84" fmla="*/ 977774 w 1062273"/>
                <a:gd name="connsiteY84" fmla="*/ 201122 h 855989"/>
                <a:gd name="connsiteX85" fmla="*/ 1029077 w 1062273"/>
                <a:gd name="connsiteY85" fmla="*/ 173962 h 855989"/>
                <a:gd name="connsiteX86" fmla="*/ 1062273 w 1062273"/>
                <a:gd name="connsiteY86" fmla="*/ 140766 h 855989"/>
                <a:gd name="connsiteX87" fmla="*/ 1059255 w 1062273"/>
                <a:gd name="connsiteY87" fmla="*/ 131712 h 855989"/>
                <a:gd name="connsiteX88" fmla="*/ 1038130 w 1062273"/>
                <a:gd name="connsiteY88" fmla="*/ 137748 h 855989"/>
                <a:gd name="connsiteX89" fmla="*/ 1026059 w 1062273"/>
                <a:gd name="connsiteY89" fmla="*/ 152837 h 855989"/>
                <a:gd name="connsiteX90" fmla="*/ 1001916 w 1062273"/>
                <a:gd name="connsiteY90" fmla="*/ 179997 h 855989"/>
                <a:gd name="connsiteX91" fmla="*/ 935524 w 1062273"/>
                <a:gd name="connsiteY91" fmla="*/ 300710 h 855989"/>
                <a:gd name="connsiteX92" fmla="*/ 896293 w 1062273"/>
                <a:gd name="connsiteY92" fmla="*/ 367102 h 855989"/>
                <a:gd name="connsiteX93" fmla="*/ 844990 w 1062273"/>
                <a:gd name="connsiteY93" fmla="*/ 490833 h 855989"/>
                <a:gd name="connsiteX94" fmla="*/ 820847 w 1062273"/>
                <a:gd name="connsiteY94" fmla="*/ 539118 h 855989"/>
                <a:gd name="connsiteX95" fmla="*/ 820847 w 1062273"/>
                <a:gd name="connsiteY95" fmla="*/ 644742 h 855989"/>
                <a:gd name="connsiteX96" fmla="*/ 826883 w 1062273"/>
                <a:gd name="connsiteY96" fmla="*/ 656813 h 855989"/>
                <a:gd name="connsiteX97" fmla="*/ 817829 w 1062273"/>
                <a:gd name="connsiteY97" fmla="*/ 662849 h 855989"/>
                <a:gd name="connsiteX98" fmla="*/ 751437 w 1062273"/>
                <a:gd name="connsiteY98" fmla="*/ 668884 h 855989"/>
                <a:gd name="connsiteX99" fmla="*/ 703152 w 1062273"/>
                <a:gd name="connsiteY99" fmla="*/ 680956 h 855989"/>
                <a:gd name="connsiteX100" fmla="*/ 467762 w 1062273"/>
                <a:gd name="connsiteY100" fmla="*/ 699063 h 855989"/>
                <a:gd name="connsiteX101" fmla="*/ 380245 w 1062273"/>
                <a:gd name="connsiteY101" fmla="*/ 726223 h 855989"/>
                <a:gd name="connsiteX102" fmla="*/ 347049 w 1062273"/>
                <a:gd name="connsiteY102" fmla="*/ 735277 h 855989"/>
                <a:gd name="connsiteX103" fmla="*/ 331960 w 1062273"/>
                <a:gd name="connsiteY103" fmla="*/ 741312 h 855989"/>
                <a:gd name="connsiteX104" fmla="*/ 368174 w 1062273"/>
                <a:gd name="connsiteY104" fmla="*/ 735277 h 855989"/>
                <a:gd name="connsiteX0" fmla="*/ 0 w 1062273"/>
                <a:gd name="connsiteY0" fmla="*/ 521011 h 855989"/>
                <a:gd name="connsiteX1" fmla="*/ 87516 w 1062273"/>
                <a:gd name="connsiteY1" fmla="*/ 460655 h 855989"/>
                <a:gd name="connsiteX2" fmla="*/ 138819 w 1062273"/>
                <a:gd name="connsiteY2" fmla="*/ 379174 h 855989"/>
                <a:gd name="connsiteX3" fmla="*/ 162962 w 1062273"/>
                <a:gd name="connsiteY3" fmla="*/ 330888 h 855989"/>
                <a:gd name="connsiteX4" fmla="*/ 178051 w 1062273"/>
                <a:gd name="connsiteY4" fmla="*/ 300710 h 855989"/>
                <a:gd name="connsiteX5" fmla="*/ 217283 w 1062273"/>
                <a:gd name="connsiteY5" fmla="*/ 23071 h 855989"/>
                <a:gd name="connsiteX6" fmla="*/ 211247 w 1062273"/>
                <a:gd name="connsiteY6" fmla="*/ 14017 h 855989"/>
                <a:gd name="connsiteX7" fmla="*/ 196158 w 1062273"/>
                <a:gd name="connsiteY7" fmla="*/ 32124 h 855989"/>
                <a:gd name="connsiteX8" fmla="*/ 193140 w 1062273"/>
                <a:gd name="connsiteY8" fmla="*/ 318817 h 855989"/>
                <a:gd name="connsiteX9" fmla="*/ 199176 w 1062273"/>
                <a:gd name="connsiteY9" fmla="*/ 361067 h 855989"/>
                <a:gd name="connsiteX10" fmla="*/ 202194 w 1062273"/>
                <a:gd name="connsiteY10" fmla="*/ 418405 h 855989"/>
                <a:gd name="connsiteX11" fmla="*/ 205212 w 1062273"/>
                <a:gd name="connsiteY11" fmla="*/ 448583 h 855989"/>
                <a:gd name="connsiteX12" fmla="*/ 208229 w 1062273"/>
                <a:gd name="connsiteY12" fmla="*/ 542136 h 855989"/>
                <a:gd name="connsiteX13" fmla="*/ 199176 w 1062273"/>
                <a:gd name="connsiteY13" fmla="*/ 671902 h 855989"/>
                <a:gd name="connsiteX14" fmla="*/ 196158 w 1062273"/>
                <a:gd name="connsiteY14" fmla="*/ 693027 h 855989"/>
                <a:gd name="connsiteX15" fmla="*/ 184087 w 1062273"/>
                <a:gd name="connsiteY15" fmla="*/ 738294 h 855989"/>
                <a:gd name="connsiteX16" fmla="*/ 181069 w 1062273"/>
                <a:gd name="connsiteY16" fmla="*/ 753383 h 855989"/>
                <a:gd name="connsiteX17" fmla="*/ 168998 w 1062273"/>
                <a:gd name="connsiteY17" fmla="*/ 783562 h 855989"/>
                <a:gd name="connsiteX18" fmla="*/ 165980 w 1062273"/>
                <a:gd name="connsiteY18" fmla="*/ 804686 h 855989"/>
                <a:gd name="connsiteX19" fmla="*/ 162962 w 1062273"/>
                <a:gd name="connsiteY19" fmla="*/ 828829 h 855989"/>
                <a:gd name="connsiteX20" fmla="*/ 156926 w 1062273"/>
                <a:gd name="connsiteY20" fmla="*/ 855989 h 855989"/>
                <a:gd name="connsiteX21" fmla="*/ 159944 w 1062273"/>
                <a:gd name="connsiteY21" fmla="*/ 690009 h 855989"/>
                <a:gd name="connsiteX22" fmla="*/ 172016 w 1062273"/>
                <a:gd name="connsiteY22" fmla="*/ 644742 h 855989"/>
                <a:gd name="connsiteX23" fmla="*/ 178051 w 1062273"/>
                <a:gd name="connsiteY23" fmla="*/ 623617 h 855989"/>
                <a:gd name="connsiteX24" fmla="*/ 181069 w 1062273"/>
                <a:gd name="connsiteY24" fmla="*/ 599475 h 855989"/>
                <a:gd name="connsiteX25" fmla="*/ 184087 w 1062273"/>
                <a:gd name="connsiteY25" fmla="*/ 551189 h 855989"/>
                <a:gd name="connsiteX26" fmla="*/ 193140 w 1062273"/>
                <a:gd name="connsiteY26" fmla="*/ 511958 h 855989"/>
                <a:gd name="connsiteX27" fmla="*/ 199176 w 1062273"/>
                <a:gd name="connsiteY27" fmla="*/ 490833 h 855989"/>
                <a:gd name="connsiteX28" fmla="*/ 205212 w 1062273"/>
                <a:gd name="connsiteY28" fmla="*/ 481780 h 855989"/>
                <a:gd name="connsiteX29" fmla="*/ 214265 w 1062273"/>
                <a:gd name="connsiteY29" fmla="*/ 487815 h 855989"/>
                <a:gd name="connsiteX30" fmla="*/ 226336 w 1062273"/>
                <a:gd name="connsiteY30" fmla="*/ 517993 h 855989"/>
                <a:gd name="connsiteX31" fmla="*/ 232372 w 1062273"/>
                <a:gd name="connsiteY31" fmla="*/ 530065 h 855989"/>
                <a:gd name="connsiteX32" fmla="*/ 241425 w 1062273"/>
                <a:gd name="connsiteY32" fmla="*/ 554207 h 855989"/>
                <a:gd name="connsiteX33" fmla="*/ 250479 w 1062273"/>
                <a:gd name="connsiteY33" fmla="*/ 575332 h 855989"/>
                <a:gd name="connsiteX34" fmla="*/ 262550 w 1062273"/>
                <a:gd name="connsiteY34" fmla="*/ 581368 h 855989"/>
                <a:gd name="connsiteX35" fmla="*/ 289711 w 1062273"/>
                <a:gd name="connsiteY35" fmla="*/ 533082 h 855989"/>
                <a:gd name="connsiteX36" fmla="*/ 295746 w 1062273"/>
                <a:gd name="connsiteY36" fmla="*/ 524029 h 855989"/>
                <a:gd name="connsiteX37" fmla="*/ 298764 w 1062273"/>
                <a:gd name="connsiteY37" fmla="*/ 505922 h 855989"/>
                <a:gd name="connsiteX38" fmla="*/ 292728 w 1062273"/>
                <a:gd name="connsiteY38" fmla="*/ 493851 h 855989"/>
                <a:gd name="connsiteX39" fmla="*/ 301782 w 1062273"/>
                <a:gd name="connsiteY39" fmla="*/ 524029 h 855989"/>
                <a:gd name="connsiteX40" fmla="*/ 310835 w 1062273"/>
                <a:gd name="connsiteY40" fmla="*/ 533082 h 855989"/>
                <a:gd name="connsiteX41" fmla="*/ 319889 w 1062273"/>
                <a:gd name="connsiteY41" fmla="*/ 530065 h 855989"/>
                <a:gd name="connsiteX42" fmla="*/ 331960 w 1062273"/>
                <a:gd name="connsiteY42" fmla="*/ 508940 h 855989"/>
                <a:gd name="connsiteX43" fmla="*/ 344031 w 1062273"/>
                <a:gd name="connsiteY43" fmla="*/ 481780 h 855989"/>
                <a:gd name="connsiteX44" fmla="*/ 359120 w 1062273"/>
                <a:gd name="connsiteY44" fmla="*/ 454619 h 855989"/>
                <a:gd name="connsiteX45" fmla="*/ 365156 w 1062273"/>
                <a:gd name="connsiteY45" fmla="*/ 487815 h 855989"/>
                <a:gd name="connsiteX46" fmla="*/ 374210 w 1062273"/>
                <a:gd name="connsiteY46" fmla="*/ 493851 h 855989"/>
                <a:gd name="connsiteX47" fmla="*/ 389299 w 1062273"/>
                <a:gd name="connsiteY47" fmla="*/ 487815 h 855989"/>
                <a:gd name="connsiteX48" fmla="*/ 398352 w 1062273"/>
                <a:gd name="connsiteY48" fmla="*/ 484797 h 855989"/>
                <a:gd name="connsiteX49" fmla="*/ 401370 w 1062273"/>
                <a:gd name="connsiteY49" fmla="*/ 472726 h 855989"/>
                <a:gd name="connsiteX50" fmla="*/ 407406 w 1062273"/>
                <a:gd name="connsiteY50" fmla="*/ 463673 h 855989"/>
                <a:gd name="connsiteX51" fmla="*/ 410423 w 1062273"/>
                <a:gd name="connsiteY51" fmla="*/ 454619 h 855989"/>
                <a:gd name="connsiteX52" fmla="*/ 425513 w 1062273"/>
                <a:gd name="connsiteY52" fmla="*/ 478762 h 855989"/>
                <a:gd name="connsiteX53" fmla="*/ 440602 w 1062273"/>
                <a:gd name="connsiteY53" fmla="*/ 451601 h 855989"/>
                <a:gd name="connsiteX54" fmla="*/ 452673 w 1062273"/>
                <a:gd name="connsiteY54" fmla="*/ 430477 h 855989"/>
                <a:gd name="connsiteX55" fmla="*/ 470780 w 1062273"/>
                <a:gd name="connsiteY55" fmla="*/ 373138 h 855989"/>
                <a:gd name="connsiteX56" fmla="*/ 485869 w 1062273"/>
                <a:gd name="connsiteY56" fmla="*/ 339942 h 855989"/>
                <a:gd name="connsiteX57" fmla="*/ 497940 w 1062273"/>
                <a:gd name="connsiteY57" fmla="*/ 279585 h 855989"/>
                <a:gd name="connsiteX58" fmla="*/ 500958 w 1062273"/>
                <a:gd name="connsiteY58" fmla="*/ 225265 h 855989"/>
                <a:gd name="connsiteX59" fmla="*/ 506994 w 1062273"/>
                <a:gd name="connsiteY59" fmla="*/ 192069 h 855989"/>
                <a:gd name="connsiteX60" fmla="*/ 513029 w 1062273"/>
                <a:gd name="connsiteY60" fmla="*/ 176980 h 855989"/>
                <a:gd name="connsiteX61" fmla="*/ 513029 w 1062273"/>
                <a:gd name="connsiteY61" fmla="*/ 508940 h 855989"/>
                <a:gd name="connsiteX62" fmla="*/ 525101 w 1062273"/>
                <a:gd name="connsiteY62" fmla="*/ 557225 h 855989"/>
                <a:gd name="connsiteX63" fmla="*/ 531136 w 1062273"/>
                <a:gd name="connsiteY63" fmla="*/ 575332 h 855989"/>
                <a:gd name="connsiteX64" fmla="*/ 534154 w 1062273"/>
                <a:gd name="connsiteY64" fmla="*/ 587403 h 855989"/>
                <a:gd name="connsiteX65" fmla="*/ 543208 w 1062273"/>
                <a:gd name="connsiteY65" fmla="*/ 608528 h 855989"/>
                <a:gd name="connsiteX66" fmla="*/ 558297 w 1062273"/>
                <a:gd name="connsiteY66" fmla="*/ 662849 h 855989"/>
                <a:gd name="connsiteX67" fmla="*/ 555279 w 1062273"/>
                <a:gd name="connsiteY67" fmla="*/ 554207 h 855989"/>
                <a:gd name="connsiteX68" fmla="*/ 552261 w 1062273"/>
                <a:gd name="connsiteY68" fmla="*/ 460655 h 855989"/>
                <a:gd name="connsiteX69" fmla="*/ 549243 w 1062273"/>
                <a:gd name="connsiteY69" fmla="*/ 400298 h 855989"/>
                <a:gd name="connsiteX70" fmla="*/ 543208 w 1062273"/>
                <a:gd name="connsiteY70" fmla="*/ 388227 h 855989"/>
                <a:gd name="connsiteX71" fmla="*/ 540190 w 1062273"/>
                <a:gd name="connsiteY71" fmla="*/ 379174 h 855989"/>
                <a:gd name="connsiteX72" fmla="*/ 540190 w 1062273"/>
                <a:gd name="connsiteY72" fmla="*/ 424441 h 855989"/>
                <a:gd name="connsiteX73" fmla="*/ 555279 w 1062273"/>
                <a:gd name="connsiteY73" fmla="*/ 427459 h 855989"/>
                <a:gd name="connsiteX74" fmla="*/ 573386 w 1062273"/>
                <a:gd name="connsiteY74" fmla="*/ 424441 h 855989"/>
                <a:gd name="connsiteX75" fmla="*/ 582439 w 1062273"/>
                <a:gd name="connsiteY75" fmla="*/ 403316 h 855989"/>
                <a:gd name="connsiteX76" fmla="*/ 573386 w 1062273"/>
                <a:gd name="connsiteY76" fmla="*/ 394263 h 855989"/>
                <a:gd name="connsiteX77" fmla="*/ 579421 w 1062273"/>
                <a:gd name="connsiteY77" fmla="*/ 385209 h 855989"/>
                <a:gd name="connsiteX78" fmla="*/ 627707 w 1062273"/>
                <a:gd name="connsiteY78" fmla="*/ 376156 h 855989"/>
                <a:gd name="connsiteX79" fmla="*/ 666938 w 1062273"/>
                <a:gd name="connsiteY79" fmla="*/ 358049 h 855989"/>
                <a:gd name="connsiteX80" fmla="*/ 790669 w 1062273"/>
                <a:gd name="connsiteY80" fmla="*/ 300710 h 855989"/>
                <a:gd name="connsiteX81" fmla="*/ 854043 w 1062273"/>
                <a:gd name="connsiteY81" fmla="*/ 273550 h 855989"/>
                <a:gd name="connsiteX82" fmla="*/ 941560 w 1062273"/>
                <a:gd name="connsiteY82" fmla="*/ 222247 h 855989"/>
                <a:gd name="connsiteX83" fmla="*/ 977774 w 1062273"/>
                <a:gd name="connsiteY83" fmla="*/ 201122 h 855989"/>
                <a:gd name="connsiteX84" fmla="*/ 1029077 w 1062273"/>
                <a:gd name="connsiteY84" fmla="*/ 173962 h 855989"/>
                <a:gd name="connsiteX85" fmla="*/ 1062273 w 1062273"/>
                <a:gd name="connsiteY85" fmla="*/ 140766 h 855989"/>
                <a:gd name="connsiteX86" fmla="*/ 1059255 w 1062273"/>
                <a:gd name="connsiteY86" fmla="*/ 131712 h 855989"/>
                <a:gd name="connsiteX87" fmla="*/ 1038130 w 1062273"/>
                <a:gd name="connsiteY87" fmla="*/ 137748 h 855989"/>
                <a:gd name="connsiteX88" fmla="*/ 1026059 w 1062273"/>
                <a:gd name="connsiteY88" fmla="*/ 152837 h 855989"/>
                <a:gd name="connsiteX89" fmla="*/ 1001916 w 1062273"/>
                <a:gd name="connsiteY89" fmla="*/ 179997 h 855989"/>
                <a:gd name="connsiteX90" fmla="*/ 935524 w 1062273"/>
                <a:gd name="connsiteY90" fmla="*/ 300710 h 855989"/>
                <a:gd name="connsiteX91" fmla="*/ 896293 w 1062273"/>
                <a:gd name="connsiteY91" fmla="*/ 367102 h 855989"/>
                <a:gd name="connsiteX92" fmla="*/ 844990 w 1062273"/>
                <a:gd name="connsiteY92" fmla="*/ 490833 h 855989"/>
                <a:gd name="connsiteX93" fmla="*/ 820847 w 1062273"/>
                <a:gd name="connsiteY93" fmla="*/ 539118 h 855989"/>
                <a:gd name="connsiteX94" fmla="*/ 820847 w 1062273"/>
                <a:gd name="connsiteY94" fmla="*/ 644742 h 855989"/>
                <a:gd name="connsiteX95" fmla="*/ 826883 w 1062273"/>
                <a:gd name="connsiteY95" fmla="*/ 656813 h 855989"/>
                <a:gd name="connsiteX96" fmla="*/ 817829 w 1062273"/>
                <a:gd name="connsiteY96" fmla="*/ 662849 h 855989"/>
                <a:gd name="connsiteX97" fmla="*/ 751437 w 1062273"/>
                <a:gd name="connsiteY97" fmla="*/ 668884 h 855989"/>
                <a:gd name="connsiteX98" fmla="*/ 703152 w 1062273"/>
                <a:gd name="connsiteY98" fmla="*/ 680956 h 855989"/>
                <a:gd name="connsiteX99" fmla="*/ 467762 w 1062273"/>
                <a:gd name="connsiteY99" fmla="*/ 699063 h 855989"/>
                <a:gd name="connsiteX100" fmla="*/ 380245 w 1062273"/>
                <a:gd name="connsiteY100" fmla="*/ 726223 h 855989"/>
                <a:gd name="connsiteX101" fmla="*/ 347049 w 1062273"/>
                <a:gd name="connsiteY101" fmla="*/ 735277 h 855989"/>
                <a:gd name="connsiteX102" fmla="*/ 331960 w 1062273"/>
                <a:gd name="connsiteY102" fmla="*/ 741312 h 855989"/>
                <a:gd name="connsiteX103" fmla="*/ 368174 w 1062273"/>
                <a:gd name="connsiteY103" fmla="*/ 735277 h 855989"/>
                <a:gd name="connsiteX0" fmla="*/ 0 w 1062273"/>
                <a:gd name="connsiteY0" fmla="*/ 521011 h 855989"/>
                <a:gd name="connsiteX1" fmla="*/ 87516 w 1062273"/>
                <a:gd name="connsiteY1" fmla="*/ 460655 h 855989"/>
                <a:gd name="connsiteX2" fmla="*/ 138819 w 1062273"/>
                <a:gd name="connsiteY2" fmla="*/ 379174 h 855989"/>
                <a:gd name="connsiteX3" fmla="*/ 162962 w 1062273"/>
                <a:gd name="connsiteY3" fmla="*/ 330888 h 855989"/>
                <a:gd name="connsiteX4" fmla="*/ 178051 w 1062273"/>
                <a:gd name="connsiteY4" fmla="*/ 300710 h 855989"/>
                <a:gd name="connsiteX5" fmla="*/ 217283 w 1062273"/>
                <a:gd name="connsiteY5" fmla="*/ 23071 h 855989"/>
                <a:gd name="connsiteX6" fmla="*/ 211247 w 1062273"/>
                <a:gd name="connsiteY6" fmla="*/ 14017 h 855989"/>
                <a:gd name="connsiteX7" fmla="*/ 193140 w 1062273"/>
                <a:gd name="connsiteY7" fmla="*/ 318817 h 855989"/>
                <a:gd name="connsiteX8" fmla="*/ 199176 w 1062273"/>
                <a:gd name="connsiteY8" fmla="*/ 361067 h 855989"/>
                <a:gd name="connsiteX9" fmla="*/ 202194 w 1062273"/>
                <a:gd name="connsiteY9" fmla="*/ 418405 h 855989"/>
                <a:gd name="connsiteX10" fmla="*/ 205212 w 1062273"/>
                <a:gd name="connsiteY10" fmla="*/ 448583 h 855989"/>
                <a:gd name="connsiteX11" fmla="*/ 208229 w 1062273"/>
                <a:gd name="connsiteY11" fmla="*/ 542136 h 855989"/>
                <a:gd name="connsiteX12" fmla="*/ 199176 w 1062273"/>
                <a:gd name="connsiteY12" fmla="*/ 671902 h 855989"/>
                <a:gd name="connsiteX13" fmla="*/ 196158 w 1062273"/>
                <a:gd name="connsiteY13" fmla="*/ 693027 h 855989"/>
                <a:gd name="connsiteX14" fmla="*/ 184087 w 1062273"/>
                <a:gd name="connsiteY14" fmla="*/ 738294 h 855989"/>
                <a:gd name="connsiteX15" fmla="*/ 181069 w 1062273"/>
                <a:gd name="connsiteY15" fmla="*/ 753383 h 855989"/>
                <a:gd name="connsiteX16" fmla="*/ 168998 w 1062273"/>
                <a:gd name="connsiteY16" fmla="*/ 783562 h 855989"/>
                <a:gd name="connsiteX17" fmla="*/ 165980 w 1062273"/>
                <a:gd name="connsiteY17" fmla="*/ 804686 h 855989"/>
                <a:gd name="connsiteX18" fmla="*/ 162962 w 1062273"/>
                <a:gd name="connsiteY18" fmla="*/ 828829 h 855989"/>
                <a:gd name="connsiteX19" fmla="*/ 156926 w 1062273"/>
                <a:gd name="connsiteY19" fmla="*/ 855989 h 855989"/>
                <a:gd name="connsiteX20" fmla="*/ 159944 w 1062273"/>
                <a:gd name="connsiteY20" fmla="*/ 690009 h 855989"/>
                <a:gd name="connsiteX21" fmla="*/ 172016 w 1062273"/>
                <a:gd name="connsiteY21" fmla="*/ 644742 h 855989"/>
                <a:gd name="connsiteX22" fmla="*/ 178051 w 1062273"/>
                <a:gd name="connsiteY22" fmla="*/ 623617 h 855989"/>
                <a:gd name="connsiteX23" fmla="*/ 181069 w 1062273"/>
                <a:gd name="connsiteY23" fmla="*/ 599475 h 855989"/>
                <a:gd name="connsiteX24" fmla="*/ 184087 w 1062273"/>
                <a:gd name="connsiteY24" fmla="*/ 551189 h 855989"/>
                <a:gd name="connsiteX25" fmla="*/ 193140 w 1062273"/>
                <a:gd name="connsiteY25" fmla="*/ 511958 h 855989"/>
                <a:gd name="connsiteX26" fmla="*/ 199176 w 1062273"/>
                <a:gd name="connsiteY26" fmla="*/ 490833 h 855989"/>
                <a:gd name="connsiteX27" fmla="*/ 205212 w 1062273"/>
                <a:gd name="connsiteY27" fmla="*/ 481780 h 855989"/>
                <a:gd name="connsiteX28" fmla="*/ 214265 w 1062273"/>
                <a:gd name="connsiteY28" fmla="*/ 487815 h 855989"/>
                <a:gd name="connsiteX29" fmla="*/ 226336 w 1062273"/>
                <a:gd name="connsiteY29" fmla="*/ 517993 h 855989"/>
                <a:gd name="connsiteX30" fmla="*/ 232372 w 1062273"/>
                <a:gd name="connsiteY30" fmla="*/ 530065 h 855989"/>
                <a:gd name="connsiteX31" fmla="*/ 241425 w 1062273"/>
                <a:gd name="connsiteY31" fmla="*/ 554207 h 855989"/>
                <a:gd name="connsiteX32" fmla="*/ 250479 w 1062273"/>
                <a:gd name="connsiteY32" fmla="*/ 575332 h 855989"/>
                <a:gd name="connsiteX33" fmla="*/ 262550 w 1062273"/>
                <a:gd name="connsiteY33" fmla="*/ 581368 h 855989"/>
                <a:gd name="connsiteX34" fmla="*/ 289711 w 1062273"/>
                <a:gd name="connsiteY34" fmla="*/ 533082 h 855989"/>
                <a:gd name="connsiteX35" fmla="*/ 295746 w 1062273"/>
                <a:gd name="connsiteY35" fmla="*/ 524029 h 855989"/>
                <a:gd name="connsiteX36" fmla="*/ 298764 w 1062273"/>
                <a:gd name="connsiteY36" fmla="*/ 505922 h 855989"/>
                <a:gd name="connsiteX37" fmla="*/ 292728 w 1062273"/>
                <a:gd name="connsiteY37" fmla="*/ 493851 h 855989"/>
                <a:gd name="connsiteX38" fmla="*/ 301782 w 1062273"/>
                <a:gd name="connsiteY38" fmla="*/ 524029 h 855989"/>
                <a:gd name="connsiteX39" fmla="*/ 310835 w 1062273"/>
                <a:gd name="connsiteY39" fmla="*/ 533082 h 855989"/>
                <a:gd name="connsiteX40" fmla="*/ 319889 w 1062273"/>
                <a:gd name="connsiteY40" fmla="*/ 530065 h 855989"/>
                <a:gd name="connsiteX41" fmla="*/ 331960 w 1062273"/>
                <a:gd name="connsiteY41" fmla="*/ 508940 h 855989"/>
                <a:gd name="connsiteX42" fmla="*/ 344031 w 1062273"/>
                <a:gd name="connsiteY42" fmla="*/ 481780 h 855989"/>
                <a:gd name="connsiteX43" fmla="*/ 359120 w 1062273"/>
                <a:gd name="connsiteY43" fmla="*/ 454619 h 855989"/>
                <a:gd name="connsiteX44" fmla="*/ 365156 w 1062273"/>
                <a:gd name="connsiteY44" fmla="*/ 487815 h 855989"/>
                <a:gd name="connsiteX45" fmla="*/ 374210 w 1062273"/>
                <a:gd name="connsiteY45" fmla="*/ 493851 h 855989"/>
                <a:gd name="connsiteX46" fmla="*/ 389299 w 1062273"/>
                <a:gd name="connsiteY46" fmla="*/ 487815 h 855989"/>
                <a:gd name="connsiteX47" fmla="*/ 398352 w 1062273"/>
                <a:gd name="connsiteY47" fmla="*/ 484797 h 855989"/>
                <a:gd name="connsiteX48" fmla="*/ 401370 w 1062273"/>
                <a:gd name="connsiteY48" fmla="*/ 472726 h 855989"/>
                <a:gd name="connsiteX49" fmla="*/ 407406 w 1062273"/>
                <a:gd name="connsiteY49" fmla="*/ 463673 h 855989"/>
                <a:gd name="connsiteX50" fmla="*/ 410423 w 1062273"/>
                <a:gd name="connsiteY50" fmla="*/ 454619 h 855989"/>
                <a:gd name="connsiteX51" fmla="*/ 425513 w 1062273"/>
                <a:gd name="connsiteY51" fmla="*/ 478762 h 855989"/>
                <a:gd name="connsiteX52" fmla="*/ 440602 w 1062273"/>
                <a:gd name="connsiteY52" fmla="*/ 451601 h 855989"/>
                <a:gd name="connsiteX53" fmla="*/ 452673 w 1062273"/>
                <a:gd name="connsiteY53" fmla="*/ 430477 h 855989"/>
                <a:gd name="connsiteX54" fmla="*/ 470780 w 1062273"/>
                <a:gd name="connsiteY54" fmla="*/ 373138 h 855989"/>
                <a:gd name="connsiteX55" fmla="*/ 485869 w 1062273"/>
                <a:gd name="connsiteY55" fmla="*/ 339942 h 855989"/>
                <a:gd name="connsiteX56" fmla="*/ 497940 w 1062273"/>
                <a:gd name="connsiteY56" fmla="*/ 279585 h 855989"/>
                <a:gd name="connsiteX57" fmla="*/ 500958 w 1062273"/>
                <a:gd name="connsiteY57" fmla="*/ 225265 h 855989"/>
                <a:gd name="connsiteX58" fmla="*/ 506994 w 1062273"/>
                <a:gd name="connsiteY58" fmla="*/ 192069 h 855989"/>
                <a:gd name="connsiteX59" fmla="*/ 513029 w 1062273"/>
                <a:gd name="connsiteY59" fmla="*/ 176980 h 855989"/>
                <a:gd name="connsiteX60" fmla="*/ 513029 w 1062273"/>
                <a:gd name="connsiteY60" fmla="*/ 508940 h 855989"/>
                <a:gd name="connsiteX61" fmla="*/ 525101 w 1062273"/>
                <a:gd name="connsiteY61" fmla="*/ 557225 h 855989"/>
                <a:gd name="connsiteX62" fmla="*/ 531136 w 1062273"/>
                <a:gd name="connsiteY62" fmla="*/ 575332 h 855989"/>
                <a:gd name="connsiteX63" fmla="*/ 534154 w 1062273"/>
                <a:gd name="connsiteY63" fmla="*/ 587403 h 855989"/>
                <a:gd name="connsiteX64" fmla="*/ 543208 w 1062273"/>
                <a:gd name="connsiteY64" fmla="*/ 608528 h 855989"/>
                <a:gd name="connsiteX65" fmla="*/ 558297 w 1062273"/>
                <a:gd name="connsiteY65" fmla="*/ 662849 h 855989"/>
                <a:gd name="connsiteX66" fmla="*/ 555279 w 1062273"/>
                <a:gd name="connsiteY66" fmla="*/ 554207 h 855989"/>
                <a:gd name="connsiteX67" fmla="*/ 552261 w 1062273"/>
                <a:gd name="connsiteY67" fmla="*/ 460655 h 855989"/>
                <a:gd name="connsiteX68" fmla="*/ 549243 w 1062273"/>
                <a:gd name="connsiteY68" fmla="*/ 400298 h 855989"/>
                <a:gd name="connsiteX69" fmla="*/ 543208 w 1062273"/>
                <a:gd name="connsiteY69" fmla="*/ 388227 h 855989"/>
                <a:gd name="connsiteX70" fmla="*/ 540190 w 1062273"/>
                <a:gd name="connsiteY70" fmla="*/ 379174 h 855989"/>
                <a:gd name="connsiteX71" fmla="*/ 540190 w 1062273"/>
                <a:gd name="connsiteY71" fmla="*/ 424441 h 855989"/>
                <a:gd name="connsiteX72" fmla="*/ 555279 w 1062273"/>
                <a:gd name="connsiteY72" fmla="*/ 427459 h 855989"/>
                <a:gd name="connsiteX73" fmla="*/ 573386 w 1062273"/>
                <a:gd name="connsiteY73" fmla="*/ 424441 h 855989"/>
                <a:gd name="connsiteX74" fmla="*/ 582439 w 1062273"/>
                <a:gd name="connsiteY74" fmla="*/ 403316 h 855989"/>
                <a:gd name="connsiteX75" fmla="*/ 573386 w 1062273"/>
                <a:gd name="connsiteY75" fmla="*/ 394263 h 855989"/>
                <a:gd name="connsiteX76" fmla="*/ 579421 w 1062273"/>
                <a:gd name="connsiteY76" fmla="*/ 385209 h 855989"/>
                <a:gd name="connsiteX77" fmla="*/ 627707 w 1062273"/>
                <a:gd name="connsiteY77" fmla="*/ 376156 h 855989"/>
                <a:gd name="connsiteX78" fmla="*/ 666938 w 1062273"/>
                <a:gd name="connsiteY78" fmla="*/ 358049 h 855989"/>
                <a:gd name="connsiteX79" fmla="*/ 790669 w 1062273"/>
                <a:gd name="connsiteY79" fmla="*/ 300710 h 855989"/>
                <a:gd name="connsiteX80" fmla="*/ 854043 w 1062273"/>
                <a:gd name="connsiteY80" fmla="*/ 273550 h 855989"/>
                <a:gd name="connsiteX81" fmla="*/ 941560 w 1062273"/>
                <a:gd name="connsiteY81" fmla="*/ 222247 h 855989"/>
                <a:gd name="connsiteX82" fmla="*/ 977774 w 1062273"/>
                <a:gd name="connsiteY82" fmla="*/ 201122 h 855989"/>
                <a:gd name="connsiteX83" fmla="*/ 1029077 w 1062273"/>
                <a:gd name="connsiteY83" fmla="*/ 173962 h 855989"/>
                <a:gd name="connsiteX84" fmla="*/ 1062273 w 1062273"/>
                <a:gd name="connsiteY84" fmla="*/ 140766 h 855989"/>
                <a:gd name="connsiteX85" fmla="*/ 1059255 w 1062273"/>
                <a:gd name="connsiteY85" fmla="*/ 131712 h 855989"/>
                <a:gd name="connsiteX86" fmla="*/ 1038130 w 1062273"/>
                <a:gd name="connsiteY86" fmla="*/ 137748 h 855989"/>
                <a:gd name="connsiteX87" fmla="*/ 1026059 w 1062273"/>
                <a:gd name="connsiteY87" fmla="*/ 152837 h 855989"/>
                <a:gd name="connsiteX88" fmla="*/ 1001916 w 1062273"/>
                <a:gd name="connsiteY88" fmla="*/ 179997 h 855989"/>
                <a:gd name="connsiteX89" fmla="*/ 935524 w 1062273"/>
                <a:gd name="connsiteY89" fmla="*/ 300710 h 855989"/>
                <a:gd name="connsiteX90" fmla="*/ 896293 w 1062273"/>
                <a:gd name="connsiteY90" fmla="*/ 367102 h 855989"/>
                <a:gd name="connsiteX91" fmla="*/ 844990 w 1062273"/>
                <a:gd name="connsiteY91" fmla="*/ 490833 h 855989"/>
                <a:gd name="connsiteX92" fmla="*/ 820847 w 1062273"/>
                <a:gd name="connsiteY92" fmla="*/ 539118 h 855989"/>
                <a:gd name="connsiteX93" fmla="*/ 820847 w 1062273"/>
                <a:gd name="connsiteY93" fmla="*/ 644742 h 855989"/>
                <a:gd name="connsiteX94" fmla="*/ 826883 w 1062273"/>
                <a:gd name="connsiteY94" fmla="*/ 656813 h 855989"/>
                <a:gd name="connsiteX95" fmla="*/ 817829 w 1062273"/>
                <a:gd name="connsiteY95" fmla="*/ 662849 h 855989"/>
                <a:gd name="connsiteX96" fmla="*/ 751437 w 1062273"/>
                <a:gd name="connsiteY96" fmla="*/ 668884 h 855989"/>
                <a:gd name="connsiteX97" fmla="*/ 703152 w 1062273"/>
                <a:gd name="connsiteY97" fmla="*/ 680956 h 855989"/>
                <a:gd name="connsiteX98" fmla="*/ 467762 w 1062273"/>
                <a:gd name="connsiteY98" fmla="*/ 699063 h 855989"/>
                <a:gd name="connsiteX99" fmla="*/ 380245 w 1062273"/>
                <a:gd name="connsiteY99" fmla="*/ 726223 h 855989"/>
                <a:gd name="connsiteX100" fmla="*/ 347049 w 1062273"/>
                <a:gd name="connsiteY100" fmla="*/ 735277 h 855989"/>
                <a:gd name="connsiteX101" fmla="*/ 331960 w 1062273"/>
                <a:gd name="connsiteY101" fmla="*/ 741312 h 855989"/>
                <a:gd name="connsiteX102" fmla="*/ 368174 w 1062273"/>
                <a:gd name="connsiteY102" fmla="*/ 735277 h 855989"/>
                <a:gd name="connsiteX0" fmla="*/ 0 w 1062273"/>
                <a:gd name="connsiteY0" fmla="*/ 507023 h 842001"/>
                <a:gd name="connsiteX1" fmla="*/ 87516 w 1062273"/>
                <a:gd name="connsiteY1" fmla="*/ 446667 h 842001"/>
                <a:gd name="connsiteX2" fmla="*/ 138819 w 1062273"/>
                <a:gd name="connsiteY2" fmla="*/ 365186 h 842001"/>
                <a:gd name="connsiteX3" fmla="*/ 162962 w 1062273"/>
                <a:gd name="connsiteY3" fmla="*/ 316900 h 842001"/>
                <a:gd name="connsiteX4" fmla="*/ 178051 w 1062273"/>
                <a:gd name="connsiteY4" fmla="*/ 286722 h 842001"/>
                <a:gd name="connsiteX5" fmla="*/ 211247 w 1062273"/>
                <a:gd name="connsiteY5" fmla="*/ 29 h 842001"/>
                <a:gd name="connsiteX6" fmla="*/ 193140 w 1062273"/>
                <a:gd name="connsiteY6" fmla="*/ 304829 h 842001"/>
                <a:gd name="connsiteX7" fmla="*/ 199176 w 1062273"/>
                <a:gd name="connsiteY7" fmla="*/ 347079 h 842001"/>
                <a:gd name="connsiteX8" fmla="*/ 202194 w 1062273"/>
                <a:gd name="connsiteY8" fmla="*/ 404417 h 842001"/>
                <a:gd name="connsiteX9" fmla="*/ 205212 w 1062273"/>
                <a:gd name="connsiteY9" fmla="*/ 434595 h 842001"/>
                <a:gd name="connsiteX10" fmla="*/ 208229 w 1062273"/>
                <a:gd name="connsiteY10" fmla="*/ 528148 h 842001"/>
                <a:gd name="connsiteX11" fmla="*/ 199176 w 1062273"/>
                <a:gd name="connsiteY11" fmla="*/ 657914 h 842001"/>
                <a:gd name="connsiteX12" fmla="*/ 196158 w 1062273"/>
                <a:gd name="connsiteY12" fmla="*/ 679039 h 842001"/>
                <a:gd name="connsiteX13" fmla="*/ 184087 w 1062273"/>
                <a:gd name="connsiteY13" fmla="*/ 724306 h 842001"/>
                <a:gd name="connsiteX14" fmla="*/ 181069 w 1062273"/>
                <a:gd name="connsiteY14" fmla="*/ 739395 h 842001"/>
                <a:gd name="connsiteX15" fmla="*/ 168998 w 1062273"/>
                <a:gd name="connsiteY15" fmla="*/ 769574 h 842001"/>
                <a:gd name="connsiteX16" fmla="*/ 165980 w 1062273"/>
                <a:gd name="connsiteY16" fmla="*/ 790698 h 842001"/>
                <a:gd name="connsiteX17" fmla="*/ 162962 w 1062273"/>
                <a:gd name="connsiteY17" fmla="*/ 814841 h 842001"/>
                <a:gd name="connsiteX18" fmla="*/ 156926 w 1062273"/>
                <a:gd name="connsiteY18" fmla="*/ 842001 h 842001"/>
                <a:gd name="connsiteX19" fmla="*/ 159944 w 1062273"/>
                <a:gd name="connsiteY19" fmla="*/ 676021 h 842001"/>
                <a:gd name="connsiteX20" fmla="*/ 172016 w 1062273"/>
                <a:gd name="connsiteY20" fmla="*/ 630754 h 842001"/>
                <a:gd name="connsiteX21" fmla="*/ 178051 w 1062273"/>
                <a:gd name="connsiteY21" fmla="*/ 609629 h 842001"/>
                <a:gd name="connsiteX22" fmla="*/ 181069 w 1062273"/>
                <a:gd name="connsiteY22" fmla="*/ 585487 h 842001"/>
                <a:gd name="connsiteX23" fmla="*/ 184087 w 1062273"/>
                <a:gd name="connsiteY23" fmla="*/ 537201 h 842001"/>
                <a:gd name="connsiteX24" fmla="*/ 193140 w 1062273"/>
                <a:gd name="connsiteY24" fmla="*/ 497970 h 842001"/>
                <a:gd name="connsiteX25" fmla="*/ 199176 w 1062273"/>
                <a:gd name="connsiteY25" fmla="*/ 476845 h 842001"/>
                <a:gd name="connsiteX26" fmla="*/ 205212 w 1062273"/>
                <a:gd name="connsiteY26" fmla="*/ 467792 h 842001"/>
                <a:gd name="connsiteX27" fmla="*/ 214265 w 1062273"/>
                <a:gd name="connsiteY27" fmla="*/ 473827 h 842001"/>
                <a:gd name="connsiteX28" fmla="*/ 226336 w 1062273"/>
                <a:gd name="connsiteY28" fmla="*/ 504005 h 842001"/>
                <a:gd name="connsiteX29" fmla="*/ 232372 w 1062273"/>
                <a:gd name="connsiteY29" fmla="*/ 516077 h 842001"/>
                <a:gd name="connsiteX30" fmla="*/ 241425 w 1062273"/>
                <a:gd name="connsiteY30" fmla="*/ 540219 h 842001"/>
                <a:gd name="connsiteX31" fmla="*/ 250479 w 1062273"/>
                <a:gd name="connsiteY31" fmla="*/ 561344 h 842001"/>
                <a:gd name="connsiteX32" fmla="*/ 262550 w 1062273"/>
                <a:gd name="connsiteY32" fmla="*/ 567380 h 842001"/>
                <a:gd name="connsiteX33" fmla="*/ 289711 w 1062273"/>
                <a:gd name="connsiteY33" fmla="*/ 519094 h 842001"/>
                <a:gd name="connsiteX34" fmla="*/ 295746 w 1062273"/>
                <a:gd name="connsiteY34" fmla="*/ 510041 h 842001"/>
                <a:gd name="connsiteX35" fmla="*/ 298764 w 1062273"/>
                <a:gd name="connsiteY35" fmla="*/ 491934 h 842001"/>
                <a:gd name="connsiteX36" fmla="*/ 292728 w 1062273"/>
                <a:gd name="connsiteY36" fmla="*/ 479863 h 842001"/>
                <a:gd name="connsiteX37" fmla="*/ 301782 w 1062273"/>
                <a:gd name="connsiteY37" fmla="*/ 510041 h 842001"/>
                <a:gd name="connsiteX38" fmla="*/ 310835 w 1062273"/>
                <a:gd name="connsiteY38" fmla="*/ 519094 h 842001"/>
                <a:gd name="connsiteX39" fmla="*/ 319889 w 1062273"/>
                <a:gd name="connsiteY39" fmla="*/ 516077 h 842001"/>
                <a:gd name="connsiteX40" fmla="*/ 331960 w 1062273"/>
                <a:gd name="connsiteY40" fmla="*/ 494952 h 842001"/>
                <a:gd name="connsiteX41" fmla="*/ 344031 w 1062273"/>
                <a:gd name="connsiteY41" fmla="*/ 467792 h 842001"/>
                <a:gd name="connsiteX42" fmla="*/ 359120 w 1062273"/>
                <a:gd name="connsiteY42" fmla="*/ 440631 h 842001"/>
                <a:gd name="connsiteX43" fmla="*/ 365156 w 1062273"/>
                <a:gd name="connsiteY43" fmla="*/ 473827 h 842001"/>
                <a:gd name="connsiteX44" fmla="*/ 374210 w 1062273"/>
                <a:gd name="connsiteY44" fmla="*/ 479863 h 842001"/>
                <a:gd name="connsiteX45" fmla="*/ 389299 w 1062273"/>
                <a:gd name="connsiteY45" fmla="*/ 473827 h 842001"/>
                <a:gd name="connsiteX46" fmla="*/ 398352 w 1062273"/>
                <a:gd name="connsiteY46" fmla="*/ 470809 h 842001"/>
                <a:gd name="connsiteX47" fmla="*/ 401370 w 1062273"/>
                <a:gd name="connsiteY47" fmla="*/ 458738 h 842001"/>
                <a:gd name="connsiteX48" fmla="*/ 407406 w 1062273"/>
                <a:gd name="connsiteY48" fmla="*/ 449685 h 842001"/>
                <a:gd name="connsiteX49" fmla="*/ 410423 w 1062273"/>
                <a:gd name="connsiteY49" fmla="*/ 440631 h 842001"/>
                <a:gd name="connsiteX50" fmla="*/ 425513 w 1062273"/>
                <a:gd name="connsiteY50" fmla="*/ 464774 h 842001"/>
                <a:gd name="connsiteX51" fmla="*/ 440602 w 1062273"/>
                <a:gd name="connsiteY51" fmla="*/ 437613 h 842001"/>
                <a:gd name="connsiteX52" fmla="*/ 452673 w 1062273"/>
                <a:gd name="connsiteY52" fmla="*/ 416489 h 842001"/>
                <a:gd name="connsiteX53" fmla="*/ 470780 w 1062273"/>
                <a:gd name="connsiteY53" fmla="*/ 359150 h 842001"/>
                <a:gd name="connsiteX54" fmla="*/ 485869 w 1062273"/>
                <a:gd name="connsiteY54" fmla="*/ 325954 h 842001"/>
                <a:gd name="connsiteX55" fmla="*/ 497940 w 1062273"/>
                <a:gd name="connsiteY55" fmla="*/ 265597 h 842001"/>
                <a:gd name="connsiteX56" fmla="*/ 500958 w 1062273"/>
                <a:gd name="connsiteY56" fmla="*/ 211277 h 842001"/>
                <a:gd name="connsiteX57" fmla="*/ 506994 w 1062273"/>
                <a:gd name="connsiteY57" fmla="*/ 178081 h 842001"/>
                <a:gd name="connsiteX58" fmla="*/ 513029 w 1062273"/>
                <a:gd name="connsiteY58" fmla="*/ 162992 h 842001"/>
                <a:gd name="connsiteX59" fmla="*/ 513029 w 1062273"/>
                <a:gd name="connsiteY59" fmla="*/ 494952 h 842001"/>
                <a:gd name="connsiteX60" fmla="*/ 525101 w 1062273"/>
                <a:gd name="connsiteY60" fmla="*/ 543237 h 842001"/>
                <a:gd name="connsiteX61" fmla="*/ 531136 w 1062273"/>
                <a:gd name="connsiteY61" fmla="*/ 561344 h 842001"/>
                <a:gd name="connsiteX62" fmla="*/ 534154 w 1062273"/>
                <a:gd name="connsiteY62" fmla="*/ 573415 h 842001"/>
                <a:gd name="connsiteX63" fmla="*/ 543208 w 1062273"/>
                <a:gd name="connsiteY63" fmla="*/ 594540 h 842001"/>
                <a:gd name="connsiteX64" fmla="*/ 558297 w 1062273"/>
                <a:gd name="connsiteY64" fmla="*/ 648861 h 842001"/>
                <a:gd name="connsiteX65" fmla="*/ 555279 w 1062273"/>
                <a:gd name="connsiteY65" fmla="*/ 540219 h 842001"/>
                <a:gd name="connsiteX66" fmla="*/ 552261 w 1062273"/>
                <a:gd name="connsiteY66" fmla="*/ 446667 h 842001"/>
                <a:gd name="connsiteX67" fmla="*/ 549243 w 1062273"/>
                <a:gd name="connsiteY67" fmla="*/ 386310 h 842001"/>
                <a:gd name="connsiteX68" fmla="*/ 543208 w 1062273"/>
                <a:gd name="connsiteY68" fmla="*/ 374239 h 842001"/>
                <a:gd name="connsiteX69" fmla="*/ 540190 w 1062273"/>
                <a:gd name="connsiteY69" fmla="*/ 365186 h 842001"/>
                <a:gd name="connsiteX70" fmla="*/ 540190 w 1062273"/>
                <a:gd name="connsiteY70" fmla="*/ 410453 h 842001"/>
                <a:gd name="connsiteX71" fmla="*/ 555279 w 1062273"/>
                <a:gd name="connsiteY71" fmla="*/ 413471 h 842001"/>
                <a:gd name="connsiteX72" fmla="*/ 573386 w 1062273"/>
                <a:gd name="connsiteY72" fmla="*/ 410453 h 842001"/>
                <a:gd name="connsiteX73" fmla="*/ 582439 w 1062273"/>
                <a:gd name="connsiteY73" fmla="*/ 389328 h 842001"/>
                <a:gd name="connsiteX74" fmla="*/ 573386 w 1062273"/>
                <a:gd name="connsiteY74" fmla="*/ 380275 h 842001"/>
                <a:gd name="connsiteX75" fmla="*/ 579421 w 1062273"/>
                <a:gd name="connsiteY75" fmla="*/ 371221 h 842001"/>
                <a:gd name="connsiteX76" fmla="*/ 627707 w 1062273"/>
                <a:gd name="connsiteY76" fmla="*/ 362168 h 842001"/>
                <a:gd name="connsiteX77" fmla="*/ 666938 w 1062273"/>
                <a:gd name="connsiteY77" fmla="*/ 344061 h 842001"/>
                <a:gd name="connsiteX78" fmla="*/ 790669 w 1062273"/>
                <a:gd name="connsiteY78" fmla="*/ 286722 h 842001"/>
                <a:gd name="connsiteX79" fmla="*/ 854043 w 1062273"/>
                <a:gd name="connsiteY79" fmla="*/ 259562 h 842001"/>
                <a:gd name="connsiteX80" fmla="*/ 941560 w 1062273"/>
                <a:gd name="connsiteY80" fmla="*/ 208259 h 842001"/>
                <a:gd name="connsiteX81" fmla="*/ 977774 w 1062273"/>
                <a:gd name="connsiteY81" fmla="*/ 187134 h 842001"/>
                <a:gd name="connsiteX82" fmla="*/ 1029077 w 1062273"/>
                <a:gd name="connsiteY82" fmla="*/ 159974 h 842001"/>
                <a:gd name="connsiteX83" fmla="*/ 1062273 w 1062273"/>
                <a:gd name="connsiteY83" fmla="*/ 126778 h 842001"/>
                <a:gd name="connsiteX84" fmla="*/ 1059255 w 1062273"/>
                <a:gd name="connsiteY84" fmla="*/ 117724 h 842001"/>
                <a:gd name="connsiteX85" fmla="*/ 1038130 w 1062273"/>
                <a:gd name="connsiteY85" fmla="*/ 123760 h 842001"/>
                <a:gd name="connsiteX86" fmla="*/ 1026059 w 1062273"/>
                <a:gd name="connsiteY86" fmla="*/ 138849 h 842001"/>
                <a:gd name="connsiteX87" fmla="*/ 1001916 w 1062273"/>
                <a:gd name="connsiteY87" fmla="*/ 166009 h 842001"/>
                <a:gd name="connsiteX88" fmla="*/ 935524 w 1062273"/>
                <a:gd name="connsiteY88" fmla="*/ 286722 h 842001"/>
                <a:gd name="connsiteX89" fmla="*/ 896293 w 1062273"/>
                <a:gd name="connsiteY89" fmla="*/ 353114 h 842001"/>
                <a:gd name="connsiteX90" fmla="*/ 844990 w 1062273"/>
                <a:gd name="connsiteY90" fmla="*/ 476845 h 842001"/>
                <a:gd name="connsiteX91" fmla="*/ 820847 w 1062273"/>
                <a:gd name="connsiteY91" fmla="*/ 525130 h 842001"/>
                <a:gd name="connsiteX92" fmla="*/ 820847 w 1062273"/>
                <a:gd name="connsiteY92" fmla="*/ 630754 h 842001"/>
                <a:gd name="connsiteX93" fmla="*/ 826883 w 1062273"/>
                <a:gd name="connsiteY93" fmla="*/ 642825 h 842001"/>
                <a:gd name="connsiteX94" fmla="*/ 817829 w 1062273"/>
                <a:gd name="connsiteY94" fmla="*/ 648861 h 842001"/>
                <a:gd name="connsiteX95" fmla="*/ 751437 w 1062273"/>
                <a:gd name="connsiteY95" fmla="*/ 654896 h 842001"/>
                <a:gd name="connsiteX96" fmla="*/ 703152 w 1062273"/>
                <a:gd name="connsiteY96" fmla="*/ 666968 h 842001"/>
                <a:gd name="connsiteX97" fmla="*/ 467762 w 1062273"/>
                <a:gd name="connsiteY97" fmla="*/ 685075 h 842001"/>
                <a:gd name="connsiteX98" fmla="*/ 380245 w 1062273"/>
                <a:gd name="connsiteY98" fmla="*/ 712235 h 842001"/>
                <a:gd name="connsiteX99" fmla="*/ 347049 w 1062273"/>
                <a:gd name="connsiteY99" fmla="*/ 721289 h 842001"/>
                <a:gd name="connsiteX100" fmla="*/ 331960 w 1062273"/>
                <a:gd name="connsiteY100" fmla="*/ 727324 h 842001"/>
                <a:gd name="connsiteX101" fmla="*/ 368174 w 1062273"/>
                <a:gd name="connsiteY101" fmla="*/ 721289 h 842001"/>
                <a:gd name="connsiteX0" fmla="*/ 0 w 1062273"/>
                <a:gd name="connsiteY0" fmla="*/ 507023 h 842001"/>
                <a:gd name="connsiteX1" fmla="*/ 87516 w 1062273"/>
                <a:gd name="connsiteY1" fmla="*/ 446667 h 842001"/>
                <a:gd name="connsiteX2" fmla="*/ 138819 w 1062273"/>
                <a:gd name="connsiteY2" fmla="*/ 365186 h 842001"/>
                <a:gd name="connsiteX3" fmla="*/ 162962 w 1062273"/>
                <a:gd name="connsiteY3" fmla="*/ 316900 h 842001"/>
                <a:gd name="connsiteX4" fmla="*/ 178051 w 1062273"/>
                <a:gd name="connsiteY4" fmla="*/ 286722 h 842001"/>
                <a:gd name="connsiteX5" fmla="*/ 211247 w 1062273"/>
                <a:gd name="connsiteY5" fmla="*/ 29 h 842001"/>
                <a:gd name="connsiteX6" fmla="*/ 193140 w 1062273"/>
                <a:gd name="connsiteY6" fmla="*/ 304829 h 842001"/>
                <a:gd name="connsiteX7" fmla="*/ 199176 w 1062273"/>
                <a:gd name="connsiteY7" fmla="*/ 347079 h 842001"/>
                <a:gd name="connsiteX8" fmla="*/ 202194 w 1062273"/>
                <a:gd name="connsiteY8" fmla="*/ 404417 h 842001"/>
                <a:gd name="connsiteX9" fmla="*/ 205212 w 1062273"/>
                <a:gd name="connsiteY9" fmla="*/ 434595 h 842001"/>
                <a:gd name="connsiteX10" fmla="*/ 208229 w 1062273"/>
                <a:gd name="connsiteY10" fmla="*/ 528148 h 842001"/>
                <a:gd name="connsiteX11" fmla="*/ 199176 w 1062273"/>
                <a:gd name="connsiteY11" fmla="*/ 657914 h 842001"/>
                <a:gd name="connsiteX12" fmla="*/ 196158 w 1062273"/>
                <a:gd name="connsiteY12" fmla="*/ 679039 h 842001"/>
                <a:gd name="connsiteX13" fmla="*/ 184087 w 1062273"/>
                <a:gd name="connsiteY13" fmla="*/ 724306 h 842001"/>
                <a:gd name="connsiteX14" fmla="*/ 181069 w 1062273"/>
                <a:gd name="connsiteY14" fmla="*/ 739395 h 842001"/>
                <a:gd name="connsiteX15" fmla="*/ 168998 w 1062273"/>
                <a:gd name="connsiteY15" fmla="*/ 769574 h 842001"/>
                <a:gd name="connsiteX16" fmla="*/ 165980 w 1062273"/>
                <a:gd name="connsiteY16" fmla="*/ 790698 h 842001"/>
                <a:gd name="connsiteX17" fmla="*/ 162962 w 1062273"/>
                <a:gd name="connsiteY17" fmla="*/ 814841 h 842001"/>
                <a:gd name="connsiteX18" fmla="*/ 156926 w 1062273"/>
                <a:gd name="connsiteY18" fmla="*/ 842001 h 842001"/>
                <a:gd name="connsiteX19" fmla="*/ 159944 w 1062273"/>
                <a:gd name="connsiteY19" fmla="*/ 676021 h 842001"/>
                <a:gd name="connsiteX20" fmla="*/ 172016 w 1062273"/>
                <a:gd name="connsiteY20" fmla="*/ 630754 h 842001"/>
                <a:gd name="connsiteX21" fmla="*/ 178051 w 1062273"/>
                <a:gd name="connsiteY21" fmla="*/ 609629 h 842001"/>
                <a:gd name="connsiteX22" fmla="*/ 181069 w 1062273"/>
                <a:gd name="connsiteY22" fmla="*/ 585487 h 842001"/>
                <a:gd name="connsiteX23" fmla="*/ 184087 w 1062273"/>
                <a:gd name="connsiteY23" fmla="*/ 537201 h 842001"/>
                <a:gd name="connsiteX24" fmla="*/ 193140 w 1062273"/>
                <a:gd name="connsiteY24" fmla="*/ 497970 h 842001"/>
                <a:gd name="connsiteX25" fmla="*/ 199176 w 1062273"/>
                <a:gd name="connsiteY25" fmla="*/ 476845 h 842001"/>
                <a:gd name="connsiteX26" fmla="*/ 205212 w 1062273"/>
                <a:gd name="connsiteY26" fmla="*/ 467792 h 842001"/>
                <a:gd name="connsiteX27" fmla="*/ 214265 w 1062273"/>
                <a:gd name="connsiteY27" fmla="*/ 473827 h 842001"/>
                <a:gd name="connsiteX28" fmla="*/ 226336 w 1062273"/>
                <a:gd name="connsiteY28" fmla="*/ 504005 h 842001"/>
                <a:gd name="connsiteX29" fmla="*/ 232372 w 1062273"/>
                <a:gd name="connsiteY29" fmla="*/ 516077 h 842001"/>
                <a:gd name="connsiteX30" fmla="*/ 241425 w 1062273"/>
                <a:gd name="connsiteY30" fmla="*/ 540219 h 842001"/>
                <a:gd name="connsiteX31" fmla="*/ 250479 w 1062273"/>
                <a:gd name="connsiteY31" fmla="*/ 561344 h 842001"/>
                <a:gd name="connsiteX32" fmla="*/ 262550 w 1062273"/>
                <a:gd name="connsiteY32" fmla="*/ 567380 h 842001"/>
                <a:gd name="connsiteX33" fmla="*/ 289711 w 1062273"/>
                <a:gd name="connsiteY33" fmla="*/ 519094 h 842001"/>
                <a:gd name="connsiteX34" fmla="*/ 295746 w 1062273"/>
                <a:gd name="connsiteY34" fmla="*/ 510041 h 842001"/>
                <a:gd name="connsiteX35" fmla="*/ 298764 w 1062273"/>
                <a:gd name="connsiteY35" fmla="*/ 491934 h 842001"/>
                <a:gd name="connsiteX36" fmla="*/ 292728 w 1062273"/>
                <a:gd name="connsiteY36" fmla="*/ 479863 h 842001"/>
                <a:gd name="connsiteX37" fmla="*/ 301782 w 1062273"/>
                <a:gd name="connsiteY37" fmla="*/ 510041 h 842001"/>
                <a:gd name="connsiteX38" fmla="*/ 310835 w 1062273"/>
                <a:gd name="connsiteY38" fmla="*/ 519094 h 842001"/>
                <a:gd name="connsiteX39" fmla="*/ 319889 w 1062273"/>
                <a:gd name="connsiteY39" fmla="*/ 516077 h 842001"/>
                <a:gd name="connsiteX40" fmla="*/ 331960 w 1062273"/>
                <a:gd name="connsiteY40" fmla="*/ 494952 h 842001"/>
                <a:gd name="connsiteX41" fmla="*/ 344031 w 1062273"/>
                <a:gd name="connsiteY41" fmla="*/ 467792 h 842001"/>
                <a:gd name="connsiteX42" fmla="*/ 359120 w 1062273"/>
                <a:gd name="connsiteY42" fmla="*/ 440631 h 842001"/>
                <a:gd name="connsiteX43" fmla="*/ 365156 w 1062273"/>
                <a:gd name="connsiteY43" fmla="*/ 473827 h 842001"/>
                <a:gd name="connsiteX44" fmla="*/ 374210 w 1062273"/>
                <a:gd name="connsiteY44" fmla="*/ 479863 h 842001"/>
                <a:gd name="connsiteX45" fmla="*/ 389299 w 1062273"/>
                <a:gd name="connsiteY45" fmla="*/ 473827 h 842001"/>
                <a:gd name="connsiteX46" fmla="*/ 398352 w 1062273"/>
                <a:gd name="connsiteY46" fmla="*/ 470809 h 842001"/>
                <a:gd name="connsiteX47" fmla="*/ 401370 w 1062273"/>
                <a:gd name="connsiteY47" fmla="*/ 458738 h 842001"/>
                <a:gd name="connsiteX48" fmla="*/ 407406 w 1062273"/>
                <a:gd name="connsiteY48" fmla="*/ 449685 h 842001"/>
                <a:gd name="connsiteX49" fmla="*/ 410423 w 1062273"/>
                <a:gd name="connsiteY49" fmla="*/ 440631 h 842001"/>
                <a:gd name="connsiteX50" fmla="*/ 425513 w 1062273"/>
                <a:gd name="connsiteY50" fmla="*/ 464774 h 842001"/>
                <a:gd name="connsiteX51" fmla="*/ 440602 w 1062273"/>
                <a:gd name="connsiteY51" fmla="*/ 437613 h 842001"/>
                <a:gd name="connsiteX52" fmla="*/ 452673 w 1062273"/>
                <a:gd name="connsiteY52" fmla="*/ 416489 h 842001"/>
                <a:gd name="connsiteX53" fmla="*/ 470780 w 1062273"/>
                <a:gd name="connsiteY53" fmla="*/ 359150 h 842001"/>
                <a:gd name="connsiteX54" fmla="*/ 485869 w 1062273"/>
                <a:gd name="connsiteY54" fmla="*/ 325954 h 842001"/>
                <a:gd name="connsiteX55" fmla="*/ 497940 w 1062273"/>
                <a:gd name="connsiteY55" fmla="*/ 265597 h 842001"/>
                <a:gd name="connsiteX56" fmla="*/ 500958 w 1062273"/>
                <a:gd name="connsiteY56" fmla="*/ 211277 h 842001"/>
                <a:gd name="connsiteX57" fmla="*/ 506994 w 1062273"/>
                <a:gd name="connsiteY57" fmla="*/ 178081 h 842001"/>
                <a:gd name="connsiteX58" fmla="*/ 513029 w 1062273"/>
                <a:gd name="connsiteY58" fmla="*/ 162992 h 842001"/>
                <a:gd name="connsiteX59" fmla="*/ 513029 w 1062273"/>
                <a:gd name="connsiteY59" fmla="*/ 494952 h 842001"/>
                <a:gd name="connsiteX60" fmla="*/ 525101 w 1062273"/>
                <a:gd name="connsiteY60" fmla="*/ 543237 h 842001"/>
                <a:gd name="connsiteX61" fmla="*/ 531136 w 1062273"/>
                <a:gd name="connsiteY61" fmla="*/ 561344 h 842001"/>
                <a:gd name="connsiteX62" fmla="*/ 534154 w 1062273"/>
                <a:gd name="connsiteY62" fmla="*/ 573415 h 842001"/>
                <a:gd name="connsiteX63" fmla="*/ 543208 w 1062273"/>
                <a:gd name="connsiteY63" fmla="*/ 594540 h 842001"/>
                <a:gd name="connsiteX64" fmla="*/ 558297 w 1062273"/>
                <a:gd name="connsiteY64" fmla="*/ 648861 h 842001"/>
                <a:gd name="connsiteX65" fmla="*/ 555279 w 1062273"/>
                <a:gd name="connsiteY65" fmla="*/ 540219 h 842001"/>
                <a:gd name="connsiteX66" fmla="*/ 552261 w 1062273"/>
                <a:gd name="connsiteY66" fmla="*/ 446667 h 842001"/>
                <a:gd name="connsiteX67" fmla="*/ 549243 w 1062273"/>
                <a:gd name="connsiteY67" fmla="*/ 386310 h 842001"/>
                <a:gd name="connsiteX68" fmla="*/ 543208 w 1062273"/>
                <a:gd name="connsiteY68" fmla="*/ 374239 h 842001"/>
                <a:gd name="connsiteX69" fmla="*/ 540190 w 1062273"/>
                <a:gd name="connsiteY69" fmla="*/ 365186 h 842001"/>
                <a:gd name="connsiteX70" fmla="*/ 540190 w 1062273"/>
                <a:gd name="connsiteY70" fmla="*/ 410453 h 842001"/>
                <a:gd name="connsiteX71" fmla="*/ 555279 w 1062273"/>
                <a:gd name="connsiteY71" fmla="*/ 413471 h 842001"/>
                <a:gd name="connsiteX72" fmla="*/ 573386 w 1062273"/>
                <a:gd name="connsiteY72" fmla="*/ 410453 h 842001"/>
                <a:gd name="connsiteX73" fmla="*/ 582439 w 1062273"/>
                <a:gd name="connsiteY73" fmla="*/ 389328 h 842001"/>
                <a:gd name="connsiteX74" fmla="*/ 573386 w 1062273"/>
                <a:gd name="connsiteY74" fmla="*/ 380275 h 842001"/>
                <a:gd name="connsiteX75" fmla="*/ 579421 w 1062273"/>
                <a:gd name="connsiteY75" fmla="*/ 371221 h 842001"/>
                <a:gd name="connsiteX76" fmla="*/ 627707 w 1062273"/>
                <a:gd name="connsiteY76" fmla="*/ 362168 h 842001"/>
                <a:gd name="connsiteX77" fmla="*/ 666938 w 1062273"/>
                <a:gd name="connsiteY77" fmla="*/ 344061 h 842001"/>
                <a:gd name="connsiteX78" fmla="*/ 790669 w 1062273"/>
                <a:gd name="connsiteY78" fmla="*/ 286722 h 842001"/>
                <a:gd name="connsiteX79" fmla="*/ 854043 w 1062273"/>
                <a:gd name="connsiteY79" fmla="*/ 259562 h 842001"/>
                <a:gd name="connsiteX80" fmla="*/ 941560 w 1062273"/>
                <a:gd name="connsiteY80" fmla="*/ 208259 h 842001"/>
                <a:gd name="connsiteX81" fmla="*/ 977774 w 1062273"/>
                <a:gd name="connsiteY81" fmla="*/ 187134 h 842001"/>
                <a:gd name="connsiteX82" fmla="*/ 1029077 w 1062273"/>
                <a:gd name="connsiteY82" fmla="*/ 159974 h 842001"/>
                <a:gd name="connsiteX83" fmla="*/ 1062273 w 1062273"/>
                <a:gd name="connsiteY83" fmla="*/ 126778 h 842001"/>
                <a:gd name="connsiteX84" fmla="*/ 1059255 w 1062273"/>
                <a:gd name="connsiteY84" fmla="*/ 117724 h 842001"/>
                <a:gd name="connsiteX85" fmla="*/ 1038130 w 1062273"/>
                <a:gd name="connsiteY85" fmla="*/ 123760 h 842001"/>
                <a:gd name="connsiteX86" fmla="*/ 1026059 w 1062273"/>
                <a:gd name="connsiteY86" fmla="*/ 138849 h 842001"/>
                <a:gd name="connsiteX87" fmla="*/ 1001916 w 1062273"/>
                <a:gd name="connsiteY87" fmla="*/ 166009 h 842001"/>
                <a:gd name="connsiteX88" fmla="*/ 935524 w 1062273"/>
                <a:gd name="connsiteY88" fmla="*/ 286722 h 842001"/>
                <a:gd name="connsiteX89" fmla="*/ 896293 w 1062273"/>
                <a:gd name="connsiteY89" fmla="*/ 353114 h 842001"/>
                <a:gd name="connsiteX90" fmla="*/ 844990 w 1062273"/>
                <a:gd name="connsiteY90" fmla="*/ 476845 h 842001"/>
                <a:gd name="connsiteX91" fmla="*/ 820847 w 1062273"/>
                <a:gd name="connsiteY91" fmla="*/ 525130 h 842001"/>
                <a:gd name="connsiteX92" fmla="*/ 820847 w 1062273"/>
                <a:gd name="connsiteY92" fmla="*/ 630754 h 842001"/>
                <a:gd name="connsiteX93" fmla="*/ 826883 w 1062273"/>
                <a:gd name="connsiteY93" fmla="*/ 642825 h 842001"/>
                <a:gd name="connsiteX94" fmla="*/ 817829 w 1062273"/>
                <a:gd name="connsiteY94" fmla="*/ 648861 h 842001"/>
                <a:gd name="connsiteX95" fmla="*/ 751437 w 1062273"/>
                <a:gd name="connsiteY95" fmla="*/ 654896 h 842001"/>
                <a:gd name="connsiteX96" fmla="*/ 703152 w 1062273"/>
                <a:gd name="connsiteY96" fmla="*/ 666968 h 842001"/>
                <a:gd name="connsiteX97" fmla="*/ 467762 w 1062273"/>
                <a:gd name="connsiteY97" fmla="*/ 685075 h 842001"/>
                <a:gd name="connsiteX98" fmla="*/ 380245 w 1062273"/>
                <a:gd name="connsiteY98" fmla="*/ 712235 h 842001"/>
                <a:gd name="connsiteX99" fmla="*/ 347049 w 1062273"/>
                <a:gd name="connsiteY99" fmla="*/ 721289 h 842001"/>
                <a:gd name="connsiteX100" fmla="*/ 331960 w 1062273"/>
                <a:gd name="connsiteY100" fmla="*/ 727324 h 842001"/>
                <a:gd name="connsiteX101" fmla="*/ 368174 w 1062273"/>
                <a:gd name="connsiteY101" fmla="*/ 721289 h 842001"/>
                <a:gd name="connsiteX0" fmla="*/ 0 w 1062273"/>
                <a:gd name="connsiteY0" fmla="*/ 536930 h 871908"/>
                <a:gd name="connsiteX1" fmla="*/ 87516 w 1062273"/>
                <a:gd name="connsiteY1" fmla="*/ 476574 h 871908"/>
                <a:gd name="connsiteX2" fmla="*/ 138819 w 1062273"/>
                <a:gd name="connsiteY2" fmla="*/ 395093 h 871908"/>
                <a:gd name="connsiteX3" fmla="*/ 162962 w 1062273"/>
                <a:gd name="connsiteY3" fmla="*/ 346807 h 871908"/>
                <a:gd name="connsiteX4" fmla="*/ 178051 w 1062273"/>
                <a:gd name="connsiteY4" fmla="*/ 316629 h 871908"/>
                <a:gd name="connsiteX5" fmla="*/ 146972 w 1062273"/>
                <a:gd name="connsiteY5" fmla="*/ 44953 h 871908"/>
                <a:gd name="connsiteX6" fmla="*/ 211247 w 1062273"/>
                <a:gd name="connsiteY6" fmla="*/ 29936 h 871908"/>
                <a:gd name="connsiteX7" fmla="*/ 193140 w 1062273"/>
                <a:gd name="connsiteY7" fmla="*/ 334736 h 871908"/>
                <a:gd name="connsiteX8" fmla="*/ 199176 w 1062273"/>
                <a:gd name="connsiteY8" fmla="*/ 376986 h 871908"/>
                <a:gd name="connsiteX9" fmla="*/ 202194 w 1062273"/>
                <a:gd name="connsiteY9" fmla="*/ 434324 h 871908"/>
                <a:gd name="connsiteX10" fmla="*/ 205212 w 1062273"/>
                <a:gd name="connsiteY10" fmla="*/ 464502 h 871908"/>
                <a:gd name="connsiteX11" fmla="*/ 208229 w 1062273"/>
                <a:gd name="connsiteY11" fmla="*/ 558055 h 871908"/>
                <a:gd name="connsiteX12" fmla="*/ 199176 w 1062273"/>
                <a:gd name="connsiteY12" fmla="*/ 687821 h 871908"/>
                <a:gd name="connsiteX13" fmla="*/ 196158 w 1062273"/>
                <a:gd name="connsiteY13" fmla="*/ 708946 h 871908"/>
                <a:gd name="connsiteX14" fmla="*/ 184087 w 1062273"/>
                <a:gd name="connsiteY14" fmla="*/ 754213 h 871908"/>
                <a:gd name="connsiteX15" fmla="*/ 181069 w 1062273"/>
                <a:gd name="connsiteY15" fmla="*/ 769302 h 871908"/>
                <a:gd name="connsiteX16" fmla="*/ 168998 w 1062273"/>
                <a:gd name="connsiteY16" fmla="*/ 799481 h 871908"/>
                <a:gd name="connsiteX17" fmla="*/ 165980 w 1062273"/>
                <a:gd name="connsiteY17" fmla="*/ 820605 h 871908"/>
                <a:gd name="connsiteX18" fmla="*/ 162962 w 1062273"/>
                <a:gd name="connsiteY18" fmla="*/ 844748 h 871908"/>
                <a:gd name="connsiteX19" fmla="*/ 156926 w 1062273"/>
                <a:gd name="connsiteY19" fmla="*/ 871908 h 871908"/>
                <a:gd name="connsiteX20" fmla="*/ 159944 w 1062273"/>
                <a:gd name="connsiteY20" fmla="*/ 705928 h 871908"/>
                <a:gd name="connsiteX21" fmla="*/ 172016 w 1062273"/>
                <a:gd name="connsiteY21" fmla="*/ 660661 h 871908"/>
                <a:gd name="connsiteX22" fmla="*/ 178051 w 1062273"/>
                <a:gd name="connsiteY22" fmla="*/ 639536 h 871908"/>
                <a:gd name="connsiteX23" fmla="*/ 181069 w 1062273"/>
                <a:gd name="connsiteY23" fmla="*/ 615394 h 871908"/>
                <a:gd name="connsiteX24" fmla="*/ 184087 w 1062273"/>
                <a:gd name="connsiteY24" fmla="*/ 567108 h 871908"/>
                <a:gd name="connsiteX25" fmla="*/ 193140 w 1062273"/>
                <a:gd name="connsiteY25" fmla="*/ 527877 h 871908"/>
                <a:gd name="connsiteX26" fmla="*/ 199176 w 1062273"/>
                <a:gd name="connsiteY26" fmla="*/ 506752 h 871908"/>
                <a:gd name="connsiteX27" fmla="*/ 205212 w 1062273"/>
                <a:gd name="connsiteY27" fmla="*/ 497699 h 871908"/>
                <a:gd name="connsiteX28" fmla="*/ 214265 w 1062273"/>
                <a:gd name="connsiteY28" fmla="*/ 503734 h 871908"/>
                <a:gd name="connsiteX29" fmla="*/ 226336 w 1062273"/>
                <a:gd name="connsiteY29" fmla="*/ 533912 h 871908"/>
                <a:gd name="connsiteX30" fmla="*/ 232372 w 1062273"/>
                <a:gd name="connsiteY30" fmla="*/ 545984 h 871908"/>
                <a:gd name="connsiteX31" fmla="*/ 241425 w 1062273"/>
                <a:gd name="connsiteY31" fmla="*/ 570126 h 871908"/>
                <a:gd name="connsiteX32" fmla="*/ 250479 w 1062273"/>
                <a:gd name="connsiteY32" fmla="*/ 591251 h 871908"/>
                <a:gd name="connsiteX33" fmla="*/ 262550 w 1062273"/>
                <a:gd name="connsiteY33" fmla="*/ 597287 h 871908"/>
                <a:gd name="connsiteX34" fmla="*/ 289711 w 1062273"/>
                <a:gd name="connsiteY34" fmla="*/ 549001 h 871908"/>
                <a:gd name="connsiteX35" fmla="*/ 295746 w 1062273"/>
                <a:gd name="connsiteY35" fmla="*/ 539948 h 871908"/>
                <a:gd name="connsiteX36" fmla="*/ 298764 w 1062273"/>
                <a:gd name="connsiteY36" fmla="*/ 521841 h 871908"/>
                <a:gd name="connsiteX37" fmla="*/ 292728 w 1062273"/>
                <a:gd name="connsiteY37" fmla="*/ 509770 h 871908"/>
                <a:gd name="connsiteX38" fmla="*/ 301782 w 1062273"/>
                <a:gd name="connsiteY38" fmla="*/ 539948 h 871908"/>
                <a:gd name="connsiteX39" fmla="*/ 310835 w 1062273"/>
                <a:gd name="connsiteY39" fmla="*/ 549001 h 871908"/>
                <a:gd name="connsiteX40" fmla="*/ 319889 w 1062273"/>
                <a:gd name="connsiteY40" fmla="*/ 545984 h 871908"/>
                <a:gd name="connsiteX41" fmla="*/ 331960 w 1062273"/>
                <a:gd name="connsiteY41" fmla="*/ 524859 h 871908"/>
                <a:gd name="connsiteX42" fmla="*/ 344031 w 1062273"/>
                <a:gd name="connsiteY42" fmla="*/ 497699 h 871908"/>
                <a:gd name="connsiteX43" fmla="*/ 359120 w 1062273"/>
                <a:gd name="connsiteY43" fmla="*/ 470538 h 871908"/>
                <a:gd name="connsiteX44" fmla="*/ 365156 w 1062273"/>
                <a:gd name="connsiteY44" fmla="*/ 503734 h 871908"/>
                <a:gd name="connsiteX45" fmla="*/ 374210 w 1062273"/>
                <a:gd name="connsiteY45" fmla="*/ 509770 h 871908"/>
                <a:gd name="connsiteX46" fmla="*/ 389299 w 1062273"/>
                <a:gd name="connsiteY46" fmla="*/ 503734 h 871908"/>
                <a:gd name="connsiteX47" fmla="*/ 398352 w 1062273"/>
                <a:gd name="connsiteY47" fmla="*/ 500716 h 871908"/>
                <a:gd name="connsiteX48" fmla="*/ 401370 w 1062273"/>
                <a:gd name="connsiteY48" fmla="*/ 488645 h 871908"/>
                <a:gd name="connsiteX49" fmla="*/ 407406 w 1062273"/>
                <a:gd name="connsiteY49" fmla="*/ 479592 h 871908"/>
                <a:gd name="connsiteX50" fmla="*/ 410423 w 1062273"/>
                <a:gd name="connsiteY50" fmla="*/ 470538 h 871908"/>
                <a:gd name="connsiteX51" fmla="*/ 425513 w 1062273"/>
                <a:gd name="connsiteY51" fmla="*/ 494681 h 871908"/>
                <a:gd name="connsiteX52" fmla="*/ 440602 w 1062273"/>
                <a:gd name="connsiteY52" fmla="*/ 467520 h 871908"/>
                <a:gd name="connsiteX53" fmla="*/ 452673 w 1062273"/>
                <a:gd name="connsiteY53" fmla="*/ 446396 h 871908"/>
                <a:gd name="connsiteX54" fmla="*/ 470780 w 1062273"/>
                <a:gd name="connsiteY54" fmla="*/ 389057 h 871908"/>
                <a:gd name="connsiteX55" fmla="*/ 485869 w 1062273"/>
                <a:gd name="connsiteY55" fmla="*/ 355861 h 871908"/>
                <a:gd name="connsiteX56" fmla="*/ 497940 w 1062273"/>
                <a:gd name="connsiteY56" fmla="*/ 295504 h 871908"/>
                <a:gd name="connsiteX57" fmla="*/ 500958 w 1062273"/>
                <a:gd name="connsiteY57" fmla="*/ 241184 h 871908"/>
                <a:gd name="connsiteX58" fmla="*/ 506994 w 1062273"/>
                <a:gd name="connsiteY58" fmla="*/ 207988 h 871908"/>
                <a:gd name="connsiteX59" fmla="*/ 513029 w 1062273"/>
                <a:gd name="connsiteY59" fmla="*/ 192899 h 871908"/>
                <a:gd name="connsiteX60" fmla="*/ 513029 w 1062273"/>
                <a:gd name="connsiteY60" fmla="*/ 524859 h 871908"/>
                <a:gd name="connsiteX61" fmla="*/ 525101 w 1062273"/>
                <a:gd name="connsiteY61" fmla="*/ 573144 h 871908"/>
                <a:gd name="connsiteX62" fmla="*/ 531136 w 1062273"/>
                <a:gd name="connsiteY62" fmla="*/ 591251 h 871908"/>
                <a:gd name="connsiteX63" fmla="*/ 534154 w 1062273"/>
                <a:gd name="connsiteY63" fmla="*/ 603322 h 871908"/>
                <a:gd name="connsiteX64" fmla="*/ 543208 w 1062273"/>
                <a:gd name="connsiteY64" fmla="*/ 624447 h 871908"/>
                <a:gd name="connsiteX65" fmla="*/ 558297 w 1062273"/>
                <a:gd name="connsiteY65" fmla="*/ 678768 h 871908"/>
                <a:gd name="connsiteX66" fmla="*/ 555279 w 1062273"/>
                <a:gd name="connsiteY66" fmla="*/ 570126 h 871908"/>
                <a:gd name="connsiteX67" fmla="*/ 552261 w 1062273"/>
                <a:gd name="connsiteY67" fmla="*/ 476574 h 871908"/>
                <a:gd name="connsiteX68" fmla="*/ 549243 w 1062273"/>
                <a:gd name="connsiteY68" fmla="*/ 416217 h 871908"/>
                <a:gd name="connsiteX69" fmla="*/ 543208 w 1062273"/>
                <a:gd name="connsiteY69" fmla="*/ 404146 h 871908"/>
                <a:gd name="connsiteX70" fmla="*/ 540190 w 1062273"/>
                <a:gd name="connsiteY70" fmla="*/ 395093 h 871908"/>
                <a:gd name="connsiteX71" fmla="*/ 540190 w 1062273"/>
                <a:gd name="connsiteY71" fmla="*/ 440360 h 871908"/>
                <a:gd name="connsiteX72" fmla="*/ 555279 w 1062273"/>
                <a:gd name="connsiteY72" fmla="*/ 443378 h 871908"/>
                <a:gd name="connsiteX73" fmla="*/ 573386 w 1062273"/>
                <a:gd name="connsiteY73" fmla="*/ 440360 h 871908"/>
                <a:gd name="connsiteX74" fmla="*/ 582439 w 1062273"/>
                <a:gd name="connsiteY74" fmla="*/ 419235 h 871908"/>
                <a:gd name="connsiteX75" fmla="*/ 573386 w 1062273"/>
                <a:gd name="connsiteY75" fmla="*/ 410182 h 871908"/>
                <a:gd name="connsiteX76" fmla="*/ 579421 w 1062273"/>
                <a:gd name="connsiteY76" fmla="*/ 401128 h 871908"/>
                <a:gd name="connsiteX77" fmla="*/ 627707 w 1062273"/>
                <a:gd name="connsiteY77" fmla="*/ 392075 h 871908"/>
                <a:gd name="connsiteX78" fmla="*/ 666938 w 1062273"/>
                <a:gd name="connsiteY78" fmla="*/ 373968 h 871908"/>
                <a:gd name="connsiteX79" fmla="*/ 790669 w 1062273"/>
                <a:gd name="connsiteY79" fmla="*/ 316629 h 871908"/>
                <a:gd name="connsiteX80" fmla="*/ 854043 w 1062273"/>
                <a:gd name="connsiteY80" fmla="*/ 289469 h 871908"/>
                <a:gd name="connsiteX81" fmla="*/ 941560 w 1062273"/>
                <a:gd name="connsiteY81" fmla="*/ 238166 h 871908"/>
                <a:gd name="connsiteX82" fmla="*/ 977774 w 1062273"/>
                <a:gd name="connsiteY82" fmla="*/ 217041 h 871908"/>
                <a:gd name="connsiteX83" fmla="*/ 1029077 w 1062273"/>
                <a:gd name="connsiteY83" fmla="*/ 189881 h 871908"/>
                <a:gd name="connsiteX84" fmla="*/ 1062273 w 1062273"/>
                <a:gd name="connsiteY84" fmla="*/ 156685 h 871908"/>
                <a:gd name="connsiteX85" fmla="*/ 1059255 w 1062273"/>
                <a:gd name="connsiteY85" fmla="*/ 147631 h 871908"/>
                <a:gd name="connsiteX86" fmla="*/ 1038130 w 1062273"/>
                <a:gd name="connsiteY86" fmla="*/ 153667 h 871908"/>
                <a:gd name="connsiteX87" fmla="*/ 1026059 w 1062273"/>
                <a:gd name="connsiteY87" fmla="*/ 168756 h 871908"/>
                <a:gd name="connsiteX88" fmla="*/ 1001916 w 1062273"/>
                <a:gd name="connsiteY88" fmla="*/ 195916 h 871908"/>
                <a:gd name="connsiteX89" fmla="*/ 935524 w 1062273"/>
                <a:gd name="connsiteY89" fmla="*/ 316629 h 871908"/>
                <a:gd name="connsiteX90" fmla="*/ 896293 w 1062273"/>
                <a:gd name="connsiteY90" fmla="*/ 383021 h 871908"/>
                <a:gd name="connsiteX91" fmla="*/ 844990 w 1062273"/>
                <a:gd name="connsiteY91" fmla="*/ 506752 h 871908"/>
                <a:gd name="connsiteX92" fmla="*/ 820847 w 1062273"/>
                <a:gd name="connsiteY92" fmla="*/ 555037 h 871908"/>
                <a:gd name="connsiteX93" fmla="*/ 820847 w 1062273"/>
                <a:gd name="connsiteY93" fmla="*/ 660661 h 871908"/>
                <a:gd name="connsiteX94" fmla="*/ 826883 w 1062273"/>
                <a:gd name="connsiteY94" fmla="*/ 672732 h 871908"/>
                <a:gd name="connsiteX95" fmla="*/ 817829 w 1062273"/>
                <a:gd name="connsiteY95" fmla="*/ 678768 h 871908"/>
                <a:gd name="connsiteX96" fmla="*/ 751437 w 1062273"/>
                <a:gd name="connsiteY96" fmla="*/ 684803 h 871908"/>
                <a:gd name="connsiteX97" fmla="*/ 703152 w 1062273"/>
                <a:gd name="connsiteY97" fmla="*/ 696875 h 871908"/>
                <a:gd name="connsiteX98" fmla="*/ 467762 w 1062273"/>
                <a:gd name="connsiteY98" fmla="*/ 714982 h 871908"/>
                <a:gd name="connsiteX99" fmla="*/ 380245 w 1062273"/>
                <a:gd name="connsiteY99" fmla="*/ 742142 h 871908"/>
                <a:gd name="connsiteX100" fmla="*/ 347049 w 1062273"/>
                <a:gd name="connsiteY100" fmla="*/ 751196 h 871908"/>
                <a:gd name="connsiteX101" fmla="*/ 331960 w 1062273"/>
                <a:gd name="connsiteY101" fmla="*/ 757231 h 871908"/>
                <a:gd name="connsiteX102" fmla="*/ 368174 w 1062273"/>
                <a:gd name="connsiteY102" fmla="*/ 751196 h 871908"/>
                <a:gd name="connsiteX0" fmla="*/ 0 w 1062273"/>
                <a:gd name="connsiteY0" fmla="*/ 492008 h 826986"/>
                <a:gd name="connsiteX1" fmla="*/ 87516 w 1062273"/>
                <a:gd name="connsiteY1" fmla="*/ 431652 h 826986"/>
                <a:gd name="connsiteX2" fmla="*/ 138819 w 1062273"/>
                <a:gd name="connsiteY2" fmla="*/ 350171 h 826986"/>
                <a:gd name="connsiteX3" fmla="*/ 162962 w 1062273"/>
                <a:gd name="connsiteY3" fmla="*/ 301885 h 826986"/>
                <a:gd name="connsiteX4" fmla="*/ 178051 w 1062273"/>
                <a:gd name="connsiteY4" fmla="*/ 271707 h 826986"/>
                <a:gd name="connsiteX5" fmla="*/ 146972 w 1062273"/>
                <a:gd name="connsiteY5" fmla="*/ 31 h 826986"/>
                <a:gd name="connsiteX6" fmla="*/ 193140 w 1062273"/>
                <a:gd name="connsiteY6" fmla="*/ 289814 h 826986"/>
                <a:gd name="connsiteX7" fmla="*/ 199176 w 1062273"/>
                <a:gd name="connsiteY7" fmla="*/ 332064 h 826986"/>
                <a:gd name="connsiteX8" fmla="*/ 202194 w 1062273"/>
                <a:gd name="connsiteY8" fmla="*/ 389402 h 826986"/>
                <a:gd name="connsiteX9" fmla="*/ 205212 w 1062273"/>
                <a:gd name="connsiteY9" fmla="*/ 419580 h 826986"/>
                <a:gd name="connsiteX10" fmla="*/ 208229 w 1062273"/>
                <a:gd name="connsiteY10" fmla="*/ 513133 h 826986"/>
                <a:gd name="connsiteX11" fmla="*/ 199176 w 1062273"/>
                <a:gd name="connsiteY11" fmla="*/ 642899 h 826986"/>
                <a:gd name="connsiteX12" fmla="*/ 196158 w 1062273"/>
                <a:gd name="connsiteY12" fmla="*/ 664024 h 826986"/>
                <a:gd name="connsiteX13" fmla="*/ 184087 w 1062273"/>
                <a:gd name="connsiteY13" fmla="*/ 709291 h 826986"/>
                <a:gd name="connsiteX14" fmla="*/ 181069 w 1062273"/>
                <a:gd name="connsiteY14" fmla="*/ 724380 h 826986"/>
                <a:gd name="connsiteX15" fmla="*/ 168998 w 1062273"/>
                <a:gd name="connsiteY15" fmla="*/ 754559 h 826986"/>
                <a:gd name="connsiteX16" fmla="*/ 165980 w 1062273"/>
                <a:gd name="connsiteY16" fmla="*/ 775683 h 826986"/>
                <a:gd name="connsiteX17" fmla="*/ 162962 w 1062273"/>
                <a:gd name="connsiteY17" fmla="*/ 799826 h 826986"/>
                <a:gd name="connsiteX18" fmla="*/ 156926 w 1062273"/>
                <a:gd name="connsiteY18" fmla="*/ 826986 h 826986"/>
                <a:gd name="connsiteX19" fmla="*/ 159944 w 1062273"/>
                <a:gd name="connsiteY19" fmla="*/ 661006 h 826986"/>
                <a:gd name="connsiteX20" fmla="*/ 172016 w 1062273"/>
                <a:gd name="connsiteY20" fmla="*/ 615739 h 826986"/>
                <a:gd name="connsiteX21" fmla="*/ 178051 w 1062273"/>
                <a:gd name="connsiteY21" fmla="*/ 594614 h 826986"/>
                <a:gd name="connsiteX22" fmla="*/ 181069 w 1062273"/>
                <a:gd name="connsiteY22" fmla="*/ 570472 h 826986"/>
                <a:gd name="connsiteX23" fmla="*/ 184087 w 1062273"/>
                <a:gd name="connsiteY23" fmla="*/ 522186 h 826986"/>
                <a:gd name="connsiteX24" fmla="*/ 193140 w 1062273"/>
                <a:gd name="connsiteY24" fmla="*/ 482955 h 826986"/>
                <a:gd name="connsiteX25" fmla="*/ 199176 w 1062273"/>
                <a:gd name="connsiteY25" fmla="*/ 461830 h 826986"/>
                <a:gd name="connsiteX26" fmla="*/ 205212 w 1062273"/>
                <a:gd name="connsiteY26" fmla="*/ 452777 h 826986"/>
                <a:gd name="connsiteX27" fmla="*/ 214265 w 1062273"/>
                <a:gd name="connsiteY27" fmla="*/ 458812 h 826986"/>
                <a:gd name="connsiteX28" fmla="*/ 226336 w 1062273"/>
                <a:gd name="connsiteY28" fmla="*/ 488990 h 826986"/>
                <a:gd name="connsiteX29" fmla="*/ 232372 w 1062273"/>
                <a:gd name="connsiteY29" fmla="*/ 501062 h 826986"/>
                <a:gd name="connsiteX30" fmla="*/ 241425 w 1062273"/>
                <a:gd name="connsiteY30" fmla="*/ 525204 h 826986"/>
                <a:gd name="connsiteX31" fmla="*/ 250479 w 1062273"/>
                <a:gd name="connsiteY31" fmla="*/ 546329 h 826986"/>
                <a:gd name="connsiteX32" fmla="*/ 262550 w 1062273"/>
                <a:gd name="connsiteY32" fmla="*/ 552365 h 826986"/>
                <a:gd name="connsiteX33" fmla="*/ 289711 w 1062273"/>
                <a:gd name="connsiteY33" fmla="*/ 504079 h 826986"/>
                <a:gd name="connsiteX34" fmla="*/ 295746 w 1062273"/>
                <a:gd name="connsiteY34" fmla="*/ 495026 h 826986"/>
                <a:gd name="connsiteX35" fmla="*/ 298764 w 1062273"/>
                <a:gd name="connsiteY35" fmla="*/ 476919 h 826986"/>
                <a:gd name="connsiteX36" fmla="*/ 292728 w 1062273"/>
                <a:gd name="connsiteY36" fmla="*/ 464848 h 826986"/>
                <a:gd name="connsiteX37" fmla="*/ 301782 w 1062273"/>
                <a:gd name="connsiteY37" fmla="*/ 495026 h 826986"/>
                <a:gd name="connsiteX38" fmla="*/ 310835 w 1062273"/>
                <a:gd name="connsiteY38" fmla="*/ 504079 h 826986"/>
                <a:gd name="connsiteX39" fmla="*/ 319889 w 1062273"/>
                <a:gd name="connsiteY39" fmla="*/ 501062 h 826986"/>
                <a:gd name="connsiteX40" fmla="*/ 331960 w 1062273"/>
                <a:gd name="connsiteY40" fmla="*/ 479937 h 826986"/>
                <a:gd name="connsiteX41" fmla="*/ 344031 w 1062273"/>
                <a:gd name="connsiteY41" fmla="*/ 452777 h 826986"/>
                <a:gd name="connsiteX42" fmla="*/ 359120 w 1062273"/>
                <a:gd name="connsiteY42" fmla="*/ 425616 h 826986"/>
                <a:gd name="connsiteX43" fmla="*/ 365156 w 1062273"/>
                <a:gd name="connsiteY43" fmla="*/ 458812 h 826986"/>
                <a:gd name="connsiteX44" fmla="*/ 374210 w 1062273"/>
                <a:gd name="connsiteY44" fmla="*/ 464848 h 826986"/>
                <a:gd name="connsiteX45" fmla="*/ 389299 w 1062273"/>
                <a:gd name="connsiteY45" fmla="*/ 458812 h 826986"/>
                <a:gd name="connsiteX46" fmla="*/ 398352 w 1062273"/>
                <a:gd name="connsiteY46" fmla="*/ 455794 h 826986"/>
                <a:gd name="connsiteX47" fmla="*/ 401370 w 1062273"/>
                <a:gd name="connsiteY47" fmla="*/ 443723 h 826986"/>
                <a:gd name="connsiteX48" fmla="*/ 407406 w 1062273"/>
                <a:gd name="connsiteY48" fmla="*/ 434670 h 826986"/>
                <a:gd name="connsiteX49" fmla="*/ 410423 w 1062273"/>
                <a:gd name="connsiteY49" fmla="*/ 425616 h 826986"/>
                <a:gd name="connsiteX50" fmla="*/ 425513 w 1062273"/>
                <a:gd name="connsiteY50" fmla="*/ 449759 h 826986"/>
                <a:gd name="connsiteX51" fmla="*/ 440602 w 1062273"/>
                <a:gd name="connsiteY51" fmla="*/ 422598 h 826986"/>
                <a:gd name="connsiteX52" fmla="*/ 452673 w 1062273"/>
                <a:gd name="connsiteY52" fmla="*/ 401474 h 826986"/>
                <a:gd name="connsiteX53" fmla="*/ 470780 w 1062273"/>
                <a:gd name="connsiteY53" fmla="*/ 344135 h 826986"/>
                <a:gd name="connsiteX54" fmla="*/ 485869 w 1062273"/>
                <a:gd name="connsiteY54" fmla="*/ 310939 h 826986"/>
                <a:gd name="connsiteX55" fmla="*/ 497940 w 1062273"/>
                <a:gd name="connsiteY55" fmla="*/ 250582 h 826986"/>
                <a:gd name="connsiteX56" fmla="*/ 500958 w 1062273"/>
                <a:gd name="connsiteY56" fmla="*/ 196262 h 826986"/>
                <a:gd name="connsiteX57" fmla="*/ 506994 w 1062273"/>
                <a:gd name="connsiteY57" fmla="*/ 163066 h 826986"/>
                <a:gd name="connsiteX58" fmla="*/ 513029 w 1062273"/>
                <a:gd name="connsiteY58" fmla="*/ 147977 h 826986"/>
                <a:gd name="connsiteX59" fmla="*/ 513029 w 1062273"/>
                <a:gd name="connsiteY59" fmla="*/ 479937 h 826986"/>
                <a:gd name="connsiteX60" fmla="*/ 525101 w 1062273"/>
                <a:gd name="connsiteY60" fmla="*/ 528222 h 826986"/>
                <a:gd name="connsiteX61" fmla="*/ 531136 w 1062273"/>
                <a:gd name="connsiteY61" fmla="*/ 546329 h 826986"/>
                <a:gd name="connsiteX62" fmla="*/ 534154 w 1062273"/>
                <a:gd name="connsiteY62" fmla="*/ 558400 h 826986"/>
                <a:gd name="connsiteX63" fmla="*/ 543208 w 1062273"/>
                <a:gd name="connsiteY63" fmla="*/ 579525 h 826986"/>
                <a:gd name="connsiteX64" fmla="*/ 558297 w 1062273"/>
                <a:gd name="connsiteY64" fmla="*/ 633846 h 826986"/>
                <a:gd name="connsiteX65" fmla="*/ 555279 w 1062273"/>
                <a:gd name="connsiteY65" fmla="*/ 525204 h 826986"/>
                <a:gd name="connsiteX66" fmla="*/ 552261 w 1062273"/>
                <a:gd name="connsiteY66" fmla="*/ 431652 h 826986"/>
                <a:gd name="connsiteX67" fmla="*/ 549243 w 1062273"/>
                <a:gd name="connsiteY67" fmla="*/ 371295 h 826986"/>
                <a:gd name="connsiteX68" fmla="*/ 543208 w 1062273"/>
                <a:gd name="connsiteY68" fmla="*/ 359224 h 826986"/>
                <a:gd name="connsiteX69" fmla="*/ 540190 w 1062273"/>
                <a:gd name="connsiteY69" fmla="*/ 350171 h 826986"/>
                <a:gd name="connsiteX70" fmla="*/ 540190 w 1062273"/>
                <a:gd name="connsiteY70" fmla="*/ 395438 h 826986"/>
                <a:gd name="connsiteX71" fmla="*/ 555279 w 1062273"/>
                <a:gd name="connsiteY71" fmla="*/ 398456 h 826986"/>
                <a:gd name="connsiteX72" fmla="*/ 573386 w 1062273"/>
                <a:gd name="connsiteY72" fmla="*/ 395438 h 826986"/>
                <a:gd name="connsiteX73" fmla="*/ 582439 w 1062273"/>
                <a:gd name="connsiteY73" fmla="*/ 374313 h 826986"/>
                <a:gd name="connsiteX74" fmla="*/ 573386 w 1062273"/>
                <a:gd name="connsiteY74" fmla="*/ 365260 h 826986"/>
                <a:gd name="connsiteX75" fmla="*/ 579421 w 1062273"/>
                <a:gd name="connsiteY75" fmla="*/ 356206 h 826986"/>
                <a:gd name="connsiteX76" fmla="*/ 627707 w 1062273"/>
                <a:gd name="connsiteY76" fmla="*/ 347153 h 826986"/>
                <a:gd name="connsiteX77" fmla="*/ 666938 w 1062273"/>
                <a:gd name="connsiteY77" fmla="*/ 329046 h 826986"/>
                <a:gd name="connsiteX78" fmla="*/ 790669 w 1062273"/>
                <a:gd name="connsiteY78" fmla="*/ 271707 h 826986"/>
                <a:gd name="connsiteX79" fmla="*/ 854043 w 1062273"/>
                <a:gd name="connsiteY79" fmla="*/ 244547 h 826986"/>
                <a:gd name="connsiteX80" fmla="*/ 941560 w 1062273"/>
                <a:gd name="connsiteY80" fmla="*/ 193244 h 826986"/>
                <a:gd name="connsiteX81" fmla="*/ 977774 w 1062273"/>
                <a:gd name="connsiteY81" fmla="*/ 172119 h 826986"/>
                <a:gd name="connsiteX82" fmla="*/ 1029077 w 1062273"/>
                <a:gd name="connsiteY82" fmla="*/ 144959 h 826986"/>
                <a:gd name="connsiteX83" fmla="*/ 1062273 w 1062273"/>
                <a:gd name="connsiteY83" fmla="*/ 111763 h 826986"/>
                <a:gd name="connsiteX84" fmla="*/ 1059255 w 1062273"/>
                <a:gd name="connsiteY84" fmla="*/ 102709 h 826986"/>
                <a:gd name="connsiteX85" fmla="*/ 1038130 w 1062273"/>
                <a:gd name="connsiteY85" fmla="*/ 108745 h 826986"/>
                <a:gd name="connsiteX86" fmla="*/ 1026059 w 1062273"/>
                <a:gd name="connsiteY86" fmla="*/ 123834 h 826986"/>
                <a:gd name="connsiteX87" fmla="*/ 1001916 w 1062273"/>
                <a:gd name="connsiteY87" fmla="*/ 150994 h 826986"/>
                <a:gd name="connsiteX88" fmla="*/ 935524 w 1062273"/>
                <a:gd name="connsiteY88" fmla="*/ 271707 h 826986"/>
                <a:gd name="connsiteX89" fmla="*/ 896293 w 1062273"/>
                <a:gd name="connsiteY89" fmla="*/ 338099 h 826986"/>
                <a:gd name="connsiteX90" fmla="*/ 844990 w 1062273"/>
                <a:gd name="connsiteY90" fmla="*/ 461830 h 826986"/>
                <a:gd name="connsiteX91" fmla="*/ 820847 w 1062273"/>
                <a:gd name="connsiteY91" fmla="*/ 510115 h 826986"/>
                <a:gd name="connsiteX92" fmla="*/ 820847 w 1062273"/>
                <a:gd name="connsiteY92" fmla="*/ 615739 h 826986"/>
                <a:gd name="connsiteX93" fmla="*/ 826883 w 1062273"/>
                <a:gd name="connsiteY93" fmla="*/ 627810 h 826986"/>
                <a:gd name="connsiteX94" fmla="*/ 817829 w 1062273"/>
                <a:gd name="connsiteY94" fmla="*/ 633846 h 826986"/>
                <a:gd name="connsiteX95" fmla="*/ 751437 w 1062273"/>
                <a:gd name="connsiteY95" fmla="*/ 639881 h 826986"/>
                <a:gd name="connsiteX96" fmla="*/ 703152 w 1062273"/>
                <a:gd name="connsiteY96" fmla="*/ 651953 h 826986"/>
                <a:gd name="connsiteX97" fmla="*/ 467762 w 1062273"/>
                <a:gd name="connsiteY97" fmla="*/ 670060 h 826986"/>
                <a:gd name="connsiteX98" fmla="*/ 380245 w 1062273"/>
                <a:gd name="connsiteY98" fmla="*/ 697220 h 826986"/>
                <a:gd name="connsiteX99" fmla="*/ 347049 w 1062273"/>
                <a:gd name="connsiteY99" fmla="*/ 706274 h 826986"/>
                <a:gd name="connsiteX100" fmla="*/ 331960 w 1062273"/>
                <a:gd name="connsiteY100" fmla="*/ 712309 h 826986"/>
                <a:gd name="connsiteX101" fmla="*/ 368174 w 1062273"/>
                <a:gd name="connsiteY101" fmla="*/ 706274 h 826986"/>
                <a:gd name="connsiteX0" fmla="*/ 0 w 1062273"/>
                <a:gd name="connsiteY0" fmla="*/ 492008 h 826986"/>
                <a:gd name="connsiteX1" fmla="*/ 87516 w 1062273"/>
                <a:gd name="connsiteY1" fmla="*/ 431652 h 826986"/>
                <a:gd name="connsiteX2" fmla="*/ 138819 w 1062273"/>
                <a:gd name="connsiteY2" fmla="*/ 350171 h 826986"/>
                <a:gd name="connsiteX3" fmla="*/ 162962 w 1062273"/>
                <a:gd name="connsiteY3" fmla="*/ 301885 h 826986"/>
                <a:gd name="connsiteX4" fmla="*/ 178051 w 1062273"/>
                <a:gd name="connsiteY4" fmla="*/ 271707 h 826986"/>
                <a:gd name="connsiteX5" fmla="*/ 146972 w 1062273"/>
                <a:gd name="connsiteY5" fmla="*/ 31 h 826986"/>
                <a:gd name="connsiteX6" fmla="*/ 193140 w 1062273"/>
                <a:gd name="connsiteY6" fmla="*/ 289814 h 826986"/>
                <a:gd name="connsiteX7" fmla="*/ 199176 w 1062273"/>
                <a:gd name="connsiteY7" fmla="*/ 332064 h 826986"/>
                <a:gd name="connsiteX8" fmla="*/ 202194 w 1062273"/>
                <a:gd name="connsiteY8" fmla="*/ 389402 h 826986"/>
                <a:gd name="connsiteX9" fmla="*/ 205212 w 1062273"/>
                <a:gd name="connsiteY9" fmla="*/ 419580 h 826986"/>
                <a:gd name="connsiteX10" fmla="*/ 208229 w 1062273"/>
                <a:gd name="connsiteY10" fmla="*/ 513133 h 826986"/>
                <a:gd name="connsiteX11" fmla="*/ 199176 w 1062273"/>
                <a:gd name="connsiteY11" fmla="*/ 642899 h 826986"/>
                <a:gd name="connsiteX12" fmla="*/ 196158 w 1062273"/>
                <a:gd name="connsiteY12" fmla="*/ 664024 h 826986"/>
                <a:gd name="connsiteX13" fmla="*/ 184087 w 1062273"/>
                <a:gd name="connsiteY13" fmla="*/ 709291 h 826986"/>
                <a:gd name="connsiteX14" fmla="*/ 181069 w 1062273"/>
                <a:gd name="connsiteY14" fmla="*/ 724380 h 826986"/>
                <a:gd name="connsiteX15" fmla="*/ 168998 w 1062273"/>
                <a:gd name="connsiteY15" fmla="*/ 754559 h 826986"/>
                <a:gd name="connsiteX16" fmla="*/ 165980 w 1062273"/>
                <a:gd name="connsiteY16" fmla="*/ 775683 h 826986"/>
                <a:gd name="connsiteX17" fmla="*/ 162962 w 1062273"/>
                <a:gd name="connsiteY17" fmla="*/ 799826 h 826986"/>
                <a:gd name="connsiteX18" fmla="*/ 156926 w 1062273"/>
                <a:gd name="connsiteY18" fmla="*/ 826986 h 826986"/>
                <a:gd name="connsiteX19" fmla="*/ 159944 w 1062273"/>
                <a:gd name="connsiteY19" fmla="*/ 661006 h 826986"/>
                <a:gd name="connsiteX20" fmla="*/ 172016 w 1062273"/>
                <a:gd name="connsiteY20" fmla="*/ 615739 h 826986"/>
                <a:gd name="connsiteX21" fmla="*/ 178051 w 1062273"/>
                <a:gd name="connsiteY21" fmla="*/ 594614 h 826986"/>
                <a:gd name="connsiteX22" fmla="*/ 181069 w 1062273"/>
                <a:gd name="connsiteY22" fmla="*/ 570472 h 826986"/>
                <a:gd name="connsiteX23" fmla="*/ 184087 w 1062273"/>
                <a:gd name="connsiteY23" fmla="*/ 522186 h 826986"/>
                <a:gd name="connsiteX24" fmla="*/ 193140 w 1062273"/>
                <a:gd name="connsiteY24" fmla="*/ 482955 h 826986"/>
                <a:gd name="connsiteX25" fmla="*/ 199176 w 1062273"/>
                <a:gd name="connsiteY25" fmla="*/ 461830 h 826986"/>
                <a:gd name="connsiteX26" fmla="*/ 205212 w 1062273"/>
                <a:gd name="connsiteY26" fmla="*/ 452777 h 826986"/>
                <a:gd name="connsiteX27" fmla="*/ 214265 w 1062273"/>
                <a:gd name="connsiteY27" fmla="*/ 458812 h 826986"/>
                <a:gd name="connsiteX28" fmla="*/ 226336 w 1062273"/>
                <a:gd name="connsiteY28" fmla="*/ 488990 h 826986"/>
                <a:gd name="connsiteX29" fmla="*/ 232372 w 1062273"/>
                <a:gd name="connsiteY29" fmla="*/ 501062 h 826986"/>
                <a:gd name="connsiteX30" fmla="*/ 241425 w 1062273"/>
                <a:gd name="connsiteY30" fmla="*/ 525204 h 826986"/>
                <a:gd name="connsiteX31" fmla="*/ 250479 w 1062273"/>
                <a:gd name="connsiteY31" fmla="*/ 546329 h 826986"/>
                <a:gd name="connsiteX32" fmla="*/ 262550 w 1062273"/>
                <a:gd name="connsiteY32" fmla="*/ 552365 h 826986"/>
                <a:gd name="connsiteX33" fmla="*/ 289711 w 1062273"/>
                <a:gd name="connsiteY33" fmla="*/ 504079 h 826986"/>
                <a:gd name="connsiteX34" fmla="*/ 295746 w 1062273"/>
                <a:gd name="connsiteY34" fmla="*/ 495026 h 826986"/>
                <a:gd name="connsiteX35" fmla="*/ 298764 w 1062273"/>
                <a:gd name="connsiteY35" fmla="*/ 476919 h 826986"/>
                <a:gd name="connsiteX36" fmla="*/ 292728 w 1062273"/>
                <a:gd name="connsiteY36" fmla="*/ 464848 h 826986"/>
                <a:gd name="connsiteX37" fmla="*/ 301782 w 1062273"/>
                <a:gd name="connsiteY37" fmla="*/ 495026 h 826986"/>
                <a:gd name="connsiteX38" fmla="*/ 310835 w 1062273"/>
                <a:gd name="connsiteY38" fmla="*/ 504079 h 826986"/>
                <a:gd name="connsiteX39" fmla="*/ 319889 w 1062273"/>
                <a:gd name="connsiteY39" fmla="*/ 501062 h 826986"/>
                <a:gd name="connsiteX40" fmla="*/ 331960 w 1062273"/>
                <a:gd name="connsiteY40" fmla="*/ 479937 h 826986"/>
                <a:gd name="connsiteX41" fmla="*/ 344031 w 1062273"/>
                <a:gd name="connsiteY41" fmla="*/ 452777 h 826986"/>
                <a:gd name="connsiteX42" fmla="*/ 359120 w 1062273"/>
                <a:gd name="connsiteY42" fmla="*/ 425616 h 826986"/>
                <a:gd name="connsiteX43" fmla="*/ 365156 w 1062273"/>
                <a:gd name="connsiteY43" fmla="*/ 458812 h 826986"/>
                <a:gd name="connsiteX44" fmla="*/ 374210 w 1062273"/>
                <a:gd name="connsiteY44" fmla="*/ 464848 h 826986"/>
                <a:gd name="connsiteX45" fmla="*/ 389299 w 1062273"/>
                <a:gd name="connsiteY45" fmla="*/ 458812 h 826986"/>
                <a:gd name="connsiteX46" fmla="*/ 398352 w 1062273"/>
                <a:gd name="connsiteY46" fmla="*/ 455794 h 826986"/>
                <a:gd name="connsiteX47" fmla="*/ 401370 w 1062273"/>
                <a:gd name="connsiteY47" fmla="*/ 443723 h 826986"/>
                <a:gd name="connsiteX48" fmla="*/ 407406 w 1062273"/>
                <a:gd name="connsiteY48" fmla="*/ 434670 h 826986"/>
                <a:gd name="connsiteX49" fmla="*/ 410423 w 1062273"/>
                <a:gd name="connsiteY49" fmla="*/ 425616 h 826986"/>
                <a:gd name="connsiteX50" fmla="*/ 425513 w 1062273"/>
                <a:gd name="connsiteY50" fmla="*/ 449759 h 826986"/>
                <a:gd name="connsiteX51" fmla="*/ 440602 w 1062273"/>
                <a:gd name="connsiteY51" fmla="*/ 422598 h 826986"/>
                <a:gd name="connsiteX52" fmla="*/ 452673 w 1062273"/>
                <a:gd name="connsiteY52" fmla="*/ 401474 h 826986"/>
                <a:gd name="connsiteX53" fmla="*/ 470780 w 1062273"/>
                <a:gd name="connsiteY53" fmla="*/ 344135 h 826986"/>
                <a:gd name="connsiteX54" fmla="*/ 485869 w 1062273"/>
                <a:gd name="connsiteY54" fmla="*/ 310939 h 826986"/>
                <a:gd name="connsiteX55" fmla="*/ 497940 w 1062273"/>
                <a:gd name="connsiteY55" fmla="*/ 250582 h 826986"/>
                <a:gd name="connsiteX56" fmla="*/ 500958 w 1062273"/>
                <a:gd name="connsiteY56" fmla="*/ 196262 h 826986"/>
                <a:gd name="connsiteX57" fmla="*/ 506994 w 1062273"/>
                <a:gd name="connsiteY57" fmla="*/ 163066 h 826986"/>
                <a:gd name="connsiteX58" fmla="*/ 513029 w 1062273"/>
                <a:gd name="connsiteY58" fmla="*/ 147977 h 826986"/>
                <a:gd name="connsiteX59" fmla="*/ 513029 w 1062273"/>
                <a:gd name="connsiteY59" fmla="*/ 479937 h 826986"/>
                <a:gd name="connsiteX60" fmla="*/ 525101 w 1062273"/>
                <a:gd name="connsiteY60" fmla="*/ 528222 h 826986"/>
                <a:gd name="connsiteX61" fmla="*/ 531136 w 1062273"/>
                <a:gd name="connsiteY61" fmla="*/ 546329 h 826986"/>
                <a:gd name="connsiteX62" fmla="*/ 534154 w 1062273"/>
                <a:gd name="connsiteY62" fmla="*/ 558400 h 826986"/>
                <a:gd name="connsiteX63" fmla="*/ 543208 w 1062273"/>
                <a:gd name="connsiteY63" fmla="*/ 579525 h 826986"/>
                <a:gd name="connsiteX64" fmla="*/ 558297 w 1062273"/>
                <a:gd name="connsiteY64" fmla="*/ 633846 h 826986"/>
                <a:gd name="connsiteX65" fmla="*/ 555279 w 1062273"/>
                <a:gd name="connsiteY65" fmla="*/ 525204 h 826986"/>
                <a:gd name="connsiteX66" fmla="*/ 552261 w 1062273"/>
                <a:gd name="connsiteY66" fmla="*/ 431652 h 826986"/>
                <a:gd name="connsiteX67" fmla="*/ 549243 w 1062273"/>
                <a:gd name="connsiteY67" fmla="*/ 371295 h 826986"/>
                <a:gd name="connsiteX68" fmla="*/ 543208 w 1062273"/>
                <a:gd name="connsiteY68" fmla="*/ 359224 h 826986"/>
                <a:gd name="connsiteX69" fmla="*/ 540190 w 1062273"/>
                <a:gd name="connsiteY69" fmla="*/ 350171 h 826986"/>
                <a:gd name="connsiteX70" fmla="*/ 540190 w 1062273"/>
                <a:gd name="connsiteY70" fmla="*/ 395438 h 826986"/>
                <a:gd name="connsiteX71" fmla="*/ 555279 w 1062273"/>
                <a:gd name="connsiteY71" fmla="*/ 398456 h 826986"/>
                <a:gd name="connsiteX72" fmla="*/ 573386 w 1062273"/>
                <a:gd name="connsiteY72" fmla="*/ 395438 h 826986"/>
                <a:gd name="connsiteX73" fmla="*/ 582439 w 1062273"/>
                <a:gd name="connsiteY73" fmla="*/ 374313 h 826986"/>
                <a:gd name="connsiteX74" fmla="*/ 573386 w 1062273"/>
                <a:gd name="connsiteY74" fmla="*/ 365260 h 826986"/>
                <a:gd name="connsiteX75" fmla="*/ 579421 w 1062273"/>
                <a:gd name="connsiteY75" fmla="*/ 356206 h 826986"/>
                <a:gd name="connsiteX76" fmla="*/ 627707 w 1062273"/>
                <a:gd name="connsiteY76" fmla="*/ 347153 h 826986"/>
                <a:gd name="connsiteX77" fmla="*/ 666938 w 1062273"/>
                <a:gd name="connsiteY77" fmla="*/ 329046 h 826986"/>
                <a:gd name="connsiteX78" fmla="*/ 790669 w 1062273"/>
                <a:gd name="connsiteY78" fmla="*/ 271707 h 826986"/>
                <a:gd name="connsiteX79" fmla="*/ 854043 w 1062273"/>
                <a:gd name="connsiteY79" fmla="*/ 244547 h 826986"/>
                <a:gd name="connsiteX80" fmla="*/ 941560 w 1062273"/>
                <a:gd name="connsiteY80" fmla="*/ 193244 h 826986"/>
                <a:gd name="connsiteX81" fmla="*/ 977774 w 1062273"/>
                <a:gd name="connsiteY81" fmla="*/ 172119 h 826986"/>
                <a:gd name="connsiteX82" fmla="*/ 1029077 w 1062273"/>
                <a:gd name="connsiteY82" fmla="*/ 144959 h 826986"/>
                <a:gd name="connsiteX83" fmla="*/ 1062273 w 1062273"/>
                <a:gd name="connsiteY83" fmla="*/ 111763 h 826986"/>
                <a:gd name="connsiteX84" fmla="*/ 1059255 w 1062273"/>
                <a:gd name="connsiteY84" fmla="*/ 102709 h 826986"/>
                <a:gd name="connsiteX85" fmla="*/ 1038130 w 1062273"/>
                <a:gd name="connsiteY85" fmla="*/ 108745 h 826986"/>
                <a:gd name="connsiteX86" fmla="*/ 1026059 w 1062273"/>
                <a:gd name="connsiteY86" fmla="*/ 123834 h 826986"/>
                <a:gd name="connsiteX87" fmla="*/ 1001916 w 1062273"/>
                <a:gd name="connsiteY87" fmla="*/ 150994 h 826986"/>
                <a:gd name="connsiteX88" fmla="*/ 935524 w 1062273"/>
                <a:gd name="connsiteY88" fmla="*/ 271707 h 826986"/>
                <a:gd name="connsiteX89" fmla="*/ 896293 w 1062273"/>
                <a:gd name="connsiteY89" fmla="*/ 338099 h 826986"/>
                <a:gd name="connsiteX90" fmla="*/ 844990 w 1062273"/>
                <a:gd name="connsiteY90" fmla="*/ 461830 h 826986"/>
                <a:gd name="connsiteX91" fmla="*/ 820847 w 1062273"/>
                <a:gd name="connsiteY91" fmla="*/ 510115 h 826986"/>
                <a:gd name="connsiteX92" fmla="*/ 820847 w 1062273"/>
                <a:gd name="connsiteY92" fmla="*/ 615739 h 826986"/>
                <a:gd name="connsiteX93" fmla="*/ 826883 w 1062273"/>
                <a:gd name="connsiteY93" fmla="*/ 627810 h 826986"/>
                <a:gd name="connsiteX94" fmla="*/ 817829 w 1062273"/>
                <a:gd name="connsiteY94" fmla="*/ 633846 h 826986"/>
                <a:gd name="connsiteX95" fmla="*/ 751437 w 1062273"/>
                <a:gd name="connsiteY95" fmla="*/ 639881 h 826986"/>
                <a:gd name="connsiteX96" fmla="*/ 703152 w 1062273"/>
                <a:gd name="connsiteY96" fmla="*/ 651953 h 826986"/>
                <a:gd name="connsiteX97" fmla="*/ 467762 w 1062273"/>
                <a:gd name="connsiteY97" fmla="*/ 670060 h 826986"/>
                <a:gd name="connsiteX98" fmla="*/ 380245 w 1062273"/>
                <a:gd name="connsiteY98" fmla="*/ 697220 h 826986"/>
                <a:gd name="connsiteX99" fmla="*/ 347049 w 1062273"/>
                <a:gd name="connsiteY99" fmla="*/ 706274 h 826986"/>
                <a:gd name="connsiteX100" fmla="*/ 331960 w 1062273"/>
                <a:gd name="connsiteY100" fmla="*/ 712309 h 826986"/>
                <a:gd name="connsiteX101" fmla="*/ 368174 w 1062273"/>
                <a:gd name="connsiteY101" fmla="*/ 706274 h 826986"/>
                <a:gd name="connsiteX0" fmla="*/ 0 w 1062273"/>
                <a:gd name="connsiteY0" fmla="*/ 500202 h 835180"/>
                <a:gd name="connsiteX1" fmla="*/ 87516 w 1062273"/>
                <a:gd name="connsiteY1" fmla="*/ 439846 h 835180"/>
                <a:gd name="connsiteX2" fmla="*/ 138819 w 1062273"/>
                <a:gd name="connsiteY2" fmla="*/ 358365 h 835180"/>
                <a:gd name="connsiteX3" fmla="*/ 162962 w 1062273"/>
                <a:gd name="connsiteY3" fmla="*/ 310079 h 835180"/>
                <a:gd name="connsiteX4" fmla="*/ 178051 w 1062273"/>
                <a:gd name="connsiteY4" fmla="*/ 279901 h 835180"/>
                <a:gd name="connsiteX5" fmla="*/ 146972 w 1062273"/>
                <a:gd name="connsiteY5" fmla="*/ 8225 h 835180"/>
                <a:gd name="connsiteX6" fmla="*/ 193140 w 1062273"/>
                <a:gd name="connsiteY6" fmla="*/ 298008 h 835180"/>
                <a:gd name="connsiteX7" fmla="*/ 199176 w 1062273"/>
                <a:gd name="connsiteY7" fmla="*/ 340258 h 835180"/>
                <a:gd name="connsiteX8" fmla="*/ 202194 w 1062273"/>
                <a:gd name="connsiteY8" fmla="*/ 397596 h 835180"/>
                <a:gd name="connsiteX9" fmla="*/ 205212 w 1062273"/>
                <a:gd name="connsiteY9" fmla="*/ 427774 h 835180"/>
                <a:gd name="connsiteX10" fmla="*/ 208229 w 1062273"/>
                <a:gd name="connsiteY10" fmla="*/ 521327 h 835180"/>
                <a:gd name="connsiteX11" fmla="*/ 199176 w 1062273"/>
                <a:gd name="connsiteY11" fmla="*/ 651093 h 835180"/>
                <a:gd name="connsiteX12" fmla="*/ 196158 w 1062273"/>
                <a:gd name="connsiteY12" fmla="*/ 672218 h 835180"/>
                <a:gd name="connsiteX13" fmla="*/ 184087 w 1062273"/>
                <a:gd name="connsiteY13" fmla="*/ 717485 h 835180"/>
                <a:gd name="connsiteX14" fmla="*/ 181069 w 1062273"/>
                <a:gd name="connsiteY14" fmla="*/ 732574 h 835180"/>
                <a:gd name="connsiteX15" fmla="*/ 168998 w 1062273"/>
                <a:gd name="connsiteY15" fmla="*/ 762753 h 835180"/>
                <a:gd name="connsiteX16" fmla="*/ 165980 w 1062273"/>
                <a:gd name="connsiteY16" fmla="*/ 783877 h 835180"/>
                <a:gd name="connsiteX17" fmla="*/ 162962 w 1062273"/>
                <a:gd name="connsiteY17" fmla="*/ 808020 h 835180"/>
                <a:gd name="connsiteX18" fmla="*/ 156926 w 1062273"/>
                <a:gd name="connsiteY18" fmla="*/ 835180 h 835180"/>
                <a:gd name="connsiteX19" fmla="*/ 159944 w 1062273"/>
                <a:gd name="connsiteY19" fmla="*/ 669200 h 835180"/>
                <a:gd name="connsiteX20" fmla="*/ 172016 w 1062273"/>
                <a:gd name="connsiteY20" fmla="*/ 623933 h 835180"/>
                <a:gd name="connsiteX21" fmla="*/ 178051 w 1062273"/>
                <a:gd name="connsiteY21" fmla="*/ 602808 h 835180"/>
                <a:gd name="connsiteX22" fmla="*/ 181069 w 1062273"/>
                <a:gd name="connsiteY22" fmla="*/ 578666 h 835180"/>
                <a:gd name="connsiteX23" fmla="*/ 184087 w 1062273"/>
                <a:gd name="connsiteY23" fmla="*/ 530380 h 835180"/>
                <a:gd name="connsiteX24" fmla="*/ 193140 w 1062273"/>
                <a:gd name="connsiteY24" fmla="*/ 491149 h 835180"/>
                <a:gd name="connsiteX25" fmla="*/ 199176 w 1062273"/>
                <a:gd name="connsiteY25" fmla="*/ 470024 h 835180"/>
                <a:gd name="connsiteX26" fmla="*/ 205212 w 1062273"/>
                <a:gd name="connsiteY26" fmla="*/ 460971 h 835180"/>
                <a:gd name="connsiteX27" fmla="*/ 214265 w 1062273"/>
                <a:gd name="connsiteY27" fmla="*/ 467006 h 835180"/>
                <a:gd name="connsiteX28" fmla="*/ 226336 w 1062273"/>
                <a:gd name="connsiteY28" fmla="*/ 497184 h 835180"/>
                <a:gd name="connsiteX29" fmla="*/ 232372 w 1062273"/>
                <a:gd name="connsiteY29" fmla="*/ 509256 h 835180"/>
                <a:gd name="connsiteX30" fmla="*/ 241425 w 1062273"/>
                <a:gd name="connsiteY30" fmla="*/ 533398 h 835180"/>
                <a:gd name="connsiteX31" fmla="*/ 250479 w 1062273"/>
                <a:gd name="connsiteY31" fmla="*/ 554523 h 835180"/>
                <a:gd name="connsiteX32" fmla="*/ 262550 w 1062273"/>
                <a:gd name="connsiteY32" fmla="*/ 560559 h 835180"/>
                <a:gd name="connsiteX33" fmla="*/ 289711 w 1062273"/>
                <a:gd name="connsiteY33" fmla="*/ 512273 h 835180"/>
                <a:gd name="connsiteX34" fmla="*/ 295746 w 1062273"/>
                <a:gd name="connsiteY34" fmla="*/ 503220 h 835180"/>
                <a:gd name="connsiteX35" fmla="*/ 298764 w 1062273"/>
                <a:gd name="connsiteY35" fmla="*/ 485113 h 835180"/>
                <a:gd name="connsiteX36" fmla="*/ 292728 w 1062273"/>
                <a:gd name="connsiteY36" fmla="*/ 473042 h 835180"/>
                <a:gd name="connsiteX37" fmla="*/ 301782 w 1062273"/>
                <a:gd name="connsiteY37" fmla="*/ 503220 h 835180"/>
                <a:gd name="connsiteX38" fmla="*/ 310835 w 1062273"/>
                <a:gd name="connsiteY38" fmla="*/ 512273 h 835180"/>
                <a:gd name="connsiteX39" fmla="*/ 319889 w 1062273"/>
                <a:gd name="connsiteY39" fmla="*/ 509256 h 835180"/>
                <a:gd name="connsiteX40" fmla="*/ 331960 w 1062273"/>
                <a:gd name="connsiteY40" fmla="*/ 488131 h 835180"/>
                <a:gd name="connsiteX41" fmla="*/ 344031 w 1062273"/>
                <a:gd name="connsiteY41" fmla="*/ 460971 h 835180"/>
                <a:gd name="connsiteX42" fmla="*/ 359120 w 1062273"/>
                <a:gd name="connsiteY42" fmla="*/ 433810 h 835180"/>
                <a:gd name="connsiteX43" fmla="*/ 365156 w 1062273"/>
                <a:gd name="connsiteY43" fmla="*/ 467006 h 835180"/>
                <a:gd name="connsiteX44" fmla="*/ 374210 w 1062273"/>
                <a:gd name="connsiteY44" fmla="*/ 473042 h 835180"/>
                <a:gd name="connsiteX45" fmla="*/ 389299 w 1062273"/>
                <a:gd name="connsiteY45" fmla="*/ 467006 h 835180"/>
                <a:gd name="connsiteX46" fmla="*/ 398352 w 1062273"/>
                <a:gd name="connsiteY46" fmla="*/ 463988 h 835180"/>
                <a:gd name="connsiteX47" fmla="*/ 401370 w 1062273"/>
                <a:gd name="connsiteY47" fmla="*/ 451917 h 835180"/>
                <a:gd name="connsiteX48" fmla="*/ 407406 w 1062273"/>
                <a:gd name="connsiteY48" fmla="*/ 442864 h 835180"/>
                <a:gd name="connsiteX49" fmla="*/ 410423 w 1062273"/>
                <a:gd name="connsiteY49" fmla="*/ 433810 h 835180"/>
                <a:gd name="connsiteX50" fmla="*/ 425513 w 1062273"/>
                <a:gd name="connsiteY50" fmla="*/ 457953 h 835180"/>
                <a:gd name="connsiteX51" fmla="*/ 440602 w 1062273"/>
                <a:gd name="connsiteY51" fmla="*/ 430792 h 835180"/>
                <a:gd name="connsiteX52" fmla="*/ 452673 w 1062273"/>
                <a:gd name="connsiteY52" fmla="*/ 409668 h 835180"/>
                <a:gd name="connsiteX53" fmla="*/ 470780 w 1062273"/>
                <a:gd name="connsiteY53" fmla="*/ 352329 h 835180"/>
                <a:gd name="connsiteX54" fmla="*/ 485869 w 1062273"/>
                <a:gd name="connsiteY54" fmla="*/ 319133 h 835180"/>
                <a:gd name="connsiteX55" fmla="*/ 497940 w 1062273"/>
                <a:gd name="connsiteY55" fmla="*/ 258776 h 835180"/>
                <a:gd name="connsiteX56" fmla="*/ 500958 w 1062273"/>
                <a:gd name="connsiteY56" fmla="*/ 204456 h 835180"/>
                <a:gd name="connsiteX57" fmla="*/ 506994 w 1062273"/>
                <a:gd name="connsiteY57" fmla="*/ 171260 h 835180"/>
                <a:gd name="connsiteX58" fmla="*/ 513029 w 1062273"/>
                <a:gd name="connsiteY58" fmla="*/ 156171 h 835180"/>
                <a:gd name="connsiteX59" fmla="*/ 513029 w 1062273"/>
                <a:gd name="connsiteY59" fmla="*/ 488131 h 835180"/>
                <a:gd name="connsiteX60" fmla="*/ 525101 w 1062273"/>
                <a:gd name="connsiteY60" fmla="*/ 536416 h 835180"/>
                <a:gd name="connsiteX61" fmla="*/ 531136 w 1062273"/>
                <a:gd name="connsiteY61" fmla="*/ 554523 h 835180"/>
                <a:gd name="connsiteX62" fmla="*/ 534154 w 1062273"/>
                <a:gd name="connsiteY62" fmla="*/ 566594 h 835180"/>
                <a:gd name="connsiteX63" fmla="*/ 543208 w 1062273"/>
                <a:gd name="connsiteY63" fmla="*/ 587719 h 835180"/>
                <a:gd name="connsiteX64" fmla="*/ 558297 w 1062273"/>
                <a:gd name="connsiteY64" fmla="*/ 642040 h 835180"/>
                <a:gd name="connsiteX65" fmla="*/ 555279 w 1062273"/>
                <a:gd name="connsiteY65" fmla="*/ 533398 h 835180"/>
                <a:gd name="connsiteX66" fmla="*/ 552261 w 1062273"/>
                <a:gd name="connsiteY66" fmla="*/ 439846 h 835180"/>
                <a:gd name="connsiteX67" fmla="*/ 549243 w 1062273"/>
                <a:gd name="connsiteY67" fmla="*/ 379489 h 835180"/>
                <a:gd name="connsiteX68" fmla="*/ 543208 w 1062273"/>
                <a:gd name="connsiteY68" fmla="*/ 367418 h 835180"/>
                <a:gd name="connsiteX69" fmla="*/ 540190 w 1062273"/>
                <a:gd name="connsiteY69" fmla="*/ 358365 h 835180"/>
                <a:gd name="connsiteX70" fmla="*/ 540190 w 1062273"/>
                <a:gd name="connsiteY70" fmla="*/ 403632 h 835180"/>
                <a:gd name="connsiteX71" fmla="*/ 555279 w 1062273"/>
                <a:gd name="connsiteY71" fmla="*/ 406650 h 835180"/>
                <a:gd name="connsiteX72" fmla="*/ 573386 w 1062273"/>
                <a:gd name="connsiteY72" fmla="*/ 403632 h 835180"/>
                <a:gd name="connsiteX73" fmla="*/ 582439 w 1062273"/>
                <a:gd name="connsiteY73" fmla="*/ 382507 h 835180"/>
                <a:gd name="connsiteX74" fmla="*/ 573386 w 1062273"/>
                <a:gd name="connsiteY74" fmla="*/ 373454 h 835180"/>
                <a:gd name="connsiteX75" fmla="*/ 579421 w 1062273"/>
                <a:gd name="connsiteY75" fmla="*/ 364400 h 835180"/>
                <a:gd name="connsiteX76" fmla="*/ 627707 w 1062273"/>
                <a:gd name="connsiteY76" fmla="*/ 355347 h 835180"/>
                <a:gd name="connsiteX77" fmla="*/ 666938 w 1062273"/>
                <a:gd name="connsiteY77" fmla="*/ 337240 h 835180"/>
                <a:gd name="connsiteX78" fmla="*/ 790669 w 1062273"/>
                <a:gd name="connsiteY78" fmla="*/ 279901 h 835180"/>
                <a:gd name="connsiteX79" fmla="*/ 854043 w 1062273"/>
                <a:gd name="connsiteY79" fmla="*/ 252741 h 835180"/>
                <a:gd name="connsiteX80" fmla="*/ 941560 w 1062273"/>
                <a:gd name="connsiteY80" fmla="*/ 201438 h 835180"/>
                <a:gd name="connsiteX81" fmla="*/ 977774 w 1062273"/>
                <a:gd name="connsiteY81" fmla="*/ 180313 h 835180"/>
                <a:gd name="connsiteX82" fmla="*/ 1029077 w 1062273"/>
                <a:gd name="connsiteY82" fmla="*/ 153153 h 835180"/>
                <a:gd name="connsiteX83" fmla="*/ 1062273 w 1062273"/>
                <a:gd name="connsiteY83" fmla="*/ 119957 h 835180"/>
                <a:gd name="connsiteX84" fmla="*/ 1059255 w 1062273"/>
                <a:gd name="connsiteY84" fmla="*/ 110903 h 835180"/>
                <a:gd name="connsiteX85" fmla="*/ 1038130 w 1062273"/>
                <a:gd name="connsiteY85" fmla="*/ 116939 h 835180"/>
                <a:gd name="connsiteX86" fmla="*/ 1026059 w 1062273"/>
                <a:gd name="connsiteY86" fmla="*/ 132028 h 835180"/>
                <a:gd name="connsiteX87" fmla="*/ 1001916 w 1062273"/>
                <a:gd name="connsiteY87" fmla="*/ 159188 h 835180"/>
                <a:gd name="connsiteX88" fmla="*/ 935524 w 1062273"/>
                <a:gd name="connsiteY88" fmla="*/ 279901 h 835180"/>
                <a:gd name="connsiteX89" fmla="*/ 896293 w 1062273"/>
                <a:gd name="connsiteY89" fmla="*/ 346293 h 835180"/>
                <a:gd name="connsiteX90" fmla="*/ 844990 w 1062273"/>
                <a:gd name="connsiteY90" fmla="*/ 470024 h 835180"/>
                <a:gd name="connsiteX91" fmla="*/ 820847 w 1062273"/>
                <a:gd name="connsiteY91" fmla="*/ 518309 h 835180"/>
                <a:gd name="connsiteX92" fmla="*/ 820847 w 1062273"/>
                <a:gd name="connsiteY92" fmla="*/ 623933 h 835180"/>
                <a:gd name="connsiteX93" fmla="*/ 826883 w 1062273"/>
                <a:gd name="connsiteY93" fmla="*/ 636004 h 835180"/>
                <a:gd name="connsiteX94" fmla="*/ 817829 w 1062273"/>
                <a:gd name="connsiteY94" fmla="*/ 642040 h 835180"/>
                <a:gd name="connsiteX95" fmla="*/ 751437 w 1062273"/>
                <a:gd name="connsiteY95" fmla="*/ 648075 h 835180"/>
                <a:gd name="connsiteX96" fmla="*/ 703152 w 1062273"/>
                <a:gd name="connsiteY96" fmla="*/ 660147 h 835180"/>
                <a:gd name="connsiteX97" fmla="*/ 467762 w 1062273"/>
                <a:gd name="connsiteY97" fmla="*/ 678254 h 835180"/>
                <a:gd name="connsiteX98" fmla="*/ 380245 w 1062273"/>
                <a:gd name="connsiteY98" fmla="*/ 705414 h 835180"/>
                <a:gd name="connsiteX99" fmla="*/ 347049 w 1062273"/>
                <a:gd name="connsiteY99" fmla="*/ 714468 h 835180"/>
                <a:gd name="connsiteX100" fmla="*/ 331960 w 1062273"/>
                <a:gd name="connsiteY100" fmla="*/ 720503 h 835180"/>
                <a:gd name="connsiteX101" fmla="*/ 368174 w 1062273"/>
                <a:gd name="connsiteY101" fmla="*/ 714468 h 835180"/>
                <a:gd name="connsiteX0" fmla="*/ 0 w 1062273"/>
                <a:gd name="connsiteY0" fmla="*/ 523773 h 858751"/>
                <a:gd name="connsiteX1" fmla="*/ 87516 w 1062273"/>
                <a:gd name="connsiteY1" fmla="*/ 463417 h 858751"/>
                <a:gd name="connsiteX2" fmla="*/ 138819 w 1062273"/>
                <a:gd name="connsiteY2" fmla="*/ 381936 h 858751"/>
                <a:gd name="connsiteX3" fmla="*/ 162962 w 1062273"/>
                <a:gd name="connsiteY3" fmla="*/ 333650 h 858751"/>
                <a:gd name="connsiteX4" fmla="*/ 178051 w 1062273"/>
                <a:gd name="connsiteY4" fmla="*/ 303472 h 858751"/>
                <a:gd name="connsiteX5" fmla="*/ 146972 w 1062273"/>
                <a:gd name="connsiteY5" fmla="*/ 31796 h 858751"/>
                <a:gd name="connsiteX6" fmla="*/ 193140 w 1062273"/>
                <a:gd name="connsiteY6" fmla="*/ 321579 h 858751"/>
                <a:gd name="connsiteX7" fmla="*/ 199176 w 1062273"/>
                <a:gd name="connsiteY7" fmla="*/ 363829 h 858751"/>
                <a:gd name="connsiteX8" fmla="*/ 202194 w 1062273"/>
                <a:gd name="connsiteY8" fmla="*/ 421167 h 858751"/>
                <a:gd name="connsiteX9" fmla="*/ 205212 w 1062273"/>
                <a:gd name="connsiteY9" fmla="*/ 451345 h 858751"/>
                <a:gd name="connsiteX10" fmla="*/ 208229 w 1062273"/>
                <a:gd name="connsiteY10" fmla="*/ 544898 h 858751"/>
                <a:gd name="connsiteX11" fmla="*/ 199176 w 1062273"/>
                <a:gd name="connsiteY11" fmla="*/ 674664 h 858751"/>
                <a:gd name="connsiteX12" fmla="*/ 196158 w 1062273"/>
                <a:gd name="connsiteY12" fmla="*/ 695789 h 858751"/>
                <a:gd name="connsiteX13" fmla="*/ 184087 w 1062273"/>
                <a:gd name="connsiteY13" fmla="*/ 741056 h 858751"/>
                <a:gd name="connsiteX14" fmla="*/ 181069 w 1062273"/>
                <a:gd name="connsiteY14" fmla="*/ 756145 h 858751"/>
                <a:gd name="connsiteX15" fmla="*/ 168998 w 1062273"/>
                <a:gd name="connsiteY15" fmla="*/ 786324 h 858751"/>
                <a:gd name="connsiteX16" fmla="*/ 165980 w 1062273"/>
                <a:gd name="connsiteY16" fmla="*/ 807448 h 858751"/>
                <a:gd name="connsiteX17" fmla="*/ 162962 w 1062273"/>
                <a:gd name="connsiteY17" fmla="*/ 831591 h 858751"/>
                <a:gd name="connsiteX18" fmla="*/ 156926 w 1062273"/>
                <a:gd name="connsiteY18" fmla="*/ 858751 h 858751"/>
                <a:gd name="connsiteX19" fmla="*/ 159944 w 1062273"/>
                <a:gd name="connsiteY19" fmla="*/ 692771 h 858751"/>
                <a:gd name="connsiteX20" fmla="*/ 172016 w 1062273"/>
                <a:gd name="connsiteY20" fmla="*/ 647504 h 858751"/>
                <a:gd name="connsiteX21" fmla="*/ 178051 w 1062273"/>
                <a:gd name="connsiteY21" fmla="*/ 626379 h 858751"/>
                <a:gd name="connsiteX22" fmla="*/ 181069 w 1062273"/>
                <a:gd name="connsiteY22" fmla="*/ 602237 h 858751"/>
                <a:gd name="connsiteX23" fmla="*/ 184087 w 1062273"/>
                <a:gd name="connsiteY23" fmla="*/ 553951 h 858751"/>
                <a:gd name="connsiteX24" fmla="*/ 193140 w 1062273"/>
                <a:gd name="connsiteY24" fmla="*/ 514720 h 858751"/>
                <a:gd name="connsiteX25" fmla="*/ 199176 w 1062273"/>
                <a:gd name="connsiteY25" fmla="*/ 493595 h 858751"/>
                <a:gd name="connsiteX26" fmla="*/ 205212 w 1062273"/>
                <a:gd name="connsiteY26" fmla="*/ 484542 h 858751"/>
                <a:gd name="connsiteX27" fmla="*/ 214265 w 1062273"/>
                <a:gd name="connsiteY27" fmla="*/ 490577 h 858751"/>
                <a:gd name="connsiteX28" fmla="*/ 226336 w 1062273"/>
                <a:gd name="connsiteY28" fmla="*/ 520755 h 858751"/>
                <a:gd name="connsiteX29" fmla="*/ 232372 w 1062273"/>
                <a:gd name="connsiteY29" fmla="*/ 532827 h 858751"/>
                <a:gd name="connsiteX30" fmla="*/ 241425 w 1062273"/>
                <a:gd name="connsiteY30" fmla="*/ 556969 h 858751"/>
                <a:gd name="connsiteX31" fmla="*/ 250479 w 1062273"/>
                <a:gd name="connsiteY31" fmla="*/ 578094 h 858751"/>
                <a:gd name="connsiteX32" fmla="*/ 262550 w 1062273"/>
                <a:gd name="connsiteY32" fmla="*/ 584130 h 858751"/>
                <a:gd name="connsiteX33" fmla="*/ 289711 w 1062273"/>
                <a:gd name="connsiteY33" fmla="*/ 535844 h 858751"/>
                <a:gd name="connsiteX34" fmla="*/ 295746 w 1062273"/>
                <a:gd name="connsiteY34" fmla="*/ 526791 h 858751"/>
                <a:gd name="connsiteX35" fmla="*/ 298764 w 1062273"/>
                <a:gd name="connsiteY35" fmla="*/ 508684 h 858751"/>
                <a:gd name="connsiteX36" fmla="*/ 292728 w 1062273"/>
                <a:gd name="connsiteY36" fmla="*/ 496613 h 858751"/>
                <a:gd name="connsiteX37" fmla="*/ 301782 w 1062273"/>
                <a:gd name="connsiteY37" fmla="*/ 526791 h 858751"/>
                <a:gd name="connsiteX38" fmla="*/ 310835 w 1062273"/>
                <a:gd name="connsiteY38" fmla="*/ 535844 h 858751"/>
                <a:gd name="connsiteX39" fmla="*/ 319889 w 1062273"/>
                <a:gd name="connsiteY39" fmla="*/ 532827 h 858751"/>
                <a:gd name="connsiteX40" fmla="*/ 331960 w 1062273"/>
                <a:gd name="connsiteY40" fmla="*/ 511702 h 858751"/>
                <a:gd name="connsiteX41" fmla="*/ 344031 w 1062273"/>
                <a:gd name="connsiteY41" fmla="*/ 484542 h 858751"/>
                <a:gd name="connsiteX42" fmla="*/ 359120 w 1062273"/>
                <a:gd name="connsiteY42" fmla="*/ 457381 h 858751"/>
                <a:gd name="connsiteX43" fmla="*/ 365156 w 1062273"/>
                <a:gd name="connsiteY43" fmla="*/ 490577 h 858751"/>
                <a:gd name="connsiteX44" fmla="*/ 374210 w 1062273"/>
                <a:gd name="connsiteY44" fmla="*/ 496613 h 858751"/>
                <a:gd name="connsiteX45" fmla="*/ 389299 w 1062273"/>
                <a:gd name="connsiteY45" fmla="*/ 490577 h 858751"/>
                <a:gd name="connsiteX46" fmla="*/ 398352 w 1062273"/>
                <a:gd name="connsiteY46" fmla="*/ 487559 h 858751"/>
                <a:gd name="connsiteX47" fmla="*/ 401370 w 1062273"/>
                <a:gd name="connsiteY47" fmla="*/ 475488 h 858751"/>
                <a:gd name="connsiteX48" fmla="*/ 407406 w 1062273"/>
                <a:gd name="connsiteY48" fmla="*/ 466435 h 858751"/>
                <a:gd name="connsiteX49" fmla="*/ 410423 w 1062273"/>
                <a:gd name="connsiteY49" fmla="*/ 457381 h 858751"/>
                <a:gd name="connsiteX50" fmla="*/ 425513 w 1062273"/>
                <a:gd name="connsiteY50" fmla="*/ 481524 h 858751"/>
                <a:gd name="connsiteX51" fmla="*/ 440602 w 1062273"/>
                <a:gd name="connsiteY51" fmla="*/ 454363 h 858751"/>
                <a:gd name="connsiteX52" fmla="*/ 452673 w 1062273"/>
                <a:gd name="connsiteY52" fmla="*/ 433239 h 858751"/>
                <a:gd name="connsiteX53" fmla="*/ 470780 w 1062273"/>
                <a:gd name="connsiteY53" fmla="*/ 375900 h 858751"/>
                <a:gd name="connsiteX54" fmla="*/ 485869 w 1062273"/>
                <a:gd name="connsiteY54" fmla="*/ 342704 h 858751"/>
                <a:gd name="connsiteX55" fmla="*/ 497940 w 1062273"/>
                <a:gd name="connsiteY55" fmla="*/ 282347 h 858751"/>
                <a:gd name="connsiteX56" fmla="*/ 500958 w 1062273"/>
                <a:gd name="connsiteY56" fmla="*/ 228027 h 858751"/>
                <a:gd name="connsiteX57" fmla="*/ 506994 w 1062273"/>
                <a:gd name="connsiteY57" fmla="*/ 194831 h 858751"/>
                <a:gd name="connsiteX58" fmla="*/ 513029 w 1062273"/>
                <a:gd name="connsiteY58" fmla="*/ 179742 h 858751"/>
                <a:gd name="connsiteX59" fmla="*/ 513029 w 1062273"/>
                <a:gd name="connsiteY59" fmla="*/ 511702 h 858751"/>
                <a:gd name="connsiteX60" fmla="*/ 525101 w 1062273"/>
                <a:gd name="connsiteY60" fmla="*/ 559987 h 858751"/>
                <a:gd name="connsiteX61" fmla="*/ 531136 w 1062273"/>
                <a:gd name="connsiteY61" fmla="*/ 578094 h 858751"/>
                <a:gd name="connsiteX62" fmla="*/ 534154 w 1062273"/>
                <a:gd name="connsiteY62" fmla="*/ 590165 h 858751"/>
                <a:gd name="connsiteX63" fmla="*/ 543208 w 1062273"/>
                <a:gd name="connsiteY63" fmla="*/ 611290 h 858751"/>
                <a:gd name="connsiteX64" fmla="*/ 558297 w 1062273"/>
                <a:gd name="connsiteY64" fmla="*/ 665611 h 858751"/>
                <a:gd name="connsiteX65" fmla="*/ 555279 w 1062273"/>
                <a:gd name="connsiteY65" fmla="*/ 556969 h 858751"/>
                <a:gd name="connsiteX66" fmla="*/ 552261 w 1062273"/>
                <a:gd name="connsiteY66" fmla="*/ 463417 h 858751"/>
                <a:gd name="connsiteX67" fmla="*/ 549243 w 1062273"/>
                <a:gd name="connsiteY67" fmla="*/ 403060 h 858751"/>
                <a:gd name="connsiteX68" fmla="*/ 543208 w 1062273"/>
                <a:gd name="connsiteY68" fmla="*/ 390989 h 858751"/>
                <a:gd name="connsiteX69" fmla="*/ 540190 w 1062273"/>
                <a:gd name="connsiteY69" fmla="*/ 381936 h 858751"/>
                <a:gd name="connsiteX70" fmla="*/ 540190 w 1062273"/>
                <a:gd name="connsiteY70" fmla="*/ 427203 h 858751"/>
                <a:gd name="connsiteX71" fmla="*/ 555279 w 1062273"/>
                <a:gd name="connsiteY71" fmla="*/ 430221 h 858751"/>
                <a:gd name="connsiteX72" fmla="*/ 573386 w 1062273"/>
                <a:gd name="connsiteY72" fmla="*/ 427203 h 858751"/>
                <a:gd name="connsiteX73" fmla="*/ 582439 w 1062273"/>
                <a:gd name="connsiteY73" fmla="*/ 406078 h 858751"/>
                <a:gd name="connsiteX74" fmla="*/ 573386 w 1062273"/>
                <a:gd name="connsiteY74" fmla="*/ 397025 h 858751"/>
                <a:gd name="connsiteX75" fmla="*/ 579421 w 1062273"/>
                <a:gd name="connsiteY75" fmla="*/ 387971 h 858751"/>
                <a:gd name="connsiteX76" fmla="*/ 627707 w 1062273"/>
                <a:gd name="connsiteY76" fmla="*/ 378918 h 858751"/>
                <a:gd name="connsiteX77" fmla="*/ 666938 w 1062273"/>
                <a:gd name="connsiteY77" fmla="*/ 360811 h 858751"/>
                <a:gd name="connsiteX78" fmla="*/ 790669 w 1062273"/>
                <a:gd name="connsiteY78" fmla="*/ 303472 h 858751"/>
                <a:gd name="connsiteX79" fmla="*/ 854043 w 1062273"/>
                <a:gd name="connsiteY79" fmla="*/ 276312 h 858751"/>
                <a:gd name="connsiteX80" fmla="*/ 941560 w 1062273"/>
                <a:gd name="connsiteY80" fmla="*/ 225009 h 858751"/>
                <a:gd name="connsiteX81" fmla="*/ 977774 w 1062273"/>
                <a:gd name="connsiteY81" fmla="*/ 203884 h 858751"/>
                <a:gd name="connsiteX82" fmla="*/ 1029077 w 1062273"/>
                <a:gd name="connsiteY82" fmla="*/ 176724 h 858751"/>
                <a:gd name="connsiteX83" fmla="*/ 1062273 w 1062273"/>
                <a:gd name="connsiteY83" fmla="*/ 143528 h 858751"/>
                <a:gd name="connsiteX84" fmla="*/ 1059255 w 1062273"/>
                <a:gd name="connsiteY84" fmla="*/ 134474 h 858751"/>
                <a:gd name="connsiteX85" fmla="*/ 1038130 w 1062273"/>
                <a:gd name="connsiteY85" fmla="*/ 140510 h 858751"/>
                <a:gd name="connsiteX86" fmla="*/ 1026059 w 1062273"/>
                <a:gd name="connsiteY86" fmla="*/ 155599 h 858751"/>
                <a:gd name="connsiteX87" fmla="*/ 1001916 w 1062273"/>
                <a:gd name="connsiteY87" fmla="*/ 182759 h 858751"/>
                <a:gd name="connsiteX88" fmla="*/ 935524 w 1062273"/>
                <a:gd name="connsiteY88" fmla="*/ 303472 h 858751"/>
                <a:gd name="connsiteX89" fmla="*/ 896293 w 1062273"/>
                <a:gd name="connsiteY89" fmla="*/ 369864 h 858751"/>
                <a:gd name="connsiteX90" fmla="*/ 844990 w 1062273"/>
                <a:gd name="connsiteY90" fmla="*/ 493595 h 858751"/>
                <a:gd name="connsiteX91" fmla="*/ 820847 w 1062273"/>
                <a:gd name="connsiteY91" fmla="*/ 541880 h 858751"/>
                <a:gd name="connsiteX92" fmla="*/ 820847 w 1062273"/>
                <a:gd name="connsiteY92" fmla="*/ 647504 h 858751"/>
                <a:gd name="connsiteX93" fmla="*/ 826883 w 1062273"/>
                <a:gd name="connsiteY93" fmla="*/ 659575 h 858751"/>
                <a:gd name="connsiteX94" fmla="*/ 817829 w 1062273"/>
                <a:gd name="connsiteY94" fmla="*/ 665611 h 858751"/>
                <a:gd name="connsiteX95" fmla="*/ 751437 w 1062273"/>
                <a:gd name="connsiteY95" fmla="*/ 671646 h 858751"/>
                <a:gd name="connsiteX96" fmla="*/ 703152 w 1062273"/>
                <a:gd name="connsiteY96" fmla="*/ 683718 h 858751"/>
                <a:gd name="connsiteX97" fmla="*/ 467762 w 1062273"/>
                <a:gd name="connsiteY97" fmla="*/ 701825 h 858751"/>
                <a:gd name="connsiteX98" fmla="*/ 380245 w 1062273"/>
                <a:gd name="connsiteY98" fmla="*/ 728985 h 858751"/>
                <a:gd name="connsiteX99" fmla="*/ 347049 w 1062273"/>
                <a:gd name="connsiteY99" fmla="*/ 738039 h 858751"/>
                <a:gd name="connsiteX100" fmla="*/ 331960 w 1062273"/>
                <a:gd name="connsiteY100" fmla="*/ 744074 h 858751"/>
                <a:gd name="connsiteX101" fmla="*/ 368174 w 1062273"/>
                <a:gd name="connsiteY101" fmla="*/ 738039 h 858751"/>
                <a:gd name="connsiteX0" fmla="*/ 0 w 1062273"/>
                <a:gd name="connsiteY0" fmla="*/ 527098 h 862076"/>
                <a:gd name="connsiteX1" fmla="*/ 87516 w 1062273"/>
                <a:gd name="connsiteY1" fmla="*/ 466742 h 862076"/>
                <a:gd name="connsiteX2" fmla="*/ 138819 w 1062273"/>
                <a:gd name="connsiteY2" fmla="*/ 385261 h 862076"/>
                <a:gd name="connsiteX3" fmla="*/ 162962 w 1062273"/>
                <a:gd name="connsiteY3" fmla="*/ 336975 h 862076"/>
                <a:gd name="connsiteX4" fmla="*/ 178051 w 1062273"/>
                <a:gd name="connsiteY4" fmla="*/ 306797 h 862076"/>
                <a:gd name="connsiteX5" fmla="*/ 146972 w 1062273"/>
                <a:gd name="connsiteY5" fmla="*/ 35121 h 862076"/>
                <a:gd name="connsiteX6" fmla="*/ 193140 w 1062273"/>
                <a:gd name="connsiteY6" fmla="*/ 324904 h 862076"/>
                <a:gd name="connsiteX7" fmla="*/ 199176 w 1062273"/>
                <a:gd name="connsiteY7" fmla="*/ 367154 h 862076"/>
                <a:gd name="connsiteX8" fmla="*/ 202194 w 1062273"/>
                <a:gd name="connsiteY8" fmla="*/ 424492 h 862076"/>
                <a:gd name="connsiteX9" fmla="*/ 205212 w 1062273"/>
                <a:gd name="connsiteY9" fmla="*/ 454670 h 862076"/>
                <a:gd name="connsiteX10" fmla="*/ 208229 w 1062273"/>
                <a:gd name="connsiteY10" fmla="*/ 548223 h 862076"/>
                <a:gd name="connsiteX11" fmla="*/ 199176 w 1062273"/>
                <a:gd name="connsiteY11" fmla="*/ 677989 h 862076"/>
                <a:gd name="connsiteX12" fmla="*/ 196158 w 1062273"/>
                <a:gd name="connsiteY12" fmla="*/ 699114 h 862076"/>
                <a:gd name="connsiteX13" fmla="*/ 184087 w 1062273"/>
                <a:gd name="connsiteY13" fmla="*/ 744381 h 862076"/>
                <a:gd name="connsiteX14" fmla="*/ 181069 w 1062273"/>
                <a:gd name="connsiteY14" fmla="*/ 759470 h 862076"/>
                <a:gd name="connsiteX15" fmla="*/ 168998 w 1062273"/>
                <a:gd name="connsiteY15" fmla="*/ 789649 h 862076"/>
                <a:gd name="connsiteX16" fmla="*/ 165980 w 1062273"/>
                <a:gd name="connsiteY16" fmla="*/ 810773 h 862076"/>
                <a:gd name="connsiteX17" fmla="*/ 162962 w 1062273"/>
                <a:gd name="connsiteY17" fmla="*/ 834916 h 862076"/>
                <a:gd name="connsiteX18" fmla="*/ 156926 w 1062273"/>
                <a:gd name="connsiteY18" fmla="*/ 862076 h 862076"/>
                <a:gd name="connsiteX19" fmla="*/ 159944 w 1062273"/>
                <a:gd name="connsiteY19" fmla="*/ 696096 h 862076"/>
                <a:gd name="connsiteX20" fmla="*/ 172016 w 1062273"/>
                <a:gd name="connsiteY20" fmla="*/ 650829 h 862076"/>
                <a:gd name="connsiteX21" fmla="*/ 178051 w 1062273"/>
                <a:gd name="connsiteY21" fmla="*/ 629704 h 862076"/>
                <a:gd name="connsiteX22" fmla="*/ 181069 w 1062273"/>
                <a:gd name="connsiteY22" fmla="*/ 605562 h 862076"/>
                <a:gd name="connsiteX23" fmla="*/ 184087 w 1062273"/>
                <a:gd name="connsiteY23" fmla="*/ 557276 h 862076"/>
                <a:gd name="connsiteX24" fmla="*/ 193140 w 1062273"/>
                <a:gd name="connsiteY24" fmla="*/ 518045 h 862076"/>
                <a:gd name="connsiteX25" fmla="*/ 199176 w 1062273"/>
                <a:gd name="connsiteY25" fmla="*/ 496920 h 862076"/>
                <a:gd name="connsiteX26" fmla="*/ 205212 w 1062273"/>
                <a:gd name="connsiteY26" fmla="*/ 487867 h 862076"/>
                <a:gd name="connsiteX27" fmla="*/ 214265 w 1062273"/>
                <a:gd name="connsiteY27" fmla="*/ 493902 h 862076"/>
                <a:gd name="connsiteX28" fmla="*/ 226336 w 1062273"/>
                <a:gd name="connsiteY28" fmla="*/ 524080 h 862076"/>
                <a:gd name="connsiteX29" fmla="*/ 232372 w 1062273"/>
                <a:gd name="connsiteY29" fmla="*/ 536152 h 862076"/>
                <a:gd name="connsiteX30" fmla="*/ 241425 w 1062273"/>
                <a:gd name="connsiteY30" fmla="*/ 560294 h 862076"/>
                <a:gd name="connsiteX31" fmla="*/ 250479 w 1062273"/>
                <a:gd name="connsiteY31" fmla="*/ 581419 h 862076"/>
                <a:gd name="connsiteX32" fmla="*/ 262550 w 1062273"/>
                <a:gd name="connsiteY32" fmla="*/ 587455 h 862076"/>
                <a:gd name="connsiteX33" fmla="*/ 289711 w 1062273"/>
                <a:gd name="connsiteY33" fmla="*/ 539169 h 862076"/>
                <a:gd name="connsiteX34" fmla="*/ 295746 w 1062273"/>
                <a:gd name="connsiteY34" fmla="*/ 530116 h 862076"/>
                <a:gd name="connsiteX35" fmla="*/ 298764 w 1062273"/>
                <a:gd name="connsiteY35" fmla="*/ 512009 h 862076"/>
                <a:gd name="connsiteX36" fmla="*/ 292728 w 1062273"/>
                <a:gd name="connsiteY36" fmla="*/ 499938 h 862076"/>
                <a:gd name="connsiteX37" fmla="*/ 301782 w 1062273"/>
                <a:gd name="connsiteY37" fmla="*/ 530116 h 862076"/>
                <a:gd name="connsiteX38" fmla="*/ 310835 w 1062273"/>
                <a:gd name="connsiteY38" fmla="*/ 539169 h 862076"/>
                <a:gd name="connsiteX39" fmla="*/ 319889 w 1062273"/>
                <a:gd name="connsiteY39" fmla="*/ 536152 h 862076"/>
                <a:gd name="connsiteX40" fmla="*/ 331960 w 1062273"/>
                <a:gd name="connsiteY40" fmla="*/ 515027 h 862076"/>
                <a:gd name="connsiteX41" fmla="*/ 344031 w 1062273"/>
                <a:gd name="connsiteY41" fmla="*/ 487867 h 862076"/>
                <a:gd name="connsiteX42" fmla="*/ 359120 w 1062273"/>
                <a:gd name="connsiteY42" fmla="*/ 460706 h 862076"/>
                <a:gd name="connsiteX43" fmla="*/ 365156 w 1062273"/>
                <a:gd name="connsiteY43" fmla="*/ 493902 h 862076"/>
                <a:gd name="connsiteX44" fmla="*/ 374210 w 1062273"/>
                <a:gd name="connsiteY44" fmla="*/ 499938 h 862076"/>
                <a:gd name="connsiteX45" fmla="*/ 389299 w 1062273"/>
                <a:gd name="connsiteY45" fmla="*/ 493902 h 862076"/>
                <a:gd name="connsiteX46" fmla="*/ 398352 w 1062273"/>
                <a:gd name="connsiteY46" fmla="*/ 490884 h 862076"/>
                <a:gd name="connsiteX47" fmla="*/ 401370 w 1062273"/>
                <a:gd name="connsiteY47" fmla="*/ 478813 h 862076"/>
                <a:gd name="connsiteX48" fmla="*/ 407406 w 1062273"/>
                <a:gd name="connsiteY48" fmla="*/ 469760 h 862076"/>
                <a:gd name="connsiteX49" fmla="*/ 410423 w 1062273"/>
                <a:gd name="connsiteY49" fmla="*/ 460706 h 862076"/>
                <a:gd name="connsiteX50" fmla="*/ 425513 w 1062273"/>
                <a:gd name="connsiteY50" fmla="*/ 484849 h 862076"/>
                <a:gd name="connsiteX51" fmla="*/ 440602 w 1062273"/>
                <a:gd name="connsiteY51" fmla="*/ 457688 h 862076"/>
                <a:gd name="connsiteX52" fmla="*/ 452673 w 1062273"/>
                <a:gd name="connsiteY52" fmla="*/ 436564 h 862076"/>
                <a:gd name="connsiteX53" fmla="*/ 470780 w 1062273"/>
                <a:gd name="connsiteY53" fmla="*/ 379225 h 862076"/>
                <a:gd name="connsiteX54" fmla="*/ 485869 w 1062273"/>
                <a:gd name="connsiteY54" fmla="*/ 346029 h 862076"/>
                <a:gd name="connsiteX55" fmla="*/ 497940 w 1062273"/>
                <a:gd name="connsiteY55" fmla="*/ 285672 h 862076"/>
                <a:gd name="connsiteX56" fmla="*/ 500958 w 1062273"/>
                <a:gd name="connsiteY56" fmla="*/ 231352 h 862076"/>
                <a:gd name="connsiteX57" fmla="*/ 506994 w 1062273"/>
                <a:gd name="connsiteY57" fmla="*/ 198156 h 862076"/>
                <a:gd name="connsiteX58" fmla="*/ 513029 w 1062273"/>
                <a:gd name="connsiteY58" fmla="*/ 183067 h 862076"/>
                <a:gd name="connsiteX59" fmla="*/ 513029 w 1062273"/>
                <a:gd name="connsiteY59" fmla="*/ 515027 h 862076"/>
                <a:gd name="connsiteX60" fmla="*/ 525101 w 1062273"/>
                <a:gd name="connsiteY60" fmla="*/ 563312 h 862076"/>
                <a:gd name="connsiteX61" fmla="*/ 531136 w 1062273"/>
                <a:gd name="connsiteY61" fmla="*/ 581419 h 862076"/>
                <a:gd name="connsiteX62" fmla="*/ 534154 w 1062273"/>
                <a:gd name="connsiteY62" fmla="*/ 593490 h 862076"/>
                <a:gd name="connsiteX63" fmla="*/ 543208 w 1062273"/>
                <a:gd name="connsiteY63" fmla="*/ 614615 h 862076"/>
                <a:gd name="connsiteX64" fmla="*/ 558297 w 1062273"/>
                <a:gd name="connsiteY64" fmla="*/ 668936 h 862076"/>
                <a:gd name="connsiteX65" fmla="*/ 555279 w 1062273"/>
                <a:gd name="connsiteY65" fmla="*/ 560294 h 862076"/>
                <a:gd name="connsiteX66" fmla="*/ 552261 w 1062273"/>
                <a:gd name="connsiteY66" fmla="*/ 466742 h 862076"/>
                <a:gd name="connsiteX67" fmla="*/ 549243 w 1062273"/>
                <a:gd name="connsiteY67" fmla="*/ 406385 h 862076"/>
                <a:gd name="connsiteX68" fmla="*/ 543208 w 1062273"/>
                <a:gd name="connsiteY68" fmla="*/ 394314 h 862076"/>
                <a:gd name="connsiteX69" fmla="*/ 540190 w 1062273"/>
                <a:gd name="connsiteY69" fmla="*/ 385261 h 862076"/>
                <a:gd name="connsiteX70" fmla="*/ 540190 w 1062273"/>
                <a:gd name="connsiteY70" fmla="*/ 430528 h 862076"/>
                <a:gd name="connsiteX71" fmla="*/ 555279 w 1062273"/>
                <a:gd name="connsiteY71" fmla="*/ 433546 h 862076"/>
                <a:gd name="connsiteX72" fmla="*/ 573386 w 1062273"/>
                <a:gd name="connsiteY72" fmla="*/ 430528 h 862076"/>
                <a:gd name="connsiteX73" fmla="*/ 582439 w 1062273"/>
                <a:gd name="connsiteY73" fmla="*/ 409403 h 862076"/>
                <a:gd name="connsiteX74" fmla="*/ 573386 w 1062273"/>
                <a:gd name="connsiteY74" fmla="*/ 400350 h 862076"/>
                <a:gd name="connsiteX75" fmla="*/ 579421 w 1062273"/>
                <a:gd name="connsiteY75" fmla="*/ 391296 h 862076"/>
                <a:gd name="connsiteX76" fmla="*/ 627707 w 1062273"/>
                <a:gd name="connsiteY76" fmla="*/ 382243 h 862076"/>
                <a:gd name="connsiteX77" fmla="*/ 666938 w 1062273"/>
                <a:gd name="connsiteY77" fmla="*/ 364136 h 862076"/>
                <a:gd name="connsiteX78" fmla="*/ 790669 w 1062273"/>
                <a:gd name="connsiteY78" fmla="*/ 306797 h 862076"/>
                <a:gd name="connsiteX79" fmla="*/ 854043 w 1062273"/>
                <a:gd name="connsiteY79" fmla="*/ 279637 h 862076"/>
                <a:gd name="connsiteX80" fmla="*/ 941560 w 1062273"/>
                <a:gd name="connsiteY80" fmla="*/ 228334 h 862076"/>
                <a:gd name="connsiteX81" fmla="*/ 977774 w 1062273"/>
                <a:gd name="connsiteY81" fmla="*/ 207209 h 862076"/>
                <a:gd name="connsiteX82" fmla="*/ 1029077 w 1062273"/>
                <a:gd name="connsiteY82" fmla="*/ 180049 h 862076"/>
                <a:gd name="connsiteX83" fmla="*/ 1062273 w 1062273"/>
                <a:gd name="connsiteY83" fmla="*/ 146853 h 862076"/>
                <a:gd name="connsiteX84" fmla="*/ 1059255 w 1062273"/>
                <a:gd name="connsiteY84" fmla="*/ 137799 h 862076"/>
                <a:gd name="connsiteX85" fmla="*/ 1038130 w 1062273"/>
                <a:gd name="connsiteY85" fmla="*/ 143835 h 862076"/>
                <a:gd name="connsiteX86" fmla="*/ 1026059 w 1062273"/>
                <a:gd name="connsiteY86" fmla="*/ 158924 h 862076"/>
                <a:gd name="connsiteX87" fmla="*/ 1001916 w 1062273"/>
                <a:gd name="connsiteY87" fmla="*/ 186084 h 862076"/>
                <a:gd name="connsiteX88" fmla="*/ 935524 w 1062273"/>
                <a:gd name="connsiteY88" fmla="*/ 306797 h 862076"/>
                <a:gd name="connsiteX89" fmla="*/ 896293 w 1062273"/>
                <a:gd name="connsiteY89" fmla="*/ 373189 h 862076"/>
                <a:gd name="connsiteX90" fmla="*/ 844990 w 1062273"/>
                <a:gd name="connsiteY90" fmla="*/ 496920 h 862076"/>
                <a:gd name="connsiteX91" fmla="*/ 820847 w 1062273"/>
                <a:gd name="connsiteY91" fmla="*/ 545205 h 862076"/>
                <a:gd name="connsiteX92" fmla="*/ 820847 w 1062273"/>
                <a:gd name="connsiteY92" fmla="*/ 650829 h 862076"/>
                <a:gd name="connsiteX93" fmla="*/ 826883 w 1062273"/>
                <a:gd name="connsiteY93" fmla="*/ 662900 h 862076"/>
                <a:gd name="connsiteX94" fmla="*/ 817829 w 1062273"/>
                <a:gd name="connsiteY94" fmla="*/ 668936 h 862076"/>
                <a:gd name="connsiteX95" fmla="*/ 751437 w 1062273"/>
                <a:gd name="connsiteY95" fmla="*/ 674971 h 862076"/>
                <a:gd name="connsiteX96" fmla="*/ 703152 w 1062273"/>
                <a:gd name="connsiteY96" fmla="*/ 687043 h 862076"/>
                <a:gd name="connsiteX97" fmla="*/ 467762 w 1062273"/>
                <a:gd name="connsiteY97" fmla="*/ 705150 h 862076"/>
                <a:gd name="connsiteX98" fmla="*/ 380245 w 1062273"/>
                <a:gd name="connsiteY98" fmla="*/ 732310 h 862076"/>
                <a:gd name="connsiteX99" fmla="*/ 347049 w 1062273"/>
                <a:gd name="connsiteY99" fmla="*/ 741364 h 862076"/>
                <a:gd name="connsiteX100" fmla="*/ 331960 w 1062273"/>
                <a:gd name="connsiteY100" fmla="*/ 747399 h 862076"/>
                <a:gd name="connsiteX101" fmla="*/ 368174 w 1062273"/>
                <a:gd name="connsiteY101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84087 w 1062273"/>
                <a:gd name="connsiteY12" fmla="*/ 744381 h 862076"/>
                <a:gd name="connsiteX13" fmla="*/ 181069 w 1062273"/>
                <a:gd name="connsiteY13" fmla="*/ 759470 h 862076"/>
                <a:gd name="connsiteX14" fmla="*/ 168998 w 1062273"/>
                <a:gd name="connsiteY14" fmla="*/ 789649 h 862076"/>
                <a:gd name="connsiteX15" fmla="*/ 165980 w 1062273"/>
                <a:gd name="connsiteY15" fmla="*/ 810773 h 862076"/>
                <a:gd name="connsiteX16" fmla="*/ 162962 w 1062273"/>
                <a:gd name="connsiteY16" fmla="*/ 834916 h 862076"/>
                <a:gd name="connsiteX17" fmla="*/ 156926 w 1062273"/>
                <a:gd name="connsiteY17" fmla="*/ 862076 h 862076"/>
                <a:gd name="connsiteX18" fmla="*/ 159944 w 1062273"/>
                <a:gd name="connsiteY18" fmla="*/ 696096 h 862076"/>
                <a:gd name="connsiteX19" fmla="*/ 172016 w 1062273"/>
                <a:gd name="connsiteY19" fmla="*/ 650829 h 862076"/>
                <a:gd name="connsiteX20" fmla="*/ 178051 w 1062273"/>
                <a:gd name="connsiteY20" fmla="*/ 629704 h 862076"/>
                <a:gd name="connsiteX21" fmla="*/ 181069 w 1062273"/>
                <a:gd name="connsiteY21" fmla="*/ 605562 h 862076"/>
                <a:gd name="connsiteX22" fmla="*/ 184087 w 1062273"/>
                <a:gd name="connsiteY22" fmla="*/ 557276 h 862076"/>
                <a:gd name="connsiteX23" fmla="*/ 193140 w 1062273"/>
                <a:gd name="connsiteY23" fmla="*/ 518045 h 862076"/>
                <a:gd name="connsiteX24" fmla="*/ 199176 w 1062273"/>
                <a:gd name="connsiteY24" fmla="*/ 496920 h 862076"/>
                <a:gd name="connsiteX25" fmla="*/ 205212 w 1062273"/>
                <a:gd name="connsiteY25" fmla="*/ 487867 h 862076"/>
                <a:gd name="connsiteX26" fmla="*/ 214265 w 1062273"/>
                <a:gd name="connsiteY26" fmla="*/ 493902 h 862076"/>
                <a:gd name="connsiteX27" fmla="*/ 226336 w 1062273"/>
                <a:gd name="connsiteY27" fmla="*/ 524080 h 862076"/>
                <a:gd name="connsiteX28" fmla="*/ 232372 w 1062273"/>
                <a:gd name="connsiteY28" fmla="*/ 536152 h 862076"/>
                <a:gd name="connsiteX29" fmla="*/ 241425 w 1062273"/>
                <a:gd name="connsiteY29" fmla="*/ 560294 h 862076"/>
                <a:gd name="connsiteX30" fmla="*/ 250479 w 1062273"/>
                <a:gd name="connsiteY30" fmla="*/ 581419 h 862076"/>
                <a:gd name="connsiteX31" fmla="*/ 262550 w 1062273"/>
                <a:gd name="connsiteY31" fmla="*/ 587455 h 862076"/>
                <a:gd name="connsiteX32" fmla="*/ 289711 w 1062273"/>
                <a:gd name="connsiteY32" fmla="*/ 539169 h 862076"/>
                <a:gd name="connsiteX33" fmla="*/ 295746 w 1062273"/>
                <a:gd name="connsiteY33" fmla="*/ 530116 h 862076"/>
                <a:gd name="connsiteX34" fmla="*/ 298764 w 1062273"/>
                <a:gd name="connsiteY34" fmla="*/ 512009 h 862076"/>
                <a:gd name="connsiteX35" fmla="*/ 292728 w 1062273"/>
                <a:gd name="connsiteY35" fmla="*/ 499938 h 862076"/>
                <a:gd name="connsiteX36" fmla="*/ 301782 w 1062273"/>
                <a:gd name="connsiteY36" fmla="*/ 530116 h 862076"/>
                <a:gd name="connsiteX37" fmla="*/ 310835 w 1062273"/>
                <a:gd name="connsiteY37" fmla="*/ 539169 h 862076"/>
                <a:gd name="connsiteX38" fmla="*/ 319889 w 1062273"/>
                <a:gd name="connsiteY38" fmla="*/ 536152 h 862076"/>
                <a:gd name="connsiteX39" fmla="*/ 331960 w 1062273"/>
                <a:gd name="connsiteY39" fmla="*/ 515027 h 862076"/>
                <a:gd name="connsiteX40" fmla="*/ 344031 w 1062273"/>
                <a:gd name="connsiteY40" fmla="*/ 487867 h 862076"/>
                <a:gd name="connsiteX41" fmla="*/ 359120 w 1062273"/>
                <a:gd name="connsiteY41" fmla="*/ 460706 h 862076"/>
                <a:gd name="connsiteX42" fmla="*/ 365156 w 1062273"/>
                <a:gd name="connsiteY42" fmla="*/ 493902 h 862076"/>
                <a:gd name="connsiteX43" fmla="*/ 374210 w 1062273"/>
                <a:gd name="connsiteY43" fmla="*/ 499938 h 862076"/>
                <a:gd name="connsiteX44" fmla="*/ 389299 w 1062273"/>
                <a:gd name="connsiteY44" fmla="*/ 493902 h 862076"/>
                <a:gd name="connsiteX45" fmla="*/ 398352 w 1062273"/>
                <a:gd name="connsiteY45" fmla="*/ 490884 h 862076"/>
                <a:gd name="connsiteX46" fmla="*/ 401370 w 1062273"/>
                <a:gd name="connsiteY46" fmla="*/ 478813 h 862076"/>
                <a:gd name="connsiteX47" fmla="*/ 407406 w 1062273"/>
                <a:gd name="connsiteY47" fmla="*/ 469760 h 862076"/>
                <a:gd name="connsiteX48" fmla="*/ 410423 w 1062273"/>
                <a:gd name="connsiteY48" fmla="*/ 460706 h 862076"/>
                <a:gd name="connsiteX49" fmla="*/ 425513 w 1062273"/>
                <a:gd name="connsiteY49" fmla="*/ 484849 h 862076"/>
                <a:gd name="connsiteX50" fmla="*/ 440602 w 1062273"/>
                <a:gd name="connsiteY50" fmla="*/ 457688 h 862076"/>
                <a:gd name="connsiteX51" fmla="*/ 452673 w 1062273"/>
                <a:gd name="connsiteY51" fmla="*/ 436564 h 862076"/>
                <a:gd name="connsiteX52" fmla="*/ 470780 w 1062273"/>
                <a:gd name="connsiteY52" fmla="*/ 379225 h 862076"/>
                <a:gd name="connsiteX53" fmla="*/ 485869 w 1062273"/>
                <a:gd name="connsiteY53" fmla="*/ 346029 h 862076"/>
                <a:gd name="connsiteX54" fmla="*/ 497940 w 1062273"/>
                <a:gd name="connsiteY54" fmla="*/ 285672 h 862076"/>
                <a:gd name="connsiteX55" fmla="*/ 500958 w 1062273"/>
                <a:gd name="connsiteY55" fmla="*/ 231352 h 862076"/>
                <a:gd name="connsiteX56" fmla="*/ 506994 w 1062273"/>
                <a:gd name="connsiteY56" fmla="*/ 198156 h 862076"/>
                <a:gd name="connsiteX57" fmla="*/ 513029 w 1062273"/>
                <a:gd name="connsiteY57" fmla="*/ 183067 h 862076"/>
                <a:gd name="connsiteX58" fmla="*/ 513029 w 1062273"/>
                <a:gd name="connsiteY58" fmla="*/ 515027 h 862076"/>
                <a:gd name="connsiteX59" fmla="*/ 525101 w 1062273"/>
                <a:gd name="connsiteY59" fmla="*/ 563312 h 862076"/>
                <a:gd name="connsiteX60" fmla="*/ 531136 w 1062273"/>
                <a:gd name="connsiteY60" fmla="*/ 581419 h 862076"/>
                <a:gd name="connsiteX61" fmla="*/ 534154 w 1062273"/>
                <a:gd name="connsiteY61" fmla="*/ 593490 h 862076"/>
                <a:gd name="connsiteX62" fmla="*/ 543208 w 1062273"/>
                <a:gd name="connsiteY62" fmla="*/ 614615 h 862076"/>
                <a:gd name="connsiteX63" fmla="*/ 558297 w 1062273"/>
                <a:gd name="connsiteY63" fmla="*/ 668936 h 862076"/>
                <a:gd name="connsiteX64" fmla="*/ 555279 w 1062273"/>
                <a:gd name="connsiteY64" fmla="*/ 560294 h 862076"/>
                <a:gd name="connsiteX65" fmla="*/ 552261 w 1062273"/>
                <a:gd name="connsiteY65" fmla="*/ 466742 h 862076"/>
                <a:gd name="connsiteX66" fmla="*/ 549243 w 1062273"/>
                <a:gd name="connsiteY66" fmla="*/ 406385 h 862076"/>
                <a:gd name="connsiteX67" fmla="*/ 543208 w 1062273"/>
                <a:gd name="connsiteY67" fmla="*/ 394314 h 862076"/>
                <a:gd name="connsiteX68" fmla="*/ 540190 w 1062273"/>
                <a:gd name="connsiteY68" fmla="*/ 385261 h 862076"/>
                <a:gd name="connsiteX69" fmla="*/ 540190 w 1062273"/>
                <a:gd name="connsiteY69" fmla="*/ 430528 h 862076"/>
                <a:gd name="connsiteX70" fmla="*/ 555279 w 1062273"/>
                <a:gd name="connsiteY70" fmla="*/ 433546 h 862076"/>
                <a:gd name="connsiteX71" fmla="*/ 573386 w 1062273"/>
                <a:gd name="connsiteY71" fmla="*/ 430528 h 862076"/>
                <a:gd name="connsiteX72" fmla="*/ 582439 w 1062273"/>
                <a:gd name="connsiteY72" fmla="*/ 409403 h 862076"/>
                <a:gd name="connsiteX73" fmla="*/ 573386 w 1062273"/>
                <a:gd name="connsiteY73" fmla="*/ 400350 h 862076"/>
                <a:gd name="connsiteX74" fmla="*/ 579421 w 1062273"/>
                <a:gd name="connsiteY74" fmla="*/ 391296 h 862076"/>
                <a:gd name="connsiteX75" fmla="*/ 627707 w 1062273"/>
                <a:gd name="connsiteY75" fmla="*/ 382243 h 862076"/>
                <a:gd name="connsiteX76" fmla="*/ 666938 w 1062273"/>
                <a:gd name="connsiteY76" fmla="*/ 364136 h 862076"/>
                <a:gd name="connsiteX77" fmla="*/ 790669 w 1062273"/>
                <a:gd name="connsiteY77" fmla="*/ 306797 h 862076"/>
                <a:gd name="connsiteX78" fmla="*/ 854043 w 1062273"/>
                <a:gd name="connsiteY78" fmla="*/ 279637 h 862076"/>
                <a:gd name="connsiteX79" fmla="*/ 941560 w 1062273"/>
                <a:gd name="connsiteY79" fmla="*/ 228334 h 862076"/>
                <a:gd name="connsiteX80" fmla="*/ 977774 w 1062273"/>
                <a:gd name="connsiteY80" fmla="*/ 207209 h 862076"/>
                <a:gd name="connsiteX81" fmla="*/ 1029077 w 1062273"/>
                <a:gd name="connsiteY81" fmla="*/ 180049 h 862076"/>
                <a:gd name="connsiteX82" fmla="*/ 1062273 w 1062273"/>
                <a:gd name="connsiteY82" fmla="*/ 146853 h 862076"/>
                <a:gd name="connsiteX83" fmla="*/ 1059255 w 1062273"/>
                <a:gd name="connsiteY83" fmla="*/ 137799 h 862076"/>
                <a:gd name="connsiteX84" fmla="*/ 1038130 w 1062273"/>
                <a:gd name="connsiteY84" fmla="*/ 143835 h 862076"/>
                <a:gd name="connsiteX85" fmla="*/ 1026059 w 1062273"/>
                <a:gd name="connsiteY85" fmla="*/ 158924 h 862076"/>
                <a:gd name="connsiteX86" fmla="*/ 1001916 w 1062273"/>
                <a:gd name="connsiteY86" fmla="*/ 186084 h 862076"/>
                <a:gd name="connsiteX87" fmla="*/ 935524 w 1062273"/>
                <a:gd name="connsiteY87" fmla="*/ 306797 h 862076"/>
                <a:gd name="connsiteX88" fmla="*/ 896293 w 1062273"/>
                <a:gd name="connsiteY88" fmla="*/ 373189 h 862076"/>
                <a:gd name="connsiteX89" fmla="*/ 844990 w 1062273"/>
                <a:gd name="connsiteY89" fmla="*/ 496920 h 862076"/>
                <a:gd name="connsiteX90" fmla="*/ 820847 w 1062273"/>
                <a:gd name="connsiteY90" fmla="*/ 545205 h 862076"/>
                <a:gd name="connsiteX91" fmla="*/ 820847 w 1062273"/>
                <a:gd name="connsiteY91" fmla="*/ 650829 h 862076"/>
                <a:gd name="connsiteX92" fmla="*/ 826883 w 1062273"/>
                <a:gd name="connsiteY92" fmla="*/ 662900 h 862076"/>
                <a:gd name="connsiteX93" fmla="*/ 817829 w 1062273"/>
                <a:gd name="connsiteY93" fmla="*/ 668936 h 862076"/>
                <a:gd name="connsiteX94" fmla="*/ 751437 w 1062273"/>
                <a:gd name="connsiteY94" fmla="*/ 674971 h 862076"/>
                <a:gd name="connsiteX95" fmla="*/ 703152 w 1062273"/>
                <a:gd name="connsiteY95" fmla="*/ 687043 h 862076"/>
                <a:gd name="connsiteX96" fmla="*/ 467762 w 1062273"/>
                <a:gd name="connsiteY96" fmla="*/ 705150 h 862076"/>
                <a:gd name="connsiteX97" fmla="*/ 380245 w 1062273"/>
                <a:gd name="connsiteY97" fmla="*/ 732310 h 862076"/>
                <a:gd name="connsiteX98" fmla="*/ 347049 w 1062273"/>
                <a:gd name="connsiteY98" fmla="*/ 741364 h 862076"/>
                <a:gd name="connsiteX99" fmla="*/ 331960 w 1062273"/>
                <a:gd name="connsiteY99" fmla="*/ 747399 h 862076"/>
                <a:gd name="connsiteX100" fmla="*/ 368174 w 1062273"/>
                <a:gd name="connsiteY100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84087 w 1062273"/>
                <a:gd name="connsiteY12" fmla="*/ 744381 h 862076"/>
                <a:gd name="connsiteX13" fmla="*/ 181069 w 1062273"/>
                <a:gd name="connsiteY13" fmla="*/ 759470 h 862076"/>
                <a:gd name="connsiteX14" fmla="*/ 168998 w 1062273"/>
                <a:gd name="connsiteY14" fmla="*/ 789649 h 862076"/>
                <a:gd name="connsiteX15" fmla="*/ 165980 w 1062273"/>
                <a:gd name="connsiteY15" fmla="*/ 810773 h 862076"/>
                <a:gd name="connsiteX16" fmla="*/ 162962 w 1062273"/>
                <a:gd name="connsiteY16" fmla="*/ 834916 h 862076"/>
                <a:gd name="connsiteX17" fmla="*/ 156926 w 1062273"/>
                <a:gd name="connsiteY17" fmla="*/ 862076 h 862076"/>
                <a:gd name="connsiteX18" fmla="*/ 159944 w 1062273"/>
                <a:gd name="connsiteY18" fmla="*/ 696096 h 862076"/>
                <a:gd name="connsiteX19" fmla="*/ 172016 w 1062273"/>
                <a:gd name="connsiteY19" fmla="*/ 650829 h 862076"/>
                <a:gd name="connsiteX20" fmla="*/ 178051 w 1062273"/>
                <a:gd name="connsiteY20" fmla="*/ 629704 h 862076"/>
                <a:gd name="connsiteX21" fmla="*/ 181069 w 1062273"/>
                <a:gd name="connsiteY21" fmla="*/ 605562 h 862076"/>
                <a:gd name="connsiteX22" fmla="*/ 184087 w 1062273"/>
                <a:gd name="connsiteY22" fmla="*/ 557276 h 862076"/>
                <a:gd name="connsiteX23" fmla="*/ 193140 w 1062273"/>
                <a:gd name="connsiteY23" fmla="*/ 518045 h 862076"/>
                <a:gd name="connsiteX24" fmla="*/ 199176 w 1062273"/>
                <a:gd name="connsiteY24" fmla="*/ 496920 h 862076"/>
                <a:gd name="connsiteX25" fmla="*/ 205212 w 1062273"/>
                <a:gd name="connsiteY25" fmla="*/ 487867 h 862076"/>
                <a:gd name="connsiteX26" fmla="*/ 214265 w 1062273"/>
                <a:gd name="connsiteY26" fmla="*/ 493902 h 862076"/>
                <a:gd name="connsiteX27" fmla="*/ 226336 w 1062273"/>
                <a:gd name="connsiteY27" fmla="*/ 524080 h 862076"/>
                <a:gd name="connsiteX28" fmla="*/ 232372 w 1062273"/>
                <a:gd name="connsiteY28" fmla="*/ 536152 h 862076"/>
                <a:gd name="connsiteX29" fmla="*/ 241425 w 1062273"/>
                <a:gd name="connsiteY29" fmla="*/ 560294 h 862076"/>
                <a:gd name="connsiteX30" fmla="*/ 250479 w 1062273"/>
                <a:gd name="connsiteY30" fmla="*/ 581419 h 862076"/>
                <a:gd name="connsiteX31" fmla="*/ 262550 w 1062273"/>
                <a:gd name="connsiteY31" fmla="*/ 587455 h 862076"/>
                <a:gd name="connsiteX32" fmla="*/ 289711 w 1062273"/>
                <a:gd name="connsiteY32" fmla="*/ 539169 h 862076"/>
                <a:gd name="connsiteX33" fmla="*/ 295746 w 1062273"/>
                <a:gd name="connsiteY33" fmla="*/ 530116 h 862076"/>
                <a:gd name="connsiteX34" fmla="*/ 298764 w 1062273"/>
                <a:gd name="connsiteY34" fmla="*/ 512009 h 862076"/>
                <a:gd name="connsiteX35" fmla="*/ 292728 w 1062273"/>
                <a:gd name="connsiteY35" fmla="*/ 499938 h 862076"/>
                <a:gd name="connsiteX36" fmla="*/ 301782 w 1062273"/>
                <a:gd name="connsiteY36" fmla="*/ 530116 h 862076"/>
                <a:gd name="connsiteX37" fmla="*/ 310835 w 1062273"/>
                <a:gd name="connsiteY37" fmla="*/ 539169 h 862076"/>
                <a:gd name="connsiteX38" fmla="*/ 319889 w 1062273"/>
                <a:gd name="connsiteY38" fmla="*/ 536152 h 862076"/>
                <a:gd name="connsiteX39" fmla="*/ 331960 w 1062273"/>
                <a:gd name="connsiteY39" fmla="*/ 515027 h 862076"/>
                <a:gd name="connsiteX40" fmla="*/ 344031 w 1062273"/>
                <a:gd name="connsiteY40" fmla="*/ 487867 h 862076"/>
                <a:gd name="connsiteX41" fmla="*/ 359120 w 1062273"/>
                <a:gd name="connsiteY41" fmla="*/ 460706 h 862076"/>
                <a:gd name="connsiteX42" fmla="*/ 365156 w 1062273"/>
                <a:gd name="connsiteY42" fmla="*/ 493902 h 862076"/>
                <a:gd name="connsiteX43" fmla="*/ 374210 w 1062273"/>
                <a:gd name="connsiteY43" fmla="*/ 499938 h 862076"/>
                <a:gd name="connsiteX44" fmla="*/ 389299 w 1062273"/>
                <a:gd name="connsiteY44" fmla="*/ 493902 h 862076"/>
                <a:gd name="connsiteX45" fmla="*/ 398352 w 1062273"/>
                <a:gd name="connsiteY45" fmla="*/ 490884 h 862076"/>
                <a:gd name="connsiteX46" fmla="*/ 401370 w 1062273"/>
                <a:gd name="connsiteY46" fmla="*/ 478813 h 862076"/>
                <a:gd name="connsiteX47" fmla="*/ 407406 w 1062273"/>
                <a:gd name="connsiteY47" fmla="*/ 469760 h 862076"/>
                <a:gd name="connsiteX48" fmla="*/ 410423 w 1062273"/>
                <a:gd name="connsiteY48" fmla="*/ 460706 h 862076"/>
                <a:gd name="connsiteX49" fmla="*/ 425513 w 1062273"/>
                <a:gd name="connsiteY49" fmla="*/ 484849 h 862076"/>
                <a:gd name="connsiteX50" fmla="*/ 440602 w 1062273"/>
                <a:gd name="connsiteY50" fmla="*/ 457688 h 862076"/>
                <a:gd name="connsiteX51" fmla="*/ 452673 w 1062273"/>
                <a:gd name="connsiteY51" fmla="*/ 436564 h 862076"/>
                <a:gd name="connsiteX52" fmla="*/ 470780 w 1062273"/>
                <a:gd name="connsiteY52" fmla="*/ 379225 h 862076"/>
                <a:gd name="connsiteX53" fmla="*/ 485869 w 1062273"/>
                <a:gd name="connsiteY53" fmla="*/ 346029 h 862076"/>
                <a:gd name="connsiteX54" fmla="*/ 497940 w 1062273"/>
                <a:gd name="connsiteY54" fmla="*/ 285672 h 862076"/>
                <a:gd name="connsiteX55" fmla="*/ 500958 w 1062273"/>
                <a:gd name="connsiteY55" fmla="*/ 231352 h 862076"/>
                <a:gd name="connsiteX56" fmla="*/ 506994 w 1062273"/>
                <a:gd name="connsiteY56" fmla="*/ 198156 h 862076"/>
                <a:gd name="connsiteX57" fmla="*/ 513029 w 1062273"/>
                <a:gd name="connsiteY57" fmla="*/ 183067 h 862076"/>
                <a:gd name="connsiteX58" fmla="*/ 513029 w 1062273"/>
                <a:gd name="connsiteY58" fmla="*/ 515027 h 862076"/>
                <a:gd name="connsiteX59" fmla="*/ 525101 w 1062273"/>
                <a:gd name="connsiteY59" fmla="*/ 563312 h 862076"/>
                <a:gd name="connsiteX60" fmla="*/ 531136 w 1062273"/>
                <a:gd name="connsiteY60" fmla="*/ 581419 h 862076"/>
                <a:gd name="connsiteX61" fmla="*/ 534154 w 1062273"/>
                <a:gd name="connsiteY61" fmla="*/ 593490 h 862076"/>
                <a:gd name="connsiteX62" fmla="*/ 543208 w 1062273"/>
                <a:gd name="connsiteY62" fmla="*/ 614615 h 862076"/>
                <a:gd name="connsiteX63" fmla="*/ 558297 w 1062273"/>
                <a:gd name="connsiteY63" fmla="*/ 668936 h 862076"/>
                <a:gd name="connsiteX64" fmla="*/ 555279 w 1062273"/>
                <a:gd name="connsiteY64" fmla="*/ 560294 h 862076"/>
                <a:gd name="connsiteX65" fmla="*/ 552261 w 1062273"/>
                <a:gd name="connsiteY65" fmla="*/ 466742 h 862076"/>
                <a:gd name="connsiteX66" fmla="*/ 549243 w 1062273"/>
                <a:gd name="connsiteY66" fmla="*/ 406385 h 862076"/>
                <a:gd name="connsiteX67" fmla="*/ 543208 w 1062273"/>
                <a:gd name="connsiteY67" fmla="*/ 394314 h 862076"/>
                <a:gd name="connsiteX68" fmla="*/ 540190 w 1062273"/>
                <a:gd name="connsiteY68" fmla="*/ 385261 h 862076"/>
                <a:gd name="connsiteX69" fmla="*/ 540190 w 1062273"/>
                <a:gd name="connsiteY69" fmla="*/ 430528 h 862076"/>
                <a:gd name="connsiteX70" fmla="*/ 555279 w 1062273"/>
                <a:gd name="connsiteY70" fmla="*/ 433546 h 862076"/>
                <a:gd name="connsiteX71" fmla="*/ 573386 w 1062273"/>
                <a:gd name="connsiteY71" fmla="*/ 430528 h 862076"/>
                <a:gd name="connsiteX72" fmla="*/ 582439 w 1062273"/>
                <a:gd name="connsiteY72" fmla="*/ 409403 h 862076"/>
                <a:gd name="connsiteX73" fmla="*/ 573386 w 1062273"/>
                <a:gd name="connsiteY73" fmla="*/ 400350 h 862076"/>
                <a:gd name="connsiteX74" fmla="*/ 579421 w 1062273"/>
                <a:gd name="connsiteY74" fmla="*/ 391296 h 862076"/>
                <a:gd name="connsiteX75" fmla="*/ 627707 w 1062273"/>
                <a:gd name="connsiteY75" fmla="*/ 382243 h 862076"/>
                <a:gd name="connsiteX76" fmla="*/ 666938 w 1062273"/>
                <a:gd name="connsiteY76" fmla="*/ 364136 h 862076"/>
                <a:gd name="connsiteX77" fmla="*/ 854043 w 1062273"/>
                <a:gd name="connsiteY77" fmla="*/ 279637 h 862076"/>
                <a:gd name="connsiteX78" fmla="*/ 941560 w 1062273"/>
                <a:gd name="connsiteY78" fmla="*/ 228334 h 862076"/>
                <a:gd name="connsiteX79" fmla="*/ 977774 w 1062273"/>
                <a:gd name="connsiteY79" fmla="*/ 207209 h 862076"/>
                <a:gd name="connsiteX80" fmla="*/ 1029077 w 1062273"/>
                <a:gd name="connsiteY80" fmla="*/ 180049 h 862076"/>
                <a:gd name="connsiteX81" fmla="*/ 1062273 w 1062273"/>
                <a:gd name="connsiteY81" fmla="*/ 146853 h 862076"/>
                <a:gd name="connsiteX82" fmla="*/ 1059255 w 1062273"/>
                <a:gd name="connsiteY82" fmla="*/ 137799 h 862076"/>
                <a:gd name="connsiteX83" fmla="*/ 1038130 w 1062273"/>
                <a:gd name="connsiteY83" fmla="*/ 143835 h 862076"/>
                <a:gd name="connsiteX84" fmla="*/ 1026059 w 1062273"/>
                <a:gd name="connsiteY84" fmla="*/ 158924 h 862076"/>
                <a:gd name="connsiteX85" fmla="*/ 1001916 w 1062273"/>
                <a:gd name="connsiteY85" fmla="*/ 186084 h 862076"/>
                <a:gd name="connsiteX86" fmla="*/ 935524 w 1062273"/>
                <a:gd name="connsiteY86" fmla="*/ 306797 h 862076"/>
                <a:gd name="connsiteX87" fmla="*/ 896293 w 1062273"/>
                <a:gd name="connsiteY87" fmla="*/ 373189 h 862076"/>
                <a:gd name="connsiteX88" fmla="*/ 844990 w 1062273"/>
                <a:gd name="connsiteY88" fmla="*/ 496920 h 862076"/>
                <a:gd name="connsiteX89" fmla="*/ 820847 w 1062273"/>
                <a:gd name="connsiteY89" fmla="*/ 545205 h 862076"/>
                <a:gd name="connsiteX90" fmla="*/ 820847 w 1062273"/>
                <a:gd name="connsiteY90" fmla="*/ 650829 h 862076"/>
                <a:gd name="connsiteX91" fmla="*/ 826883 w 1062273"/>
                <a:gd name="connsiteY91" fmla="*/ 662900 h 862076"/>
                <a:gd name="connsiteX92" fmla="*/ 817829 w 1062273"/>
                <a:gd name="connsiteY92" fmla="*/ 668936 h 862076"/>
                <a:gd name="connsiteX93" fmla="*/ 751437 w 1062273"/>
                <a:gd name="connsiteY93" fmla="*/ 674971 h 862076"/>
                <a:gd name="connsiteX94" fmla="*/ 703152 w 1062273"/>
                <a:gd name="connsiteY94" fmla="*/ 687043 h 862076"/>
                <a:gd name="connsiteX95" fmla="*/ 467762 w 1062273"/>
                <a:gd name="connsiteY95" fmla="*/ 705150 h 862076"/>
                <a:gd name="connsiteX96" fmla="*/ 380245 w 1062273"/>
                <a:gd name="connsiteY96" fmla="*/ 732310 h 862076"/>
                <a:gd name="connsiteX97" fmla="*/ 347049 w 1062273"/>
                <a:gd name="connsiteY97" fmla="*/ 741364 h 862076"/>
                <a:gd name="connsiteX98" fmla="*/ 331960 w 1062273"/>
                <a:gd name="connsiteY98" fmla="*/ 747399 h 862076"/>
                <a:gd name="connsiteX99" fmla="*/ 368174 w 1062273"/>
                <a:gd name="connsiteY99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84087 w 1062273"/>
                <a:gd name="connsiteY12" fmla="*/ 744381 h 862076"/>
                <a:gd name="connsiteX13" fmla="*/ 181069 w 1062273"/>
                <a:gd name="connsiteY13" fmla="*/ 759470 h 862076"/>
                <a:gd name="connsiteX14" fmla="*/ 168998 w 1062273"/>
                <a:gd name="connsiteY14" fmla="*/ 789649 h 862076"/>
                <a:gd name="connsiteX15" fmla="*/ 165980 w 1062273"/>
                <a:gd name="connsiteY15" fmla="*/ 810773 h 862076"/>
                <a:gd name="connsiteX16" fmla="*/ 162962 w 1062273"/>
                <a:gd name="connsiteY16" fmla="*/ 834916 h 862076"/>
                <a:gd name="connsiteX17" fmla="*/ 156926 w 1062273"/>
                <a:gd name="connsiteY17" fmla="*/ 862076 h 862076"/>
                <a:gd name="connsiteX18" fmla="*/ 172016 w 1062273"/>
                <a:gd name="connsiteY18" fmla="*/ 650829 h 862076"/>
                <a:gd name="connsiteX19" fmla="*/ 178051 w 1062273"/>
                <a:gd name="connsiteY19" fmla="*/ 629704 h 862076"/>
                <a:gd name="connsiteX20" fmla="*/ 181069 w 1062273"/>
                <a:gd name="connsiteY20" fmla="*/ 605562 h 862076"/>
                <a:gd name="connsiteX21" fmla="*/ 184087 w 1062273"/>
                <a:gd name="connsiteY21" fmla="*/ 557276 h 862076"/>
                <a:gd name="connsiteX22" fmla="*/ 193140 w 1062273"/>
                <a:gd name="connsiteY22" fmla="*/ 518045 h 862076"/>
                <a:gd name="connsiteX23" fmla="*/ 199176 w 1062273"/>
                <a:gd name="connsiteY23" fmla="*/ 496920 h 862076"/>
                <a:gd name="connsiteX24" fmla="*/ 205212 w 1062273"/>
                <a:gd name="connsiteY24" fmla="*/ 487867 h 862076"/>
                <a:gd name="connsiteX25" fmla="*/ 214265 w 1062273"/>
                <a:gd name="connsiteY25" fmla="*/ 493902 h 862076"/>
                <a:gd name="connsiteX26" fmla="*/ 226336 w 1062273"/>
                <a:gd name="connsiteY26" fmla="*/ 524080 h 862076"/>
                <a:gd name="connsiteX27" fmla="*/ 232372 w 1062273"/>
                <a:gd name="connsiteY27" fmla="*/ 536152 h 862076"/>
                <a:gd name="connsiteX28" fmla="*/ 241425 w 1062273"/>
                <a:gd name="connsiteY28" fmla="*/ 560294 h 862076"/>
                <a:gd name="connsiteX29" fmla="*/ 250479 w 1062273"/>
                <a:gd name="connsiteY29" fmla="*/ 581419 h 862076"/>
                <a:gd name="connsiteX30" fmla="*/ 262550 w 1062273"/>
                <a:gd name="connsiteY30" fmla="*/ 587455 h 862076"/>
                <a:gd name="connsiteX31" fmla="*/ 289711 w 1062273"/>
                <a:gd name="connsiteY31" fmla="*/ 539169 h 862076"/>
                <a:gd name="connsiteX32" fmla="*/ 295746 w 1062273"/>
                <a:gd name="connsiteY32" fmla="*/ 530116 h 862076"/>
                <a:gd name="connsiteX33" fmla="*/ 298764 w 1062273"/>
                <a:gd name="connsiteY33" fmla="*/ 512009 h 862076"/>
                <a:gd name="connsiteX34" fmla="*/ 292728 w 1062273"/>
                <a:gd name="connsiteY34" fmla="*/ 499938 h 862076"/>
                <a:gd name="connsiteX35" fmla="*/ 301782 w 1062273"/>
                <a:gd name="connsiteY35" fmla="*/ 530116 h 862076"/>
                <a:gd name="connsiteX36" fmla="*/ 310835 w 1062273"/>
                <a:gd name="connsiteY36" fmla="*/ 539169 h 862076"/>
                <a:gd name="connsiteX37" fmla="*/ 319889 w 1062273"/>
                <a:gd name="connsiteY37" fmla="*/ 536152 h 862076"/>
                <a:gd name="connsiteX38" fmla="*/ 331960 w 1062273"/>
                <a:gd name="connsiteY38" fmla="*/ 515027 h 862076"/>
                <a:gd name="connsiteX39" fmla="*/ 344031 w 1062273"/>
                <a:gd name="connsiteY39" fmla="*/ 487867 h 862076"/>
                <a:gd name="connsiteX40" fmla="*/ 359120 w 1062273"/>
                <a:gd name="connsiteY40" fmla="*/ 460706 h 862076"/>
                <a:gd name="connsiteX41" fmla="*/ 365156 w 1062273"/>
                <a:gd name="connsiteY41" fmla="*/ 493902 h 862076"/>
                <a:gd name="connsiteX42" fmla="*/ 374210 w 1062273"/>
                <a:gd name="connsiteY42" fmla="*/ 499938 h 862076"/>
                <a:gd name="connsiteX43" fmla="*/ 389299 w 1062273"/>
                <a:gd name="connsiteY43" fmla="*/ 493902 h 862076"/>
                <a:gd name="connsiteX44" fmla="*/ 398352 w 1062273"/>
                <a:gd name="connsiteY44" fmla="*/ 490884 h 862076"/>
                <a:gd name="connsiteX45" fmla="*/ 401370 w 1062273"/>
                <a:gd name="connsiteY45" fmla="*/ 478813 h 862076"/>
                <a:gd name="connsiteX46" fmla="*/ 407406 w 1062273"/>
                <a:gd name="connsiteY46" fmla="*/ 469760 h 862076"/>
                <a:gd name="connsiteX47" fmla="*/ 410423 w 1062273"/>
                <a:gd name="connsiteY47" fmla="*/ 460706 h 862076"/>
                <a:gd name="connsiteX48" fmla="*/ 425513 w 1062273"/>
                <a:gd name="connsiteY48" fmla="*/ 484849 h 862076"/>
                <a:gd name="connsiteX49" fmla="*/ 440602 w 1062273"/>
                <a:gd name="connsiteY49" fmla="*/ 457688 h 862076"/>
                <a:gd name="connsiteX50" fmla="*/ 452673 w 1062273"/>
                <a:gd name="connsiteY50" fmla="*/ 436564 h 862076"/>
                <a:gd name="connsiteX51" fmla="*/ 470780 w 1062273"/>
                <a:gd name="connsiteY51" fmla="*/ 379225 h 862076"/>
                <a:gd name="connsiteX52" fmla="*/ 485869 w 1062273"/>
                <a:gd name="connsiteY52" fmla="*/ 346029 h 862076"/>
                <a:gd name="connsiteX53" fmla="*/ 497940 w 1062273"/>
                <a:gd name="connsiteY53" fmla="*/ 285672 h 862076"/>
                <a:gd name="connsiteX54" fmla="*/ 500958 w 1062273"/>
                <a:gd name="connsiteY54" fmla="*/ 231352 h 862076"/>
                <a:gd name="connsiteX55" fmla="*/ 506994 w 1062273"/>
                <a:gd name="connsiteY55" fmla="*/ 198156 h 862076"/>
                <a:gd name="connsiteX56" fmla="*/ 513029 w 1062273"/>
                <a:gd name="connsiteY56" fmla="*/ 183067 h 862076"/>
                <a:gd name="connsiteX57" fmla="*/ 513029 w 1062273"/>
                <a:gd name="connsiteY57" fmla="*/ 515027 h 862076"/>
                <a:gd name="connsiteX58" fmla="*/ 525101 w 1062273"/>
                <a:gd name="connsiteY58" fmla="*/ 563312 h 862076"/>
                <a:gd name="connsiteX59" fmla="*/ 531136 w 1062273"/>
                <a:gd name="connsiteY59" fmla="*/ 581419 h 862076"/>
                <a:gd name="connsiteX60" fmla="*/ 534154 w 1062273"/>
                <a:gd name="connsiteY60" fmla="*/ 593490 h 862076"/>
                <a:gd name="connsiteX61" fmla="*/ 543208 w 1062273"/>
                <a:gd name="connsiteY61" fmla="*/ 614615 h 862076"/>
                <a:gd name="connsiteX62" fmla="*/ 558297 w 1062273"/>
                <a:gd name="connsiteY62" fmla="*/ 668936 h 862076"/>
                <a:gd name="connsiteX63" fmla="*/ 555279 w 1062273"/>
                <a:gd name="connsiteY63" fmla="*/ 560294 h 862076"/>
                <a:gd name="connsiteX64" fmla="*/ 552261 w 1062273"/>
                <a:gd name="connsiteY64" fmla="*/ 466742 h 862076"/>
                <a:gd name="connsiteX65" fmla="*/ 549243 w 1062273"/>
                <a:gd name="connsiteY65" fmla="*/ 406385 h 862076"/>
                <a:gd name="connsiteX66" fmla="*/ 543208 w 1062273"/>
                <a:gd name="connsiteY66" fmla="*/ 394314 h 862076"/>
                <a:gd name="connsiteX67" fmla="*/ 540190 w 1062273"/>
                <a:gd name="connsiteY67" fmla="*/ 385261 h 862076"/>
                <a:gd name="connsiteX68" fmla="*/ 540190 w 1062273"/>
                <a:gd name="connsiteY68" fmla="*/ 430528 h 862076"/>
                <a:gd name="connsiteX69" fmla="*/ 555279 w 1062273"/>
                <a:gd name="connsiteY69" fmla="*/ 433546 h 862076"/>
                <a:gd name="connsiteX70" fmla="*/ 573386 w 1062273"/>
                <a:gd name="connsiteY70" fmla="*/ 430528 h 862076"/>
                <a:gd name="connsiteX71" fmla="*/ 582439 w 1062273"/>
                <a:gd name="connsiteY71" fmla="*/ 409403 h 862076"/>
                <a:gd name="connsiteX72" fmla="*/ 573386 w 1062273"/>
                <a:gd name="connsiteY72" fmla="*/ 400350 h 862076"/>
                <a:gd name="connsiteX73" fmla="*/ 579421 w 1062273"/>
                <a:gd name="connsiteY73" fmla="*/ 391296 h 862076"/>
                <a:gd name="connsiteX74" fmla="*/ 627707 w 1062273"/>
                <a:gd name="connsiteY74" fmla="*/ 382243 h 862076"/>
                <a:gd name="connsiteX75" fmla="*/ 666938 w 1062273"/>
                <a:gd name="connsiteY75" fmla="*/ 364136 h 862076"/>
                <a:gd name="connsiteX76" fmla="*/ 854043 w 1062273"/>
                <a:gd name="connsiteY76" fmla="*/ 279637 h 862076"/>
                <a:gd name="connsiteX77" fmla="*/ 941560 w 1062273"/>
                <a:gd name="connsiteY77" fmla="*/ 228334 h 862076"/>
                <a:gd name="connsiteX78" fmla="*/ 977774 w 1062273"/>
                <a:gd name="connsiteY78" fmla="*/ 207209 h 862076"/>
                <a:gd name="connsiteX79" fmla="*/ 1029077 w 1062273"/>
                <a:gd name="connsiteY79" fmla="*/ 180049 h 862076"/>
                <a:gd name="connsiteX80" fmla="*/ 1062273 w 1062273"/>
                <a:gd name="connsiteY80" fmla="*/ 146853 h 862076"/>
                <a:gd name="connsiteX81" fmla="*/ 1059255 w 1062273"/>
                <a:gd name="connsiteY81" fmla="*/ 137799 h 862076"/>
                <a:gd name="connsiteX82" fmla="*/ 1038130 w 1062273"/>
                <a:gd name="connsiteY82" fmla="*/ 143835 h 862076"/>
                <a:gd name="connsiteX83" fmla="*/ 1026059 w 1062273"/>
                <a:gd name="connsiteY83" fmla="*/ 158924 h 862076"/>
                <a:gd name="connsiteX84" fmla="*/ 1001916 w 1062273"/>
                <a:gd name="connsiteY84" fmla="*/ 186084 h 862076"/>
                <a:gd name="connsiteX85" fmla="*/ 935524 w 1062273"/>
                <a:gd name="connsiteY85" fmla="*/ 306797 h 862076"/>
                <a:gd name="connsiteX86" fmla="*/ 896293 w 1062273"/>
                <a:gd name="connsiteY86" fmla="*/ 373189 h 862076"/>
                <a:gd name="connsiteX87" fmla="*/ 844990 w 1062273"/>
                <a:gd name="connsiteY87" fmla="*/ 496920 h 862076"/>
                <a:gd name="connsiteX88" fmla="*/ 820847 w 1062273"/>
                <a:gd name="connsiteY88" fmla="*/ 545205 h 862076"/>
                <a:gd name="connsiteX89" fmla="*/ 820847 w 1062273"/>
                <a:gd name="connsiteY89" fmla="*/ 650829 h 862076"/>
                <a:gd name="connsiteX90" fmla="*/ 826883 w 1062273"/>
                <a:gd name="connsiteY90" fmla="*/ 662900 h 862076"/>
                <a:gd name="connsiteX91" fmla="*/ 817829 w 1062273"/>
                <a:gd name="connsiteY91" fmla="*/ 668936 h 862076"/>
                <a:gd name="connsiteX92" fmla="*/ 751437 w 1062273"/>
                <a:gd name="connsiteY92" fmla="*/ 674971 h 862076"/>
                <a:gd name="connsiteX93" fmla="*/ 703152 w 1062273"/>
                <a:gd name="connsiteY93" fmla="*/ 687043 h 862076"/>
                <a:gd name="connsiteX94" fmla="*/ 467762 w 1062273"/>
                <a:gd name="connsiteY94" fmla="*/ 705150 h 862076"/>
                <a:gd name="connsiteX95" fmla="*/ 380245 w 1062273"/>
                <a:gd name="connsiteY95" fmla="*/ 732310 h 862076"/>
                <a:gd name="connsiteX96" fmla="*/ 347049 w 1062273"/>
                <a:gd name="connsiteY96" fmla="*/ 741364 h 862076"/>
                <a:gd name="connsiteX97" fmla="*/ 331960 w 1062273"/>
                <a:gd name="connsiteY97" fmla="*/ 747399 h 862076"/>
                <a:gd name="connsiteX98" fmla="*/ 368174 w 1062273"/>
                <a:gd name="connsiteY98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84087 w 1062273"/>
                <a:gd name="connsiteY12" fmla="*/ 744381 h 862076"/>
                <a:gd name="connsiteX13" fmla="*/ 168998 w 1062273"/>
                <a:gd name="connsiteY13" fmla="*/ 789649 h 862076"/>
                <a:gd name="connsiteX14" fmla="*/ 165980 w 1062273"/>
                <a:gd name="connsiteY14" fmla="*/ 810773 h 862076"/>
                <a:gd name="connsiteX15" fmla="*/ 162962 w 1062273"/>
                <a:gd name="connsiteY15" fmla="*/ 834916 h 862076"/>
                <a:gd name="connsiteX16" fmla="*/ 156926 w 1062273"/>
                <a:gd name="connsiteY16" fmla="*/ 862076 h 862076"/>
                <a:gd name="connsiteX17" fmla="*/ 172016 w 1062273"/>
                <a:gd name="connsiteY17" fmla="*/ 650829 h 862076"/>
                <a:gd name="connsiteX18" fmla="*/ 178051 w 1062273"/>
                <a:gd name="connsiteY18" fmla="*/ 629704 h 862076"/>
                <a:gd name="connsiteX19" fmla="*/ 181069 w 1062273"/>
                <a:gd name="connsiteY19" fmla="*/ 605562 h 862076"/>
                <a:gd name="connsiteX20" fmla="*/ 184087 w 1062273"/>
                <a:gd name="connsiteY20" fmla="*/ 557276 h 862076"/>
                <a:gd name="connsiteX21" fmla="*/ 193140 w 1062273"/>
                <a:gd name="connsiteY21" fmla="*/ 518045 h 862076"/>
                <a:gd name="connsiteX22" fmla="*/ 199176 w 1062273"/>
                <a:gd name="connsiteY22" fmla="*/ 496920 h 862076"/>
                <a:gd name="connsiteX23" fmla="*/ 205212 w 1062273"/>
                <a:gd name="connsiteY23" fmla="*/ 487867 h 862076"/>
                <a:gd name="connsiteX24" fmla="*/ 214265 w 1062273"/>
                <a:gd name="connsiteY24" fmla="*/ 493902 h 862076"/>
                <a:gd name="connsiteX25" fmla="*/ 226336 w 1062273"/>
                <a:gd name="connsiteY25" fmla="*/ 524080 h 862076"/>
                <a:gd name="connsiteX26" fmla="*/ 232372 w 1062273"/>
                <a:gd name="connsiteY26" fmla="*/ 536152 h 862076"/>
                <a:gd name="connsiteX27" fmla="*/ 241425 w 1062273"/>
                <a:gd name="connsiteY27" fmla="*/ 560294 h 862076"/>
                <a:gd name="connsiteX28" fmla="*/ 250479 w 1062273"/>
                <a:gd name="connsiteY28" fmla="*/ 581419 h 862076"/>
                <a:gd name="connsiteX29" fmla="*/ 262550 w 1062273"/>
                <a:gd name="connsiteY29" fmla="*/ 587455 h 862076"/>
                <a:gd name="connsiteX30" fmla="*/ 289711 w 1062273"/>
                <a:gd name="connsiteY30" fmla="*/ 539169 h 862076"/>
                <a:gd name="connsiteX31" fmla="*/ 295746 w 1062273"/>
                <a:gd name="connsiteY31" fmla="*/ 530116 h 862076"/>
                <a:gd name="connsiteX32" fmla="*/ 298764 w 1062273"/>
                <a:gd name="connsiteY32" fmla="*/ 512009 h 862076"/>
                <a:gd name="connsiteX33" fmla="*/ 292728 w 1062273"/>
                <a:gd name="connsiteY33" fmla="*/ 499938 h 862076"/>
                <a:gd name="connsiteX34" fmla="*/ 301782 w 1062273"/>
                <a:gd name="connsiteY34" fmla="*/ 530116 h 862076"/>
                <a:gd name="connsiteX35" fmla="*/ 310835 w 1062273"/>
                <a:gd name="connsiteY35" fmla="*/ 539169 h 862076"/>
                <a:gd name="connsiteX36" fmla="*/ 319889 w 1062273"/>
                <a:gd name="connsiteY36" fmla="*/ 536152 h 862076"/>
                <a:gd name="connsiteX37" fmla="*/ 331960 w 1062273"/>
                <a:gd name="connsiteY37" fmla="*/ 515027 h 862076"/>
                <a:gd name="connsiteX38" fmla="*/ 344031 w 1062273"/>
                <a:gd name="connsiteY38" fmla="*/ 487867 h 862076"/>
                <a:gd name="connsiteX39" fmla="*/ 359120 w 1062273"/>
                <a:gd name="connsiteY39" fmla="*/ 460706 h 862076"/>
                <a:gd name="connsiteX40" fmla="*/ 365156 w 1062273"/>
                <a:gd name="connsiteY40" fmla="*/ 493902 h 862076"/>
                <a:gd name="connsiteX41" fmla="*/ 374210 w 1062273"/>
                <a:gd name="connsiteY41" fmla="*/ 499938 h 862076"/>
                <a:gd name="connsiteX42" fmla="*/ 389299 w 1062273"/>
                <a:gd name="connsiteY42" fmla="*/ 493902 h 862076"/>
                <a:gd name="connsiteX43" fmla="*/ 398352 w 1062273"/>
                <a:gd name="connsiteY43" fmla="*/ 490884 h 862076"/>
                <a:gd name="connsiteX44" fmla="*/ 401370 w 1062273"/>
                <a:gd name="connsiteY44" fmla="*/ 478813 h 862076"/>
                <a:gd name="connsiteX45" fmla="*/ 407406 w 1062273"/>
                <a:gd name="connsiteY45" fmla="*/ 469760 h 862076"/>
                <a:gd name="connsiteX46" fmla="*/ 410423 w 1062273"/>
                <a:gd name="connsiteY46" fmla="*/ 460706 h 862076"/>
                <a:gd name="connsiteX47" fmla="*/ 425513 w 1062273"/>
                <a:gd name="connsiteY47" fmla="*/ 484849 h 862076"/>
                <a:gd name="connsiteX48" fmla="*/ 440602 w 1062273"/>
                <a:gd name="connsiteY48" fmla="*/ 457688 h 862076"/>
                <a:gd name="connsiteX49" fmla="*/ 452673 w 1062273"/>
                <a:gd name="connsiteY49" fmla="*/ 436564 h 862076"/>
                <a:gd name="connsiteX50" fmla="*/ 470780 w 1062273"/>
                <a:gd name="connsiteY50" fmla="*/ 379225 h 862076"/>
                <a:gd name="connsiteX51" fmla="*/ 485869 w 1062273"/>
                <a:gd name="connsiteY51" fmla="*/ 346029 h 862076"/>
                <a:gd name="connsiteX52" fmla="*/ 497940 w 1062273"/>
                <a:gd name="connsiteY52" fmla="*/ 285672 h 862076"/>
                <a:gd name="connsiteX53" fmla="*/ 500958 w 1062273"/>
                <a:gd name="connsiteY53" fmla="*/ 231352 h 862076"/>
                <a:gd name="connsiteX54" fmla="*/ 506994 w 1062273"/>
                <a:gd name="connsiteY54" fmla="*/ 198156 h 862076"/>
                <a:gd name="connsiteX55" fmla="*/ 513029 w 1062273"/>
                <a:gd name="connsiteY55" fmla="*/ 183067 h 862076"/>
                <a:gd name="connsiteX56" fmla="*/ 513029 w 1062273"/>
                <a:gd name="connsiteY56" fmla="*/ 515027 h 862076"/>
                <a:gd name="connsiteX57" fmla="*/ 525101 w 1062273"/>
                <a:gd name="connsiteY57" fmla="*/ 563312 h 862076"/>
                <a:gd name="connsiteX58" fmla="*/ 531136 w 1062273"/>
                <a:gd name="connsiteY58" fmla="*/ 581419 h 862076"/>
                <a:gd name="connsiteX59" fmla="*/ 534154 w 1062273"/>
                <a:gd name="connsiteY59" fmla="*/ 593490 h 862076"/>
                <a:gd name="connsiteX60" fmla="*/ 543208 w 1062273"/>
                <a:gd name="connsiteY60" fmla="*/ 614615 h 862076"/>
                <a:gd name="connsiteX61" fmla="*/ 558297 w 1062273"/>
                <a:gd name="connsiteY61" fmla="*/ 668936 h 862076"/>
                <a:gd name="connsiteX62" fmla="*/ 555279 w 1062273"/>
                <a:gd name="connsiteY62" fmla="*/ 560294 h 862076"/>
                <a:gd name="connsiteX63" fmla="*/ 552261 w 1062273"/>
                <a:gd name="connsiteY63" fmla="*/ 466742 h 862076"/>
                <a:gd name="connsiteX64" fmla="*/ 549243 w 1062273"/>
                <a:gd name="connsiteY64" fmla="*/ 406385 h 862076"/>
                <a:gd name="connsiteX65" fmla="*/ 543208 w 1062273"/>
                <a:gd name="connsiteY65" fmla="*/ 394314 h 862076"/>
                <a:gd name="connsiteX66" fmla="*/ 540190 w 1062273"/>
                <a:gd name="connsiteY66" fmla="*/ 385261 h 862076"/>
                <a:gd name="connsiteX67" fmla="*/ 540190 w 1062273"/>
                <a:gd name="connsiteY67" fmla="*/ 430528 h 862076"/>
                <a:gd name="connsiteX68" fmla="*/ 555279 w 1062273"/>
                <a:gd name="connsiteY68" fmla="*/ 433546 h 862076"/>
                <a:gd name="connsiteX69" fmla="*/ 573386 w 1062273"/>
                <a:gd name="connsiteY69" fmla="*/ 430528 h 862076"/>
                <a:gd name="connsiteX70" fmla="*/ 582439 w 1062273"/>
                <a:gd name="connsiteY70" fmla="*/ 409403 h 862076"/>
                <a:gd name="connsiteX71" fmla="*/ 573386 w 1062273"/>
                <a:gd name="connsiteY71" fmla="*/ 400350 h 862076"/>
                <a:gd name="connsiteX72" fmla="*/ 579421 w 1062273"/>
                <a:gd name="connsiteY72" fmla="*/ 391296 h 862076"/>
                <a:gd name="connsiteX73" fmla="*/ 627707 w 1062273"/>
                <a:gd name="connsiteY73" fmla="*/ 382243 h 862076"/>
                <a:gd name="connsiteX74" fmla="*/ 666938 w 1062273"/>
                <a:gd name="connsiteY74" fmla="*/ 364136 h 862076"/>
                <a:gd name="connsiteX75" fmla="*/ 854043 w 1062273"/>
                <a:gd name="connsiteY75" fmla="*/ 279637 h 862076"/>
                <a:gd name="connsiteX76" fmla="*/ 941560 w 1062273"/>
                <a:gd name="connsiteY76" fmla="*/ 228334 h 862076"/>
                <a:gd name="connsiteX77" fmla="*/ 977774 w 1062273"/>
                <a:gd name="connsiteY77" fmla="*/ 207209 h 862076"/>
                <a:gd name="connsiteX78" fmla="*/ 1029077 w 1062273"/>
                <a:gd name="connsiteY78" fmla="*/ 180049 h 862076"/>
                <a:gd name="connsiteX79" fmla="*/ 1062273 w 1062273"/>
                <a:gd name="connsiteY79" fmla="*/ 146853 h 862076"/>
                <a:gd name="connsiteX80" fmla="*/ 1059255 w 1062273"/>
                <a:gd name="connsiteY80" fmla="*/ 137799 h 862076"/>
                <a:gd name="connsiteX81" fmla="*/ 1038130 w 1062273"/>
                <a:gd name="connsiteY81" fmla="*/ 143835 h 862076"/>
                <a:gd name="connsiteX82" fmla="*/ 1026059 w 1062273"/>
                <a:gd name="connsiteY82" fmla="*/ 158924 h 862076"/>
                <a:gd name="connsiteX83" fmla="*/ 1001916 w 1062273"/>
                <a:gd name="connsiteY83" fmla="*/ 186084 h 862076"/>
                <a:gd name="connsiteX84" fmla="*/ 935524 w 1062273"/>
                <a:gd name="connsiteY84" fmla="*/ 306797 h 862076"/>
                <a:gd name="connsiteX85" fmla="*/ 896293 w 1062273"/>
                <a:gd name="connsiteY85" fmla="*/ 373189 h 862076"/>
                <a:gd name="connsiteX86" fmla="*/ 844990 w 1062273"/>
                <a:gd name="connsiteY86" fmla="*/ 496920 h 862076"/>
                <a:gd name="connsiteX87" fmla="*/ 820847 w 1062273"/>
                <a:gd name="connsiteY87" fmla="*/ 545205 h 862076"/>
                <a:gd name="connsiteX88" fmla="*/ 820847 w 1062273"/>
                <a:gd name="connsiteY88" fmla="*/ 650829 h 862076"/>
                <a:gd name="connsiteX89" fmla="*/ 826883 w 1062273"/>
                <a:gd name="connsiteY89" fmla="*/ 662900 h 862076"/>
                <a:gd name="connsiteX90" fmla="*/ 817829 w 1062273"/>
                <a:gd name="connsiteY90" fmla="*/ 668936 h 862076"/>
                <a:gd name="connsiteX91" fmla="*/ 751437 w 1062273"/>
                <a:gd name="connsiteY91" fmla="*/ 674971 h 862076"/>
                <a:gd name="connsiteX92" fmla="*/ 703152 w 1062273"/>
                <a:gd name="connsiteY92" fmla="*/ 687043 h 862076"/>
                <a:gd name="connsiteX93" fmla="*/ 467762 w 1062273"/>
                <a:gd name="connsiteY93" fmla="*/ 705150 h 862076"/>
                <a:gd name="connsiteX94" fmla="*/ 380245 w 1062273"/>
                <a:gd name="connsiteY94" fmla="*/ 732310 h 862076"/>
                <a:gd name="connsiteX95" fmla="*/ 347049 w 1062273"/>
                <a:gd name="connsiteY95" fmla="*/ 741364 h 862076"/>
                <a:gd name="connsiteX96" fmla="*/ 331960 w 1062273"/>
                <a:gd name="connsiteY96" fmla="*/ 747399 h 862076"/>
                <a:gd name="connsiteX97" fmla="*/ 368174 w 1062273"/>
                <a:gd name="connsiteY97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68998 w 1062273"/>
                <a:gd name="connsiteY12" fmla="*/ 789649 h 862076"/>
                <a:gd name="connsiteX13" fmla="*/ 165980 w 1062273"/>
                <a:gd name="connsiteY13" fmla="*/ 810773 h 862076"/>
                <a:gd name="connsiteX14" fmla="*/ 162962 w 1062273"/>
                <a:gd name="connsiteY14" fmla="*/ 834916 h 862076"/>
                <a:gd name="connsiteX15" fmla="*/ 156926 w 1062273"/>
                <a:gd name="connsiteY15" fmla="*/ 862076 h 862076"/>
                <a:gd name="connsiteX16" fmla="*/ 172016 w 1062273"/>
                <a:gd name="connsiteY16" fmla="*/ 650829 h 862076"/>
                <a:gd name="connsiteX17" fmla="*/ 178051 w 1062273"/>
                <a:gd name="connsiteY17" fmla="*/ 629704 h 862076"/>
                <a:gd name="connsiteX18" fmla="*/ 181069 w 1062273"/>
                <a:gd name="connsiteY18" fmla="*/ 605562 h 862076"/>
                <a:gd name="connsiteX19" fmla="*/ 184087 w 1062273"/>
                <a:gd name="connsiteY19" fmla="*/ 557276 h 862076"/>
                <a:gd name="connsiteX20" fmla="*/ 193140 w 1062273"/>
                <a:gd name="connsiteY20" fmla="*/ 518045 h 862076"/>
                <a:gd name="connsiteX21" fmla="*/ 199176 w 1062273"/>
                <a:gd name="connsiteY21" fmla="*/ 496920 h 862076"/>
                <a:gd name="connsiteX22" fmla="*/ 205212 w 1062273"/>
                <a:gd name="connsiteY22" fmla="*/ 487867 h 862076"/>
                <a:gd name="connsiteX23" fmla="*/ 214265 w 1062273"/>
                <a:gd name="connsiteY23" fmla="*/ 493902 h 862076"/>
                <a:gd name="connsiteX24" fmla="*/ 226336 w 1062273"/>
                <a:gd name="connsiteY24" fmla="*/ 524080 h 862076"/>
                <a:gd name="connsiteX25" fmla="*/ 232372 w 1062273"/>
                <a:gd name="connsiteY25" fmla="*/ 536152 h 862076"/>
                <a:gd name="connsiteX26" fmla="*/ 241425 w 1062273"/>
                <a:gd name="connsiteY26" fmla="*/ 560294 h 862076"/>
                <a:gd name="connsiteX27" fmla="*/ 250479 w 1062273"/>
                <a:gd name="connsiteY27" fmla="*/ 581419 h 862076"/>
                <a:gd name="connsiteX28" fmla="*/ 262550 w 1062273"/>
                <a:gd name="connsiteY28" fmla="*/ 587455 h 862076"/>
                <a:gd name="connsiteX29" fmla="*/ 289711 w 1062273"/>
                <a:gd name="connsiteY29" fmla="*/ 539169 h 862076"/>
                <a:gd name="connsiteX30" fmla="*/ 295746 w 1062273"/>
                <a:gd name="connsiteY30" fmla="*/ 530116 h 862076"/>
                <a:gd name="connsiteX31" fmla="*/ 298764 w 1062273"/>
                <a:gd name="connsiteY31" fmla="*/ 512009 h 862076"/>
                <a:gd name="connsiteX32" fmla="*/ 292728 w 1062273"/>
                <a:gd name="connsiteY32" fmla="*/ 499938 h 862076"/>
                <a:gd name="connsiteX33" fmla="*/ 301782 w 1062273"/>
                <a:gd name="connsiteY33" fmla="*/ 530116 h 862076"/>
                <a:gd name="connsiteX34" fmla="*/ 310835 w 1062273"/>
                <a:gd name="connsiteY34" fmla="*/ 539169 h 862076"/>
                <a:gd name="connsiteX35" fmla="*/ 319889 w 1062273"/>
                <a:gd name="connsiteY35" fmla="*/ 536152 h 862076"/>
                <a:gd name="connsiteX36" fmla="*/ 331960 w 1062273"/>
                <a:gd name="connsiteY36" fmla="*/ 515027 h 862076"/>
                <a:gd name="connsiteX37" fmla="*/ 344031 w 1062273"/>
                <a:gd name="connsiteY37" fmla="*/ 487867 h 862076"/>
                <a:gd name="connsiteX38" fmla="*/ 359120 w 1062273"/>
                <a:gd name="connsiteY38" fmla="*/ 460706 h 862076"/>
                <a:gd name="connsiteX39" fmla="*/ 365156 w 1062273"/>
                <a:gd name="connsiteY39" fmla="*/ 493902 h 862076"/>
                <a:gd name="connsiteX40" fmla="*/ 374210 w 1062273"/>
                <a:gd name="connsiteY40" fmla="*/ 499938 h 862076"/>
                <a:gd name="connsiteX41" fmla="*/ 389299 w 1062273"/>
                <a:gd name="connsiteY41" fmla="*/ 493902 h 862076"/>
                <a:gd name="connsiteX42" fmla="*/ 398352 w 1062273"/>
                <a:gd name="connsiteY42" fmla="*/ 490884 h 862076"/>
                <a:gd name="connsiteX43" fmla="*/ 401370 w 1062273"/>
                <a:gd name="connsiteY43" fmla="*/ 478813 h 862076"/>
                <a:gd name="connsiteX44" fmla="*/ 407406 w 1062273"/>
                <a:gd name="connsiteY44" fmla="*/ 469760 h 862076"/>
                <a:gd name="connsiteX45" fmla="*/ 410423 w 1062273"/>
                <a:gd name="connsiteY45" fmla="*/ 460706 h 862076"/>
                <a:gd name="connsiteX46" fmla="*/ 425513 w 1062273"/>
                <a:gd name="connsiteY46" fmla="*/ 484849 h 862076"/>
                <a:gd name="connsiteX47" fmla="*/ 440602 w 1062273"/>
                <a:gd name="connsiteY47" fmla="*/ 457688 h 862076"/>
                <a:gd name="connsiteX48" fmla="*/ 452673 w 1062273"/>
                <a:gd name="connsiteY48" fmla="*/ 436564 h 862076"/>
                <a:gd name="connsiteX49" fmla="*/ 470780 w 1062273"/>
                <a:gd name="connsiteY49" fmla="*/ 379225 h 862076"/>
                <a:gd name="connsiteX50" fmla="*/ 485869 w 1062273"/>
                <a:gd name="connsiteY50" fmla="*/ 346029 h 862076"/>
                <a:gd name="connsiteX51" fmla="*/ 497940 w 1062273"/>
                <a:gd name="connsiteY51" fmla="*/ 285672 h 862076"/>
                <a:gd name="connsiteX52" fmla="*/ 500958 w 1062273"/>
                <a:gd name="connsiteY52" fmla="*/ 231352 h 862076"/>
                <a:gd name="connsiteX53" fmla="*/ 506994 w 1062273"/>
                <a:gd name="connsiteY53" fmla="*/ 198156 h 862076"/>
                <a:gd name="connsiteX54" fmla="*/ 513029 w 1062273"/>
                <a:gd name="connsiteY54" fmla="*/ 183067 h 862076"/>
                <a:gd name="connsiteX55" fmla="*/ 513029 w 1062273"/>
                <a:gd name="connsiteY55" fmla="*/ 515027 h 862076"/>
                <a:gd name="connsiteX56" fmla="*/ 525101 w 1062273"/>
                <a:gd name="connsiteY56" fmla="*/ 563312 h 862076"/>
                <a:gd name="connsiteX57" fmla="*/ 531136 w 1062273"/>
                <a:gd name="connsiteY57" fmla="*/ 581419 h 862076"/>
                <a:gd name="connsiteX58" fmla="*/ 534154 w 1062273"/>
                <a:gd name="connsiteY58" fmla="*/ 593490 h 862076"/>
                <a:gd name="connsiteX59" fmla="*/ 543208 w 1062273"/>
                <a:gd name="connsiteY59" fmla="*/ 614615 h 862076"/>
                <a:gd name="connsiteX60" fmla="*/ 558297 w 1062273"/>
                <a:gd name="connsiteY60" fmla="*/ 668936 h 862076"/>
                <a:gd name="connsiteX61" fmla="*/ 555279 w 1062273"/>
                <a:gd name="connsiteY61" fmla="*/ 560294 h 862076"/>
                <a:gd name="connsiteX62" fmla="*/ 552261 w 1062273"/>
                <a:gd name="connsiteY62" fmla="*/ 466742 h 862076"/>
                <a:gd name="connsiteX63" fmla="*/ 549243 w 1062273"/>
                <a:gd name="connsiteY63" fmla="*/ 406385 h 862076"/>
                <a:gd name="connsiteX64" fmla="*/ 543208 w 1062273"/>
                <a:gd name="connsiteY64" fmla="*/ 394314 h 862076"/>
                <a:gd name="connsiteX65" fmla="*/ 540190 w 1062273"/>
                <a:gd name="connsiteY65" fmla="*/ 385261 h 862076"/>
                <a:gd name="connsiteX66" fmla="*/ 540190 w 1062273"/>
                <a:gd name="connsiteY66" fmla="*/ 430528 h 862076"/>
                <a:gd name="connsiteX67" fmla="*/ 555279 w 1062273"/>
                <a:gd name="connsiteY67" fmla="*/ 433546 h 862076"/>
                <a:gd name="connsiteX68" fmla="*/ 573386 w 1062273"/>
                <a:gd name="connsiteY68" fmla="*/ 430528 h 862076"/>
                <a:gd name="connsiteX69" fmla="*/ 582439 w 1062273"/>
                <a:gd name="connsiteY69" fmla="*/ 409403 h 862076"/>
                <a:gd name="connsiteX70" fmla="*/ 573386 w 1062273"/>
                <a:gd name="connsiteY70" fmla="*/ 400350 h 862076"/>
                <a:gd name="connsiteX71" fmla="*/ 579421 w 1062273"/>
                <a:gd name="connsiteY71" fmla="*/ 391296 h 862076"/>
                <a:gd name="connsiteX72" fmla="*/ 627707 w 1062273"/>
                <a:gd name="connsiteY72" fmla="*/ 382243 h 862076"/>
                <a:gd name="connsiteX73" fmla="*/ 666938 w 1062273"/>
                <a:gd name="connsiteY73" fmla="*/ 364136 h 862076"/>
                <a:gd name="connsiteX74" fmla="*/ 854043 w 1062273"/>
                <a:gd name="connsiteY74" fmla="*/ 279637 h 862076"/>
                <a:gd name="connsiteX75" fmla="*/ 941560 w 1062273"/>
                <a:gd name="connsiteY75" fmla="*/ 228334 h 862076"/>
                <a:gd name="connsiteX76" fmla="*/ 977774 w 1062273"/>
                <a:gd name="connsiteY76" fmla="*/ 207209 h 862076"/>
                <a:gd name="connsiteX77" fmla="*/ 1029077 w 1062273"/>
                <a:gd name="connsiteY77" fmla="*/ 180049 h 862076"/>
                <a:gd name="connsiteX78" fmla="*/ 1062273 w 1062273"/>
                <a:gd name="connsiteY78" fmla="*/ 146853 h 862076"/>
                <a:gd name="connsiteX79" fmla="*/ 1059255 w 1062273"/>
                <a:gd name="connsiteY79" fmla="*/ 137799 h 862076"/>
                <a:gd name="connsiteX80" fmla="*/ 1038130 w 1062273"/>
                <a:gd name="connsiteY80" fmla="*/ 143835 h 862076"/>
                <a:gd name="connsiteX81" fmla="*/ 1026059 w 1062273"/>
                <a:gd name="connsiteY81" fmla="*/ 158924 h 862076"/>
                <a:gd name="connsiteX82" fmla="*/ 1001916 w 1062273"/>
                <a:gd name="connsiteY82" fmla="*/ 186084 h 862076"/>
                <a:gd name="connsiteX83" fmla="*/ 935524 w 1062273"/>
                <a:gd name="connsiteY83" fmla="*/ 306797 h 862076"/>
                <a:gd name="connsiteX84" fmla="*/ 896293 w 1062273"/>
                <a:gd name="connsiteY84" fmla="*/ 373189 h 862076"/>
                <a:gd name="connsiteX85" fmla="*/ 844990 w 1062273"/>
                <a:gd name="connsiteY85" fmla="*/ 496920 h 862076"/>
                <a:gd name="connsiteX86" fmla="*/ 820847 w 1062273"/>
                <a:gd name="connsiteY86" fmla="*/ 545205 h 862076"/>
                <a:gd name="connsiteX87" fmla="*/ 820847 w 1062273"/>
                <a:gd name="connsiteY87" fmla="*/ 650829 h 862076"/>
                <a:gd name="connsiteX88" fmla="*/ 826883 w 1062273"/>
                <a:gd name="connsiteY88" fmla="*/ 662900 h 862076"/>
                <a:gd name="connsiteX89" fmla="*/ 817829 w 1062273"/>
                <a:gd name="connsiteY89" fmla="*/ 668936 h 862076"/>
                <a:gd name="connsiteX90" fmla="*/ 751437 w 1062273"/>
                <a:gd name="connsiteY90" fmla="*/ 674971 h 862076"/>
                <a:gd name="connsiteX91" fmla="*/ 703152 w 1062273"/>
                <a:gd name="connsiteY91" fmla="*/ 687043 h 862076"/>
                <a:gd name="connsiteX92" fmla="*/ 467762 w 1062273"/>
                <a:gd name="connsiteY92" fmla="*/ 705150 h 862076"/>
                <a:gd name="connsiteX93" fmla="*/ 380245 w 1062273"/>
                <a:gd name="connsiteY93" fmla="*/ 732310 h 862076"/>
                <a:gd name="connsiteX94" fmla="*/ 347049 w 1062273"/>
                <a:gd name="connsiteY94" fmla="*/ 741364 h 862076"/>
                <a:gd name="connsiteX95" fmla="*/ 331960 w 1062273"/>
                <a:gd name="connsiteY95" fmla="*/ 747399 h 862076"/>
                <a:gd name="connsiteX96" fmla="*/ 368174 w 1062273"/>
                <a:gd name="connsiteY96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65980 w 1062273"/>
                <a:gd name="connsiteY12" fmla="*/ 810773 h 862076"/>
                <a:gd name="connsiteX13" fmla="*/ 162962 w 1062273"/>
                <a:gd name="connsiteY13" fmla="*/ 834916 h 862076"/>
                <a:gd name="connsiteX14" fmla="*/ 156926 w 1062273"/>
                <a:gd name="connsiteY14" fmla="*/ 862076 h 862076"/>
                <a:gd name="connsiteX15" fmla="*/ 172016 w 1062273"/>
                <a:gd name="connsiteY15" fmla="*/ 650829 h 862076"/>
                <a:gd name="connsiteX16" fmla="*/ 178051 w 1062273"/>
                <a:gd name="connsiteY16" fmla="*/ 629704 h 862076"/>
                <a:gd name="connsiteX17" fmla="*/ 181069 w 1062273"/>
                <a:gd name="connsiteY17" fmla="*/ 605562 h 862076"/>
                <a:gd name="connsiteX18" fmla="*/ 184087 w 1062273"/>
                <a:gd name="connsiteY18" fmla="*/ 557276 h 862076"/>
                <a:gd name="connsiteX19" fmla="*/ 193140 w 1062273"/>
                <a:gd name="connsiteY19" fmla="*/ 518045 h 862076"/>
                <a:gd name="connsiteX20" fmla="*/ 199176 w 1062273"/>
                <a:gd name="connsiteY20" fmla="*/ 496920 h 862076"/>
                <a:gd name="connsiteX21" fmla="*/ 205212 w 1062273"/>
                <a:gd name="connsiteY21" fmla="*/ 487867 h 862076"/>
                <a:gd name="connsiteX22" fmla="*/ 214265 w 1062273"/>
                <a:gd name="connsiteY22" fmla="*/ 493902 h 862076"/>
                <a:gd name="connsiteX23" fmla="*/ 226336 w 1062273"/>
                <a:gd name="connsiteY23" fmla="*/ 524080 h 862076"/>
                <a:gd name="connsiteX24" fmla="*/ 232372 w 1062273"/>
                <a:gd name="connsiteY24" fmla="*/ 536152 h 862076"/>
                <a:gd name="connsiteX25" fmla="*/ 241425 w 1062273"/>
                <a:gd name="connsiteY25" fmla="*/ 560294 h 862076"/>
                <a:gd name="connsiteX26" fmla="*/ 250479 w 1062273"/>
                <a:gd name="connsiteY26" fmla="*/ 581419 h 862076"/>
                <a:gd name="connsiteX27" fmla="*/ 262550 w 1062273"/>
                <a:gd name="connsiteY27" fmla="*/ 587455 h 862076"/>
                <a:gd name="connsiteX28" fmla="*/ 289711 w 1062273"/>
                <a:gd name="connsiteY28" fmla="*/ 539169 h 862076"/>
                <a:gd name="connsiteX29" fmla="*/ 295746 w 1062273"/>
                <a:gd name="connsiteY29" fmla="*/ 530116 h 862076"/>
                <a:gd name="connsiteX30" fmla="*/ 298764 w 1062273"/>
                <a:gd name="connsiteY30" fmla="*/ 512009 h 862076"/>
                <a:gd name="connsiteX31" fmla="*/ 292728 w 1062273"/>
                <a:gd name="connsiteY31" fmla="*/ 499938 h 862076"/>
                <a:gd name="connsiteX32" fmla="*/ 301782 w 1062273"/>
                <a:gd name="connsiteY32" fmla="*/ 530116 h 862076"/>
                <a:gd name="connsiteX33" fmla="*/ 310835 w 1062273"/>
                <a:gd name="connsiteY33" fmla="*/ 539169 h 862076"/>
                <a:gd name="connsiteX34" fmla="*/ 319889 w 1062273"/>
                <a:gd name="connsiteY34" fmla="*/ 536152 h 862076"/>
                <a:gd name="connsiteX35" fmla="*/ 331960 w 1062273"/>
                <a:gd name="connsiteY35" fmla="*/ 515027 h 862076"/>
                <a:gd name="connsiteX36" fmla="*/ 344031 w 1062273"/>
                <a:gd name="connsiteY36" fmla="*/ 487867 h 862076"/>
                <a:gd name="connsiteX37" fmla="*/ 359120 w 1062273"/>
                <a:gd name="connsiteY37" fmla="*/ 460706 h 862076"/>
                <a:gd name="connsiteX38" fmla="*/ 365156 w 1062273"/>
                <a:gd name="connsiteY38" fmla="*/ 493902 h 862076"/>
                <a:gd name="connsiteX39" fmla="*/ 374210 w 1062273"/>
                <a:gd name="connsiteY39" fmla="*/ 499938 h 862076"/>
                <a:gd name="connsiteX40" fmla="*/ 389299 w 1062273"/>
                <a:gd name="connsiteY40" fmla="*/ 493902 h 862076"/>
                <a:gd name="connsiteX41" fmla="*/ 398352 w 1062273"/>
                <a:gd name="connsiteY41" fmla="*/ 490884 h 862076"/>
                <a:gd name="connsiteX42" fmla="*/ 401370 w 1062273"/>
                <a:gd name="connsiteY42" fmla="*/ 478813 h 862076"/>
                <a:gd name="connsiteX43" fmla="*/ 407406 w 1062273"/>
                <a:gd name="connsiteY43" fmla="*/ 469760 h 862076"/>
                <a:gd name="connsiteX44" fmla="*/ 410423 w 1062273"/>
                <a:gd name="connsiteY44" fmla="*/ 460706 h 862076"/>
                <a:gd name="connsiteX45" fmla="*/ 425513 w 1062273"/>
                <a:gd name="connsiteY45" fmla="*/ 484849 h 862076"/>
                <a:gd name="connsiteX46" fmla="*/ 440602 w 1062273"/>
                <a:gd name="connsiteY46" fmla="*/ 457688 h 862076"/>
                <a:gd name="connsiteX47" fmla="*/ 452673 w 1062273"/>
                <a:gd name="connsiteY47" fmla="*/ 436564 h 862076"/>
                <a:gd name="connsiteX48" fmla="*/ 470780 w 1062273"/>
                <a:gd name="connsiteY48" fmla="*/ 379225 h 862076"/>
                <a:gd name="connsiteX49" fmla="*/ 485869 w 1062273"/>
                <a:gd name="connsiteY49" fmla="*/ 346029 h 862076"/>
                <a:gd name="connsiteX50" fmla="*/ 497940 w 1062273"/>
                <a:gd name="connsiteY50" fmla="*/ 285672 h 862076"/>
                <a:gd name="connsiteX51" fmla="*/ 500958 w 1062273"/>
                <a:gd name="connsiteY51" fmla="*/ 231352 h 862076"/>
                <a:gd name="connsiteX52" fmla="*/ 506994 w 1062273"/>
                <a:gd name="connsiteY52" fmla="*/ 198156 h 862076"/>
                <a:gd name="connsiteX53" fmla="*/ 513029 w 1062273"/>
                <a:gd name="connsiteY53" fmla="*/ 183067 h 862076"/>
                <a:gd name="connsiteX54" fmla="*/ 513029 w 1062273"/>
                <a:gd name="connsiteY54" fmla="*/ 515027 h 862076"/>
                <a:gd name="connsiteX55" fmla="*/ 525101 w 1062273"/>
                <a:gd name="connsiteY55" fmla="*/ 563312 h 862076"/>
                <a:gd name="connsiteX56" fmla="*/ 531136 w 1062273"/>
                <a:gd name="connsiteY56" fmla="*/ 581419 h 862076"/>
                <a:gd name="connsiteX57" fmla="*/ 534154 w 1062273"/>
                <a:gd name="connsiteY57" fmla="*/ 593490 h 862076"/>
                <a:gd name="connsiteX58" fmla="*/ 543208 w 1062273"/>
                <a:gd name="connsiteY58" fmla="*/ 614615 h 862076"/>
                <a:gd name="connsiteX59" fmla="*/ 558297 w 1062273"/>
                <a:gd name="connsiteY59" fmla="*/ 668936 h 862076"/>
                <a:gd name="connsiteX60" fmla="*/ 555279 w 1062273"/>
                <a:gd name="connsiteY60" fmla="*/ 560294 h 862076"/>
                <a:gd name="connsiteX61" fmla="*/ 552261 w 1062273"/>
                <a:gd name="connsiteY61" fmla="*/ 466742 h 862076"/>
                <a:gd name="connsiteX62" fmla="*/ 549243 w 1062273"/>
                <a:gd name="connsiteY62" fmla="*/ 406385 h 862076"/>
                <a:gd name="connsiteX63" fmla="*/ 543208 w 1062273"/>
                <a:gd name="connsiteY63" fmla="*/ 394314 h 862076"/>
                <a:gd name="connsiteX64" fmla="*/ 540190 w 1062273"/>
                <a:gd name="connsiteY64" fmla="*/ 385261 h 862076"/>
                <a:gd name="connsiteX65" fmla="*/ 540190 w 1062273"/>
                <a:gd name="connsiteY65" fmla="*/ 430528 h 862076"/>
                <a:gd name="connsiteX66" fmla="*/ 555279 w 1062273"/>
                <a:gd name="connsiteY66" fmla="*/ 433546 h 862076"/>
                <a:gd name="connsiteX67" fmla="*/ 573386 w 1062273"/>
                <a:gd name="connsiteY67" fmla="*/ 430528 h 862076"/>
                <a:gd name="connsiteX68" fmla="*/ 582439 w 1062273"/>
                <a:gd name="connsiteY68" fmla="*/ 409403 h 862076"/>
                <a:gd name="connsiteX69" fmla="*/ 573386 w 1062273"/>
                <a:gd name="connsiteY69" fmla="*/ 400350 h 862076"/>
                <a:gd name="connsiteX70" fmla="*/ 579421 w 1062273"/>
                <a:gd name="connsiteY70" fmla="*/ 391296 h 862076"/>
                <a:gd name="connsiteX71" fmla="*/ 627707 w 1062273"/>
                <a:gd name="connsiteY71" fmla="*/ 382243 h 862076"/>
                <a:gd name="connsiteX72" fmla="*/ 666938 w 1062273"/>
                <a:gd name="connsiteY72" fmla="*/ 364136 h 862076"/>
                <a:gd name="connsiteX73" fmla="*/ 854043 w 1062273"/>
                <a:gd name="connsiteY73" fmla="*/ 279637 h 862076"/>
                <a:gd name="connsiteX74" fmla="*/ 941560 w 1062273"/>
                <a:gd name="connsiteY74" fmla="*/ 228334 h 862076"/>
                <a:gd name="connsiteX75" fmla="*/ 977774 w 1062273"/>
                <a:gd name="connsiteY75" fmla="*/ 207209 h 862076"/>
                <a:gd name="connsiteX76" fmla="*/ 1029077 w 1062273"/>
                <a:gd name="connsiteY76" fmla="*/ 180049 h 862076"/>
                <a:gd name="connsiteX77" fmla="*/ 1062273 w 1062273"/>
                <a:gd name="connsiteY77" fmla="*/ 146853 h 862076"/>
                <a:gd name="connsiteX78" fmla="*/ 1059255 w 1062273"/>
                <a:gd name="connsiteY78" fmla="*/ 137799 h 862076"/>
                <a:gd name="connsiteX79" fmla="*/ 1038130 w 1062273"/>
                <a:gd name="connsiteY79" fmla="*/ 143835 h 862076"/>
                <a:gd name="connsiteX80" fmla="*/ 1026059 w 1062273"/>
                <a:gd name="connsiteY80" fmla="*/ 158924 h 862076"/>
                <a:gd name="connsiteX81" fmla="*/ 1001916 w 1062273"/>
                <a:gd name="connsiteY81" fmla="*/ 186084 h 862076"/>
                <a:gd name="connsiteX82" fmla="*/ 935524 w 1062273"/>
                <a:gd name="connsiteY82" fmla="*/ 306797 h 862076"/>
                <a:gd name="connsiteX83" fmla="*/ 896293 w 1062273"/>
                <a:gd name="connsiteY83" fmla="*/ 373189 h 862076"/>
                <a:gd name="connsiteX84" fmla="*/ 844990 w 1062273"/>
                <a:gd name="connsiteY84" fmla="*/ 496920 h 862076"/>
                <a:gd name="connsiteX85" fmla="*/ 820847 w 1062273"/>
                <a:gd name="connsiteY85" fmla="*/ 545205 h 862076"/>
                <a:gd name="connsiteX86" fmla="*/ 820847 w 1062273"/>
                <a:gd name="connsiteY86" fmla="*/ 650829 h 862076"/>
                <a:gd name="connsiteX87" fmla="*/ 826883 w 1062273"/>
                <a:gd name="connsiteY87" fmla="*/ 662900 h 862076"/>
                <a:gd name="connsiteX88" fmla="*/ 817829 w 1062273"/>
                <a:gd name="connsiteY88" fmla="*/ 668936 h 862076"/>
                <a:gd name="connsiteX89" fmla="*/ 751437 w 1062273"/>
                <a:gd name="connsiteY89" fmla="*/ 674971 h 862076"/>
                <a:gd name="connsiteX90" fmla="*/ 703152 w 1062273"/>
                <a:gd name="connsiteY90" fmla="*/ 687043 h 862076"/>
                <a:gd name="connsiteX91" fmla="*/ 467762 w 1062273"/>
                <a:gd name="connsiteY91" fmla="*/ 705150 h 862076"/>
                <a:gd name="connsiteX92" fmla="*/ 380245 w 1062273"/>
                <a:gd name="connsiteY92" fmla="*/ 732310 h 862076"/>
                <a:gd name="connsiteX93" fmla="*/ 347049 w 1062273"/>
                <a:gd name="connsiteY93" fmla="*/ 741364 h 862076"/>
                <a:gd name="connsiteX94" fmla="*/ 331960 w 1062273"/>
                <a:gd name="connsiteY94" fmla="*/ 747399 h 862076"/>
                <a:gd name="connsiteX95" fmla="*/ 368174 w 1062273"/>
                <a:gd name="connsiteY95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62962 w 1062273"/>
                <a:gd name="connsiteY12" fmla="*/ 834916 h 862076"/>
                <a:gd name="connsiteX13" fmla="*/ 156926 w 1062273"/>
                <a:gd name="connsiteY13" fmla="*/ 862076 h 862076"/>
                <a:gd name="connsiteX14" fmla="*/ 172016 w 1062273"/>
                <a:gd name="connsiteY14" fmla="*/ 650829 h 862076"/>
                <a:gd name="connsiteX15" fmla="*/ 178051 w 1062273"/>
                <a:gd name="connsiteY15" fmla="*/ 629704 h 862076"/>
                <a:gd name="connsiteX16" fmla="*/ 181069 w 1062273"/>
                <a:gd name="connsiteY16" fmla="*/ 605562 h 862076"/>
                <a:gd name="connsiteX17" fmla="*/ 184087 w 1062273"/>
                <a:gd name="connsiteY17" fmla="*/ 557276 h 862076"/>
                <a:gd name="connsiteX18" fmla="*/ 193140 w 1062273"/>
                <a:gd name="connsiteY18" fmla="*/ 518045 h 862076"/>
                <a:gd name="connsiteX19" fmla="*/ 199176 w 1062273"/>
                <a:gd name="connsiteY19" fmla="*/ 496920 h 862076"/>
                <a:gd name="connsiteX20" fmla="*/ 205212 w 1062273"/>
                <a:gd name="connsiteY20" fmla="*/ 487867 h 862076"/>
                <a:gd name="connsiteX21" fmla="*/ 214265 w 1062273"/>
                <a:gd name="connsiteY21" fmla="*/ 493902 h 862076"/>
                <a:gd name="connsiteX22" fmla="*/ 226336 w 1062273"/>
                <a:gd name="connsiteY22" fmla="*/ 524080 h 862076"/>
                <a:gd name="connsiteX23" fmla="*/ 232372 w 1062273"/>
                <a:gd name="connsiteY23" fmla="*/ 536152 h 862076"/>
                <a:gd name="connsiteX24" fmla="*/ 241425 w 1062273"/>
                <a:gd name="connsiteY24" fmla="*/ 560294 h 862076"/>
                <a:gd name="connsiteX25" fmla="*/ 250479 w 1062273"/>
                <a:gd name="connsiteY25" fmla="*/ 581419 h 862076"/>
                <a:gd name="connsiteX26" fmla="*/ 262550 w 1062273"/>
                <a:gd name="connsiteY26" fmla="*/ 587455 h 862076"/>
                <a:gd name="connsiteX27" fmla="*/ 289711 w 1062273"/>
                <a:gd name="connsiteY27" fmla="*/ 539169 h 862076"/>
                <a:gd name="connsiteX28" fmla="*/ 295746 w 1062273"/>
                <a:gd name="connsiteY28" fmla="*/ 530116 h 862076"/>
                <a:gd name="connsiteX29" fmla="*/ 298764 w 1062273"/>
                <a:gd name="connsiteY29" fmla="*/ 512009 h 862076"/>
                <a:gd name="connsiteX30" fmla="*/ 292728 w 1062273"/>
                <a:gd name="connsiteY30" fmla="*/ 499938 h 862076"/>
                <a:gd name="connsiteX31" fmla="*/ 301782 w 1062273"/>
                <a:gd name="connsiteY31" fmla="*/ 530116 h 862076"/>
                <a:gd name="connsiteX32" fmla="*/ 310835 w 1062273"/>
                <a:gd name="connsiteY32" fmla="*/ 539169 h 862076"/>
                <a:gd name="connsiteX33" fmla="*/ 319889 w 1062273"/>
                <a:gd name="connsiteY33" fmla="*/ 536152 h 862076"/>
                <a:gd name="connsiteX34" fmla="*/ 331960 w 1062273"/>
                <a:gd name="connsiteY34" fmla="*/ 515027 h 862076"/>
                <a:gd name="connsiteX35" fmla="*/ 344031 w 1062273"/>
                <a:gd name="connsiteY35" fmla="*/ 487867 h 862076"/>
                <a:gd name="connsiteX36" fmla="*/ 359120 w 1062273"/>
                <a:gd name="connsiteY36" fmla="*/ 460706 h 862076"/>
                <a:gd name="connsiteX37" fmla="*/ 365156 w 1062273"/>
                <a:gd name="connsiteY37" fmla="*/ 493902 h 862076"/>
                <a:gd name="connsiteX38" fmla="*/ 374210 w 1062273"/>
                <a:gd name="connsiteY38" fmla="*/ 499938 h 862076"/>
                <a:gd name="connsiteX39" fmla="*/ 389299 w 1062273"/>
                <a:gd name="connsiteY39" fmla="*/ 493902 h 862076"/>
                <a:gd name="connsiteX40" fmla="*/ 398352 w 1062273"/>
                <a:gd name="connsiteY40" fmla="*/ 490884 h 862076"/>
                <a:gd name="connsiteX41" fmla="*/ 401370 w 1062273"/>
                <a:gd name="connsiteY41" fmla="*/ 478813 h 862076"/>
                <a:gd name="connsiteX42" fmla="*/ 407406 w 1062273"/>
                <a:gd name="connsiteY42" fmla="*/ 469760 h 862076"/>
                <a:gd name="connsiteX43" fmla="*/ 410423 w 1062273"/>
                <a:gd name="connsiteY43" fmla="*/ 460706 h 862076"/>
                <a:gd name="connsiteX44" fmla="*/ 425513 w 1062273"/>
                <a:gd name="connsiteY44" fmla="*/ 484849 h 862076"/>
                <a:gd name="connsiteX45" fmla="*/ 440602 w 1062273"/>
                <a:gd name="connsiteY45" fmla="*/ 457688 h 862076"/>
                <a:gd name="connsiteX46" fmla="*/ 452673 w 1062273"/>
                <a:gd name="connsiteY46" fmla="*/ 436564 h 862076"/>
                <a:gd name="connsiteX47" fmla="*/ 470780 w 1062273"/>
                <a:gd name="connsiteY47" fmla="*/ 379225 h 862076"/>
                <a:gd name="connsiteX48" fmla="*/ 485869 w 1062273"/>
                <a:gd name="connsiteY48" fmla="*/ 346029 h 862076"/>
                <a:gd name="connsiteX49" fmla="*/ 497940 w 1062273"/>
                <a:gd name="connsiteY49" fmla="*/ 285672 h 862076"/>
                <a:gd name="connsiteX50" fmla="*/ 500958 w 1062273"/>
                <a:gd name="connsiteY50" fmla="*/ 231352 h 862076"/>
                <a:gd name="connsiteX51" fmla="*/ 506994 w 1062273"/>
                <a:gd name="connsiteY51" fmla="*/ 198156 h 862076"/>
                <a:gd name="connsiteX52" fmla="*/ 513029 w 1062273"/>
                <a:gd name="connsiteY52" fmla="*/ 183067 h 862076"/>
                <a:gd name="connsiteX53" fmla="*/ 513029 w 1062273"/>
                <a:gd name="connsiteY53" fmla="*/ 515027 h 862076"/>
                <a:gd name="connsiteX54" fmla="*/ 525101 w 1062273"/>
                <a:gd name="connsiteY54" fmla="*/ 563312 h 862076"/>
                <a:gd name="connsiteX55" fmla="*/ 531136 w 1062273"/>
                <a:gd name="connsiteY55" fmla="*/ 581419 h 862076"/>
                <a:gd name="connsiteX56" fmla="*/ 534154 w 1062273"/>
                <a:gd name="connsiteY56" fmla="*/ 593490 h 862076"/>
                <a:gd name="connsiteX57" fmla="*/ 543208 w 1062273"/>
                <a:gd name="connsiteY57" fmla="*/ 614615 h 862076"/>
                <a:gd name="connsiteX58" fmla="*/ 558297 w 1062273"/>
                <a:gd name="connsiteY58" fmla="*/ 668936 h 862076"/>
                <a:gd name="connsiteX59" fmla="*/ 555279 w 1062273"/>
                <a:gd name="connsiteY59" fmla="*/ 560294 h 862076"/>
                <a:gd name="connsiteX60" fmla="*/ 552261 w 1062273"/>
                <a:gd name="connsiteY60" fmla="*/ 466742 h 862076"/>
                <a:gd name="connsiteX61" fmla="*/ 549243 w 1062273"/>
                <a:gd name="connsiteY61" fmla="*/ 406385 h 862076"/>
                <a:gd name="connsiteX62" fmla="*/ 543208 w 1062273"/>
                <a:gd name="connsiteY62" fmla="*/ 394314 h 862076"/>
                <a:gd name="connsiteX63" fmla="*/ 540190 w 1062273"/>
                <a:gd name="connsiteY63" fmla="*/ 385261 h 862076"/>
                <a:gd name="connsiteX64" fmla="*/ 540190 w 1062273"/>
                <a:gd name="connsiteY64" fmla="*/ 430528 h 862076"/>
                <a:gd name="connsiteX65" fmla="*/ 555279 w 1062273"/>
                <a:gd name="connsiteY65" fmla="*/ 433546 h 862076"/>
                <a:gd name="connsiteX66" fmla="*/ 573386 w 1062273"/>
                <a:gd name="connsiteY66" fmla="*/ 430528 h 862076"/>
                <a:gd name="connsiteX67" fmla="*/ 582439 w 1062273"/>
                <a:gd name="connsiteY67" fmla="*/ 409403 h 862076"/>
                <a:gd name="connsiteX68" fmla="*/ 573386 w 1062273"/>
                <a:gd name="connsiteY68" fmla="*/ 400350 h 862076"/>
                <a:gd name="connsiteX69" fmla="*/ 579421 w 1062273"/>
                <a:gd name="connsiteY69" fmla="*/ 391296 h 862076"/>
                <a:gd name="connsiteX70" fmla="*/ 627707 w 1062273"/>
                <a:gd name="connsiteY70" fmla="*/ 382243 h 862076"/>
                <a:gd name="connsiteX71" fmla="*/ 666938 w 1062273"/>
                <a:gd name="connsiteY71" fmla="*/ 364136 h 862076"/>
                <a:gd name="connsiteX72" fmla="*/ 854043 w 1062273"/>
                <a:gd name="connsiteY72" fmla="*/ 279637 h 862076"/>
                <a:gd name="connsiteX73" fmla="*/ 941560 w 1062273"/>
                <a:gd name="connsiteY73" fmla="*/ 228334 h 862076"/>
                <a:gd name="connsiteX74" fmla="*/ 977774 w 1062273"/>
                <a:gd name="connsiteY74" fmla="*/ 207209 h 862076"/>
                <a:gd name="connsiteX75" fmla="*/ 1029077 w 1062273"/>
                <a:gd name="connsiteY75" fmla="*/ 180049 h 862076"/>
                <a:gd name="connsiteX76" fmla="*/ 1062273 w 1062273"/>
                <a:gd name="connsiteY76" fmla="*/ 146853 h 862076"/>
                <a:gd name="connsiteX77" fmla="*/ 1059255 w 1062273"/>
                <a:gd name="connsiteY77" fmla="*/ 137799 h 862076"/>
                <a:gd name="connsiteX78" fmla="*/ 1038130 w 1062273"/>
                <a:gd name="connsiteY78" fmla="*/ 143835 h 862076"/>
                <a:gd name="connsiteX79" fmla="*/ 1026059 w 1062273"/>
                <a:gd name="connsiteY79" fmla="*/ 158924 h 862076"/>
                <a:gd name="connsiteX80" fmla="*/ 1001916 w 1062273"/>
                <a:gd name="connsiteY80" fmla="*/ 186084 h 862076"/>
                <a:gd name="connsiteX81" fmla="*/ 935524 w 1062273"/>
                <a:gd name="connsiteY81" fmla="*/ 306797 h 862076"/>
                <a:gd name="connsiteX82" fmla="*/ 896293 w 1062273"/>
                <a:gd name="connsiteY82" fmla="*/ 373189 h 862076"/>
                <a:gd name="connsiteX83" fmla="*/ 844990 w 1062273"/>
                <a:gd name="connsiteY83" fmla="*/ 496920 h 862076"/>
                <a:gd name="connsiteX84" fmla="*/ 820847 w 1062273"/>
                <a:gd name="connsiteY84" fmla="*/ 545205 h 862076"/>
                <a:gd name="connsiteX85" fmla="*/ 820847 w 1062273"/>
                <a:gd name="connsiteY85" fmla="*/ 650829 h 862076"/>
                <a:gd name="connsiteX86" fmla="*/ 826883 w 1062273"/>
                <a:gd name="connsiteY86" fmla="*/ 662900 h 862076"/>
                <a:gd name="connsiteX87" fmla="*/ 817829 w 1062273"/>
                <a:gd name="connsiteY87" fmla="*/ 668936 h 862076"/>
                <a:gd name="connsiteX88" fmla="*/ 751437 w 1062273"/>
                <a:gd name="connsiteY88" fmla="*/ 674971 h 862076"/>
                <a:gd name="connsiteX89" fmla="*/ 703152 w 1062273"/>
                <a:gd name="connsiteY89" fmla="*/ 687043 h 862076"/>
                <a:gd name="connsiteX90" fmla="*/ 467762 w 1062273"/>
                <a:gd name="connsiteY90" fmla="*/ 705150 h 862076"/>
                <a:gd name="connsiteX91" fmla="*/ 380245 w 1062273"/>
                <a:gd name="connsiteY91" fmla="*/ 732310 h 862076"/>
                <a:gd name="connsiteX92" fmla="*/ 347049 w 1062273"/>
                <a:gd name="connsiteY92" fmla="*/ 741364 h 862076"/>
                <a:gd name="connsiteX93" fmla="*/ 331960 w 1062273"/>
                <a:gd name="connsiteY93" fmla="*/ 747399 h 862076"/>
                <a:gd name="connsiteX94" fmla="*/ 368174 w 1062273"/>
                <a:gd name="connsiteY94" fmla="*/ 741364 h 862076"/>
                <a:gd name="connsiteX0" fmla="*/ 0 w 1062273"/>
                <a:gd name="connsiteY0" fmla="*/ 527098 h 862408"/>
                <a:gd name="connsiteX1" fmla="*/ 138819 w 1062273"/>
                <a:gd name="connsiteY1" fmla="*/ 385261 h 862408"/>
                <a:gd name="connsiteX2" fmla="*/ 162962 w 1062273"/>
                <a:gd name="connsiteY2" fmla="*/ 336975 h 862408"/>
                <a:gd name="connsiteX3" fmla="*/ 178051 w 1062273"/>
                <a:gd name="connsiteY3" fmla="*/ 306797 h 862408"/>
                <a:gd name="connsiteX4" fmla="*/ 146972 w 1062273"/>
                <a:gd name="connsiteY4" fmla="*/ 35121 h 862408"/>
                <a:gd name="connsiteX5" fmla="*/ 193140 w 1062273"/>
                <a:gd name="connsiteY5" fmla="*/ 324904 h 862408"/>
                <a:gd name="connsiteX6" fmla="*/ 199176 w 1062273"/>
                <a:gd name="connsiteY6" fmla="*/ 367154 h 862408"/>
                <a:gd name="connsiteX7" fmla="*/ 202194 w 1062273"/>
                <a:gd name="connsiteY7" fmla="*/ 424492 h 862408"/>
                <a:gd name="connsiteX8" fmla="*/ 205212 w 1062273"/>
                <a:gd name="connsiteY8" fmla="*/ 454670 h 862408"/>
                <a:gd name="connsiteX9" fmla="*/ 208229 w 1062273"/>
                <a:gd name="connsiteY9" fmla="*/ 548223 h 862408"/>
                <a:gd name="connsiteX10" fmla="*/ 199176 w 1062273"/>
                <a:gd name="connsiteY10" fmla="*/ 677989 h 862408"/>
                <a:gd name="connsiteX11" fmla="*/ 196158 w 1062273"/>
                <a:gd name="connsiteY11" fmla="*/ 699114 h 862408"/>
                <a:gd name="connsiteX12" fmla="*/ 156926 w 1062273"/>
                <a:gd name="connsiteY12" fmla="*/ 862076 h 862408"/>
                <a:gd name="connsiteX13" fmla="*/ 172016 w 1062273"/>
                <a:gd name="connsiteY13" fmla="*/ 650829 h 862408"/>
                <a:gd name="connsiteX14" fmla="*/ 178051 w 1062273"/>
                <a:gd name="connsiteY14" fmla="*/ 629704 h 862408"/>
                <a:gd name="connsiteX15" fmla="*/ 181069 w 1062273"/>
                <a:gd name="connsiteY15" fmla="*/ 605562 h 862408"/>
                <a:gd name="connsiteX16" fmla="*/ 184087 w 1062273"/>
                <a:gd name="connsiteY16" fmla="*/ 557276 h 862408"/>
                <a:gd name="connsiteX17" fmla="*/ 193140 w 1062273"/>
                <a:gd name="connsiteY17" fmla="*/ 518045 h 862408"/>
                <a:gd name="connsiteX18" fmla="*/ 199176 w 1062273"/>
                <a:gd name="connsiteY18" fmla="*/ 496920 h 862408"/>
                <a:gd name="connsiteX19" fmla="*/ 205212 w 1062273"/>
                <a:gd name="connsiteY19" fmla="*/ 487867 h 862408"/>
                <a:gd name="connsiteX20" fmla="*/ 214265 w 1062273"/>
                <a:gd name="connsiteY20" fmla="*/ 493902 h 862408"/>
                <a:gd name="connsiteX21" fmla="*/ 226336 w 1062273"/>
                <a:gd name="connsiteY21" fmla="*/ 524080 h 862408"/>
                <a:gd name="connsiteX22" fmla="*/ 232372 w 1062273"/>
                <a:gd name="connsiteY22" fmla="*/ 536152 h 862408"/>
                <a:gd name="connsiteX23" fmla="*/ 241425 w 1062273"/>
                <a:gd name="connsiteY23" fmla="*/ 560294 h 862408"/>
                <a:gd name="connsiteX24" fmla="*/ 250479 w 1062273"/>
                <a:gd name="connsiteY24" fmla="*/ 581419 h 862408"/>
                <a:gd name="connsiteX25" fmla="*/ 262550 w 1062273"/>
                <a:gd name="connsiteY25" fmla="*/ 587455 h 862408"/>
                <a:gd name="connsiteX26" fmla="*/ 289711 w 1062273"/>
                <a:gd name="connsiteY26" fmla="*/ 539169 h 862408"/>
                <a:gd name="connsiteX27" fmla="*/ 295746 w 1062273"/>
                <a:gd name="connsiteY27" fmla="*/ 530116 h 862408"/>
                <a:gd name="connsiteX28" fmla="*/ 298764 w 1062273"/>
                <a:gd name="connsiteY28" fmla="*/ 512009 h 862408"/>
                <a:gd name="connsiteX29" fmla="*/ 292728 w 1062273"/>
                <a:gd name="connsiteY29" fmla="*/ 499938 h 862408"/>
                <a:gd name="connsiteX30" fmla="*/ 301782 w 1062273"/>
                <a:gd name="connsiteY30" fmla="*/ 530116 h 862408"/>
                <a:gd name="connsiteX31" fmla="*/ 310835 w 1062273"/>
                <a:gd name="connsiteY31" fmla="*/ 539169 h 862408"/>
                <a:gd name="connsiteX32" fmla="*/ 319889 w 1062273"/>
                <a:gd name="connsiteY32" fmla="*/ 536152 h 862408"/>
                <a:gd name="connsiteX33" fmla="*/ 331960 w 1062273"/>
                <a:gd name="connsiteY33" fmla="*/ 515027 h 862408"/>
                <a:gd name="connsiteX34" fmla="*/ 344031 w 1062273"/>
                <a:gd name="connsiteY34" fmla="*/ 487867 h 862408"/>
                <a:gd name="connsiteX35" fmla="*/ 359120 w 1062273"/>
                <a:gd name="connsiteY35" fmla="*/ 460706 h 862408"/>
                <a:gd name="connsiteX36" fmla="*/ 365156 w 1062273"/>
                <a:gd name="connsiteY36" fmla="*/ 493902 h 862408"/>
                <a:gd name="connsiteX37" fmla="*/ 374210 w 1062273"/>
                <a:gd name="connsiteY37" fmla="*/ 499938 h 862408"/>
                <a:gd name="connsiteX38" fmla="*/ 389299 w 1062273"/>
                <a:gd name="connsiteY38" fmla="*/ 493902 h 862408"/>
                <a:gd name="connsiteX39" fmla="*/ 398352 w 1062273"/>
                <a:gd name="connsiteY39" fmla="*/ 490884 h 862408"/>
                <a:gd name="connsiteX40" fmla="*/ 401370 w 1062273"/>
                <a:gd name="connsiteY40" fmla="*/ 478813 h 862408"/>
                <a:gd name="connsiteX41" fmla="*/ 407406 w 1062273"/>
                <a:gd name="connsiteY41" fmla="*/ 469760 h 862408"/>
                <a:gd name="connsiteX42" fmla="*/ 410423 w 1062273"/>
                <a:gd name="connsiteY42" fmla="*/ 460706 h 862408"/>
                <a:gd name="connsiteX43" fmla="*/ 425513 w 1062273"/>
                <a:gd name="connsiteY43" fmla="*/ 484849 h 862408"/>
                <a:gd name="connsiteX44" fmla="*/ 440602 w 1062273"/>
                <a:gd name="connsiteY44" fmla="*/ 457688 h 862408"/>
                <a:gd name="connsiteX45" fmla="*/ 452673 w 1062273"/>
                <a:gd name="connsiteY45" fmla="*/ 436564 h 862408"/>
                <a:gd name="connsiteX46" fmla="*/ 470780 w 1062273"/>
                <a:gd name="connsiteY46" fmla="*/ 379225 h 862408"/>
                <a:gd name="connsiteX47" fmla="*/ 485869 w 1062273"/>
                <a:gd name="connsiteY47" fmla="*/ 346029 h 862408"/>
                <a:gd name="connsiteX48" fmla="*/ 497940 w 1062273"/>
                <a:gd name="connsiteY48" fmla="*/ 285672 h 862408"/>
                <a:gd name="connsiteX49" fmla="*/ 500958 w 1062273"/>
                <a:gd name="connsiteY49" fmla="*/ 231352 h 862408"/>
                <a:gd name="connsiteX50" fmla="*/ 506994 w 1062273"/>
                <a:gd name="connsiteY50" fmla="*/ 198156 h 862408"/>
                <a:gd name="connsiteX51" fmla="*/ 513029 w 1062273"/>
                <a:gd name="connsiteY51" fmla="*/ 183067 h 862408"/>
                <a:gd name="connsiteX52" fmla="*/ 513029 w 1062273"/>
                <a:gd name="connsiteY52" fmla="*/ 515027 h 862408"/>
                <a:gd name="connsiteX53" fmla="*/ 525101 w 1062273"/>
                <a:gd name="connsiteY53" fmla="*/ 563312 h 862408"/>
                <a:gd name="connsiteX54" fmla="*/ 531136 w 1062273"/>
                <a:gd name="connsiteY54" fmla="*/ 581419 h 862408"/>
                <a:gd name="connsiteX55" fmla="*/ 534154 w 1062273"/>
                <a:gd name="connsiteY55" fmla="*/ 593490 h 862408"/>
                <a:gd name="connsiteX56" fmla="*/ 543208 w 1062273"/>
                <a:gd name="connsiteY56" fmla="*/ 614615 h 862408"/>
                <a:gd name="connsiteX57" fmla="*/ 558297 w 1062273"/>
                <a:gd name="connsiteY57" fmla="*/ 668936 h 862408"/>
                <a:gd name="connsiteX58" fmla="*/ 555279 w 1062273"/>
                <a:gd name="connsiteY58" fmla="*/ 560294 h 862408"/>
                <a:gd name="connsiteX59" fmla="*/ 552261 w 1062273"/>
                <a:gd name="connsiteY59" fmla="*/ 466742 h 862408"/>
                <a:gd name="connsiteX60" fmla="*/ 549243 w 1062273"/>
                <a:gd name="connsiteY60" fmla="*/ 406385 h 862408"/>
                <a:gd name="connsiteX61" fmla="*/ 543208 w 1062273"/>
                <a:gd name="connsiteY61" fmla="*/ 394314 h 862408"/>
                <a:gd name="connsiteX62" fmla="*/ 540190 w 1062273"/>
                <a:gd name="connsiteY62" fmla="*/ 385261 h 862408"/>
                <a:gd name="connsiteX63" fmla="*/ 540190 w 1062273"/>
                <a:gd name="connsiteY63" fmla="*/ 430528 h 862408"/>
                <a:gd name="connsiteX64" fmla="*/ 555279 w 1062273"/>
                <a:gd name="connsiteY64" fmla="*/ 433546 h 862408"/>
                <a:gd name="connsiteX65" fmla="*/ 573386 w 1062273"/>
                <a:gd name="connsiteY65" fmla="*/ 430528 h 862408"/>
                <a:gd name="connsiteX66" fmla="*/ 582439 w 1062273"/>
                <a:gd name="connsiteY66" fmla="*/ 409403 h 862408"/>
                <a:gd name="connsiteX67" fmla="*/ 573386 w 1062273"/>
                <a:gd name="connsiteY67" fmla="*/ 400350 h 862408"/>
                <a:gd name="connsiteX68" fmla="*/ 579421 w 1062273"/>
                <a:gd name="connsiteY68" fmla="*/ 391296 h 862408"/>
                <a:gd name="connsiteX69" fmla="*/ 627707 w 1062273"/>
                <a:gd name="connsiteY69" fmla="*/ 382243 h 862408"/>
                <a:gd name="connsiteX70" fmla="*/ 666938 w 1062273"/>
                <a:gd name="connsiteY70" fmla="*/ 364136 h 862408"/>
                <a:gd name="connsiteX71" fmla="*/ 854043 w 1062273"/>
                <a:gd name="connsiteY71" fmla="*/ 279637 h 862408"/>
                <a:gd name="connsiteX72" fmla="*/ 941560 w 1062273"/>
                <a:gd name="connsiteY72" fmla="*/ 228334 h 862408"/>
                <a:gd name="connsiteX73" fmla="*/ 977774 w 1062273"/>
                <a:gd name="connsiteY73" fmla="*/ 207209 h 862408"/>
                <a:gd name="connsiteX74" fmla="*/ 1029077 w 1062273"/>
                <a:gd name="connsiteY74" fmla="*/ 180049 h 862408"/>
                <a:gd name="connsiteX75" fmla="*/ 1062273 w 1062273"/>
                <a:gd name="connsiteY75" fmla="*/ 146853 h 862408"/>
                <a:gd name="connsiteX76" fmla="*/ 1059255 w 1062273"/>
                <a:gd name="connsiteY76" fmla="*/ 137799 h 862408"/>
                <a:gd name="connsiteX77" fmla="*/ 1038130 w 1062273"/>
                <a:gd name="connsiteY77" fmla="*/ 143835 h 862408"/>
                <a:gd name="connsiteX78" fmla="*/ 1026059 w 1062273"/>
                <a:gd name="connsiteY78" fmla="*/ 158924 h 862408"/>
                <a:gd name="connsiteX79" fmla="*/ 1001916 w 1062273"/>
                <a:gd name="connsiteY79" fmla="*/ 186084 h 862408"/>
                <a:gd name="connsiteX80" fmla="*/ 935524 w 1062273"/>
                <a:gd name="connsiteY80" fmla="*/ 306797 h 862408"/>
                <a:gd name="connsiteX81" fmla="*/ 896293 w 1062273"/>
                <a:gd name="connsiteY81" fmla="*/ 373189 h 862408"/>
                <a:gd name="connsiteX82" fmla="*/ 844990 w 1062273"/>
                <a:gd name="connsiteY82" fmla="*/ 496920 h 862408"/>
                <a:gd name="connsiteX83" fmla="*/ 820847 w 1062273"/>
                <a:gd name="connsiteY83" fmla="*/ 545205 h 862408"/>
                <a:gd name="connsiteX84" fmla="*/ 820847 w 1062273"/>
                <a:gd name="connsiteY84" fmla="*/ 650829 h 862408"/>
                <a:gd name="connsiteX85" fmla="*/ 826883 w 1062273"/>
                <a:gd name="connsiteY85" fmla="*/ 662900 h 862408"/>
                <a:gd name="connsiteX86" fmla="*/ 817829 w 1062273"/>
                <a:gd name="connsiteY86" fmla="*/ 668936 h 862408"/>
                <a:gd name="connsiteX87" fmla="*/ 751437 w 1062273"/>
                <a:gd name="connsiteY87" fmla="*/ 674971 h 862408"/>
                <a:gd name="connsiteX88" fmla="*/ 703152 w 1062273"/>
                <a:gd name="connsiteY88" fmla="*/ 687043 h 862408"/>
                <a:gd name="connsiteX89" fmla="*/ 467762 w 1062273"/>
                <a:gd name="connsiteY89" fmla="*/ 705150 h 862408"/>
                <a:gd name="connsiteX90" fmla="*/ 380245 w 1062273"/>
                <a:gd name="connsiteY90" fmla="*/ 732310 h 862408"/>
                <a:gd name="connsiteX91" fmla="*/ 347049 w 1062273"/>
                <a:gd name="connsiteY91" fmla="*/ 741364 h 862408"/>
                <a:gd name="connsiteX92" fmla="*/ 331960 w 1062273"/>
                <a:gd name="connsiteY92" fmla="*/ 747399 h 862408"/>
                <a:gd name="connsiteX93" fmla="*/ 368174 w 1062273"/>
                <a:gd name="connsiteY93" fmla="*/ 741364 h 862408"/>
                <a:gd name="connsiteX0" fmla="*/ 0 w 1062273"/>
                <a:gd name="connsiteY0" fmla="*/ 527098 h 862408"/>
                <a:gd name="connsiteX1" fmla="*/ 138819 w 1062273"/>
                <a:gd name="connsiteY1" fmla="*/ 385261 h 862408"/>
                <a:gd name="connsiteX2" fmla="*/ 162962 w 1062273"/>
                <a:gd name="connsiteY2" fmla="*/ 336975 h 862408"/>
                <a:gd name="connsiteX3" fmla="*/ 178051 w 1062273"/>
                <a:gd name="connsiteY3" fmla="*/ 306797 h 862408"/>
                <a:gd name="connsiteX4" fmla="*/ 146972 w 1062273"/>
                <a:gd name="connsiteY4" fmla="*/ 35121 h 862408"/>
                <a:gd name="connsiteX5" fmla="*/ 193140 w 1062273"/>
                <a:gd name="connsiteY5" fmla="*/ 324904 h 862408"/>
                <a:gd name="connsiteX6" fmla="*/ 199176 w 1062273"/>
                <a:gd name="connsiteY6" fmla="*/ 367154 h 862408"/>
                <a:gd name="connsiteX7" fmla="*/ 202194 w 1062273"/>
                <a:gd name="connsiteY7" fmla="*/ 424492 h 862408"/>
                <a:gd name="connsiteX8" fmla="*/ 205212 w 1062273"/>
                <a:gd name="connsiteY8" fmla="*/ 454670 h 862408"/>
                <a:gd name="connsiteX9" fmla="*/ 208229 w 1062273"/>
                <a:gd name="connsiteY9" fmla="*/ 548223 h 862408"/>
                <a:gd name="connsiteX10" fmla="*/ 199176 w 1062273"/>
                <a:gd name="connsiteY10" fmla="*/ 677989 h 862408"/>
                <a:gd name="connsiteX11" fmla="*/ 196158 w 1062273"/>
                <a:gd name="connsiteY11" fmla="*/ 699114 h 862408"/>
                <a:gd name="connsiteX12" fmla="*/ 156926 w 1062273"/>
                <a:gd name="connsiteY12" fmla="*/ 862076 h 862408"/>
                <a:gd name="connsiteX13" fmla="*/ 172016 w 1062273"/>
                <a:gd name="connsiteY13" fmla="*/ 650829 h 862408"/>
                <a:gd name="connsiteX14" fmla="*/ 178051 w 1062273"/>
                <a:gd name="connsiteY14" fmla="*/ 629704 h 862408"/>
                <a:gd name="connsiteX15" fmla="*/ 181069 w 1062273"/>
                <a:gd name="connsiteY15" fmla="*/ 605562 h 862408"/>
                <a:gd name="connsiteX16" fmla="*/ 184087 w 1062273"/>
                <a:gd name="connsiteY16" fmla="*/ 557276 h 862408"/>
                <a:gd name="connsiteX17" fmla="*/ 193140 w 1062273"/>
                <a:gd name="connsiteY17" fmla="*/ 518045 h 862408"/>
                <a:gd name="connsiteX18" fmla="*/ 199176 w 1062273"/>
                <a:gd name="connsiteY18" fmla="*/ 496920 h 862408"/>
                <a:gd name="connsiteX19" fmla="*/ 205212 w 1062273"/>
                <a:gd name="connsiteY19" fmla="*/ 487867 h 862408"/>
                <a:gd name="connsiteX20" fmla="*/ 214265 w 1062273"/>
                <a:gd name="connsiteY20" fmla="*/ 493902 h 862408"/>
                <a:gd name="connsiteX21" fmla="*/ 226336 w 1062273"/>
                <a:gd name="connsiteY21" fmla="*/ 524080 h 862408"/>
                <a:gd name="connsiteX22" fmla="*/ 232372 w 1062273"/>
                <a:gd name="connsiteY22" fmla="*/ 536152 h 862408"/>
                <a:gd name="connsiteX23" fmla="*/ 241425 w 1062273"/>
                <a:gd name="connsiteY23" fmla="*/ 560294 h 862408"/>
                <a:gd name="connsiteX24" fmla="*/ 250479 w 1062273"/>
                <a:gd name="connsiteY24" fmla="*/ 581419 h 862408"/>
                <a:gd name="connsiteX25" fmla="*/ 262550 w 1062273"/>
                <a:gd name="connsiteY25" fmla="*/ 587455 h 862408"/>
                <a:gd name="connsiteX26" fmla="*/ 289711 w 1062273"/>
                <a:gd name="connsiteY26" fmla="*/ 539169 h 862408"/>
                <a:gd name="connsiteX27" fmla="*/ 295746 w 1062273"/>
                <a:gd name="connsiteY27" fmla="*/ 530116 h 862408"/>
                <a:gd name="connsiteX28" fmla="*/ 298764 w 1062273"/>
                <a:gd name="connsiteY28" fmla="*/ 512009 h 862408"/>
                <a:gd name="connsiteX29" fmla="*/ 292728 w 1062273"/>
                <a:gd name="connsiteY29" fmla="*/ 499938 h 862408"/>
                <a:gd name="connsiteX30" fmla="*/ 301782 w 1062273"/>
                <a:gd name="connsiteY30" fmla="*/ 530116 h 862408"/>
                <a:gd name="connsiteX31" fmla="*/ 310835 w 1062273"/>
                <a:gd name="connsiteY31" fmla="*/ 539169 h 862408"/>
                <a:gd name="connsiteX32" fmla="*/ 319889 w 1062273"/>
                <a:gd name="connsiteY32" fmla="*/ 536152 h 862408"/>
                <a:gd name="connsiteX33" fmla="*/ 331960 w 1062273"/>
                <a:gd name="connsiteY33" fmla="*/ 515027 h 862408"/>
                <a:gd name="connsiteX34" fmla="*/ 344031 w 1062273"/>
                <a:gd name="connsiteY34" fmla="*/ 487867 h 862408"/>
                <a:gd name="connsiteX35" fmla="*/ 359120 w 1062273"/>
                <a:gd name="connsiteY35" fmla="*/ 460706 h 862408"/>
                <a:gd name="connsiteX36" fmla="*/ 365156 w 1062273"/>
                <a:gd name="connsiteY36" fmla="*/ 493902 h 862408"/>
                <a:gd name="connsiteX37" fmla="*/ 374210 w 1062273"/>
                <a:gd name="connsiteY37" fmla="*/ 499938 h 862408"/>
                <a:gd name="connsiteX38" fmla="*/ 389299 w 1062273"/>
                <a:gd name="connsiteY38" fmla="*/ 493902 h 862408"/>
                <a:gd name="connsiteX39" fmla="*/ 398352 w 1062273"/>
                <a:gd name="connsiteY39" fmla="*/ 490884 h 862408"/>
                <a:gd name="connsiteX40" fmla="*/ 401370 w 1062273"/>
                <a:gd name="connsiteY40" fmla="*/ 478813 h 862408"/>
                <a:gd name="connsiteX41" fmla="*/ 407406 w 1062273"/>
                <a:gd name="connsiteY41" fmla="*/ 469760 h 862408"/>
                <a:gd name="connsiteX42" fmla="*/ 410423 w 1062273"/>
                <a:gd name="connsiteY42" fmla="*/ 460706 h 862408"/>
                <a:gd name="connsiteX43" fmla="*/ 425513 w 1062273"/>
                <a:gd name="connsiteY43" fmla="*/ 484849 h 862408"/>
                <a:gd name="connsiteX44" fmla="*/ 440602 w 1062273"/>
                <a:gd name="connsiteY44" fmla="*/ 457688 h 862408"/>
                <a:gd name="connsiteX45" fmla="*/ 452673 w 1062273"/>
                <a:gd name="connsiteY45" fmla="*/ 436564 h 862408"/>
                <a:gd name="connsiteX46" fmla="*/ 470780 w 1062273"/>
                <a:gd name="connsiteY46" fmla="*/ 379225 h 862408"/>
                <a:gd name="connsiteX47" fmla="*/ 485869 w 1062273"/>
                <a:gd name="connsiteY47" fmla="*/ 346029 h 862408"/>
                <a:gd name="connsiteX48" fmla="*/ 497940 w 1062273"/>
                <a:gd name="connsiteY48" fmla="*/ 285672 h 862408"/>
                <a:gd name="connsiteX49" fmla="*/ 500958 w 1062273"/>
                <a:gd name="connsiteY49" fmla="*/ 231352 h 862408"/>
                <a:gd name="connsiteX50" fmla="*/ 506994 w 1062273"/>
                <a:gd name="connsiteY50" fmla="*/ 198156 h 862408"/>
                <a:gd name="connsiteX51" fmla="*/ 513029 w 1062273"/>
                <a:gd name="connsiteY51" fmla="*/ 183067 h 862408"/>
                <a:gd name="connsiteX52" fmla="*/ 513029 w 1062273"/>
                <a:gd name="connsiteY52" fmla="*/ 515027 h 862408"/>
                <a:gd name="connsiteX53" fmla="*/ 525101 w 1062273"/>
                <a:gd name="connsiteY53" fmla="*/ 563312 h 862408"/>
                <a:gd name="connsiteX54" fmla="*/ 531136 w 1062273"/>
                <a:gd name="connsiteY54" fmla="*/ 581419 h 862408"/>
                <a:gd name="connsiteX55" fmla="*/ 534154 w 1062273"/>
                <a:gd name="connsiteY55" fmla="*/ 593490 h 862408"/>
                <a:gd name="connsiteX56" fmla="*/ 543208 w 1062273"/>
                <a:gd name="connsiteY56" fmla="*/ 614615 h 862408"/>
                <a:gd name="connsiteX57" fmla="*/ 558297 w 1062273"/>
                <a:gd name="connsiteY57" fmla="*/ 668936 h 862408"/>
                <a:gd name="connsiteX58" fmla="*/ 555279 w 1062273"/>
                <a:gd name="connsiteY58" fmla="*/ 560294 h 862408"/>
                <a:gd name="connsiteX59" fmla="*/ 552261 w 1062273"/>
                <a:gd name="connsiteY59" fmla="*/ 466742 h 862408"/>
                <a:gd name="connsiteX60" fmla="*/ 549243 w 1062273"/>
                <a:gd name="connsiteY60" fmla="*/ 406385 h 862408"/>
                <a:gd name="connsiteX61" fmla="*/ 543208 w 1062273"/>
                <a:gd name="connsiteY61" fmla="*/ 394314 h 862408"/>
                <a:gd name="connsiteX62" fmla="*/ 540190 w 1062273"/>
                <a:gd name="connsiteY62" fmla="*/ 385261 h 862408"/>
                <a:gd name="connsiteX63" fmla="*/ 540190 w 1062273"/>
                <a:gd name="connsiteY63" fmla="*/ 430528 h 862408"/>
                <a:gd name="connsiteX64" fmla="*/ 555279 w 1062273"/>
                <a:gd name="connsiteY64" fmla="*/ 433546 h 862408"/>
                <a:gd name="connsiteX65" fmla="*/ 573386 w 1062273"/>
                <a:gd name="connsiteY65" fmla="*/ 430528 h 862408"/>
                <a:gd name="connsiteX66" fmla="*/ 582439 w 1062273"/>
                <a:gd name="connsiteY66" fmla="*/ 409403 h 862408"/>
                <a:gd name="connsiteX67" fmla="*/ 573386 w 1062273"/>
                <a:gd name="connsiteY67" fmla="*/ 400350 h 862408"/>
                <a:gd name="connsiteX68" fmla="*/ 579421 w 1062273"/>
                <a:gd name="connsiteY68" fmla="*/ 391296 h 862408"/>
                <a:gd name="connsiteX69" fmla="*/ 627707 w 1062273"/>
                <a:gd name="connsiteY69" fmla="*/ 382243 h 862408"/>
                <a:gd name="connsiteX70" fmla="*/ 666938 w 1062273"/>
                <a:gd name="connsiteY70" fmla="*/ 364136 h 862408"/>
                <a:gd name="connsiteX71" fmla="*/ 854043 w 1062273"/>
                <a:gd name="connsiteY71" fmla="*/ 279637 h 862408"/>
                <a:gd name="connsiteX72" fmla="*/ 941560 w 1062273"/>
                <a:gd name="connsiteY72" fmla="*/ 228334 h 862408"/>
                <a:gd name="connsiteX73" fmla="*/ 977774 w 1062273"/>
                <a:gd name="connsiteY73" fmla="*/ 207209 h 862408"/>
                <a:gd name="connsiteX74" fmla="*/ 1029077 w 1062273"/>
                <a:gd name="connsiteY74" fmla="*/ 180049 h 862408"/>
                <a:gd name="connsiteX75" fmla="*/ 1062273 w 1062273"/>
                <a:gd name="connsiteY75" fmla="*/ 146853 h 862408"/>
                <a:gd name="connsiteX76" fmla="*/ 1059255 w 1062273"/>
                <a:gd name="connsiteY76" fmla="*/ 137799 h 862408"/>
                <a:gd name="connsiteX77" fmla="*/ 1038130 w 1062273"/>
                <a:gd name="connsiteY77" fmla="*/ 143835 h 862408"/>
                <a:gd name="connsiteX78" fmla="*/ 1026059 w 1062273"/>
                <a:gd name="connsiteY78" fmla="*/ 158924 h 862408"/>
                <a:gd name="connsiteX79" fmla="*/ 1001916 w 1062273"/>
                <a:gd name="connsiteY79" fmla="*/ 186084 h 862408"/>
                <a:gd name="connsiteX80" fmla="*/ 935524 w 1062273"/>
                <a:gd name="connsiteY80" fmla="*/ 306797 h 862408"/>
                <a:gd name="connsiteX81" fmla="*/ 896293 w 1062273"/>
                <a:gd name="connsiteY81" fmla="*/ 373189 h 862408"/>
                <a:gd name="connsiteX82" fmla="*/ 844990 w 1062273"/>
                <a:gd name="connsiteY82" fmla="*/ 496920 h 862408"/>
                <a:gd name="connsiteX83" fmla="*/ 820847 w 1062273"/>
                <a:gd name="connsiteY83" fmla="*/ 545205 h 862408"/>
                <a:gd name="connsiteX84" fmla="*/ 820847 w 1062273"/>
                <a:gd name="connsiteY84" fmla="*/ 650829 h 862408"/>
                <a:gd name="connsiteX85" fmla="*/ 826883 w 1062273"/>
                <a:gd name="connsiteY85" fmla="*/ 662900 h 862408"/>
                <a:gd name="connsiteX86" fmla="*/ 817829 w 1062273"/>
                <a:gd name="connsiteY86" fmla="*/ 668936 h 862408"/>
                <a:gd name="connsiteX87" fmla="*/ 751437 w 1062273"/>
                <a:gd name="connsiteY87" fmla="*/ 674971 h 862408"/>
                <a:gd name="connsiteX88" fmla="*/ 703152 w 1062273"/>
                <a:gd name="connsiteY88" fmla="*/ 687043 h 862408"/>
                <a:gd name="connsiteX89" fmla="*/ 467762 w 1062273"/>
                <a:gd name="connsiteY89" fmla="*/ 705150 h 862408"/>
                <a:gd name="connsiteX90" fmla="*/ 380245 w 1062273"/>
                <a:gd name="connsiteY90" fmla="*/ 732310 h 862408"/>
                <a:gd name="connsiteX91" fmla="*/ 347049 w 1062273"/>
                <a:gd name="connsiteY91" fmla="*/ 741364 h 862408"/>
                <a:gd name="connsiteX92" fmla="*/ 331960 w 1062273"/>
                <a:gd name="connsiteY92" fmla="*/ 747399 h 862408"/>
                <a:gd name="connsiteX93" fmla="*/ 368174 w 1062273"/>
                <a:gd name="connsiteY93" fmla="*/ 741364 h 862408"/>
                <a:gd name="connsiteX0" fmla="*/ 0 w 1062273"/>
                <a:gd name="connsiteY0" fmla="*/ 527098 h 879584"/>
                <a:gd name="connsiteX1" fmla="*/ 138819 w 1062273"/>
                <a:gd name="connsiteY1" fmla="*/ 385261 h 879584"/>
                <a:gd name="connsiteX2" fmla="*/ 162962 w 1062273"/>
                <a:gd name="connsiteY2" fmla="*/ 336975 h 879584"/>
                <a:gd name="connsiteX3" fmla="*/ 178051 w 1062273"/>
                <a:gd name="connsiteY3" fmla="*/ 306797 h 879584"/>
                <a:gd name="connsiteX4" fmla="*/ 146972 w 1062273"/>
                <a:gd name="connsiteY4" fmla="*/ 35121 h 879584"/>
                <a:gd name="connsiteX5" fmla="*/ 193140 w 1062273"/>
                <a:gd name="connsiteY5" fmla="*/ 324904 h 879584"/>
                <a:gd name="connsiteX6" fmla="*/ 199176 w 1062273"/>
                <a:gd name="connsiteY6" fmla="*/ 367154 h 879584"/>
                <a:gd name="connsiteX7" fmla="*/ 202194 w 1062273"/>
                <a:gd name="connsiteY7" fmla="*/ 424492 h 879584"/>
                <a:gd name="connsiteX8" fmla="*/ 205212 w 1062273"/>
                <a:gd name="connsiteY8" fmla="*/ 454670 h 879584"/>
                <a:gd name="connsiteX9" fmla="*/ 208229 w 1062273"/>
                <a:gd name="connsiteY9" fmla="*/ 548223 h 879584"/>
                <a:gd name="connsiteX10" fmla="*/ 199176 w 1062273"/>
                <a:gd name="connsiteY10" fmla="*/ 677989 h 879584"/>
                <a:gd name="connsiteX11" fmla="*/ 196158 w 1062273"/>
                <a:gd name="connsiteY11" fmla="*/ 699114 h 879584"/>
                <a:gd name="connsiteX12" fmla="*/ 191339 w 1062273"/>
                <a:gd name="connsiteY12" fmla="*/ 879282 h 879584"/>
                <a:gd name="connsiteX13" fmla="*/ 172016 w 1062273"/>
                <a:gd name="connsiteY13" fmla="*/ 650829 h 879584"/>
                <a:gd name="connsiteX14" fmla="*/ 178051 w 1062273"/>
                <a:gd name="connsiteY14" fmla="*/ 629704 h 879584"/>
                <a:gd name="connsiteX15" fmla="*/ 181069 w 1062273"/>
                <a:gd name="connsiteY15" fmla="*/ 605562 h 879584"/>
                <a:gd name="connsiteX16" fmla="*/ 184087 w 1062273"/>
                <a:gd name="connsiteY16" fmla="*/ 557276 h 879584"/>
                <a:gd name="connsiteX17" fmla="*/ 193140 w 1062273"/>
                <a:gd name="connsiteY17" fmla="*/ 518045 h 879584"/>
                <a:gd name="connsiteX18" fmla="*/ 199176 w 1062273"/>
                <a:gd name="connsiteY18" fmla="*/ 496920 h 879584"/>
                <a:gd name="connsiteX19" fmla="*/ 205212 w 1062273"/>
                <a:gd name="connsiteY19" fmla="*/ 487867 h 879584"/>
                <a:gd name="connsiteX20" fmla="*/ 214265 w 1062273"/>
                <a:gd name="connsiteY20" fmla="*/ 493902 h 879584"/>
                <a:gd name="connsiteX21" fmla="*/ 226336 w 1062273"/>
                <a:gd name="connsiteY21" fmla="*/ 524080 h 879584"/>
                <a:gd name="connsiteX22" fmla="*/ 232372 w 1062273"/>
                <a:gd name="connsiteY22" fmla="*/ 536152 h 879584"/>
                <a:gd name="connsiteX23" fmla="*/ 241425 w 1062273"/>
                <a:gd name="connsiteY23" fmla="*/ 560294 h 879584"/>
                <a:gd name="connsiteX24" fmla="*/ 250479 w 1062273"/>
                <a:gd name="connsiteY24" fmla="*/ 581419 h 879584"/>
                <a:gd name="connsiteX25" fmla="*/ 262550 w 1062273"/>
                <a:gd name="connsiteY25" fmla="*/ 587455 h 879584"/>
                <a:gd name="connsiteX26" fmla="*/ 289711 w 1062273"/>
                <a:gd name="connsiteY26" fmla="*/ 539169 h 879584"/>
                <a:gd name="connsiteX27" fmla="*/ 295746 w 1062273"/>
                <a:gd name="connsiteY27" fmla="*/ 530116 h 879584"/>
                <a:gd name="connsiteX28" fmla="*/ 298764 w 1062273"/>
                <a:gd name="connsiteY28" fmla="*/ 512009 h 879584"/>
                <a:gd name="connsiteX29" fmla="*/ 292728 w 1062273"/>
                <a:gd name="connsiteY29" fmla="*/ 499938 h 879584"/>
                <a:gd name="connsiteX30" fmla="*/ 301782 w 1062273"/>
                <a:gd name="connsiteY30" fmla="*/ 530116 h 879584"/>
                <a:gd name="connsiteX31" fmla="*/ 310835 w 1062273"/>
                <a:gd name="connsiteY31" fmla="*/ 539169 h 879584"/>
                <a:gd name="connsiteX32" fmla="*/ 319889 w 1062273"/>
                <a:gd name="connsiteY32" fmla="*/ 536152 h 879584"/>
                <a:gd name="connsiteX33" fmla="*/ 331960 w 1062273"/>
                <a:gd name="connsiteY33" fmla="*/ 515027 h 879584"/>
                <a:gd name="connsiteX34" fmla="*/ 344031 w 1062273"/>
                <a:gd name="connsiteY34" fmla="*/ 487867 h 879584"/>
                <a:gd name="connsiteX35" fmla="*/ 359120 w 1062273"/>
                <a:gd name="connsiteY35" fmla="*/ 460706 h 879584"/>
                <a:gd name="connsiteX36" fmla="*/ 365156 w 1062273"/>
                <a:gd name="connsiteY36" fmla="*/ 493902 h 879584"/>
                <a:gd name="connsiteX37" fmla="*/ 374210 w 1062273"/>
                <a:gd name="connsiteY37" fmla="*/ 499938 h 879584"/>
                <a:gd name="connsiteX38" fmla="*/ 389299 w 1062273"/>
                <a:gd name="connsiteY38" fmla="*/ 493902 h 879584"/>
                <a:gd name="connsiteX39" fmla="*/ 398352 w 1062273"/>
                <a:gd name="connsiteY39" fmla="*/ 490884 h 879584"/>
                <a:gd name="connsiteX40" fmla="*/ 401370 w 1062273"/>
                <a:gd name="connsiteY40" fmla="*/ 478813 h 879584"/>
                <a:gd name="connsiteX41" fmla="*/ 407406 w 1062273"/>
                <a:gd name="connsiteY41" fmla="*/ 469760 h 879584"/>
                <a:gd name="connsiteX42" fmla="*/ 410423 w 1062273"/>
                <a:gd name="connsiteY42" fmla="*/ 460706 h 879584"/>
                <a:gd name="connsiteX43" fmla="*/ 425513 w 1062273"/>
                <a:gd name="connsiteY43" fmla="*/ 484849 h 879584"/>
                <a:gd name="connsiteX44" fmla="*/ 440602 w 1062273"/>
                <a:gd name="connsiteY44" fmla="*/ 457688 h 879584"/>
                <a:gd name="connsiteX45" fmla="*/ 452673 w 1062273"/>
                <a:gd name="connsiteY45" fmla="*/ 436564 h 879584"/>
                <a:gd name="connsiteX46" fmla="*/ 470780 w 1062273"/>
                <a:gd name="connsiteY46" fmla="*/ 379225 h 879584"/>
                <a:gd name="connsiteX47" fmla="*/ 485869 w 1062273"/>
                <a:gd name="connsiteY47" fmla="*/ 346029 h 879584"/>
                <a:gd name="connsiteX48" fmla="*/ 497940 w 1062273"/>
                <a:gd name="connsiteY48" fmla="*/ 285672 h 879584"/>
                <a:gd name="connsiteX49" fmla="*/ 500958 w 1062273"/>
                <a:gd name="connsiteY49" fmla="*/ 231352 h 879584"/>
                <a:gd name="connsiteX50" fmla="*/ 506994 w 1062273"/>
                <a:gd name="connsiteY50" fmla="*/ 198156 h 879584"/>
                <a:gd name="connsiteX51" fmla="*/ 513029 w 1062273"/>
                <a:gd name="connsiteY51" fmla="*/ 183067 h 879584"/>
                <a:gd name="connsiteX52" fmla="*/ 513029 w 1062273"/>
                <a:gd name="connsiteY52" fmla="*/ 515027 h 879584"/>
                <a:gd name="connsiteX53" fmla="*/ 525101 w 1062273"/>
                <a:gd name="connsiteY53" fmla="*/ 563312 h 879584"/>
                <a:gd name="connsiteX54" fmla="*/ 531136 w 1062273"/>
                <a:gd name="connsiteY54" fmla="*/ 581419 h 879584"/>
                <a:gd name="connsiteX55" fmla="*/ 534154 w 1062273"/>
                <a:gd name="connsiteY55" fmla="*/ 593490 h 879584"/>
                <a:gd name="connsiteX56" fmla="*/ 543208 w 1062273"/>
                <a:gd name="connsiteY56" fmla="*/ 614615 h 879584"/>
                <a:gd name="connsiteX57" fmla="*/ 558297 w 1062273"/>
                <a:gd name="connsiteY57" fmla="*/ 668936 h 879584"/>
                <a:gd name="connsiteX58" fmla="*/ 555279 w 1062273"/>
                <a:gd name="connsiteY58" fmla="*/ 560294 h 879584"/>
                <a:gd name="connsiteX59" fmla="*/ 552261 w 1062273"/>
                <a:gd name="connsiteY59" fmla="*/ 466742 h 879584"/>
                <a:gd name="connsiteX60" fmla="*/ 549243 w 1062273"/>
                <a:gd name="connsiteY60" fmla="*/ 406385 h 879584"/>
                <a:gd name="connsiteX61" fmla="*/ 543208 w 1062273"/>
                <a:gd name="connsiteY61" fmla="*/ 394314 h 879584"/>
                <a:gd name="connsiteX62" fmla="*/ 540190 w 1062273"/>
                <a:gd name="connsiteY62" fmla="*/ 385261 h 879584"/>
                <a:gd name="connsiteX63" fmla="*/ 540190 w 1062273"/>
                <a:gd name="connsiteY63" fmla="*/ 430528 h 879584"/>
                <a:gd name="connsiteX64" fmla="*/ 555279 w 1062273"/>
                <a:gd name="connsiteY64" fmla="*/ 433546 h 879584"/>
                <a:gd name="connsiteX65" fmla="*/ 573386 w 1062273"/>
                <a:gd name="connsiteY65" fmla="*/ 430528 h 879584"/>
                <a:gd name="connsiteX66" fmla="*/ 582439 w 1062273"/>
                <a:gd name="connsiteY66" fmla="*/ 409403 h 879584"/>
                <a:gd name="connsiteX67" fmla="*/ 573386 w 1062273"/>
                <a:gd name="connsiteY67" fmla="*/ 400350 h 879584"/>
                <a:gd name="connsiteX68" fmla="*/ 579421 w 1062273"/>
                <a:gd name="connsiteY68" fmla="*/ 391296 h 879584"/>
                <a:gd name="connsiteX69" fmla="*/ 627707 w 1062273"/>
                <a:gd name="connsiteY69" fmla="*/ 382243 h 879584"/>
                <a:gd name="connsiteX70" fmla="*/ 666938 w 1062273"/>
                <a:gd name="connsiteY70" fmla="*/ 364136 h 879584"/>
                <a:gd name="connsiteX71" fmla="*/ 854043 w 1062273"/>
                <a:gd name="connsiteY71" fmla="*/ 279637 h 879584"/>
                <a:gd name="connsiteX72" fmla="*/ 941560 w 1062273"/>
                <a:gd name="connsiteY72" fmla="*/ 228334 h 879584"/>
                <a:gd name="connsiteX73" fmla="*/ 977774 w 1062273"/>
                <a:gd name="connsiteY73" fmla="*/ 207209 h 879584"/>
                <a:gd name="connsiteX74" fmla="*/ 1029077 w 1062273"/>
                <a:gd name="connsiteY74" fmla="*/ 180049 h 879584"/>
                <a:gd name="connsiteX75" fmla="*/ 1062273 w 1062273"/>
                <a:gd name="connsiteY75" fmla="*/ 146853 h 879584"/>
                <a:gd name="connsiteX76" fmla="*/ 1059255 w 1062273"/>
                <a:gd name="connsiteY76" fmla="*/ 137799 h 879584"/>
                <a:gd name="connsiteX77" fmla="*/ 1038130 w 1062273"/>
                <a:gd name="connsiteY77" fmla="*/ 143835 h 879584"/>
                <a:gd name="connsiteX78" fmla="*/ 1026059 w 1062273"/>
                <a:gd name="connsiteY78" fmla="*/ 158924 h 879584"/>
                <a:gd name="connsiteX79" fmla="*/ 1001916 w 1062273"/>
                <a:gd name="connsiteY79" fmla="*/ 186084 h 879584"/>
                <a:gd name="connsiteX80" fmla="*/ 935524 w 1062273"/>
                <a:gd name="connsiteY80" fmla="*/ 306797 h 879584"/>
                <a:gd name="connsiteX81" fmla="*/ 896293 w 1062273"/>
                <a:gd name="connsiteY81" fmla="*/ 373189 h 879584"/>
                <a:gd name="connsiteX82" fmla="*/ 844990 w 1062273"/>
                <a:gd name="connsiteY82" fmla="*/ 496920 h 879584"/>
                <a:gd name="connsiteX83" fmla="*/ 820847 w 1062273"/>
                <a:gd name="connsiteY83" fmla="*/ 545205 h 879584"/>
                <a:gd name="connsiteX84" fmla="*/ 820847 w 1062273"/>
                <a:gd name="connsiteY84" fmla="*/ 650829 h 879584"/>
                <a:gd name="connsiteX85" fmla="*/ 826883 w 1062273"/>
                <a:gd name="connsiteY85" fmla="*/ 662900 h 879584"/>
                <a:gd name="connsiteX86" fmla="*/ 817829 w 1062273"/>
                <a:gd name="connsiteY86" fmla="*/ 668936 h 879584"/>
                <a:gd name="connsiteX87" fmla="*/ 751437 w 1062273"/>
                <a:gd name="connsiteY87" fmla="*/ 674971 h 879584"/>
                <a:gd name="connsiteX88" fmla="*/ 703152 w 1062273"/>
                <a:gd name="connsiteY88" fmla="*/ 687043 h 879584"/>
                <a:gd name="connsiteX89" fmla="*/ 467762 w 1062273"/>
                <a:gd name="connsiteY89" fmla="*/ 705150 h 879584"/>
                <a:gd name="connsiteX90" fmla="*/ 380245 w 1062273"/>
                <a:gd name="connsiteY90" fmla="*/ 732310 h 879584"/>
                <a:gd name="connsiteX91" fmla="*/ 347049 w 1062273"/>
                <a:gd name="connsiteY91" fmla="*/ 741364 h 879584"/>
                <a:gd name="connsiteX92" fmla="*/ 331960 w 1062273"/>
                <a:gd name="connsiteY92" fmla="*/ 747399 h 879584"/>
                <a:gd name="connsiteX93" fmla="*/ 368174 w 1062273"/>
                <a:gd name="connsiteY93" fmla="*/ 741364 h 879584"/>
                <a:gd name="connsiteX0" fmla="*/ 0 w 1062273"/>
                <a:gd name="connsiteY0" fmla="*/ 527098 h 879584"/>
                <a:gd name="connsiteX1" fmla="*/ 138819 w 1062273"/>
                <a:gd name="connsiteY1" fmla="*/ 385261 h 879584"/>
                <a:gd name="connsiteX2" fmla="*/ 162962 w 1062273"/>
                <a:gd name="connsiteY2" fmla="*/ 336975 h 879584"/>
                <a:gd name="connsiteX3" fmla="*/ 178051 w 1062273"/>
                <a:gd name="connsiteY3" fmla="*/ 306797 h 879584"/>
                <a:gd name="connsiteX4" fmla="*/ 146972 w 1062273"/>
                <a:gd name="connsiteY4" fmla="*/ 35121 h 879584"/>
                <a:gd name="connsiteX5" fmla="*/ 193140 w 1062273"/>
                <a:gd name="connsiteY5" fmla="*/ 324904 h 879584"/>
                <a:gd name="connsiteX6" fmla="*/ 199176 w 1062273"/>
                <a:gd name="connsiteY6" fmla="*/ 367154 h 879584"/>
                <a:gd name="connsiteX7" fmla="*/ 202194 w 1062273"/>
                <a:gd name="connsiteY7" fmla="*/ 424492 h 879584"/>
                <a:gd name="connsiteX8" fmla="*/ 205212 w 1062273"/>
                <a:gd name="connsiteY8" fmla="*/ 454670 h 879584"/>
                <a:gd name="connsiteX9" fmla="*/ 208229 w 1062273"/>
                <a:gd name="connsiteY9" fmla="*/ 548223 h 879584"/>
                <a:gd name="connsiteX10" fmla="*/ 199176 w 1062273"/>
                <a:gd name="connsiteY10" fmla="*/ 677989 h 879584"/>
                <a:gd name="connsiteX11" fmla="*/ 196158 w 1062273"/>
                <a:gd name="connsiteY11" fmla="*/ 699114 h 879584"/>
                <a:gd name="connsiteX12" fmla="*/ 191339 w 1062273"/>
                <a:gd name="connsiteY12" fmla="*/ 879282 h 879584"/>
                <a:gd name="connsiteX13" fmla="*/ 172016 w 1062273"/>
                <a:gd name="connsiteY13" fmla="*/ 650829 h 879584"/>
                <a:gd name="connsiteX14" fmla="*/ 178051 w 1062273"/>
                <a:gd name="connsiteY14" fmla="*/ 629704 h 879584"/>
                <a:gd name="connsiteX15" fmla="*/ 181069 w 1062273"/>
                <a:gd name="connsiteY15" fmla="*/ 605562 h 879584"/>
                <a:gd name="connsiteX16" fmla="*/ 184087 w 1062273"/>
                <a:gd name="connsiteY16" fmla="*/ 557276 h 879584"/>
                <a:gd name="connsiteX17" fmla="*/ 193140 w 1062273"/>
                <a:gd name="connsiteY17" fmla="*/ 518045 h 879584"/>
                <a:gd name="connsiteX18" fmla="*/ 199176 w 1062273"/>
                <a:gd name="connsiteY18" fmla="*/ 496920 h 879584"/>
                <a:gd name="connsiteX19" fmla="*/ 205212 w 1062273"/>
                <a:gd name="connsiteY19" fmla="*/ 487867 h 879584"/>
                <a:gd name="connsiteX20" fmla="*/ 214265 w 1062273"/>
                <a:gd name="connsiteY20" fmla="*/ 493902 h 879584"/>
                <a:gd name="connsiteX21" fmla="*/ 226336 w 1062273"/>
                <a:gd name="connsiteY21" fmla="*/ 524080 h 879584"/>
                <a:gd name="connsiteX22" fmla="*/ 232372 w 1062273"/>
                <a:gd name="connsiteY22" fmla="*/ 536152 h 879584"/>
                <a:gd name="connsiteX23" fmla="*/ 241425 w 1062273"/>
                <a:gd name="connsiteY23" fmla="*/ 560294 h 879584"/>
                <a:gd name="connsiteX24" fmla="*/ 250479 w 1062273"/>
                <a:gd name="connsiteY24" fmla="*/ 581419 h 879584"/>
                <a:gd name="connsiteX25" fmla="*/ 262550 w 1062273"/>
                <a:gd name="connsiteY25" fmla="*/ 587455 h 879584"/>
                <a:gd name="connsiteX26" fmla="*/ 289711 w 1062273"/>
                <a:gd name="connsiteY26" fmla="*/ 539169 h 879584"/>
                <a:gd name="connsiteX27" fmla="*/ 295746 w 1062273"/>
                <a:gd name="connsiteY27" fmla="*/ 530116 h 879584"/>
                <a:gd name="connsiteX28" fmla="*/ 298764 w 1062273"/>
                <a:gd name="connsiteY28" fmla="*/ 512009 h 879584"/>
                <a:gd name="connsiteX29" fmla="*/ 292728 w 1062273"/>
                <a:gd name="connsiteY29" fmla="*/ 499938 h 879584"/>
                <a:gd name="connsiteX30" fmla="*/ 301782 w 1062273"/>
                <a:gd name="connsiteY30" fmla="*/ 530116 h 879584"/>
                <a:gd name="connsiteX31" fmla="*/ 310835 w 1062273"/>
                <a:gd name="connsiteY31" fmla="*/ 539169 h 879584"/>
                <a:gd name="connsiteX32" fmla="*/ 319889 w 1062273"/>
                <a:gd name="connsiteY32" fmla="*/ 536152 h 879584"/>
                <a:gd name="connsiteX33" fmla="*/ 331960 w 1062273"/>
                <a:gd name="connsiteY33" fmla="*/ 515027 h 879584"/>
                <a:gd name="connsiteX34" fmla="*/ 344031 w 1062273"/>
                <a:gd name="connsiteY34" fmla="*/ 487867 h 879584"/>
                <a:gd name="connsiteX35" fmla="*/ 359120 w 1062273"/>
                <a:gd name="connsiteY35" fmla="*/ 460706 h 879584"/>
                <a:gd name="connsiteX36" fmla="*/ 365156 w 1062273"/>
                <a:gd name="connsiteY36" fmla="*/ 493902 h 879584"/>
                <a:gd name="connsiteX37" fmla="*/ 374210 w 1062273"/>
                <a:gd name="connsiteY37" fmla="*/ 499938 h 879584"/>
                <a:gd name="connsiteX38" fmla="*/ 389299 w 1062273"/>
                <a:gd name="connsiteY38" fmla="*/ 493902 h 879584"/>
                <a:gd name="connsiteX39" fmla="*/ 398352 w 1062273"/>
                <a:gd name="connsiteY39" fmla="*/ 490884 h 879584"/>
                <a:gd name="connsiteX40" fmla="*/ 401370 w 1062273"/>
                <a:gd name="connsiteY40" fmla="*/ 478813 h 879584"/>
                <a:gd name="connsiteX41" fmla="*/ 407406 w 1062273"/>
                <a:gd name="connsiteY41" fmla="*/ 469760 h 879584"/>
                <a:gd name="connsiteX42" fmla="*/ 410423 w 1062273"/>
                <a:gd name="connsiteY42" fmla="*/ 460706 h 879584"/>
                <a:gd name="connsiteX43" fmla="*/ 425513 w 1062273"/>
                <a:gd name="connsiteY43" fmla="*/ 484849 h 879584"/>
                <a:gd name="connsiteX44" fmla="*/ 440602 w 1062273"/>
                <a:gd name="connsiteY44" fmla="*/ 457688 h 879584"/>
                <a:gd name="connsiteX45" fmla="*/ 452673 w 1062273"/>
                <a:gd name="connsiteY45" fmla="*/ 436564 h 879584"/>
                <a:gd name="connsiteX46" fmla="*/ 470780 w 1062273"/>
                <a:gd name="connsiteY46" fmla="*/ 379225 h 879584"/>
                <a:gd name="connsiteX47" fmla="*/ 485869 w 1062273"/>
                <a:gd name="connsiteY47" fmla="*/ 346029 h 879584"/>
                <a:gd name="connsiteX48" fmla="*/ 497940 w 1062273"/>
                <a:gd name="connsiteY48" fmla="*/ 285672 h 879584"/>
                <a:gd name="connsiteX49" fmla="*/ 500958 w 1062273"/>
                <a:gd name="connsiteY49" fmla="*/ 231352 h 879584"/>
                <a:gd name="connsiteX50" fmla="*/ 506994 w 1062273"/>
                <a:gd name="connsiteY50" fmla="*/ 198156 h 879584"/>
                <a:gd name="connsiteX51" fmla="*/ 513029 w 1062273"/>
                <a:gd name="connsiteY51" fmla="*/ 183067 h 879584"/>
                <a:gd name="connsiteX52" fmla="*/ 513029 w 1062273"/>
                <a:gd name="connsiteY52" fmla="*/ 515027 h 879584"/>
                <a:gd name="connsiteX53" fmla="*/ 525101 w 1062273"/>
                <a:gd name="connsiteY53" fmla="*/ 563312 h 879584"/>
                <a:gd name="connsiteX54" fmla="*/ 531136 w 1062273"/>
                <a:gd name="connsiteY54" fmla="*/ 581419 h 879584"/>
                <a:gd name="connsiteX55" fmla="*/ 534154 w 1062273"/>
                <a:gd name="connsiteY55" fmla="*/ 593490 h 879584"/>
                <a:gd name="connsiteX56" fmla="*/ 543208 w 1062273"/>
                <a:gd name="connsiteY56" fmla="*/ 614615 h 879584"/>
                <a:gd name="connsiteX57" fmla="*/ 558297 w 1062273"/>
                <a:gd name="connsiteY57" fmla="*/ 668936 h 879584"/>
                <a:gd name="connsiteX58" fmla="*/ 555279 w 1062273"/>
                <a:gd name="connsiteY58" fmla="*/ 560294 h 879584"/>
                <a:gd name="connsiteX59" fmla="*/ 552261 w 1062273"/>
                <a:gd name="connsiteY59" fmla="*/ 466742 h 879584"/>
                <a:gd name="connsiteX60" fmla="*/ 549243 w 1062273"/>
                <a:gd name="connsiteY60" fmla="*/ 406385 h 879584"/>
                <a:gd name="connsiteX61" fmla="*/ 543208 w 1062273"/>
                <a:gd name="connsiteY61" fmla="*/ 394314 h 879584"/>
                <a:gd name="connsiteX62" fmla="*/ 540190 w 1062273"/>
                <a:gd name="connsiteY62" fmla="*/ 385261 h 879584"/>
                <a:gd name="connsiteX63" fmla="*/ 540190 w 1062273"/>
                <a:gd name="connsiteY63" fmla="*/ 430528 h 879584"/>
                <a:gd name="connsiteX64" fmla="*/ 555279 w 1062273"/>
                <a:gd name="connsiteY64" fmla="*/ 433546 h 879584"/>
                <a:gd name="connsiteX65" fmla="*/ 573386 w 1062273"/>
                <a:gd name="connsiteY65" fmla="*/ 430528 h 879584"/>
                <a:gd name="connsiteX66" fmla="*/ 582439 w 1062273"/>
                <a:gd name="connsiteY66" fmla="*/ 409403 h 879584"/>
                <a:gd name="connsiteX67" fmla="*/ 573386 w 1062273"/>
                <a:gd name="connsiteY67" fmla="*/ 400350 h 879584"/>
                <a:gd name="connsiteX68" fmla="*/ 579421 w 1062273"/>
                <a:gd name="connsiteY68" fmla="*/ 391296 h 879584"/>
                <a:gd name="connsiteX69" fmla="*/ 627707 w 1062273"/>
                <a:gd name="connsiteY69" fmla="*/ 382243 h 879584"/>
                <a:gd name="connsiteX70" fmla="*/ 666938 w 1062273"/>
                <a:gd name="connsiteY70" fmla="*/ 364136 h 879584"/>
                <a:gd name="connsiteX71" fmla="*/ 854043 w 1062273"/>
                <a:gd name="connsiteY71" fmla="*/ 279637 h 879584"/>
                <a:gd name="connsiteX72" fmla="*/ 941560 w 1062273"/>
                <a:gd name="connsiteY72" fmla="*/ 228334 h 879584"/>
                <a:gd name="connsiteX73" fmla="*/ 977774 w 1062273"/>
                <a:gd name="connsiteY73" fmla="*/ 207209 h 879584"/>
                <a:gd name="connsiteX74" fmla="*/ 1029077 w 1062273"/>
                <a:gd name="connsiteY74" fmla="*/ 180049 h 879584"/>
                <a:gd name="connsiteX75" fmla="*/ 1062273 w 1062273"/>
                <a:gd name="connsiteY75" fmla="*/ 146853 h 879584"/>
                <a:gd name="connsiteX76" fmla="*/ 1059255 w 1062273"/>
                <a:gd name="connsiteY76" fmla="*/ 137799 h 879584"/>
                <a:gd name="connsiteX77" fmla="*/ 1038130 w 1062273"/>
                <a:gd name="connsiteY77" fmla="*/ 143835 h 879584"/>
                <a:gd name="connsiteX78" fmla="*/ 1026059 w 1062273"/>
                <a:gd name="connsiteY78" fmla="*/ 158924 h 879584"/>
                <a:gd name="connsiteX79" fmla="*/ 1001916 w 1062273"/>
                <a:gd name="connsiteY79" fmla="*/ 186084 h 879584"/>
                <a:gd name="connsiteX80" fmla="*/ 935524 w 1062273"/>
                <a:gd name="connsiteY80" fmla="*/ 306797 h 879584"/>
                <a:gd name="connsiteX81" fmla="*/ 896293 w 1062273"/>
                <a:gd name="connsiteY81" fmla="*/ 373189 h 879584"/>
                <a:gd name="connsiteX82" fmla="*/ 844990 w 1062273"/>
                <a:gd name="connsiteY82" fmla="*/ 496920 h 879584"/>
                <a:gd name="connsiteX83" fmla="*/ 820847 w 1062273"/>
                <a:gd name="connsiteY83" fmla="*/ 545205 h 879584"/>
                <a:gd name="connsiteX84" fmla="*/ 820847 w 1062273"/>
                <a:gd name="connsiteY84" fmla="*/ 650829 h 879584"/>
                <a:gd name="connsiteX85" fmla="*/ 826883 w 1062273"/>
                <a:gd name="connsiteY85" fmla="*/ 662900 h 879584"/>
                <a:gd name="connsiteX86" fmla="*/ 817829 w 1062273"/>
                <a:gd name="connsiteY86" fmla="*/ 668936 h 879584"/>
                <a:gd name="connsiteX87" fmla="*/ 751437 w 1062273"/>
                <a:gd name="connsiteY87" fmla="*/ 674971 h 879584"/>
                <a:gd name="connsiteX88" fmla="*/ 703152 w 1062273"/>
                <a:gd name="connsiteY88" fmla="*/ 687043 h 879584"/>
                <a:gd name="connsiteX89" fmla="*/ 467762 w 1062273"/>
                <a:gd name="connsiteY89" fmla="*/ 705150 h 879584"/>
                <a:gd name="connsiteX90" fmla="*/ 380245 w 1062273"/>
                <a:gd name="connsiteY90" fmla="*/ 732310 h 879584"/>
                <a:gd name="connsiteX91" fmla="*/ 347049 w 1062273"/>
                <a:gd name="connsiteY91" fmla="*/ 741364 h 879584"/>
                <a:gd name="connsiteX92" fmla="*/ 331960 w 1062273"/>
                <a:gd name="connsiteY92" fmla="*/ 747399 h 879584"/>
                <a:gd name="connsiteX93" fmla="*/ 368174 w 1062273"/>
                <a:gd name="connsiteY93" fmla="*/ 741364 h 879584"/>
                <a:gd name="connsiteX0" fmla="*/ 0 w 1062273"/>
                <a:gd name="connsiteY0" fmla="*/ 527098 h 879282"/>
                <a:gd name="connsiteX1" fmla="*/ 138819 w 1062273"/>
                <a:gd name="connsiteY1" fmla="*/ 385261 h 879282"/>
                <a:gd name="connsiteX2" fmla="*/ 162962 w 1062273"/>
                <a:gd name="connsiteY2" fmla="*/ 336975 h 879282"/>
                <a:gd name="connsiteX3" fmla="*/ 178051 w 1062273"/>
                <a:gd name="connsiteY3" fmla="*/ 306797 h 879282"/>
                <a:gd name="connsiteX4" fmla="*/ 146972 w 1062273"/>
                <a:gd name="connsiteY4" fmla="*/ 35121 h 879282"/>
                <a:gd name="connsiteX5" fmla="*/ 193140 w 1062273"/>
                <a:gd name="connsiteY5" fmla="*/ 324904 h 879282"/>
                <a:gd name="connsiteX6" fmla="*/ 199176 w 1062273"/>
                <a:gd name="connsiteY6" fmla="*/ 367154 h 879282"/>
                <a:gd name="connsiteX7" fmla="*/ 202194 w 1062273"/>
                <a:gd name="connsiteY7" fmla="*/ 424492 h 879282"/>
                <a:gd name="connsiteX8" fmla="*/ 205212 w 1062273"/>
                <a:gd name="connsiteY8" fmla="*/ 454670 h 879282"/>
                <a:gd name="connsiteX9" fmla="*/ 208229 w 1062273"/>
                <a:gd name="connsiteY9" fmla="*/ 548223 h 879282"/>
                <a:gd name="connsiteX10" fmla="*/ 199176 w 1062273"/>
                <a:gd name="connsiteY10" fmla="*/ 677989 h 879282"/>
                <a:gd name="connsiteX11" fmla="*/ 196158 w 1062273"/>
                <a:gd name="connsiteY11" fmla="*/ 699114 h 879282"/>
                <a:gd name="connsiteX12" fmla="*/ 191339 w 1062273"/>
                <a:gd name="connsiteY12" fmla="*/ 879282 h 879282"/>
                <a:gd name="connsiteX13" fmla="*/ 172016 w 1062273"/>
                <a:gd name="connsiteY13" fmla="*/ 650829 h 879282"/>
                <a:gd name="connsiteX14" fmla="*/ 178051 w 1062273"/>
                <a:gd name="connsiteY14" fmla="*/ 629704 h 879282"/>
                <a:gd name="connsiteX15" fmla="*/ 181069 w 1062273"/>
                <a:gd name="connsiteY15" fmla="*/ 605562 h 879282"/>
                <a:gd name="connsiteX16" fmla="*/ 184087 w 1062273"/>
                <a:gd name="connsiteY16" fmla="*/ 557276 h 879282"/>
                <a:gd name="connsiteX17" fmla="*/ 193140 w 1062273"/>
                <a:gd name="connsiteY17" fmla="*/ 518045 h 879282"/>
                <a:gd name="connsiteX18" fmla="*/ 199176 w 1062273"/>
                <a:gd name="connsiteY18" fmla="*/ 496920 h 879282"/>
                <a:gd name="connsiteX19" fmla="*/ 205212 w 1062273"/>
                <a:gd name="connsiteY19" fmla="*/ 487867 h 879282"/>
                <a:gd name="connsiteX20" fmla="*/ 214265 w 1062273"/>
                <a:gd name="connsiteY20" fmla="*/ 493902 h 879282"/>
                <a:gd name="connsiteX21" fmla="*/ 226336 w 1062273"/>
                <a:gd name="connsiteY21" fmla="*/ 524080 h 879282"/>
                <a:gd name="connsiteX22" fmla="*/ 232372 w 1062273"/>
                <a:gd name="connsiteY22" fmla="*/ 536152 h 879282"/>
                <a:gd name="connsiteX23" fmla="*/ 241425 w 1062273"/>
                <a:gd name="connsiteY23" fmla="*/ 560294 h 879282"/>
                <a:gd name="connsiteX24" fmla="*/ 250479 w 1062273"/>
                <a:gd name="connsiteY24" fmla="*/ 581419 h 879282"/>
                <a:gd name="connsiteX25" fmla="*/ 262550 w 1062273"/>
                <a:gd name="connsiteY25" fmla="*/ 587455 h 879282"/>
                <a:gd name="connsiteX26" fmla="*/ 289711 w 1062273"/>
                <a:gd name="connsiteY26" fmla="*/ 539169 h 879282"/>
                <a:gd name="connsiteX27" fmla="*/ 295746 w 1062273"/>
                <a:gd name="connsiteY27" fmla="*/ 530116 h 879282"/>
                <a:gd name="connsiteX28" fmla="*/ 298764 w 1062273"/>
                <a:gd name="connsiteY28" fmla="*/ 512009 h 879282"/>
                <a:gd name="connsiteX29" fmla="*/ 292728 w 1062273"/>
                <a:gd name="connsiteY29" fmla="*/ 499938 h 879282"/>
                <a:gd name="connsiteX30" fmla="*/ 301782 w 1062273"/>
                <a:gd name="connsiteY30" fmla="*/ 530116 h 879282"/>
                <a:gd name="connsiteX31" fmla="*/ 310835 w 1062273"/>
                <a:gd name="connsiteY31" fmla="*/ 539169 h 879282"/>
                <a:gd name="connsiteX32" fmla="*/ 319889 w 1062273"/>
                <a:gd name="connsiteY32" fmla="*/ 536152 h 879282"/>
                <a:gd name="connsiteX33" fmla="*/ 331960 w 1062273"/>
                <a:gd name="connsiteY33" fmla="*/ 515027 h 879282"/>
                <a:gd name="connsiteX34" fmla="*/ 344031 w 1062273"/>
                <a:gd name="connsiteY34" fmla="*/ 487867 h 879282"/>
                <a:gd name="connsiteX35" fmla="*/ 359120 w 1062273"/>
                <a:gd name="connsiteY35" fmla="*/ 460706 h 879282"/>
                <a:gd name="connsiteX36" fmla="*/ 365156 w 1062273"/>
                <a:gd name="connsiteY36" fmla="*/ 493902 h 879282"/>
                <a:gd name="connsiteX37" fmla="*/ 374210 w 1062273"/>
                <a:gd name="connsiteY37" fmla="*/ 499938 h 879282"/>
                <a:gd name="connsiteX38" fmla="*/ 389299 w 1062273"/>
                <a:gd name="connsiteY38" fmla="*/ 493902 h 879282"/>
                <a:gd name="connsiteX39" fmla="*/ 398352 w 1062273"/>
                <a:gd name="connsiteY39" fmla="*/ 490884 h 879282"/>
                <a:gd name="connsiteX40" fmla="*/ 401370 w 1062273"/>
                <a:gd name="connsiteY40" fmla="*/ 478813 h 879282"/>
                <a:gd name="connsiteX41" fmla="*/ 407406 w 1062273"/>
                <a:gd name="connsiteY41" fmla="*/ 469760 h 879282"/>
                <a:gd name="connsiteX42" fmla="*/ 410423 w 1062273"/>
                <a:gd name="connsiteY42" fmla="*/ 460706 h 879282"/>
                <a:gd name="connsiteX43" fmla="*/ 425513 w 1062273"/>
                <a:gd name="connsiteY43" fmla="*/ 484849 h 879282"/>
                <a:gd name="connsiteX44" fmla="*/ 440602 w 1062273"/>
                <a:gd name="connsiteY44" fmla="*/ 457688 h 879282"/>
                <a:gd name="connsiteX45" fmla="*/ 452673 w 1062273"/>
                <a:gd name="connsiteY45" fmla="*/ 436564 h 879282"/>
                <a:gd name="connsiteX46" fmla="*/ 470780 w 1062273"/>
                <a:gd name="connsiteY46" fmla="*/ 379225 h 879282"/>
                <a:gd name="connsiteX47" fmla="*/ 485869 w 1062273"/>
                <a:gd name="connsiteY47" fmla="*/ 346029 h 879282"/>
                <a:gd name="connsiteX48" fmla="*/ 497940 w 1062273"/>
                <a:gd name="connsiteY48" fmla="*/ 285672 h 879282"/>
                <a:gd name="connsiteX49" fmla="*/ 500958 w 1062273"/>
                <a:gd name="connsiteY49" fmla="*/ 231352 h 879282"/>
                <a:gd name="connsiteX50" fmla="*/ 506994 w 1062273"/>
                <a:gd name="connsiteY50" fmla="*/ 198156 h 879282"/>
                <a:gd name="connsiteX51" fmla="*/ 513029 w 1062273"/>
                <a:gd name="connsiteY51" fmla="*/ 183067 h 879282"/>
                <a:gd name="connsiteX52" fmla="*/ 513029 w 1062273"/>
                <a:gd name="connsiteY52" fmla="*/ 515027 h 879282"/>
                <a:gd name="connsiteX53" fmla="*/ 525101 w 1062273"/>
                <a:gd name="connsiteY53" fmla="*/ 563312 h 879282"/>
                <a:gd name="connsiteX54" fmla="*/ 531136 w 1062273"/>
                <a:gd name="connsiteY54" fmla="*/ 581419 h 879282"/>
                <a:gd name="connsiteX55" fmla="*/ 534154 w 1062273"/>
                <a:gd name="connsiteY55" fmla="*/ 593490 h 879282"/>
                <a:gd name="connsiteX56" fmla="*/ 543208 w 1062273"/>
                <a:gd name="connsiteY56" fmla="*/ 614615 h 879282"/>
                <a:gd name="connsiteX57" fmla="*/ 558297 w 1062273"/>
                <a:gd name="connsiteY57" fmla="*/ 668936 h 879282"/>
                <a:gd name="connsiteX58" fmla="*/ 555279 w 1062273"/>
                <a:gd name="connsiteY58" fmla="*/ 560294 h 879282"/>
                <a:gd name="connsiteX59" fmla="*/ 552261 w 1062273"/>
                <a:gd name="connsiteY59" fmla="*/ 466742 h 879282"/>
                <a:gd name="connsiteX60" fmla="*/ 549243 w 1062273"/>
                <a:gd name="connsiteY60" fmla="*/ 406385 h 879282"/>
                <a:gd name="connsiteX61" fmla="*/ 543208 w 1062273"/>
                <a:gd name="connsiteY61" fmla="*/ 394314 h 879282"/>
                <a:gd name="connsiteX62" fmla="*/ 540190 w 1062273"/>
                <a:gd name="connsiteY62" fmla="*/ 385261 h 879282"/>
                <a:gd name="connsiteX63" fmla="*/ 540190 w 1062273"/>
                <a:gd name="connsiteY63" fmla="*/ 430528 h 879282"/>
                <a:gd name="connsiteX64" fmla="*/ 555279 w 1062273"/>
                <a:gd name="connsiteY64" fmla="*/ 433546 h 879282"/>
                <a:gd name="connsiteX65" fmla="*/ 573386 w 1062273"/>
                <a:gd name="connsiteY65" fmla="*/ 430528 h 879282"/>
                <a:gd name="connsiteX66" fmla="*/ 582439 w 1062273"/>
                <a:gd name="connsiteY66" fmla="*/ 409403 h 879282"/>
                <a:gd name="connsiteX67" fmla="*/ 573386 w 1062273"/>
                <a:gd name="connsiteY67" fmla="*/ 400350 h 879282"/>
                <a:gd name="connsiteX68" fmla="*/ 579421 w 1062273"/>
                <a:gd name="connsiteY68" fmla="*/ 391296 h 879282"/>
                <a:gd name="connsiteX69" fmla="*/ 627707 w 1062273"/>
                <a:gd name="connsiteY69" fmla="*/ 382243 h 879282"/>
                <a:gd name="connsiteX70" fmla="*/ 666938 w 1062273"/>
                <a:gd name="connsiteY70" fmla="*/ 364136 h 879282"/>
                <a:gd name="connsiteX71" fmla="*/ 854043 w 1062273"/>
                <a:gd name="connsiteY71" fmla="*/ 279637 h 879282"/>
                <a:gd name="connsiteX72" fmla="*/ 941560 w 1062273"/>
                <a:gd name="connsiteY72" fmla="*/ 228334 h 879282"/>
                <a:gd name="connsiteX73" fmla="*/ 977774 w 1062273"/>
                <a:gd name="connsiteY73" fmla="*/ 207209 h 879282"/>
                <a:gd name="connsiteX74" fmla="*/ 1029077 w 1062273"/>
                <a:gd name="connsiteY74" fmla="*/ 180049 h 879282"/>
                <a:gd name="connsiteX75" fmla="*/ 1062273 w 1062273"/>
                <a:gd name="connsiteY75" fmla="*/ 146853 h 879282"/>
                <a:gd name="connsiteX76" fmla="*/ 1059255 w 1062273"/>
                <a:gd name="connsiteY76" fmla="*/ 137799 h 879282"/>
                <a:gd name="connsiteX77" fmla="*/ 1038130 w 1062273"/>
                <a:gd name="connsiteY77" fmla="*/ 143835 h 879282"/>
                <a:gd name="connsiteX78" fmla="*/ 1026059 w 1062273"/>
                <a:gd name="connsiteY78" fmla="*/ 158924 h 879282"/>
                <a:gd name="connsiteX79" fmla="*/ 1001916 w 1062273"/>
                <a:gd name="connsiteY79" fmla="*/ 186084 h 879282"/>
                <a:gd name="connsiteX80" fmla="*/ 935524 w 1062273"/>
                <a:gd name="connsiteY80" fmla="*/ 306797 h 879282"/>
                <a:gd name="connsiteX81" fmla="*/ 896293 w 1062273"/>
                <a:gd name="connsiteY81" fmla="*/ 373189 h 879282"/>
                <a:gd name="connsiteX82" fmla="*/ 844990 w 1062273"/>
                <a:gd name="connsiteY82" fmla="*/ 496920 h 879282"/>
                <a:gd name="connsiteX83" fmla="*/ 820847 w 1062273"/>
                <a:gd name="connsiteY83" fmla="*/ 545205 h 879282"/>
                <a:gd name="connsiteX84" fmla="*/ 820847 w 1062273"/>
                <a:gd name="connsiteY84" fmla="*/ 650829 h 879282"/>
                <a:gd name="connsiteX85" fmla="*/ 826883 w 1062273"/>
                <a:gd name="connsiteY85" fmla="*/ 662900 h 879282"/>
                <a:gd name="connsiteX86" fmla="*/ 817829 w 1062273"/>
                <a:gd name="connsiteY86" fmla="*/ 668936 h 879282"/>
                <a:gd name="connsiteX87" fmla="*/ 751437 w 1062273"/>
                <a:gd name="connsiteY87" fmla="*/ 674971 h 879282"/>
                <a:gd name="connsiteX88" fmla="*/ 703152 w 1062273"/>
                <a:gd name="connsiteY88" fmla="*/ 687043 h 879282"/>
                <a:gd name="connsiteX89" fmla="*/ 467762 w 1062273"/>
                <a:gd name="connsiteY89" fmla="*/ 705150 h 879282"/>
                <a:gd name="connsiteX90" fmla="*/ 380245 w 1062273"/>
                <a:gd name="connsiteY90" fmla="*/ 732310 h 879282"/>
                <a:gd name="connsiteX91" fmla="*/ 347049 w 1062273"/>
                <a:gd name="connsiteY91" fmla="*/ 741364 h 879282"/>
                <a:gd name="connsiteX92" fmla="*/ 331960 w 1062273"/>
                <a:gd name="connsiteY92" fmla="*/ 747399 h 879282"/>
                <a:gd name="connsiteX93" fmla="*/ 368174 w 1062273"/>
                <a:gd name="connsiteY93" fmla="*/ 741364 h 879282"/>
                <a:gd name="connsiteX0" fmla="*/ 0 w 1062273"/>
                <a:gd name="connsiteY0" fmla="*/ 527098 h 879381"/>
                <a:gd name="connsiteX1" fmla="*/ 138819 w 1062273"/>
                <a:gd name="connsiteY1" fmla="*/ 385261 h 879381"/>
                <a:gd name="connsiteX2" fmla="*/ 162962 w 1062273"/>
                <a:gd name="connsiteY2" fmla="*/ 336975 h 879381"/>
                <a:gd name="connsiteX3" fmla="*/ 178051 w 1062273"/>
                <a:gd name="connsiteY3" fmla="*/ 306797 h 879381"/>
                <a:gd name="connsiteX4" fmla="*/ 146972 w 1062273"/>
                <a:gd name="connsiteY4" fmla="*/ 35121 h 879381"/>
                <a:gd name="connsiteX5" fmla="*/ 193140 w 1062273"/>
                <a:gd name="connsiteY5" fmla="*/ 324904 h 879381"/>
                <a:gd name="connsiteX6" fmla="*/ 199176 w 1062273"/>
                <a:gd name="connsiteY6" fmla="*/ 367154 h 879381"/>
                <a:gd name="connsiteX7" fmla="*/ 202194 w 1062273"/>
                <a:gd name="connsiteY7" fmla="*/ 424492 h 879381"/>
                <a:gd name="connsiteX8" fmla="*/ 205212 w 1062273"/>
                <a:gd name="connsiteY8" fmla="*/ 454670 h 879381"/>
                <a:gd name="connsiteX9" fmla="*/ 208229 w 1062273"/>
                <a:gd name="connsiteY9" fmla="*/ 548223 h 879381"/>
                <a:gd name="connsiteX10" fmla="*/ 199176 w 1062273"/>
                <a:gd name="connsiteY10" fmla="*/ 677989 h 879381"/>
                <a:gd name="connsiteX11" fmla="*/ 191339 w 1062273"/>
                <a:gd name="connsiteY11" fmla="*/ 879282 h 879381"/>
                <a:gd name="connsiteX12" fmla="*/ 172016 w 1062273"/>
                <a:gd name="connsiteY12" fmla="*/ 650829 h 879381"/>
                <a:gd name="connsiteX13" fmla="*/ 178051 w 1062273"/>
                <a:gd name="connsiteY13" fmla="*/ 629704 h 879381"/>
                <a:gd name="connsiteX14" fmla="*/ 181069 w 1062273"/>
                <a:gd name="connsiteY14" fmla="*/ 605562 h 879381"/>
                <a:gd name="connsiteX15" fmla="*/ 184087 w 1062273"/>
                <a:gd name="connsiteY15" fmla="*/ 557276 h 879381"/>
                <a:gd name="connsiteX16" fmla="*/ 193140 w 1062273"/>
                <a:gd name="connsiteY16" fmla="*/ 518045 h 879381"/>
                <a:gd name="connsiteX17" fmla="*/ 199176 w 1062273"/>
                <a:gd name="connsiteY17" fmla="*/ 496920 h 879381"/>
                <a:gd name="connsiteX18" fmla="*/ 205212 w 1062273"/>
                <a:gd name="connsiteY18" fmla="*/ 487867 h 879381"/>
                <a:gd name="connsiteX19" fmla="*/ 214265 w 1062273"/>
                <a:gd name="connsiteY19" fmla="*/ 493902 h 879381"/>
                <a:gd name="connsiteX20" fmla="*/ 226336 w 1062273"/>
                <a:gd name="connsiteY20" fmla="*/ 524080 h 879381"/>
                <a:gd name="connsiteX21" fmla="*/ 232372 w 1062273"/>
                <a:gd name="connsiteY21" fmla="*/ 536152 h 879381"/>
                <a:gd name="connsiteX22" fmla="*/ 241425 w 1062273"/>
                <a:gd name="connsiteY22" fmla="*/ 560294 h 879381"/>
                <a:gd name="connsiteX23" fmla="*/ 250479 w 1062273"/>
                <a:gd name="connsiteY23" fmla="*/ 581419 h 879381"/>
                <a:gd name="connsiteX24" fmla="*/ 262550 w 1062273"/>
                <a:gd name="connsiteY24" fmla="*/ 587455 h 879381"/>
                <a:gd name="connsiteX25" fmla="*/ 289711 w 1062273"/>
                <a:gd name="connsiteY25" fmla="*/ 539169 h 879381"/>
                <a:gd name="connsiteX26" fmla="*/ 295746 w 1062273"/>
                <a:gd name="connsiteY26" fmla="*/ 530116 h 879381"/>
                <a:gd name="connsiteX27" fmla="*/ 298764 w 1062273"/>
                <a:gd name="connsiteY27" fmla="*/ 512009 h 879381"/>
                <a:gd name="connsiteX28" fmla="*/ 292728 w 1062273"/>
                <a:gd name="connsiteY28" fmla="*/ 499938 h 879381"/>
                <a:gd name="connsiteX29" fmla="*/ 301782 w 1062273"/>
                <a:gd name="connsiteY29" fmla="*/ 530116 h 879381"/>
                <a:gd name="connsiteX30" fmla="*/ 310835 w 1062273"/>
                <a:gd name="connsiteY30" fmla="*/ 539169 h 879381"/>
                <a:gd name="connsiteX31" fmla="*/ 319889 w 1062273"/>
                <a:gd name="connsiteY31" fmla="*/ 536152 h 879381"/>
                <a:gd name="connsiteX32" fmla="*/ 331960 w 1062273"/>
                <a:gd name="connsiteY32" fmla="*/ 515027 h 879381"/>
                <a:gd name="connsiteX33" fmla="*/ 344031 w 1062273"/>
                <a:gd name="connsiteY33" fmla="*/ 487867 h 879381"/>
                <a:gd name="connsiteX34" fmla="*/ 359120 w 1062273"/>
                <a:gd name="connsiteY34" fmla="*/ 460706 h 879381"/>
                <a:gd name="connsiteX35" fmla="*/ 365156 w 1062273"/>
                <a:gd name="connsiteY35" fmla="*/ 493902 h 879381"/>
                <a:gd name="connsiteX36" fmla="*/ 374210 w 1062273"/>
                <a:gd name="connsiteY36" fmla="*/ 499938 h 879381"/>
                <a:gd name="connsiteX37" fmla="*/ 389299 w 1062273"/>
                <a:gd name="connsiteY37" fmla="*/ 493902 h 879381"/>
                <a:gd name="connsiteX38" fmla="*/ 398352 w 1062273"/>
                <a:gd name="connsiteY38" fmla="*/ 490884 h 879381"/>
                <a:gd name="connsiteX39" fmla="*/ 401370 w 1062273"/>
                <a:gd name="connsiteY39" fmla="*/ 478813 h 879381"/>
                <a:gd name="connsiteX40" fmla="*/ 407406 w 1062273"/>
                <a:gd name="connsiteY40" fmla="*/ 469760 h 879381"/>
                <a:gd name="connsiteX41" fmla="*/ 410423 w 1062273"/>
                <a:gd name="connsiteY41" fmla="*/ 460706 h 879381"/>
                <a:gd name="connsiteX42" fmla="*/ 425513 w 1062273"/>
                <a:gd name="connsiteY42" fmla="*/ 484849 h 879381"/>
                <a:gd name="connsiteX43" fmla="*/ 440602 w 1062273"/>
                <a:gd name="connsiteY43" fmla="*/ 457688 h 879381"/>
                <a:gd name="connsiteX44" fmla="*/ 452673 w 1062273"/>
                <a:gd name="connsiteY44" fmla="*/ 436564 h 879381"/>
                <a:gd name="connsiteX45" fmla="*/ 470780 w 1062273"/>
                <a:gd name="connsiteY45" fmla="*/ 379225 h 879381"/>
                <a:gd name="connsiteX46" fmla="*/ 485869 w 1062273"/>
                <a:gd name="connsiteY46" fmla="*/ 346029 h 879381"/>
                <a:gd name="connsiteX47" fmla="*/ 497940 w 1062273"/>
                <a:gd name="connsiteY47" fmla="*/ 285672 h 879381"/>
                <a:gd name="connsiteX48" fmla="*/ 500958 w 1062273"/>
                <a:gd name="connsiteY48" fmla="*/ 231352 h 879381"/>
                <a:gd name="connsiteX49" fmla="*/ 506994 w 1062273"/>
                <a:gd name="connsiteY49" fmla="*/ 198156 h 879381"/>
                <a:gd name="connsiteX50" fmla="*/ 513029 w 1062273"/>
                <a:gd name="connsiteY50" fmla="*/ 183067 h 879381"/>
                <a:gd name="connsiteX51" fmla="*/ 513029 w 1062273"/>
                <a:gd name="connsiteY51" fmla="*/ 515027 h 879381"/>
                <a:gd name="connsiteX52" fmla="*/ 525101 w 1062273"/>
                <a:gd name="connsiteY52" fmla="*/ 563312 h 879381"/>
                <a:gd name="connsiteX53" fmla="*/ 531136 w 1062273"/>
                <a:gd name="connsiteY53" fmla="*/ 581419 h 879381"/>
                <a:gd name="connsiteX54" fmla="*/ 534154 w 1062273"/>
                <a:gd name="connsiteY54" fmla="*/ 593490 h 879381"/>
                <a:gd name="connsiteX55" fmla="*/ 543208 w 1062273"/>
                <a:gd name="connsiteY55" fmla="*/ 614615 h 879381"/>
                <a:gd name="connsiteX56" fmla="*/ 558297 w 1062273"/>
                <a:gd name="connsiteY56" fmla="*/ 668936 h 879381"/>
                <a:gd name="connsiteX57" fmla="*/ 555279 w 1062273"/>
                <a:gd name="connsiteY57" fmla="*/ 560294 h 879381"/>
                <a:gd name="connsiteX58" fmla="*/ 552261 w 1062273"/>
                <a:gd name="connsiteY58" fmla="*/ 466742 h 879381"/>
                <a:gd name="connsiteX59" fmla="*/ 549243 w 1062273"/>
                <a:gd name="connsiteY59" fmla="*/ 406385 h 879381"/>
                <a:gd name="connsiteX60" fmla="*/ 543208 w 1062273"/>
                <a:gd name="connsiteY60" fmla="*/ 394314 h 879381"/>
                <a:gd name="connsiteX61" fmla="*/ 540190 w 1062273"/>
                <a:gd name="connsiteY61" fmla="*/ 385261 h 879381"/>
                <a:gd name="connsiteX62" fmla="*/ 540190 w 1062273"/>
                <a:gd name="connsiteY62" fmla="*/ 430528 h 879381"/>
                <a:gd name="connsiteX63" fmla="*/ 555279 w 1062273"/>
                <a:gd name="connsiteY63" fmla="*/ 433546 h 879381"/>
                <a:gd name="connsiteX64" fmla="*/ 573386 w 1062273"/>
                <a:gd name="connsiteY64" fmla="*/ 430528 h 879381"/>
                <a:gd name="connsiteX65" fmla="*/ 582439 w 1062273"/>
                <a:gd name="connsiteY65" fmla="*/ 409403 h 879381"/>
                <a:gd name="connsiteX66" fmla="*/ 573386 w 1062273"/>
                <a:gd name="connsiteY66" fmla="*/ 400350 h 879381"/>
                <a:gd name="connsiteX67" fmla="*/ 579421 w 1062273"/>
                <a:gd name="connsiteY67" fmla="*/ 391296 h 879381"/>
                <a:gd name="connsiteX68" fmla="*/ 627707 w 1062273"/>
                <a:gd name="connsiteY68" fmla="*/ 382243 h 879381"/>
                <a:gd name="connsiteX69" fmla="*/ 666938 w 1062273"/>
                <a:gd name="connsiteY69" fmla="*/ 364136 h 879381"/>
                <a:gd name="connsiteX70" fmla="*/ 854043 w 1062273"/>
                <a:gd name="connsiteY70" fmla="*/ 279637 h 879381"/>
                <a:gd name="connsiteX71" fmla="*/ 941560 w 1062273"/>
                <a:gd name="connsiteY71" fmla="*/ 228334 h 879381"/>
                <a:gd name="connsiteX72" fmla="*/ 977774 w 1062273"/>
                <a:gd name="connsiteY72" fmla="*/ 207209 h 879381"/>
                <a:gd name="connsiteX73" fmla="*/ 1029077 w 1062273"/>
                <a:gd name="connsiteY73" fmla="*/ 180049 h 879381"/>
                <a:gd name="connsiteX74" fmla="*/ 1062273 w 1062273"/>
                <a:gd name="connsiteY74" fmla="*/ 146853 h 879381"/>
                <a:gd name="connsiteX75" fmla="*/ 1059255 w 1062273"/>
                <a:gd name="connsiteY75" fmla="*/ 137799 h 879381"/>
                <a:gd name="connsiteX76" fmla="*/ 1038130 w 1062273"/>
                <a:gd name="connsiteY76" fmla="*/ 143835 h 879381"/>
                <a:gd name="connsiteX77" fmla="*/ 1026059 w 1062273"/>
                <a:gd name="connsiteY77" fmla="*/ 158924 h 879381"/>
                <a:gd name="connsiteX78" fmla="*/ 1001916 w 1062273"/>
                <a:gd name="connsiteY78" fmla="*/ 186084 h 879381"/>
                <a:gd name="connsiteX79" fmla="*/ 935524 w 1062273"/>
                <a:gd name="connsiteY79" fmla="*/ 306797 h 879381"/>
                <a:gd name="connsiteX80" fmla="*/ 896293 w 1062273"/>
                <a:gd name="connsiteY80" fmla="*/ 373189 h 879381"/>
                <a:gd name="connsiteX81" fmla="*/ 844990 w 1062273"/>
                <a:gd name="connsiteY81" fmla="*/ 496920 h 879381"/>
                <a:gd name="connsiteX82" fmla="*/ 820847 w 1062273"/>
                <a:gd name="connsiteY82" fmla="*/ 545205 h 879381"/>
                <a:gd name="connsiteX83" fmla="*/ 820847 w 1062273"/>
                <a:gd name="connsiteY83" fmla="*/ 650829 h 879381"/>
                <a:gd name="connsiteX84" fmla="*/ 826883 w 1062273"/>
                <a:gd name="connsiteY84" fmla="*/ 662900 h 879381"/>
                <a:gd name="connsiteX85" fmla="*/ 817829 w 1062273"/>
                <a:gd name="connsiteY85" fmla="*/ 668936 h 879381"/>
                <a:gd name="connsiteX86" fmla="*/ 751437 w 1062273"/>
                <a:gd name="connsiteY86" fmla="*/ 674971 h 879381"/>
                <a:gd name="connsiteX87" fmla="*/ 703152 w 1062273"/>
                <a:gd name="connsiteY87" fmla="*/ 687043 h 879381"/>
                <a:gd name="connsiteX88" fmla="*/ 467762 w 1062273"/>
                <a:gd name="connsiteY88" fmla="*/ 705150 h 879381"/>
                <a:gd name="connsiteX89" fmla="*/ 380245 w 1062273"/>
                <a:gd name="connsiteY89" fmla="*/ 732310 h 879381"/>
                <a:gd name="connsiteX90" fmla="*/ 347049 w 1062273"/>
                <a:gd name="connsiteY90" fmla="*/ 741364 h 879381"/>
                <a:gd name="connsiteX91" fmla="*/ 331960 w 1062273"/>
                <a:gd name="connsiteY91" fmla="*/ 747399 h 879381"/>
                <a:gd name="connsiteX92" fmla="*/ 368174 w 1062273"/>
                <a:gd name="connsiteY92" fmla="*/ 741364 h 879381"/>
                <a:gd name="connsiteX0" fmla="*/ 0 w 1062273"/>
                <a:gd name="connsiteY0" fmla="*/ 527098 h 880297"/>
                <a:gd name="connsiteX1" fmla="*/ 138819 w 1062273"/>
                <a:gd name="connsiteY1" fmla="*/ 385261 h 880297"/>
                <a:gd name="connsiteX2" fmla="*/ 162962 w 1062273"/>
                <a:gd name="connsiteY2" fmla="*/ 336975 h 880297"/>
                <a:gd name="connsiteX3" fmla="*/ 178051 w 1062273"/>
                <a:gd name="connsiteY3" fmla="*/ 306797 h 880297"/>
                <a:gd name="connsiteX4" fmla="*/ 146972 w 1062273"/>
                <a:gd name="connsiteY4" fmla="*/ 35121 h 880297"/>
                <a:gd name="connsiteX5" fmla="*/ 193140 w 1062273"/>
                <a:gd name="connsiteY5" fmla="*/ 324904 h 880297"/>
                <a:gd name="connsiteX6" fmla="*/ 199176 w 1062273"/>
                <a:gd name="connsiteY6" fmla="*/ 367154 h 880297"/>
                <a:gd name="connsiteX7" fmla="*/ 202194 w 1062273"/>
                <a:gd name="connsiteY7" fmla="*/ 424492 h 880297"/>
                <a:gd name="connsiteX8" fmla="*/ 205212 w 1062273"/>
                <a:gd name="connsiteY8" fmla="*/ 454670 h 880297"/>
                <a:gd name="connsiteX9" fmla="*/ 208229 w 1062273"/>
                <a:gd name="connsiteY9" fmla="*/ 548223 h 880297"/>
                <a:gd name="connsiteX10" fmla="*/ 191339 w 1062273"/>
                <a:gd name="connsiteY10" fmla="*/ 879282 h 880297"/>
                <a:gd name="connsiteX11" fmla="*/ 172016 w 1062273"/>
                <a:gd name="connsiteY11" fmla="*/ 650829 h 880297"/>
                <a:gd name="connsiteX12" fmla="*/ 178051 w 1062273"/>
                <a:gd name="connsiteY12" fmla="*/ 629704 h 880297"/>
                <a:gd name="connsiteX13" fmla="*/ 181069 w 1062273"/>
                <a:gd name="connsiteY13" fmla="*/ 605562 h 880297"/>
                <a:gd name="connsiteX14" fmla="*/ 184087 w 1062273"/>
                <a:gd name="connsiteY14" fmla="*/ 557276 h 880297"/>
                <a:gd name="connsiteX15" fmla="*/ 193140 w 1062273"/>
                <a:gd name="connsiteY15" fmla="*/ 518045 h 880297"/>
                <a:gd name="connsiteX16" fmla="*/ 199176 w 1062273"/>
                <a:gd name="connsiteY16" fmla="*/ 496920 h 880297"/>
                <a:gd name="connsiteX17" fmla="*/ 205212 w 1062273"/>
                <a:gd name="connsiteY17" fmla="*/ 487867 h 880297"/>
                <a:gd name="connsiteX18" fmla="*/ 214265 w 1062273"/>
                <a:gd name="connsiteY18" fmla="*/ 493902 h 880297"/>
                <a:gd name="connsiteX19" fmla="*/ 226336 w 1062273"/>
                <a:gd name="connsiteY19" fmla="*/ 524080 h 880297"/>
                <a:gd name="connsiteX20" fmla="*/ 232372 w 1062273"/>
                <a:gd name="connsiteY20" fmla="*/ 536152 h 880297"/>
                <a:gd name="connsiteX21" fmla="*/ 241425 w 1062273"/>
                <a:gd name="connsiteY21" fmla="*/ 560294 h 880297"/>
                <a:gd name="connsiteX22" fmla="*/ 250479 w 1062273"/>
                <a:gd name="connsiteY22" fmla="*/ 581419 h 880297"/>
                <a:gd name="connsiteX23" fmla="*/ 262550 w 1062273"/>
                <a:gd name="connsiteY23" fmla="*/ 587455 h 880297"/>
                <a:gd name="connsiteX24" fmla="*/ 289711 w 1062273"/>
                <a:gd name="connsiteY24" fmla="*/ 539169 h 880297"/>
                <a:gd name="connsiteX25" fmla="*/ 295746 w 1062273"/>
                <a:gd name="connsiteY25" fmla="*/ 530116 h 880297"/>
                <a:gd name="connsiteX26" fmla="*/ 298764 w 1062273"/>
                <a:gd name="connsiteY26" fmla="*/ 512009 h 880297"/>
                <a:gd name="connsiteX27" fmla="*/ 292728 w 1062273"/>
                <a:gd name="connsiteY27" fmla="*/ 499938 h 880297"/>
                <a:gd name="connsiteX28" fmla="*/ 301782 w 1062273"/>
                <a:gd name="connsiteY28" fmla="*/ 530116 h 880297"/>
                <a:gd name="connsiteX29" fmla="*/ 310835 w 1062273"/>
                <a:gd name="connsiteY29" fmla="*/ 539169 h 880297"/>
                <a:gd name="connsiteX30" fmla="*/ 319889 w 1062273"/>
                <a:gd name="connsiteY30" fmla="*/ 536152 h 880297"/>
                <a:gd name="connsiteX31" fmla="*/ 331960 w 1062273"/>
                <a:gd name="connsiteY31" fmla="*/ 515027 h 880297"/>
                <a:gd name="connsiteX32" fmla="*/ 344031 w 1062273"/>
                <a:gd name="connsiteY32" fmla="*/ 487867 h 880297"/>
                <a:gd name="connsiteX33" fmla="*/ 359120 w 1062273"/>
                <a:gd name="connsiteY33" fmla="*/ 460706 h 880297"/>
                <a:gd name="connsiteX34" fmla="*/ 365156 w 1062273"/>
                <a:gd name="connsiteY34" fmla="*/ 493902 h 880297"/>
                <a:gd name="connsiteX35" fmla="*/ 374210 w 1062273"/>
                <a:gd name="connsiteY35" fmla="*/ 499938 h 880297"/>
                <a:gd name="connsiteX36" fmla="*/ 389299 w 1062273"/>
                <a:gd name="connsiteY36" fmla="*/ 493902 h 880297"/>
                <a:gd name="connsiteX37" fmla="*/ 398352 w 1062273"/>
                <a:gd name="connsiteY37" fmla="*/ 490884 h 880297"/>
                <a:gd name="connsiteX38" fmla="*/ 401370 w 1062273"/>
                <a:gd name="connsiteY38" fmla="*/ 478813 h 880297"/>
                <a:gd name="connsiteX39" fmla="*/ 407406 w 1062273"/>
                <a:gd name="connsiteY39" fmla="*/ 469760 h 880297"/>
                <a:gd name="connsiteX40" fmla="*/ 410423 w 1062273"/>
                <a:gd name="connsiteY40" fmla="*/ 460706 h 880297"/>
                <a:gd name="connsiteX41" fmla="*/ 425513 w 1062273"/>
                <a:gd name="connsiteY41" fmla="*/ 484849 h 880297"/>
                <a:gd name="connsiteX42" fmla="*/ 440602 w 1062273"/>
                <a:gd name="connsiteY42" fmla="*/ 457688 h 880297"/>
                <a:gd name="connsiteX43" fmla="*/ 452673 w 1062273"/>
                <a:gd name="connsiteY43" fmla="*/ 436564 h 880297"/>
                <a:gd name="connsiteX44" fmla="*/ 470780 w 1062273"/>
                <a:gd name="connsiteY44" fmla="*/ 379225 h 880297"/>
                <a:gd name="connsiteX45" fmla="*/ 485869 w 1062273"/>
                <a:gd name="connsiteY45" fmla="*/ 346029 h 880297"/>
                <a:gd name="connsiteX46" fmla="*/ 497940 w 1062273"/>
                <a:gd name="connsiteY46" fmla="*/ 285672 h 880297"/>
                <a:gd name="connsiteX47" fmla="*/ 500958 w 1062273"/>
                <a:gd name="connsiteY47" fmla="*/ 231352 h 880297"/>
                <a:gd name="connsiteX48" fmla="*/ 506994 w 1062273"/>
                <a:gd name="connsiteY48" fmla="*/ 198156 h 880297"/>
                <a:gd name="connsiteX49" fmla="*/ 513029 w 1062273"/>
                <a:gd name="connsiteY49" fmla="*/ 183067 h 880297"/>
                <a:gd name="connsiteX50" fmla="*/ 513029 w 1062273"/>
                <a:gd name="connsiteY50" fmla="*/ 515027 h 880297"/>
                <a:gd name="connsiteX51" fmla="*/ 525101 w 1062273"/>
                <a:gd name="connsiteY51" fmla="*/ 563312 h 880297"/>
                <a:gd name="connsiteX52" fmla="*/ 531136 w 1062273"/>
                <a:gd name="connsiteY52" fmla="*/ 581419 h 880297"/>
                <a:gd name="connsiteX53" fmla="*/ 534154 w 1062273"/>
                <a:gd name="connsiteY53" fmla="*/ 593490 h 880297"/>
                <a:gd name="connsiteX54" fmla="*/ 543208 w 1062273"/>
                <a:gd name="connsiteY54" fmla="*/ 614615 h 880297"/>
                <a:gd name="connsiteX55" fmla="*/ 558297 w 1062273"/>
                <a:gd name="connsiteY55" fmla="*/ 668936 h 880297"/>
                <a:gd name="connsiteX56" fmla="*/ 555279 w 1062273"/>
                <a:gd name="connsiteY56" fmla="*/ 560294 h 880297"/>
                <a:gd name="connsiteX57" fmla="*/ 552261 w 1062273"/>
                <a:gd name="connsiteY57" fmla="*/ 466742 h 880297"/>
                <a:gd name="connsiteX58" fmla="*/ 549243 w 1062273"/>
                <a:gd name="connsiteY58" fmla="*/ 406385 h 880297"/>
                <a:gd name="connsiteX59" fmla="*/ 543208 w 1062273"/>
                <a:gd name="connsiteY59" fmla="*/ 394314 h 880297"/>
                <a:gd name="connsiteX60" fmla="*/ 540190 w 1062273"/>
                <a:gd name="connsiteY60" fmla="*/ 385261 h 880297"/>
                <a:gd name="connsiteX61" fmla="*/ 540190 w 1062273"/>
                <a:gd name="connsiteY61" fmla="*/ 430528 h 880297"/>
                <a:gd name="connsiteX62" fmla="*/ 555279 w 1062273"/>
                <a:gd name="connsiteY62" fmla="*/ 433546 h 880297"/>
                <a:gd name="connsiteX63" fmla="*/ 573386 w 1062273"/>
                <a:gd name="connsiteY63" fmla="*/ 430528 h 880297"/>
                <a:gd name="connsiteX64" fmla="*/ 582439 w 1062273"/>
                <a:gd name="connsiteY64" fmla="*/ 409403 h 880297"/>
                <a:gd name="connsiteX65" fmla="*/ 573386 w 1062273"/>
                <a:gd name="connsiteY65" fmla="*/ 400350 h 880297"/>
                <a:gd name="connsiteX66" fmla="*/ 579421 w 1062273"/>
                <a:gd name="connsiteY66" fmla="*/ 391296 h 880297"/>
                <a:gd name="connsiteX67" fmla="*/ 627707 w 1062273"/>
                <a:gd name="connsiteY67" fmla="*/ 382243 h 880297"/>
                <a:gd name="connsiteX68" fmla="*/ 666938 w 1062273"/>
                <a:gd name="connsiteY68" fmla="*/ 364136 h 880297"/>
                <a:gd name="connsiteX69" fmla="*/ 854043 w 1062273"/>
                <a:gd name="connsiteY69" fmla="*/ 279637 h 880297"/>
                <a:gd name="connsiteX70" fmla="*/ 941560 w 1062273"/>
                <a:gd name="connsiteY70" fmla="*/ 228334 h 880297"/>
                <a:gd name="connsiteX71" fmla="*/ 977774 w 1062273"/>
                <a:gd name="connsiteY71" fmla="*/ 207209 h 880297"/>
                <a:gd name="connsiteX72" fmla="*/ 1029077 w 1062273"/>
                <a:gd name="connsiteY72" fmla="*/ 180049 h 880297"/>
                <a:gd name="connsiteX73" fmla="*/ 1062273 w 1062273"/>
                <a:gd name="connsiteY73" fmla="*/ 146853 h 880297"/>
                <a:gd name="connsiteX74" fmla="*/ 1059255 w 1062273"/>
                <a:gd name="connsiteY74" fmla="*/ 137799 h 880297"/>
                <a:gd name="connsiteX75" fmla="*/ 1038130 w 1062273"/>
                <a:gd name="connsiteY75" fmla="*/ 143835 h 880297"/>
                <a:gd name="connsiteX76" fmla="*/ 1026059 w 1062273"/>
                <a:gd name="connsiteY76" fmla="*/ 158924 h 880297"/>
                <a:gd name="connsiteX77" fmla="*/ 1001916 w 1062273"/>
                <a:gd name="connsiteY77" fmla="*/ 186084 h 880297"/>
                <a:gd name="connsiteX78" fmla="*/ 935524 w 1062273"/>
                <a:gd name="connsiteY78" fmla="*/ 306797 h 880297"/>
                <a:gd name="connsiteX79" fmla="*/ 896293 w 1062273"/>
                <a:gd name="connsiteY79" fmla="*/ 373189 h 880297"/>
                <a:gd name="connsiteX80" fmla="*/ 844990 w 1062273"/>
                <a:gd name="connsiteY80" fmla="*/ 496920 h 880297"/>
                <a:gd name="connsiteX81" fmla="*/ 820847 w 1062273"/>
                <a:gd name="connsiteY81" fmla="*/ 545205 h 880297"/>
                <a:gd name="connsiteX82" fmla="*/ 820847 w 1062273"/>
                <a:gd name="connsiteY82" fmla="*/ 650829 h 880297"/>
                <a:gd name="connsiteX83" fmla="*/ 826883 w 1062273"/>
                <a:gd name="connsiteY83" fmla="*/ 662900 h 880297"/>
                <a:gd name="connsiteX84" fmla="*/ 817829 w 1062273"/>
                <a:gd name="connsiteY84" fmla="*/ 668936 h 880297"/>
                <a:gd name="connsiteX85" fmla="*/ 751437 w 1062273"/>
                <a:gd name="connsiteY85" fmla="*/ 674971 h 880297"/>
                <a:gd name="connsiteX86" fmla="*/ 703152 w 1062273"/>
                <a:gd name="connsiteY86" fmla="*/ 687043 h 880297"/>
                <a:gd name="connsiteX87" fmla="*/ 467762 w 1062273"/>
                <a:gd name="connsiteY87" fmla="*/ 705150 h 880297"/>
                <a:gd name="connsiteX88" fmla="*/ 380245 w 1062273"/>
                <a:gd name="connsiteY88" fmla="*/ 732310 h 880297"/>
                <a:gd name="connsiteX89" fmla="*/ 347049 w 1062273"/>
                <a:gd name="connsiteY89" fmla="*/ 741364 h 880297"/>
                <a:gd name="connsiteX90" fmla="*/ 331960 w 1062273"/>
                <a:gd name="connsiteY90" fmla="*/ 747399 h 880297"/>
                <a:gd name="connsiteX91" fmla="*/ 368174 w 1062273"/>
                <a:gd name="connsiteY91" fmla="*/ 741364 h 880297"/>
                <a:gd name="connsiteX0" fmla="*/ 0 w 1062273"/>
                <a:gd name="connsiteY0" fmla="*/ 527098 h 880297"/>
                <a:gd name="connsiteX1" fmla="*/ 138819 w 1062273"/>
                <a:gd name="connsiteY1" fmla="*/ 385261 h 880297"/>
                <a:gd name="connsiteX2" fmla="*/ 162962 w 1062273"/>
                <a:gd name="connsiteY2" fmla="*/ 336975 h 880297"/>
                <a:gd name="connsiteX3" fmla="*/ 178051 w 1062273"/>
                <a:gd name="connsiteY3" fmla="*/ 306797 h 880297"/>
                <a:gd name="connsiteX4" fmla="*/ 146972 w 1062273"/>
                <a:gd name="connsiteY4" fmla="*/ 35121 h 880297"/>
                <a:gd name="connsiteX5" fmla="*/ 193140 w 1062273"/>
                <a:gd name="connsiteY5" fmla="*/ 324904 h 880297"/>
                <a:gd name="connsiteX6" fmla="*/ 199176 w 1062273"/>
                <a:gd name="connsiteY6" fmla="*/ 367154 h 880297"/>
                <a:gd name="connsiteX7" fmla="*/ 202194 w 1062273"/>
                <a:gd name="connsiteY7" fmla="*/ 424492 h 880297"/>
                <a:gd name="connsiteX8" fmla="*/ 205212 w 1062273"/>
                <a:gd name="connsiteY8" fmla="*/ 454670 h 880297"/>
                <a:gd name="connsiteX9" fmla="*/ 208229 w 1062273"/>
                <a:gd name="connsiteY9" fmla="*/ 548223 h 880297"/>
                <a:gd name="connsiteX10" fmla="*/ 191339 w 1062273"/>
                <a:gd name="connsiteY10" fmla="*/ 879282 h 880297"/>
                <a:gd name="connsiteX11" fmla="*/ 172016 w 1062273"/>
                <a:gd name="connsiteY11" fmla="*/ 650829 h 880297"/>
                <a:gd name="connsiteX12" fmla="*/ 178051 w 1062273"/>
                <a:gd name="connsiteY12" fmla="*/ 629704 h 880297"/>
                <a:gd name="connsiteX13" fmla="*/ 184087 w 1062273"/>
                <a:gd name="connsiteY13" fmla="*/ 557276 h 880297"/>
                <a:gd name="connsiteX14" fmla="*/ 193140 w 1062273"/>
                <a:gd name="connsiteY14" fmla="*/ 518045 h 880297"/>
                <a:gd name="connsiteX15" fmla="*/ 199176 w 1062273"/>
                <a:gd name="connsiteY15" fmla="*/ 496920 h 880297"/>
                <a:gd name="connsiteX16" fmla="*/ 205212 w 1062273"/>
                <a:gd name="connsiteY16" fmla="*/ 487867 h 880297"/>
                <a:gd name="connsiteX17" fmla="*/ 214265 w 1062273"/>
                <a:gd name="connsiteY17" fmla="*/ 493902 h 880297"/>
                <a:gd name="connsiteX18" fmla="*/ 226336 w 1062273"/>
                <a:gd name="connsiteY18" fmla="*/ 524080 h 880297"/>
                <a:gd name="connsiteX19" fmla="*/ 232372 w 1062273"/>
                <a:gd name="connsiteY19" fmla="*/ 536152 h 880297"/>
                <a:gd name="connsiteX20" fmla="*/ 241425 w 1062273"/>
                <a:gd name="connsiteY20" fmla="*/ 560294 h 880297"/>
                <a:gd name="connsiteX21" fmla="*/ 250479 w 1062273"/>
                <a:gd name="connsiteY21" fmla="*/ 581419 h 880297"/>
                <a:gd name="connsiteX22" fmla="*/ 262550 w 1062273"/>
                <a:gd name="connsiteY22" fmla="*/ 587455 h 880297"/>
                <a:gd name="connsiteX23" fmla="*/ 289711 w 1062273"/>
                <a:gd name="connsiteY23" fmla="*/ 539169 h 880297"/>
                <a:gd name="connsiteX24" fmla="*/ 295746 w 1062273"/>
                <a:gd name="connsiteY24" fmla="*/ 530116 h 880297"/>
                <a:gd name="connsiteX25" fmla="*/ 298764 w 1062273"/>
                <a:gd name="connsiteY25" fmla="*/ 512009 h 880297"/>
                <a:gd name="connsiteX26" fmla="*/ 292728 w 1062273"/>
                <a:gd name="connsiteY26" fmla="*/ 499938 h 880297"/>
                <a:gd name="connsiteX27" fmla="*/ 301782 w 1062273"/>
                <a:gd name="connsiteY27" fmla="*/ 530116 h 880297"/>
                <a:gd name="connsiteX28" fmla="*/ 310835 w 1062273"/>
                <a:gd name="connsiteY28" fmla="*/ 539169 h 880297"/>
                <a:gd name="connsiteX29" fmla="*/ 319889 w 1062273"/>
                <a:gd name="connsiteY29" fmla="*/ 536152 h 880297"/>
                <a:gd name="connsiteX30" fmla="*/ 331960 w 1062273"/>
                <a:gd name="connsiteY30" fmla="*/ 515027 h 880297"/>
                <a:gd name="connsiteX31" fmla="*/ 344031 w 1062273"/>
                <a:gd name="connsiteY31" fmla="*/ 487867 h 880297"/>
                <a:gd name="connsiteX32" fmla="*/ 359120 w 1062273"/>
                <a:gd name="connsiteY32" fmla="*/ 460706 h 880297"/>
                <a:gd name="connsiteX33" fmla="*/ 365156 w 1062273"/>
                <a:gd name="connsiteY33" fmla="*/ 493902 h 880297"/>
                <a:gd name="connsiteX34" fmla="*/ 374210 w 1062273"/>
                <a:gd name="connsiteY34" fmla="*/ 499938 h 880297"/>
                <a:gd name="connsiteX35" fmla="*/ 389299 w 1062273"/>
                <a:gd name="connsiteY35" fmla="*/ 493902 h 880297"/>
                <a:gd name="connsiteX36" fmla="*/ 398352 w 1062273"/>
                <a:gd name="connsiteY36" fmla="*/ 490884 h 880297"/>
                <a:gd name="connsiteX37" fmla="*/ 401370 w 1062273"/>
                <a:gd name="connsiteY37" fmla="*/ 478813 h 880297"/>
                <a:gd name="connsiteX38" fmla="*/ 407406 w 1062273"/>
                <a:gd name="connsiteY38" fmla="*/ 469760 h 880297"/>
                <a:gd name="connsiteX39" fmla="*/ 410423 w 1062273"/>
                <a:gd name="connsiteY39" fmla="*/ 460706 h 880297"/>
                <a:gd name="connsiteX40" fmla="*/ 425513 w 1062273"/>
                <a:gd name="connsiteY40" fmla="*/ 484849 h 880297"/>
                <a:gd name="connsiteX41" fmla="*/ 440602 w 1062273"/>
                <a:gd name="connsiteY41" fmla="*/ 457688 h 880297"/>
                <a:gd name="connsiteX42" fmla="*/ 452673 w 1062273"/>
                <a:gd name="connsiteY42" fmla="*/ 436564 h 880297"/>
                <a:gd name="connsiteX43" fmla="*/ 470780 w 1062273"/>
                <a:gd name="connsiteY43" fmla="*/ 379225 h 880297"/>
                <a:gd name="connsiteX44" fmla="*/ 485869 w 1062273"/>
                <a:gd name="connsiteY44" fmla="*/ 346029 h 880297"/>
                <a:gd name="connsiteX45" fmla="*/ 497940 w 1062273"/>
                <a:gd name="connsiteY45" fmla="*/ 285672 h 880297"/>
                <a:gd name="connsiteX46" fmla="*/ 500958 w 1062273"/>
                <a:gd name="connsiteY46" fmla="*/ 231352 h 880297"/>
                <a:gd name="connsiteX47" fmla="*/ 506994 w 1062273"/>
                <a:gd name="connsiteY47" fmla="*/ 198156 h 880297"/>
                <a:gd name="connsiteX48" fmla="*/ 513029 w 1062273"/>
                <a:gd name="connsiteY48" fmla="*/ 183067 h 880297"/>
                <a:gd name="connsiteX49" fmla="*/ 513029 w 1062273"/>
                <a:gd name="connsiteY49" fmla="*/ 515027 h 880297"/>
                <a:gd name="connsiteX50" fmla="*/ 525101 w 1062273"/>
                <a:gd name="connsiteY50" fmla="*/ 563312 h 880297"/>
                <a:gd name="connsiteX51" fmla="*/ 531136 w 1062273"/>
                <a:gd name="connsiteY51" fmla="*/ 581419 h 880297"/>
                <a:gd name="connsiteX52" fmla="*/ 534154 w 1062273"/>
                <a:gd name="connsiteY52" fmla="*/ 593490 h 880297"/>
                <a:gd name="connsiteX53" fmla="*/ 543208 w 1062273"/>
                <a:gd name="connsiteY53" fmla="*/ 614615 h 880297"/>
                <a:gd name="connsiteX54" fmla="*/ 558297 w 1062273"/>
                <a:gd name="connsiteY54" fmla="*/ 668936 h 880297"/>
                <a:gd name="connsiteX55" fmla="*/ 555279 w 1062273"/>
                <a:gd name="connsiteY55" fmla="*/ 560294 h 880297"/>
                <a:gd name="connsiteX56" fmla="*/ 552261 w 1062273"/>
                <a:gd name="connsiteY56" fmla="*/ 466742 h 880297"/>
                <a:gd name="connsiteX57" fmla="*/ 549243 w 1062273"/>
                <a:gd name="connsiteY57" fmla="*/ 406385 h 880297"/>
                <a:gd name="connsiteX58" fmla="*/ 543208 w 1062273"/>
                <a:gd name="connsiteY58" fmla="*/ 394314 h 880297"/>
                <a:gd name="connsiteX59" fmla="*/ 540190 w 1062273"/>
                <a:gd name="connsiteY59" fmla="*/ 385261 h 880297"/>
                <a:gd name="connsiteX60" fmla="*/ 540190 w 1062273"/>
                <a:gd name="connsiteY60" fmla="*/ 430528 h 880297"/>
                <a:gd name="connsiteX61" fmla="*/ 555279 w 1062273"/>
                <a:gd name="connsiteY61" fmla="*/ 433546 h 880297"/>
                <a:gd name="connsiteX62" fmla="*/ 573386 w 1062273"/>
                <a:gd name="connsiteY62" fmla="*/ 430528 h 880297"/>
                <a:gd name="connsiteX63" fmla="*/ 582439 w 1062273"/>
                <a:gd name="connsiteY63" fmla="*/ 409403 h 880297"/>
                <a:gd name="connsiteX64" fmla="*/ 573386 w 1062273"/>
                <a:gd name="connsiteY64" fmla="*/ 400350 h 880297"/>
                <a:gd name="connsiteX65" fmla="*/ 579421 w 1062273"/>
                <a:gd name="connsiteY65" fmla="*/ 391296 h 880297"/>
                <a:gd name="connsiteX66" fmla="*/ 627707 w 1062273"/>
                <a:gd name="connsiteY66" fmla="*/ 382243 h 880297"/>
                <a:gd name="connsiteX67" fmla="*/ 666938 w 1062273"/>
                <a:gd name="connsiteY67" fmla="*/ 364136 h 880297"/>
                <a:gd name="connsiteX68" fmla="*/ 854043 w 1062273"/>
                <a:gd name="connsiteY68" fmla="*/ 279637 h 880297"/>
                <a:gd name="connsiteX69" fmla="*/ 941560 w 1062273"/>
                <a:gd name="connsiteY69" fmla="*/ 228334 h 880297"/>
                <a:gd name="connsiteX70" fmla="*/ 977774 w 1062273"/>
                <a:gd name="connsiteY70" fmla="*/ 207209 h 880297"/>
                <a:gd name="connsiteX71" fmla="*/ 1029077 w 1062273"/>
                <a:gd name="connsiteY71" fmla="*/ 180049 h 880297"/>
                <a:gd name="connsiteX72" fmla="*/ 1062273 w 1062273"/>
                <a:gd name="connsiteY72" fmla="*/ 146853 h 880297"/>
                <a:gd name="connsiteX73" fmla="*/ 1059255 w 1062273"/>
                <a:gd name="connsiteY73" fmla="*/ 137799 h 880297"/>
                <a:gd name="connsiteX74" fmla="*/ 1038130 w 1062273"/>
                <a:gd name="connsiteY74" fmla="*/ 143835 h 880297"/>
                <a:gd name="connsiteX75" fmla="*/ 1026059 w 1062273"/>
                <a:gd name="connsiteY75" fmla="*/ 158924 h 880297"/>
                <a:gd name="connsiteX76" fmla="*/ 1001916 w 1062273"/>
                <a:gd name="connsiteY76" fmla="*/ 186084 h 880297"/>
                <a:gd name="connsiteX77" fmla="*/ 935524 w 1062273"/>
                <a:gd name="connsiteY77" fmla="*/ 306797 h 880297"/>
                <a:gd name="connsiteX78" fmla="*/ 896293 w 1062273"/>
                <a:gd name="connsiteY78" fmla="*/ 373189 h 880297"/>
                <a:gd name="connsiteX79" fmla="*/ 844990 w 1062273"/>
                <a:gd name="connsiteY79" fmla="*/ 496920 h 880297"/>
                <a:gd name="connsiteX80" fmla="*/ 820847 w 1062273"/>
                <a:gd name="connsiteY80" fmla="*/ 545205 h 880297"/>
                <a:gd name="connsiteX81" fmla="*/ 820847 w 1062273"/>
                <a:gd name="connsiteY81" fmla="*/ 650829 h 880297"/>
                <a:gd name="connsiteX82" fmla="*/ 826883 w 1062273"/>
                <a:gd name="connsiteY82" fmla="*/ 662900 h 880297"/>
                <a:gd name="connsiteX83" fmla="*/ 817829 w 1062273"/>
                <a:gd name="connsiteY83" fmla="*/ 668936 h 880297"/>
                <a:gd name="connsiteX84" fmla="*/ 751437 w 1062273"/>
                <a:gd name="connsiteY84" fmla="*/ 674971 h 880297"/>
                <a:gd name="connsiteX85" fmla="*/ 703152 w 1062273"/>
                <a:gd name="connsiteY85" fmla="*/ 687043 h 880297"/>
                <a:gd name="connsiteX86" fmla="*/ 467762 w 1062273"/>
                <a:gd name="connsiteY86" fmla="*/ 705150 h 880297"/>
                <a:gd name="connsiteX87" fmla="*/ 380245 w 1062273"/>
                <a:gd name="connsiteY87" fmla="*/ 732310 h 880297"/>
                <a:gd name="connsiteX88" fmla="*/ 347049 w 1062273"/>
                <a:gd name="connsiteY88" fmla="*/ 741364 h 880297"/>
                <a:gd name="connsiteX89" fmla="*/ 331960 w 1062273"/>
                <a:gd name="connsiteY89" fmla="*/ 747399 h 880297"/>
                <a:gd name="connsiteX90" fmla="*/ 368174 w 1062273"/>
                <a:gd name="connsiteY90" fmla="*/ 741364 h 880297"/>
                <a:gd name="connsiteX0" fmla="*/ 0 w 1062273"/>
                <a:gd name="connsiteY0" fmla="*/ 527098 h 880356"/>
                <a:gd name="connsiteX1" fmla="*/ 138819 w 1062273"/>
                <a:gd name="connsiteY1" fmla="*/ 385261 h 880356"/>
                <a:gd name="connsiteX2" fmla="*/ 162962 w 1062273"/>
                <a:gd name="connsiteY2" fmla="*/ 336975 h 880356"/>
                <a:gd name="connsiteX3" fmla="*/ 178051 w 1062273"/>
                <a:gd name="connsiteY3" fmla="*/ 306797 h 880356"/>
                <a:gd name="connsiteX4" fmla="*/ 146972 w 1062273"/>
                <a:gd name="connsiteY4" fmla="*/ 35121 h 880356"/>
                <a:gd name="connsiteX5" fmla="*/ 193140 w 1062273"/>
                <a:gd name="connsiteY5" fmla="*/ 324904 h 880356"/>
                <a:gd name="connsiteX6" fmla="*/ 199176 w 1062273"/>
                <a:gd name="connsiteY6" fmla="*/ 367154 h 880356"/>
                <a:gd name="connsiteX7" fmla="*/ 202194 w 1062273"/>
                <a:gd name="connsiteY7" fmla="*/ 424492 h 880356"/>
                <a:gd name="connsiteX8" fmla="*/ 205212 w 1062273"/>
                <a:gd name="connsiteY8" fmla="*/ 454670 h 880356"/>
                <a:gd name="connsiteX9" fmla="*/ 208229 w 1062273"/>
                <a:gd name="connsiteY9" fmla="*/ 548223 h 880356"/>
                <a:gd name="connsiteX10" fmla="*/ 191339 w 1062273"/>
                <a:gd name="connsiteY10" fmla="*/ 879282 h 880356"/>
                <a:gd name="connsiteX11" fmla="*/ 172016 w 1062273"/>
                <a:gd name="connsiteY11" fmla="*/ 650829 h 880356"/>
                <a:gd name="connsiteX12" fmla="*/ 184087 w 1062273"/>
                <a:gd name="connsiteY12" fmla="*/ 557276 h 880356"/>
                <a:gd name="connsiteX13" fmla="*/ 193140 w 1062273"/>
                <a:gd name="connsiteY13" fmla="*/ 518045 h 880356"/>
                <a:gd name="connsiteX14" fmla="*/ 199176 w 1062273"/>
                <a:gd name="connsiteY14" fmla="*/ 496920 h 880356"/>
                <a:gd name="connsiteX15" fmla="*/ 205212 w 1062273"/>
                <a:gd name="connsiteY15" fmla="*/ 487867 h 880356"/>
                <a:gd name="connsiteX16" fmla="*/ 214265 w 1062273"/>
                <a:gd name="connsiteY16" fmla="*/ 493902 h 880356"/>
                <a:gd name="connsiteX17" fmla="*/ 226336 w 1062273"/>
                <a:gd name="connsiteY17" fmla="*/ 524080 h 880356"/>
                <a:gd name="connsiteX18" fmla="*/ 232372 w 1062273"/>
                <a:gd name="connsiteY18" fmla="*/ 536152 h 880356"/>
                <a:gd name="connsiteX19" fmla="*/ 241425 w 1062273"/>
                <a:gd name="connsiteY19" fmla="*/ 560294 h 880356"/>
                <a:gd name="connsiteX20" fmla="*/ 250479 w 1062273"/>
                <a:gd name="connsiteY20" fmla="*/ 581419 h 880356"/>
                <a:gd name="connsiteX21" fmla="*/ 262550 w 1062273"/>
                <a:gd name="connsiteY21" fmla="*/ 587455 h 880356"/>
                <a:gd name="connsiteX22" fmla="*/ 289711 w 1062273"/>
                <a:gd name="connsiteY22" fmla="*/ 539169 h 880356"/>
                <a:gd name="connsiteX23" fmla="*/ 295746 w 1062273"/>
                <a:gd name="connsiteY23" fmla="*/ 530116 h 880356"/>
                <a:gd name="connsiteX24" fmla="*/ 298764 w 1062273"/>
                <a:gd name="connsiteY24" fmla="*/ 512009 h 880356"/>
                <a:gd name="connsiteX25" fmla="*/ 292728 w 1062273"/>
                <a:gd name="connsiteY25" fmla="*/ 499938 h 880356"/>
                <a:gd name="connsiteX26" fmla="*/ 301782 w 1062273"/>
                <a:gd name="connsiteY26" fmla="*/ 530116 h 880356"/>
                <a:gd name="connsiteX27" fmla="*/ 310835 w 1062273"/>
                <a:gd name="connsiteY27" fmla="*/ 539169 h 880356"/>
                <a:gd name="connsiteX28" fmla="*/ 319889 w 1062273"/>
                <a:gd name="connsiteY28" fmla="*/ 536152 h 880356"/>
                <a:gd name="connsiteX29" fmla="*/ 331960 w 1062273"/>
                <a:gd name="connsiteY29" fmla="*/ 515027 h 880356"/>
                <a:gd name="connsiteX30" fmla="*/ 344031 w 1062273"/>
                <a:gd name="connsiteY30" fmla="*/ 487867 h 880356"/>
                <a:gd name="connsiteX31" fmla="*/ 359120 w 1062273"/>
                <a:gd name="connsiteY31" fmla="*/ 460706 h 880356"/>
                <a:gd name="connsiteX32" fmla="*/ 365156 w 1062273"/>
                <a:gd name="connsiteY32" fmla="*/ 493902 h 880356"/>
                <a:gd name="connsiteX33" fmla="*/ 374210 w 1062273"/>
                <a:gd name="connsiteY33" fmla="*/ 499938 h 880356"/>
                <a:gd name="connsiteX34" fmla="*/ 389299 w 1062273"/>
                <a:gd name="connsiteY34" fmla="*/ 493902 h 880356"/>
                <a:gd name="connsiteX35" fmla="*/ 398352 w 1062273"/>
                <a:gd name="connsiteY35" fmla="*/ 490884 h 880356"/>
                <a:gd name="connsiteX36" fmla="*/ 401370 w 1062273"/>
                <a:gd name="connsiteY36" fmla="*/ 478813 h 880356"/>
                <a:gd name="connsiteX37" fmla="*/ 407406 w 1062273"/>
                <a:gd name="connsiteY37" fmla="*/ 469760 h 880356"/>
                <a:gd name="connsiteX38" fmla="*/ 410423 w 1062273"/>
                <a:gd name="connsiteY38" fmla="*/ 460706 h 880356"/>
                <a:gd name="connsiteX39" fmla="*/ 425513 w 1062273"/>
                <a:gd name="connsiteY39" fmla="*/ 484849 h 880356"/>
                <a:gd name="connsiteX40" fmla="*/ 440602 w 1062273"/>
                <a:gd name="connsiteY40" fmla="*/ 457688 h 880356"/>
                <a:gd name="connsiteX41" fmla="*/ 452673 w 1062273"/>
                <a:gd name="connsiteY41" fmla="*/ 436564 h 880356"/>
                <a:gd name="connsiteX42" fmla="*/ 470780 w 1062273"/>
                <a:gd name="connsiteY42" fmla="*/ 379225 h 880356"/>
                <a:gd name="connsiteX43" fmla="*/ 485869 w 1062273"/>
                <a:gd name="connsiteY43" fmla="*/ 346029 h 880356"/>
                <a:gd name="connsiteX44" fmla="*/ 497940 w 1062273"/>
                <a:gd name="connsiteY44" fmla="*/ 285672 h 880356"/>
                <a:gd name="connsiteX45" fmla="*/ 500958 w 1062273"/>
                <a:gd name="connsiteY45" fmla="*/ 231352 h 880356"/>
                <a:gd name="connsiteX46" fmla="*/ 506994 w 1062273"/>
                <a:gd name="connsiteY46" fmla="*/ 198156 h 880356"/>
                <a:gd name="connsiteX47" fmla="*/ 513029 w 1062273"/>
                <a:gd name="connsiteY47" fmla="*/ 183067 h 880356"/>
                <a:gd name="connsiteX48" fmla="*/ 513029 w 1062273"/>
                <a:gd name="connsiteY48" fmla="*/ 515027 h 880356"/>
                <a:gd name="connsiteX49" fmla="*/ 525101 w 1062273"/>
                <a:gd name="connsiteY49" fmla="*/ 563312 h 880356"/>
                <a:gd name="connsiteX50" fmla="*/ 531136 w 1062273"/>
                <a:gd name="connsiteY50" fmla="*/ 581419 h 880356"/>
                <a:gd name="connsiteX51" fmla="*/ 534154 w 1062273"/>
                <a:gd name="connsiteY51" fmla="*/ 593490 h 880356"/>
                <a:gd name="connsiteX52" fmla="*/ 543208 w 1062273"/>
                <a:gd name="connsiteY52" fmla="*/ 614615 h 880356"/>
                <a:gd name="connsiteX53" fmla="*/ 558297 w 1062273"/>
                <a:gd name="connsiteY53" fmla="*/ 668936 h 880356"/>
                <a:gd name="connsiteX54" fmla="*/ 555279 w 1062273"/>
                <a:gd name="connsiteY54" fmla="*/ 560294 h 880356"/>
                <a:gd name="connsiteX55" fmla="*/ 552261 w 1062273"/>
                <a:gd name="connsiteY55" fmla="*/ 466742 h 880356"/>
                <a:gd name="connsiteX56" fmla="*/ 549243 w 1062273"/>
                <a:gd name="connsiteY56" fmla="*/ 406385 h 880356"/>
                <a:gd name="connsiteX57" fmla="*/ 543208 w 1062273"/>
                <a:gd name="connsiteY57" fmla="*/ 394314 h 880356"/>
                <a:gd name="connsiteX58" fmla="*/ 540190 w 1062273"/>
                <a:gd name="connsiteY58" fmla="*/ 385261 h 880356"/>
                <a:gd name="connsiteX59" fmla="*/ 540190 w 1062273"/>
                <a:gd name="connsiteY59" fmla="*/ 430528 h 880356"/>
                <a:gd name="connsiteX60" fmla="*/ 555279 w 1062273"/>
                <a:gd name="connsiteY60" fmla="*/ 433546 h 880356"/>
                <a:gd name="connsiteX61" fmla="*/ 573386 w 1062273"/>
                <a:gd name="connsiteY61" fmla="*/ 430528 h 880356"/>
                <a:gd name="connsiteX62" fmla="*/ 582439 w 1062273"/>
                <a:gd name="connsiteY62" fmla="*/ 409403 h 880356"/>
                <a:gd name="connsiteX63" fmla="*/ 573386 w 1062273"/>
                <a:gd name="connsiteY63" fmla="*/ 400350 h 880356"/>
                <a:gd name="connsiteX64" fmla="*/ 579421 w 1062273"/>
                <a:gd name="connsiteY64" fmla="*/ 391296 h 880356"/>
                <a:gd name="connsiteX65" fmla="*/ 627707 w 1062273"/>
                <a:gd name="connsiteY65" fmla="*/ 382243 h 880356"/>
                <a:gd name="connsiteX66" fmla="*/ 666938 w 1062273"/>
                <a:gd name="connsiteY66" fmla="*/ 364136 h 880356"/>
                <a:gd name="connsiteX67" fmla="*/ 854043 w 1062273"/>
                <a:gd name="connsiteY67" fmla="*/ 279637 h 880356"/>
                <a:gd name="connsiteX68" fmla="*/ 941560 w 1062273"/>
                <a:gd name="connsiteY68" fmla="*/ 228334 h 880356"/>
                <a:gd name="connsiteX69" fmla="*/ 977774 w 1062273"/>
                <a:gd name="connsiteY69" fmla="*/ 207209 h 880356"/>
                <a:gd name="connsiteX70" fmla="*/ 1029077 w 1062273"/>
                <a:gd name="connsiteY70" fmla="*/ 180049 h 880356"/>
                <a:gd name="connsiteX71" fmla="*/ 1062273 w 1062273"/>
                <a:gd name="connsiteY71" fmla="*/ 146853 h 880356"/>
                <a:gd name="connsiteX72" fmla="*/ 1059255 w 1062273"/>
                <a:gd name="connsiteY72" fmla="*/ 137799 h 880356"/>
                <a:gd name="connsiteX73" fmla="*/ 1038130 w 1062273"/>
                <a:gd name="connsiteY73" fmla="*/ 143835 h 880356"/>
                <a:gd name="connsiteX74" fmla="*/ 1026059 w 1062273"/>
                <a:gd name="connsiteY74" fmla="*/ 158924 h 880356"/>
                <a:gd name="connsiteX75" fmla="*/ 1001916 w 1062273"/>
                <a:gd name="connsiteY75" fmla="*/ 186084 h 880356"/>
                <a:gd name="connsiteX76" fmla="*/ 935524 w 1062273"/>
                <a:gd name="connsiteY76" fmla="*/ 306797 h 880356"/>
                <a:gd name="connsiteX77" fmla="*/ 896293 w 1062273"/>
                <a:gd name="connsiteY77" fmla="*/ 373189 h 880356"/>
                <a:gd name="connsiteX78" fmla="*/ 844990 w 1062273"/>
                <a:gd name="connsiteY78" fmla="*/ 496920 h 880356"/>
                <a:gd name="connsiteX79" fmla="*/ 820847 w 1062273"/>
                <a:gd name="connsiteY79" fmla="*/ 545205 h 880356"/>
                <a:gd name="connsiteX80" fmla="*/ 820847 w 1062273"/>
                <a:gd name="connsiteY80" fmla="*/ 650829 h 880356"/>
                <a:gd name="connsiteX81" fmla="*/ 826883 w 1062273"/>
                <a:gd name="connsiteY81" fmla="*/ 662900 h 880356"/>
                <a:gd name="connsiteX82" fmla="*/ 817829 w 1062273"/>
                <a:gd name="connsiteY82" fmla="*/ 668936 h 880356"/>
                <a:gd name="connsiteX83" fmla="*/ 751437 w 1062273"/>
                <a:gd name="connsiteY83" fmla="*/ 674971 h 880356"/>
                <a:gd name="connsiteX84" fmla="*/ 703152 w 1062273"/>
                <a:gd name="connsiteY84" fmla="*/ 687043 h 880356"/>
                <a:gd name="connsiteX85" fmla="*/ 467762 w 1062273"/>
                <a:gd name="connsiteY85" fmla="*/ 705150 h 880356"/>
                <a:gd name="connsiteX86" fmla="*/ 380245 w 1062273"/>
                <a:gd name="connsiteY86" fmla="*/ 732310 h 880356"/>
                <a:gd name="connsiteX87" fmla="*/ 347049 w 1062273"/>
                <a:gd name="connsiteY87" fmla="*/ 741364 h 880356"/>
                <a:gd name="connsiteX88" fmla="*/ 331960 w 1062273"/>
                <a:gd name="connsiteY88" fmla="*/ 747399 h 880356"/>
                <a:gd name="connsiteX89" fmla="*/ 368174 w 1062273"/>
                <a:gd name="connsiteY89" fmla="*/ 741364 h 880356"/>
                <a:gd name="connsiteX0" fmla="*/ 0 w 1062273"/>
                <a:gd name="connsiteY0" fmla="*/ 527098 h 879288"/>
                <a:gd name="connsiteX1" fmla="*/ 138819 w 1062273"/>
                <a:gd name="connsiteY1" fmla="*/ 385261 h 879288"/>
                <a:gd name="connsiteX2" fmla="*/ 162962 w 1062273"/>
                <a:gd name="connsiteY2" fmla="*/ 336975 h 879288"/>
                <a:gd name="connsiteX3" fmla="*/ 178051 w 1062273"/>
                <a:gd name="connsiteY3" fmla="*/ 306797 h 879288"/>
                <a:gd name="connsiteX4" fmla="*/ 146972 w 1062273"/>
                <a:gd name="connsiteY4" fmla="*/ 35121 h 879288"/>
                <a:gd name="connsiteX5" fmla="*/ 193140 w 1062273"/>
                <a:gd name="connsiteY5" fmla="*/ 324904 h 879288"/>
                <a:gd name="connsiteX6" fmla="*/ 199176 w 1062273"/>
                <a:gd name="connsiteY6" fmla="*/ 367154 h 879288"/>
                <a:gd name="connsiteX7" fmla="*/ 202194 w 1062273"/>
                <a:gd name="connsiteY7" fmla="*/ 424492 h 879288"/>
                <a:gd name="connsiteX8" fmla="*/ 205212 w 1062273"/>
                <a:gd name="connsiteY8" fmla="*/ 454670 h 879288"/>
                <a:gd name="connsiteX9" fmla="*/ 208229 w 1062273"/>
                <a:gd name="connsiteY9" fmla="*/ 548223 h 879288"/>
                <a:gd name="connsiteX10" fmla="*/ 191339 w 1062273"/>
                <a:gd name="connsiteY10" fmla="*/ 879282 h 879288"/>
                <a:gd name="connsiteX11" fmla="*/ 184087 w 1062273"/>
                <a:gd name="connsiteY11" fmla="*/ 557276 h 879288"/>
                <a:gd name="connsiteX12" fmla="*/ 193140 w 1062273"/>
                <a:gd name="connsiteY12" fmla="*/ 518045 h 879288"/>
                <a:gd name="connsiteX13" fmla="*/ 199176 w 1062273"/>
                <a:gd name="connsiteY13" fmla="*/ 496920 h 879288"/>
                <a:gd name="connsiteX14" fmla="*/ 205212 w 1062273"/>
                <a:gd name="connsiteY14" fmla="*/ 487867 h 879288"/>
                <a:gd name="connsiteX15" fmla="*/ 214265 w 1062273"/>
                <a:gd name="connsiteY15" fmla="*/ 493902 h 879288"/>
                <a:gd name="connsiteX16" fmla="*/ 226336 w 1062273"/>
                <a:gd name="connsiteY16" fmla="*/ 524080 h 879288"/>
                <a:gd name="connsiteX17" fmla="*/ 232372 w 1062273"/>
                <a:gd name="connsiteY17" fmla="*/ 536152 h 879288"/>
                <a:gd name="connsiteX18" fmla="*/ 241425 w 1062273"/>
                <a:gd name="connsiteY18" fmla="*/ 560294 h 879288"/>
                <a:gd name="connsiteX19" fmla="*/ 250479 w 1062273"/>
                <a:gd name="connsiteY19" fmla="*/ 581419 h 879288"/>
                <a:gd name="connsiteX20" fmla="*/ 262550 w 1062273"/>
                <a:gd name="connsiteY20" fmla="*/ 587455 h 879288"/>
                <a:gd name="connsiteX21" fmla="*/ 289711 w 1062273"/>
                <a:gd name="connsiteY21" fmla="*/ 539169 h 879288"/>
                <a:gd name="connsiteX22" fmla="*/ 295746 w 1062273"/>
                <a:gd name="connsiteY22" fmla="*/ 530116 h 879288"/>
                <a:gd name="connsiteX23" fmla="*/ 298764 w 1062273"/>
                <a:gd name="connsiteY23" fmla="*/ 512009 h 879288"/>
                <a:gd name="connsiteX24" fmla="*/ 292728 w 1062273"/>
                <a:gd name="connsiteY24" fmla="*/ 499938 h 879288"/>
                <a:gd name="connsiteX25" fmla="*/ 301782 w 1062273"/>
                <a:gd name="connsiteY25" fmla="*/ 530116 h 879288"/>
                <a:gd name="connsiteX26" fmla="*/ 310835 w 1062273"/>
                <a:gd name="connsiteY26" fmla="*/ 539169 h 879288"/>
                <a:gd name="connsiteX27" fmla="*/ 319889 w 1062273"/>
                <a:gd name="connsiteY27" fmla="*/ 536152 h 879288"/>
                <a:gd name="connsiteX28" fmla="*/ 331960 w 1062273"/>
                <a:gd name="connsiteY28" fmla="*/ 515027 h 879288"/>
                <a:gd name="connsiteX29" fmla="*/ 344031 w 1062273"/>
                <a:gd name="connsiteY29" fmla="*/ 487867 h 879288"/>
                <a:gd name="connsiteX30" fmla="*/ 359120 w 1062273"/>
                <a:gd name="connsiteY30" fmla="*/ 460706 h 879288"/>
                <a:gd name="connsiteX31" fmla="*/ 365156 w 1062273"/>
                <a:gd name="connsiteY31" fmla="*/ 493902 h 879288"/>
                <a:gd name="connsiteX32" fmla="*/ 374210 w 1062273"/>
                <a:gd name="connsiteY32" fmla="*/ 499938 h 879288"/>
                <a:gd name="connsiteX33" fmla="*/ 389299 w 1062273"/>
                <a:gd name="connsiteY33" fmla="*/ 493902 h 879288"/>
                <a:gd name="connsiteX34" fmla="*/ 398352 w 1062273"/>
                <a:gd name="connsiteY34" fmla="*/ 490884 h 879288"/>
                <a:gd name="connsiteX35" fmla="*/ 401370 w 1062273"/>
                <a:gd name="connsiteY35" fmla="*/ 478813 h 879288"/>
                <a:gd name="connsiteX36" fmla="*/ 407406 w 1062273"/>
                <a:gd name="connsiteY36" fmla="*/ 469760 h 879288"/>
                <a:gd name="connsiteX37" fmla="*/ 410423 w 1062273"/>
                <a:gd name="connsiteY37" fmla="*/ 460706 h 879288"/>
                <a:gd name="connsiteX38" fmla="*/ 425513 w 1062273"/>
                <a:gd name="connsiteY38" fmla="*/ 484849 h 879288"/>
                <a:gd name="connsiteX39" fmla="*/ 440602 w 1062273"/>
                <a:gd name="connsiteY39" fmla="*/ 457688 h 879288"/>
                <a:gd name="connsiteX40" fmla="*/ 452673 w 1062273"/>
                <a:gd name="connsiteY40" fmla="*/ 436564 h 879288"/>
                <a:gd name="connsiteX41" fmla="*/ 470780 w 1062273"/>
                <a:gd name="connsiteY41" fmla="*/ 379225 h 879288"/>
                <a:gd name="connsiteX42" fmla="*/ 485869 w 1062273"/>
                <a:gd name="connsiteY42" fmla="*/ 346029 h 879288"/>
                <a:gd name="connsiteX43" fmla="*/ 497940 w 1062273"/>
                <a:gd name="connsiteY43" fmla="*/ 285672 h 879288"/>
                <a:gd name="connsiteX44" fmla="*/ 500958 w 1062273"/>
                <a:gd name="connsiteY44" fmla="*/ 231352 h 879288"/>
                <a:gd name="connsiteX45" fmla="*/ 506994 w 1062273"/>
                <a:gd name="connsiteY45" fmla="*/ 198156 h 879288"/>
                <a:gd name="connsiteX46" fmla="*/ 513029 w 1062273"/>
                <a:gd name="connsiteY46" fmla="*/ 183067 h 879288"/>
                <a:gd name="connsiteX47" fmla="*/ 513029 w 1062273"/>
                <a:gd name="connsiteY47" fmla="*/ 515027 h 879288"/>
                <a:gd name="connsiteX48" fmla="*/ 525101 w 1062273"/>
                <a:gd name="connsiteY48" fmla="*/ 563312 h 879288"/>
                <a:gd name="connsiteX49" fmla="*/ 531136 w 1062273"/>
                <a:gd name="connsiteY49" fmla="*/ 581419 h 879288"/>
                <a:gd name="connsiteX50" fmla="*/ 534154 w 1062273"/>
                <a:gd name="connsiteY50" fmla="*/ 593490 h 879288"/>
                <a:gd name="connsiteX51" fmla="*/ 543208 w 1062273"/>
                <a:gd name="connsiteY51" fmla="*/ 614615 h 879288"/>
                <a:gd name="connsiteX52" fmla="*/ 558297 w 1062273"/>
                <a:gd name="connsiteY52" fmla="*/ 668936 h 879288"/>
                <a:gd name="connsiteX53" fmla="*/ 555279 w 1062273"/>
                <a:gd name="connsiteY53" fmla="*/ 560294 h 879288"/>
                <a:gd name="connsiteX54" fmla="*/ 552261 w 1062273"/>
                <a:gd name="connsiteY54" fmla="*/ 466742 h 879288"/>
                <a:gd name="connsiteX55" fmla="*/ 549243 w 1062273"/>
                <a:gd name="connsiteY55" fmla="*/ 406385 h 879288"/>
                <a:gd name="connsiteX56" fmla="*/ 543208 w 1062273"/>
                <a:gd name="connsiteY56" fmla="*/ 394314 h 879288"/>
                <a:gd name="connsiteX57" fmla="*/ 540190 w 1062273"/>
                <a:gd name="connsiteY57" fmla="*/ 385261 h 879288"/>
                <a:gd name="connsiteX58" fmla="*/ 540190 w 1062273"/>
                <a:gd name="connsiteY58" fmla="*/ 430528 h 879288"/>
                <a:gd name="connsiteX59" fmla="*/ 555279 w 1062273"/>
                <a:gd name="connsiteY59" fmla="*/ 433546 h 879288"/>
                <a:gd name="connsiteX60" fmla="*/ 573386 w 1062273"/>
                <a:gd name="connsiteY60" fmla="*/ 430528 h 879288"/>
                <a:gd name="connsiteX61" fmla="*/ 582439 w 1062273"/>
                <a:gd name="connsiteY61" fmla="*/ 409403 h 879288"/>
                <a:gd name="connsiteX62" fmla="*/ 573386 w 1062273"/>
                <a:gd name="connsiteY62" fmla="*/ 400350 h 879288"/>
                <a:gd name="connsiteX63" fmla="*/ 579421 w 1062273"/>
                <a:gd name="connsiteY63" fmla="*/ 391296 h 879288"/>
                <a:gd name="connsiteX64" fmla="*/ 627707 w 1062273"/>
                <a:gd name="connsiteY64" fmla="*/ 382243 h 879288"/>
                <a:gd name="connsiteX65" fmla="*/ 666938 w 1062273"/>
                <a:gd name="connsiteY65" fmla="*/ 364136 h 879288"/>
                <a:gd name="connsiteX66" fmla="*/ 854043 w 1062273"/>
                <a:gd name="connsiteY66" fmla="*/ 279637 h 879288"/>
                <a:gd name="connsiteX67" fmla="*/ 941560 w 1062273"/>
                <a:gd name="connsiteY67" fmla="*/ 228334 h 879288"/>
                <a:gd name="connsiteX68" fmla="*/ 977774 w 1062273"/>
                <a:gd name="connsiteY68" fmla="*/ 207209 h 879288"/>
                <a:gd name="connsiteX69" fmla="*/ 1029077 w 1062273"/>
                <a:gd name="connsiteY69" fmla="*/ 180049 h 879288"/>
                <a:gd name="connsiteX70" fmla="*/ 1062273 w 1062273"/>
                <a:gd name="connsiteY70" fmla="*/ 146853 h 879288"/>
                <a:gd name="connsiteX71" fmla="*/ 1059255 w 1062273"/>
                <a:gd name="connsiteY71" fmla="*/ 137799 h 879288"/>
                <a:gd name="connsiteX72" fmla="*/ 1038130 w 1062273"/>
                <a:gd name="connsiteY72" fmla="*/ 143835 h 879288"/>
                <a:gd name="connsiteX73" fmla="*/ 1026059 w 1062273"/>
                <a:gd name="connsiteY73" fmla="*/ 158924 h 879288"/>
                <a:gd name="connsiteX74" fmla="*/ 1001916 w 1062273"/>
                <a:gd name="connsiteY74" fmla="*/ 186084 h 879288"/>
                <a:gd name="connsiteX75" fmla="*/ 935524 w 1062273"/>
                <a:gd name="connsiteY75" fmla="*/ 306797 h 879288"/>
                <a:gd name="connsiteX76" fmla="*/ 896293 w 1062273"/>
                <a:gd name="connsiteY76" fmla="*/ 373189 h 879288"/>
                <a:gd name="connsiteX77" fmla="*/ 844990 w 1062273"/>
                <a:gd name="connsiteY77" fmla="*/ 496920 h 879288"/>
                <a:gd name="connsiteX78" fmla="*/ 820847 w 1062273"/>
                <a:gd name="connsiteY78" fmla="*/ 545205 h 879288"/>
                <a:gd name="connsiteX79" fmla="*/ 820847 w 1062273"/>
                <a:gd name="connsiteY79" fmla="*/ 650829 h 879288"/>
                <a:gd name="connsiteX80" fmla="*/ 826883 w 1062273"/>
                <a:gd name="connsiteY80" fmla="*/ 662900 h 879288"/>
                <a:gd name="connsiteX81" fmla="*/ 817829 w 1062273"/>
                <a:gd name="connsiteY81" fmla="*/ 668936 h 879288"/>
                <a:gd name="connsiteX82" fmla="*/ 751437 w 1062273"/>
                <a:gd name="connsiteY82" fmla="*/ 674971 h 879288"/>
                <a:gd name="connsiteX83" fmla="*/ 703152 w 1062273"/>
                <a:gd name="connsiteY83" fmla="*/ 687043 h 879288"/>
                <a:gd name="connsiteX84" fmla="*/ 467762 w 1062273"/>
                <a:gd name="connsiteY84" fmla="*/ 705150 h 879288"/>
                <a:gd name="connsiteX85" fmla="*/ 380245 w 1062273"/>
                <a:gd name="connsiteY85" fmla="*/ 732310 h 879288"/>
                <a:gd name="connsiteX86" fmla="*/ 347049 w 1062273"/>
                <a:gd name="connsiteY86" fmla="*/ 741364 h 879288"/>
                <a:gd name="connsiteX87" fmla="*/ 331960 w 1062273"/>
                <a:gd name="connsiteY87" fmla="*/ 747399 h 879288"/>
                <a:gd name="connsiteX88" fmla="*/ 368174 w 1062273"/>
                <a:gd name="connsiteY88" fmla="*/ 741364 h 879288"/>
                <a:gd name="connsiteX0" fmla="*/ 0 w 1062273"/>
                <a:gd name="connsiteY0" fmla="*/ 527098 h 881746"/>
                <a:gd name="connsiteX1" fmla="*/ 138819 w 1062273"/>
                <a:gd name="connsiteY1" fmla="*/ 385261 h 881746"/>
                <a:gd name="connsiteX2" fmla="*/ 162962 w 1062273"/>
                <a:gd name="connsiteY2" fmla="*/ 336975 h 881746"/>
                <a:gd name="connsiteX3" fmla="*/ 178051 w 1062273"/>
                <a:gd name="connsiteY3" fmla="*/ 306797 h 881746"/>
                <a:gd name="connsiteX4" fmla="*/ 146972 w 1062273"/>
                <a:gd name="connsiteY4" fmla="*/ 35121 h 881746"/>
                <a:gd name="connsiteX5" fmla="*/ 193140 w 1062273"/>
                <a:gd name="connsiteY5" fmla="*/ 324904 h 881746"/>
                <a:gd name="connsiteX6" fmla="*/ 199176 w 1062273"/>
                <a:gd name="connsiteY6" fmla="*/ 367154 h 881746"/>
                <a:gd name="connsiteX7" fmla="*/ 202194 w 1062273"/>
                <a:gd name="connsiteY7" fmla="*/ 424492 h 881746"/>
                <a:gd name="connsiteX8" fmla="*/ 205212 w 1062273"/>
                <a:gd name="connsiteY8" fmla="*/ 454670 h 881746"/>
                <a:gd name="connsiteX9" fmla="*/ 208229 w 1062273"/>
                <a:gd name="connsiteY9" fmla="*/ 548223 h 881746"/>
                <a:gd name="connsiteX10" fmla="*/ 124971 w 1062273"/>
                <a:gd name="connsiteY10" fmla="*/ 881740 h 881746"/>
                <a:gd name="connsiteX11" fmla="*/ 184087 w 1062273"/>
                <a:gd name="connsiteY11" fmla="*/ 557276 h 881746"/>
                <a:gd name="connsiteX12" fmla="*/ 193140 w 1062273"/>
                <a:gd name="connsiteY12" fmla="*/ 518045 h 881746"/>
                <a:gd name="connsiteX13" fmla="*/ 199176 w 1062273"/>
                <a:gd name="connsiteY13" fmla="*/ 496920 h 881746"/>
                <a:gd name="connsiteX14" fmla="*/ 205212 w 1062273"/>
                <a:gd name="connsiteY14" fmla="*/ 487867 h 881746"/>
                <a:gd name="connsiteX15" fmla="*/ 214265 w 1062273"/>
                <a:gd name="connsiteY15" fmla="*/ 493902 h 881746"/>
                <a:gd name="connsiteX16" fmla="*/ 226336 w 1062273"/>
                <a:gd name="connsiteY16" fmla="*/ 524080 h 881746"/>
                <a:gd name="connsiteX17" fmla="*/ 232372 w 1062273"/>
                <a:gd name="connsiteY17" fmla="*/ 536152 h 881746"/>
                <a:gd name="connsiteX18" fmla="*/ 241425 w 1062273"/>
                <a:gd name="connsiteY18" fmla="*/ 560294 h 881746"/>
                <a:gd name="connsiteX19" fmla="*/ 250479 w 1062273"/>
                <a:gd name="connsiteY19" fmla="*/ 581419 h 881746"/>
                <a:gd name="connsiteX20" fmla="*/ 262550 w 1062273"/>
                <a:gd name="connsiteY20" fmla="*/ 587455 h 881746"/>
                <a:gd name="connsiteX21" fmla="*/ 289711 w 1062273"/>
                <a:gd name="connsiteY21" fmla="*/ 539169 h 881746"/>
                <a:gd name="connsiteX22" fmla="*/ 295746 w 1062273"/>
                <a:gd name="connsiteY22" fmla="*/ 530116 h 881746"/>
                <a:gd name="connsiteX23" fmla="*/ 298764 w 1062273"/>
                <a:gd name="connsiteY23" fmla="*/ 512009 h 881746"/>
                <a:gd name="connsiteX24" fmla="*/ 292728 w 1062273"/>
                <a:gd name="connsiteY24" fmla="*/ 499938 h 881746"/>
                <a:gd name="connsiteX25" fmla="*/ 301782 w 1062273"/>
                <a:gd name="connsiteY25" fmla="*/ 530116 h 881746"/>
                <a:gd name="connsiteX26" fmla="*/ 310835 w 1062273"/>
                <a:gd name="connsiteY26" fmla="*/ 539169 h 881746"/>
                <a:gd name="connsiteX27" fmla="*/ 319889 w 1062273"/>
                <a:gd name="connsiteY27" fmla="*/ 536152 h 881746"/>
                <a:gd name="connsiteX28" fmla="*/ 331960 w 1062273"/>
                <a:gd name="connsiteY28" fmla="*/ 515027 h 881746"/>
                <a:gd name="connsiteX29" fmla="*/ 344031 w 1062273"/>
                <a:gd name="connsiteY29" fmla="*/ 487867 h 881746"/>
                <a:gd name="connsiteX30" fmla="*/ 359120 w 1062273"/>
                <a:gd name="connsiteY30" fmla="*/ 460706 h 881746"/>
                <a:gd name="connsiteX31" fmla="*/ 365156 w 1062273"/>
                <a:gd name="connsiteY31" fmla="*/ 493902 h 881746"/>
                <a:gd name="connsiteX32" fmla="*/ 374210 w 1062273"/>
                <a:gd name="connsiteY32" fmla="*/ 499938 h 881746"/>
                <a:gd name="connsiteX33" fmla="*/ 389299 w 1062273"/>
                <a:gd name="connsiteY33" fmla="*/ 493902 h 881746"/>
                <a:gd name="connsiteX34" fmla="*/ 398352 w 1062273"/>
                <a:gd name="connsiteY34" fmla="*/ 490884 h 881746"/>
                <a:gd name="connsiteX35" fmla="*/ 401370 w 1062273"/>
                <a:gd name="connsiteY35" fmla="*/ 478813 h 881746"/>
                <a:gd name="connsiteX36" fmla="*/ 407406 w 1062273"/>
                <a:gd name="connsiteY36" fmla="*/ 469760 h 881746"/>
                <a:gd name="connsiteX37" fmla="*/ 410423 w 1062273"/>
                <a:gd name="connsiteY37" fmla="*/ 460706 h 881746"/>
                <a:gd name="connsiteX38" fmla="*/ 425513 w 1062273"/>
                <a:gd name="connsiteY38" fmla="*/ 484849 h 881746"/>
                <a:gd name="connsiteX39" fmla="*/ 440602 w 1062273"/>
                <a:gd name="connsiteY39" fmla="*/ 457688 h 881746"/>
                <a:gd name="connsiteX40" fmla="*/ 452673 w 1062273"/>
                <a:gd name="connsiteY40" fmla="*/ 436564 h 881746"/>
                <a:gd name="connsiteX41" fmla="*/ 470780 w 1062273"/>
                <a:gd name="connsiteY41" fmla="*/ 379225 h 881746"/>
                <a:gd name="connsiteX42" fmla="*/ 485869 w 1062273"/>
                <a:gd name="connsiteY42" fmla="*/ 346029 h 881746"/>
                <a:gd name="connsiteX43" fmla="*/ 497940 w 1062273"/>
                <a:gd name="connsiteY43" fmla="*/ 285672 h 881746"/>
                <a:gd name="connsiteX44" fmla="*/ 500958 w 1062273"/>
                <a:gd name="connsiteY44" fmla="*/ 231352 h 881746"/>
                <a:gd name="connsiteX45" fmla="*/ 506994 w 1062273"/>
                <a:gd name="connsiteY45" fmla="*/ 198156 h 881746"/>
                <a:gd name="connsiteX46" fmla="*/ 513029 w 1062273"/>
                <a:gd name="connsiteY46" fmla="*/ 183067 h 881746"/>
                <a:gd name="connsiteX47" fmla="*/ 513029 w 1062273"/>
                <a:gd name="connsiteY47" fmla="*/ 515027 h 881746"/>
                <a:gd name="connsiteX48" fmla="*/ 525101 w 1062273"/>
                <a:gd name="connsiteY48" fmla="*/ 563312 h 881746"/>
                <a:gd name="connsiteX49" fmla="*/ 531136 w 1062273"/>
                <a:gd name="connsiteY49" fmla="*/ 581419 h 881746"/>
                <a:gd name="connsiteX50" fmla="*/ 534154 w 1062273"/>
                <a:gd name="connsiteY50" fmla="*/ 593490 h 881746"/>
                <a:gd name="connsiteX51" fmla="*/ 543208 w 1062273"/>
                <a:gd name="connsiteY51" fmla="*/ 614615 h 881746"/>
                <a:gd name="connsiteX52" fmla="*/ 558297 w 1062273"/>
                <a:gd name="connsiteY52" fmla="*/ 668936 h 881746"/>
                <a:gd name="connsiteX53" fmla="*/ 555279 w 1062273"/>
                <a:gd name="connsiteY53" fmla="*/ 560294 h 881746"/>
                <a:gd name="connsiteX54" fmla="*/ 552261 w 1062273"/>
                <a:gd name="connsiteY54" fmla="*/ 466742 h 881746"/>
                <a:gd name="connsiteX55" fmla="*/ 549243 w 1062273"/>
                <a:gd name="connsiteY55" fmla="*/ 406385 h 881746"/>
                <a:gd name="connsiteX56" fmla="*/ 543208 w 1062273"/>
                <a:gd name="connsiteY56" fmla="*/ 394314 h 881746"/>
                <a:gd name="connsiteX57" fmla="*/ 540190 w 1062273"/>
                <a:gd name="connsiteY57" fmla="*/ 385261 h 881746"/>
                <a:gd name="connsiteX58" fmla="*/ 540190 w 1062273"/>
                <a:gd name="connsiteY58" fmla="*/ 430528 h 881746"/>
                <a:gd name="connsiteX59" fmla="*/ 555279 w 1062273"/>
                <a:gd name="connsiteY59" fmla="*/ 433546 h 881746"/>
                <a:gd name="connsiteX60" fmla="*/ 573386 w 1062273"/>
                <a:gd name="connsiteY60" fmla="*/ 430528 h 881746"/>
                <a:gd name="connsiteX61" fmla="*/ 582439 w 1062273"/>
                <a:gd name="connsiteY61" fmla="*/ 409403 h 881746"/>
                <a:gd name="connsiteX62" fmla="*/ 573386 w 1062273"/>
                <a:gd name="connsiteY62" fmla="*/ 400350 h 881746"/>
                <a:gd name="connsiteX63" fmla="*/ 579421 w 1062273"/>
                <a:gd name="connsiteY63" fmla="*/ 391296 h 881746"/>
                <a:gd name="connsiteX64" fmla="*/ 627707 w 1062273"/>
                <a:gd name="connsiteY64" fmla="*/ 382243 h 881746"/>
                <a:gd name="connsiteX65" fmla="*/ 666938 w 1062273"/>
                <a:gd name="connsiteY65" fmla="*/ 364136 h 881746"/>
                <a:gd name="connsiteX66" fmla="*/ 854043 w 1062273"/>
                <a:gd name="connsiteY66" fmla="*/ 279637 h 881746"/>
                <a:gd name="connsiteX67" fmla="*/ 941560 w 1062273"/>
                <a:gd name="connsiteY67" fmla="*/ 228334 h 881746"/>
                <a:gd name="connsiteX68" fmla="*/ 977774 w 1062273"/>
                <a:gd name="connsiteY68" fmla="*/ 207209 h 881746"/>
                <a:gd name="connsiteX69" fmla="*/ 1029077 w 1062273"/>
                <a:gd name="connsiteY69" fmla="*/ 180049 h 881746"/>
                <a:gd name="connsiteX70" fmla="*/ 1062273 w 1062273"/>
                <a:gd name="connsiteY70" fmla="*/ 146853 h 881746"/>
                <a:gd name="connsiteX71" fmla="*/ 1059255 w 1062273"/>
                <a:gd name="connsiteY71" fmla="*/ 137799 h 881746"/>
                <a:gd name="connsiteX72" fmla="*/ 1038130 w 1062273"/>
                <a:gd name="connsiteY72" fmla="*/ 143835 h 881746"/>
                <a:gd name="connsiteX73" fmla="*/ 1026059 w 1062273"/>
                <a:gd name="connsiteY73" fmla="*/ 158924 h 881746"/>
                <a:gd name="connsiteX74" fmla="*/ 1001916 w 1062273"/>
                <a:gd name="connsiteY74" fmla="*/ 186084 h 881746"/>
                <a:gd name="connsiteX75" fmla="*/ 935524 w 1062273"/>
                <a:gd name="connsiteY75" fmla="*/ 306797 h 881746"/>
                <a:gd name="connsiteX76" fmla="*/ 896293 w 1062273"/>
                <a:gd name="connsiteY76" fmla="*/ 373189 h 881746"/>
                <a:gd name="connsiteX77" fmla="*/ 844990 w 1062273"/>
                <a:gd name="connsiteY77" fmla="*/ 496920 h 881746"/>
                <a:gd name="connsiteX78" fmla="*/ 820847 w 1062273"/>
                <a:gd name="connsiteY78" fmla="*/ 545205 h 881746"/>
                <a:gd name="connsiteX79" fmla="*/ 820847 w 1062273"/>
                <a:gd name="connsiteY79" fmla="*/ 650829 h 881746"/>
                <a:gd name="connsiteX80" fmla="*/ 826883 w 1062273"/>
                <a:gd name="connsiteY80" fmla="*/ 662900 h 881746"/>
                <a:gd name="connsiteX81" fmla="*/ 817829 w 1062273"/>
                <a:gd name="connsiteY81" fmla="*/ 668936 h 881746"/>
                <a:gd name="connsiteX82" fmla="*/ 751437 w 1062273"/>
                <a:gd name="connsiteY82" fmla="*/ 674971 h 881746"/>
                <a:gd name="connsiteX83" fmla="*/ 703152 w 1062273"/>
                <a:gd name="connsiteY83" fmla="*/ 687043 h 881746"/>
                <a:gd name="connsiteX84" fmla="*/ 467762 w 1062273"/>
                <a:gd name="connsiteY84" fmla="*/ 705150 h 881746"/>
                <a:gd name="connsiteX85" fmla="*/ 380245 w 1062273"/>
                <a:gd name="connsiteY85" fmla="*/ 732310 h 881746"/>
                <a:gd name="connsiteX86" fmla="*/ 347049 w 1062273"/>
                <a:gd name="connsiteY86" fmla="*/ 741364 h 881746"/>
                <a:gd name="connsiteX87" fmla="*/ 331960 w 1062273"/>
                <a:gd name="connsiteY87" fmla="*/ 747399 h 881746"/>
                <a:gd name="connsiteX88" fmla="*/ 368174 w 1062273"/>
                <a:gd name="connsiteY88" fmla="*/ 741364 h 881746"/>
                <a:gd name="connsiteX0" fmla="*/ 0 w 1062273"/>
                <a:gd name="connsiteY0" fmla="*/ 527098 h 876830"/>
                <a:gd name="connsiteX1" fmla="*/ 138819 w 1062273"/>
                <a:gd name="connsiteY1" fmla="*/ 385261 h 876830"/>
                <a:gd name="connsiteX2" fmla="*/ 162962 w 1062273"/>
                <a:gd name="connsiteY2" fmla="*/ 336975 h 876830"/>
                <a:gd name="connsiteX3" fmla="*/ 178051 w 1062273"/>
                <a:gd name="connsiteY3" fmla="*/ 306797 h 876830"/>
                <a:gd name="connsiteX4" fmla="*/ 146972 w 1062273"/>
                <a:gd name="connsiteY4" fmla="*/ 35121 h 876830"/>
                <a:gd name="connsiteX5" fmla="*/ 193140 w 1062273"/>
                <a:gd name="connsiteY5" fmla="*/ 324904 h 876830"/>
                <a:gd name="connsiteX6" fmla="*/ 199176 w 1062273"/>
                <a:gd name="connsiteY6" fmla="*/ 367154 h 876830"/>
                <a:gd name="connsiteX7" fmla="*/ 202194 w 1062273"/>
                <a:gd name="connsiteY7" fmla="*/ 424492 h 876830"/>
                <a:gd name="connsiteX8" fmla="*/ 205212 w 1062273"/>
                <a:gd name="connsiteY8" fmla="*/ 454670 h 876830"/>
                <a:gd name="connsiteX9" fmla="*/ 208229 w 1062273"/>
                <a:gd name="connsiteY9" fmla="*/ 548223 h 876830"/>
                <a:gd name="connsiteX10" fmla="*/ 58603 w 1062273"/>
                <a:gd name="connsiteY10" fmla="*/ 876824 h 876830"/>
                <a:gd name="connsiteX11" fmla="*/ 184087 w 1062273"/>
                <a:gd name="connsiteY11" fmla="*/ 557276 h 876830"/>
                <a:gd name="connsiteX12" fmla="*/ 193140 w 1062273"/>
                <a:gd name="connsiteY12" fmla="*/ 518045 h 876830"/>
                <a:gd name="connsiteX13" fmla="*/ 199176 w 1062273"/>
                <a:gd name="connsiteY13" fmla="*/ 496920 h 876830"/>
                <a:gd name="connsiteX14" fmla="*/ 205212 w 1062273"/>
                <a:gd name="connsiteY14" fmla="*/ 487867 h 876830"/>
                <a:gd name="connsiteX15" fmla="*/ 214265 w 1062273"/>
                <a:gd name="connsiteY15" fmla="*/ 493902 h 876830"/>
                <a:gd name="connsiteX16" fmla="*/ 226336 w 1062273"/>
                <a:gd name="connsiteY16" fmla="*/ 524080 h 876830"/>
                <a:gd name="connsiteX17" fmla="*/ 232372 w 1062273"/>
                <a:gd name="connsiteY17" fmla="*/ 536152 h 876830"/>
                <a:gd name="connsiteX18" fmla="*/ 241425 w 1062273"/>
                <a:gd name="connsiteY18" fmla="*/ 560294 h 876830"/>
                <a:gd name="connsiteX19" fmla="*/ 250479 w 1062273"/>
                <a:gd name="connsiteY19" fmla="*/ 581419 h 876830"/>
                <a:gd name="connsiteX20" fmla="*/ 262550 w 1062273"/>
                <a:gd name="connsiteY20" fmla="*/ 587455 h 876830"/>
                <a:gd name="connsiteX21" fmla="*/ 289711 w 1062273"/>
                <a:gd name="connsiteY21" fmla="*/ 539169 h 876830"/>
                <a:gd name="connsiteX22" fmla="*/ 295746 w 1062273"/>
                <a:gd name="connsiteY22" fmla="*/ 530116 h 876830"/>
                <a:gd name="connsiteX23" fmla="*/ 298764 w 1062273"/>
                <a:gd name="connsiteY23" fmla="*/ 512009 h 876830"/>
                <a:gd name="connsiteX24" fmla="*/ 292728 w 1062273"/>
                <a:gd name="connsiteY24" fmla="*/ 499938 h 876830"/>
                <a:gd name="connsiteX25" fmla="*/ 301782 w 1062273"/>
                <a:gd name="connsiteY25" fmla="*/ 530116 h 876830"/>
                <a:gd name="connsiteX26" fmla="*/ 310835 w 1062273"/>
                <a:gd name="connsiteY26" fmla="*/ 539169 h 876830"/>
                <a:gd name="connsiteX27" fmla="*/ 319889 w 1062273"/>
                <a:gd name="connsiteY27" fmla="*/ 536152 h 876830"/>
                <a:gd name="connsiteX28" fmla="*/ 331960 w 1062273"/>
                <a:gd name="connsiteY28" fmla="*/ 515027 h 876830"/>
                <a:gd name="connsiteX29" fmla="*/ 344031 w 1062273"/>
                <a:gd name="connsiteY29" fmla="*/ 487867 h 876830"/>
                <a:gd name="connsiteX30" fmla="*/ 359120 w 1062273"/>
                <a:gd name="connsiteY30" fmla="*/ 460706 h 876830"/>
                <a:gd name="connsiteX31" fmla="*/ 365156 w 1062273"/>
                <a:gd name="connsiteY31" fmla="*/ 493902 h 876830"/>
                <a:gd name="connsiteX32" fmla="*/ 374210 w 1062273"/>
                <a:gd name="connsiteY32" fmla="*/ 499938 h 876830"/>
                <a:gd name="connsiteX33" fmla="*/ 389299 w 1062273"/>
                <a:gd name="connsiteY33" fmla="*/ 493902 h 876830"/>
                <a:gd name="connsiteX34" fmla="*/ 398352 w 1062273"/>
                <a:gd name="connsiteY34" fmla="*/ 490884 h 876830"/>
                <a:gd name="connsiteX35" fmla="*/ 401370 w 1062273"/>
                <a:gd name="connsiteY35" fmla="*/ 478813 h 876830"/>
                <a:gd name="connsiteX36" fmla="*/ 407406 w 1062273"/>
                <a:gd name="connsiteY36" fmla="*/ 469760 h 876830"/>
                <a:gd name="connsiteX37" fmla="*/ 410423 w 1062273"/>
                <a:gd name="connsiteY37" fmla="*/ 460706 h 876830"/>
                <a:gd name="connsiteX38" fmla="*/ 425513 w 1062273"/>
                <a:gd name="connsiteY38" fmla="*/ 484849 h 876830"/>
                <a:gd name="connsiteX39" fmla="*/ 440602 w 1062273"/>
                <a:gd name="connsiteY39" fmla="*/ 457688 h 876830"/>
                <a:gd name="connsiteX40" fmla="*/ 452673 w 1062273"/>
                <a:gd name="connsiteY40" fmla="*/ 436564 h 876830"/>
                <a:gd name="connsiteX41" fmla="*/ 470780 w 1062273"/>
                <a:gd name="connsiteY41" fmla="*/ 379225 h 876830"/>
                <a:gd name="connsiteX42" fmla="*/ 485869 w 1062273"/>
                <a:gd name="connsiteY42" fmla="*/ 346029 h 876830"/>
                <a:gd name="connsiteX43" fmla="*/ 497940 w 1062273"/>
                <a:gd name="connsiteY43" fmla="*/ 285672 h 876830"/>
                <a:gd name="connsiteX44" fmla="*/ 500958 w 1062273"/>
                <a:gd name="connsiteY44" fmla="*/ 231352 h 876830"/>
                <a:gd name="connsiteX45" fmla="*/ 506994 w 1062273"/>
                <a:gd name="connsiteY45" fmla="*/ 198156 h 876830"/>
                <a:gd name="connsiteX46" fmla="*/ 513029 w 1062273"/>
                <a:gd name="connsiteY46" fmla="*/ 183067 h 876830"/>
                <a:gd name="connsiteX47" fmla="*/ 513029 w 1062273"/>
                <a:gd name="connsiteY47" fmla="*/ 515027 h 876830"/>
                <a:gd name="connsiteX48" fmla="*/ 525101 w 1062273"/>
                <a:gd name="connsiteY48" fmla="*/ 563312 h 876830"/>
                <a:gd name="connsiteX49" fmla="*/ 531136 w 1062273"/>
                <a:gd name="connsiteY49" fmla="*/ 581419 h 876830"/>
                <a:gd name="connsiteX50" fmla="*/ 534154 w 1062273"/>
                <a:gd name="connsiteY50" fmla="*/ 593490 h 876830"/>
                <a:gd name="connsiteX51" fmla="*/ 543208 w 1062273"/>
                <a:gd name="connsiteY51" fmla="*/ 614615 h 876830"/>
                <a:gd name="connsiteX52" fmla="*/ 558297 w 1062273"/>
                <a:gd name="connsiteY52" fmla="*/ 668936 h 876830"/>
                <a:gd name="connsiteX53" fmla="*/ 555279 w 1062273"/>
                <a:gd name="connsiteY53" fmla="*/ 560294 h 876830"/>
                <a:gd name="connsiteX54" fmla="*/ 552261 w 1062273"/>
                <a:gd name="connsiteY54" fmla="*/ 466742 h 876830"/>
                <a:gd name="connsiteX55" fmla="*/ 549243 w 1062273"/>
                <a:gd name="connsiteY55" fmla="*/ 406385 h 876830"/>
                <a:gd name="connsiteX56" fmla="*/ 543208 w 1062273"/>
                <a:gd name="connsiteY56" fmla="*/ 394314 h 876830"/>
                <a:gd name="connsiteX57" fmla="*/ 540190 w 1062273"/>
                <a:gd name="connsiteY57" fmla="*/ 385261 h 876830"/>
                <a:gd name="connsiteX58" fmla="*/ 540190 w 1062273"/>
                <a:gd name="connsiteY58" fmla="*/ 430528 h 876830"/>
                <a:gd name="connsiteX59" fmla="*/ 555279 w 1062273"/>
                <a:gd name="connsiteY59" fmla="*/ 433546 h 876830"/>
                <a:gd name="connsiteX60" fmla="*/ 573386 w 1062273"/>
                <a:gd name="connsiteY60" fmla="*/ 430528 h 876830"/>
                <a:gd name="connsiteX61" fmla="*/ 582439 w 1062273"/>
                <a:gd name="connsiteY61" fmla="*/ 409403 h 876830"/>
                <a:gd name="connsiteX62" fmla="*/ 573386 w 1062273"/>
                <a:gd name="connsiteY62" fmla="*/ 400350 h 876830"/>
                <a:gd name="connsiteX63" fmla="*/ 579421 w 1062273"/>
                <a:gd name="connsiteY63" fmla="*/ 391296 h 876830"/>
                <a:gd name="connsiteX64" fmla="*/ 627707 w 1062273"/>
                <a:gd name="connsiteY64" fmla="*/ 382243 h 876830"/>
                <a:gd name="connsiteX65" fmla="*/ 666938 w 1062273"/>
                <a:gd name="connsiteY65" fmla="*/ 364136 h 876830"/>
                <a:gd name="connsiteX66" fmla="*/ 854043 w 1062273"/>
                <a:gd name="connsiteY66" fmla="*/ 279637 h 876830"/>
                <a:gd name="connsiteX67" fmla="*/ 941560 w 1062273"/>
                <a:gd name="connsiteY67" fmla="*/ 228334 h 876830"/>
                <a:gd name="connsiteX68" fmla="*/ 977774 w 1062273"/>
                <a:gd name="connsiteY68" fmla="*/ 207209 h 876830"/>
                <a:gd name="connsiteX69" fmla="*/ 1029077 w 1062273"/>
                <a:gd name="connsiteY69" fmla="*/ 180049 h 876830"/>
                <a:gd name="connsiteX70" fmla="*/ 1062273 w 1062273"/>
                <a:gd name="connsiteY70" fmla="*/ 146853 h 876830"/>
                <a:gd name="connsiteX71" fmla="*/ 1059255 w 1062273"/>
                <a:gd name="connsiteY71" fmla="*/ 137799 h 876830"/>
                <a:gd name="connsiteX72" fmla="*/ 1038130 w 1062273"/>
                <a:gd name="connsiteY72" fmla="*/ 143835 h 876830"/>
                <a:gd name="connsiteX73" fmla="*/ 1026059 w 1062273"/>
                <a:gd name="connsiteY73" fmla="*/ 158924 h 876830"/>
                <a:gd name="connsiteX74" fmla="*/ 1001916 w 1062273"/>
                <a:gd name="connsiteY74" fmla="*/ 186084 h 876830"/>
                <a:gd name="connsiteX75" fmla="*/ 935524 w 1062273"/>
                <a:gd name="connsiteY75" fmla="*/ 306797 h 876830"/>
                <a:gd name="connsiteX76" fmla="*/ 896293 w 1062273"/>
                <a:gd name="connsiteY76" fmla="*/ 373189 h 876830"/>
                <a:gd name="connsiteX77" fmla="*/ 844990 w 1062273"/>
                <a:gd name="connsiteY77" fmla="*/ 496920 h 876830"/>
                <a:gd name="connsiteX78" fmla="*/ 820847 w 1062273"/>
                <a:gd name="connsiteY78" fmla="*/ 545205 h 876830"/>
                <a:gd name="connsiteX79" fmla="*/ 820847 w 1062273"/>
                <a:gd name="connsiteY79" fmla="*/ 650829 h 876830"/>
                <a:gd name="connsiteX80" fmla="*/ 826883 w 1062273"/>
                <a:gd name="connsiteY80" fmla="*/ 662900 h 876830"/>
                <a:gd name="connsiteX81" fmla="*/ 817829 w 1062273"/>
                <a:gd name="connsiteY81" fmla="*/ 668936 h 876830"/>
                <a:gd name="connsiteX82" fmla="*/ 751437 w 1062273"/>
                <a:gd name="connsiteY82" fmla="*/ 674971 h 876830"/>
                <a:gd name="connsiteX83" fmla="*/ 703152 w 1062273"/>
                <a:gd name="connsiteY83" fmla="*/ 687043 h 876830"/>
                <a:gd name="connsiteX84" fmla="*/ 467762 w 1062273"/>
                <a:gd name="connsiteY84" fmla="*/ 705150 h 876830"/>
                <a:gd name="connsiteX85" fmla="*/ 380245 w 1062273"/>
                <a:gd name="connsiteY85" fmla="*/ 732310 h 876830"/>
                <a:gd name="connsiteX86" fmla="*/ 347049 w 1062273"/>
                <a:gd name="connsiteY86" fmla="*/ 741364 h 876830"/>
                <a:gd name="connsiteX87" fmla="*/ 331960 w 1062273"/>
                <a:gd name="connsiteY87" fmla="*/ 747399 h 876830"/>
                <a:gd name="connsiteX88" fmla="*/ 368174 w 1062273"/>
                <a:gd name="connsiteY88" fmla="*/ 741364 h 876830"/>
                <a:gd name="connsiteX0" fmla="*/ 0 w 1062273"/>
                <a:gd name="connsiteY0" fmla="*/ 527098 h 849793"/>
                <a:gd name="connsiteX1" fmla="*/ 138819 w 1062273"/>
                <a:gd name="connsiteY1" fmla="*/ 385261 h 849793"/>
                <a:gd name="connsiteX2" fmla="*/ 162962 w 1062273"/>
                <a:gd name="connsiteY2" fmla="*/ 336975 h 849793"/>
                <a:gd name="connsiteX3" fmla="*/ 178051 w 1062273"/>
                <a:gd name="connsiteY3" fmla="*/ 306797 h 849793"/>
                <a:gd name="connsiteX4" fmla="*/ 146972 w 1062273"/>
                <a:gd name="connsiteY4" fmla="*/ 35121 h 849793"/>
                <a:gd name="connsiteX5" fmla="*/ 193140 w 1062273"/>
                <a:gd name="connsiteY5" fmla="*/ 324904 h 849793"/>
                <a:gd name="connsiteX6" fmla="*/ 199176 w 1062273"/>
                <a:gd name="connsiteY6" fmla="*/ 367154 h 849793"/>
                <a:gd name="connsiteX7" fmla="*/ 202194 w 1062273"/>
                <a:gd name="connsiteY7" fmla="*/ 424492 h 849793"/>
                <a:gd name="connsiteX8" fmla="*/ 205212 w 1062273"/>
                <a:gd name="connsiteY8" fmla="*/ 454670 h 849793"/>
                <a:gd name="connsiteX9" fmla="*/ 208229 w 1062273"/>
                <a:gd name="connsiteY9" fmla="*/ 548223 h 849793"/>
                <a:gd name="connsiteX10" fmla="*/ 122513 w 1062273"/>
                <a:gd name="connsiteY10" fmla="*/ 849786 h 849793"/>
                <a:gd name="connsiteX11" fmla="*/ 184087 w 1062273"/>
                <a:gd name="connsiteY11" fmla="*/ 557276 h 849793"/>
                <a:gd name="connsiteX12" fmla="*/ 193140 w 1062273"/>
                <a:gd name="connsiteY12" fmla="*/ 518045 h 849793"/>
                <a:gd name="connsiteX13" fmla="*/ 199176 w 1062273"/>
                <a:gd name="connsiteY13" fmla="*/ 496920 h 849793"/>
                <a:gd name="connsiteX14" fmla="*/ 205212 w 1062273"/>
                <a:gd name="connsiteY14" fmla="*/ 487867 h 849793"/>
                <a:gd name="connsiteX15" fmla="*/ 214265 w 1062273"/>
                <a:gd name="connsiteY15" fmla="*/ 493902 h 849793"/>
                <a:gd name="connsiteX16" fmla="*/ 226336 w 1062273"/>
                <a:gd name="connsiteY16" fmla="*/ 524080 h 849793"/>
                <a:gd name="connsiteX17" fmla="*/ 232372 w 1062273"/>
                <a:gd name="connsiteY17" fmla="*/ 536152 h 849793"/>
                <a:gd name="connsiteX18" fmla="*/ 241425 w 1062273"/>
                <a:gd name="connsiteY18" fmla="*/ 560294 h 849793"/>
                <a:gd name="connsiteX19" fmla="*/ 250479 w 1062273"/>
                <a:gd name="connsiteY19" fmla="*/ 581419 h 849793"/>
                <a:gd name="connsiteX20" fmla="*/ 262550 w 1062273"/>
                <a:gd name="connsiteY20" fmla="*/ 587455 h 849793"/>
                <a:gd name="connsiteX21" fmla="*/ 289711 w 1062273"/>
                <a:gd name="connsiteY21" fmla="*/ 539169 h 849793"/>
                <a:gd name="connsiteX22" fmla="*/ 295746 w 1062273"/>
                <a:gd name="connsiteY22" fmla="*/ 530116 h 849793"/>
                <a:gd name="connsiteX23" fmla="*/ 298764 w 1062273"/>
                <a:gd name="connsiteY23" fmla="*/ 512009 h 849793"/>
                <a:gd name="connsiteX24" fmla="*/ 292728 w 1062273"/>
                <a:gd name="connsiteY24" fmla="*/ 499938 h 849793"/>
                <a:gd name="connsiteX25" fmla="*/ 301782 w 1062273"/>
                <a:gd name="connsiteY25" fmla="*/ 530116 h 849793"/>
                <a:gd name="connsiteX26" fmla="*/ 310835 w 1062273"/>
                <a:gd name="connsiteY26" fmla="*/ 539169 h 849793"/>
                <a:gd name="connsiteX27" fmla="*/ 319889 w 1062273"/>
                <a:gd name="connsiteY27" fmla="*/ 536152 h 849793"/>
                <a:gd name="connsiteX28" fmla="*/ 331960 w 1062273"/>
                <a:gd name="connsiteY28" fmla="*/ 515027 h 849793"/>
                <a:gd name="connsiteX29" fmla="*/ 344031 w 1062273"/>
                <a:gd name="connsiteY29" fmla="*/ 487867 h 849793"/>
                <a:gd name="connsiteX30" fmla="*/ 359120 w 1062273"/>
                <a:gd name="connsiteY30" fmla="*/ 460706 h 849793"/>
                <a:gd name="connsiteX31" fmla="*/ 365156 w 1062273"/>
                <a:gd name="connsiteY31" fmla="*/ 493902 h 849793"/>
                <a:gd name="connsiteX32" fmla="*/ 374210 w 1062273"/>
                <a:gd name="connsiteY32" fmla="*/ 499938 h 849793"/>
                <a:gd name="connsiteX33" fmla="*/ 389299 w 1062273"/>
                <a:gd name="connsiteY33" fmla="*/ 493902 h 849793"/>
                <a:gd name="connsiteX34" fmla="*/ 398352 w 1062273"/>
                <a:gd name="connsiteY34" fmla="*/ 490884 h 849793"/>
                <a:gd name="connsiteX35" fmla="*/ 401370 w 1062273"/>
                <a:gd name="connsiteY35" fmla="*/ 478813 h 849793"/>
                <a:gd name="connsiteX36" fmla="*/ 407406 w 1062273"/>
                <a:gd name="connsiteY36" fmla="*/ 469760 h 849793"/>
                <a:gd name="connsiteX37" fmla="*/ 410423 w 1062273"/>
                <a:gd name="connsiteY37" fmla="*/ 460706 h 849793"/>
                <a:gd name="connsiteX38" fmla="*/ 425513 w 1062273"/>
                <a:gd name="connsiteY38" fmla="*/ 484849 h 849793"/>
                <a:gd name="connsiteX39" fmla="*/ 440602 w 1062273"/>
                <a:gd name="connsiteY39" fmla="*/ 457688 h 849793"/>
                <a:gd name="connsiteX40" fmla="*/ 452673 w 1062273"/>
                <a:gd name="connsiteY40" fmla="*/ 436564 h 849793"/>
                <a:gd name="connsiteX41" fmla="*/ 470780 w 1062273"/>
                <a:gd name="connsiteY41" fmla="*/ 379225 h 849793"/>
                <a:gd name="connsiteX42" fmla="*/ 485869 w 1062273"/>
                <a:gd name="connsiteY42" fmla="*/ 346029 h 849793"/>
                <a:gd name="connsiteX43" fmla="*/ 497940 w 1062273"/>
                <a:gd name="connsiteY43" fmla="*/ 285672 h 849793"/>
                <a:gd name="connsiteX44" fmla="*/ 500958 w 1062273"/>
                <a:gd name="connsiteY44" fmla="*/ 231352 h 849793"/>
                <a:gd name="connsiteX45" fmla="*/ 506994 w 1062273"/>
                <a:gd name="connsiteY45" fmla="*/ 198156 h 849793"/>
                <a:gd name="connsiteX46" fmla="*/ 513029 w 1062273"/>
                <a:gd name="connsiteY46" fmla="*/ 183067 h 849793"/>
                <a:gd name="connsiteX47" fmla="*/ 513029 w 1062273"/>
                <a:gd name="connsiteY47" fmla="*/ 515027 h 849793"/>
                <a:gd name="connsiteX48" fmla="*/ 525101 w 1062273"/>
                <a:gd name="connsiteY48" fmla="*/ 563312 h 849793"/>
                <a:gd name="connsiteX49" fmla="*/ 531136 w 1062273"/>
                <a:gd name="connsiteY49" fmla="*/ 581419 h 849793"/>
                <a:gd name="connsiteX50" fmla="*/ 534154 w 1062273"/>
                <a:gd name="connsiteY50" fmla="*/ 593490 h 849793"/>
                <a:gd name="connsiteX51" fmla="*/ 543208 w 1062273"/>
                <a:gd name="connsiteY51" fmla="*/ 614615 h 849793"/>
                <a:gd name="connsiteX52" fmla="*/ 558297 w 1062273"/>
                <a:gd name="connsiteY52" fmla="*/ 668936 h 849793"/>
                <a:gd name="connsiteX53" fmla="*/ 555279 w 1062273"/>
                <a:gd name="connsiteY53" fmla="*/ 560294 h 849793"/>
                <a:gd name="connsiteX54" fmla="*/ 552261 w 1062273"/>
                <a:gd name="connsiteY54" fmla="*/ 466742 h 849793"/>
                <a:gd name="connsiteX55" fmla="*/ 549243 w 1062273"/>
                <a:gd name="connsiteY55" fmla="*/ 406385 h 849793"/>
                <a:gd name="connsiteX56" fmla="*/ 543208 w 1062273"/>
                <a:gd name="connsiteY56" fmla="*/ 394314 h 849793"/>
                <a:gd name="connsiteX57" fmla="*/ 540190 w 1062273"/>
                <a:gd name="connsiteY57" fmla="*/ 385261 h 849793"/>
                <a:gd name="connsiteX58" fmla="*/ 540190 w 1062273"/>
                <a:gd name="connsiteY58" fmla="*/ 430528 h 849793"/>
                <a:gd name="connsiteX59" fmla="*/ 555279 w 1062273"/>
                <a:gd name="connsiteY59" fmla="*/ 433546 h 849793"/>
                <a:gd name="connsiteX60" fmla="*/ 573386 w 1062273"/>
                <a:gd name="connsiteY60" fmla="*/ 430528 h 849793"/>
                <a:gd name="connsiteX61" fmla="*/ 582439 w 1062273"/>
                <a:gd name="connsiteY61" fmla="*/ 409403 h 849793"/>
                <a:gd name="connsiteX62" fmla="*/ 573386 w 1062273"/>
                <a:gd name="connsiteY62" fmla="*/ 400350 h 849793"/>
                <a:gd name="connsiteX63" fmla="*/ 579421 w 1062273"/>
                <a:gd name="connsiteY63" fmla="*/ 391296 h 849793"/>
                <a:gd name="connsiteX64" fmla="*/ 627707 w 1062273"/>
                <a:gd name="connsiteY64" fmla="*/ 382243 h 849793"/>
                <a:gd name="connsiteX65" fmla="*/ 666938 w 1062273"/>
                <a:gd name="connsiteY65" fmla="*/ 364136 h 849793"/>
                <a:gd name="connsiteX66" fmla="*/ 854043 w 1062273"/>
                <a:gd name="connsiteY66" fmla="*/ 279637 h 849793"/>
                <a:gd name="connsiteX67" fmla="*/ 941560 w 1062273"/>
                <a:gd name="connsiteY67" fmla="*/ 228334 h 849793"/>
                <a:gd name="connsiteX68" fmla="*/ 977774 w 1062273"/>
                <a:gd name="connsiteY68" fmla="*/ 207209 h 849793"/>
                <a:gd name="connsiteX69" fmla="*/ 1029077 w 1062273"/>
                <a:gd name="connsiteY69" fmla="*/ 180049 h 849793"/>
                <a:gd name="connsiteX70" fmla="*/ 1062273 w 1062273"/>
                <a:gd name="connsiteY70" fmla="*/ 146853 h 849793"/>
                <a:gd name="connsiteX71" fmla="*/ 1059255 w 1062273"/>
                <a:gd name="connsiteY71" fmla="*/ 137799 h 849793"/>
                <a:gd name="connsiteX72" fmla="*/ 1038130 w 1062273"/>
                <a:gd name="connsiteY72" fmla="*/ 143835 h 849793"/>
                <a:gd name="connsiteX73" fmla="*/ 1026059 w 1062273"/>
                <a:gd name="connsiteY73" fmla="*/ 158924 h 849793"/>
                <a:gd name="connsiteX74" fmla="*/ 1001916 w 1062273"/>
                <a:gd name="connsiteY74" fmla="*/ 186084 h 849793"/>
                <a:gd name="connsiteX75" fmla="*/ 935524 w 1062273"/>
                <a:gd name="connsiteY75" fmla="*/ 306797 h 849793"/>
                <a:gd name="connsiteX76" fmla="*/ 896293 w 1062273"/>
                <a:gd name="connsiteY76" fmla="*/ 373189 h 849793"/>
                <a:gd name="connsiteX77" fmla="*/ 844990 w 1062273"/>
                <a:gd name="connsiteY77" fmla="*/ 496920 h 849793"/>
                <a:gd name="connsiteX78" fmla="*/ 820847 w 1062273"/>
                <a:gd name="connsiteY78" fmla="*/ 545205 h 849793"/>
                <a:gd name="connsiteX79" fmla="*/ 820847 w 1062273"/>
                <a:gd name="connsiteY79" fmla="*/ 650829 h 849793"/>
                <a:gd name="connsiteX80" fmla="*/ 826883 w 1062273"/>
                <a:gd name="connsiteY80" fmla="*/ 662900 h 849793"/>
                <a:gd name="connsiteX81" fmla="*/ 817829 w 1062273"/>
                <a:gd name="connsiteY81" fmla="*/ 668936 h 849793"/>
                <a:gd name="connsiteX82" fmla="*/ 751437 w 1062273"/>
                <a:gd name="connsiteY82" fmla="*/ 674971 h 849793"/>
                <a:gd name="connsiteX83" fmla="*/ 703152 w 1062273"/>
                <a:gd name="connsiteY83" fmla="*/ 687043 h 849793"/>
                <a:gd name="connsiteX84" fmla="*/ 467762 w 1062273"/>
                <a:gd name="connsiteY84" fmla="*/ 705150 h 849793"/>
                <a:gd name="connsiteX85" fmla="*/ 380245 w 1062273"/>
                <a:gd name="connsiteY85" fmla="*/ 732310 h 849793"/>
                <a:gd name="connsiteX86" fmla="*/ 347049 w 1062273"/>
                <a:gd name="connsiteY86" fmla="*/ 741364 h 849793"/>
                <a:gd name="connsiteX87" fmla="*/ 331960 w 1062273"/>
                <a:gd name="connsiteY87" fmla="*/ 747399 h 849793"/>
                <a:gd name="connsiteX88" fmla="*/ 368174 w 1062273"/>
                <a:gd name="connsiteY88" fmla="*/ 741364 h 849793"/>
                <a:gd name="connsiteX0" fmla="*/ 0 w 1062273"/>
                <a:gd name="connsiteY0" fmla="*/ 527098 h 849793"/>
                <a:gd name="connsiteX1" fmla="*/ 138819 w 1062273"/>
                <a:gd name="connsiteY1" fmla="*/ 385261 h 849793"/>
                <a:gd name="connsiteX2" fmla="*/ 162962 w 1062273"/>
                <a:gd name="connsiteY2" fmla="*/ 336975 h 849793"/>
                <a:gd name="connsiteX3" fmla="*/ 178051 w 1062273"/>
                <a:gd name="connsiteY3" fmla="*/ 306797 h 849793"/>
                <a:gd name="connsiteX4" fmla="*/ 146972 w 1062273"/>
                <a:gd name="connsiteY4" fmla="*/ 35121 h 849793"/>
                <a:gd name="connsiteX5" fmla="*/ 193140 w 1062273"/>
                <a:gd name="connsiteY5" fmla="*/ 324904 h 849793"/>
                <a:gd name="connsiteX6" fmla="*/ 199176 w 1062273"/>
                <a:gd name="connsiteY6" fmla="*/ 367154 h 849793"/>
                <a:gd name="connsiteX7" fmla="*/ 202194 w 1062273"/>
                <a:gd name="connsiteY7" fmla="*/ 424492 h 849793"/>
                <a:gd name="connsiteX8" fmla="*/ 205212 w 1062273"/>
                <a:gd name="connsiteY8" fmla="*/ 454670 h 849793"/>
                <a:gd name="connsiteX9" fmla="*/ 208229 w 1062273"/>
                <a:gd name="connsiteY9" fmla="*/ 548223 h 849793"/>
                <a:gd name="connsiteX10" fmla="*/ 78268 w 1062273"/>
                <a:gd name="connsiteY10" fmla="*/ 849786 h 849793"/>
                <a:gd name="connsiteX11" fmla="*/ 184087 w 1062273"/>
                <a:gd name="connsiteY11" fmla="*/ 557276 h 849793"/>
                <a:gd name="connsiteX12" fmla="*/ 193140 w 1062273"/>
                <a:gd name="connsiteY12" fmla="*/ 518045 h 849793"/>
                <a:gd name="connsiteX13" fmla="*/ 199176 w 1062273"/>
                <a:gd name="connsiteY13" fmla="*/ 496920 h 849793"/>
                <a:gd name="connsiteX14" fmla="*/ 205212 w 1062273"/>
                <a:gd name="connsiteY14" fmla="*/ 487867 h 849793"/>
                <a:gd name="connsiteX15" fmla="*/ 214265 w 1062273"/>
                <a:gd name="connsiteY15" fmla="*/ 493902 h 849793"/>
                <a:gd name="connsiteX16" fmla="*/ 226336 w 1062273"/>
                <a:gd name="connsiteY16" fmla="*/ 524080 h 849793"/>
                <a:gd name="connsiteX17" fmla="*/ 232372 w 1062273"/>
                <a:gd name="connsiteY17" fmla="*/ 536152 h 849793"/>
                <a:gd name="connsiteX18" fmla="*/ 241425 w 1062273"/>
                <a:gd name="connsiteY18" fmla="*/ 560294 h 849793"/>
                <a:gd name="connsiteX19" fmla="*/ 250479 w 1062273"/>
                <a:gd name="connsiteY19" fmla="*/ 581419 h 849793"/>
                <a:gd name="connsiteX20" fmla="*/ 262550 w 1062273"/>
                <a:gd name="connsiteY20" fmla="*/ 587455 h 849793"/>
                <a:gd name="connsiteX21" fmla="*/ 289711 w 1062273"/>
                <a:gd name="connsiteY21" fmla="*/ 539169 h 849793"/>
                <a:gd name="connsiteX22" fmla="*/ 295746 w 1062273"/>
                <a:gd name="connsiteY22" fmla="*/ 530116 h 849793"/>
                <a:gd name="connsiteX23" fmla="*/ 298764 w 1062273"/>
                <a:gd name="connsiteY23" fmla="*/ 512009 h 849793"/>
                <a:gd name="connsiteX24" fmla="*/ 292728 w 1062273"/>
                <a:gd name="connsiteY24" fmla="*/ 499938 h 849793"/>
                <a:gd name="connsiteX25" fmla="*/ 301782 w 1062273"/>
                <a:gd name="connsiteY25" fmla="*/ 530116 h 849793"/>
                <a:gd name="connsiteX26" fmla="*/ 310835 w 1062273"/>
                <a:gd name="connsiteY26" fmla="*/ 539169 h 849793"/>
                <a:gd name="connsiteX27" fmla="*/ 319889 w 1062273"/>
                <a:gd name="connsiteY27" fmla="*/ 536152 h 849793"/>
                <a:gd name="connsiteX28" fmla="*/ 331960 w 1062273"/>
                <a:gd name="connsiteY28" fmla="*/ 515027 h 849793"/>
                <a:gd name="connsiteX29" fmla="*/ 344031 w 1062273"/>
                <a:gd name="connsiteY29" fmla="*/ 487867 h 849793"/>
                <a:gd name="connsiteX30" fmla="*/ 359120 w 1062273"/>
                <a:gd name="connsiteY30" fmla="*/ 460706 h 849793"/>
                <a:gd name="connsiteX31" fmla="*/ 365156 w 1062273"/>
                <a:gd name="connsiteY31" fmla="*/ 493902 h 849793"/>
                <a:gd name="connsiteX32" fmla="*/ 374210 w 1062273"/>
                <a:gd name="connsiteY32" fmla="*/ 499938 h 849793"/>
                <a:gd name="connsiteX33" fmla="*/ 389299 w 1062273"/>
                <a:gd name="connsiteY33" fmla="*/ 493902 h 849793"/>
                <a:gd name="connsiteX34" fmla="*/ 398352 w 1062273"/>
                <a:gd name="connsiteY34" fmla="*/ 490884 h 849793"/>
                <a:gd name="connsiteX35" fmla="*/ 401370 w 1062273"/>
                <a:gd name="connsiteY35" fmla="*/ 478813 h 849793"/>
                <a:gd name="connsiteX36" fmla="*/ 407406 w 1062273"/>
                <a:gd name="connsiteY36" fmla="*/ 469760 h 849793"/>
                <a:gd name="connsiteX37" fmla="*/ 410423 w 1062273"/>
                <a:gd name="connsiteY37" fmla="*/ 460706 h 849793"/>
                <a:gd name="connsiteX38" fmla="*/ 425513 w 1062273"/>
                <a:gd name="connsiteY38" fmla="*/ 484849 h 849793"/>
                <a:gd name="connsiteX39" fmla="*/ 440602 w 1062273"/>
                <a:gd name="connsiteY39" fmla="*/ 457688 h 849793"/>
                <a:gd name="connsiteX40" fmla="*/ 452673 w 1062273"/>
                <a:gd name="connsiteY40" fmla="*/ 436564 h 849793"/>
                <a:gd name="connsiteX41" fmla="*/ 470780 w 1062273"/>
                <a:gd name="connsiteY41" fmla="*/ 379225 h 849793"/>
                <a:gd name="connsiteX42" fmla="*/ 485869 w 1062273"/>
                <a:gd name="connsiteY42" fmla="*/ 346029 h 849793"/>
                <a:gd name="connsiteX43" fmla="*/ 497940 w 1062273"/>
                <a:gd name="connsiteY43" fmla="*/ 285672 h 849793"/>
                <a:gd name="connsiteX44" fmla="*/ 500958 w 1062273"/>
                <a:gd name="connsiteY44" fmla="*/ 231352 h 849793"/>
                <a:gd name="connsiteX45" fmla="*/ 506994 w 1062273"/>
                <a:gd name="connsiteY45" fmla="*/ 198156 h 849793"/>
                <a:gd name="connsiteX46" fmla="*/ 513029 w 1062273"/>
                <a:gd name="connsiteY46" fmla="*/ 183067 h 849793"/>
                <a:gd name="connsiteX47" fmla="*/ 513029 w 1062273"/>
                <a:gd name="connsiteY47" fmla="*/ 515027 h 849793"/>
                <a:gd name="connsiteX48" fmla="*/ 525101 w 1062273"/>
                <a:gd name="connsiteY48" fmla="*/ 563312 h 849793"/>
                <a:gd name="connsiteX49" fmla="*/ 531136 w 1062273"/>
                <a:gd name="connsiteY49" fmla="*/ 581419 h 849793"/>
                <a:gd name="connsiteX50" fmla="*/ 534154 w 1062273"/>
                <a:gd name="connsiteY50" fmla="*/ 593490 h 849793"/>
                <a:gd name="connsiteX51" fmla="*/ 543208 w 1062273"/>
                <a:gd name="connsiteY51" fmla="*/ 614615 h 849793"/>
                <a:gd name="connsiteX52" fmla="*/ 558297 w 1062273"/>
                <a:gd name="connsiteY52" fmla="*/ 668936 h 849793"/>
                <a:gd name="connsiteX53" fmla="*/ 555279 w 1062273"/>
                <a:gd name="connsiteY53" fmla="*/ 560294 h 849793"/>
                <a:gd name="connsiteX54" fmla="*/ 552261 w 1062273"/>
                <a:gd name="connsiteY54" fmla="*/ 466742 h 849793"/>
                <a:gd name="connsiteX55" fmla="*/ 549243 w 1062273"/>
                <a:gd name="connsiteY55" fmla="*/ 406385 h 849793"/>
                <a:gd name="connsiteX56" fmla="*/ 543208 w 1062273"/>
                <a:gd name="connsiteY56" fmla="*/ 394314 h 849793"/>
                <a:gd name="connsiteX57" fmla="*/ 540190 w 1062273"/>
                <a:gd name="connsiteY57" fmla="*/ 385261 h 849793"/>
                <a:gd name="connsiteX58" fmla="*/ 540190 w 1062273"/>
                <a:gd name="connsiteY58" fmla="*/ 430528 h 849793"/>
                <a:gd name="connsiteX59" fmla="*/ 555279 w 1062273"/>
                <a:gd name="connsiteY59" fmla="*/ 433546 h 849793"/>
                <a:gd name="connsiteX60" fmla="*/ 573386 w 1062273"/>
                <a:gd name="connsiteY60" fmla="*/ 430528 h 849793"/>
                <a:gd name="connsiteX61" fmla="*/ 582439 w 1062273"/>
                <a:gd name="connsiteY61" fmla="*/ 409403 h 849793"/>
                <a:gd name="connsiteX62" fmla="*/ 573386 w 1062273"/>
                <a:gd name="connsiteY62" fmla="*/ 400350 h 849793"/>
                <a:gd name="connsiteX63" fmla="*/ 579421 w 1062273"/>
                <a:gd name="connsiteY63" fmla="*/ 391296 h 849793"/>
                <a:gd name="connsiteX64" fmla="*/ 627707 w 1062273"/>
                <a:gd name="connsiteY64" fmla="*/ 382243 h 849793"/>
                <a:gd name="connsiteX65" fmla="*/ 666938 w 1062273"/>
                <a:gd name="connsiteY65" fmla="*/ 364136 h 849793"/>
                <a:gd name="connsiteX66" fmla="*/ 854043 w 1062273"/>
                <a:gd name="connsiteY66" fmla="*/ 279637 h 849793"/>
                <a:gd name="connsiteX67" fmla="*/ 941560 w 1062273"/>
                <a:gd name="connsiteY67" fmla="*/ 228334 h 849793"/>
                <a:gd name="connsiteX68" fmla="*/ 977774 w 1062273"/>
                <a:gd name="connsiteY68" fmla="*/ 207209 h 849793"/>
                <a:gd name="connsiteX69" fmla="*/ 1029077 w 1062273"/>
                <a:gd name="connsiteY69" fmla="*/ 180049 h 849793"/>
                <a:gd name="connsiteX70" fmla="*/ 1062273 w 1062273"/>
                <a:gd name="connsiteY70" fmla="*/ 146853 h 849793"/>
                <a:gd name="connsiteX71" fmla="*/ 1059255 w 1062273"/>
                <a:gd name="connsiteY71" fmla="*/ 137799 h 849793"/>
                <a:gd name="connsiteX72" fmla="*/ 1038130 w 1062273"/>
                <a:gd name="connsiteY72" fmla="*/ 143835 h 849793"/>
                <a:gd name="connsiteX73" fmla="*/ 1026059 w 1062273"/>
                <a:gd name="connsiteY73" fmla="*/ 158924 h 849793"/>
                <a:gd name="connsiteX74" fmla="*/ 1001916 w 1062273"/>
                <a:gd name="connsiteY74" fmla="*/ 186084 h 849793"/>
                <a:gd name="connsiteX75" fmla="*/ 935524 w 1062273"/>
                <a:gd name="connsiteY75" fmla="*/ 306797 h 849793"/>
                <a:gd name="connsiteX76" fmla="*/ 896293 w 1062273"/>
                <a:gd name="connsiteY76" fmla="*/ 373189 h 849793"/>
                <a:gd name="connsiteX77" fmla="*/ 844990 w 1062273"/>
                <a:gd name="connsiteY77" fmla="*/ 496920 h 849793"/>
                <a:gd name="connsiteX78" fmla="*/ 820847 w 1062273"/>
                <a:gd name="connsiteY78" fmla="*/ 545205 h 849793"/>
                <a:gd name="connsiteX79" fmla="*/ 820847 w 1062273"/>
                <a:gd name="connsiteY79" fmla="*/ 650829 h 849793"/>
                <a:gd name="connsiteX80" fmla="*/ 826883 w 1062273"/>
                <a:gd name="connsiteY80" fmla="*/ 662900 h 849793"/>
                <a:gd name="connsiteX81" fmla="*/ 817829 w 1062273"/>
                <a:gd name="connsiteY81" fmla="*/ 668936 h 849793"/>
                <a:gd name="connsiteX82" fmla="*/ 751437 w 1062273"/>
                <a:gd name="connsiteY82" fmla="*/ 674971 h 849793"/>
                <a:gd name="connsiteX83" fmla="*/ 703152 w 1062273"/>
                <a:gd name="connsiteY83" fmla="*/ 687043 h 849793"/>
                <a:gd name="connsiteX84" fmla="*/ 467762 w 1062273"/>
                <a:gd name="connsiteY84" fmla="*/ 705150 h 849793"/>
                <a:gd name="connsiteX85" fmla="*/ 380245 w 1062273"/>
                <a:gd name="connsiteY85" fmla="*/ 732310 h 849793"/>
                <a:gd name="connsiteX86" fmla="*/ 347049 w 1062273"/>
                <a:gd name="connsiteY86" fmla="*/ 741364 h 849793"/>
                <a:gd name="connsiteX87" fmla="*/ 331960 w 1062273"/>
                <a:gd name="connsiteY87" fmla="*/ 747399 h 849793"/>
                <a:gd name="connsiteX88" fmla="*/ 368174 w 1062273"/>
                <a:gd name="connsiteY88" fmla="*/ 741364 h 849793"/>
                <a:gd name="connsiteX0" fmla="*/ 0 w 1062273"/>
                <a:gd name="connsiteY0" fmla="*/ 527098 h 849793"/>
                <a:gd name="connsiteX1" fmla="*/ 138819 w 1062273"/>
                <a:gd name="connsiteY1" fmla="*/ 385261 h 849793"/>
                <a:gd name="connsiteX2" fmla="*/ 162962 w 1062273"/>
                <a:gd name="connsiteY2" fmla="*/ 336975 h 849793"/>
                <a:gd name="connsiteX3" fmla="*/ 178051 w 1062273"/>
                <a:gd name="connsiteY3" fmla="*/ 306797 h 849793"/>
                <a:gd name="connsiteX4" fmla="*/ 146972 w 1062273"/>
                <a:gd name="connsiteY4" fmla="*/ 35121 h 849793"/>
                <a:gd name="connsiteX5" fmla="*/ 193140 w 1062273"/>
                <a:gd name="connsiteY5" fmla="*/ 324904 h 849793"/>
                <a:gd name="connsiteX6" fmla="*/ 199176 w 1062273"/>
                <a:gd name="connsiteY6" fmla="*/ 367154 h 849793"/>
                <a:gd name="connsiteX7" fmla="*/ 202194 w 1062273"/>
                <a:gd name="connsiteY7" fmla="*/ 424492 h 849793"/>
                <a:gd name="connsiteX8" fmla="*/ 205212 w 1062273"/>
                <a:gd name="connsiteY8" fmla="*/ 454670 h 849793"/>
                <a:gd name="connsiteX9" fmla="*/ 208229 w 1062273"/>
                <a:gd name="connsiteY9" fmla="*/ 548223 h 849793"/>
                <a:gd name="connsiteX10" fmla="*/ 78268 w 1062273"/>
                <a:gd name="connsiteY10" fmla="*/ 849786 h 849793"/>
                <a:gd name="connsiteX11" fmla="*/ 184087 w 1062273"/>
                <a:gd name="connsiteY11" fmla="*/ 557276 h 849793"/>
                <a:gd name="connsiteX12" fmla="*/ 193140 w 1062273"/>
                <a:gd name="connsiteY12" fmla="*/ 518045 h 849793"/>
                <a:gd name="connsiteX13" fmla="*/ 199176 w 1062273"/>
                <a:gd name="connsiteY13" fmla="*/ 496920 h 849793"/>
                <a:gd name="connsiteX14" fmla="*/ 205212 w 1062273"/>
                <a:gd name="connsiteY14" fmla="*/ 487867 h 849793"/>
                <a:gd name="connsiteX15" fmla="*/ 214265 w 1062273"/>
                <a:gd name="connsiteY15" fmla="*/ 493902 h 849793"/>
                <a:gd name="connsiteX16" fmla="*/ 226336 w 1062273"/>
                <a:gd name="connsiteY16" fmla="*/ 524080 h 849793"/>
                <a:gd name="connsiteX17" fmla="*/ 232372 w 1062273"/>
                <a:gd name="connsiteY17" fmla="*/ 536152 h 849793"/>
                <a:gd name="connsiteX18" fmla="*/ 241425 w 1062273"/>
                <a:gd name="connsiteY18" fmla="*/ 560294 h 849793"/>
                <a:gd name="connsiteX19" fmla="*/ 250479 w 1062273"/>
                <a:gd name="connsiteY19" fmla="*/ 581419 h 849793"/>
                <a:gd name="connsiteX20" fmla="*/ 262550 w 1062273"/>
                <a:gd name="connsiteY20" fmla="*/ 587455 h 849793"/>
                <a:gd name="connsiteX21" fmla="*/ 289711 w 1062273"/>
                <a:gd name="connsiteY21" fmla="*/ 539169 h 849793"/>
                <a:gd name="connsiteX22" fmla="*/ 295746 w 1062273"/>
                <a:gd name="connsiteY22" fmla="*/ 530116 h 849793"/>
                <a:gd name="connsiteX23" fmla="*/ 298764 w 1062273"/>
                <a:gd name="connsiteY23" fmla="*/ 512009 h 849793"/>
                <a:gd name="connsiteX24" fmla="*/ 292728 w 1062273"/>
                <a:gd name="connsiteY24" fmla="*/ 499938 h 849793"/>
                <a:gd name="connsiteX25" fmla="*/ 301782 w 1062273"/>
                <a:gd name="connsiteY25" fmla="*/ 530116 h 849793"/>
                <a:gd name="connsiteX26" fmla="*/ 310835 w 1062273"/>
                <a:gd name="connsiteY26" fmla="*/ 539169 h 849793"/>
                <a:gd name="connsiteX27" fmla="*/ 319889 w 1062273"/>
                <a:gd name="connsiteY27" fmla="*/ 536152 h 849793"/>
                <a:gd name="connsiteX28" fmla="*/ 331960 w 1062273"/>
                <a:gd name="connsiteY28" fmla="*/ 515027 h 849793"/>
                <a:gd name="connsiteX29" fmla="*/ 344031 w 1062273"/>
                <a:gd name="connsiteY29" fmla="*/ 487867 h 849793"/>
                <a:gd name="connsiteX30" fmla="*/ 359120 w 1062273"/>
                <a:gd name="connsiteY30" fmla="*/ 460706 h 849793"/>
                <a:gd name="connsiteX31" fmla="*/ 365156 w 1062273"/>
                <a:gd name="connsiteY31" fmla="*/ 493902 h 849793"/>
                <a:gd name="connsiteX32" fmla="*/ 374210 w 1062273"/>
                <a:gd name="connsiteY32" fmla="*/ 499938 h 849793"/>
                <a:gd name="connsiteX33" fmla="*/ 389299 w 1062273"/>
                <a:gd name="connsiteY33" fmla="*/ 493902 h 849793"/>
                <a:gd name="connsiteX34" fmla="*/ 398352 w 1062273"/>
                <a:gd name="connsiteY34" fmla="*/ 490884 h 849793"/>
                <a:gd name="connsiteX35" fmla="*/ 401370 w 1062273"/>
                <a:gd name="connsiteY35" fmla="*/ 478813 h 849793"/>
                <a:gd name="connsiteX36" fmla="*/ 407406 w 1062273"/>
                <a:gd name="connsiteY36" fmla="*/ 469760 h 849793"/>
                <a:gd name="connsiteX37" fmla="*/ 410423 w 1062273"/>
                <a:gd name="connsiteY37" fmla="*/ 460706 h 849793"/>
                <a:gd name="connsiteX38" fmla="*/ 425513 w 1062273"/>
                <a:gd name="connsiteY38" fmla="*/ 484849 h 849793"/>
                <a:gd name="connsiteX39" fmla="*/ 440602 w 1062273"/>
                <a:gd name="connsiteY39" fmla="*/ 457688 h 849793"/>
                <a:gd name="connsiteX40" fmla="*/ 452673 w 1062273"/>
                <a:gd name="connsiteY40" fmla="*/ 436564 h 849793"/>
                <a:gd name="connsiteX41" fmla="*/ 470780 w 1062273"/>
                <a:gd name="connsiteY41" fmla="*/ 379225 h 849793"/>
                <a:gd name="connsiteX42" fmla="*/ 485869 w 1062273"/>
                <a:gd name="connsiteY42" fmla="*/ 346029 h 849793"/>
                <a:gd name="connsiteX43" fmla="*/ 497940 w 1062273"/>
                <a:gd name="connsiteY43" fmla="*/ 285672 h 849793"/>
                <a:gd name="connsiteX44" fmla="*/ 500958 w 1062273"/>
                <a:gd name="connsiteY44" fmla="*/ 231352 h 849793"/>
                <a:gd name="connsiteX45" fmla="*/ 506994 w 1062273"/>
                <a:gd name="connsiteY45" fmla="*/ 198156 h 849793"/>
                <a:gd name="connsiteX46" fmla="*/ 513029 w 1062273"/>
                <a:gd name="connsiteY46" fmla="*/ 183067 h 849793"/>
                <a:gd name="connsiteX47" fmla="*/ 513029 w 1062273"/>
                <a:gd name="connsiteY47" fmla="*/ 515027 h 849793"/>
                <a:gd name="connsiteX48" fmla="*/ 525101 w 1062273"/>
                <a:gd name="connsiteY48" fmla="*/ 563312 h 849793"/>
                <a:gd name="connsiteX49" fmla="*/ 531136 w 1062273"/>
                <a:gd name="connsiteY49" fmla="*/ 581419 h 849793"/>
                <a:gd name="connsiteX50" fmla="*/ 534154 w 1062273"/>
                <a:gd name="connsiteY50" fmla="*/ 593490 h 849793"/>
                <a:gd name="connsiteX51" fmla="*/ 543208 w 1062273"/>
                <a:gd name="connsiteY51" fmla="*/ 614615 h 849793"/>
                <a:gd name="connsiteX52" fmla="*/ 558297 w 1062273"/>
                <a:gd name="connsiteY52" fmla="*/ 668936 h 849793"/>
                <a:gd name="connsiteX53" fmla="*/ 555279 w 1062273"/>
                <a:gd name="connsiteY53" fmla="*/ 560294 h 849793"/>
                <a:gd name="connsiteX54" fmla="*/ 552261 w 1062273"/>
                <a:gd name="connsiteY54" fmla="*/ 466742 h 849793"/>
                <a:gd name="connsiteX55" fmla="*/ 549243 w 1062273"/>
                <a:gd name="connsiteY55" fmla="*/ 406385 h 849793"/>
                <a:gd name="connsiteX56" fmla="*/ 543208 w 1062273"/>
                <a:gd name="connsiteY56" fmla="*/ 394314 h 849793"/>
                <a:gd name="connsiteX57" fmla="*/ 540190 w 1062273"/>
                <a:gd name="connsiteY57" fmla="*/ 385261 h 849793"/>
                <a:gd name="connsiteX58" fmla="*/ 540190 w 1062273"/>
                <a:gd name="connsiteY58" fmla="*/ 430528 h 849793"/>
                <a:gd name="connsiteX59" fmla="*/ 555279 w 1062273"/>
                <a:gd name="connsiteY59" fmla="*/ 433546 h 849793"/>
                <a:gd name="connsiteX60" fmla="*/ 573386 w 1062273"/>
                <a:gd name="connsiteY60" fmla="*/ 430528 h 849793"/>
                <a:gd name="connsiteX61" fmla="*/ 582439 w 1062273"/>
                <a:gd name="connsiteY61" fmla="*/ 409403 h 849793"/>
                <a:gd name="connsiteX62" fmla="*/ 573386 w 1062273"/>
                <a:gd name="connsiteY62" fmla="*/ 400350 h 849793"/>
                <a:gd name="connsiteX63" fmla="*/ 579421 w 1062273"/>
                <a:gd name="connsiteY63" fmla="*/ 391296 h 849793"/>
                <a:gd name="connsiteX64" fmla="*/ 627707 w 1062273"/>
                <a:gd name="connsiteY64" fmla="*/ 382243 h 849793"/>
                <a:gd name="connsiteX65" fmla="*/ 666938 w 1062273"/>
                <a:gd name="connsiteY65" fmla="*/ 364136 h 849793"/>
                <a:gd name="connsiteX66" fmla="*/ 854043 w 1062273"/>
                <a:gd name="connsiteY66" fmla="*/ 279637 h 849793"/>
                <a:gd name="connsiteX67" fmla="*/ 941560 w 1062273"/>
                <a:gd name="connsiteY67" fmla="*/ 228334 h 849793"/>
                <a:gd name="connsiteX68" fmla="*/ 977774 w 1062273"/>
                <a:gd name="connsiteY68" fmla="*/ 207209 h 849793"/>
                <a:gd name="connsiteX69" fmla="*/ 1029077 w 1062273"/>
                <a:gd name="connsiteY69" fmla="*/ 180049 h 849793"/>
                <a:gd name="connsiteX70" fmla="*/ 1062273 w 1062273"/>
                <a:gd name="connsiteY70" fmla="*/ 146853 h 849793"/>
                <a:gd name="connsiteX71" fmla="*/ 1059255 w 1062273"/>
                <a:gd name="connsiteY71" fmla="*/ 137799 h 849793"/>
                <a:gd name="connsiteX72" fmla="*/ 1038130 w 1062273"/>
                <a:gd name="connsiteY72" fmla="*/ 143835 h 849793"/>
                <a:gd name="connsiteX73" fmla="*/ 1026059 w 1062273"/>
                <a:gd name="connsiteY73" fmla="*/ 158924 h 849793"/>
                <a:gd name="connsiteX74" fmla="*/ 1001916 w 1062273"/>
                <a:gd name="connsiteY74" fmla="*/ 186084 h 849793"/>
                <a:gd name="connsiteX75" fmla="*/ 935524 w 1062273"/>
                <a:gd name="connsiteY75" fmla="*/ 306797 h 849793"/>
                <a:gd name="connsiteX76" fmla="*/ 896293 w 1062273"/>
                <a:gd name="connsiteY76" fmla="*/ 373189 h 849793"/>
                <a:gd name="connsiteX77" fmla="*/ 844990 w 1062273"/>
                <a:gd name="connsiteY77" fmla="*/ 496920 h 849793"/>
                <a:gd name="connsiteX78" fmla="*/ 820847 w 1062273"/>
                <a:gd name="connsiteY78" fmla="*/ 545205 h 849793"/>
                <a:gd name="connsiteX79" fmla="*/ 820847 w 1062273"/>
                <a:gd name="connsiteY79" fmla="*/ 650829 h 849793"/>
                <a:gd name="connsiteX80" fmla="*/ 826883 w 1062273"/>
                <a:gd name="connsiteY80" fmla="*/ 662900 h 849793"/>
                <a:gd name="connsiteX81" fmla="*/ 817829 w 1062273"/>
                <a:gd name="connsiteY81" fmla="*/ 668936 h 849793"/>
                <a:gd name="connsiteX82" fmla="*/ 751437 w 1062273"/>
                <a:gd name="connsiteY82" fmla="*/ 674971 h 849793"/>
                <a:gd name="connsiteX83" fmla="*/ 703152 w 1062273"/>
                <a:gd name="connsiteY83" fmla="*/ 687043 h 849793"/>
                <a:gd name="connsiteX84" fmla="*/ 467762 w 1062273"/>
                <a:gd name="connsiteY84" fmla="*/ 705150 h 849793"/>
                <a:gd name="connsiteX85" fmla="*/ 380245 w 1062273"/>
                <a:gd name="connsiteY85" fmla="*/ 732310 h 849793"/>
                <a:gd name="connsiteX86" fmla="*/ 347049 w 1062273"/>
                <a:gd name="connsiteY86" fmla="*/ 741364 h 849793"/>
                <a:gd name="connsiteX87" fmla="*/ 331960 w 1062273"/>
                <a:gd name="connsiteY87" fmla="*/ 747399 h 849793"/>
                <a:gd name="connsiteX88" fmla="*/ 368174 w 1062273"/>
                <a:gd name="connsiteY88" fmla="*/ 741364 h 849793"/>
                <a:gd name="connsiteX0" fmla="*/ 0 w 1062273"/>
                <a:gd name="connsiteY0" fmla="*/ 527098 h 849793"/>
                <a:gd name="connsiteX1" fmla="*/ 138819 w 1062273"/>
                <a:gd name="connsiteY1" fmla="*/ 385261 h 849793"/>
                <a:gd name="connsiteX2" fmla="*/ 162962 w 1062273"/>
                <a:gd name="connsiteY2" fmla="*/ 336975 h 849793"/>
                <a:gd name="connsiteX3" fmla="*/ 178051 w 1062273"/>
                <a:gd name="connsiteY3" fmla="*/ 306797 h 849793"/>
                <a:gd name="connsiteX4" fmla="*/ 146972 w 1062273"/>
                <a:gd name="connsiteY4" fmla="*/ 35121 h 849793"/>
                <a:gd name="connsiteX5" fmla="*/ 193140 w 1062273"/>
                <a:gd name="connsiteY5" fmla="*/ 324904 h 849793"/>
                <a:gd name="connsiteX6" fmla="*/ 199176 w 1062273"/>
                <a:gd name="connsiteY6" fmla="*/ 367154 h 849793"/>
                <a:gd name="connsiteX7" fmla="*/ 202194 w 1062273"/>
                <a:gd name="connsiteY7" fmla="*/ 424492 h 849793"/>
                <a:gd name="connsiteX8" fmla="*/ 205212 w 1062273"/>
                <a:gd name="connsiteY8" fmla="*/ 454670 h 849793"/>
                <a:gd name="connsiteX9" fmla="*/ 208229 w 1062273"/>
                <a:gd name="connsiteY9" fmla="*/ 548223 h 849793"/>
                <a:gd name="connsiteX10" fmla="*/ 78268 w 1062273"/>
                <a:gd name="connsiteY10" fmla="*/ 849786 h 849793"/>
                <a:gd name="connsiteX11" fmla="*/ 184087 w 1062273"/>
                <a:gd name="connsiteY11" fmla="*/ 557276 h 849793"/>
                <a:gd name="connsiteX12" fmla="*/ 193140 w 1062273"/>
                <a:gd name="connsiteY12" fmla="*/ 518045 h 849793"/>
                <a:gd name="connsiteX13" fmla="*/ 199176 w 1062273"/>
                <a:gd name="connsiteY13" fmla="*/ 496920 h 849793"/>
                <a:gd name="connsiteX14" fmla="*/ 205212 w 1062273"/>
                <a:gd name="connsiteY14" fmla="*/ 487867 h 849793"/>
                <a:gd name="connsiteX15" fmla="*/ 214265 w 1062273"/>
                <a:gd name="connsiteY15" fmla="*/ 493902 h 849793"/>
                <a:gd name="connsiteX16" fmla="*/ 226336 w 1062273"/>
                <a:gd name="connsiteY16" fmla="*/ 524080 h 849793"/>
                <a:gd name="connsiteX17" fmla="*/ 232372 w 1062273"/>
                <a:gd name="connsiteY17" fmla="*/ 536152 h 849793"/>
                <a:gd name="connsiteX18" fmla="*/ 241425 w 1062273"/>
                <a:gd name="connsiteY18" fmla="*/ 560294 h 849793"/>
                <a:gd name="connsiteX19" fmla="*/ 250479 w 1062273"/>
                <a:gd name="connsiteY19" fmla="*/ 581419 h 849793"/>
                <a:gd name="connsiteX20" fmla="*/ 262550 w 1062273"/>
                <a:gd name="connsiteY20" fmla="*/ 587455 h 849793"/>
                <a:gd name="connsiteX21" fmla="*/ 289711 w 1062273"/>
                <a:gd name="connsiteY21" fmla="*/ 539169 h 849793"/>
                <a:gd name="connsiteX22" fmla="*/ 295746 w 1062273"/>
                <a:gd name="connsiteY22" fmla="*/ 530116 h 849793"/>
                <a:gd name="connsiteX23" fmla="*/ 298764 w 1062273"/>
                <a:gd name="connsiteY23" fmla="*/ 512009 h 849793"/>
                <a:gd name="connsiteX24" fmla="*/ 292728 w 1062273"/>
                <a:gd name="connsiteY24" fmla="*/ 499938 h 849793"/>
                <a:gd name="connsiteX25" fmla="*/ 301782 w 1062273"/>
                <a:gd name="connsiteY25" fmla="*/ 530116 h 849793"/>
                <a:gd name="connsiteX26" fmla="*/ 310835 w 1062273"/>
                <a:gd name="connsiteY26" fmla="*/ 539169 h 849793"/>
                <a:gd name="connsiteX27" fmla="*/ 319889 w 1062273"/>
                <a:gd name="connsiteY27" fmla="*/ 536152 h 849793"/>
                <a:gd name="connsiteX28" fmla="*/ 331960 w 1062273"/>
                <a:gd name="connsiteY28" fmla="*/ 515027 h 849793"/>
                <a:gd name="connsiteX29" fmla="*/ 344031 w 1062273"/>
                <a:gd name="connsiteY29" fmla="*/ 487867 h 849793"/>
                <a:gd name="connsiteX30" fmla="*/ 359120 w 1062273"/>
                <a:gd name="connsiteY30" fmla="*/ 460706 h 849793"/>
                <a:gd name="connsiteX31" fmla="*/ 365156 w 1062273"/>
                <a:gd name="connsiteY31" fmla="*/ 493902 h 849793"/>
                <a:gd name="connsiteX32" fmla="*/ 374210 w 1062273"/>
                <a:gd name="connsiteY32" fmla="*/ 499938 h 849793"/>
                <a:gd name="connsiteX33" fmla="*/ 389299 w 1062273"/>
                <a:gd name="connsiteY33" fmla="*/ 493902 h 849793"/>
                <a:gd name="connsiteX34" fmla="*/ 398352 w 1062273"/>
                <a:gd name="connsiteY34" fmla="*/ 490884 h 849793"/>
                <a:gd name="connsiteX35" fmla="*/ 401370 w 1062273"/>
                <a:gd name="connsiteY35" fmla="*/ 478813 h 849793"/>
                <a:gd name="connsiteX36" fmla="*/ 407406 w 1062273"/>
                <a:gd name="connsiteY36" fmla="*/ 469760 h 849793"/>
                <a:gd name="connsiteX37" fmla="*/ 410423 w 1062273"/>
                <a:gd name="connsiteY37" fmla="*/ 460706 h 849793"/>
                <a:gd name="connsiteX38" fmla="*/ 425513 w 1062273"/>
                <a:gd name="connsiteY38" fmla="*/ 484849 h 849793"/>
                <a:gd name="connsiteX39" fmla="*/ 440602 w 1062273"/>
                <a:gd name="connsiteY39" fmla="*/ 457688 h 849793"/>
                <a:gd name="connsiteX40" fmla="*/ 452673 w 1062273"/>
                <a:gd name="connsiteY40" fmla="*/ 436564 h 849793"/>
                <a:gd name="connsiteX41" fmla="*/ 470780 w 1062273"/>
                <a:gd name="connsiteY41" fmla="*/ 379225 h 849793"/>
                <a:gd name="connsiteX42" fmla="*/ 485869 w 1062273"/>
                <a:gd name="connsiteY42" fmla="*/ 346029 h 849793"/>
                <a:gd name="connsiteX43" fmla="*/ 497940 w 1062273"/>
                <a:gd name="connsiteY43" fmla="*/ 285672 h 849793"/>
                <a:gd name="connsiteX44" fmla="*/ 500958 w 1062273"/>
                <a:gd name="connsiteY44" fmla="*/ 231352 h 849793"/>
                <a:gd name="connsiteX45" fmla="*/ 506994 w 1062273"/>
                <a:gd name="connsiteY45" fmla="*/ 198156 h 849793"/>
                <a:gd name="connsiteX46" fmla="*/ 513029 w 1062273"/>
                <a:gd name="connsiteY46" fmla="*/ 183067 h 849793"/>
                <a:gd name="connsiteX47" fmla="*/ 513029 w 1062273"/>
                <a:gd name="connsiteY47" fmla="*/ 515027 h 849793"/>
                <a:gd name="connsiteX48" fmla="*/ 525101 w 1062273"/>
                <a:gd name="connsiteY48" fmla="*/ 563312 h 849793"/>
                <a:gd name="connsiteX49" fmla="*/ 531136 w 1062273"/>
                <a:gd name="connsiteY49" fmla="*/ 581419 h 849793"/>
                <a:gd name="connsiteX50" fmla="*/ 534154 w 1062273"/>
                <a:gd name="connsiteY50" fmla="*/ 593490 h 849793"/>
                <a:gd name="connsiteX51" fmla="*/ 543208 w 1062273"/>
                <a:gd name="connsiteY51" fmla="*/ 614615 h 849793"/>
                <a:gd name="connsiteX52" fmla="*/ 558297 w 1062273"/>
                <a:gd name="connsiteY52" fmla="*/ 668936 h 849793"/>
                <a:gd name="connsiteX53" fmla="*/ 555279 w 1062273"/>
                <a:gd name="connsiteY53" fmla="*/ 560294 h 849793"/>
                <a:gd name="connsiteX54" fmla="*/ 552261 w 1062273"/>
                <a:gd name="connsiteY54" fmla="*/ 466742 h 849793"/>
                <a:gd name="connsiteX55" fmla="*/ 549243 w 1062273"/>
                <a:gd name="connsiteY55" fmla="*/ 406385 h 849793"/>
                <a:gd name="connsiteX56" fmla="*/ 543208 w 1062273"/>
                <a:gd name="connsiteY56" fmla="*/ 394314 h 849793"/>
                <a:gd name="connsiteX57" fmla="*/ 540190 w 1062273"/>
                <a:gd name="connsiteY57" fmla="*/ 385261 h 849793"/>
                <a:gd name="connsiteX58" fmla="*/ 540190 w 1062273"/>
                <a:gd name="connsiteY58" fmla="*/ 430528 h 849793"/>
                <a:gd name="connsiteX59" fmla="*/ 555279 w 1062273"/>
                <a:gd name="connsiteY59" fmla="*/ 433546 h 849793"/>
                <a:gd name="connsiteX60" fmla="*/ 573386 w 1062273"/>
                <a:gd name="connsiteY60" fmla="*/ 430528 h 849793"/>
                <a:gd name="connsiteX61" fmla="*/ 582439 w 1062273"/>
                <a:gd name="connsiteY61" fmla="*/ 409403 h 849793"/>
                <a:gd name="connsiteX62" fmla="*/ 573386 w 1062273"/>
                <a:gd name="connsiteY62" fmla="*/ 400350 h 849793"/>
                <a:gd name="connsiteX63" fmla="*/ 579421 w 1062273"/>
                <a:gd name="connsiteY63" fmla="*/ 391296 h 849793"/>
                <a:gd name="connsiteX64" fmla="*/ 627707 w 1062273"/>
                <a:gd name="connsiteY64" fmla="*/ 382243 h 849793"/>
                <a:gd name="connsiteX65" fmla="*/ 666938 w 1062273"/>
                <a:gd name="connsiteY65" fmla="*/ 364136 h 849793"/>
                <a:gd name="connsiteX66" fmla="*/ 854043 w 1062273"/>
                <a:gd name="connsiteY66" fmla="*/ 279637 h 849793"/>
                <a:gd name="connsiteX67" fmla="*/ 941560 w 1062273"/>
                <a:gd name="connsiteY67" fmla="*/ 228334 h 849793"/>
                <a:gd name="connsiteX68" fmla="*/ 977774 w 1062273"/>
                <a:gd name="connsiteY68" fmla="*/ 207209 h 849793"/>
                <a:gd name="connsiteX69" fmla="*/ 1029077 w 1062273"/>
                <a:gd name="connsiteY69" fmla="*/ 180049 h 849793"/>
                <a:gd name="connsiteX70" fmla="*/ 1062273 w 1062273"/>
                <a:gd name="connsiteY70" fmla="*/ 146853 h 849793"/>
                <a:gd name="connsiteX71" fmla="*/ 1059255 w 1062273"/>
                <a:gd name="connsiteY71" fmla="*/ 137799 h 849793"/>
                <a:gd name="connsiteX72" fmla="*/ 1038130 w 1062273"/>
                <a:gd name="connsiteY72" fmla="*/ 143835 h 849793"/>
                <a:gd name="connsiteX73" fmla="*/ 1026059 w 1062273"/>
                <a:gd name="connsiteY73" fmla="*/ 158924 h 849793"/>
                <a:gd name="connsiteX74" fmla="*/ 1001916 w 1062273"/>
                <a:gd name="connsiteY74" fmla="*/ 186084 h 849793"/>
                <a:gd name="connsiteX75" fmla="*/ 935524 w 1062273"/>
                <a:gd name="connsiteY75" fmla="*/ 306797 h 849793"/>
                <a:gd name="connsiteX76" fmla="*/ 896293 w 1062273"/>
                <a:gd name="connsiteY76" fmla="*/ 373189 h 849793"/>
                <a:gd name="connsiteX77" fmla="*/ 844990 w 1062273"/>
                <a:gd name="connsiteY77" fmla="*/ 496920 h 849793"/>
                <a:gd name="connsiteX78" fmla="*/ 820847 w 1062273"/>
                <a:gd name="connsiteY78" fmla="*/ 545205 h 849793"/>
                <a:gd name="connsiteX79" fmla="*/ 820847 w 1062273"/>
                <a:gd name="connsiteY79" fmla="*/ 650829 h 849793"/>
                <a:gd name="connsiteX80" fmla="*/ 826883 w 1062273"/>
                <a:gd name="connsiteY80" fmla="*/ 662900 h 849793"/>
                <a:gd name="connsiteX81" fmla="*/ 817829 w 1062273"/>
                <a:gd name="connsiteY81" fmla="*/ 668936 h 849793"/>
                <a:gd name="connsiteX82" fmla="*/ 751437 w 1062273"/>
                <a:gd name="connsiteY82" fmla="*/ 674971 h 849793"/>
                <a:gd name="connsiteX83" fmla="*/ 703152 w 1062273"/>
                <a:gd name="connsiteY83" fmla="*/ 687043 h 849793"/>
                <a:gd name="connsiteX84" fmla="*/ 467762 w 1062273"/>
                <a:gd name="connsiteY84" fmla="*/ 705150 h 849793"/>
                <a:gd name="connsiteX85" fmla="*/ 380245 w 1062273"/>
                <a:gd name="connsiteY85" fmla="*/ 732310 h 849793"/>
                <a:gd name="connsiteX86" fmla="*/ 347049 w 1062273"/>
                <a:gd name="connsiteY86" fmla="*/ 741364 h 849793"/>
                <a:gd name="connsiteX87" fmla="*/ 331960 w 1062273"/>
                <a:gd name="connsiteY87" fmla="*/ 747399 h 849793"/>
                <a:gd name="connsiteX88" fmla="*/ 368174 w 1062273"/>
                <a:gd name="connsiteY88" fmla="*/ 741364 h 849793"/>
                <a:gd name="connsiteX0" fmla="*/ 12752 w 1075025"/>
                <a:gd name="connsiteY0" fmla="*/ 527098 h 881747"/>
                <a:gd name="connsiteX1" fmla="*/ 151571 w 1075025"/>
                <a:gd name="connsiteY1" fmla="*/ 385261 h 881747"/>
                <a:gd name="connsiteX2" fmla="*/ 175714 w 1075025"/>
                <a:gd name="connsiteY2" fmla="*/ 336975 h 881747"/>
                <a:gd name="connsiteX3" fmla="*/ 190803 w 1075025"/>
                <a:gd name="connsiteY3" fmla="*/ 306797 h 881747"/>
                <a:gd name="connsiteX4" fmla="*/ 159724 w 1075025"/>
                <a:gd name="connsiteY4" fmla="*/ 35121 h 881747"/>
                <a:gd name="connsiteX5" fmla="*/ 205892 w 1075025"/>
                <a:gd name="connsiteY5" fmla="*/ 324904 h 881747"/>
                <a:gd name="connsiteX6" fmla="*/ 211928 w 1075025"/>
                <a:gd name="connsiteY6" fmla="*/ 367154 h 881747"/>
                <a:gd name="connsiteX7" fmla="*/ 214946 w 1075025"/>
                <a:gd name="connsiteY7" fmla="*/ 424492 h 881747"/>
                <a:gd name="connsiteX8" fmla="*/ 217964 w 1075025"/>
                <a:gd name="connsiteY8" fmla="*/ 454670 h 881747"/>
                <a:gd name="connsiteX9" fmla="*/ 220981 w 1075025"/>
                <a:gd name="connsiteY9" fmla="*/ 548223 h 881747"/>
                <a:gd name="connsiteX10" fmla="*/ 71 w 1075025"/>
                <a:gd name="connsiteY10" fmla="*/ 881741 h 881747"/>
                <a:gd name="connsiteX11" fmla="*/ 196839 w 1075025"/>
                <a:gd name="connsiteY11" fmla="*/ 557276 h 881747"/>
                <a:gd name="connsiteX12" fmla="*/ 205892 w 1075025"/>
                <a:gd name="connsiteY12" fmla="*/ 518045 h 881747"/>
                <a:gd name="connsiteX13" fmla="*/ 211928 w 1075025"/>
                <a:gd name="connsiteY13" fmla="*/ 496920 h 881747"/>
                <a:gd name="connsiteX14" fmla="*/ 217964 w 1075025"/>
                <a:gd name="connsiteY14" fmla="*/ 487867 h 881747"/>
                <a:gd name="connsiteX15" fmla="*/ 227017 w 1075025"/>
                <a:gd name="connsiteY15" fmla="*/ 493902 h 881747"/>
                <a:gd name="connsiteX16" fmla="*/ 239088 w 1075025"/>
                <a:gd name="connsiteY16" fmla="*/ 524080 h 881747"/>
                <a:gd name="connsiteX17" fmla="*/ 245124 w 1075025"/>
                <a:gd name="connsiteY17" fmla="*/ 536152 h 881747"/>
                <a:gd name="connsiteX18" fmla="*/ 254177 w 1075025"/>
                <a:gd name="connsiteY18" fmla="*/ 560294 h 881747"/>
                <a:gd name="connsiteX19" fmla="*/ 263231 w 1075025"/>
                <a:gd name="connsiteY19" fmla="*/ 581419 h 881747"/>
                <a:gd name="connsiteX20" fmla="*/ 275302 w 1075025"/>
                <a:gd name="connsiteY20" fmla="*/ 587455 h 881747"/>
                <a:gd name="connsiteX21" fmla="*/ 302463 w 1075025"/>
                <a:gd name="connsiteY21" fmla="*/ 539169 h 881747"/>
                <a:gd name="connsiteX22" fmla="*/ 308498 w 1075025"/>
                <a:gd name="connsiteY22" fmla="*/ 530116 h 881747"/>
                <a:gd name="connsiteX23" fmla="*/ 311516 w 1075025"/>
                <a:gd name="connsiteY23" fmla="*/ 512009 h 881747"/>
                <a:gd name="connsiteX24" fmla="*/ 305480 w 1075025"/>
                <a:gd name="connsiteY24" fmla="*/ 499938 h 881747"/>
                <a:gd name="connsiteX25" fmla="*/ 314534 w 1075025"/>
                <a:gd name="connsiteY25" fmla="*/ 530116 h 881747"/>
                <a:gd name="connsiteX26" fmla="*/ 323587 w 1075025"/>
                <a:gd name="connsiteY26" fmla="*/ 539169 h 881747"/>
                <a:gd name="connsiteX27" fmla="*/ 332641 w 1075025"/>
                <a:gd name="connsiteY27" fmla="*/ 536152 h 881747"/>
                <a:gd name="connsiteX28" fmla="*/ 344712 w 1075025"/>
                <a:gd name="connsiteY28" fmla="*/ 515027 h 881747"/>
                <a:gd name="connsiteX29" fmla="*/ 356783 w 1075025"/>
                <a:gd name="connsiteY29" fmla="*/ 487867 h 881747"/>
                <a:gd name="connsiteX30" fmla="*/ 371872 w 1075025"/>
                <a:gd name="connsiteY30" fmla="*/ 460706 h 881747"/>
                <a:gd name="connsiteX31" fmla="*/ 377908 w 1075025"/>
                <a:gd name="connsiteY31" fmla="*/ 493902 h 881747"/>
                <a:gd name="connsiteX32" fmla="*/ 386962 w 1075025"/>
                <a:gd name="connsiteY32" fmla="*/ 499938 h 881747"/>
                <a:gd name="connsiteX33" fmla="*/ 402051 w 1075025"/>
                <a:gd name="connsiteY33" fmla="*/ 493902 h 881747"/>
                <a:gd name="connsiteX34" fmla="*/ 411104 w 1075025"/>
                <a:gd name="connsiteY34" fmla="*/ 490884 h 881747"/>
                <a:gd name="connsiteX35" fmla="*/ 414122 w 1075025"/>
                <a:gd name="connsiteY35" fmla="*/ 478813 h 881747"/>
                <a:gd name="connsiteX36" fmla="*/ 420158 w 1075025"/>
                <a:gd name="connsiteY36" fmla="*/ 469760 h 881747"/>
                <a:gd name="connsiteX37" fmla="*/ 423175 w 1075025"/>
                <a:gd name="connsiteY37" fmla="*/ 460706 h 881747"/>
                <a:gd name="connsiteX38" fmla="*/ 438265 w 1075025"/>
                <a:gd name="connsiteY38" fmla="*/ 484849 h 881747"/>
                <a:gd name="connsiteX39" fmla="*/ 453354 w 1075025"/>
                <a:gd name="connsiteY39" fmla="*/ 457688 h 881747"/>
                <a:gd name="connsiteX40" fmla="*/ 465425 w 1075025"/>
                <a:gd name="connsiteY40" fmla="*/ 436564 h 881747"/>
                <a:gd name="connsiteX41" fmla="*/ 483532 w 1075025"/>
                <a:gd name="connsiteY41" fmla="*/ 379225 h 881747"/>
                <a:gd name="connsiteX42" fmla="*/ 498621 w 1075025"/>
                <a:gd name="connsiteY42" fmla="*/ 346029 h 881747"/>
                <a:gd name="connsiteX43" fmla="*/ 510692 w 1075025"/>
                <a:gd name="connsiteY43" fmla="*/ 285672 h 881747"/>
                <a:gd name="connsiteX44" fmla="*/ 513710 w 1075025"/>
                <a:gd name="connsiteY44" fmla="*/ 231352 h 881747"/>
                <a:gd name="connsiteX45" fmla="*/ 519746 w 1075025"/>
                <a:gd name="connsiteY45" fmla="*/ 198156 h 881747"/>
                <a:gd name="connsiteX46" fmla="*/ 525781 w 1075025"/>
                <a:gd name="connsiteY46" fmla="*/ 183067 h 881747"/>
                <a:gd name="connsiteX47" fmla="*/ 525781 w 1075025"/>
                <a:gd name="connsiteY47" fmla="*/ 515027 h 881747"/>
                <a:gd name="connsiteX48" fmla="*/ 537853 w 1075025"/>
                <a:gd name="connsiteY48" fmla="*/ 563312 h 881747"/>
                <a:gd name="connsiteX49" fmla="*/ 543888 w 1075025"/>
                <a:gd name="connsiteY49" fmla="*/ 581419 h 881747"/>
                <a:gd name="connsiteX50" fmla="*/ 546906 w 1075025"/>
                <a:gd name="connsiteY50" fmla="*/ 593490 h 881747"/>
                <a:gd name="connsiteX51" fmla="*/ 555960 w 1075025"/>
                <a:gd name="connsiteY51" fmla="*/ 614615 h 881747"/>
                <a:gd name="connsiteX52" fmla="*/ 571049 w 1075025"/>
                <a:gd name="connsiteY52" fmla="*/ 668936 h 881747"/>
                <a:gd name="connsiteX53" fmla="*/ 568031 w 1075025"/>
                <a:gd name="connsiteY53" fmla="*/ 560294 h 881747"/>
                <a:gd name="connsiteX54" fmla="*/ 565013 w 1075025"/>
                <a:gd name="connsiteY54" fmla="*/ 466742 h 881747"/>
                <a:gd name="connsiteX55" fmla="*/ 561995 w 1075025"/>
                <a:gd name="connsiteY55" fmla="*/ 406385 h 881747"/>
                <a:gd name="connsiteX56" fmla="*/ 555960 w 1075025"/>
                <a:gd name="connsiteY56" fmla="*/ 394314 h 881747"/>
                <a:gd name="connsiteX57" fmla="*/ 552942 w 1075025"/>
                <a:gd name="connsiteY57" fmla="*/ 385261 h 881747"/>
                <a:gd name="connsiteX58" fmla="*/ 552942 w 1075025"/>
                <a:gd name="connsiteY58" fmla="*/ 430528 h 881747"/>
                <a:gd name="connsiteX59" fmla="*/ 568031 w 1075025"/>
                <a:gd name="connsiteY59" fmla="*/ 433546 h 881747"/>
                <a:gd name="connsiteX60" fmla="*/ 586138 w 1075025"/>
                <a:gd name="connsiteY60" fmla="*/ 430528 h 881747"/>
                <a:gd name="connsiteX61" fmla="*/ 595191 w 1075025"/>
                <a:gd name="connsiteY61" fmla="*/ 409403 h 881747"/>
                <a:gd name="connsiteX62" fmla="*/ 586138 w 1075025"/>
                <a:gd name="connsiteY62" fmla="*/ 400350 h 881747"/>
                <a:gd name="connsiteX63" fmla="*/ 592173 w 1075025"/>
                <a:gd name="connsiteY63" fmla="*/ 391296 h 881747"/>
                <a:gd name="connsiteX64" fmla="*/ 640459 w 1075025"/>
                <a:gd name="connsiteY64" fmla="*/ 382243 h 881747"/>
                <a:gd name="connsiteX65" fmla="*/ 679690 w 1075025"/>
                <a:gd name="connsiteY65" fmla="*/ 364136 h 881747"/>
                <a:gd name="connsiteX66" fmla="*/ 866795 w 1075025"/>
                <a:gd name="connsiteY66" fmla="*/ 279637 h 881747"/>
                <a:gd name="connsiteX67" fmla="*/ 954312 w 1075025"/>
                <a:gd name="connsiteY67" fmla="*/ 228334 h 881747"/>
                <a:gd name="connsiteX68" fmla="*/ 990526 w 1075025"/>
                <a:gd name="connsiteY68" fmla="*/ 207209 h 881747"/>
                <a:gd name="connsiteX69" fmla="*/ 1041829 w 1075025"/>
                <a:gd name="connsiteY69" fmla="*/ 180049 h 881747"/>
                <a:gd name="connsiteX70" fmla="*/ 1075025 w 1075025"/>
                <a:gd name="connsiteY70" fmla="*/ 146853 h 881747"/>
                <a:gd name="connsiteX71" fmla="*/ 1072007 w 1075025"/>
                <a:gd name="connsiteY71" fmla="*/ 137799 h 881747"/>
                <a:gd name="connsiteX72" fmla="*/ 1050882 w 1075025"/>
                <a:gd name="connsiteY72" fmla="*/ 143835 h 881747"/>
                <a:gd name="connsiteX73" fmla="*/ 1038811 w 1075025"/>
                <a:gd name="connsiteY73" fmla="*/ 158924 h 881747"/>
                <a:gd name="connsiteX74" fmla="*/ 1014668 w 1075025"/>
                <a:gd name="connsiteY74" fmla="*/ 186084 h 881747"/>
                <a:gd name="connsiteX75" fmla="*/ 948276 w 1075025"/>
                <a:gd name="connsiteY75" fmla="*/ 306797 h 881747"/>
                <a:gd name="connsiteX76" fmla="*/ 909045 w 1075025"/>
                <a:gd name="connsiteY76" fmla="*/ 373189 h 881747"/>
                <a:gd name="connsiteX77" fmla="*/ 857742 w 1075025"/>
                <a:gd name="connsiteY77" fmla="*/ 496920 h 881747"/>
                <a:gd name="connsiteX78" fmla="*/ 833599 w 1075025"/>
                <a:gd name="connsiteY78" fmla="*/ 545205 h 881747"/>
                <a:gd name="connsiteX79" fmla="*/ 833599 w 1075025"/>
                <a:gd name="connsiteY79" fmla="*/ 650829 h 881747"/>
                <a:gd name="connsiteX80" fmla="*/ 839635 w 1075025"/>
                <a:gd name="connsiteY80" fmla="*/ 662900 h 881747"/>
                <a:gd name="connsiteX81" fmla="*/ 830581 w 1075025"/>
                <a:gd name="connsiteY81" fmla="*/ 668936 h 881747"/>
                <a:gd name="connsiteX82" fmla="*/ 764189 w 1075025"/>
                <a:gd name="connsiteY82" fmla="*/ 674971 h 881747"/>
                <a:gd name="connsiteX83" fmla="*/ 715904 w 1075025"/>
                <a:gd name="connsiteY83" fmla="*/ 687043 h 881747"/>
                <a:gd name="connsiteX84" fmla="*/ 480514 w 1075025"/>
                <a:gd name="connsiteY84" fmla="*/ 705150 h 881747"/>
                <a:gd name="connsiteX85" fmla="*/ 392997 w 1075025"/>
                <a:gd name="connsiteY85" fmla="*/ 732310 h 881747"/>
                <a:gd name="connsiteX86" fmla="*/ 359801 w 1075025"/>
                <a:gd name="connsiteY86" fmla="*/ 741364 h 881747"/>
                <a:gd name="connsiteX87" fmla="*/ 344712 w 1075025"/>
                <a:gd name="connsiteY87" fmla="*/ 747399 h 881747"/>
                <a:gd name="connsiteX88" fmla="*/ 380926 w 1075025"/>
                <a:gd name="connsiteY88" fmla="*/ 741364 h 881747"/>
                <a:gd name="connsiteX0" fmla="*/ 0 w 1062273"/>
                <a:gd name="connsiteY0" fmla="*/ 527098 h 830129"/>
                <a:gd name="connsiteX1" fmla="*/ 138819 w 1062273"/>
                <a:gd name="connsiteY1" fmla="*/ 385261 h 830129"/>
                <a:gd name="connsiteX2" fmla="*/ 162962 w 1062273"/>
                <a:gd name="connsiteY2" fmla="*/ 336975 h 830129"/>
                <a:gd name="connsiteX3" fmla="*/ 178051 w 1062273"/>
                <a:gd name="connsiteY3" fmla="*/ 306797 h 830129"/>
                <a:gd name="connsiteX4" fmla="*/ 146972 w 1062273"/>
                <a:gd name="connsiteY4" fmla="*/ 35121 h 830129"/>
                <a:gd name="connsiteX5" fmla="*/ 193140 w 1062273"/>
                <a:gd name="connsiteY5" fmla="*/ 324904 h 830129"/>
                <a:gd name="connsiteX6" fmla="*/ 199176 w 1062273"/>
                <a:gd name="connsiteY6" fmla="*/ 367154 h 830129"/>
                <a:gd name="connsiteX7" fmla="*/ 202194 w 1062273"/>
                <a:gd name="connsiteY7" fmla="*/ 424492 h 830129"/>
                <a:gd name="connsiteX8" fmla="*/ 205212 w 1062273"/>
                <a:gd name="connsiteY8" fmla="*/ 454670 h 830129"/>
                <a:gd name="connsiteX9" fmla="*/ 208229 w 1062273"/>
                <a:gd name="connsiteY9" fmla="*/ 548223 h 830129"/>
                <a:gd name="connsiteX10" fmla="*/ 56145 w 1062273"/>
                <a:gd name="connsiteY10" fmla="*/ 830122 h 830129"/>
                <a:gd name="connsiteX11" fmla="*/ 184087 w 1062273"/>
                <a:gd name="connsiteY11" fmla="*/ 557276 h 830129"/>
                <a:gd name="connsiteX12" fmla="*/ 193140 w 1062273"/>
                <a:gd name="connsiteY12" fmla="*/ 518045 h 830129"/>
                <a:gd name="connsiteX13" fmla="*/ 199176 w 1062273"/>
                <a:gd name="connsiteY13" fmla="*/ 496920 h 830129"/>
                <a:gd name="connsiteX14" fmla="*/ 205212 w 1062273"/>
                <a:gd name="connsiteY14" fmla="*/ 487867 h 830129"/>
                <a:gd name="connsiteX15" fmla="*/ 214265 w 1062273"/>
                <a:gd name="connsiteY15" fmla="*/ 493902 h 830129"/>
                <a:gd name="connsiteX16" fmla="*/ 226336 w 1062273"/>
                <a:gd name="connsiteY16" fmla="*/ 524080 h 830129"/>
                <a:gd name="connsiteX17" fmla="*/ 232372 w 1062273"/>
                <a:gd name="connsiteY17" fmla="*/ 536152 h 830129"/>
                <a:gd name="connsiteX18" fmla="*/ 241425 w 1062273"/>
                <a:gd name="connsiteY18" fmla="*/ 560294 h 830129"/>
                <a:gd name="connsiteX19" fmla="*/ 250479 w 1062273"/>
                <a:gd name="connsiteY19" fmla="*/ 581419 h 830129"/>
                <a:gd name="connsiteX20" fmla="*/ 262550 w 1062273"/>
                <a:gd name="connsiteY20" fmla="*/ 587455 h 830129"/>
                <a:gd name="connsiteX21" fmla="*/ 289711 w 1062273"/>
                <a:gd name="connsiteY21" fmla="*/ 539169 h 830129"/>
                <a:gd name="connsiteX22" fmla="*/ 295746 w 1062273"/>
                <a:gd name="connsiteY22" fmla="*/ 530116 h 830129"/>
                <a:gd name="connsiteX23" fmla="*/ 298764 w 1062273"/>
                <a:gd name="connsiteY23" fmla="*/ 512009 h 830129"/>
                <a:gd name="connsiteX24" fmla="*/ 292728 w 1062273"/>
                <a:gd name="connsiteY24" fmla="*/ 499938 h 830129"/>
                <a:gd name="connsiteX25" fmla="*/ 301782 w 1062273"/>
                <a:gd name="connsiteY25" fmla="*/ 530116 h 830129"/>
                <a:gd name="connsiteX26" fmla="*/ 310835 w 1062273"/>
                <a:gd name="connsiteY26" fmla="*/ 539169 h 830129"/>
                <a:gd name="connsiteX27" fmla="*/ 319889 w 1062273"/>
                <a:gd name="connsiteY27" fmla="*/ 536152 h 830129"/>
                <a:gd name="connsiteX28" fmla="*/ 331960 w 1062273"/>
                <a:gd name="connsiteY28" fmla="*/ 515027 h 830129"/>
                <a:gd name="connsiteX29" fmla="*/ 344031 w 1062273"/>
                <a:gd name="connsiteY29" fmla="*/ 487867 h 830129"/>
                <a:gd name="connsiteX30" fmla="*/ 359120 w 1062273"/>
                <a:gd name="connsiteY30" fmla="*/ 460706 h 830129"/>
                <a:gd name="connsiteX31" fmla="*/ 365156 w 1062273"/>
                <a:gd name="connsiteY31" fmla="*/ 493902 h 830129"/>
                <a:gd name="connsiteX32" fmla="*/ 374210 w 1062273"/>
                <a:gd name="connsiteY32" fmla="*/ 499938 h 830129"/>
                <a:gd name="connsiteX33" fmla="*/ 389299 w 1062273"/>
                <a:gd name="connsiteY33" fmla="*/ 493902 h 830129"/>
                <a:gd name="connsiteX34" fmla="*/ 398352 w 1062273"/>
                <a:gd name="connsiteY34" fmla="*/ 490884 h 830129"/>
                <a:gd name="connsiteX35" fmla="*/ 401370 w 1062273"/>
                <a:gd name="connsiteY35" fmla="*/ 478813 h 830129"/>
                <a:gd name="connsiteX36" fmla="*/ 407406 w 1062273"/>
                <a:gd name="connsiteY36" fmla="*/ 469760 h 830129"/>
                <a:gd name="connsiteX37" fmla="*/ 410423 w 1062273"/>
                <a:gd name="connsiteY37" fmla="*/ 460706 h 830129"/>
                <a:gd name="connsiteX38" fmla="*/ 425513 w 1062273"/>
                <a:gd name="connsiteY38" fmla="*/ 484849 h 830129"/>
                <a:gd name="connsiteX39" fmla="*/ 440602 w 1062273"/>
                <a:gd name="connsiteY39" fmla="*/ 457688 h 830129"/>
                <a:gd name="connsiteX40" fmla="*/ 452673 w 1062273"/>
                <a:gd name="connsiteY40" fmla="*/ 436564 h 830129"/>
                <a:gd name="connsiteX41" fmla="*/ 470780 w 1062273"/>
                <a:gd name="connsiteY41" fmla="*/ 379225 h 830129"/>
                <a:gd name="connsiteX42" fmla="*/ 485869 w 1062273"/>
                <a:gd name="connsiteY42" fmla="*/ 346029 h 830129"/>
                <a:gd name="connsiteX43" fmla="*/ 497940 w 1062273"/>
                <a:gd name="connsiteY43" fmla="*/ 285672 h 830129"/>
                <a:gd name="connsiteX44" fmla="*/ 500958 w 1062273"/>
                <a:gd name="connsiteY44" fmla="*/ 231352 h 830129"/>
                <a:gd name="connsiteX45" fmla="*/ 506994 w 1062273"/>
                <a:gd name="connsiteY45" fmla="*/ 198156 h 830129"/>
                <a:gd name="connsiteX46" fmla="*/ 513029 w 1062273"/>
                <a:gd name="connsiteY46" fmla="*/ 183067 h 830129"/>
                <a:gd name="connsiteX47" fmla="*/ 513029 w 1062273"/>
                <a:gd name="connsiteY47" fmla="*/ 515027 h 830129"/>
                <a:gd name="connsiteX48" fmla="*/ 525101 w 1062273"/>
                <a:gd name="connsiteY48" fmla="*/ 563312 h 830129"/>
                <a:gd name="connsiteX49" fmla="*/ 531136 w 1062273"/>
                <a:gd name="connsiteY49" fmla="*/ 581419 h 830129"/>
                <a:gd name="connsiteX50" fmla="*/ 534154 w 1062273"/>
                <a:gd name="connsiteY50" fmla="*/ 593490 h 830129"/>
                <a:gd name="connsiteX51" fmla="*/ 543208 w 1062273"/>
                <a:gd name="connsiteY51" fmla="*/ 614615 h 830129"/>
                <a:gd name="connsiteX52" fmla="*/ 558297 w 1062273"/>
                <a:gd name="connsiteY52" fmla="*/ 668936 h 830129"/>
                <a:gd name="connsiteX53" fmla="*/ 555279 w 1062273"/>
                <a:gd name="connsiteY53" fmla="*/ 560294 h 830129"/>
                <a:gd name="connsiteX54" fmla="*/ 552261 w 1062273"/>
                <a:gd name="connsiteY54" fmla="*/ 466742 h 830129"/>
                <a:gd name="connsiteX55" fmla="*/ 549243 w 1062273"/>
                <a:gd name="connsiteY55" fmla="*/ 406385 h 830129"/>
                <a:gd name="connsiteX56" fmla="*/ 543208 w 1062273"/>
                <a:gd name="connsiteY56" fmla="*/ 394314 h 830129"/>
                <a:gd name="connsiteX57" fmla="*/ 540190 w 1062273"/>
                <a:gd name="connsiteY57" fmla="*/ 385261 h 830129"/>
                <a:gd name="connsiteX58" fmla="*/ 540190 w 1062273"/>
                <a:gd name="connsiteY58" fmla="*/ 430528 h 830129"/>
                <a:gd name="connsiteX59" fmla="*/ 555279 w 1062273"/>
                <a:gd name="connsiteY59" fmla="*/ 433546 h 830129"/>
                <a:gd name="connsiteX60" fmla="*/ 573386 w 1062273"/>
                <a:gd name="connsiteY60" fmla="*/ 430528 h 830129"/>
                <a:gd name="connsiteX61" fmla="*/ 582439 w 1062273"/>
                <a:gd name="connsiteY61" fmla="*/ 409403 h 830129"/>
                <a:gd name="connsiteX62" fmla="*/ 573386 w 1062273"/>
                <a:gd name="connsiteY62" fmla="*/ 400350 h 830129"/>
                <a:gd name="connsiteX63" fmla="*/ 579421 w 1062273"/>
                <a:gd name="connsiteY63" fmla="*/ 391296 h 830129"/>
                <a:gd name="connsiteX64" fmla="*/ 627707 w 1062273"/>
                <a:gd name="connsiteY64" fmla="*/ 382243 h 830129"/>
                <a:gd name="connsiteX65" fmla="*/ 666938 w 1062273"/>
                <a:gd name="connsiteY65" fmla="*/ 364136 h 830129"/>
                <a:gd name="connsiteX66" fmla="*/ 854043 w 1062273"/>
                <a:gd name="connsiteY66" fmla="*/ 279637 h 830129"/>
                <a:gd name="connsiteX67" fmla="*/ 941560 w 1062273"/>
                <a:gd name="connsiteY67" fmla="*/ 228334 h 830129"/>
                <a:gd name="connsiteX68" fmla="*/ 977774 w 1062273"/>
                <a:gd name="connsiteY68" fmla="*/ 207209 h 830129"/>
                <a:gd name="connsiteX69" fmla="*/ 1029077 w 1062273"/>
                <a:gd name="connsiteY69" fmla="*/ 180049 h 830129"/>
                <a:gd name="connsiteX70" fmla="*/ 1062273 w 1062273"/>
                <a:gd name="connsiteY70" fmla="*/ 146853 h 830129"/>
                <a:gd name="connsiteX71" fmla="*/ 1059255 w 1062273"/>
                <a:gd name="connsiteY71" fmla="*/ 137799 h 830129"/>
                <a:gd name="connsiteX72" fmla="*/ 1038130 w 1062273"/>
                <a:gd name="connsiteY72" fmla="*/ 143835 h 830129"/>
                <a:gd name="connsiteX73" fmla="*/ 1026059 w 1062273"/>
                <a:gd name="connsiteY73" fmla="*/ 158924 h 830129"/>
                <a:gd name="connsiteX74" fmla="*/ 1001916 w 1062273"/>
                <a:gd name="connsiteY74" fmla="*/ 186084 h 830129"/>
                <a:gd name="connsiteX75" fmla="*/ 935524 w 1062273"/>
                <a:gd name="connsiteY75" fmla="*/ 306797 h 830129"/>
                <a:gd name="connsiteX76" fmla="*/ 896293 w 1062273"/>
                <a:gd name="connsiteY76" fmla="*/ 373189 h 830129"/>
                <a:gd name="connsiteX77" fmla="*/ 844990 w 1062273"/>
                <a:gd name="connsiteY77" fmla="*/ 496920 h 830129"/>
                <a:gd name="connsiteX78" fmla="*/ 820847 w 1062273"/>
                <a:gd name="connsiteY78" fmla="*/ 545205 h 830129"/>
                <a:gd name="connsiteX79" fmla="*/ 820847 w 1062273"/>
                <a:gd name="connsiteY79" fmla="*/ 650829 h 830129"/>
                <a:gd name="connsiteX80" fmla="*/ 826883 w 1062273"/>
                <a:gd name="connsiteY80" fmla="*/ 662900 h 830129"/>
                <a:gd name="connsiteX81" fmla="*/ 817829 w 1062273"/>
                <a:gd name="connsiteY81" fmla="*/ 668936 h 830129"/>
                <a:gd name="connsiteX82" fmla="*/ 751437 w 1062273"/>
                <a:gd name="connsiteY82" fmla="*/ 674971 h 830129"/>
                <a:gd name="connsiteX83" fmla="*/ 703152 w 1062273"/>
                <a:gd name="connsiteY83" fmla="*/ 687043 h 830129"/>
                <a:gd name="connsiteX84" fmla="*/ 467762 w 1062273"/>
                <a:gd name="connsiteY84" fmla="*/ 705150 h 830129"/>
                <a:gd name="connsiteX85" fmla="*/ 380245 w 1062273"/>
                <a:gd name="connsiteY85" fmla="*/ 732310 h 830129"/>
                <a:gd name="connsiteX86" fmla="*/ 347049 w 1062273"/>
                <a:gd name="connsiteY86" fmla="*/ 741364 h 830129"/>
                <a:gd name="connsiteX87" fmla="*/ 331960 w 1062273"/>
                <a:gd name="connsiteY87" fmla="*/ 747399 h 830129"/>
                <a:gd name="connsiteX88" fmla="*/ 368174 w 1062273"/>
                <a:gd name="connsiteY88" fmla="*/ 741364 h 830129"/>
                <a:gd name="connsiteX0" fmla="*/ 0 w 1062273"/>
                <a:gd name="connsiteY0" fmla="*/ 527098 h 859025"/>
                <a:gd name="connsiteX1" fmla="*/ 138819 w 1062273"/>
                <a:gd name="connsiteY1" fmla="*/ 385261 h 859025"/>
                <a:gd name="connsiteX2" fmla="*/ 162962 w 1062273"/>
                <a:gd name="connsiteY2" fmla="*/ 336975 h 859025"/>
                <a:gd name="connsiteX3" fmla="*/ 178051 w 1062273"/>
                <a:gd name="connsiteY3" fmla="*/ 306797 h 859025"/>
                <a:gd name="connsiteX4" fmla="*/ 146972 w 1062273"/>
                <a:gd name="connsiteY4" fmla="*/ 35121 h 859025"/>
                <a:gd name="connsiteX5" fmla="*/ 193140 w 1062273"/>
                <a:gd name="connsiteY5" fmla="*/ 324904 h 859025"/>
                <a:gd name="connsiteX6" fmla="*/ 199176 w 1062273"/>
                <a:gd name="connsiteY6" fmla="*/ 367154 h 859025"/>
                <a:gd name="connsiteX7" fmla="*/ 202194 w 1062273"/>
                <a:gd name="connsiteY7" fmla="*/ 424492 h 859025"/>
                <a:gd name="connsiteX8" fmla="*/ 205212 w 1062273"/>
                <a:gd name="connsiteY8" fmla="*/ 454670 h 859025"/>
                <a:gd name="connsiteX9" fmla="*/ 208229 w 1062273"/>
                <a:gd name="connsiteY9" fmla="*/ 548223 h 859025"/>
                <a:gd name="connsiteX10" fmla="*/ 112560 w 1062273"/>
                <a:gd name="connsiteY10" fmla="*/ 819245 h 859025"/>
                <a:gd name="connsiteX11" fmla="*/ 56145 w 1062273"/>
                <a:gd name="connsiteY11" fmla="*/ 830122 h 859025"/>
                <a:gd name="connsiteX12" fmla="*/ 184087 w 1062273"/>
                <a:gd name="connsiteY12" fmla="*/ 557276 h 859025"/>
                <a:gd name="connsiteX13" fmla="*/ 193140 w 1062273"/>
                <a:gd name="connsiteY13" fmla="*/ 518045 h 859025"/>
                <a:gd name="connsiteX14" fmla="*/ 199176 w 1062273"/>
                <a:gd name="connsiteY14" fmla="*/ 496920 h 859025"/>
                <a:gd name="connsiteX15" fmla="*/ 205212 w 1062273"/>
                <a:gd name="connsiteY15" fmla="*/ 487867 h 859025"/>
                <a:gd name="connsiteX16" fmla="*/ 214265 w 1062273"/>
                <a:gd name="connsiteY16" fmla="*/ 493902 h 859025"/>
                <a:gd name="connsiteX17" fmla="*/ 226336 w 1062273"/>
                <a:gd name="connsiteY17" fmla="*/ 524080 h 859025"/>
                <a:gd name="connsiteX18" fmla="*/ 232372 w 1062273"/>
                <a:gd name="connsiteY18" fmla="*/ 536152 h 859025"/>
                <a:gd name="connsiteX19" fmla="*/ 241425 w 1062273"/>
                <a:gd name="connsiteY19" fmla="*/ 560294 h 859025"/>
                <a:gd name="connsiteX20" fmla="*/ 250479 w 1062273"/>
                <a:gd name="connsiteY20" fmla="*/ 581419 h 859025"/>
                <a:gd name="connsiteX21" fmla="*/ 262550 w 1062273"/>
                <a:gd name="connsiteY21" fmla="*/ 587455 h 859025"/>
                <a:gd name="connsiteX22" fmla="*/ 289711 w 1062273"/>
                <a:gd name="connsiteY22" fmla="*/ 539169 h 859025"/>
                <a:gd name="connsiteX23" fmla="*/ 295746 w 1062273"/>
                <a:gd name="connsiteY23" fmla="*/ 530116 h 859025"/>
                <a:gd name="connsiteX24" fmla="*/ 298764 w 1062273"/>
                <a:gd name="connsiteY24" fmla="*/ 512009 h 859025"/>
                <a:gd name="connsiteX25" fmla="*/ 292728 w 1062273"/>
                <a:gd name="connsiteY25" fmla="*/ 499938 h 859025"/>
                <a:gd name="connsiteX26" fmla="*/ 301782 w 1062273"/>
                <a:gd name="connsiteY26" fmla="*/ 530116 h 859025"/>
                <a:gd name="connsiteX27" fmla="*/ 310835 w 1062273"/>
                <a:gd name="connsiteY27" fmla="*/ 539169 h 859025"/>
                <a:gd name="connsiteX28" fmla="*/ 319889 w 1062273"/>
                <a:gd name="connsiteY28" fmla="*/ 536152 h 859025"/>
                <a:gd name="connsiteX29" fmla="*/ 331960 w 1062273"/>
                <a:gd name="connsiteY29" fmla="*/ 515027 h 859025"/>
                <a:gd name="connsiteX30" fmla="*/ 344031 w 1062273"/>
                <a:gd name="connsiteY30" fmla="*/ 487867 h 859025"/>
                <a:gd name="connsiteX31" fmla="*/ 359120 w 1062273"/>
                <a:gd name="connsiteY31" fmla="*/ 460706 h 859025"/>
                <a:gd name="connsiteX32" fmla="*/ 365156 w 1062273"/>
                <a:gd name="connsiteY32" fmla="*/ 493902 h 859025"/>
                <a:gd name="connsiteX33" fmla="*/ 374210 w 1062273"/>
                <a:gd name="connsiteY33" fmla="*/ 499938 h 859025"/>
                <a:gd name="connsiteX34" fmla="*/ 389299 w 1062273"/>
                <a:gd name="connsiteY34" fmla="*/ 493902 h 859025"/>
                <a:gd name="connsiteX35" fmla="*/ 398352 w 1062273"/>
                <a:gd name="connsiteY35" fmla="*/ 490884 h 859025"/>
                <a:gd name="connsiteX36" fmla="*/ 401370 w 1062273"/>
                <a:gd name="connsiteY36" fmla="*/ 478813 h 859025"/>
                <a:gd name="connsiteX37" fmla="*/ 407406 w 1062273"/>
                <a:gd name="connsiteY37" fmla="*/ 469760 h 859025"/>
                <a:gd name="connsiteX38" fmla="*/ 410423 w 1062273"/>
                <a:gd name="connsiteY38" fmla="*/ 460706 h 859025"/>
                <a:gd name="connsiteX39" fmla="*/ 425513 w 1062273"/>
                <a:gd name="connsiteY39" fmla="*/ 484849 h 859025"/>
                <a:gd name="connsiteX40" fmla="*/ 440602 w 1062273"/>
                <a:gd name="connsiteY40" fmla="*/ 457688 h 859025"/>
                <a:gd name="connsiteX41" fmla="*/ 452673 w 1062273"/>
                <a:gd name="connsiteY41" fmla="*/ 436564 h 859025"/>
                <a:gd name="connsiteX42" fmla="*/ 470780 w 1062273"/>
                <a:gd name="connsiteY42" fmla="*/ 379225 h 859025"/>
                <a:gd name="connsiteX43" fmla="*/ 485869 w 1062273"/>
                <a:gd name="connsiteY43" fmla="*/ 346029 h 859025"/>
                <a:gd name="connsiteX44" fmla="*/ 497940 w 1062273"/>
                <a:gd name="connsiteY44" fmla="*/ 285672 h 859025"/>
                <a:gd name="connsiteX45" fmla="*/ 500958 w 1062273"/>
                <a:gd name="connsiteY45" fmla="*/ 231352 h 859025"/>
                <a:gd name="connsiteX46" fmla="*/ 506994 w 1062273"/>
                <a:gd name="connsiteY46" fmla="*/ 198156 h 859025"/>
                <a:gd name="connsiteX47" fmla="*/ 513029 w 1062273"/>
                <a:gd name="connsiteY47" fmla="*/ 183067 h 859025"/>
                <a:gd name="connsiteX48" fmla="*/ 513029 w 1062273"/>
                <a:gd name="connsiteY48" fmla="*/ 515027 h 859025"/>
                <a:gd name="connsiteX49" fmla="*/ 525101 w 1062273"/>
                <a:gd name="connsiteY49" fmla="*/ 563312 h 859025"/>
                <a:gd name="connsiteX50" fmla="*/ 531136 w 1062273"/>
                <a:gd name="connsiteY50" fmla="*/ 581419 h 859025"/>
                <a:gd name="connsiteX51" fmla="*/ 534154 w 1062273"/>
                <a:gd name="connsiteY51" fmla="*/ 593490 h 859025"/>
                <a:gd name="connsiteX52" fmla="*/ 543208 w 1062273"/>
                <a:gd name="connsiteY52" fmla="*/ 614615 h 859025"/>
                <a:gd name="connsiteX53" fmla="*/ 558297 w 1062273"/>
                <a:gd name="connsiteY53" fmla="*/ 668936 h 859025"/>
                <a:gd name="connsiteX54" fmla="*/ 555279 w 1062273"/>
                <a:gd name="connsiteY54" fmla="*/ 560294 h 859025"/>
                <a:gd name="connsiteX55" fmla="*/ 552261 w 1062273"/>
                <a:gd name="connsiteY55" fmla="*/ 466742 h 859025"/>
                <a:gd name="connsiteX56" fmla="*/ 549243 w 1062273"/>
                <a:gd name="connsiteY56" fmla="*/ 406385 h 859025"/>
                <a:gd name="connsiteX57" fmla="*/ 543208 w 1062273"/>
                <a:gd name="connsiteY57" fmla="*/ 394314 h 859025"/>
                <a:gd name="connsiteX58" fmla="*/ 540190 w 1062273"/>
                <a:gd name="connsiteY58" fmla="*/ 385261 h 859025"/>
                <a:gd name="connsiteX59" fmla="*/ 540190 w 1062273"/>
                <a:gd name="connsiteY59" fmla="*/ 430528 h 859025"/>
                <a:gd name="connsiteX60" fmla="*/ 555279 w 1062273"/>
                <a:gd name="connsiteY60" fmla="*/ 433546 h 859025"/>
                <a:gd name="connsiteX61" fmla="*/ 573386 w 1062273"/>
                <a:gd name="connsiteY61" fmla="*/ 430528 h 859025"/>
                <a:gd name="connsiteX62" fmla="*/ 582439 w 1062273"/>
                <a:gd name="connsiteY62" fmla="*/ 409403 h 859025"/>
                <a:gd name="connsiteX63" fmla="*/ 573386 w 1062273"/>
                <a:gd name="connsiteY63" fmla="*/ 400350 h 859025"/>
                <a:gd name="connsiteX64" fmla="*/ 579421 w 1062273"/>
                <a:gd name="connsiteY64" fmla="*/ 391296 h 859025"/>
                <a:gd name="connsiteX65" fmla="*/ 627707 w 1062273"/>
                <a:gd name="connsiteY65" fmla="*/ 382243 h 859025"/>
                <a:gd name="connsiteX66" fmla="*/ 666938 w 1062273"/>
                <a:gd name="connsiteY66" fmla="*/ 364136 h 859025"/>
                <a:gd name="connsiteX67" fmla="*/ 854043 w 1062273"/>
                <a:gd name="connsiteY67" fmla="*/ 279637 h 859025"/>
                <a:gd name="connsiteX68" fmla="*/ 941560 w 1062273"/>
                <a:gd name="connsiteY68" fmla="*/ 228334 h 859025"/>
                <a:gd name="connsiteX69" fmla="*/ 977774 w 1062273"/>
                <a:gd name="connsiteY69" fmla="*/ 207209 h 859025"/>
                <a:gd name="connsiteX70" fmla="*/ 1029077 w 1062273"/>
                <a:gd name="connsiteY70" fmla="*/ 180049 h 859025"/>
                <a:gd name="connsiteX71" fmla="*/ 1062273 w 1062273"/>
                <a:gd name="connsiteY71" fmla="*/ 146853 h 859025"/>
                <a:gd name="connsiteX72" fmla="*/ 1059255 w 1062273"/>
                <a:gd name="connsiteY72" fmla="*/ 137799 h 859025"/>
                <a:gd name="connsiteX73" fmla="*/ 1038130 w 1062273"/>
                <a:gd name="connsiteY73" fmla="*/ 143835 h 859025"/>
                <a:gd name="connsiteX74" fmla="*/ 1026059 w 1062273"/>
                <a:gd name="connsiteY74" fmla="*/ 158924 h 859025"/>
                <a:gd name="connsiteX75" fmla="*/ 1001916 w 1062273"/>
                <a:gd name="connsiteY75" fmla="*/ 186084 h 859025"/>
                <a:gd name="connsiteX76" fmla="*/ 935524 w 1062273"/>
                <a:gd name="connsiteY76" fmla="*/ 306797 h 859025"/>
                <a:gd name="connsiteX77" fmla="*/ 896293 w 1062273"/>
                <a:gd name="connsiteY77" fmla="*/ 373189 h 859025"/>
                <a:gd name="connsiteX78" fmla="*/ 844990 w 1062273"/>
                <a:gd name="connsiteY78" fmla="*/ 496920 h 859025"/>
                <a:gd name="connsiteX79" fmla="*/ 820847 w 1062273"/>
                <a:gd name="connsiteY79" fmla="*/ 545205 h 859025"/>
                <a:gd name="connsiteX80" fmla="*/ 820847 w 1062273"/>
                <a:gd name="connsiteY80" fmla="*/ 650829 h 859025"/>
                <a:gd name="connsiteX81" fmla="*/ 826883 w 1062273"/>
                <a:gd name="connsiteY81" fmla="*/ 662900 h 859025"/>
                <a:gd name="connsiteX82" fmla="*/ 817829 w 1062273"/>
                <a:gd name="connsiteY82" fmla="*/ 668936 h 859025"/>
                <a:gd name="connsiteX83" fmla="*/ 751437 w 1062273"/>
                <a:gd name="connsiteY83" fmla="*/ 674971 h 859025"/>
                <a:gd name="connsiteX84" fmla="*/ 703152 w 1062273"/>
                <a:gd name="connsiteY84" fmla="*/ 687043 h 859025"/>
                <a:gd name="connsiteX85" fmla="*/ 467762 w 1062273"/>
                <a:gd name="connsiteY85" fmla="*/ 705150 h 859025"/>
                <a:gd name="connsiteX86" fmla="*/ 380245 w 1062273"/>
                <a:gd name="connsiteY86" fmla="*/ 732310 h 859025"/>
                <a:gd name="connsiteX87" fmla="*/ 347049 w 1062273"/>
                <a:gd name="connsiteY87" fmla="*/ 741364 h 859025"/>
                <a:gd name="connsiteX88" fmla="*/ 331960 w 1062273"/>
                <a:gd name="connsiteY88" fmla="*/ 747399 h 859025"/>
                <a:gd name="connsiteX89" fmla="*/ 368174 w 1062273"/>
                <a:gd name="connsiteY89" fmla="*/ 741364 h 859025"/>
                <a:gd name="connsiteX0" fmla="*/ 0 w 1062273"/>
                <a:gd name="connsiteY0" fmla="*/ 527098 h 882805"/>
                <a:gd name="connsiteX1" fmla="*/ 138819 w 1062273"/>
                <a:gd name="connsiteY1" fmla="*/ 385261 h 882805"/>
                <a:gd name="connsiteX2" fmla="*/ 162962 w 1062273"/>
                <a:gd name="connsiteY2" fmla="*/ 336975 h 882805"/>
                <a:gd name="connsiteX3" fmla="*/ 178051 w 1062273"/>
                <a:gd name="connsiteY3" fmla="*/ 306797 h 882805"/>
                <a:gd name="connsiteX4" fmla="*/ 146972 w 1062273"/>
                <a:gd name="connsiteY4" fmla="*/ 35121 h 882805"/>
                <a:gd name="connsiteX5" fmla="*/ 193140 w 1062273"/>
                <a:gd name="connsiteY5" fmla="*/ 324904 h 882805"/>
                <a:gd name="connsiteX6" fmla="*/ 199176 w 1062273"/>
                <a:gd name="connsiteY6" fmla="*/ 367154 h 882805"/>
                <a:gd name="connsiteX7" fmla="*/ 202194 w 1062273"/>
                <a:gd name="connsiteY7" fmla="*/ 424492 h 882805"/>
                <a:gd name="connsiteX8" fmla="*/ 205212 w 1062273"/>
                <a:gd name="connsiteY8" fmla="*/ 454670 h 882805"/>
                <a:gd name="connsiteX9" fmla="*/ 208229 w 1062273"/>
                <a:gd name="connsiteY9" fmla="*/ 548223 h 882805"/>
                <a:gd name="connsiteX10" fmla="*/ 112560 w 1062273"/>
                <a:gd name="connsiteY10" fmla="*/ 819245 h 882805"/>
                <a:gd name="connsiteX11" fmla="*/ 56145 w 1062273"/>
                <a:gd name="connsiteY11" fmla="*/ 830122 h 882805"/>
                <a:gd name="connsiteX12" fmla="*/ 184087 w 1062273"/>
                <a:gd name="connsiteY12" fmla="*/ 557276 h 882805"/>
                <a:gd name="connsiteX13" fmla="*/ 193140 w 1062273"/>
                <a:gd name="connsiteY13" fmla="*/ 518045 h 882805"/>
                <a:gd name="connsiteX14" fmla="*/ 199176 w 1062273"/>
                <a:gd name="connsiteY14" fmla="*/ 496920 h 882805"/>
                <a:gd name="connsiteX15" fmla="*/ 205212 w 1062273"/>
                <a:gd name="connsiteY15" fmla="*/ 487867 h 882805"/>
                <a:gd name="connsiteX16" fmla="*/ 214265 w 1062273"/>
                <a:gd name="connsiteY16" fmla="*/ 493902 h 882805"/>
                <a:gd name="connsiteX17" fmla="*/ 226336 w 1062273"/>
                <a:gd name="connsiteY17" fmla="*/ 524080 h 882805"/>
                <a:gd name="connsiteX18" fmla="*/ 232372 w 1062273"/>
                <a:gd name="connsiteY18" fmla="*/ 536152 h 882805"/>
                <a:gd name="connsiteX19" fmla="*/ 241425 w 1062273"/>
                <a:gd name="connsiteY19" fmla="*/ 560294 h 882805"/>
                <a:gd name="connsiteX20" fmla="*/ 250479 w 1062273"/>
                <a:gd name="connsiteY20" fmla="*/ 581419 h 882805"/>
                <a:gd name="connsiteX21" fmla="*/ 262550 w 1062273"/>
                <a:gd name="connsiteY21" fmla="*/ 587455 h 882805"/>
                <a:gd name="connsiteX22" fmla="*/ 289711 w 1062273"/>
                <a:gd name="connsiteY22" fmla="*/ 539169 h 882805"/>
                <a:gd name="connsiteX23" fmla="*/ 295746 w 1062273"/>
                <a:gd name="connsiteY23" fmla="*/ 530116 h 882805"/>
                <a:gd name="connsiteX24" fmla="*/ 298764 w 1062273"/>
                <a:gd name="connsiteY24" fmla="*/ 512009 h 882805"/>
                <a:gd name="connsiteX25" fmla="*/ 292728 w 1062273"/>
                <a:gd name="connsiteY25" fmla="*/ 499938 h 882805"/>
                <a:gd name="connsiteX26" fmla="*/ 301782 w 1062273"/>
                <a:gd name="connsiteY26" fmla="*/ 530116 h 882805"/>
                <a:gd name="connsiteX27" fmla="*/ 310835 w 1062273"/>
                <a:gd name="connsiteY27" fmla="*/ 539169 h 882805"/>
                <a:gd name="connsiteX28" fmla="*/ 319889 w 1062273"/>
                <a:gd name="connsiteY28" fmla="*/ 536152 h 882805"/>
                <a:gd name="connsiteX29" fmla="*/ 331960 w 1062273"/>
                <a:gd name="connsiteY29" fmla="*/ 515027 h 882805"/>
                <a:gd name="connsiteX30" fmla="*/ 344031 w 1062273"/>
                <a:gd name="connsiteY30" fmla="*/ 487867 h 882805"/>
                <a:gd name="connsiteX31" fmla="*/ 359120 w 1062273"/>
                <a:gd name="connsiteY31" fmla="*/ 460706 h 882805"/>
                <a:gd name="connsiteX32" fmla="*/ 365156 w 1062273"/>
                <a:gd name="connsiteY32" fmla="*/ 493902 h 882805"/>
                <a:gd name="connsiteX33" fmla="*/ 374210 w 1062273"/>
                <a:gd name="connsiteY33" fmla="*/ 499938 h 882805"/>
                <a:gd name="connsiteX34" fmla="*/ 389299 w 1062273"/>
                <a:gd name="connsiteY34" fmla="*/ 493902 h 882805"/>
                <a:gd name="connsiteX35" fmla="*/ 398352 w 1062273"/>
                <a:gd name="connsiteY35" fmla="*/ 490884 h 882805"/>
                <a:gd name="connsiteX36" fmla="*/ 401370 w 1062273"/>
                <a:gd name="connsiteY36" fmla="*/ 478813 h 882805"/>
                <a:gd name="connsiteX37" fmla="*/ 407406 w 1062273"/>
                <a:gd name="connsiteY37" fmla="*/ 469760 h 882805"/>
                <a:gd name="connsiteX38" fmla="*/ 410423 w 1062273"/>
                <a:gd name="connsiteY38" fmla="*/ 460706 h 882805"/>
                <a:gd name="connsiteX39" fmla="*/ 425513 w 1062273"/>
                <a:gd name="connsiteY39" fmla="*/ 484849 h 882805"/>
                <a:gd name="connsiteX40" fmla="*/ 440602 w 1062273"/>
                <a:gd name="connsiteY40" fmla="*/ 457688 h 882805"/>
                <a:gd name="connsiteX41" fmla="*/ 452673 w 1062273"/>
                <a:gd name="connsiteY41" fmla="*/ 436564 h 882805"/>
                <a:gd name="connsiteX42" fmla="*/ 470780 w 1062273"/>
                <a:gd name="connsiteY42" fmla="*/ 379225 h 882805"/>
                <a:gd name="connsiteX43" fmla="*/ 485869 w 1062273"/>
                <a:gd name="connsiteY43" fmla="*/ 346029 h 882805"/>
                <a:gd name="connsiteX44" fmla="*/ 497940 w 1062273"/>
                <a:gd name="connsiteY44" fmla="*/ 285672 h 882805"/>
                <a:gd name="connsiteX45" fmla="*/ 500958 w 1062273"/>
                <a:gd name="connsiteY45" fmla="*/ 231352 h 882805"/>
                <a:gd name="connsiteX46" fmla="*/ 506994 w 1062273"/>
                <a:gd name="connsiteY46" fmla="*/ 198156 h 882805"/>
                <a:gd name="connsiteX47" fmla="*/ 513029 w 1062273"/>
                <a:gd name="connsiteY47" fmla="*/ 183067 h 882805"/>
                <a:gd name="connsiteX48" fmla="*/ 513029 w 1062273"/>
                <a:gd name="connsiteY48" fmla="*/ 515027 h 882805"/>
                <a:gd name="connsiteX49" fmla="*/ 525101 w 1062273"/>
                <a:gd name="connsiteY49" fmla="*/ 563312 h 882805"/>
                <a:gd name="connsiteX50" fmla="*/ 531136 w 1062273"/>
                <a:gd name="connsiteY50" fmla="*/ 581419 h 882805"/>
                <a:gd name="connsiteX51" fmla="*/ 534154 w 1062273"/>
                <a:gd name="connsiteY51" fmla="*/ 593490 h 882805"/>
                <a:gd name="connsiteX52" fmla="*/ 543208 w 1062273"/>
                <a:gd name="connsiteY52" fmla="*/ 614615 h 882805"/>
                <a:gd name="connsiteX53" fmla="*/ 558297 w 1062273"/>
                <a:gd name="connsiteY53" fmla="*/ 668936 h 882805"/>
                <a:gd name="connsiteX54" fmla="*/ 555279 w 1062273"/>
                <a:gd name="connsiteY54" fmla="*/ 560294 h 882805"/>
                <a:gd name="connsiteX55" fmla="*/ 552261 w 1062273"/>
                <a:gd name="connsiteY55" fmla="*/ 466742 h 882805"/>
                <a:gd name="connsiteX56" fmla="*/ 549243 w 1062273"/>
                <a:gd name="connsiteY56" fmla="*/ 406385 h 882805"/>
                <a:gd name="connsiteX57" fmla="*/ 543208 w 1062273"/>
                <a:gd name="connsiteY57" fmla="*/ 394314 h 882805"/>
                <a:gd name="connsiteX58" fmla="*/ 540190 w 1062273"/>
                <a:gd name="connsiteY58" fmla="*/ 385261 h 882805"/>
                <a:gd name="connsiteX59" fmla="*/ 540190 w 1062273"/>
                <a:gd name="connsiteY59" fmla="*/ 430528 h 882805"/>
                <a:gd name="connsiteX60" fmla="*/ 555279 w 1062273"/>
                <a:gd name="connsiteY60" fmla="*/ 433546 h 882805"/>
                <a:gd name="connsiteX61" fmla="*/ 573386 w 1062273"/>
                <a:gd name="connsiteY61" fmla="*/ 430528 h 882805"/>
                <a:gd name="connsiteX62" fmla="*/ 582439 w 1062273"/>
                <a:gd name="connsiteY62" fmla="*/ 409403 h 882805"/>
                <a:gd name="connsiteX63" fmla="*/ 573386 w 1062273"/>
                <a:gd name="connsiteY63" fmla="*/ 400350 h 882805"/>
                <a:gd name="connsiteX64" fmla="*/ 579421 w 1062273"/>
                <a:gd name="connsiteY64" fmla="*/ 391296 h 882805"/>
                <a:gd name="connsiteX65" fmla="*/ 627707 w 1062273"/>
                <a:gd name="connsiteY65" fmla="*/ 382243 h 882805"/>
                <a:gd name="connsiteX66" fmla="*/ 666938 w 1062273"/>
                <a:gd name="connsiteY66" fmla="*/ 364136 h 882805"/>
                <a:gd name="connsiteX67" fmla="*/ 854043 w 1062273"/>
                <a:gd name="connsiteY67" fmla="*/ 279637 h 882805"/>
                <a:gd name="connsiteX68" fmla="*/ 941560 w 1062273"/>
                <a:gd name="connsiteY68" fmla="*/ 228334 h 882805"/>
                <a:gd name="connsiteX69" fmla="*/ 977774 w 1062273"/>
                <a:gd name="connsiteY69" fmla="*/ 207209 h 882805"/>
                <a:gd name="connsiteX70" fmla="*/ 1029077 w 1062273"/>
                <a:gd name="connsiteY70" fmla="*/ 180049 h 882805"/>
                <a:gd name="connsiteX71" fmla="*/ 1062273 w 1062273"/>
                <a:gd name="connsiteY71" fmla="*/ 146853 h 882805"/>
                <a:gd name="connsiteX72" fmla="*/ 1059255 w 1062273"/>
                <a:gd name="connsiteY72" fmla="*/ 137799 h 882805"/>
                <a:gd name="connsiteX73" fmla="*/ 1038130 w 1062273"/>
                <a:gd name="connsiteY73" fmla="*/ 143835 h 882805"/>
                <a:gd name="connsiteX74" fmla="*/ 1026059 w 1062273"/>
                <a:gd name="connsiteY74" fmla="*/ 158924 h 882805"/>
                <a:gd name="connsiteX75" fmla="*/ 1001916 w 1062273"/>
                <a:gd name="connsiteY75" fmla="*/ 186084 h 882805"/>
                <a:gd name="connsiteX76" fmla="*/ 935524 w 1062273"/>
                <a:gd name="connsiteY76" fmla="*/ 306797 h 882805"/>
                <a:gd name="connsiteX77" fmla="*/ 896293 w 1062273"/>
                <a:gd name="connsiteY77" fmla="*/ 373189 h 882805"/>
                <a:gd name="connsiteX78" fmla="*/ 844990 w 1062273"/>
                <a:gd name="connsiteY78" fmla="*/ 496920 h 882805"/>
                <a:gd name="connsiteX79" fmla="*/ 820847 w 1062273"/>
                <a:gd name="connsiteY79" fmla="*/ 545205 h 882805"/>
                <a:gd name="connsiteX80" fmla="*/ 820847 w 1062273"/>
                <a:gd name="connsiteY80" fmla="*/ 650829 h 882805"/>
                <a:gd name="connsiteX81" fmla="*/ 826883 w 1062273"/>
                <a:gd name="connsiteY81" fmla="*/ 662900 h 882805"/>
                <a:gd name="connsiteX82" fmla="*/ 817829 w 1062273"/>
                <a:gd name="connsiteY82" fmla="*/ 668936 h 882805"/>
                <a:gd name="connsiteX83" fmla="*/ 751437 w 1062273"/>
                <a:gd name="connsiteY83" fmla="*/ 674971 h 882805"/>
                <a:gd name="connsiteX84" fmla="*/ 703152 w 1062273"/>
                <a:gd name="connsiteY84" fmla="*/ 687043 h 882805"/>
                <a:gd name="connsiteX85" fmla="*/ 467762 w 1062273"/>
                <a:gd name="connsiteY85" fmla="*/ 705150 h 882805"/>
                <a:gd name="connsiteX86" fmla="*/ 380245 w 1062273"/>
                <a:gd name="connsiteY86" fmla="*/ 732310 h 882805"/>
                <a:gd name="connsiteX87" fmla="*/ 347049 w 1062273"/>
                <a:gd name="connsiteY87" fmla="*/ 741364 h 882805"/>
                <a:gd name="connsiteX88" fmla="*/ 331960 w 1062273"/>
                <a:gd name="connsiteY88" fmla="*/ 747399 h 882805"/>
                <a:gd name="connsiteX89" fmla="*/ 368174 w 1062273"/>
                <a:gd name="connsiteY89" fmla="*/ 741364 h 882805"/>
                <a:gd name="connsiteX0" fmla="*/ 0 w 1062273"/>
                <a:gd name="connsiteY0" fmla="*/ 527098 h 882805"/>
                <a:gd name="connsiteX1" fmla="*/ 138819 w 1062273"/>
                <a:gd name="connsiteY1" fmla="*/ 385261 h 882805"/>
                <a:gd name="connsiteX2" fmla="*/ 162962 w 1062273"/>
                <a:gd name="connsiteY2" fmla="*/ 336975 h 882805"/>
                <a:gd name="connsiteX3" fmla="*/ 178051 w 1062273"/>
                <a:gd name="connsiteY3" fmla="*/ 306797 h 882805"/>
                <a:gd name="connsiteX4" fmla="*/ 146972 w 1062273"/>
                <a:gd name="connsiteY4" fmla="*/ 35121 h 882805"/>
                <a:gd name="connsiteX5" fmla="*/ 193140 w 1062273"/>
                <a:gd name="connsiteY5" fmla="*/ 324904 h 882805"/>
                <a:gd name="connsiteX6" fmla="*/ 199176 w 1062273"/>
                <a:gd name="connsiteY6" fmla="*/ 367154 h 882805"/>
                <a:gd name="connsiteX7" fmla="*/ 202194 w 1062273"/>
                <a:gd name="connsiteY7" fmla="*/ 424492 h 882805"/>
                <a:gd name="connsiteX8" fmla="*/ 205212 w 1062273"/>
                <a:gd name="connsiteY8" fmla="*/ 454670 h 882805"/>
                <a:gd name="connsiteX9" fmla="*/ 208229 w 1062273"/>
                <a:gd name="connsiteY9" fmla="*/ 548223 h 882805"/>
                <a:gd name="connsiteX10" fmla="*/ 112560 w 1062273"/>
                <a:gd name="connsiteY10" fmla="*/ 819245 h 882805"/>
                <a:gd name="connsiteX11" fmla="*/ 56145 w 1062273"/>
                <a:gd name="connsiteY11" fmla="*/ 830122 h 882805"/>
                <a:gd name="connsiteX12" fmla="*/ 184087 w 1062273"/>
                <a:gd name="connsiteY12" fmla="*/ 557276 h 882805"/>
                <a:gd name="connsiteX13" fmla="*/ 193140 w 1062273"/>
                <a:gd name="connsiteY13" fmla="*/ 518045 h 882805"/>
                <a:gd name="connsiteX14" fmla="*/ 199176 w 1062273"/>
                <a:gd name="connsiteY14" fmla="*/ 496920 h 882805"/>
                <a:gd name="connsiteX15" fmla="*/ 205212 w 1062273"/>
                <a:gd name="connsiteY15" fmla="*/ 487867 h 882805"/>
                <a:gd name="connsiteX16" fmla="*/ 214265 w 1062273"/>
                <a:gd name="connsiteY16" fmla="*/ 493902 h 882805"/>
                <a:gd name="connsiteX17" fmla="*/ 226336 w 1062273"/>
                <a:gd name="connsiteY17" fmla="*/ 524080 h 882805"/>
                <a:gd name="connsiteX18" fmla="*/ 232372 w 1062273"/>
                <a:gd name="connsiteY18" fmla="*/ 536152 h 882805"/>
                <a:gd name="connsiteX19" fmla="*/ 241425 w 1062273"/>
                <a:gd name="connsiteY19" fmla="*/ 560294 h 882805"/>
                <a:gd name="connsiteX20" fmla="*/ 250479 w 1062273"/>
                <a:gd name="connsiteY20" fmla="*/ 581419 h 882805"/>
                <a:gd name="connsiteX21" fmla="*/ 262550 w 1062273"/>
                <a:gd name="connsiteY21" fmla="*/ 587455 h 882805"/>
                <a:gd name="connsiteX22" fmla="*/ 289711 w 1062273"/>
                <a:gd name="connsiteY22" fmla="*/ 539169 h 882805"/>
                <a:gd name="connsiteX23" fmla="*/ 295746 w 1062273"/>
                <a:gd name="connsiteY23" fmla="*/ 530116 h 882805"/>
                <a:gd name="connsiteX24" fmla="*/ 298764 w 1062273"/>
                <a:gd name="connsiteY24" fmla="*/ 512009 h 882805"/>
                <a:gd name="connsiteX25" fmla="*/ 292728 w 1062273"/>
                <a:gd name="connsiteY25" fmla="*/ 499938 h 882805"/>
                <a:gd name="connsiteX26" fmla="*/ 301782 w 1062273"/>
                <a:gd name="connsiteY26" fmla="*/ 530116 h 882805"/>
                <a:gd name="connsiteX27" fmla="*/ 310835 w 1062273"/>
                <a:gd name="connsiteY27" fmla="*/ 539169 h 882805"/>
                <a:gd name="connsiteX28" fmla="*/ 319889 w 1062273"/>
                <a:gd name="connsiteY28" fmla="*/ 536152 h 882805"/>
                <a:gd name="connsiteX29" fmla="*/ 331960 w 1062273"/>
                <a:gd name="connsiteY29" fmla="*/ 515027 h 882805"/>
                <a:gd name="connsiteX30" fmla="*/ 344031 w 1062273"/>
                <a:gd name="connsiteY30" fmla="*/ 487867 h 882805"/>
                <a:gd name="connsiteX31" fmla="*/ 359120 w 1062273"/>
                <a:gd name="connsiteY31" fmla="*/ 460706 h 882805"/>
                <a:gd name="connsiteX32" fmla="*/ 365156 w 1062273"/>
                <a:gd name="connsiteY32" fmla="*/ 493902 h 882805"/>
                <a:gd name="connsiteX33" fmla="*/ 374210 w 1062273"/>
                <a:gd name="connsiteY33" fmla="*/ 499938 h 882805"/>
                <a:gd name="connsiteX34" fmla="*/ 389299 w 1062273"/>
                <a:gd name="connsiteY34" fmla="*/ 493902 h 882805"/>
                <a:gd name="connsiteX35" fmla="*/ 398352 w 1062273"/>
                <a:gd name="connsiteY35" fmla="*/ 490884 h 882805"/>
                <a:gd name="connsiteX36" fmla="*/ 401370 w 1062273"/>
                <a:gd name="connsiteY36" fmla="*/ 478813 h 882805"/>
                <a:gd name="connsiteX37" fmla="*/ 407406 w 1062273"/>
                <a:gd name="connsiteY37" fmla="*/ 469760 h 882805"/>
                <a:gd name="connsiteX38" fmla="*/ 410423 w 1062273"/>
                <a:gd name="connsiteY38" fmla="*/ 460706 h 882805"/>
                <a:gd name="connsiteX39" fmla="*/ 425513 w 1062273"/>
                <a:gd name="connsiteY39" fmla="*/ 484849 h 882805"/>
                <a:gd name="connsiteX40" fmla="*/ 440602 w 1062273"/>
                <a:gd name="connsiteY40" fmla="*/ 457688 h 882805"/>
                <a:gd name="connsiteX41" fmla="*/ 452673 w 1062273"/>
                <a:gd name="connsiteY41" fmla="*/ 436564 h 882805"/>
                <a:gd name="connsiteX42" fmla="*/ 470780 w 1062273"/>
                <a:gd name="connsiteY42" fmla="*/ 379225 h 882805"/>
                <a:gd name="connsiteX43" fmla="*/ 485869 w 1062273"/>
                <a:gd name="connsiteY43" fmla="*/ 346029 h 882805"/>
                <a:gd name="connsiteX44" fmla="*/ 497940 w 1062273"/>
                <a:gd name="connsiteY44" fmla="*/ 285672 h 882805"/>
                <a:gd name="connsiteX45" fmla="*/ 500958 w 1062273"/>
                <a:gd name="connsiteY45" fmla="*/ 231352 h 882805"/>
                <a:gd name="connsiteX46" fmla="*/ 506994 w 1062273"/>
                <a:gd name="connsiteY46" fmla="*/ 198156 h 882805"/>
                <a:gd name="connsiteX47" fmla="*/ 513029 w 1062273"/>
                <a:gd name="connsiteY47" fmla="*/ 183067 h 882805"/>
                <a:gd name="connsiteX48" fmla="*/ 513029 w 1062273"/>
                <a:gd name="connsiteY48" fmla="*/ 515027 h 882805"/>
                <a:gd name="connsiteX49" fmla="*/ 525101 w 1062273"/>
                <a:gd name="connsiteY49" fmla="*/ 563312 h 882805"/>
                <a:gd name="connsiteX50" fmla="*/ 531136 w 1062273"/>
                <a:gd name="connsiteY50" fmla="*/ 581419 h 882805"/>
                <a:gd name="connsiteX51" fmla="*/ 534154 w 1062273"/>
                <a:gd name="connsiteY51" fmla="*/ 593490 h 882805"/>
                <a:gd name="connsiteX52" fmla="*/ 543208 w 1062273"/>
                <a:gd name="connsiteY52" fmla="*/ 614615 h 882805"/>
                <a:gd name="connsiteX53" fmla="*/ 558297 w 1062273"/>
                <a:gd name="connsiteY53" fmla="*/ 668936 h 882805"/>
                <a:gd name="connsiteX54" fmla="*/ 555279 w 1062273"/>
                <a:gd name="connsiteY54" fmla="*/ 560294 h 882805"/>
                <a:gd name="connsiteX55" fmla="*/ 552261 w 1062273"/>
                <a:gd name="connsiteY55" fmla="*/ 466742 h 882805"/>
                <a:gd name="connsiteX56" fmla="*/ 549243 w 1062273"/>
                <a:gd name="connsiteY56" fmla="*/ 406385 h 882805"/>
                <a:gd name="connsiteX57" fmla="*/ 543208 w 1062273"/>
                <a:gd name="connsiteY57" fmla="*/ 394314 h 882805"/>
                <a:gd name="connsiteX58" fmla="*/ 540190 w 1062273"/>
                <a:gd name="connsiteY58" fmla="*/ 385261 h 882805"/>
                <a:gd name="connsiteX59" fmla="*/ 540190 w 1062273"/>
                <a:gd name="connsiteY59" fmla="*/ 430528 h 882805"/>
                <a:gd name="connsiteX60" fmla="*/ 555279 w 1062273"/>
                <a:gd name="connsiteY60" fmla="*/ 433546 h 882805"/>
                <a:gd name="connsiteX61" fmla="*/ 573386 w 1062273"/>
                <a:gd name="connsiteY61" fmla="*/ 430528 h 882805"/>
                <a:gd name="connsiteX62" fmla="*/ 582439 w 1062273"/>
                <a:gd name="connsiteY62" fmla="*/ 409403 h 882805"/>
                <a:gd name="connsiteX63" fmla="*/ 573386 w 1062273"/>
                <a:gd name="connsiteY63" fmla="*/ 400350 h 882805"/>
                <a:gd name="connsiteX64" fmla="*/ 579421 w 1062273"/>
                <a:gd name="connsiteY64" fmla="*/ 391296 h 882805"/>
                <a:gd name="connsiteX65" fmla="*/ 627707 w 1062273"/>
                <a:gd name="connsiteY65" fmla="*/ 382243 h 882805"/>
                <a:gd name="connsiteX66" fmla="*/ 666938 w 1062273"/>
                <a:gd name="connsiteY66" fmla="*/ 364136 h 882805"/>
                <a:gd name="connsiteX67" fmla="*/ 854043 w 1062273"/>
                <a:gd name="connsiteY67" fmla="*/ 279637 h 882805"/>
                <a:gd name="connsiteX68" fmla="*/ 941560 w 1062273"/>
                <a:gd name="connsiteY68" fmla="*/ 228334 h 882805"/>
                <a:gd name="connsiteX69" fmla="*/ 977774 w 1062273"/>
                <a:gd name="connsiteY69" fmla="*/ 207209 h 882805"/>
                <a:gd name="connsiteX70" fmla="*/ 1029077 w 1062273"/>
                <a:gd name="connsiteY70" fmla="*/ 180049 h 882805"/>
                <a:gd name="connsiteX71" fmla="*/ 1062273 w 1062273"/>
                <a:gd name="connsiteY71" fmla="*/ 146853 h 882805"/>
                <a:gd name="connsiteX72" fmla="*/ 1059255 w 1062273"/>
                <a:gd name="connsiteY72" fmla="*/ 137799 h 882805"/>
                <a:gd name="connsiteX73" fmla="*/ 1038130 w 1062273"/>
                <a:gd name="connsiteY73" fmla="*/ 143835 h 882805"/>
                <a:gd name="connsiteX74" fmla="*/ 1026059 w 1062273"/>
                <a:gd name="connsiteY74" fmla="*/ 158924 h 882805"/>
                <a:gd name="connsiteX75" fmla="*/ 1001916 w 1062273"/>
                <a:gd name="connsiteY75" fmla="*/ 186084 h 882805"/>
                <a:gd name="connsiteX76" fmla="*/ 935524 w 1062273"/>
                <a:gd name="connsiteY76" fmla="*/ 306797 h 882805"/>
                <a:gd name="connsiteX77" fmla="*/ 896293 w 1062273"/>
                <a:gd name="connsiteY77" fmla="*/ 373189 h 882805"/>
                <a:gd name="connsiteX78" fmla="*/ 844990 w 1062273"/>
                <a:gd name="connsiteY78" fmla="*/ 496920 h 882805"/>
                <a:gd name="connsiteX79" fmla="*/ 820847 w 1062273"/>
                <a:gd name="connsiteY79" fmla="*/ 545205 h 882805"/>
                <a:gd name="connsiteX80" fmla="*/ 820847 w 1062273"/>
                <a:gd name="connsiteY80" fmla="*/ 650829 h 882805"/>
                <a:gd name="connsiteX81" fmla="*/ 826883 w 1062273"/>
                <a:gd name="connsiteY81" fmla="*/ 662900 h 882805"/>
                <a:gd name="connsiteX82" fmla="*/ 817829 w 1062273"/>
                <a:gd name="connsiteY82" fmla="*/ 668936 h 882805"/>
                <a:gd name="connsiteX83" fmla="*/ 751437 w 1062273"/>
                <a:gd name="connsiteY83" fmla="*/ 674971 h 882805"/>
                <a:gd name="connsiteX84" fmla="*/ 703152 w 1062273"/>
                <a:gd name="connsiteY84" fmla="*/ 687043 h 882805"/>
                <a:gd name="connsiteX85" fmla="*/ 467762 w 1062273"/>
                <a:gd name="connsiteY85" fmla="*/ 705150 h 882805"/>
                <a:gd name="connsiteX86" fmla="*/ 380245 w 1062273"/>
                <a:gd name="connsiteY86" fmla="*/ 732310 h 882805"/>
                <a:gd name="connsiteX87" fmla="*/ 347049 w 1062273"/>
                <a:gd name="connsiteY87" fmla="*/ 741364 h 882805"/>
                <a:gd name="connsiteX88" fmla="*/ 331960 w 1062273"/>
                <a:gd name="connsiteY88" fmla="*/ 747399 h 882805"/>
                <a:gd name="connsiteX89" fmla="*/ 368174 w 1062273"/>
                <a:gd name="connsiteY89" fmla="*/ 741364 h 882805"/>
                <a:gd name="connsiteX0" fmla="*/ 0 w 1062273"/>
                <a:gd name="connsiteY0" fmla="*/ 527098 h 820675"/>
                <a:gd name="connsiteX1" fmla="*/ 138819 w 1062273"/>
                <a:gd name="connsiteY1" fmla="*/ 385261 h 820675"/>
                <a:gd name="connsiteX2" fmla="*/ 162962 w 1062273"/>
                <a:gd name="connsiteY2" fmla="*/ 336975 h 820675"/>
                <a:gd name="connsiteX3" fmla="*/ 178051 w 1062273"/>
                <a:gd name="connsiteY3" fmla="*/ 306797 h 820675"/>
                <a:gd name="connsiteX4" fmla="*/ 146972 w 1062273"/>
                <a:gd name="connsiteY4" fmla="*/ 35121 h 820675"/>
                <a:gd name="connsiteX5" fmla="*/ 193140 w 1062273"/>
                <a:gd name="connsiteY5" fmla="*/ 324904 h 820675"/>
                <a:gd name="connsiteX6" fmla="*/ 199176 w 1062273"/>
                <a:gd name="connsiteY6" fmla="*/ 367154 h 820675"/>
                <a:gd name="connsiteX7" fmla="*/ 202194 w 1062273"/>
                <a:gd name="connsiteY7" fmla="*/ 424492 h 820675"/>
                <a:gd name="connsiteX8" fmla="*/ 205212 w 1062273"/>
                <a:gd name="connsiteY8" fmla="*/ 454670 h 820675"/>
                <a:gd name="connsiteX9" fmla="*/ 208229 w 1062273"/>
                <a:gd name="connsiteY9" fmla="*/ 548223 h 820675"/>
                <a:gd name="connsiteX10" fmla="*/ 112560 w 1062273"/>
                <a:gd name="connsiteY10" fmla="*/ 819245 h 820675"/>
                <a:gd name="connsiteX11" fmla="*/ 184087 w 1062273"/>
                <a:gd name="connsiteY11" fmla="*/ 557276 h 820675"/>
                <a:gd name="connsiteX12" fmla="*/ 193140 w 1062273"/>
                <a:gd name="connsiteY12" fmla="*/ 518045 h 820675"/>
                <a:gd name="connsiteX13" fmla="*/ 199176 w 1062273"/>
                <a:gd name="connsiteY13" fmla="*/ 496920 h 820675"/>
                <a:gd name="connsiteX14" fmla="*/ 205212 w 1062273"/>
                <a:gd name="connsiteY14" fmla="*/ 487867 h 820675"/>
                <a:gd name="connsiteX15" fmla="*/ 214265 w 1062273"/>
                <a:gd name="connsiteY15" fmla="*/ 493902 h 820675"/>
                <a:gd name="connsiteX16" fmla="*/ 226336 w 1062273"/>
                <a:gd name="connsiteY16" fmla="*/ 524080 h 820675"/>
                <a:gd name="connsiteX17" fmla="*/ 232372 w 1062273"/>
                <a:gd name="connsiteY17" fmla="*/ 536152 h 820675"/>
                <a:gd name="connsiteX18" fmla="*/ 241425 w 1062273"/>
                <a:gd name="connsiteY18" fmla="*/ 560294 h 820675"/>
                <a:gd name="connsiteX19" fmla="*/ 250479 w 1062273"/>
                <a:gd name="connsiteY19" fmla="*/ 581419 h 820675"/>
                <a:gd name="connsiteX20" fmla="*/ 262550 w 1062273"/>
                <a:gd name="connsiteY20" fmla="*/ 587455 h 820675"/>
                <a:gd name="connsiteX21" fmla="*/ 289711 w 1062273"/>
                <a:gd name="connsiteY21" fmla="*/ 539169 h 820675"/>
                <a:gd name="connsiteX22" fmla="*/ 295746 w 1062273"/>
                <a:gd name="connsiteY22" fmla="*/ 530116 h 820675"/>
                <a:gd name="connsiteX23" fmla="*/ 298764 w 1062273"/>
                <a:gd name="connsiteY23" fmla="*/ 512009 h 820675"/>
                <a:gd name="connsiteX24" fmla="*/ 292728 w 1062273"/>
                <a:gd name="connsiteY24" fmla="*/ 499938 h 820675"/>
                <a:gd name="connsiteX25" fmla="*/ 301782 w 1062273"/>
                <a:gd name="connsiteY25" fmla="*/ 530116 h 820675"/>
                <a:gd name="connsiteX26" fmla="*/ 310835 w 1062273"/>
                <a:gd name="connsiteY26" fmla="*/ 539169 h 820675"/>
                <a:gd name="connsiteX27" fmla="*/ 319889 w 1062273"/>
                <a:gd name="connsiteY27" fmla="*/ 536152 h 820675"/>
                <a:gd name="connsiteX28" fmla="*/ 331960 w 1062273"/>
                <a:gd name="connsiteY28" fmla="*/ 515027 h 820675"/>
                <a:gd name="connsiteX29" fmla="*/ 344031 w 1062273"/>
                <a:gd name="connsiteY29" fmla="*/ 487867 h 820675"/>
                <a:gd name="connsiteX30" fmla="*/ 359120 w 1062273"/>
                <a:gd name="connsiteY30" fmla="*/ 460706 h 820675"/>
                <a:gd name="connsiteX31" fmla="*/ 365156 w 1062273"/>
                <a:gd name="connsiteY31" fmla="*/ 493902 h 820675"/>
                <a:gd name="connsiteX32" fmla="*/ 374210 w 1062273"/>
                <a:gd name="connsiteY32" fmla="*/ 499938 h 820675"/>
                <a:gd name="connsiteX33" fmla="*/ 389299 w 1062273"/>
                <a:gd name="connsiteY33" fmla="*/ 493902 h 820675"/>
                <a:gd name="connsiteX34" fmla="*/ 398352 w 1062273"/>
                <a:gd name="connsiteY34" fmla="*/ 490884 h 820675"/>
                <a:gd name="connsiteX35" fmla="*/ 401370 w 1062273"/>
                <a:gd name="connsiteY35" fmla="*/ 478813 h 820675"/>
                <a:gd name="connsiteX36" fmla="*/ 407406 w 1062273"/>
                <a:gd name="connsiteY36" fmla="*/ 469760 h 820675"/>
                <a:gd name="connsiteX37" fmla="*/ 410423 w 1062273"/>
                <a:gd name="connsiteY37" fmla="*/ 460706 h 820675"/>
                <a:gd name="connsiteX38" fmla="*/ 425513 w 1062273"/>
                <a:gd name="connsiteY38" fmla="*/ 484849 h 820675"/>
                <a:gd name="connsiteX39" fmla="*/ 440602 w 1062273"/>
                <a:gd name="connsiteY39" fmla="*/ 457688 h 820675"/>
                <a:gd name="connsiteX40" fmla="*/ 452673 w 1062273"/>
                <a:gd name="connsiteY40" fmla="*/ 436564 h 820675"/>
                <a:gd name="connsiteX41" fmla="*/ 470780 w 1062273"/>
                <a:gd name="connsiteY41" fmla="*/ 379225 h 820675"/>
                <a:gd name="connsiteX42" fmla="*/ 485869 w 1062273"/>
                <a:gd name="connsiteY42" fmla="*/ 346029 h 820675"/>
                <a:gd name="connsiteX43" fmla="*/ 497940 w 1062273"/>
                <a:gd name="connsiteY43" fmla="*/ 285672 h 820675"/>
                <a:gd name="connsiteX44" fmla="*/ 500958 w 1062273"/>
                <a:gd name="connsiteY44" fmla="*/ 231352 h 820675"/>
                <a:gd name="connsiteX45" fmla="*/ 506994 w 1062273"/>
                <a:gd name="connsiteY45" fmla="*/ 198156 h 820675"/>
                <a:gd name="connsiteX46" fmla="*/ 513029 w 1062273"/>
                <a:gd name="connsiteY46" fmla="*/ 183067 h 820675"/>
                <a:gd name="connsiteX47" fmla="*/ 513029 w 1062273"/>
                <a:gd name="connsiteY47" fmla="*/ 515027 h 820675"/>
                <a:gd name="connsiteX48" fmla="*/ 525101 w 1062273"/>
                <a:gd name="connsiteY48" fmla="*/ 563312 h 820675"/>
                <a:gd name="connsiteX49" fmla="*/ 531136 w 1062273"/>
                <a:gd name="connsiteY49" fmla="*/ 581419 h 820675"/>
                <a:gd name="connsiteX50" fmla="*/ 534154 w 1062273"/>
                <a:gd name="connsiteY50" fmla="*/ 593490 h 820675"/>
                <a:gd name="connsiteX51" fmla="*/ 543208 w 1062273"/>
                <a:gd name="connsiteY51" fmla="*/ 614615 h 820675"/>
                <a:gd name="connsiteX52" fmla="*/ 558297 w 1062273"/>
                <a:gd name="connsiteY52" fmla="*/ 668936 h 820675"/>
                <a:gd name="connsiteX53" fmla="*/ 555279 w 1062273"/>
                <a:gd name="connsiteY53" fmla="*/ 560294 h 820675"/>
                <a:gd name="connsiteX54" fmla="*/ 552261 w 1062273"/>
                <a:gd name="connsiteY54" fmla="*/ 466742 h 820675"/>
                <a:gd name="connsiteX55" fmla="*/ 549243 w 1062273"/>
                <a:gd name="connsiteY55" fmla="*/ 406385 h 820675"/>
                <a:gd name="connsiteX56" fmla="*/ 543208 w 1062273"/>
                <a:gd name="connsiteY56" fmla="*/ 394314 h 820675"/>
                <a:gd name="connsiteX57" fmla="*/ 540190 w 1062273"/>
                <a:gd name="connsiteY57" fmla="*/ 385261 h 820675"/>
                <a:gd name="connsiteX58" fmla="*/ 540190 w 1062273"/>
                <a:gd name="connsiteY58" fmla="*/ 430528 h 820675"/>
                <a:gd name="connsiteX59" fmla="*/ 555279 w 1062273"/>
                <a:gd name="connsiteY59" fmla="*/ 433546 h 820675"/>
                <a:gd name="connsiteX60" fmla="*/ 573386 w 1062273"/>
                <a:gd name="connsiteY60" fmla="*/ 430528 h 820675"/>
                <a:gd name="connsiteX61" fmla="*/ 582439 w 1062273"/>
                <a:gd name="connsiteY61" fmla="*/ 409403 h 820675"/>
                <a:gd name="connsiteX62" fmla="*/ 573386 w 1062273"/>
                <a:gd name="connsiteY62" fmla="*/ 400350 h 820675"/>
                <a:gd name="connsiteX63" fmla="*/ 579421 w 1062273"/>
                <a:gd name="connsiteY63" fmla="*/ 391296 h 820675"/>
                <a:gd name="connsiteX64" fmla="*/ 627707 w 1062273"/>
                <a:gd name="connsiteY64" fmla="*/ 382243 h 820675"/>
                <a:gd name="connsiteX65" fmla="*/ 666938 w 1062273"/>
                <a:gd name="connsiteY65" fmla="*/ 364136 h 820675"/>
                <a:gd name="connsiteX66" fmla="*/ 854043 w 1062273"/>
                <a:gd name="connsiteY66" fmla="*/ 279637 h 820675"/>
                <a:gd name="connsiteX67" fmla="*/ 941560 w 1062273"/>
                <a:gd name="connsiteY67" fmla="*/ 228334 h 820675"/>
                <a:gd name="connsiteX68" fmla="*/ 977774 w 1062273"/>
                <a:gd name="connsiteY68" fmla="*/ 207209 h 820675"/>
                <a:gd name="connsiteX69" fmla="*/ 1029077 w 1062273"/>
                <a:gd name="connsiteY69" fmla="*/ 180049 h 820675"/>
                <a:gd name="connsiteX70" fmla="*/ 1062273 w 1062273"/>
                <a:gd name="connsiteY70" fmla="*/ 146853 h 820675"/>
                <a:gd name="connsiteX71" fmla="*/ 1059255 w 1062273"/>
                <a:gd name="connsiteY71" fmla="*/ 137799 h 820675"/>
                <a:gd name="connsiteX72" fmla="*/ 1038130 w 1062273"/>
                <a:gd name="connsiteY72" fmla="*/ 143835 h 820675"/>
                <a:gd name="connsiteX73" fmla="*/ 1026059 w 1062273"/>
                <a:gd name="connsiteY73" fmla="*/ 158924 h 820675"/>
                <a:gd name="connsiteX74" fmla="*/ 1001916 w 1062273"/>
                <a:gd name="connsiteY74" fmla="*/ 186084 h 820675"/>
                <a:gd name="connsiteX75" fmla="*/ 935524 w 1062273"/>
                <a:gd name="connsiteY75" fmla="*/ 306797 h 820675"/>
                <a:gd name="connsiteX76" fmla="*/ 896293 w 1062273"/>
                <a:gd name="connsiteY76" fmla="*/ 373189 h 820675"/>
                <a:gd name="connsiteX77" fmla="*/ 844990 w 1062273"/>
                <a:gd name="connsiteY77" fmla="*/ 496920 h 820675"/>
                <a:gd name="connsiteX78" fmla="*/ 820847 w 1062273"/>
                <a:gd name="connsiteY78" fmla="*/ 545205 h 820675"/>
                <a:gd name="connsiteX79" fmla="*/ 820847 w 1062273"/>
                <a:gd name="connsiteY79" fmla="*/ 650829 h 820675"/>
                <a:gd name="connsiteX80" fmla="*/ 826883 w 1062273"/>
                <a:gd name="connsiteY80" fmla="*/ 662900 h 820675"/>
                <a:gd name="connsiteX81" fmla="*/ 817829 w 1062273"/>
                <a:gd name="connsiteY81" fmla="*/ 668936 h 820675"/>
                <a:gd name="connsiteX82" fmla="*/ 751437 w 1062273"/>
                <a:gd name="connsiteY82" fmla="*/ 674971 h 820675"/>
                <a:gd name="connsiteX83" fmla="*/ 703152 w 1062273"/>
                <a:gd name="connsiteY83" fmla="*/ 687043 h 820675"/>
                <a:gd name="connsiteX84" fmla="*/ 467762 w 1062273"/>
                <a:gd name="connsiteY84" fmla="*/ 705150 h 820675"/>
                <a:gd name="connsiteX85" fmla="*/ 380245 w 1062273"/>
                <a:gd name="connsiteY85" fmla="*/ 732310 h 820675"/>
                <a:gd name="connsiteX86" fmla="*/ 347049 w 1062273"/>
                <a:gd name="connsiteY86" fmla="*/ 741364 h 820675"/>
                <a:gd name="connsiteX87" fmla="*/ 331960 w 1062273"/>
                <a:gd name="connsiteY87" fmla="*/ 747399 h 820675"/>
                <a:gd name="connsiteX88" fmla="*/ 368174 w 1062273"/>
                <a:gd name="connsiteY88" fmla="*/ 741364 h 820675"/>
                <a:gd name="connsiteX0" fmla="*/ 0 w 1062273"/>
                <a:gd name="connsiteY0" fmla="*/ 527098 h 819252"/>
                <a:gd name="connsiteX1" fmla="*/ 138819 w 1062273"/>
                <a:gd name="connsiteY1" fmla="*/ 385261 h 819252"/>
                <a:gd name="connsiteX2" fmla="*/ 162962 w 1062273"/>
                <a:gd name="connsiteY2" fmla="*/ 336975 h 819252"/>
                <a:gd name="connsiteX3" fmla="*/ 178051 w 1062273"/>
                <a:gd name="connsiteY3" fmla="*/ 306797 h 819252"/>
                <a:gd name="connsiteX4" fmla="*/ 146972 w 1062273"/>
                <a:gd name="connsiteY4" fmla="*/ 35121 h 819252"/>
                <a:gd name="connsiteX5" fmla="*/ 193140 w 1062273"/>
                <a:gd name="connsiteY5" fmla="*/ 324904 h 819252"/>
                <a:gd name="connsiteX6" fmla="*/ 199176 w 1062273"/>
                <a:gd name="connsiteY6" fmla="*/ 367154 h 819252"/>
                <a:gd name="connsiteX7" fmla="*/ 202194 w 1062273"/>
                <a:gd name="connsiteY7" fmla="*/ 424492 h 819252"/>
                <a:gd name="connsiteX8" fmla="*/ 205212 w 1062273"/>
                <a:gd name="connsiteY8" fmla="*/ 454670 h 819252"/>
                <a:gd name="connsiteX9" fmla="*/ 208229 w 1062273"/>
                <a:gd name="connsiteY9" fmla="*/ 548223 h 819252"/>
                <a:gd name="connsiteX10" fmla="*/ 112560 w 1062273"/>
                <a:gd name="connsiteY10" fmla="*/ 819245 h 819252"/>
                <a:gd name="connsiteX11" fmla="*/ 184087 w 1062273"/>
                <a:gd name="connsiteY11" fmla="*/ 557276 h 819252"/>
                <a:gd name="connsiteX12" fmla="*/ 193140 w 1062273"/>
                <a:gd name="connsiteY12" fmla="*/ 518045 h 819252"/>
                <a:gd name="connsiteX13" fmla="*/ 199176 w 1062273"/>
                <a:gd name="connsiteY13" fmla="*/ 496920 h 819252"/>
                <a:gd name="connsiteX14" fmla="*/ 205212 w 1062273"/>
                <a:gd name="connsiteY14" fmla="*/ 487867 h 819252"/>
                <a:gd name="connsiteX15" fmla="*/ 214265 w 1062273"/>
                <a:gd name="connsiteY15" fmla="*/ 493902 h 819252"/>
                <a:gd name="connsiteX16" fmla="*/ 226336 w 1062273"/>
                <a:gd name="connsiteY16" fmla="*/ 524080 h 819252"/>
                <a:gd name="connsiteX17" fmla="*/ 232372 w 1062273"/>
                <a:gd name="connsiteY17" fmla="*/ 536152 h 819252"/>
                <a:gd name="connsiteX18" fmla="*/ 241425 w 1062273"/>
                <a:gd name="connsiteY18" fmla="*/ 560294 h 819252"/>
                <a:gd name="connsiteX19" fmla="*/ 250479 w 1062273"/>
                <a:gd name="connsiteY19" fmla="*/ 581419 h 819252"/>
                <a:gd name="connsiteX20" fmla="*/ 262550 w 1062273"/>
                <a:gd name="connsiteY20" fmla="*/ 587455 h 819252"/>
                <a:gd name="connsiteX21" fmla="*/ 289711 w 1062273"/>
                <a:gd name="connsiteY21" fmla="*/ 539169 h 819252"/>
                <a:gd name="connsiteX22" fmla="*/ 295746 w 1062273"/>
                <a:gd name="connsiteY22" fmla="*/ 530116 h 819252"/>
                <a:gd name="connsiteX23" fmla="*/ 298764 w 1062273"/>
                <a:gd name="connsiteY23" fmla="*/ 512009 h 819252"/>
                <a:gd name="connsiteX24" fmla="*/ 292728 w 1062273"/>
                <a:gd name="connsiteY24" fmla="*/ 499938 h 819252"/>
                <a:gd name="connsiteX25" fmla="*/ 301782 w 1062273"/>
                <a:gd name="connsiteY25" fmla="*/ 530116 h 819252"/>
                <a:gd name="connsiteX26" fmla="*/ 310835 w 1062273"/>
                <a:gd name="connsiteY26" fmla="*/ 539169 h 819252"/>
                <a:gd name="connsiteX27" fmla="*/ 319889 w 1062273"/>
                <a:gd name="connsiteY27" fmla="*/ 536152 h 819252"/>
                <a:gd name="connsiteX28" fmla="*/ 331960 w 1062273"/>
                <a:gd name="connsiteY28" fmla="*/ 515027 h 819252"/>
                <a:gd name="connsiteX29" fmla="*/ 344031 w 1062273"/>
                <a:gd name="connsiteY29" fmla="*/ 487867 h 819252"/>
                <a:gd name="connsiteX30" fmla="*/ 359120 w 1062273"/>
                <a:gd name="connsiteY30" fmla="*/ 460706 h 819252"/>
                <a:gd name="connsiteX31" fmla="*/ 365156 w 1062273"/>
                <a:gd name="connsiteY31" fmla="*/ 493902 h 819252"/>
                <a:gd name="connsiteX32" fmla="*/ 374210 w 1062273"/>
                <a:gd name="connsiteY32" fmla="*/ 499938 h 819252"/>
                <a:gd name="connsiteX33" fmla="*/ 389299 w 1062273"/>
                <a:gd name="connsiteY33" fmla="*/ 493902 h 819252"/>
                <a:gd name="connsiteX34" fmla="*/ 398352 w 1062273"/>
                <a:gd name="connsiteY34" fmla="*/ 490884 h 819252"/>
                <a:gd name="connsiteX35" fmla="*/ 401370 w 1062273"/>
                <a:gd name="connsiteY35" fmla="*/ 478813 h 819252"/>
                <a:gd name="connsiteX36" fmla="*/ 407406 w 1062273"/>
                <a:gd name="connsiteY36" fmla="*/ 469760 h 819252"/>
                <a:gd name="connsiteX37" fmla="*/ 410423 w 1062273"/>
                <a:gd name="connsiteY37" fmla="*/ 460706 h 819252"/>
                <a:gd name="connsiteX38" fmla="*/ 425513 w 1062273"/>
                <a:gd name="connsiteY38" fmla="*/ 484849 h 819252"/>
                <a:gd name="connsiteX39" fmla="*/ 440602 w 1062273"/>
                <a:gd name="connsiteY39" fmla="*/ 457688 h 819252"/>
                <a:gd name="connsiteX40" fmla="*/ 452673 w 1062273"/>
                <a:gd name="connsiteY40" fmla="*/ 436564 h 819252"/>
                <a:gd name="connsiteX41" fmla="*/ 470780 w 1062273"/>
                <a:gd name="connsiteY41" fmla="*/ 379225 h 819252"/>
                <a:gd name="connsiteX42" fmla="*/ 485869 w 1062273"/>
                <a:gd name="connsiteY42" fmla="*/ 346029 h 819252"/>
                <a:gd name="connsiteX43" fmla="*/ 497940 w 1062273"/>
                <a:gd name="connsiteY43" fmla="*/ 285672 h 819252"/>
                <a:gd name="connsiteX44" fmla="*/ 500958 w 1062273"/>
                <a:gd name="connsiteY44" fmla="*/ 231352 h 819252"/>
                <a:gd name="connsiteX45" fmla="*/ 506994 w 1062273"/>
                <a:gd name="connsiteY45" fmla="*/ 198156 h 819252"/>
                <a:gd name="connsiteX46" fmla="*/ 513029 w 1062273"/>
                <a:gd name="connsiteY46" fmla="*/ 183067 h 819252"/>
                <a:gd name="connsiteX47" fmla="*/ 513029 w 1062273"/>
                <a:gd name="connsiteY47" fmla="*/ 515027 h 819252"/>
                <a:gd name="connsiteX48" fmla="*/ 525101 w 1062273"/>
                <a:gd name="connsiteY48" fmla="*/ 563312 h 819252"/>
                <a:gd name="connsiteX49" fmla="*/ 531136 w 1062273"/>
                <a:gd name="connsiteY49" fmla="*/ 581419 h 819252"/>
                <a:gd name="connsiteX50" fmla="*/ 534154 w 1062273"/>
                <a:gd name="connsiteY50" fmla="*/ 593490 h 819252"/>
                <a:gd name="connsiteX51" fmla="*/ 543208 w 1062273"/>
                <a:gd name="connsiteY51" fmla="*/ 614615 h 819252"/>
                <a:gd name="connsiteX52" fmla="*/ 558297 w 1062273"/>
                <a:gd name="connsiteY52" fmla="*/ 668936 h 819252"/>
                <a:gd name="connsiteX53" fmla="*/ 555279 w 1062273"/>
                <a:gd name="connsiteY53" fmla="*/ 560294 h 819252"/>
                <a:gd name="connsiteX54" fmla="*/ 552261 w 1062273"/>
                <a:gd name="connsiteY54" fmla="*/ 466742 h 819252"/>
                <a:gd name="connsiteX55" fmla="*/ 549243 w 1062273"/>
                <a:gd name="connsiteY55" fmla="*/ 406385 h 819252"/>
                <a:gd name="connsiteX56" fmla="*/ 543208 w 1062273"/>
                <a:gd name="connsiteY56" fmla="*/ 394314 h 819252"/>
                <a:gd name="connsiteX57" fmla="*/ 540190 w 1062273"/>
                <a:gd name="connsiteY57" fmla="*/ 385261 h 819252"/>
                <a:gd name="connsiteX58" fmla="*/ 540190 w 1062273"/>
                <a:gd name="connsiteY58" fmla="*/ 430528 h 819252"/>
                <a:gd name="connsiteX59" fmla="*/ 555279 w 1062273"/>
                <a:gd name="connsiteY59" fmla="*/ 433546 h 819252"/>
                <a:gd name="connsiteX60" fmla="*/ 573386 w 1062273"/>
                <a:gd name="connsiteY60" fmla="*/ 430528 h 819252"/>
                <a:gd name="connsiteX61" fmla="*/ 582439 w 1062273"/>
                <a:gd name="connsiteY61" fmla="*/ 409403 h 819252"/>
                <a:gd name="connsiteX62" fmla="*/ 573386 w 1062273"/>
                <a:gd name="connsiteY62" fmla="*/ 400350 h 819252"/>
                <a:gd name="connsiteX63" fmla="*/ 579421 w 1062273"/>
                <a:gd name="connsiteY63" fmla="*/ 391296 h 819252"/>
                <a:gd name="connsiteX64" fmla="*/ 627707 w 1062273"/>
                <a:gd name="connsiteY64" fmla="*/ 382243 h 819252"/>
                <a:gd name="connsiteX65" fmla="*/ 666938 w 1062273"/>
                <a:gd name="connsiteY65" fmla="*/ 364136 h 819252"/>
                <a:gd name="connsiteX66" fmla="*/ 854043 w 1062273"/>
                <a:gd name="connsiteY66" fmla="*/ 279637 h 819252"/>
                <a:gd name="connsiteX67" fmla="*/ 941560 w 1062273"/>
                <a:gd name="connsiteY67" fmla="*/ 228334 h 819252"/>
                <a:gd name="connsiteX68" fmla="*/ 977774 w 1062273"/>
                <a:gd name="connsiteY68" fmla="*/ 207209 h 819252"/>
                <a:gd name="connsiteX69" fmla="*/ 1029077 w 1062273"/>
                <a:gd name="connsiteY69" fmla="*/ 180049 h 819252"/>
                <a:gd name="connsiteX70" fmla="*/ 1062273 w 1062273"/>
                <a:gd name="connsiteY70" fmla="*/ 146853 h 819252"/>
                <a:gd name="connsiteX71" fmla="*/ 1059255 w 1062273"/>
                <a:gd name="connsiteY71" fmla="*/ 137799 h 819252"/>
                <a:gd name="connsiteX72" fmla="*/ 1038130 w 1062273"/>
                <a:gd name="connsiteY72" fmla="*/ 143835 h 819252"/>
                <a:gd name="connsiteX73" fmla="*/ 1026059 w 1062273"/>
                <a:gd name="connsiteY73" fmla="*/ 158924 h 819252"/>
                <a:gd name="connsiteX74" fmla="*/ 1001916 w 1062273"/>
                <a:gd name="connsiteY74" fmla="*/ 186084 h 819252"/>
                <a:gd name="connsiteX75" fmla="*/ 935524 w 1062273"/>
                <a:gd name="connsiteY75" fmla="*/ 306797 h 819252"/>
                <a:gd name="connsiteX76" fmla="*/ 896293 w 1062273"/>
                <a:gd name="connsiteY76" fmla="*/ 373189 h 819252"/>
                <a:gd name="connsiteX77" fmla="*/ 844990 w 1062273"/>
                <a:gd name="connsiteY77" fmla="*/ 496920 h 819252"/>
                <a:gd name="connsiteX78" fmla="*/ 820847 w 1062273"/>
                <a:gd name="connsiteY78" fmla="*/ 545205 h 819252"/>
                <a:gd name="connsiteX79" fmla="*/ 820847 w 1062273"/>
                <a:gd name="connsiteY79" fmla="*/ 650829 h 819252"/>
                <a:gd name="connsiteX80" fmla="*/ 826883 w 1062273"/>
                <a:gd name="connsiteY80" fmla="*/ 662900 h 819252"/>
                <a:gd name="connsiteX81" fmla="*/ 817829 w 1062273"/>
                <a:gd name="connsiteY81" fmla="*/ 668936 h 819252"/>
                <a:gd name="connsiteX82" fmla="*/ 751437 w 1062273"/>
                <a:gd name="connsiteY82" fmla="*/ 674971 h 819252"/>
                <a:gd name="connsiteX83" fmla="*/ 703152 w 1062273"/>
                <a:gd name="connsiteY83" fmla="*/ 687043 h 819252"/>
                <a:gd name="connsiteX84" fmla="*/ 467762 w 1062273"/>
                <a:gd name="connsiteY84" fmla="*/ 705150 h 819252"/>
                <a:gd name="connsiteX85" fmla="*/ 380245 w 1062273"/>
                <a:gd name="connsiteY85" fmla="*/ 732310 h 819252"/>
                <a:gd name="connsiteX86" fmla="*/ 347049 w 1062273"/>
                <a:gd name="connsiteY86" fmla="*/ 741364 h 819252"/>
                <a:gd name="connsiteX87" fmla="*/ 331960 w 1062273"/>
                <a:gd name="connsiteY87" fmla="*/ 747399 h 819252"/>
                <a:gd name="connsiteX88" fmla="*/ 368174 w 1062273"/>
                <a:gd name="connsiteY88" fmla="*/ 741364 h 819252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467762 w 1062273"/>
                <a:gd name="connsiteY84" fmla="*/ 705150 h 832119"/>
                <a:gd name="connsiteX85" fmla="*/ 380245 w 1062273"/>
                <a:gd name="connsiteY85" fmla="*/ 732310 h 832119"/>
                <a:gd name="connsiteX86" fmla="*/ 347049 w 1062273"/>
                <a:gd name="connsiteY86" fmla="*/ 741364 h 832119"/>
                <a:gd name="connsiteX87" fmla="*/ 331960 w 1062273"/>
                <a:gd name="connsiteY87" fmla="*/ 747399 h 832119"/>
                <a:gd name="connsiteX88" fmla="*/ 368174 w 1062273"/>
                <a:gd name="connsiteY88" fmla="*/ 741364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80245 w 1062273"/>
                <a:gd name="connsiteY84" fmla="*/ 732310 h 832119"/>
                <a:gd name="connsiteX85" fmla="*/ 347049 w 1062273"/>
                <a:gd name="connsiteY85" fmla="*/ 741364 h 832119"/>
                <a:gd name="connsiteX86" fmla="*/ 331960 w 1062273"/>
                <a:gd name="connsiteY86" fmla="*/ 747399 h 832119"/>
                <a:gd name="connsiteX87" fmla="*/ 368174 w 1062273"/>
                <a:gd name="connsiteY87" fmla="*/ 741364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80245 w 1062273"/>
                <a:gd name="connsiteY84" fmla="*/ 732310 h 832119"/>
                <a:gd name="connsiteX85" fmla="*/ 347049 w 1062273"/>
                <a:gd name="connsiteY85" fmla="*/ 741364 h 832119"/>
                <a:gd name="connsiteX86" fmla="*/ 331960 w 1062273"/>
                <a:gd name="connsiteY86" fmla="*/ 747399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80245 w 1062273"/>
                <a:gd name="connsiteY84" fmla="*/ 732310 h 832119"/>
                <a:gd name="connsiteX85" fmla="*/ 331960 w 1062273"/>
                <a:gd name="connsiteY85" fmla="*/ 747399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31960 w 1062273"/>
                <a:gd name="connsiteY84" fmla="*/ 747399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02464 w 1062273"/>
                <a:gd name="connsiteY84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02464 w 1062273"/>
                <a:gd name="connsiteY84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751437 w 1062273"/>
                <a:gd name="connsiteY81" fmla="*/ 674971 h 832119"/>
                <a:gd name="connsiteX82" fmla="*/ 703152 w 1062273"/>
                <a:gd name="connsiteY82" fmla="*/ 687043 h 832119"/>
                <a:gd name="connsiteX83" fmla="*/ 302464 w 1062273"/>
                <a:gd name="connsiteY83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703152 w 1062273"/>
                <a:gd name="connsiteY81" fmla="*/ 687043 h 832119"/>
                <a:gd name="connsiteX82" fmla="*/ 302464 w 1062273"/>
                <a:gd name="connsiteY82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302464 w 1062273"/>
                <a:gd name="connsiteY81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6883 w 1062273"/>
                <a:gd name="connsiteY79" fmla="*/ 662900 h 832119"/>
                <a:gd name="connsiteX80" fmla="*/ 302464 w 1062273"/>
                <a:gd name="connsiteY80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738393 w 1062273"/>
                <a:gd name="connsiteY79" fmla="*/ 665358 h 832119"/>
                <a:gd name="connsiteX80" fmla="*/ 302464 w 1062273"/>
                <a:gd name="connsiteY80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20847 w 1062273"/>
                <a:gd name="connsiteY77" fmla="*/ 545205 h 832119"/>
                <a:gd name="connsiteX78" fmla="*/ 738393 w 1062273"/>
                <a:gd name="connsiteY78" fmla="*/ 665358 h 832119"/>
                <a:gd name="connsiteX79" fmla="*/ 302464 w 1062273"/>
                <a:gd name="connsiteY79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20847 w 1062273"/>
                <a:gd name="connsiteY76" fmla="*/ 545205 h 832119"/>
                <a:gd name="connsiteX77" fmla="*/ 738393 w 1062273"/>
                <a:gd name="connsiteY77" fmla="*/ 665358 h 832119"/>
                <a:gd name="connsiteX78" fmla="*/ 302464 w 1062273"/>
                <a:gd name="connsiteY78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40512 w 1062273"/>
                <a:gd name="connsiteY76" fmla="*/ 547663 h 832119"/>
                <a:gd name="connsiteX77" fmla="*/ 738393 w 1062273"/>
                <a:gd name="connsiteY77" fmla="*/ 665358 h 832119"/>
                <a:gd name="connsiteX78" fmla="*/ 302464 w 1062273"/>
                <a:gd name="connsiteY78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40512 w 1062273"/>
                <a:gd name="connsiteY76" fmla="*/ 547663 h 832119"/>
                <a:gd name="connsiteX77" fmla="*/ 738393 w 1062273"/>
                <a:gd name="connsiteY77" fmla="*/ 665358 h 832119"/>
                <a:gd name="connsiteX78" fmla="*/ 302464 w 1062273"/>
                <a:gd name="connsiteY78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40512 w 1062273"/>
                <a:gd name="connsiteY76" fmla="*/ 547663 h 832119"/>
                <a:gd name="connsiteX77" fmla="*/ 738393 w 1062273"/>
                <a:gd name="connsiteY77" fmla="*/ 665358 h 832119"/>
                <a:gd name="connsiteX78" fmla="*/ 302464 w 1062273"/>
                <a:gd name="connsiteY78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1029077 w 1062273"/>
                <a:gd name="connsiteY68" fmla="*/ 180049 h 832119"/>
                <a:gd name="connsiteX69" fmla="*/ 1062273 w 1062273"/>
                <a:gd name="connsiteY69" fmla="*/ 146853 h 832119"/>
                <a:gd name="connsiteX70" fmla="*/ 1059255 w 1062273"/>
                <a:gd name="connsiteY70" fmla="*/ 137799 h 832119"/>
                <a:gd name="connsiteX71" fmla="*/ 1038130 w 1062273"/>
                <a:gd name="connsiteY71" fmla="*/ 143835 h 832119"/>
                <a:gd name="connsiteX72" fmla="*/ 1026059 w 1062273"/>
                <a:gd name="connsiteY72" fmla="*/ 158924 h 832119"/>
                <a:gd name="connsiteX73" fmla="*/ 1001916 w 1062273"/>
                <a:gd name="connsiteY73" fmla="*/ 186084 h 832119"/>
                <a:gd name="connsiteX74" fmla="*/ 935524 w 1062273"/>
                <a:gd name="connsiteY74" fmla="*/ 306797 h 832119"/>
                <a:gd name="connsiteX75" fmla="*/ 840512 w 1062273"/>
                <a:gd name="connsiteY75" fmla="*/ 547663 h 832119"/>
                <a:gd name="connsiteX76" fmla="*/ 738393 w 1062273"/>
                <a:gd name="connsiteY76" fmla="*/ 665358 h 832119"/>
                <a:gd name="connsiteX77" fmla="*/ 302464 w 1062273"/>
                <a:gd name="connsiteY77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1029077 w 1062273"/>
                <a:gd name="connsiteY68" fmla="*/ 180049 h 832119"/>
                <a:gd name="connsiteX69" fmla="*/ 1062273 w 1062273"/>
                <a:gd name="connsiteY69" fmla="*/ 146853 h 832119"/>
                <a:gd name="connsiteX70" fmla="*/ 1059255 w 1062273"/>
                <a:gd name="connsiteY70" fmla="*/ 137799 h 832119"/>
                <a:gd name="connsiteX71" fmla="*/ 1038130 w 1062273"/>
                <a:gd name="connsiteY71" fmla="*/ 143835 h 832119"/>
                <a:gd name="connsiteX72" fmla="*/ 1026059 w 1062273"/>
                <a:gd name="connsiteY72" fmla="*/ 158924 h 832119"/>
                <a:gd name="connsiteX73" fmla="*/ 935524 w 1062273"/>
                <a:gd name="connsiteY73" fmla="*/ 306797 h 832119"/>
                <a:gd name="connsiteX74" fmla="*/ 840512 w 1062273"/>
                <a:gd name="connsiteY74" fmla="*/ 547663 h 832119"/>
                <a:gd name="connsiteX75" fmla="*/ 738393 w 1062273"/>
                <a:gd name="connsiteY75" fmla="*/ 665358 h 832119"/>
                <a:gd name="connsiteX76" fmla="*/ 302464 w 1062273"/>
                <a:gd name="connsiteY76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1029077 w 1062273"/>
                <a:gd name="connsiteY67" fmla="*/ 180049 h 832119"/>
                <a:gd name="connsiteX68" fmla="*/ 1062273 w 1062273"/>
                <a:gd name="connsiteY68" fmla="*/ 146853 h 832119"/>
                <a:gd name="connsiteX69" fmla="*/ 1059255 w 1062273"/>
                <a:gd name="connsiteY69" fmla="*/ 137799 h 832119"/>
                <a:gd name="connsiteX70" fmla="*/ 1038130 w 1062273"/>
                <a:gd name="connsiteY70" fmla="*/ 143835 h 832119"/>
                <a:gd name="connsiteX71" fmla="*/ 1026059 w 1062273"/>
                <a:gd name="connsiteY71" fmla="*/ 158924 h 832119"/>
                <a:gd name="connsiteX72" fmla="*/ 935524 w 1062273"/>
                <a:gd name="connsiteY72" fmla="*/ 306797 h 832119"/>
                <a:gd name="connsiteX73" fmla="*/ 840512 w 1062273"/>
                <a:gd name="connsiteY73" fmla="*/ 547663 h 832119"/>
                <a:gd name="connsiteX74" fmla="*/ 738393 w 1062273"/>
                <a:gd name="connsiteY74" fmla="*/ 665358 h 832119"/>
                <a:gd name="connsiteX75" fmla="*/ 302464 w 1062273"/>
                <a:gd name="connsiteY75" fmla="*/ 818683 h 832119"/>
                <a:gd name="connsiteX0" fmla="*/ 0 w 1062959"/>
                <a:gd name="connsiteY0" fmla="*/ 527098 h 832119"/>
                <a:gd name="connsiteX1" fmla="*/ 138819 w 1062959"/>
                <a:gd name="connsiteY1" fmla="*/ 385261 h 832119"/>
                <a:gd name="connsiteX2" fmla="*/ 162962 w 1062959"/>
                <a:gd name="connsiteY2" fmla="*/ 336975 h 832119"/>
                <a:gd name="connsiteX3" fmla="*/ 178051 w 1062959"/>
                <a:gd name="connsiteY3" fmla="*/ 306797 h 832119"/>
                <a:gd name="connsiteX4" fmla="*/ 146972 w 1062959"/>
                <a:gd name="connsiteY4" fmla="*/ 35121 h 832119"/>
                <a:gd name="connsiteX5" fmla="*/ 193140 w 1062959"/>
                <a:gd name="connsiteY5" fmla="*/ 324904 h 832119"/>
                <a:gd name="connsiteX6" fmla="*/ 199176 w 1062959"/>
                <a:gd name="connsiteY6" fmla="*/ 367154 h 832119"/>
                <a:gd name="connsiteX7" fmla="*/ 202194 w 1062959"/>
                <a:gd name="connsiteY7" fmla="*/ 424492 h 832119"/>
                <a:gd name="connsiteX8" fmla="*/ 205212 w 1062959"/>
                <a:gd name="connsiteY8" fmla="*/ 454670 h 832119"/>
                <a:gd name="connsiteX9" fmla="*/ 208229 w 1062959"/>
                <a:gd name="connsiteY9" fmla="*/ 548223 h 832119"/>
                <a:gd name="connsiteX10" fmla="*/ 112560 w 1062959"/>
                <a:gd name="connsiteY10" fmla="*/ 819245 h 832119"/>
                <a:gd name="connsiteX11" fmla="*/ 184087 w 1062959"/>
                <a:gd name="connsiteY11" fmla="*/ 557276 h 832119"/>
                <a:gd name="connsiteX12" fmla="*/ 193140 w 1062959"/>
                <a:gd name="connsiteY12" fmla="*/ 518045 h 832119"/>
                <a:gd name="connsiteX13" fmla="*/ 199176 w 1062959"/>
                <a:gd name="connsiteY13" fmla="*/ 496920 h 832119"/>
                <a:gd name="connsiteX14" fmla="*/ 205212 w 1062959"/>
                <a:gd name="connsiteY14" fmla="*/ 487867 h 832119"/>
                <a:gd name="connsiteX15" fmla="*/ 214265 w 1062959"/>
                <a:gd name="connsiteY15" fmla="*/ 493902 h 832119"/>
                <a:gd name="connsiteX16" fmla="*/ 226336 w 1062959"/>
                <a:gd name="connsiteY16" fmla="*/ 524080 h 832119"/>
                <a:gd name="connsiteX17" fmla="*/ 232372 w 1062959"/>
                <a:gd name="connsiteY17" fmla="*/ 536152 h 832119"/>
                <a:gd name="connsiteX18" fmla="*/ 241425 w 1062959"/>
                <a:gd name="connsiteY18" fmla="*/ 560294 h 832119"/>
                <a:gd name="connsiteX19" fmla="*/ 250479 w 1062959"/>
                <a:gd name="connsiteY19" fmla="*/ 581419 h 832119"/>
                <a:gd name="connsiteX20" fmla="*/ 262550 w 1062959"/>
                <a:gd name="connsiteY20" fmla="*/ 587455 h 832119"/>
                <a:gd name="connsiteX21" fmla="*/ 289711 w 1062959"/>
                <a:gd name="connsiteY21" fmla="*/ 539169 h 832119"/>
                <a:gd name="connsiteX22" fmla="*/ 295746 w 1062959"/>
                <a:gd name="connsiteY22" fmla="*/ 530116 h 832119"/>
                <a:gd name="connsiteX23" fmla="*/ 298764 w 1062959"/>
                <a:gd name="connsiteY23" fmla="*/ 512009 h 832119"/>
                <a:gd name="connsiteX24" fmla="*/ 292728 w 1062959"/>
                <a:gd name="connsiteY24" fmla="*/ 499938 h 832119"/>
                <a:gd name="connsiteX25" fmla="*/ 301782 w 1062959"/>
                <a:gd name="connsiteY25" fmla="*/ 530116 h 832119"/>
                <a:gd name="connsiteX26" fmla="*/ 310835 w 1062959"/>
                <a:gd name="connsiteY26" fmla="*/ 539169 h 832119"/>
                <a:gd name="connsiteX27" fmla="*/ 319889 w 1062959"/>
                <a:gd name="connsiteY27" fmla="*/ 536152 h 832119"/>
                <a:gd name="connsiteX28" fmla="*/ 331960 w 1062959"/>
                <a:gd name="connsiteY28" fmla="*/ 515027 h 832119"/>
                <a:gd name="connsiteX29" fmla="*/ 344031 w 1062959"/>
                <a:gd name="connsiteY29" fmla="*/ 487867 h 832119"/>
                <a:gd name="connsiteX30" fmla="*/ 359120 w 1062959"/>
                <a:gd name="connsiteY30" fmla="*/ 460706 h 832119"/>
                <a:gd name="connsiteX31" fmla="*/ 365156 w 1062959"/>
                <a:gd name="connsiteY31" fmla="*/ 493902 h 832119"/>
                <a:gd name="connsiteX32" fmla="*/ 374210 w 1062959"/>
                <a:gd name="connsiteY32" fmla="*/ 499938 h 832119"/>
                <a:gd name="connsiteX33" fmla="*/ 389299 w 1062959"/>
                <a:gd name="connsiteY33" fmla="*/ 493902 h 832119"/>
                <a:gd name="connsiteX34" fmla="*/ 398352 w 1062959"/>
                <a:gd name="connsiteY34" fmla="*/ 490884 h 832119"/>
                <a:gd name="connsiteX35" fmla="*/ 401370 w 1062959"/>
                <a:gd name="connsiteY35" fmla="*/ 478813 h 832119"/>
                <a:gd name="connsiteX36" fmla="*/ 407406 w 1062959"/>
                <a:gd name="connsiteY36" fmla="*/ 469760 h 832119"/>
                <a:gd name="connsiteX37" fmla="*/ 410423 w 1062959"/>
                <a:gd name="connsiteY37" fmla="*/ 460706 h 832119"/>
                <a:gd name="connsiteX38" fmla="*/ 425513 w 1062959"/>
                <a:gd name="connsiteY38" fmla="*/ 484849 h 832119"/>
                <a:gd name="connsiteX39" fmla="*/ 440602 w 1062959"/>
                <a:gd name="connsiteY39" fmla="*/ 457688 h 832119"/>
                <a:gd name="connsiteX40" fmla="*/ 452673 w 1062959"/>
                <a:gd name="connsiteY40" fmla="*/ 436564 h 832119"/>
                <a:gd name="connsiteX41" fmla="*/ 470780 w 1062959"/>
                <a:gd name="connsiteY41" fmla="*/ 379225 h 832119"/>
                <a:gd name="connsiteX42" fmla="*/ 485869 w 1062959"/>
                <a:gd name="connsiteY42" fmla="*/ 346029 h 832119"/>
                <a:gd name="connsiteX43" fmla="*/ 497940 w 1062959"/>
                <a:gd name="connsiteY43" fmla="*/ 285672 h 832119"/>
                <a:gd name="connsiteX44" fmla="*/ 500958 w 1062959"/>
                <a:gd name="connsiteY44" fmla="*/ 231352 h 832119"/>
                <a:gd name="connsiteX45" fmla="*/ 506994 w 1062959"/>
                <a:gd name="connsiteY45" fmla="*/ 198156 h 832119"/>
                <a:gd name="connsiteX46" fmla="*/ 513029 w 1062959"/>
                <a:gd name="connsiteY46" fmla="*/ 183067 h 832119"/>
                <a:gd name="connsiteX47" fmla="*/ 513029 w 1062959"/>
                <a:gd name="connsiteY47" fmla="*/ 515027 h 832119"/>
                <a:gd name="connsiteX48" fmla="*/ 525101 w 1062959"/>
                <a:gd name="connsiteY48" fmla="*/ 563312 h 832119"/>
                <a:gd name="connsiteX49" fmla="*/ 531136 w 1062959"/>
                <a:gd name="connsiteY49" fmla="*/ 581419 h 832119"/>
                <a:gd name="connsiteX50" fmla="*/ 534154 w 1062959"/>
                <a:gd name="connsiteY50" fmla="*/ 593490 h 832119"/>
                <a:gd name="connsiteX51" fmla="*/ 543208 w 1062959"/>
                <a:gd name="connsiteY51" fmla="*/ 614615 h 832119"/>
                <a:gd name="connsiteX52" fmla="*/ 558297 w 1062959"/>
                <a:gd name="connsiteY52" fmla="*/ 668936 h 832119"/>
                <a:gd name="connsiteX53" fmla="*/ 555279 w 1062959"/>
                <a:gd name="connsiteY53" fmla="*/ 560294 h 832119"/>
                <a:gd name="connsiteX54" fmla="*/ 552261 w 1062959"/>
                <a:gd name="connsiteY54" fmla="*/ 466742 h 832119"/>
                <a:gd name="connsiteX55" fmla="*/ 549243 w 1062959"/>
                <a:gd name="connsiteY55" fmla="*/ 406385 h 832119"/>
                <a:gd name="connsiteX56" fmla="*/ 543208 w 1062959"/>
                <a:gd name="connsiteY56" fmla="*/ 394314 h 832119"/>
                <a:gd name="connsiteX57" fmla="*/ 540190 w 1062959"/>
                <a:gd name="connsiteY57" fmla="*/ 385261 h 832119"/>
                <a:gd name="connsiteX58" fmla="*/ 540190 w 1062959"/>
                <a:gd name="connsiteY58" fmla="*/ 430528 h 832119"/>
                <a:gd name="connsiteX59" fmla="*/ 555279 w 1062959"/>
                <a:gd name="connsiteY59" fmla="*/ 433546 h 832119"/>
                <a:gd name="connsiteX60" fmla="*/ 573386 w 1062959"/>
                <a:gd name="connsiteY60" fmla="*/ 430528 h 832119"/>
                <a:gd name="connsiteX61" fmla="*/ 582439 w 1062959"/>
                <a:gd name="connsiteY61" fmla="*/ 409403 h 832119"/>
                <a:gd name="connsiteX62" fmla="*/ 573386 w 1062959"/>
                <a:gd name="connsiteY62" fmla="*/ 400350 h 832119"/>
                <a:gd name="connsiteX63" fmla="*/ 579421 w 1062959"/>
                <a:gd name="connsiteY63" fmla="*/ 391296 h 832119"/>
                <a:gd name="connsiteX64" fmla="*/ 627707 w 1062959"/>
                <a:gd name="connsiteY64" fmla="*/ 382243 h 832119"/>
                <a:gd name="connsiteX65" fmla="*/ 666938 w 1062959"/>
                <a:gd name="connsiteY65" fmla="*/ 364136 h 832119"/>
                <a:gd name="connsiteX66" fmla="*/ 854043 w 1062959"/>
                <a:gd name="connsiteY66" fmla="*/ 279637 h 832119"/>
                <a:gd name="connsiteX67" fmla="*/ 1048742 w 1062959"/>
                <a:gd name="connsiteY67" fmla="*/ 248875 h 832119"/>
                <a:gd name="connsiteX68" fmla="*/ 1062273 w 1062959"/>
                <a:gd name="connsiteY68" fmla="*/ 146853 h 832119"/>
                <a:gd name="connsiteX69" fmla="*/ 1059255 w 1062959"/>
                <a:gd name="connsiteY69" fmla="*/ 137799 h 832119"/>
                <a:gd name="connsiteX70" fmla="*/ 1038130 w 1062959"/>
                <a:gd name="connsiteY70" fmla="*/ 143835 h 832119"/>
                <a:gd name="connsiteX71" fmla="*/ 1026059 w 1062959"/>
                <a:gd name="connsiteY71" fmla="*/ 158924 h 832119"/>
                <a:gd name="connsiteX72" fmla="*/ 935524 w 1062959"/>
                <a:gd name="connsiteY72" fmla="*/ 306797 h 832119"/>
                <a:gd name="connsiteX73" fmla="*/ 840512 w 1062959"/>
                <a:gd name="connsiteY73" fmla="*/ 547663 h 832119"/>
                <a:gd name="connsiteX74" fmla="*/ 738393 w 1062959"/>
                <a:gd name="connsiteY74" fmla="*/ 665358 h 832119"/>
                <a:gd name="connsiteX75" fmla="*/ 302464 w 1062959"/>
                <a:gd name="connsiteY75" fmla="*/ 818683 h 832119"/>
                <a:gd name="connsiteX0" fmla="*/ 0 w 1062959"/>
                <a:gd name="connsiteY0" fmla="*/ 527098 h 832119"/>
                <a:gd name="connsiteX1" fmla="*/ 138819 w 1062959"/>
                <a:gd name="connsiteY1" fmla="*/ 385261 h 832119"/>
                <a:gd name="connsiteX2" fmla="*/ 162962 w 1062959"/>
                <a:gd name="connsiteY2" fmla="*/ 336975 h 832119"/>
                <a:gd name="connsiteX3" fmla="*/ 178051 w 1062959"/>
                <a:gd name="connsiteY3" fmla="*/ 306797 h 832119"/>
                <a:gd name="connsiteX4" fmla="*/ 146972 w 1062959"/>
                <a:gd name="connsiteY4" fmla="*/ 35121 h 832119"/>
                <a:gd name="connsiteX5" fmla="*/ 193140 w 1062959"/>
                <a:gd name="connsiteY5" fmla="*/ 324904 h 832119"/>
                <a:gd name="connsiteX6" fmla="*/ 199176 w 1062959"/>
                <a:gd name="connsiteY6" fmla="*/ 367154 h 832119"/>
                <a:gd name="connsiteX7" fmla="*/ 202194 w 1062959"/>
                <a:gd name="connsiteY7" fmla="*/ 424492 h 832119"/>
                <a:gd name="connsiteX8" fmla="*/ 205212 w 1062959"/>
                <a:gd name="connsiteY8" fmla="*/ 454670 h 832119"/>
                <a:gd name="connsiteX9" fmla="*/ 208229 w 1062959"/>
                <a:gd name="connsiteY9" fmla="*/ 548223 h 832119"/>
                <a:gd name="connsiteX10" fmla="*/ 112560 w 1062959"/>
                <a:gd name="connsiteY10" fmla="*/ 819245 h 832119"/>
                <a:gd name="connsiteX11" fmla="*/ 184087 w 1062959"/>
                <a:gd name="connsiteY11" fmla="*/ 557276 h 832119"/>
                <a:gd name="connsiteX12" fmla="*/ 193140 w 1062959"/>
                <a:gd name="connsiteY12" fmla="*/ 518045 h 832119"/>
                <a:gd name="connsiteX13" fmla="*/ 199176 w 1062959"/>
                <a:gd name="connsiteY13" fmla="*/ 496920 h 832119"/>
                <a:gd name="connsiteX14" fmla="*/ 205212 w 1062959"/>
                <a:gd name="connsiteY14" fmla="*/ 487867 h 832119"/>
                <a:gd name="connsiteX15" fmla="*/ 214265 w 1062959"/>
                <a:gd name="connsiteY15" fmla="*/ 493902 h 832119"/>
                <a:gd name="connsiteX16" fmla="*/ 226336 w 1062959"/>
                <a:gd name="connsiteY16" fmla="*/ 524080 h 832119"/>
                <a:gd name="connsiteX17" fmla="*/ 232372 w 1062959"/>
                <a:gd name="connsiteY17" fmla="*/ 536152 h 832119"/>
                <a:gd name="connsiteX18" fmla="*/ 241425 w 1062959"/>
                <a:gd name="connsiteY18" fmla="*/ 560294 h 832119"/>
                <a:gd name="connsiteX19" fmla="*/ 250479 w 1062959"/>
                <a:gd name="connsiteY19" fmla="*/ 581419 h 832119"/>
                <a:gd name="connsiteX20" fmla="*/ 262550 w 1062959"/>
                <a:gd name="connsiteY20" fmla="*/ 587455 h 832119"/>
                <a:gd name="connsiteX21" fmla="*/ 289711 w 1062959"/>
                <a:gd name="connsiteY21" fmla="*/ 539169 h 832119"/>
                <a:gd name="connsiteX22" fmla="*/ 295746 w 1062959"/>
                <a:gd name="connsiteY22" fmla="*/ 530116 h 832119"/>
                <a:gd name="connsiteX23" fmla="*/ 298764 w 1062959"/>
                <a:gd name="connsiteY23" fmla="*/ 512009 h 832119"/>
                <a:gd name="connsiteX24" fmla="*/ 292728 w 1062959"/>
                <a:gd name="connsiteY24" fmla="*/ 499938 h 832119"/>
                <a:gd name="connsiteX25" fmla="*/ 301782 w 1062959"/>
                <a:gd name="connsiteY25" fmla="*/ 530116 h 832119"/>
                <a:gd name="connsiteX26" fmla="*/ 310835 w 1062959"/>
                <a:gd name="connsiteY26" fmla="*/ 539169 h 832119"/>
                <a:gd name="connsiteX27" fmla="*/ 319889 w 1062959"/>
                <a:gd name="connsiteY27" fmla="*/ 536152 h 832119"/>
                <a:gd name="connsiteX28" fmla="*/ 331960 w 1062959"/>
                <a:gd name="connsiteY28" fmla="*/ 515027 h 832119"/>
                <a:gd name="connsiteX29" fmla="*/ 344031 w 1062959"/>
                <a:gd name="connsiteY29" fmla="*/ 487867 h 832119"/>
                <a:gd name="connsiteX30" fmla="*/ 359120 w 1062959"/>
                <a:gd name="connsiteY30" fmla="*/ 460706 h 832119"/>
                <a:gd name="connsiteX31" fmla="*/ 365156 w 1062959"/>
                <a:gd name="connsiteY31" fmla="*/ 493902 h 832119"/>
                <a:gd name="connsiteX32" fmla="*/ 374210 w 1062959"/>
                <a:gd name="connsiteY32" fmla="*/ 499938 h 832119"/>
                <a:gd name="connsiteX33" fmla="*/ 389299 w 1062959"/>
                <a:gd name="connsiteY33" fmla="*/ 493902 h 832119"/>
                <a:gd name="connsiteX34" fmla="*/ 398352 w 1062959"/>
                <a:gd name="connsiteY34" fmla="*/ 490884 h 832119"/>
                <a:gd name="connsiteX35" fmla="*/ 401370 w 1062959"/>
                <a:gd name="connsiteY35" fmla="*/ 478813 h 832119"/>
                <a:gd name="connsiteX36" fmla="*/ 407406 w 1062959"/>
                <a:gd name="connsiteY36" fmla="*/ 469760 h 832119"/>
                <a:gd name="connsiteX37" fmla="*/ 410423 w 1062959"/>
                <a:gd name="connsiteY37" fmla="*/ 460706 h 832119"/>
                <a:gd name="connsiteX38" fmla="*/ 425513 w 1062959"/>
                <a:gd name="connsiteY38" fmla="*/ 484849 h 832119"/>
                <a:gd name="connsiteX39" fmla="*/ 440602 w 1062959"/>
                <a:gd name="connsiteY39" fmla="*/ 457688 h 832119"/>
                <a:gd name="connsiteX40" fmla="*/ 452673 w 1062959"/>
                <a:gd name="connsiteY40" fmla="*/ 436564 h 832119"/>
                <a:gd name="connsiteX41" fmla="*/ 470780 w 1062959"/>
                <a:gd name="connsiteY41" fmla="*/ 379225 h 832119"/>
                <a:gd name="connsiteX42" fmla="*/ 485869 w 1062959"/>
                <a:gd name="connsiteY42" fmla="*/ 346029 h 832119"/>
                <a:gd name="connsiteX43" fmla="*/ 497940 w 1062959"/>
                <a:gd name="connsiteY43" fmla="*/ 285672 h 832119"/>
                <a:gd name="connsiteX44" fmla="*/ 500958 w 1062959"/>
                <a:gd name="connsiteY44" fmla="*/ 231352 h 832119"/>
                <a:gd name="connsiteX45" fmla="*/ 506994 w 1062959"/>
                <a:gd name="connsiteY45" fmla="*/ 198156 h 832119"/>
                <a:gd name="connsiteX46" fmla="*/ 513029 w 1062959"/>
                <a:gd name="connsiteY46" fmla="*/ 183067 h 832119"/>
                <a:gd name="connsiteX47" fmla="*/ 513029 w 1062959"/>
                <a:gd name="connsiteY47" fmla="*/ 515027 h 832119"/>
                <a:gd name="connsiteX48" fmla="*/ 525101 w 1062959"/>
                <a:gd name="connsiteY48" fmla="*/ 563312 h 832119"/>
                <a:gd name="connsiteX49" fmla="*/ 531136 w 1062959"/>
                <a:gd name="connsiteY49" fmla="*/ 581419 h 832119"/>
                <a:gd name="connsiteX50" fmla="*/ 534154 w 1062959"/>
                <a:gd name="connsiteY50" fmla="*/ 593490 h 832119"/>
                <a:gd name="connsiteX51" fmla="*/ 543208 w 1062959"/>
                <a:gd name="connsiteY51" fmla="*/ 614615 h 832119"/>
                <a:gd name="connsiteX52" fmla="*/ 558297 w 1062959"/>
                <a:gd name="connsiteY52" fmla="*/ 668936 h 832119"/>
                <a:gd name="connsiteX53" fmla="*/ 555279 w 1062959"/>
                <a:gd name="connsiteY53" fmla="*/ 560294 h 832119"/>
                <a:gd name="connsiteX54" fmla="*/ 552261 w 1062959"/>
                <a:gd name="connsiteY54" fmla="*/ 466742 h 832119"/>
                <a:gd name="connsiteX55" fmla="*/ 549243 w 1062959"/>
                <a:gd name="connsiteY55" fmla="*/ 406385 h 832119"/>
                <a:gd name="connsiteX56" fmla="*/ 543208 w 1062959"/>
                <a:gd name="connsiteY56" fmla="*/ 394314 h 832119"/>
                <a:gd name="connsiteX57" fmla="*/ 540190 w 1062959"/>
                <a:gd name="connsiteY57" fmla="*/ 385261 h 832119"/>
                <a:gd name="connsiteX58" fmla="*/ 540190 w 1062959"/>
                <a:gd name="connsiteY58" fmla="*/ 430528 h 832119"/>
                <a:gd name="connsiteX59" fmla="*/ 555279 w 1062959"/>
                <a:gd name="connsiteY59" fmla="*/ 433546 h 832119"/>
                <a:gd name="connsiteX60" fmla="*/ 573386 w 1062959"/>
                <a:gd name="connsiteY60" fmla="*/ 430528 h 832119"/>
                <a:gd name="connsiteX61" fmla="*/ 582439 w 1062959"/>
                <a:gd name="connsiteY61" fmla="*/ 409403 h 832119"/>
                <a:gd name="connsiteX62" fmla="*/ 573386 w 1062959"/>
                <a:gd name="connsiteY62" fmla="*/ 400350 h 832119"/>
                <a:gd name="connsiteX63" fmla="*/ 579421 w 1062959"/>
                <a:gd name="connsiteY63" fmla="*/ 391296 h 832119"/>
                <a:gd name="connsiteX64" fmla="*/ 627707 w 1062959"/>
                <a:gd name="connsiteY64" fmla="*/ 382243 h 832119"/>
                <a:gd name="connsiteX65" fmla="*/ 666938 w 1062959"/>
                <a:gd name="connsiteY65" fmla="*/ 364136 h 832119"/>
                <a:gd name="connsiteX66" fmla="*/ 854043 w 1062959"/>
                <a:gd name="connsiteY66" fmla="*/ 279637 h 832119"/>
                <a:gd name="connsiteX67" fmla="*/ 1048742 w 1062959"/>
                <a:gd name="connsiteY67" fmla="*/ 248875 h 832119"/>
                <a:gd name="connsiteX68" fmla="*/ 1062273 w 1062959"/>
                <a:gd name="connsiteY68" fmla="*/ 146853 h 832119"/>
                <a:gd name="connsiteX69" fmla="*/ 1059255 w 1062959"/>
                <a:gd name="connsiteY69" fmla="*/ 137799 h 832119"/>
                <a:gd name="connsiteX70" fmla="*/ 1038130 w 1062959"/>
                <a:gd name="connsiteY70" fmla="*/ 143835 h 832119"/>
                <a:gd name="connsiteX71" fmla="*/ 935524 w 1062959"/>
                <a:gd name="connsiteY71" fmla="*/ 306797 h 832119"/>
                <a:gd name="connsiteX72" fmla="*/ 840512 w 1062959"/>
                <a:gd name="connsiteY72" fmla="*/ 547663 h 832119"/>
                <a:gd name="connsiteX73" fmla="*/ 738393 w 1062959"/>
                <a:gd name="connsiteY73" fmla="*/ 665358 h 832119"/>
                <a:gd name="connsiteX74" fmla="*/ 302464 w 1062959"/>
                <a:gd name="connsiteY74" fmla="*/ 818683 h 832119"/>
                <a:gd name="connsiteX0" fmla="*/ 0 w 1069960"/>
                <a:gd name="connsiteY0" fmla="*/ 527098 h 832119"/>
                <a:gd name="connsiteX1" fmla="*/ 138819 w 1069960"/>
                <a:gd name="connsiteY1" fmla="*/ 385261 h 832119"/>
                <a:gd name="connsiteX2" fmla="*/ 162962 w 1069960"/>
                <a:gd name="connsiteY2" fmla="*/ 336975 h 832119"/>
                <a:gd name="connsiteX3" fmla="*/ 178051 w 1069960"/>
                <a:gd name="connsiteY3" fmla="*/ 306797 h 832119"/>
                <a:gd name="connsiteX4" fmla="*/ 146972 w 1069960"/>
                <a:gd name="connsiteY4" fmla="*/ 35121 h 832119"/>
                <a:gd name="connsiteX5" fmla="*/ 193140 w 1069960"/>
                <a:gd name="connsiteY5" fmla="*/ 324904 h 832119"/>
                <a:gd name="connsiteX6" fmla="*/ 199176 w 1069960"/>
                <a:gd name="connsiteY6" fmla="*/ 367154 h 832119"/>
                <a:gd name="connsiteX7" fmla="*/ 202194 w 1069960"/>
                <a:gd name="connsiteY7" fmla="*/ 424492 h 832119"/>
                <a:gd name="connsiteX8" fmla="*/ 205212 w 1069960"/>
                <a:gd name="connsiteY8" fmla="*/ 454670 h 832119"/>
                <a:gd name="connsiteX9" fmla="*/ 208229 w 1069960"/>
                <a:gd name="connsiteY9" fmla="*/ 548223 h 832119"/>
                <a:gd name="connsiteX10" fmla="*/ 112560 w 1069960"/>
                <a:gd name="connsiteY10" fmla="*/ 819245 h 832119"/>
                <a:gd name="connsiteX11" fmla="*/ 184087 w 1069960"/>
                <a:gd name="connsiteY11" fmla="*/ 557276 h 832119"/>
                <a:gd name="connsiteX12" fmla="*/ 193140 w 1069960"/>
                <a:gd name="connsiteY12" fmla="*/ 518045 h 832119"/>
                <a:gd name="connsiteX13" fmla="*/ 199176 w 1069960"/>
                <a:gd name="connsiteY13" fmla="*/ 496920 h 832119"/>
                <a:gd name="connsiteX14" fmla="*/ 205212 w 1069960"/>
                <a:gd name="connsiteY14" fmla="*/ 487867 h 832119"/>
                <a:gd name="connsiteX15" fmla="*/ 214265 w 1069960"/>
                <a:gd name="connsiteY15" fmla="*/ 493902 h 832119"/>
                <a:gd name="connsiteX16" fmla="*/ 226336 w 1069960"/>
                <a:gd name="connsiteY16" fmla="*/ 524080 h 832119"/>
                <a:gd name="connsiteX17" fmla="*/ 232372 w 1069960"/>
                <a:gd name="connsiteY17" fmla="*/ 536152 h 832119"/>
                <a:gd name="connsiteX18" fmla="*/ 241425 w 1069960"/>
                <a:gd name="connsiteY18" fmla="*/ 560294 h 832119"/>
                <a:gd name="connsiteX19" fmla="*/ 250479 w 1069960"/>
                <a:gd name="connsiteY19" fmla="*/ 581419 h 832119"/>
                <a:gd name="connsiteX20" fmla="*/ 262550 w 1069960"/>
                <a:gd name="connsiteY20" fmla="*/ 587455 h 832119"/>
                <a:gd name="connsiteX21" fmla="*/ 289711 w 1069960"/>
                <a:gd name="connsiteY21" fmla="*/ 539169 h 832119"/>
                <a:gd name="connsiteX22" fmla="*/ 295746 w 1069960"/>
                <a:gd name="connsiteY22" fmla="*/ 530116 h 832119"/>
                <a:gd name="connsiteX23" fmla="*/ 298764 w 1069960"/>
                <a:gd name="connsiteY23" fmla="*/ 512009 h 832119"/>
                <a:gd name="connsiteX24" fmla="*/ 292728 w 1069960"/>
                <a:gd name="connsiteY24" fmla="*/ 499938 h 832119"/>
                <a:gd name="connsiteX25" fmla="*/ 301782 w 1069960"/>
                <a:gd name="connsiteY25" fmla="*/ 530116 h 832119"/>
                <a:gd name="connsiteX26" fmla="*/ 310835 w 1069960"/>
                <a:gd name="connsiteY26" fmla="*/ 539169 h 832119"/>
                <a:gd name="connsiteX27" fmla="*/ 319889 w 1069960"/>
                <a:gd name="connsiteY27" fmla="*/ 536152 h 832119"/>
                <a:gd name="connsiteX28" fmla="*/ 331960 w 1069960"/>
                <a:gd name="connsiteY28" fmla="*/ 515027 h 832119"/>
                <a:gd name="connsiteX29" fmla="*/ 344031 w 1069960"/>
                <a:gd name="connsiteY29" fmla="*/ 487867 h 832119"/>
                <a:gd name="connsiteX30" fmla="*/ 359120 w 1069960"/>
                <a:gd name="connsiteY30" fmla="*/ 460706 h 832119"/>
                <a:gd name="connsiteX31" fmla="*/ 365156 w 1069960"/>
                <a:gd name="connsiteY31" fmla="*/ 493902 h 832119"/>
                <a:gd name="connsiteX32" fmla="*/ 374210 w 1069960"/>
                <a:gd name="connsiteY32" fmla="*/ 499938 h 832119"/>
                <a:gd name="connsiteX33" fmla="*/ 389299 w 1069960"/>
                <a:gd name="connsiteY33" fmla="*/ 493902 h 832119"/>
                <a:gd name="connsiteX34" fmla="*/ 398352 w 1069960"/>
                <a:gd name="connsiteY34" fmla="*/ 490884 h 832119"/>
                <a:gd name="connsiteX35" fmla="*/ 401370 w 1069960"/>
                <a:gd name="connsiteY35" fmla="*/ 478813 h 832119"/>
                <a:gd name="connsiteX36" fmla="*/ 407406 w 1069960"/>
                <a:gd name="connsiteY36" fmla="*/ 469760 h 832119"/>
                <a:gd name="connsiteX37" fmla="*/ 410423 w 1069960"/>
                <a:gd name="connsiteY37" fmla="*/ 460706 h 832119"/>
                <a:gd name="connsiteX38" fmla="*/ 425513 w 1069960"/>
                <a:gd name="connsiteY38" fmla="*/ 484849 h 832119"/>
                <a:gd name="connsiteX39" fmla="*/ 440602 w 1069960"/>
                <a:gd name="connsiteY39" fmla="*/ 457688 h 832119"/>
                <a:gd name="connsiteX40" fmla="*/ 452673 w 1069960"/>
                <a:gd name="connsiteY40" fmla="*/ 436564 h 832119"/>
                <a:gd name="connsiteX41" fmla="*/ 470780 w 1069960"/>
                <a:gd name="connsiteY41" fmla="*/ 379225 h 832119"/>
                <a:gd name="connsiteX42" fmla="*/ 485869 w 1069960"/>
                <a:gd name="connsiteY42" fmla="*/ 346029 h 832119"/>
                <a:gd name="connsiteX43" fmla="*/ 497940 w 1069960"/>
                <a:gd name="connsiteY43" fmla="*/ 285672 h 832119"/>
                <a:gd name="connsiteX44" fmla="*/ 500958 w 1069960"/>
                <a:gd name="connsiteY44" fmla="*/ 231352 h 832119"/>
                <a:gd name="connsiteX45" fmla="*/ 506994 w 1069960"/>
                <a:gd name="connsiteY45" fmla="*/ 198156 h 832119"/>
                <a:gd name="connsiteX46" fmla="*/ 513029 w 1069960"/>
                <a:gd name="connsiteY46" fmla="*/ 183067 h 832119"/>
                <a:gd name="connsiteX47" fmla="*/ 513029 w 1069960"/>
                <a:gd name="connsiteY47" fmla="*/ 515027 h 832119"/>
                <a:gd name="connsiteX48" fmla="*/ 525101 w 1069960"/>
                <a:gd name="connsiteY48" fmla="*/ 563312 h 832119"/>
                <a:gd name="connsiteX49" fmla="*/ 531136 w 1069960"/>
                <a:gd name="connsiteY49" fmla="*/ 581419 h 832119"/>
                <a:gd name="connsiteX50" fmla="*/ 534154 w 1069960"/>
                <a:gd name="connsiteY50" fmla="*/ 593490 h 832119"/>
                <a:gd name="connsiteX51" fmla="*/ 543208 w 1069960"/>
                <a:gd name="connsiteY51" fmla="*/ 614615 h 832119"/>
                <a:gd name="connsiteX52" fmla="*/ 558297 w 1069960"/>
                <a:gd name="connsiteY52" fmla="*/ 668936 h 832119"/>
                <a:gd name="connsiteX53" fmla="*/ 555279 w 1069960"/>
                <a:gd name="connsiteY53" fmla="*/ 560294 h 832119"/>
                <a:gd name="connsiteX54" fmla="*/ 552261 w 1069960"/>
                <a:gd name="connsiteY54" fmla="*/ 466742 h 832119"/>
                <a:gd name="connsiteX55" fmla="*/ 549243 w 1069960"/>
                <a:gd name="connsiteY55" fmla="*/ 406385 h 832119"/>
                <a:gd name="connsiteX56" fmla="*/ 543208 w 1069960"/>
                <a:gd name="connsiteY56" fmla="*/ 394314 h 832119"/>
                <a:gd name="connsiteX57" fmla="*/ 540190 w 1069960"/>
                <a:gd name="connsiteY57" fmla="*/ 385261 h 832119"/>
                <a:gd name="connsiteX58" fmla="*/ 540190 w 1069960"/>
                <a:gd name="connsiteY58" fmla="*/ 430528 h 832119"/>
                <a:gd name="connsiteX59" fmla="*/ 555279 w 1069960"/>
                <a:gd name="connsiteY59" fmla="*/ 433546 h 832119"/>
                <a:gd name="connsiteX60" fmla="*/ 573386 w 1069960"/>
                <a:gd name="connsiteY60" fmla="*/ 430528 h 832119"/>
                <a:gd name="connsiteX61" fmla="*/ 582439 w 1069960"/>
                <a:gd name="connsiteY61" fmla="*/ 409403 h 832119"/>
                <a:gd name="connsiteX62" fmla="*/ 573386 w 1069960"/>
                <a:gd name="connsiteY62" fmla="*/ 400350 h 832119"/>
                <a:gd name="connsiteX63" fmla="*/ 579421 w 1069960"/>
                <a:gd name="connsiteY63" fmla="*/ 391296 h 832119"/>
                <a:gd name="connsiteX64" fmla="*/ 627707 w 1069960"/>
                <a:gd name="connsiteY64" fmla="*/ 382243 h 832119"/>
                <a:gd name="connsiteX65" fmla="*/ 666938 w 1069960"/>
                <a:gd name="connsiteY65" fmla="*/ 364136 h 832119"/>
                <a:gd name="connsiteX66" fmla="*/ 854043 w 1069960"/>
                <a:gd name="connsiteY66" fmla="*/ 279637 h 832119"/>
                <a:gd name="connsiteX67" fmla="*/ 1048742 w 1069960"/>
                <a:gd name="connsiteY67" fmla="*/ 248875 h 832119"/>
                <a:gd name="connsiteX68" fmla="*/ 1062273 w 1069960"/>
                <a:gd name="connsiteY68" fmla="*/ 146853 h 832119"/>
                <a:gd name="connsiteX69" fmla="*/ 1059255 w 1069960"/>
                <a:gd name="connsiteY69" fmla="*/ 137799 h 832119"/>
                <a:gd name="connsiteX70" fmla="*/ 935524 w 1069960"/>
                <a:gd name="connsiteY70" fmla="*/ 306797 h 832119"/>
                <a:gd name="connsiteX71" fmla="*/ 840512 w 1069960"/>
                <a:gd name="connsiteY71" fmla="*/ 547663 h 832119"/>
                <a:gd name="connsiteX72" fmla="*/ 738393 w 1069960"/>
                <a:gd name="connsiteY72" fmla="*/ 665358 h 832119"/>
                <a:gd name="connsiteX73" fmla="*/ 302464 w 1069960"/>
                <a:gd name="connsiteY73" fmla="*/ 818683 h 832119"/>
                <a:gd name="connsiteX0" fmla="*/ 0 w 1071637"/>
                <a:gd name="connsiteY0" fmla="*/ 527098 h 832119"/>
                <a:gd name="connsiteX1" fmla="*/ 138819 w 1071637"/>
                <a:gd name="connsiteY1" fmla="*/ 385261 h 832119"/>
                <a:gd name="connsiteX2" fmla="*/ 162962 w 1071637"/>
                <a:gd name="connsiteY2" fmla="*/ 336975 h 832119"/>
                <a:gd name="connsiteX3" fmla="*/ 178051 w 1071637"/>
                <a:gd name="connsiteY3" fmla="*/ 306797 h 832119"/>
                <a:gd name="connsiteX4" fmla="*/ 146972 w 1071637"/>
                <a:gd name="connsiteY4" fmla="*/ 35121 h 832119"/>
                <a:gd name="connsiteX5" fmla="*/ 193140 w 1071637"/>
                <a:gd name="connsiteY5" fmla="*/ 324904 h 832119"/>
                <a:gd name="connsiteX6" fmla="*/ 199176 w 1071637"/>
                <a:gd name="connsiteY6" fmla="*/ 367154 h 832119"/>
                <a:gd name="connsiteX7" fmla="*/ 202194 w 1071637"/>
                <a:gd name="connsiteY7" fmla="*/ 424492 h 832119"/>
                <a:gd name="connsiteX8" fmla="*/ 205212 w 1071637"/>
                <a:gd name="connsiteY8" fmla="*/ 454670 h 832119"/>
                <a:gd name="connsiteX9" fmla="*/ 208229 w 1071637"/>
                <a:gd name="connsiteY9" fmla="*/ 548223 h 832119"/>
                <a:gd name="connsiteX10" fmla="*/ 112560 w 1071637"/>
                <a:gd name="connsiteY10" fmla="*/ 819245 h 832119"/>
                <a:gd name="connsiteX11" fmla="*/ 184087 w 1071637"/>
                <a:gd name="connsiteY11" fmla="*/ 557276 h 832119"/>
                <a:gd name="connsiteX12" fmla="*/ 193140 w 1071637"/>
                <a:gd name="connsiteY12" fmla="*/ 518045 h 832119"/>
                <a:gd name="connsiteX13" fmla="*/ 199176 w 1071637"/>
                <a:gd name="connsiteY13" fmla="*/ 496920 h 832119"/>
                <a:gd name="connsiteX14" fmla="*/ 205212 w 1071637"/>
                <a:gd name="connsiteY14" fmla="*/ 487867 h 832119"/>
                <a:gd name="connsiteX15" fmla="*/ 214265 w 1071637"/>
                <a:gd name="connsiteY15" fmla="*/ 493902 h 832119"/>
                <a:gd name="connsiteX16" fmla="*/ 226336 w 1071637"/>
                <a:gd name="connsiteY16" fmla="*/ 524080 h 832119"/>
                <a:gd name="connsiteX17" fmla="*/ 232372 w 1071637"/>
                <a:gd name="connsiteY17" fmla="*/ 536152 h 832119"/>
                <a:gd name="connsiteX18" fmla="*/ 241425 w 1071637"/>
                <a:gd name="connsiteY18" fmla="*/ 560294 h 832119"/>
                <a:gd name="connsiteX19" fmla="*/ 250479 w 1071637"/>
                <a:gd name="connsiteY19" fmla="*/ 581419 h 832119"/>
                <a:gd name="connsiteX20" fmla="*/ 262550 w 1071637"/>
                <a:gd name="connsiteY20" fmla="*/ 587455 h 832119"/>
                <a:gd name="connsiteX21" fmla="*/ 289711 w 1071637"/>
                <a:gd name="connsiteY21" fmla="*/ 539169 h 832119"/>
                <a:gd name="connsiteX22" fmla="*/ 295746 w 1071637"/>
                <a:gd name="connsiteY22" fmla="*/ 530116 h 832119"/>
                <a:gd name="connsiteX23" fmla="*/ 298764 w 1071637"/>
                <a:gd name="connsiteY23" fmla="*/ 512009 h 832119"/>
                <a:gd name="connsiteX24" fmla="*/ 292728 w 1071637"/>
                <a:gd name="connsiteY24" fmla="*/ 499938 h 832119"/>
                <a:gd name="connsiteX25" fmla="*/ 301782 w 1071637"/>
                <a:gd name="connsiteY25" fmla="*/ 530116 h 832119"/>
                <a:gd name="connsiteX26" fmla="*/ 310835 w 1071637"/>
                <a:gd name="connsiteY26" fmla="*/ 539169 h 832119"/>
                <a:gd name="connsiteX27" fmla="*/ 319889 w 1071637"/>
                <a:gd name="connsiteY27" fmla="*/ 536152 h 832119"/>
                <a:gd name="connsiteX28" fmla="*/ 331960 w 1071637"/>
                <a:gd name="connsiteY28" fmla="*/ 515027 h 832119"/>
                <a:gd name="connsiteX29" fmla="*/ 344031 w 1071637"/>
                <a:gd name="connsiteY29" fmla="*/ 487867 h 832119"/>
                <a:gd name="connsiteX30" fmla="*/ 359120 w 1071637"/>
                <a:gd name="connsiteY30" fmla="*/ 460706 h 832119"/>
                <a:gd name="connsiteX31" fmla="*/ 365156 w 1071637"/>
                <a:gd name="connsiteY31" fmla="*/ 493902 h 832119"/>
                <a:gd name="connsiteX32" fmla="*/ 374210 w 1071637"/>
                <a:gd name="connsiteY32" fmla="*/ 499938 h 832119"/>
                <a:gd name="connsiteX33" fmla="*/ 389299 w 1071637"/>
                <a:gd name="connsiteY33" fmla="*/ 493902 h 832119"/>
                <a:gd name="connsiteX34" fmla="*/ 398352 w 1071637"/>
                <a:gd name="connsiteY34" fmla="*/ 490884 h 832119"/>
                <a:gd name="connsiteX35" fmla="*/ 401370 w 1071637"/>
                <a:gd name="connsiteY35" fmla="*/ 478813 h 832119"/>
                <a:gd name="connsiteX36" fmla="*/ 407406 w 1071637"/>
                <a:gd name="connsiteY36" fmla="*/ 469760 h 832119"/>
                <a:gd name="connsiteX37" fmla="*/ 410423 w 1071637"/>
                <a:gd name="connsiteY37" fmla="*/ 460706 h 832119"/>
                <a:gd name="connsiteX38" fmla="*/ 425513 w 1071637"/>
                <a:gd name="connsiteY38" fmla="*/ 484849 h 832119"/>
                <a:gd name="connsiteX39" fmla="*/ 440602 w 1071637"/>
                <a:gd name="connsiteY39" fmla="*/ 457688 h 832119"/>
                <a:gd name="connsiteX40" fmla="*/ 452673 w 1071637"/>
                <a:gd name="connsiteY40" fmla="*/ 436564 h 832119"/>
                <a:gd name="connsiteX41" fmla="*/ 470780 w 1071637"/>
                <a:gd name="connsiteY41" fmla="*/ 379225 h 832119"/>
                <a:gd name="connsiteX42" fmla="*/ 485869 w 1071637"/>
                <a:gd name="connsiteY42" fmla="*/ 346029 h 832119"/>
                <a:gd name="connsiteX43" fmla="*/ 497940 w 1071637"/>
                <a:gd name="connsiteY43" fmla="*/ 285672 h 832119"/>
                <a:gd name="connsiteX44" fmla="*/ 500958 w 1071637"/>
                <a:gd name="connsiteY44" fmla="*/ 231352 h 832119"/>
                <a:gd name="connsiteX45" fmla="*/ 506994 w 1071637"/>
                <a:gd name="connsiteY45" fmla="*/ 198156 h 832119"/>
                <a:gd name="connsiteX46" fmla="*/ 513029 w 1071637"/>
                <a:gd name="connsiteY46" fmla="*/ 183067 h 832119"/>
                <a:gd name="connsiteX47" fmla="*/ 513029 w 1071637"/>
                <a:gd name="connsiteY47" fmla="*/ 515027 h 832119"/>
                <a:gd name="connsiteX48" fmla="*/ 525101 w 1071637"/>
                <a:gd name="connsiteY48" fmla="*/ 563312 h 832119"/>
                <a:gd name="connsiteX49" fmla="*/ 531136 w 1071637"/>
                <a:gd name="connsiteY49" fmla="*/ 581419 h 832119"/>
                <a:gd name="connsiteX50" fmla="*/ 534154 w 1071637"/>
                <a:gd name="connsiteY50" fmla="*/ 593490 h 832119"/>
                <a:gd name="connsiteX51" fmla="*/ 543208 w 1071637"/>
                <a:gd name="connsiteY51" fmla="*/ 614615 h 832119"/>
                <a:gd name="connsiteX52" fmla="*/ 558297 w 1071637"/>
                <a:gd name="connsiteY52" fmla="*/ 668936 h 832119"/>
                <a:gd name="connsiteX53" fmla="*/ 555279 w 1071637"/>
                <a:gd name="connsiteY53" fmla="*/ 560294 h 832119"/>
                <a:gd name="connsiteX54" fmla="*/ 552261 w 1071637"/>
                <a:gd name="connsiteY54" fmla="*/ 466742 h 832119"/>
                <a:gd name="connsiteX55" fmla="*/ 549243 w 1071637"/>
                <a:gd name="connsiteY55" fmla="*/ 406385 h 832119"/>
                <a:gd name="connsiteX56" fmla="*/ 543208 w 1071637"/>
                <a:gd name="connsiteY56" fmla="*/ 394314 h 832119"/>
                <a:gd name="connsiteX57" fmla="*/ 540190 w 1071637"/>
                <a:gd name="connsiteY57" fmla="*/ 385261 h 832119"/>
                <a:gd name="connsiteX58" fmla="*/ 540190 w 1071637"/>
                <a:gd name="connsiteY58" fmla="*/ 430528 h 832119"/>
                <a:gd name="connsiteX59" fmla="*/ 555279 w 1071637"/>
                <a:gd name="connsiteY59" fmla="*/ 433546 h 832119"/>
                <a:gd name="connsiteX60" fmla="*/ 573386 w 1071637"/>
                <a:gd name="connsiteY60" fmla="*/ 430528 h 832119"/>
                <a:gd name="connsiteX61" fmla="*/ 582439 w 1071637"/>
                <a:gd name="connsiteY61" fmla="*/ 409403 h 832119"/>
                <a:gd name="connsiteX62" fmla="*/ 573386 w 1071637"/>
                <a:gd name="connsiteY62" fmla="*/ 400350 h 832119"/>
                <a:gd name="connsiteX63" fmla="*/ 579421 w 1071637"/>
                <a:gd name="connsiteY63" fmla="*/ 391296 h 832119"/>
                <a:gd name="connsiteX64" fmla="*/ 627707 w 1071637"/>
                <a:gd name="connsiteY64" fmla="*/ 382243 h 832119"/>
                <a:gd name="connsiteX65" fmla="*/ 666938 w 1071637"/>
                <a:gd name="connsiteY65" fmla="*/ 364136 h 832119"/>
                <a:gd name="connsiteX66" fmla="*/ 854043 w 1071637"/>
                <a:gd name="connsiteY66" fmla="*/ 279637 h 832119"/>
                <a:gd name="connsiteX67" fmla="*/ 1048742 w 1071637"/>
                <a:gd name="connsiteY67" fmla="*/ 248875 h 832119"/>
                <a:gd name="connsiteX68" fmla="*/ 1062273 w 1071637"/>
                <a:gd name="connsiteY68" fmla="*/ 146853 h 832119"/>
                <a:gd name="connsiteX69" fmla="*/ 935524 w 1071637"/>
                <a:gd name="connsiteY69" fmla="*/ 306797 h 832119"/>
                <a:gd name="connsiteX70" fmla="*/ 840512 w 1071637"/>
                <a:gd name="connsiteY70" fmla="*/ 547663 h 832119"/>
                <a:gd name="connsiteX71" fmla="*/ 738393 w 1071637"/>
                <a:gd name="connsiteY71" fmla="*/ 665358 h 832119"/>
                <a:gd name="connsiteX72" fmla="*/ 302464 w 1071637"/>
                <a:gd name="connsiteY72" fmla="*/ 818683 h 832119"/>
                <a:gd name="connsiteX0" fmla="*/ 0 w 1107677"/>
                <a:gd name="connsiteY0" fmla="*/ 527098 h 832119"/>
                <a:gd name="connsiteX1" fmla="*/ 138819 w 1107677"/>
                <a:gd name="connsiteY1" fmla="*/ 385261 h 832119"/>
                <a:gd name="connsiteX2" fmla="*/ 162962 w 1107677"/>
                <a:gd name="connsiteY2" fmla="*/ 336975 h 832119"/>
                <a:gd name="connsiteX3" fmla="*/ 178051 w 1107677"/>
                <a:gd name="connsiteY3" fmla="*/ 306797 h 832119"/>
                <a:gd name="connsiteX4" fmla="*/ 146972 w 1107677"/>
                <a:gd name="connsiteY4" fmla="*/ 35121 h 832119"/>
                <a:gd name="connsiteX5" fmla="*/ 193140 w 1107677"/>
                <a:gd name="connsiteY5" fmla="*/ 324904 h 832119"/>
                <a:gd name="connsiteX6" fmla="*/ 199176 w 1107677"/>
                <a:gd name="connsiteY6" fmla="*/ 367154 h 832119"/>
                <a:gd name="connsiteX7" fmla="*/ 202194 w 1107677"/>
                <a:gd name="connsiteY7" fmla="*/ 424492 h 832119"/>
                <a:gd name="connsiteX8" fmla="*/ 205212 w 1107677"/>
                <a:gd name="connsiteY8" fmla="*/ 454670 h 832119"/>
                <a:gd name="connsiteX9" fmla="*/ 208229 w 1107677"/>
                <a:gd name="connsiteY9" fmla="*/ 548223 h 832119"/>
                <a:gd name="connsiteX10" fmla="*/ 112560 w 1107677"/>
                <a:gd name="connsiteY10" fmla="*/ 819245 h 832119"/>
                <a:gd name="connsiteX11" fmla="*/ 184087 w 1107677"/>
                <a:gd name="connsiteY11" fmla="*/ 557276 h 832119"/>
                <a:gd name="connsiteX12" fmla="*/ 193140 w 1107677"/>
                <a:gd name="connsiteY12" fmla="*/ 518045 h 832119"/>
                <a:gd name="connsiteX13" fmla="*/ 199176 w 1107677"/>
                <a:gd name="connsiteY13" fmla="*/ 496920 h 832119"/>
                <a:gd name="connsiteX14" fmla="*/ 205212 w 1107677"/>
                <a:gd name="connsiteY14" fmla="*/ 487867 h 832119"/>
                <a:gd name="connsiteX15" fmla="*/ 214265 w 1107677"/>
                <a:gd name="connsiteY15" fmla="*/ 493902 h 832119"/>
                <a:gd name="connsiteX16" fmla="*/ 226336 w 1107677"/>
                <a:gd name="connsiteY16" fmla="*/ 524080 h 832119"/>
                <a:gd name="connsiteX17" fmla="*/ 232372 w 1107677"/>
                <a:gd name="connsiteY17" fmla="*/ 536152 h 832119"/>
                <a:gd name="connsiteX18" fmla="*/ 241425 w 1107677"/>
                <a:gd name="connsiteY18" fmla="*/ 560294 h 832119"/>
                <a:gd name="connsiteX19" fmla="*/ 250479 w 1107677"/>
                <a:gd name="connsiteY19" fmla="*/ 581419 h 832119"/>
                <a:gd name="connsiteX20" fmla="*/ 262550 w 1107677"/>
                <a:gd name="connsiteY20" fmla="*/ 587455 h 832119"/>
                <a:gd name="connsiteX21" fmla="*/ 289711 w 1107677"/>
                <a:gd name="connsiteY21" fmla="*/ 539169 h 832119"/>
                <a:gd name="connsiteX22" fmla="*/ 295746 w 1107677"/>
                <a:gd name="connsiteY22" fmla="*/ 530116 h 832119"/>
                <a:gd name="connsiteX23" fmla="*/ 298764 w 1107677"/>
                <a:gd name="connsiteY23" fmla="*/ 512009 h 832119"/>
                <a:gd name="connsiteX24" fmla="*/ 292728 w 1107677"/>
                <a:gd name="connsiteY24" fmla="*/ 499938 h 832119"/>
                <a:gd name="connsiteX25" fmla="*/ 301782 w 1107677"/>
                <a:gd name="connsiteY25" fmla="*/ 530116 h 832119"/>
                <a:gd name="connsiteX26" fmla="*/ 310835 w 1107677"/>
                <a:gd name="connsiteY26" fmla="*/ 539169 h 832119"/>
                <a:gd name="connsiteX27" fmla="*/ 319889 w 1107677"/>
                <a:gd name="connsiteY27" fmla="*/ 536152 h 832119"/>
                <a:gd name="connsiteX28" fmla="*/ 331960 w 1107677"/>
                <a:gd name="connsiteY28" fmla="*/ 515027 h 832119"/>
                <a:gd name="connsiteX29" fmla="*/ 344031 w 1107677"/>
                <a:gd name="connsiteY29" fmla="*/ 487867 h 832119"/>
                <a:gd name="connsiteX30" fmla="*/ 359120 w 1107677"/>
                <a:gd name="connsiteY30" fmla="*/ 460706 h 832119"/>
                <a:gd name="connsiteX31" fmla="*/ 365156 w 1107677"/>
                <a:gd name="connsiteY31" fmla="*/ 493902 h 832119"/>
                <a:gd name="connsiteX32" fmla="*/ 374210 w 1107677"/>
                <a:gd name="connsiteY32" fmla="*/ 499938 h 832119"/>
                <a:gd name="connsiteX33" fmla="*/ 389299 w 1107677"/>
                <a:gd name="connsiteY33" fmla="*/ 493902 h 832119"/>
                <a:gd name="connsiteX34" fmla="*/ 398352 w 1107677"/>
                <a:gd name="connsiteY34" fmla="*/ 490884 h 832119"/>
                <a:gd name="connsiteX35" fmla="*/ 401370 w 1107677"/>
                <a:gd name="connsiteY35" fmla="*/ 478813 h 832119"/>
                <a:gd name="connsiteX36" fmla="*/ 407406 w 1107677"/>
                <a:gd name="connsiteY36" fmla="*/ 469760 h 832119"/>
                <a:gd name="connsiteX37" fmla="*/ 410423 w 1107677"/>
                <a:gd name="connsiteY37" fmla="*/ 460706 h 832119"/>
                <a:gd name="connsiteX38" fmla="*/ 425513 w 1107677"/>
                <a:gd name="connsiteY38" fmla="*/ 484849 h 832119"/>
                <a:gd name="connsiteX39" fmla="*/ 440602 w 1107677"/>
                <a:gd name="connsiteY39" fmla="*/ 457688 h 832119"/>
                <a:gd name="connsiteX40" fmla="*/ 452673 w 1107677"/>
                <a:gd name="connsiteY40" fmla="*/ 436564 h 832119"/>
                <a:gd name="connsiteX41" fmla="*/ 470780 w 1107677"/>
                <a:gd name="connsiteY41" fmla="*/ 379225 h 832119"/>
                <a:gd name="connsiteX42" fmla="*/ 485869 w 1107677"/>
                <a:gd name="connsiteY42" fmla="*/ 346029 h 832119"/>
                <a:gd name="connsiteX43" fmla="*/ 497940 w 1107677"/>
                <a:gd name="connsiteY43" fmla="*/ 285672 h 832119"/>
                <a:gd name="connsiteX44" fmla="*/ 500958 w 1107677"/>
                <a:gd name="connsiteY44" fmla="*/ 231352 h 832119"/>
                <a:gd name="connsiteX45" fmla="*/ 506994 w 1107677"/>
                <a:gd name="connsiteY45" fmla="*/ 198156 h 832119"/>
                <a:gd name="connsiteX46" fmla="*/ 513029 w 1107677"/>
                <a:gd name="connsiteY46" fmla="*/ 183067 h 832119"/>
                <a:gd name="connsiteX47" fmla="*/ 513029 w 1107677"/>
                <a:gd name="connsiteY47" fmla="*/ 515027 h 832119"/>
                <a:gd name="connsiteX48" fmla="*/ 525101 w 1107677"/>
                <a:gd name="connsiteY48" fmla="*/ 563312 h 832119"/>
                <a:gd name="connsiteX49" fmla="*/ 531136 w 1107677"/>
                <a:gd name="connsiteY49" fmla="*/ 581419 h 832119"/>
                <a:gd name="connsiteX50" fmla="*/ 534154 w 1107677"/>
                <a:gd name="connsiteY50" fmla="*/ 593490 h 832119"/>
                <a:gd name="connsiteX51" fmla="*/ 543208 w 1107677"/>
                <a:gd name="connsiteY51" fmla="*/ 614615 h 832119"/>
                <a:gd name="connsiteX52" fmla="*/ 558297 w 1107677"/>
                <a:gd name="connsiteY52" fmla="*/ 668936 h 832119"/>
                <a:gd name="connsiteX53" fmla="*/ 555279 w 1107677"/>
                <a:gd name="connsiteY53" fmla="*/ 560294 h 832119"/>
                <a:gd name="connsiteX54" fmla="*/ 552261 w 1107677"/>
                <a:gd name="connsiteY54" fmla="*/ 466742 h 832119"/>
                <a:gd name="connsiteX55" fmla="*/ 549243 w 1107677"/>
                <a:gd name="connsiteY55" fmla="*/ 406385 h 832119"/>
                <a:gd name="connsiteX56" fmla="*/ 543208 w 1107677"/>
                <a:gd name="connsiteY56" fmla="*/ 394314 h 832119"/>
                <a:gd name="connsiteX57" fmla="*/ 540190 w 1107677"/>
                <a:gd name="connsiteY57" fmla="*/ 385261 h 832119"/>
                <a:gd name="connsiteX58" fmla="*/ 540190 w 1107677"/>
                <a:gd name="connsiteY58" fmla="*/ 430528 h 832119"/>
                <a:gd name="connsiteX59" fmla="*/ 555279 w 1107677"/>
                <a:gd name="connsiteY59" fmla="*/ 433546 h 832119"/>
                <a:gd name="connsiteX60" fmla="*/ 573386 w 1107677"/>
                <a:gd name="connsiteY60" fmla="*/ 430528 h 832119"/>
                <a:gd name="connsiteX61" fmla="*/ 582439 w 1107677"/>
                <a:gd name="connsiteY61" fmla="*/ 409403 h 832119"/>
                <a:gd name="connsiteX62" fmla="*/ 573386 w 1107677"/>
                <a:gd name="connsiteY62" fmla="*/ 400350 h 832119"/>
                <a:gd name="connsiteX63" fmla="*/ 579421 w 1107677"/>
                <a:gd name="connsiteY63" fmla="*/ 391296 h 832119"/>
                <a:gd name="connsiteX64" fmla="*/ 627707 w 1107677"/>
                <a:gd name="connsiteY64" fmla="*/ 382243 h 832119"/>
                <a:gd name="connsiteX65" fmla="*/ 666938 w 1107677"/>
                <a:gd name="connsiteY65" fmla="*/ 364136 h 832119"/>
                <a:gd name="connsiteX66" fmla="*/ 854043 w 1107677"/>
                <a:gd name="connsiteY66" fmla="*/ 279637 h 832119"/>
                <a:gd name="connsiteX67" fmla="*/ 1048742 w 1107677"/>
                <a:gd name="connsiteY67" fmla="*/ 248875 h 832119"/>
                <a:gd name="connsiteX68" fmla="*/ 1062273 w 1107677"/>
                <a:gd name="connsiteY68" fmla="*/ 146853 h 832119"/>
                <a:gd name="connsiteX69" fmla="*/ 935524 w 1107677"/>
                <a:gd name="connsiteY69" fmla="*/ 306797 h 832119"/>
                <a:gd name="connsiteX70" fmla="*/ 840512 w 1107677"/>
                <a:gd name="connsiteY70" fmla="*/ 547663 h 832119"/>
                <a:gd name="connsiteX71" fmla="*/ 738393 w 1107677"/>
                <a:gd name="connsiteY71" fmla="*/ 665358 h 832119"/>
                <a:gd name="connsiteX72" fmla="*/ 302464 w 1107677"/>
                <a:gd name="connsiteY72" fmla="*/ 818683 h 832119"/>
                <a:gd name="connsiteX0" fmla="*/ 0 w 1109511"/>
                <a:gd name="connsiteY0" fmla="*/ 527098 h 832119"/>
                <a:gd name="connsiteX1" fmla="*/ 138819 w 1109511"/>
                <a:gd name="connsiteY1" fmla="*/ 385261 h 832119"/>
                <a:gd name="connsiteX2" fmla="*/ 162962 w 1109511"/>
                <a:gd name="connsiteY2" fmla="*/ 336975 h 832119"/>
                <a:gd name="connsiteX3" fmla="*/ 178051 w 1109511"/>
                <a:gd name="connsiteY3" fmla="*/ 306797 h 832119"/>
                <a:gd name="connsiteX4" fmla="*/ 146972 w 1109511"/>
                <a:gd name="connsiteY4" fmla="*/ 35121 h 832119"/>
                <a:gd name="connsiteX5" fmla="*/ 193140 w 1109511"/>
                <a:gd name="connsiteY5" fmla="*/ 324904 h 832119"/>
                <a:gd name="connsiteX6" fmla="*/ 199176 w 1109511"/>
                <a:gd name="connsiteY6" fmla="*/ 367154 h 832119"/>
                <a:gd name="connsiteX7" fmla="*/ 202194 w 1109511"/>
                <a:gd name="connsiteY7" fmla="*/ 424492 h 832119"/>
                <a:gd name="connsiteX8" fmla="*/ 205212 w 1109511"/>
                <a:gd name="connsiteY8" fmla="*/ 454670 h 832119"/>
                <a:gd name="connsiteX9" fmla="*/ 208229 w 1109511"/>
                <a:gd name="connsiteY9" fmla="*/ 548223 h 832119"/>
                <a:gd name="connsiteX10" fmla="*/ 112560 w 1109511"/>
                <a:gd name="connsiteY10" fmla="*/ 819245 h 832119"/>
                <a:gd name="connsiteX11" fmla="*/ 184087 w 1109511"/>
                <a:gd name="connsiteY11" fmla="*/ 557276 h 832119"/>
                <a:gd name="connsiteX12" fmla="*/ 193140 w 1109511"/>
                <a:gd name="connsiteY12" fmla="*/ 518045 h 832119"/>
                <a:gd name="connsiteX13" fmla="*/ 199176 w 1109511"/>
                <a:gd name="connsiteY13" fmla="*/ 496920 h 832119"/>
                <a:gd name="connsiteX14" fmla="*/ 205212 w 1109511"/>
                <a:gd name="connsiteY14" fmla="*/ 487867 h 832119"/>
                <a:gd name="connsiteX15" fmla="*/ 214265 w 1109511"/>
                <a:gd name="connsiteY15" fmla="*/ 493902 h 832119"/>
                <a:gd name="connsiteX16" fmla="*/ 226336 w 1109511"/>
                <a:gd name="connsiteY16" fmla="*/ 524080 h 832119"/>
                <a:gd name="connsiteX17" fmla="*/ 232372 w 1109511"/>
                <a:gd name="connsiteY17" fmla="*/ 536152 h 832119"/>
                <a:gd name="connsiteX18" fmla="*/ 241425 w 1109511"/>
                <a:gd name="connsiteY18" fmla="*/ 560294 h 832119"/>
                <a:gd name="connsiteX19" fmla="*/ 250479 w 1109511"/>
                <a:gd name="connsiteY19" fmla="*/ 581419 h 832119"/>
                <a:gd name="connsiteX20" fmla="*/ 262550 w 1109511"/>
                <a:gd name="connsiteY20" fmla="*/ 587455 h 832119"/>
                <a:gd name="connsiteX21" fmla="*/ 289711 w 1109511"/>
                <a:gd name="connsiteY21" fmla="*/ 539169 h 832119"/>
                <a:gd name="connsiteX22" fmla="*/ 295746 w 1109511"/>
                <a:gd name="connsiteY22" fmla="*/ 530116 h 832119"/>
                <a:gd name="connsiteX23" fmla="*/ 298764 w 1109511"/>
                <a:gd name="connsiteY23" fmla="*/ 512009 h 832119"/>
                <a:gd name="connsiteX24" fmla="*/ 292728 w 1109511"/>
                <a:gd name="connsiteY24" fmla="*/ 499938 h 832119"/>
                <a:gd name="connsiteX25" fmla="*/ 301782 w 1109511"/>
                <a:gd name="connsiteY25" fmla="*/ 530116 h 832119"/>
                <a:gd name="connsiteX26" fmla="*/ 310835 w 1109511"/>
                <a:gd name="connsiteY26" fmla="*/ 539169 h 832119"/>
                <a:gd name="connsiteX27" fmla="*/ 319889 w 1109511"/>
                <a:gd name="connsiteY27" fmla="*/ 536152 h 832119"/>
                <a:gd name="connsiteX28" fmla="*/ 331960 w 1109511"/>
                <a:gd name="connsiteY28" fmla="*/ 515027 h 832119"/>
                <a:gd name="connsiteX29" fmla="*/ 344031 w 1109511"/>
                <a:gd name="connsiteY29" fmla="*/ 487867 h 832119"/>
                <a:gd name="connsiteX30" fmla="*/ 359120 w 1109511"/>
                <a:gd name="connsiteY30" fmla="*/ 460706 h 832119"/>
                <a:gd name="connsiteX31" fmla="*/ 365156 w 1109511"/>
                <a:gd name="connsiteY31" fmla="*/ 493902 h 832119"/>
                <a:gd name="connsiteX32" fmla="*/ 374210 w 1109511"/>
                <a:gd name="connsiteY32" fmla="*/ 499938 h 832119"/>
                <a:gd name="connsiteX33" fmla="*/ 389299 w 1109511"/>
                <a:gd name="connsiteY33" fmla="*/ 493902 h 832119"/>
                <a:gd name="connsiteX34" fmla="*/ 398352 w 1109511"/>
                <a:gd name="connsiteY34" fmla="*/ 490884 h 832119"/>
                <a:gd name="connsiteX35" fmla="*/ 401370 w 1109511"/>
                <a:gd name="connsiteY35" fmla="*/ 478813 h 832119"/>
                <a:gd name="connsiteX36" fmla="*/ 407406 w 1109511"/>
                <a:gd name="connsiteY36" fmla="*/ 469760 h 832119"/>
                <a:gd name="connsiteX37" fmla="*/ 410423 w 1109511"/>
                <a:gd name="connsiteY37" fmla="*/ 460706 h 832119"/>
                <a:gd name="connsiteX38" fmla="*/ 425513 w 1109511"/>
                <a:gd name="connsiteY38" fmla="*/ 484849 h 832119"/>
                <a:gd name="connsiteX39" fmla="*/ 440602 w 1109511"/>
                <a:gd name="connsiteY39" fmla="*/ 457688 h 832119"/>
                <a:gd name="connsiteX40" fmla="*/ 452673 w 1109511"/>
                <a:gd name="connsiteY40" fmla="*/ 436564 h 832119"/>
                <a:gd name="connsiteX41" fmla="*/ 470780 w 1109511"/>
                <a:gd name="connsiteY41" fmla="*/ 379225 h 832119"/>
                <a:gd name="connsiteX42" fmla="*/ 485869 w 1109511"/>
                <a:gd name="connsiteY42" fmla="*/ 346029 h 832119"/>
                <a:gd name="connsiteX43" fmla="*/ 497940 w 1109511"/>
                <a:gd name="connsiteY43" fmla="*/ 285672 h 832119"/>
                <a:gd name="connsiteX44" fmla="*/ 500958 w 1109511"/>
                <a:gd name="connsiteY44" fmla="*/ 231352 h 832119"/>
                <a:gd name="connsiteX45" fmla="*/ 506994 w 1109511"/>
                <a:gd name="connsiteY45" fmla="*/ 198156 h 832119"/>
                <a:gd name="connsiteX46" fmla="*/ 513029 w 1109511"/>
                <a:gd name="connsiteY46" fmla="*/ 183067 h 832119"/>
                <a:gd name="connsiteX47" fmla="*/ 513029 w 1109511"/>
                <a:gd name="connsiteY47" fmla="*/ 515027 h 832119"/>
                <a:gd name="connsiteX48" fmla="*/ 525101 w 1109511"/>
                <a:gd name="connsiteY48" fmla="*/ 563312 h 832119"/>
                <a:gd name="connsiteX49" fmla="*/ 531136 w 1109511"/>
                <a:gd name="connsiteY49" fmla="*/ 581419 h 832119"/>
                <a:gd name="connsiteX50" fmla="*/ 534154 w 1109511"/>
                <a:gd name="connsiteY50" fmla="*/ 593490 h 832119"/>
                <a:gd name="connsiteX51" fmla="*/ 543208 w 1109511"/>
                <a:gd name="connsiteY51" fmla="*/ 614615 h 832119"/>
                <a:gd name="connsiteX52" fmla="*/ 558297 w 1109511"/>
                <a:gd name="connsiteY52" fmla="*/ 668936 h 832119"/>
                <a:gd name="connsiteX53" fmla="*/ 555279 w 1109511"/>
                <a:gd name="connsiteY53" fmla="*/ 560294 h 832119"/>
                <a:gd name="connsiteX54" fmla="*/ 552261 w 1109511"/>
                <a:gd name="connsiteY54" fmla="*/ 466742 h 832119"/>
                <a:gd name="connsiteX55" fmla="*/ 549243 w 1109511"/>
                <a:gd name="connsiteY55" fmla="*/ 406385 h 832119"/>
                <a:gd name="connsiteX56" fmla="*/ 543208 w 1109511"/>
                <a:gd name="connsiteY56" fmla="*/ 394314 h 832119"/>
                <a:gd name="connsiteX57" fmla="*/ 540190 w 1109511"/>
                <a:gd name="connsiteY57" fmla="*/ 385261 h 832119"/>
                <a:gd name="connsiteX58" fmla="*/ 540190 w 1109511"/>
                <a:gd name="connsiteY58" fmla="*/ 430528 h 832119"/>
                <a:gd name="connsiteX59" fmla="*/ 555279 w 1109511"/>
                <a:gd name="connsiteY59" fmla="*/ 433546 h 832119"/>
                <a:gd name="connsiteX60" fmla="*/ 573386 w 1109511"/>
                <a:gd name="connsiteY60" fmla="*/ 430528 h 832119"/>
                <a:gd name="connsiteX61" fmla="*/ 582439 w 1109511"/>
                <a:gd name="connsiteY61" fmla="*/ 409403 h 832119"/>
                <a:gd name="connsiteX62" fmla="*/ 573386 w 1109511"/>
                <a:gd name="connsiteY62" fmla="*/ 400350 h 832119"/>
                <a:gd name="connsiteX63" fmla="*/ 579421 w 1109511"/>
                <a:gd name="connsiteY63" fmla="*/ 391296 h 832119"/>
                <a:gd name="connsiteX64" fmla="*/ 627707 w 1109511"/>
                <a:gd name="connsiteY64" fmla="*/ 382243 h 832119"/>
                <a:gd name="connsiteX65" fmla="*/ 666938 w 1109511"/>
                <a:gd name="connsiteY65" fmla="*/ 364136 h 832119"/>
                <a:gd name="connsiteX66" fmla="*/ 854043 w 1109511"/>
                <a:gd name="connsiteY66" fmla="*/ 279637 h 832119"/>
                <a:gd name="connsiteX67" fmla="*/ 1048742 w 1109511"/>
                <a:gd name="connsiteY67" fmla="*/ 248875 h 832119"/>
                <a:gd name="connsiteX68" fmla="*/ 1062273 w 1109511"/>
                <a:gd name="connsiteY68" fmla="*/ 146853 h 832119"/>
                <a:gd name="connsiteX69" fmla="*/ 935524 w 1109511"/>
                <a:gd name="connsiteY69" fmla="*/ 306797 h 832119"/>
                <a:gd name="connsiteX70" fmla="*/ 840512 w 1109511"/>
                <a:gd name="connsiteY70" fmla="*/ 547663 h 832119"/>
                <a:gd name="connsiteX71" fmla="*/ 738393 w 1109511"/>
                <a:gd name="connsiteY71" fmla="*/ 665358 h 832119"/>
                <a:gd name="connsiteX72" fmla="*/ 302464 w 1109511"/>
                <a:gd name="connsiteY72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32372 w 1121774"/>
                <a:gd name="connsiteY17" fmla="*/ 536152 h 832119"/>
                <a:gd name="connsiteX18" fmla="*/ 241425 w 1121774"/>
                <a:gd name="connsiteY18" fmla="*/ 560294 h 832119"/>
                <a:gd name="connsiteX19" fmla="*/ 250479 w 1121774"/>
                <a:gd name="connsiteY19" fmla="*/ 581419 h 832119"/>
                <a:gd name="connsiteX20" fmla="*/ 262550 w 1121774"/>
                <a:gd name="connsiteY20" fmla="*/ 587455 h 832119"/>
                <a:gd name="connsiteX21" fmla="*/ 289711 w 1121774"/>
                <a:gd name="connsiteY21" fmla="*/ 539169 h 832119"/>
                <a:gd name="connsiteX22" fmla="*/ 295746 w 1121774"/>
                <a:gd name="connsiteY22" fmla="*/ 530116 h 832119"/>
                <a:gd name="connsiteX23" fmla="*/ 298764 w 1121774"/>
                <a:gd name="connsiteY23" fmla="*/ 512009 h 832119"/>
                <a:gd name="connsiteX24" fmla="*/ 292728 w 1121774"/>
                <a:gd name="connsiteY24" fmla="*/ 499938 h 832119"/>
                <a:gd name="connsiteX25" fmla="*/ 301782 w 1121774"/>
                <a:gd name="connsiteY25" fmla="*/ 530116 h 832119"/>
                <a:gd name="connsiteX26" fmla="*/ 310835 w 1121774"/>
                <a:gd name="connsiteY26" fmla="*/ 539169 h 832119"/>
                <a:gd name="connsiteX27" fmla="*/ 319889 w 1121774"/>
                <a:gd name="connsiteY27" fmla="*/ 536152 h 832119"/>
                <a:gd name="connsiteX28" fmla="*/ 331960 w 1121774"/>
                <a:gd name="connsiteY28" fmla="*/ 515027 h 832119"/>
                <a:gd name="connsiteX29" fmla="*/ 344031 w 1121774"/>
                <a:gd name="connsiteY29" fmla="*/ 487867 h 832119"/>
                <a:gd name="connsiteX30" fmla="*/ 359120 w 1121774"/>
                <a:gd name="connsiteY30" fmla="*/ 460706 h 832119"/>
                <a:gd name="connsiteX31" fmla="*/ 365156 w 1121774"/>
                <a:gd name="connsiteY31" fmla="*/ 493902 h 832119"/>
                <a:gd name="connsiteX32" fmla="*/ 374210 w 1121774"/>
                <a:gd name="connsiteY32" fmla="*/ 499938 h 832119"/>
                <a:gd name="connsiteX33" fmla="*/ 389299 w 1121774"/>
                <a:gd name="connsiteY33" fmla="*/ 493902 h 832119"/>
                <a:gd name="connsiteX34" fmla="*/ 398352 w 1121774"/>
                <a:gd name="connsiteY34" fmla="*/ 490884 h 832119"/>
                <a:gd name="connsiteX35" fmla="*/ 401370 w 1121774"/>
                <a:gd name="connsiteY35" fmla="*/ 478813 h 832119"/>
                <a:gd name="connsiteX36" fmla="*/ 407406 w 1121774"/>
                <a:gd name="connsiteY36" fmla="*/ 469760 h 832119"/>
                <a:gd name="connsiteX37" fmla="*/ 410423 w 1121774"/>
                <a:gd name="connsiteY37" fmla="*/ 460706 h 832119"/>
                <a:gd name="connsiteX38" fmla="*/ 425513 w 1121774"/>
                <a:gd name="connsiteY38" fmla="*/ 484849 h 832119"/>
                <a:gd name="connsiteX39" fmla="*/ 440602 w 1121774"/>
                <a:gd name="connsiteY39" fmla="*/ 457688 h 832119"/>
                <a:gd name="connsiteX40" fmla="*/ 452673 w 1121774"/>
                <a:gd name="connsiteY40" fmla="*/ 436564 h 832119"/>
                <a:gd name="connsiteX41" fmla="*/ 470780 w 1121774"/>
                <a:gd name="connsiteY41" fmla="*/ 379225 h 832119"/>
                <a:gd name="connsiteX42" fmla="*/ 485869 w 1121774"/>
                <a:gd name="connsiteY42" fmla="*/ 346029 h 832119"/>
                <a:gd name="connsiteX43" fmla="*/ 497940 w 1121774"/>
                <a:gd name="connsiteY43" fmla="*/ 285672 h 832119"/>
                <a:gd name="connsiteX44" fmla="*/ 500958 w 1121774"/>
                <a:gd name="connsiteY44" fmla="*/ 231352 h 832119"/>
                <a:gd name="connsiteX45" fmla="*/ 506994 w 1121774"/>
                <a:gd name="connsiteY45" fmla="*/ 198156 h 832119"/>
                <a:gd name="connsiteX46" fmla="*/ 513029 w 1121774"/>
                <a:gd name="connsiteY46" fmla="*/ 183067 h 832119"/>
                <a:gd name="connsiteX47" fmla="*/ 513029 w 1121774"/>
                <a:gd name="connsiteY47" fmla="*/ 515027 h 832119"/>
                <a:gd name="connsiteX48" fmla="*/ 525101 w 1121774"/>
                <a:gd name="connsiteY48" fmla="*/ 563312 h 832119"/>
                <a:gd name="connsiteX49" fmla="*/ 531136 w 1121774"/>
                <a:gd name="connsiteY49" fmla="*/ 581419 h 832119"/>
                <a:gd name="connsiteX50" fmla="*/ 534154 w 1121774"/>
                <a:gd name="connsiteY50" fmla="*/ 593490 h 832119"/>
                <a:gd name="connsiteX51" fmla="*/ 543208 w 1121774"/>
                <a:gd name="connsiteY51" fmla="*/ 614615 h 832119"/>
                <a:gd name="connsiteX52" fmla="*/ 558297 w 1121774"/>
                <a:gd name="connsiteY52" fmla="*/ 668936 h 832119"/>
                <a:gd name="connsiteX53" fmla="*/ 555279 w 1121774"/>
                <a:gd name="connsiteY53" fmla="*/ 560294 h 832119"/>
                <a:gd name="connsiteX54" fmla="*/ 552261 w 1121774"/>
                <a:gd name="connsiteY54" fmla="*/ 466742 h 832119"/>
                <a:gd name="connsiteX55" fmla="*/ 549243 w 1121774"/>
                <a:gd name="connsiteY55" fmla="*/ 406385 h 832119"/>
                <a:gd name="connsiteX56" fmla="*/ 543208 w 1121774"/>
                <a:gd name="connsiteY56" fmla="*/ 394314 h 832119"/>
                <a:gd name="connsiteX57" fmla="*/ 540190 w 1121774"/>
                <a:gd name="connsiteY57" fmla="*/ 385261 h 832119"/>
                <a:gd name="connsiteX58" fmla="*/ 540190 w 1121774"/>
                <a:gd name="connsiteY58" fmla="*/ 430528 h 832119"/>
                <a:gd name="connsiteX59" fmla="*/ 555279 w 1121774"/>
                <a:gd name="connsiteY59" fmla="*/ 433546 h 832119"/>
                <a:gd name="connsiteX60" fmla="*/ 573386 w 1121774"/>
                <a:gd name="connsiteY60" fmla="*/ 430528 h 832119"/>
                <a:gd name="connsiteX61" fmla="*/ 582439 w 1121774"/>
                <a:gd name="connsiteY61" fmla="*/ 409403 h 832119"/>
                <a:gd name="connsiteX62" fmla="*/ 573386 w 1121774"/>
                <a:gd name="connsiteY62" fmla="*/ 400350 h 832119"/>
                <a:gd name="connsiteX63" fmla="*/ 579421 w 1121774"/>
                <a:gd name="connsiteY63" fmla="*/ 391296 h 832119"/>
                <a:gd name="connsiteX64" fmla="*/ 627707 w 1121774"/>
                <a:gd name="connsiteY64" fmla="*/ 382243 h 832119"/>
                <a:gd name="connsiteX65" fmla="*/ 666938 w 1121774"/>
                <a:gd name="connsiteY65" fmla="*/ 364136 h 832119"/>
                <a:gd name="connsiteX66" fmla="*/ 854043 w 1121774"/>
                <a:gd name="connsiteY66" fmla="*/ 279637 h 832119"/>
                <a:gd name="connsiteX67" fmla="*/ 1048742 w 1121774"/>
                <a:gd name="connsiteY67" fmla="*/ 248875 h 832119"/>
                <a:gd name="connsiteX68" fmla="*/ 1062273 w 1121774"/>
                <a:gd name="connsiteY68" fmla="*/ 146853 h 832119"/>
                <a:gd name="connsiteX69" fmla="*/ 935524 w 1121774"/>
                <a:gd name="connsiteY69" fmla="*/ 306797 h 832119"/>
                <a:gd name="connsiteX70" fmla="*/ 840512 w 1121774"/>
                <a:gd name="connsiteY70" fmla="*/ 547663 h 832119"/>
                <a:gd name="connsiteX71" fmla="*/ 738393 w 1121774"/>
                <a:gd name="connsiteY71" fmla="*/ 665358 h 832119"/>
                <a:gd name="connsiteX72" fmla="*/ 302464 w 1121774"/>
                <a:gd name="connsiteY72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31960 w 1121774"/>
                <a:gd name="connsiteY27" fmla="*/ 515027 h 832119"/>
                <a:gd name="connsiteX28" fmla="*/ 344031 w 1121774"/>
                <a:gd name="connsiteY28" fmla="*/ 487867 h 832119"/>
                <a:gd name="connsiteX29" fmla="*/ 359120 w 1121774"/>
                <a:gd name="connsiteY29" fmla="*/ 460706 h 832119"/>
                <a:gd name="connsiteX30" fmla="*/ 365156 w 1121774"/>
                <a:gd name="connsiteY30" fmla="*/ 493902 h 832119"/>
                <a:gd name="connsiteX31" fmla="*/ 374210 w 1121774"/>
                <a:gd name="connsiteY31" fmla="*/ 499938 h 832119"/>
                <a:gd name="connsiteX32" fmla="*/ 389299 w 1121774"/>
                <a:gd name="connsiteY32" fmla="*/ 493902 h 832119"/>
                <a:gd name="connsiteX33" fmla="*/ 398352 w 1121774"/>
                <a:gd name="connsiteY33" fmla="*/ 490884 h 832119"/>
                <a:gd name="connsiteX34" fmla="*/ 401370 w 1121774"/>
                <a:gd name="connsiteY34" fmla="*/ 478813 h 832119"/>
                <a:gd name="connsiteX35" fmla="*/ 407406 w 1121774"/>
                <a:gd name="connsiteY35" fmla="*/ 469760 h 832119"/>
                <a:gd name="connsiteX36" fmla="*/ 410423 w 1121774"/>
                <a:gd name="connsiteY36" fmla="*/ 460706 h 832119"/>
                <a:gd name="connsiteX37" fmla="*/ 425513 w 1121774"/>
                <a:gd name="connsiteY37" fmla="*/ 484849 h 832119"/>
                <a:gd name="connsiteX38" fmla="*/ 440602 w 1121774"/>
                <a:gd name="connsiteY38" fmla="*/ 457688 h 832119"/>
                <a:gd name="connsiteX39" fmla="*/ 452673 w 1121774"/>
                <a:gd name="connsiteY39" fmla="*/ 436564 h 832119"/>
                <a:gd name="connsiteX40" fmla="*/ 470780 w 1121774"/>
                <a:gd name="connsiteY40" fmla="*/ 379225 h 832119"/>
                <a:gd name="connsiteX41" fmla="*/ 485869 w 1121774"/>
                <a:gd name="connsiteY41" fmla="*/ 346029 h 832119"/>
                <a:gd name="connsiteX42" fmla="*/ 497940 w 1121774"/>
                <a:gd name="connsiteY42" fmla="*/ 285672 h 832119"/>
                <a:gd name="connsiteX43" fmla="*/ 500958 w 1121774"/>
                <a:gd name="connsiteY43" fmla="*/ 231352 h 832119"/>
                <a:gd name="connsiteX44" fmla="*/ 506994 w 1121774"/>
                <a:gd name="connsiteY44" fmla="*/ 198156 h 832119"/>
                <a:gd name="connsiteX45" fmla="*/ 513029 w 1121774"/>
                <a:gd name="connsiteY45" fmla="*/ 183067 h 832119"/>
                <a:gd name="connsiteX46" fmla="*/ 513029 w 1121774"/>
                <a:gd name="connsiteY46" fmla="*/ 515027 h 832119"/>
                <a:gd name="connsiteX47" fmla="*/ 525101 w 1121774"/>
                <a:gd name="connsiteY47" fmla="*/ 563312 h 832119"/>
                <a:gd name="connsiteX48" fmla="*/ 531136 w 1121774"/>
                <a:gd name="connsiteY48" fmla="*/ 581419 h 832119"/>
                <a:gd name="connsiteX49" fmla="*/ 534154 w 1121774"/>
                <a:gd name="connsiteY49" fmla="*/ 593490 h 832119"/>
                <a:gd name="connsiteX50" fmla="*/ 543208 w 1121774"/>
                <a:gd name="connsiteY50" fmla="*/ 614615 h 832119"/>
                <a:gd name="connsiteX51" fmla="*/ 558297 w 1121774"/>
                <a:gd name="connsiteY51" fmla="*/ 668936 h 832119"/>
                <a:gd name="connsiteX52" fmla="*/ 555279 w 1121774"/>
                <a:gd name="connsiteY52" fmla="*/ 560294 h 832119"/>
                <a:gd name="connsiteX53" fmla="*/ 552261 w 1121774"/>
                <a:gd name="connsiteY53" fmla="*/ 466742 h 832119"/>
                <a:gd name="connsiteX54" fmla="*/ 549243 w 1121774"/>
                <a:gd name="connsiteY54" fmla="*/ 406385 h 832119"/>
                <a:gd name="connsiteX55" fmla="*/ 543208 w 1121774"/>
                <a:gd name="connsiteY55" fmla="*/ 394314 h 832119"/>
                <a:gd name="connsiteX56" fmla="*/ 540190 w 1121774"/>
                <a:gd name="connsiteY56" fmla="*/ 385261 h 832119"/>
                <a:gd name="connsiteX57" fmla="*/ 540190 w 1121774"/>
                <a:gd name="connsiteY57" fmla="*/ 430528 h 832119"/>
                <a:gd name="connsiteX58" fmla="*/ 555279 w 1121774"/>
                <a:gd name="connsiteY58" fmla="*/ 433546 h 832119"/>
                <a:gd name="connsiteX59" fmla="*/ 573386 w 1121774"/>
                <a:gd name="connsiteY59" fmla="*/ 430528 h 832119"/>
                <a:gd name="connsiteX60" fmla="*/ 582439 w 1121774"/>
                <a:gd name="connsiteY60" fmla="*/ 409403 h 832119"/>
                <a:gd name="connsiteX61" fmla="*/ 573386 w 1121774"/>
                <a:gd name="connsiteY61" fmla="*/ 400350 h 832119"/>
                <a:gd name="connsiteX62" fmla="*/ 579421 w 1121774"/>
                <a:gd name="connsiteY62" fmla="*/ 391296 h 832119"/>
                <a:gd name="connsiteX63" fmla="*/ 627707 w 1121774"/>
                <a:gd name="connsiteY63" fmla="*/ 382243 h 832119"/>
                <a:gd name="connsiteX64" fmla="*/ 666938 w 1121774"/>
                <a:gd name="connsiteY64" fmla="*/ 364136 h 832119"/>
                <a:gd name="connsiteX65" fmla="*/ 854043 w 1121774"/>
                <a:gd name="connsiteY65" fmla="*/ 279637 h 832119"/>
                <a:gd name="connsiteX66" fmla="*/ 1048742 w 1121774"/>
                <a:gd name="connsiteY66" fmla="*/ 248875 h 832119"/>
                <a:gd name="connsiteX67" fmla="*/ 1062273 w 1121774"/>
                <a:gd name="connsiteY67" fmla="*/ 146853 h 832119"/>
                <a:gd name="connsiteX68" fmla="*/ 935524 w 1121774"/>
                <a:gd name="connsiteY68" fmla="*/ 306797 h 832119"/>
                <a:gd name="connsiteX69" fmla="*/ 840512 w 1121774"/>
                <a:gd name="connsiteY69" fmla="*/ 547663 h 832119"/>
                <a:gd name="connsiteX70" fmla="*/ 738393 w 1121774"/>
                <a:gd name="connsiteY70" fmla="*/ 665358 h 832119"/>
                <a:gd name="connsiteX71" fmla="*/ 302464 w 1121774"/>
                <a:gd name="connsiteY71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65156 w 1121774"/>
                <a:gd name="connsiteY29" fmla="*/ 493902 h 832119"/>
                <a:gd name="connsiteX30" fmla="*/ 374210 w 1121774"/>
                <a:gd name="connsiteY30" fmla="*/ 499938 h 832119"/>
                <a:gd name="connsiteX31" fmla="*/ 389299 w 1121774"/>
                <a:gd name="connsiteY31" fmla="*/ 493902 h 832119"/>
                <a:gd name="connsiteX32" fmla="*/ 398352 w 1121774"/>
                <a:gd name="connsiteY32" fmla="*/ 490884 h 832119"/>
                <a:gd name="connsiteX33" fmla="*/ 401370 w 1121774"/>
                <a:gd name="connsiteY33" fmla="*/ 478813 h 832119"/>
                <a:gd name="connsiteX34" fmla="*/ 407406 w 1121774"/>
                <a:gd name="connsiteY34" fmla="*/ 469760 h 832119"/>
                <a:gd name="connsiteX35" fmla="*/ 410423 w 1121774"/>
                <a:gd name="connsiteY35" fmla="*/ 460706 h 832119"/>
                <a:gd name="connsiteX36" fmla="*/ 425513 w 1121774"/>
                <a:gd name="connsiteY36" fmla="*/ 484849 h 832119"/>
                <a:gd name="connsiteX37" fmla="*/ 440602 w 1121774"/>
                <a:gd name="connsiteY37" fmla="*/ 457688 h 832119"/>
                <a:gd name="connsiteX38" fmla="*/ 452673 w 1121774"/>
                <a:gd name="connsiteY38" fmla="*/ 436564 h 832119"/>
                <a:gd name="connsiteX39" fmla="*/ 470780 w 1121774"/>
                <a:gd name="connsiteY39" fmla="*/ 379225 h 832119"/>
                <a:gd name="connsiteX40" fmla="*/ 485869 w 1121774"/>
                <a:gd name="connsiteY40" fmla="*/ 346029 h 832119"/>
                <a:gd name="connsiteX41" fmla="*/ 497940 w 1121774"/>
                <a:gd name="connsiteY41" fmla="*/ 285672 h 832119"/>
                <a:gd name="connsiteX42" fmla="*/ 500958 w 1121774"/>
                <a:gd name="connsiteY42" fmla="*/ 231352 h 832119"/>
                <a:gd name="connsiteX43" fmla="*/ 506994 w 1121774"/>
                <a:gd name="connsiteY43" fmla="*/ 198156 h 832119"/>
                <a:gd name="connsiteX44" fmla="*/ 513029 w 1121774"/>
                <a:gd name="connsiteY44" fmla="*/ 183067 h 832119"/>
                <a:gd name="connsiteX45" fmla="*/ 513029 w 1121774"/>
                <a:gd name="connsiteY45" fmla="*/ 515027 h 832119"/>
                <a:gd name="connsiteX46" fmla="*/ 525101 w 1121774"/>
                <a:gd name="connsiteY46" fmla="*/ 563312 h 832119"/>
                <a:gd name="connsiteX47" fmla="*/ 531136 w 1121774"/>
                <a:gd name="connsiteY47" fmla="*/ 581419 h 832119"/>
                <a:gd name="connsiteX48" fmla="*/ 534154 w 1121774"/>
                <a:gd name="connsiteY48" fmla="*/ 593490 h 832119"/>
                <a:gd name="connsiteX49" fmla="*/ 543208 w 1121774"/>
                <a:gd name="connsiteY49" fmla="*/ 614615 h 832119"/>
                <a:gd name="connsiteX50" fmla="*/ 558297 w 1121774"/>
                <a:gd name="connsiteY50" fmla="*/ 668936 h 832119"/>
                <a:gd name="connsiteX51" fmla="*/ 555279 w 1121774"/>
                <a:gd name="connsiteY51" fmla="*/ 560294 h 832119"/>
                <a:gd name="connsiteX52" fmla="*/ 552261 w 1121774"/>
                <a:gd name="connsiteY52" fmla="*/ 466742 h 832119"/>
                <a:gd name="connsiteX53" fmla="*/ 549243 w 1121774"/>
                <a:gd name="connsiteY53" fmla="*/ 406385 h 832119"/>
                <a:gd name="connsiteX54" fmla="*/ 543208 w 1121774"/>
                <a:gd name="connsiteY54" fmla="*/ 394314 h 832119"/>
                <a:gd name="connsiteX55" fmla="*/ 540190 w 1121774"/>
                <a:gd name="connsiteY55" fmla="*/ 385261 h 832119"/>
                <a:gd name="connsiteX56" fmla="*/ 540190 w 1121774"/>
                <a:gd name="connsiteY56" fmla="*/ 430528 h 832119"/>
                <a:gd name="connsiteX57" fmla="*/ 555279 w 1121774"/>
                <a:gd name="connsiteY57" fmla="*/ 433546 h 832119"/>
                <a:gd name="connsiteX58" fmla="*/ 573386 w 1121774"/>
                <a:gd name="connsiteY58" fmla="*/ 430528 h 832119"/>
                <a:gd name="connsiteX59" fmla="*/ 582439 w 1121774"/>
                <a:gd name="connsiteY59" fmla="*/ 409403 h 832119"/>
                <a:gd name="connsiteX60" fmla="*/ 573386 w 1121774"/>
                <a:gd name="connsiteY60" fmla="*/ 400350 h 832119"/>
                <a:gd name="connsiteX61" fmla="*/ 579421 w 1121774"/>
                <a:gd name="connsiteY61" fmla="*/ 391296 h 832119"/>
                <a:gd name="connsiteX62" fmla="*/ 627707 w 1121774"/>
                <a:gd name="connsiteY62" fmla="*/ 382243 h 832119"/>
                <a:gd name="connsiteX63" fmla="*/ 666938 w 1121774"/>
                <a:gd name="connsiteY63" fmla="*/ 364136 h 832119"/>
                <a:gd name="connsiteX64" fmla="*/ 854043 w 1121774"/>
                <a:gd name="connsiteY64" fmla="*/ 279637 h 832119"/>
                <a:gd name="connsiteX65" fmla="*/ 1048742 w 1121774"/>
                <a:gd name="connsiteY65" fmla="*/ 248875 h 832119"/>
                <a:gd name="connsiteX66" fmla="*/ 1062273 w 1121774"/>
                <a:gd name="connsiteY66" fmla="*/ 146853 h 832119"/>
                <a:gd name="connsiteX67" fmla="*/ 935524 w 1121774"/>
                <a:gd name="connsiteY67" fmla="*/ 306797 h 832119"/>
                <a:gd name="connsiteX68" fmla="*/ 840512 w 1121774"/>
                <a:gd name="connsiteY68" fmla="*/ 547663 h 832119"/>
                <a:gd name="connsiteX69" fmla="*/ 738393 w 1121774"/>
                <a:gd name="connsiteY69" fmla="*/ 665358 h 832119"/>
                <a:gd name="connsiteX70" fmla="*/ 302464 w 1121774"/>
                <a:gd name="connsiteY70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52673 w 1121774"/>
                <a:gd name="connsiteY37" fmla="*/ 436564 h 832119"/>
                <a:gd name="connsiteX38" fmla="*/ 470780 w 1121774"/>
                <a:gd name="connsiteY38" fmla="*/ 379225 h 832119"/>
                <a:gd name="connsiteX39" fmla="*/ 485869 w 1121774"/>
                <a:gd name="connsiteY39" fmla="*/ 346029 h 832119"/>
                <a:gd name="connsiteX40" fmla="*/ 497940 w 1121774"/>
                <a:gd name="connsiteY40" fmla="*/ 285672 h 832119"/>
                <a:gd name="connsiteX41" fmla="*/ 500958 w 1121774"/>
                <a:gd name="connsiteY41" fmla="*/ 231352 h 832119"/>
                <a:gd name="connsiteX42" fmla="*/ 506994 w 1121774"/>
                <a:gd name="connsiteY42" fmla="*/ 198156 h 832119"/>
                <a:gd name="connsiteX43" fmla="*/ 513029 w 1121774"/>
                <a:gd name="connsiteY43" fmla="*/ 183067 h 832119"/>
                <a:gd name="connsiteX44" fmla="*/ 513029 w 1121774"/>
                <a:gd name="connsiteY44" fmla="*/ 515027 h 832119"/>
                <a:gd name="connsiteX45" fmla="*/ 525101 w 1121774"/>
                <a:gd name="connsiteY45" fmla="*/ 563312 h 832119"/>
                <a:gd name="connsiteX46" fmla="*/ 531136 w 1121774"/>
                <a:gd name="connsiteY46" fmla="*/ 581419 h 832119"/>
                <a:gd name="connsiteX47" fmla="*/ 534154 w 1121774"/>
                <a:gd name="connsiteY47" fmla="*/ 593490 h 832119"/>
                <a:gd name="connsiteX48" fmla="*/ 543208 w 1121774"/>
                <a:gd name="connsiteY48" fmla="*/ 614615 h 832119"/>
                <a:gd name="connsiteX49" fmla="*/ 558297 w 1121774"/>
                <a:gd name="connsiteY49" fmla="*/ 668936 h 832119"/>
                <a:gd name="connsiteX50" fmla="*/ 555279 w 1121774"/>
                <a:gd name="connsiteY50" fmla="*/ 560294 h 832119"/>
                <a:gd name="connsiteX51" fmla="*/ 552261 w 1121774"/>
                <a:gd name="connsiteY51" fmla="*/ 466742 h 832119"/>
                <a:gd name="connsiteX52" fmla="*/ 549243 w 1121774"/>
                <a:gd name="connsiteY52" fmla="*/ 406385 h 832119"/>
                <a:gd name="connsiteX53" fmla="*/ 543208 w 1121774"/>
                <a:gd name="connsiteY53" fmla="*/ 394314 h 832119"/>
                <a:gd name="connsiteX54" fmla="*/ 540190 w 1121774"/>
                <a:gd name="connsiteY54" fmla="*/ 385261 h 832119"/>
                <a:gd name="connsiteX55" fmla="*/ 540190 w 1121774"/>
                <a:gd name="connsiteY55" fmla="*/ 430528 h 832119"/>
                <a:gd name="connsiteX56" fmla="*/ 555279 w 1121774"/>
                <a:gd name="connsiteY56" fmla="*/ 433546 h 832119"/>
                <a:gd name="connsiteX57" fmla="*/ 573386 w 1121774"/>
                <a:gd name="connsiteY57" fmla="*/ 430528 h 832119"/>
                <a:gd name="connsiteX58" fmla="*/ 582439 w 1121774"/>
                <a:gd name="connsiteY58" fmla="*/ 409403 h 832119"/>
                <a:gd name="connsiteX59" fmla="*/ 573386 w 1121774"/>
                <a:gd name="connsiteY59" fmla="*/ 400350 h 832119"/>
                <a:gd name="connsiteX60" fmla="*/ 579421 w 1121774"/>
                <a:gd name="connsiteY60" fmla="*/ 391296 h 832119"/>
                <a:gd name="connsiteX61" fmla="*/ 627707 w 1121774"/>
                <a:gd name="connsiteY61" fmla="*/ 382243 h 832119"/>
                <a:gd name="connsiteX62" fmla="*/ 666938 w 1121774"/>
                <a:gd name="connsiteY62" fmla="*/ 364136 h 832119"/>
                <a:gd name="connsiteX63" fmla="*/ 854043 w 1121774"/>
                <a:gd name="connsiteY63" fmla="*/ 279637 h 832119"/>
                <a:gd name="connsiteX64" fmla="*/ 1048742 w 1121774"/>
                <a:gd name="connsiteY64" fmla="*/ 248875 h 832119"/>
                <a:gd name="connsiteX65" fmla="*/ 1062273 w 1121774"/>
                <a:gd name="connsiteY65" fmla="*/ 146853 h 832119"/>
                <a:gd name="connsiteX66" fmla="*/ 935524 w 1121774"/>
                <a:gd name="connsiteY66" fmla="*/ 306797 h 832119"/>
                <a:gd name="connsiteX67" fmla="*/ 840512 w 1121774"/>
                <a:gd name="connsiteY67" fmla="*/ 547663 h 832119"/>
                <a:gd name="connsiteX68" fmla="*/ 738393 w 1121774"/>
                <a:gd name="connsiteY68" fmla="*/ 665358 h 832119"/>
                <a:gd name="connsiteX69" fmla="*/ 302464 w 1121774"/>
                <a:gd name="connsiteY69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85869 w 1121774"/>
                <a:gd name="connsiteY38" fmla="*/ 346029 h 832119"/>
                <a:gd name="connsiteX39" fmla="*/ 497940 w 1121774"/>
                <a:gd name="connsiteY39" fmla="*/ 285672 h 832119"/>
                <a:gd name="connsiteX40" fmla="*/ 500958 w 1121774"/>
                <a:gd name="connsiteY40" fmla="*/ 231352 h 832119"/>
                <a:gd name="connsiteX41" fmla="*/ 506994 w 1121774"/>
                <a:gd name="connsiteY41" fmla="*/ 198156 h 832119"/>
                <a:gd name="connsiteX42" fmla="*/ 513029 w 1121774"/>
                <a:gd name="connsiteY42" fmla="*/ 183067 h 832119"/>
                <a:gd name="connsiteX43" fmla="*/ 513029 w 1121774"/>
                <a:gd name="connsiteY43" fmla="*/ 515027 h 832119"/>
                <a:gd name="connsiteX44" fmla="*/ 525101 w 1121774"/>
                <a:gd name="connsiteY44" fmla="*/ 563312 h 832119"/>
                <a:gd name="connsiteX45" fmla="*/ 531136 w 1121774"/>
                <a:gd name="connsiteY45" fmla="*/ 581419 h 832119"/>
                <a:gd name="connsiteX46" fmla="*/ 534154 w 1121774"/>
                <a:gd name="connsiteY46" fmla="*/ 593490 h 832119"/>
                <a:gd name="connsiteX47" fmla="*/ 543208 w 1121774"/>
                <a:gd name="connsiteY47" fmla="*/ 614615 h 832119"/>
                <a:gd name="connsiteX48" fmla="*/ 558297 w 1121774"/>
                <a:gd name="connsiteY48" fmla="*/ 668936 h 832119"/>
                <a:gd name="connsiteX49" fmla="*/ 555279 w 1121774"/>
                <a:gd name="connsiteY49" fmla="*/ 560294 h 832119"/>
                <a:gd name="connsiteX50" fmla="*/ 552261 w 1121774"/>
                <a:gd name="connsiteY50" fmla="*/ 466742 h 832119"/>
                <a:gd name="connsiteX51" fmla="*/ 549243 w 1121774"/>
                <a:gd name="connsiteY51" fmla="*/ 406385 h 832119"/>
                <a:gd name="connsiteX52" fmla="*/ 543208 w 1121774"/>
                <a:gd name="connsiteY52" fmla="*/ 394314 h 832119"/>
                <a:gd name="connsiteX53" fmla="*/ 540190 w 1121774"/>
                <a:gd name="connsiteY53" fmla="*/ 385261 h 832119"/>
                <a:gd name="connsiteX54" fmla="*/ 540190 w 1121774"/>
                <a:gd name="connsiteY54" fmla="*/ 430528 h 832119"/>
                <a:gd name="connsiteX55" fmla="*/ 555279 w 1121774"/>
                <a:gd name="connsiteY55" fmla="*/ 433546 h 832119"/>
                <a:gd name="connsiteX56" fmla="*/ 573386 w 1121774"/>
                <a:gd name="connsiteY56" fmla="*/ 430528 h 832119"/>
                <a:gd name="connsiteX57" fmla="*/ 582439 w 1121774"/>
                <a:gd name="connsiteY57" fmla="*/ 409403 h 832119"/>
                <a:gd name="connsiteX58" fmla="*/ 573386 w 1121774"/>
                <a:gd name="connsiteY58" fmla="*/ 400350 h 832119"/>
                <a:gd name="connsiteX59" fmla="*/ 579421 w 1121774"/>
                <a:gd name="connsiteY59" fmla="*/ 391296 h 832119"/>
                <a:gd name="connsiteX60" fmla="*/ 627707 w 1121774"/>
                <a:gd name="connsiteY60" fmla="*/ 382243 h 832119"/>
                <a:gd name="connsiteX61" fmla="*/ 666938 w 1121774"/>
                <a:gd name="connsiteY61" fmla="*/ 364136 h 832119"/>
                <a:gd name="connsiteX62" fmla="*/ 854043 w 1121774"/>
                <a:gd name="connsiteY62" fmla="*/ 279637 h 832119"/>
                <a:gd name="connsiteX63" fmla="*/ 1048742 w 1121774"/>
                <a:gd name="connsiteY63" fmla="*/ 248875 h 832119"/>
                <a:gd name="connsiteX64" fmla="*/ 1062273 w 1121774"/>
                <a:gd name="connsiteY64" fmla="*/ 146853 h 832119"/>
                <a:gd name="connsiteX65" fmla="*/ 935524 w 1121774"/>
                <a:gd name="connsiteY65" fmla="*/ 306797 h 832119"/>
                <a:gd name="connsiteX66" fmla="*/ 840512 w 1121774"/>
                <a:gd name="connsiteY66" fmla="*/ 547663 h 832119"/>
                <a:gd name="connsiteX67" fmla="*/ 738393 w 1121774"/>
                <a:gd name="connsiteY67" fmla="*/ 665358 h 832119"/>
                <a:gd name="connsiteX68" fmla="*/ 302464 w 1121774"/>
                <a:gd name="connsiteY68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00958 w 1121774"/>
                <a:gd name="connsiteY39" fmla="*/ 231352 h 832119"/>
                <a:gd name="connsiteX40" fmla="*/ 506994 w 1121774"/>
                <a:gd name="connsiteY40" fmla="*/ 198156 h 832119"/>
                <a:gd name="connsiteX41" fmla="*/ 513029 w 1121774"/>
                <a:gd name="connsiteY41" fmla="*/ 183067 h 832119"/>
                <a:gd name="connsiteX42" fmla="*/ 513029 w 1121774"/>
                <a:gd name="connsiteY42" fmla="*/ 515027 h 832119"/>
                <a:gd name="connsiteX43" fmla="*/ 525101 w 1121774"/>
                <a:gd name="connsiteY43" fmla="*/ 563312 h 832119"/>
                <a:gd name="connsiteX44" fmla="*/ 531136 w 1121774"/>
                <a:gd name="connsiteY44" fmla="*/ 581419 h 832119"/>
                <a:gd name="connsiteX45" fmla="*/ 534154 w 1121774"/>
                <a:gd name="connsiteY45" fmla="*/ 593490 h 832119"/>
                <a:gd name="connsiteX46" fmla="*/ 543208 w 1121774"/>
                <a:gd name="connsiteY46" fmla="*/ 614615 h 832119"/>
                <a:gd name="connsiteX47" fmla="*/ 558297 w 1121774"/>
                <a:gd name="connsiteY47" fmla="*/ 668936 h 832119"/>
                <a:gd name="connsiteX48" fmla="*/ 555279 w 1121774"/>
                <a:gd name="connsiteY48" fmla="*/ 560294 h 832119"/>
                <a:gd name="connsiteX49" fmla="*/ 552261 w 1121774"/>
                <a:gd name="connsiteY49" fmla="*/ 466742 h 832119"/>
                <a:gd name="connsiteX50" fmla="*/ 549243 w 1121774"/>
                <a:gd name="connsiteY50" fmla="*/ 406385 h 832119"/>
                <a:gd name="connsiteX51" fmla="*/ 543208 w 1121774"/>
                <a:gd name="connsiteY51" fmla="*/ 394314 h 832119"/>
                <a:gd name="connsiteX52" fmla="*/ 540190 w 1121774"/>
                <a:gd name="connsiteY52" fmla="*/ 385261 h 832119"/>
                <a:gd name="connsiteX53" fmla="*/ 540190 w 1121774"/>
                <a:gd name="connsiteY53" fmla="*/ 430528 h 832119"/>
                <a:gd name="connsiteX54" fmla="*/ 555279 w 1121774"/>
                <a:gd name="connsiteY54" fmla="*/ 433546 h 832119"/>
                <a:gd name="connsiteX55" fmla="*/ 573386 w 1121774"/>
                <a:gd name="connsiteY55" fmla="*/ 430528 h 832119"/>
                <a:gd name="connsiteX56" fmla="*/ 582439 w 1121774"/>
                <a:gd name="connsiteY56" fmla="*/ 409403 h 832119"/>
                <a:gd name="connsiteX57" fmla="*/ 573386 w 1121774"/>
                <a:gd name="connsiteY57" fmla="*/ 400350 h 832119"/>
                <a:gd name="connsiteX58" fmla="*/ 579421 w 1121774"/>
                <a:gd name="connsiteY58" fmla="*/ 391296 h 832119"/>
                <a:gd name="connsiteX59" fmla="*/ 627707 w 1121774"/>
                <a:gd name="connsiteY59" fmla="*/ 382243 h 832119"/>
                <a:gd name="connsiteX60" fmla="*/ 666938 w 1121774"/>
                <a:gd name="connsiteY60" fmla="*/ 364136 h 832119"/>
                <a:gd name="connsiteX61" fmla="*/ 854043 w 1121774"/>
                <a:gd name="connsiteY61" fmla="*/ 279637 h 832119"/>
                <a:gd name="connsiteX62" fmla="*/ 1048742 w 1121774"/>
                <a:gd name="connsiteY62" fmla="*/ 248875 h 832119"/>
                <a:gd name="connsiteX63" fmla="*/ 1062273 w 1121774"/>
                <a:gd name="connsiteY63" fmla="*/ 146853 h 832119"/>
                <a:gd name="connsiteX64" fmla="*/ 935524 w 1121774"/>
                <a:gd name="connsiteY64" fmla="*/ 306797 h 832119"/>
                <a:gd name="connsiteX65" fmla="*/ 840512 w 1121774"/>
                <a:gd name="connsiteY65" fmla="*/ 547663 h 832119"/>
                <a:gd name="connsiteX66" fmla="*/ 738393 w 1121774"/>
                <a:gd name="connsiteY66" fmla="*/ 665358 h 832119"/>
                <a:gd name="connsiteX67" fmla="*/ 302464 w 1121774"/>
                <a:gd name="connsiteY67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06994 w 1121774"/>
                <a:gd name="connsiteY39" fmla="*/ 198156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20596 w 1121774"/>
                <a:gd name="connsiteY40" fmla="*/ 158025 h 832119"/>
                <a:gd name="connsiteX41" fmla="*/ 513029 w 1121774"/>
                <a:gd name="connsiteY41" fmla="*/ 183067 h 832119"/>
                <a:gd name="connsiteX42" fmla="*/ 513029 w 1121774"/>
                <a:gd name="connsiteY42" fmla="*/ 515027 h 832119"/>
                <a:gd name="connsiteX43" fmla="*/ 525101 w 1121774"/>
                <a:gd name="connsiteY43" fmla="*/ 563312 h 832119"/>
                <a:gd name="connsiteX44" fmla="*/ 531136 w 1121774"/>
                <a:gd name="connsiteY44" fmla="*/ 581419 h 832119"/>
                <a:gd name="connsiteX45" fmla="*/ 534154 w 1121774"/>
                <a:gd name="connsiteY45" fmla="*/ 593490 h 832119"/>
                <a:gd name="connsiteX46" fmla="*/ 543208 w 1121774"/>
                <a:gd name="connsiteY46" fmla="*/ 614615 h 832119"/>
                <a:gd name="connsiteX47" fmla="*/ 558297 w 1121774"/>
                <a:gd name="connsiteY47" fmla="*/ 668936 h 832119"/>
                <a:gd name="connsiteX48" fmla="*/ 555279 w 1121774"/>
                <a:gd name="connsiteY48" fmla="*/ 560294 h 832119"/>
                <a:gd name="connsiteX49" fmla="*/ 552261 w 1121774"/>
                <a:gd name="connsiteY49" fmla="*/ 466742 h 832119"/>
                <a:gd name="connsiteX50" fmla="*/ 549243 w 1121774"/>
                <a:gd name="connsiteY50" fmla="*/ 406385 h 832119"/>
                <a:gd name="connsiteX51" fmla="*/ 543208 w 1121774"/>
                <a:gd name="connsiteY51" fmla="*/ 394314 h 832119"/>
                <a:gd name="connsiteX52" fmla="*/ 540190 w 1121774"/>
                <a:gd name="connsiteY52" fmla="*/ 385261 h 832119"/>
                <a:gd name="connsiteX53" fmla="*/ 540190 w 1121774"/>
                <a:gd name="connsiteY53" fmla="*/ 430528 h 832119"/>
                <a:gd name="connsiteX54" fmla="*/ 555279 w 1121774"/>
                <a:gd name="connsiteY54" fmla="*/ 433546 h 832119"/>
                <a:gd name="connsiteX55" fmla="*/ 573386 w 1121774"/>
                <a:gd name="connsiteY55" fmla="*/ 430528 h 832119"/>
                <a:gd name="connsiteX56" fmla="*/ 582439 w 1121774"/>
                <a:gd name="connsiteY56" fmla="*/ 409403 h 832119"/>
                <a:gd name="connsiteX57" fmla="*/ 573386 w 1121774"/>
                <a:gd name="connsiteY57" fmla="*/ 400350 h 832119"/>
                <a:gd name="connsiteX58" fmla="*/ 579421 w 1121774"/>
                <a:gd name="connsiteY58" fmla="*/ 391296 h 832119"/>
                <a:gd name="connsiteX59" fmla="*/ 627707 w 1121774"/>
                <a:gd name="connsiteY59" fmla="*/ 382243 h 832119"/>
                <a:gd name="connsiteX60" fmla="*/ 666938 w 1121774"/>
                <a:gd name="connsiteY60" fmla="*/ 364136 h 832119"/>
                <a:gd name="connsiteX61" fmla="*/ 854043 w 1121774"/>
                <a:gd name="connsiteY61" fmla="*/ 279637 h 832119"/>
                <a:gd name="connsiteX62" fmla="*/ 1048742 w 1121774"/>
                <a:gd name="connsiteY62" fmla="*/ 248875 h 832119"/>
                <a:gd name="connsiteX63" fmla="*/ 1062273 w 1121774"/>
                <a:gd name="connsiteY63" fmla="*/ 146853 h 832119"/>
                <a:gd name="connsiteX64" fmla="*/ 935524 w 1121774"/>
                <a:gd name="connsiteY64" fmla="*/ 306797 h 832119"/>
                <a:gd name="connsiteX65" fmla="*/ 840512 w 1121774"/>
                <a:gd name="connsiteY65" fmla="*/ 547663 h 832119"/>
                <a:gd name="connsiteX66" fmla="*/ 738393 w 1121774"/>
                <a:gd name="connsiteY66" fmla="*/ 665358 h 832119"/>
                <a:gd name="connsiteX67" fmla="*/ 302464 w 1121774"/>
                <a:gd name="connsiteY67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82048 w 1121774"/>
                <a:gd name="connsiteY40" fmla="*/ 130987 h 832119"/>
                <a:gd name="connsiteX41" fmla="*/ 513029 w 1121774"/>
                <a:gd name="connsiteY41" fmla="*/ 183067 h 832119"/>
                <a:gd name="connsiteX42" fmla="*/ 513029 w 1121774"/>
                <a:gd name="connsiteY42" fmla="*/ 515027 h 832119"/>
                <a:gd name="connsiteX43" fmla="*/ 525101 w 1121774"/>
                <a:gd name="connsiteY43" fmla="*/ 563312 h 832119"/>
                <a:gd name="connsiteX44" fmla="*/ 531136 w 1121774"/>
                <a:gd name="connsiteY44" fmla="*/ 581419 h 832119"/>
                <a:gd name="connsiteX45" fmla="*/ 534154 w 1121774"/>
                <a:gd name="connsiteY45" fmla="*/ 593490 h 832119"/>
                <a:gd name="connsiteX46" fmla="*/ 543208 w 1121774"/>
                <a:gd name="connsiteY46" fmla="*/ 614615 h 832119"/>
                <a:gd name="connsiteX47" fmla="*/ 558297 w 1121774"/>
                <a:gd name="connsiteY47" fmla="*/ 668936 h 832119"/>
                <a:gd name="connsiteX48" fmla="*/ 555279 w 1121774"/>
                <a:gd name="connsiteY48" fmla="*/ 560294 h 832119"/>
                <a:gd name="connsiteX49" fmla="*/ 552261 w 1121774"/>
                <a:gd name="connsiteY49" fmla="*/ 466742 h 832119"/>
                <a:gd name="connsiteX50" fmla="*/ 549243 w 1121774"/>
                <a:gd name="connsiteY50" fmla="*/ 406385 h 832119"/>
                <a:gd name="connsiteX51" fmla="*/ 543208 w 1121774"/>
                <a:gd name="connsiteY51" fmla="*/ 394314 h 832119"/>
                <a:gd name="connsiteX52" fmla="*/ 540190 w 1121774"/>
                <a:gd name="connsiteY52" fmla="*/ 385261 h 832119"/>
                <a:gd name="connsiteX53" fmla="*/ 540190 w 1121774"/>
                <a:gd name="connsiteY53" fmla="*/ 430528 h 832119"/>
                <a:gd name="connsiteX54" fmla="*/ 555279 w 1121774"/>
                <a:gd name="connsiteY54" fmla="*/ 433546 h 832119"/>
                <a:gd name="connsiteX55" fmla="*/ 573386 w 1121774"/>
                <a:gd name="connsiteY55" fmla="*/ 430528 h 832119"/>
                <a:gd name="connsiteX56" fmla="*/ 582439 w 1121774"/>
                <a:gd name="connsiteY56" fmla="*/ 409403 h 832119"/>
                <a:gd name="connsiteX57" fmla="*/ 573386 w 1121774"/>
                <a:gd name="connsiteY57" fmla="*/ 400350 h 832119"/>
                <a:gd name="connsiteX58" fmla="*/ 579421 w 1121774"/>
                <a:gd name="connsiteY58" fmla="*/ 391296 h 832119"/>
                <a:gd name="connsiteX59" fmla="*/ 627707 w 1121774"/>
                <a:gd name="connsiteY59" fmla="*/ 382243 h 832119"/>
                <a:gd name="connsiteX60" fmla="*/ 666938 w 1121774"/>
                <a:gd name="connsiteY60" fmla="*/ 364136 h 832119"/>
                <a:gd name="connsiteX61" fmla="*/ 854043 w 1121774"/>
                <a:gd name="connsiteY61" fmla="*/ 279637 h 832119"/>
                <a:gd name="connsiteX62" fmla="*/ 1048742 w 1121774"/>
                <a:gd name="connsiteY62" fmla="*/ 248875 h 832119"/>
                <a:gd name="connsiteX63" fmla="*/ 1062273 w 1121774"/>
                <a:gd name="connsiteY63" fmla="*/ 146853 h 832119"/>
                <a:gd name="connsiteX64" fmla="*/ 935524 w 1121774"/>
                <a:gd name="connsiteY64" fmla="*/ 306797 h 832119"/>
                <a:gd name="connsiteX65" fmla="*/ 840512 w 1121774"/>
                <a:gd name="connsiteY65" fmla="*/ 547663 h 832119"/>
                <a:gd name="connsiteX66" fmla="*/ 738393 w 1121774"/>
                <a:gd name="connsiteY66" fmla="*/ 665358 h 832119"/>
                <a:gd name="connsiteX67" fmla="*/ 302464 w 1121774"/>
                <a:gd name="connsiteY67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31136 w 1121774"/>
                <a:gd name="connsiteY42" fmla="*/ 581419 h 832119"/>
                <a:gd name="connsiteX43" fmla="*/ 534154 w 1121774"/>
                <a:gd name="connsiteY43" fmla="*/ 593490 h 832119"/>
                <a:gd name="connsiteX44" fmla="*/ 543208 w 1121774"/>
                <a:gd name="connsiteY44" fmla="*/ 614615 h 832119"/>
                <a:gd name="connsiteX45" fmla="*/ 558297 w 1121774"/>
                <a:gd name="connsiteY45" fmla="*/ 668936 h 832119"/>
                <a:gd name="connsiteX46" fmla="*/ 555279 w 1121774"/>
                <a:gd name="connsiteY46" fmla="*/ 560294 h 832119"/>
                <a:gd name="connsiteX47" fmla="*/ 552261 w 1121774"/>
                <a:gd name="connsiteY47" fmla="*/ 466742 h 832119"/>
                <a:gd name="connsiteX48" fmla="*/ 549243 w 1121774"/>
                <a:gd name="connsiteY48" fmla="*/ 406385 h 832119"/>
                <a:gd name="connsiteX49" fmla="*/ 543208 w 1121774"/>
                <a:gd name="connsiteY49" fmla="*/ 394314 h 832119"/>
                <a:gd name="connsiteX50" fmla="*/ 540190 w 1121774"/>
                <a:gd name="connsiteY50" fmla="*/ 385261 h 832119"/>
                <a:gd name="connsiteX51" fmla="*/ 540190 w 1121774"/>
                <a:gd name="connsiteY51" fmla="*/ 430528 h 832119"/>
                <a:gd name="connsiteX52" fmla="*/ 555279 w 1121774"/>
                <a:gd name="connsiteY52" fmla="*/ 433546 h 832119"/>
                <a:gd name="connsiteX53" fmla="*/ 573386 w 1121774"/>
                <a:gd name="connsiteY53" fmla="*/ 430528 h 832119"/>
                <a:gd name="connsiteX54" fmla="*/ 582439 w 1121774"/>
                <a:gd name="connsiteY54" fmla="*/ 409403 h 832119"/>
                <a:gd name="connsiteX55" fmla="*/ 573386 w 1121774"/>
                <a:gd name="connsiteY55" fmla="*/ 400350 h 832119"/>
                <a:gd name="connsiteX56" fmla="*/ 579421 w 1121774"/>
                <a:gd name="connsiteY56" fmla="*/ 391296 h 832119"/>
                <a:gd name="connsiteX57" fmla="*/ 627707 w 1121774"/>
                <a:gd name="connsiteY57" fmla="*/ 382243 h 832119"/>
                <a:gd name="connsiteX58" fmla="*/ 666938 w 1121774"/>
                <a:gd name="connsiteY58" fmla="*/ 364136 h 832119"/>
                <a:gd name="connsiteX59" fmla="*/ 854043 w 1121774"/>
                <a:gd name="connsiteY59" fmla="*/ 279637 h 832119"/>
                <a:gd name="connsiteX60" fmla="*/ 1048742 w 1121774"/>
                <a:gd name="connsiteY60" fmla="*/ 248875 h 832119"/>
                <a:gd name="connsiteX61" fmla="*/ 1062273 w 1121774"/>
                <a:gd name="connsiteY61" fmla="*/ 146853 h 832119"/>
                <a:gd name="connsiteX62" fmla="*/ 935524 w 1121774"/>
                <a:gd name="connsiteY62" fmla="*/ 306797 h 832119"/>
                <a:gd name="connsiteX63" fmla="*/ 840512 w 1121774"/>
                <a:gd name="connsiteY63" fmla="*/ 547663 h 832119"/>
                <a:gd name="connsiteX64" fmla="*/ 738393 w 1121774"/>
                <a:gd name="connsiteY64" fmla="*/ 665358 h 832119"/>
                <a:gd name="connsiteX65" fmla="*/ 302464 w 1121774"/>
                <a:gd name="connsiteY65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31136 w 1121774"/>
                <a:gd name="connsiteY42" fmla="*/ 581419 h 832119"/>
                <a:gd name="connsiteX43" fmla="*/ 543208 w 1121774"/>
                <a:gd name="connsiteY43" fmla="*/ 614615 h 832119"/>
                <a:gd name="connsiteX44" fmla="*/ 558297 w 1121774"/>
                <a:gd name="connsiteY44" fmla="*/ 668936 h 832119"/>
                <a:gd name="connsiteX45" fmla="*/ 555279 w 1121774"/>
                <a:gd name="connsiteY45" fmla="*/ 560294 h 832119"/>
                <a:gd name="connsiteX46" fmla="*/ 552261 w 1121774"/>
                <a:gd name="connsiteY46" fmla="*/ 466742 h 832119"/>
                <a:gd name="connsiteX47" fmla="*/ 549243 w 1121774"/>
                <a:gd name="connsiteY47" fmla="*/ 406385 h 832119"/>
                <a:gd name="connsiteX48" fmla="*/ 543208 w 1121774"/>
                <a:gd name="connsiteY48" fmla="*/ 394314 h 832119"/>
                <a:gd name="connsiteX49" fmla="*/ 540190 w 1121774"/>
                <a:gd name="connsiteY49" fmla="*/ 385261 h 832119"/>
                <a:gd name="connsiteX50" fmla="*/ 540190 w 1121774"/>
                <a:gd name="connsiteY50" fmla="*/ 430528 h 832119"/>
                <a:gd name="connsiteX51" fmla="*/ 555279 w 1121774"/>
                <a:gd name="connsiteY51" fmla="*/ 433546 h 832119"/>
                <a:gd name="connsiteX52" fmla="*/ 573386 w 1121774"/>
                <a:gd name="connsiteY52" fmla="*/ 430528 h 832119"/>
                <a:gd name="connsiteX53" fmla="*/ 582439 w 1121774"/>
                <a:gd name="connsiteY53" fmla="*/ 409403 h 832119"/>
                <a:gd name="connsiteX54" fmla="*/ 573386 w 1121774"/>
                <a:gd name="connsiteY54" fmla="*/ 400350 h 832119"/>
                <a:gd name="connsiteX55" fmla="*/ 579421 w 1121774"/>
                <a:gd name="connsiteY55" fmla="*/ 391296 h 832119"/>
                <a:gd name="connsiteX56" fmla="*/ 627707 w 1121774"/>
                <a:gd name="connsiteY56" fmla="*/ 382243 h 832119"/>
                <a:gd name="connsiteX57" fmla="*/ 666938 w 1121774"/>
                <a:gd name="connsiteY57" fmla="*/ 364136 h 832119"/>
                <a:gd name="connsiteX58" fmla="*/ 854043 w 1121774"/>
                <a:gd name="connsiteY58" fmla="*/ 279637 h 832119"/>
                <a:gd name="connsiteX59" fmla="*/ 1048742 w 1121774"/>
                <a:gd name="connsiteY59" fmla="*/ 248875 h 832119"/>
                <a:gd name="connsiteX60" fmla="*/ 1062273 w 1121774"/>
                <a:gd name="connsiteY60" fmla="*/ 146853 h 832119"/>
                <a:gd name="connsiteX61" fmla="*/ 935524 w 1121774"/>
                <a:gd name="connsiteY61" fmla="*/ 306797 h 832119"/>
                <a:gd name="connsiteX62" fmla="*/ 840512 w 1121774"/>
                <a:gd name="connsiteY62" fmla="*/ 547663 h 832119"/>
                <a:gd name="connsiteX63" fmla="*/ 738393 w 1121774"/>
                <a:gd name="connsiteY63" fmla="*/ 665358 h 832119"/>
                <a:gd name="connsiteX64" fmla="*/ 302464 w 1121774"/>
                <a:gd name="connsiteY64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43208 w 1121774"/>
                <a:gd name="connsiteY42" fmla="*/ 614615 h 832119"/>
                <a:gd name="connsiteX43" fmla="*/ 558297 w 1121774"/>
                <a:gd name="connsiteY43" fmla="*/ 668936 h 832119"/>
                <a:gd name="connsiteX44" fmla="*/ 555279 w 1121774"/>
                <a:gd name="connsiteY44" fmla="*/ 560294 h 832119"/>
                <a:gd name="connsiteX45" fmla="*/ 552261 w 1121774"/>
                <a:gd name="connsiteY45" fmla="*/ 466742 h 832119"/>
                <a:gd name="connsiteX46" fmla="*/ 549243 w 1121774"/>
                <a:gd name="connsiteY46" fmla="*/ 406385 h 832119"/>
                <a:gd name="connsiteX47" fmla="*/ 543208 w 1121774"/>
                <a:gd name="connsiteY47" fmla="*/ 394314 h 832119"/>
                <a:gd name="connsiteX48" fmla="*/ 540190 w 1121774"/>
                <a:gd name="connsiteY48" fmla="*/ 385261 h 832119"/>
                <a:gd name="connsiteX49" fmla="*/ 540190 w 1121774"/>
                <a:gd name="connsiteY49" fmla="*/ 430528 h 832119"/>
                <a:gd name="connsiteX50" fmla="*/ 555279 w 1121774"/>
                <a:gd name="connsiteY50" fmla="*/ 433546 h 832119"/>
                <a:gd name="connsiteX51" fmla="*/ 573386 w 1121774"/>
                <a:gd name="connsiteY51" fmla="*/ 430528 h 832119"/>
                <a:gd name="connsiteX52" fmla="*/ 582439 w 1121774"/>
                <a:gd name="connsiteY52" fmla="*/ 409403 h 832119"/>
                <a:gd name="connsiteX53" fmla="*/ 573386 w 1121774"/>
                <a:gd name="connsiteY53" fmla="*/ 400350 h 832119"/>
                <a:gd name="connsiteX54" fmla="*/ 579421 w 1121774"/>
                <a:gd name="connsiteY54" fmla="*/ 391296 h 832119"/>
                <a:gd name="connsiteX55" fmla="*/ 627707 w 1121774"/>
                <a:gd name="connsiteY55" fmla="*/ 382243 h 832119"/>
                <a:gd name="connsiteX56" fmla="*/ 666938 w 1121774"/>
                <a:gd name="connsiteY56" fmla="*/ 364136 h 832119"/>
                <a:gd name="connsiteX57" fmla="*/ 854043 w 1121774"/>
                <a:gd name="connsiteY57" fmla="*/ 279637 h 832119"/>
                <a:gd name="connsiteX58" fmla="*/ 1048742 w 1121774"/>
                <a:gd name="connsiteY58" fmla="*/ 248875 h 832119"/>
                <a:gd name="connsiteX59" fmla="*/ 1062273 w 1121774"/>
                <a:gd name="connsiteY59" fmla="*/ 146853 h 832119"/>
                <a:gd name="connsiteX60" fmla="*/ 935524 w 1121774"/>
                <a:gd name="connsiteY60" fmla="*/ 306797 h 832119"/>
                <a:gd name="connsiteX61" fmla="*/ 840512 w 1121774"/>
                <a:gd name="connsiteY61" fmla="*/ 547663 h 832119"/>
                <a:gd name="connsiteX62" fmla="*/ 738393 w 1121774"/>
                <a:gd name="connsiteY62" fmla="*/ 665358 h 832119"/>
                <a:gd name="connsiteX63" fmla="*/ 302464 w 1121774"/>
                <a:gd name="connsiteY63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58297 w 1121774"/>
                <a:gd name="connsiteY42" fmla="*/ 668936 h 832119"/>
                <a:gd name="connsiteX43" fmla="*/ 555279 w 1121774"/>
                <a:gd name="connsiteY43" fmla="*/ 560294 h 832119"/>
                <a:gd name="connsiteX44" fmla="*/ 552261 w 1121774"/>
                <a:gd name="connsiteY44" fmla="*/ 466742 h 832119"/>
                <a:gd name="connsiteX45" fmla="*/ 549243 w 1121774"/>
                <a:gd name="connsiteY45" fmla="*/ 406385 h 832119"/>
                <a:gd name="connsiteX46" fmla="*/ 543208 w 1121774"/>
                <a:gd name="connsiteY46" fmla="*/ 394314 h 832119"/>
                <a:gd name="connsiteX47" fmla="*/ 540190 w 1121774"/>
                <a:gd name="connsiteY47" fmla="*/ 385261 h 832119"/>
                <a:gd name="connsiteX48" fmla="*/ 540190 w 1121774"/>
                <a:gd name="connsiteY48" fmla="*/ 430528 h 832119"/>
                <a:gd name="connsiteX49" fmla="*/ 555279 w 1121774"/>
                <a:gd name="connsiteY49" fmla="*/ 433546 h 832119"/>
                <a:gd name="connsiteX50" fmla="*/ 573386 w 1121774"/>
                <a:gd name="connsiteY50" fmla="*/ 430528 h 832119"/>
                <a:gd name="connsiteX51" fmla="*/ 582439 w 1121774"/>
                <a:gd name="connsiteY51" fmla="*/ 409403 h 832119"/>
                <a:gd name="connsiteX52" fmla="*/ 573386 w 1121774"/>
                <a:gd name="connsiteY52" fmla="*/ 400350 h 832119"/>
                <a:gd name="connsiteX53" fmla="*/ 579421 w 1121774"/>
                <a:gd name="connsiteY53" fmla="*/ 391296 h 832119"/>
                <a:gd name="connsiteX54" fmla="*/ 627707 w 1121774"/>
                <a:gd name="connsiteY54" fmla="*/ 382243 h 832119"/>
                <a:gd name="connsiteX55" fmla="*/ 666938 w 1121774"/>
                <a:gd name="connsiteY55" fmla="*/ 364136 h 832119"/>
                <a:gd name="connsiteX56" fmla="*/ 854043 w 1121774"/>
                <a:gd name="connsiteY56" fmla="*/ 279637 h 832119"/>
                <a:gd name="connsiteX57" fmla="*/ 1048742 w 1121774"/>
                <a:gd name="connsiteY57" fmla="*/ 248875 h 832119"/>
                <a:gd name="connsiteX58" fmla="*/ 1062273 w 1121774"/>
                <a:gd name="connsiteY58" fmla="*/ 146853 h 832119"/>
                <a:gd name="connsiteX59" fmla="*/ 935524 w 1121774"/>
                <a:gd name="connsiteY59" fmla="*/ 306797 h 832119"/>
                <a:gd name="connsiteX60" fmla="*/ 840512 w 1121774"/>
                <a:gd name="connsiteY60" fmla="*/ 547663 h 832119"/>
                <a:gd name="connsiteX61" fmla="*/ 738393 w 1121774"/>
                <a:gd name="connsiteY61" fmla="*/ 665358 h 832119"/>
                <a:gd name="connsiteX62" fmla="*/ 302464 w 1121774"/>
                <a:gd name="connsiteY62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58297 w 1121774"/>
                <a:gd name="connsiteY42" fmla="*/ 668936 h 832119"/>
                <a:gd name="connsiteX43" fmla="*/ 555279 w 1121774"/>
                <a:gd name="connsiteY43" fmla="*/ 560294 h 832119"/>
                <a:gd name="connsiteX44" fmla="*/ 552261 w 1121774"/>
                <a:gd name="connsiteY44" fmla="*/ 466742 h 832119"/>
                <a:gd name="connsiteX45" fmla="*/ 549243 w 1121774"/>
                <a:gd name="connsiteY45" fmla="*/ 406385 h 832119"/>
                <a:gd name="connsiteX46" fmla="*/ 543208 w 1121774"/>
                <a:gd name="connsiteY46" fmla="*/ 394314 h 832119"/>
                <a:gd name="connsiteX47" fmla="*/ 540190 w 1121774"/>
                <a:gd name="connsiteY47" fmla="*/ 385261 h 832119"/>
                <a:gd name="connsiteX48" fmla="*/ 540190 w 1121774"/>
                <a:gd name="connsiteY48" fmla="*/ 430528 h 832119"/>
                <a:gd name="connsiteX49" fmla="*/ 555279 w 1121774"/>
                <a:gd name="connsiteY49" fmla="*/ 433546 h 832119"/>
                <a:gd name="connsiteX50" fmla="*/ 573386 w 1121774"/>
                <a:gd name="connsiteY50" fmla="*/ 430528 h 832119"/>
                <a:gd name="connsiteX51" fmla="*/ 582439 w 1121774"/>
                <a:gd name="connsiteY51" fmla="*/ 409403 h 832119"/>
                <a:gd name="connsiteX52" fmla="*/ 573386 w 1121774"/>
                <a:gd name="connsiteY52" fmla="*/ 400350 h 832119"/>
                <a:gd name="connsiteX53" fmla="*/ 579421 w 1121774"/>
                <a:gd name="connsiteY53" fmla="*/ 391296 h 832119"/>
                <a:gd name="connsiteX54" fmla="*/ 666938 w 1121774"/>
                <a:gd name="connsiteY54" fmla="*/ 364136 h 832119"/>
                <a:gd name="connsiteX55" fmla="*/ 854043 w 1121774"/>
                <a:gd name="connsiteY55" fmla="*/ 279637 h 832119"/>
                <a:gd name="connsiteX56" fmla="*/ 1048742 w 1121774"/>
                <a:gd name="connsiteY56" fmla="*/ 248875 h 832119"/>
                <a:gd name="connsiteX57" fmla="*/ 1062273 w 1121774"/>
                <a:gd name="connsiteY57" fmla="*/ 146853 h 832119"/>
                <a:gd name="connsiteX58" fmla="*/ 935524 w 1121774"/>
                <a:gd name="connsiteY58" fmla="*/ 306797 h 832119"/>
                <a:gd name="connsiteX59" fmla="*/ 840512 w 1121774"/>
                <a:gd name="connsiteY59" fmla="*/ 547663 h 832119"/>
                <a:gd name="connsiteX60" fmla="*/ 738393 w 1121774"/>
                <a:gd name="connsiteY60" fmla="*/ 665358 h 832119"/>
                <a:gd name="connsiteX61" fmla="*/ 302464 w 1121774"/>
                <a:gd name="connsiteY61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5212 w 1121774"/>
                <a:gd name="connsiteY7" fmla="*/ 454670 h 832119"/>
                <a:gd name="connsiteX8" fmla="*/ 208229 w 1121774"/>
                <a:gd name="connsiteY8" fmla="*/ 548223 h 832119"/>
                <a:gd name="connsiteX9" fmla="*/ 112560 w 1121774"/>
                <a:gd name="connsiteY9" fmla="*/ 819245 h 832119"/>
                <a:gd name="connsiteX10" fmla="*/ 184087 w 1121774"/>
                <a:gd name="connsiteY10" fmla="*/ 557276 h 832119"/>
                <a:gd name="connsiteX11" fmla="*/ 193140 w 1121774"/>
                <a:gd name="connsiteY11" fmla="*/ 518045 h 832119"/>
                <a:gd name="connsiteX12" fmla="*/ 199176 w 1121774"/>
                <a:gd name="connsiteY12" fmla="*/ 496920 h 832119"/>
                <a:gd name="connsiteX13" fmla="*/ 205212 w 1121774"/>
                <a:gd name="connsiteY13" fmla="*/ 487867 h 832119"/>
                <a:gd name="connsiteX14" fmla="*/ 214265 w 1121774"/>
                <a:gd name="connsiteY14" fmla="*/ 493902 h 832119"/>
                <a:gd name="connsiteX15" fmla="*/ 226336 w 1121774"/>
                <a:gd name="connsiteY15" fmla="*/ 524080 h 832119"/>
                <a:gd name="connsiteX16" fmla="*/ 241425 w 1121774"/>
                <a:gd name="connsiteY16" fmla="*/ 560294 h 832119"/>
                <a:gd name="connsiteX17" fmla="*/ 250479 w 1121774"/>
                <a:gd name="connsiteY17" fmla="*/ 581419 h 832119"/>
                <a:gd name="connsiteX18" fmla="*/ 262550 w 1121774"/>
                <a:gd name="connsiteY18" fmla="*/ 587455 h 832119"/>
                <a:gd name="connsiteX19" fmla="*/ 289711 w 1121774"/>
                <a:gd name="connsiteY19" fmla="*/ 539169 h 832119"/>
                <a:gd name="connsiteX20" fmla="*/ 295746 w 1121774"/>
                <a:gd name="connsiteY20" fmla="*/ 530116 h 832119"/>
                <a:gd name="connsiteX21" fmla="*/ 298764 w 1121774"/>
                <a:gd name="connsiteY21" fmla="*/ 512009 h 832119"/>
                <a:gd name="connsiteX22" fmla="*/ 292728 w 1121774"/>
                <a:gd name="connsiteY22" fmla="*/ 499938 h 832119"/>
                <a:gd name="connsiteX23" fmla="*/ 301782 w 1121774"/>
                <a:gd name="connsiteY23" fmla="*/ 530116 h 832119"/>
                <a:gd name="connsiteX24" fmla="*/ 310835 w 1121774"/>
                <a:gd name="connsiteY24" fmla="*/ 539169 h 832119"/>
                <a:gd name="connsiteX25" fmla="*/ 319889 w 1121774"/>
                <a:gd name="connsiteY25" fmla="*/ 536152 h 832119"/>
                <a:gd name="connsiteX26" fmla="*/ 344031 w 1121774"/>
                <a:gd name="connsiteY26" fmla="*/ 487867 h 832119"/>
                <a:gd name="connsiteX27" fmla="*/ 359120 w 1121774"/>
                <a:gd name="connsiteY27" fmla="*/ 460706 h 832119"/>
                <a:gd name="connsiteX28" fmla="*/ 374210 w 1121774"/>
                <a:gd name="connsiteY28" fmla="*/ 499938 h 832119"/>
                <a:gd name="connsiteX29" fmla="*/ 389299 w 1121774"/>
                <a:gd name="connsiteY29" fmla="*/ 493902 h 832119"/>
                <a:gd name="connsiteX30" fmla="*/ 398352 w 1121774"/>
                <a:gd name="connsiteY30" fmla="*/ 490884 h 832119"/>
                <a:gd name="connsiteX31" fmla="*/ 401370 w 1121774"/>
                <a:gd name="connsiteY31" fmla="*/ 478813 h 832119"/>
                <a:gd name="connsiteX32" fmla="*/ 407406 w 1121774"/>
                <a:gd name="connsiteY32" fmla="*/ 469760 h 832119"/>
                <a:gd name="connsiteX33" fmla="*/ 410423 w 1121774"/>
                <a:gd name="connsiteY33" fmla="*/ 460706 h 832119"/>
                <a:gd name="connsiteX34" fmla="*/ 425513 w 1121774"/>
                <a:gd name="connsiteY34" fmla="*/ 484849 h 832119"/>
                <a:gd name="connsiteX35" fmla="*/ 440602 w 1121774"/>
                <a:gd name="connsiteY35" fmla="*/ 457688 h 832119"/>
                <a:gd name="connsiteX36" fmla="*/ 470780 w 1121774"/>
                <a:gd name="connsiteY36" fmla="*/ 379225 h 832119"/>
                <a:gd name="connsiteX37" fmla="*/ 497940 w 1121774"/>
                <a:gd name="connsiteY37" fmla="*/ 285672 h 832119"/>
                <a:gd name="connsiteX38" fmla="*/ 561071 w 1121774"/>
                <a:gd name="connsiteY38" fmla="*/ 205531 h 832119"/>
                <a:gd name="connsiteX39" fmla="*/ 513029 w 1121774"/>
                <a:gd name="connsiteY39" fmla="*/ 183067 h 832119"/>
                <a:gd name="connsiteX40" fmla="*/ 513029 w 1121774"/>
                <a:gd name="connsiteY40" fmla="*/ 515027 h 832119"/>
                <a:gd name="connsiteX41" fmla="*/ 558297 w 1121774"/>
                <a:gd name="connsiteY41" fmla="*/ 668936 h 832119"/>
                <a:gd name="connsiteX42" fmla="*/ 555279 w 1121774"/>
                <a:gd name="connsiteY42" fmla="*/ 560294 h 832119"/>
                <a:gd name="connsiteX43" fmla="*/ 552261 w 1121774"/>
                <a:gd name="connsiteY43" fmla="*/ 466742 h 832119"/>
                <a:gd name="connsiteX44" fmla="*/ 549243 w 1121774"/>
                <a:gd name="connsiteY44" fmla="*/ 406385 h 832119"/>
                <a:gd name="connsiteX45" fmla="*/ 543208 w 1121774"/>
                <a:gd name="connsiteY45" fmla="*/ 394314 h 832119"/>
                <a:gd name="connsiteX46" fmla="*/ 540190 w 1121774"/>
                <a:gd name="connsiteY46" fmla="*/ 385261 h 832119"/>
                <a:gd name="connsiteX47" fmla="*/ 540190 w 1121774"/>
                <a:gd name="connsiteY47" fmla="*/ 430528 h 832119"/>
                <a:gd name="connsiteX48" fmla="*/ 555279 w 1121774"/>
                <a:gd name="connsiteY48" fmla="*/ 433546 h 832119"/>
                <a:gd name="connsiteX49" fmla="*/ 573386 w 1121774"/>
                <a:gd name="connsiteY49" fmla="*/ 430528 h 832119"/>
                <a:gd name="connsiteX50" fmla="*/ 582439 w 1121774"/>
                <a:gd name="connsiteY50" fmla="*/ 409403 h 832119"/>
                <a:gd name="connsiteX51" fmla="*/ 573386 w 1121774"/>
                <a:gd name="connsiteY51" fmla="*/ 400350 h 832119"/>
                <a:gd name="connsiteX52" fmla="*/ 579421 w 1121774"/>
                <a:gd name="connsiteY52" fmla="*/ 391296 h 832119"/>
                <a:gd name="connsiteX53" fmla="*/ 666938 w 1121774"/>
                <a:gd name="connsiteY53" fmla="*/ 364136 h 832119"/>
                <a:gd name="connsiteX54" fmla="*/ 854043 w 1121774"/>
                <a:gd name="connsiteY54" fmla="*/ 279637 h 832119"/>
                <a:gd name="connsiteX55" fmla="*/ 1048742 w 1121774"/>
                <a:gd name="connsiteY55" fmla="*/ 248875 h 832119"/>
                <a:gd name="connsiteX56" fmla="*/ 1062273 w 1121774"/>
                <a:gd name="connsiteY56" fmla="*/ 146853 h 832119"/>
                <a:gd name="connsiteX57" fmla="*/ 935524 w 1121774"/>
                <a:gd name="connsiteY57" fmla="*/ 306797 h 832119"/>
                <a:gd name="connsiteX58" fmla="*/ 840512 w 1121774"/>
                <a:gd name="connsiteY58" fmla="*/ 547663 h 832119"/>
                <a:gd name="connsiteX59" fmla="*/ 738393 w 1121774"/>
                <a:gd name="connsiteY59" fmla="*/ 665358 h 832119"/>
                <a:gd name="connsiteX60" fmla="*/ 302464 w 1121774"/>
                <a:gd name="connsiteY60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78051 w 1121774"/>
                <a:gd name="connsiteY2" fmla="*/ 306797 h 832119"/>
                <a:gd name="connsiteX3" fmla="*/ 146972 w 1121774"/>
                <a:gd name="connsiteY3" fmla="*/ 35121 h 832119"/>
                <a:gd name="connsiteX4" fmla="*/ 193140 w 1121774"/>
                <a:gd name="connsiteY4" fmla="*/ 324904 h 832119"/>
                <a:gd name="connsiteX5" fmla="*/ 199176 w 1121774"/>
                <a:gd name="connsiteY5" fmla="*/ 367154 h 832119"/>
                <a:gd name="connsiteX6" fmla="*/ 205212 w 1121774"/>
                <a:gd name="connsiteY6" fmla="*/ 454670 h 832119"/>
                <a:gd name="connsiteX7" fmla="*/ 208229 w 1121774"/>
                <a:gd name="connsiteY7" fmla="*/ 548223 h 832119"/>
                <a:gd name="connsiteX8" fmla="*/ 112560 w 1121774"/>
                <a:gd name="connsiteY8" fmla="*/ 819245 h 832119"/>
                <a:gd name="connsiteX9" fmla="*/ 184087 w 1121774"/>
                <a:gd name="connsiteY9" fmla="*/ 557276 h 832119"/>
                <a:gd name="connsiteX10" fmla="*/ 193140 w 1121774"/>
                <a:gd name="connsiteY10" fmla="*/ 518045 h 832119"/>
                <a:gd name="connsiteX11" fmla="*/ 199176 w 1121774"/>
                <a:gd name="connsiteY11" fmla="*/ 496920 h 832119"/>
                <a:gd name="connsiteX12" fmla="*/ 205212 w 1121774"/>
                <a:gd name="connsiteY12" fmla="*/ 487867 h 832119"/>
                <a:gd name="connsiteX13" fmla="*/ 214265 w 1121774"/>
                <a:gd name="connsiteY13" fmla="*/ 493902 h 832119"/>
                <a:gd name="connsiteX14" fmla="*/ 226336 w 1121774"/>
                <a:gd name="connsiteY14" fmla="*/ 524080 h 832119"/>
                <a:gd name="connsiteX15" fmla="*/ 241425 w 1121774"/>
                <a:gd name="connsiteY15" fmla="*/ 560294 h 832119"/>
                <a:gd name="connsiteX16" fmla="*/ 250479 w 1121774"/>
                <a:gd name="connsiteY16" fmla="*/ 581419 h 832119"/>
                <a:gd name="connsiteX17" fmla="*/ 262550 w 1121774"/>
                <a:gd name="connsiteY17" fmla="*/ 587455 h 832119"/>
                <a:gd name="connsiteX18" fmla="*/ 289711 w 1121774"/>
                <a:gd name="connsiteY18" fmla="*/ 539169 h 832119"/>
                <a:gd name="connsiteX19" fmla="*/ 295746 w 1121774"/>
                <a:gd name="connsiteY19" fmla="*/ 530116 h 832119"/>
                <a:gd name="connsiteX20" fmla="*/ 298764 w 1121774"/>
                <a:gd name="connsiteY20" fmla="*/ 512009 h 832119"/>
                <a:gd name="connsiteX21" fmla="*/ 292728 w 1121774"/>
                <a:gd name="connsiteY21" fmla="*/ 499938 h 832119"/>
                <a:gd name="connsiteX22" fmla="*/ 301782 w 1121774"/>
                <a:gd name="connsiteY22" fmla="*/ 530116 h 832119"/>
                <a:gd name="connsiteX23" fmla="*/ 310835 w 1121774"/>
                <a:gd name="connsiteY23" fmla="*/ 539169 h 832119"/>
                <a:gd name="connsiteX24" fmla="*/ 319889 w 1121774"/>
                <a:gd name="connsiteY24" fmla="*/ 536152 h 832119"/>
                <a:gd name="connsiteX25" fmla="*/ 344031 w 1121774"/>
                <a:gd name="connsiteY25" fmla="*/ 487867 h 832119"/>
                <a:gd name="connsiteX26" fmla="*/ 359120 w 1121774"/>
                <a:gd name="connsiteY26" fmla="*/ 460706 h 832119"/>
                <a:gd name="connsiteX27" fmla="*/ 374210 w 1121774"/>
                <a:gd name="connsiteY27" fmla="*/ 499938 h 832119"/>
                <a:gd name="connsiteX28" fmla="*/ 389299 w 1121774"/>
                <a:gd name="connsiteY28" fmla="*/ 493902 h 832119"/>
                <a:gd name="connsiteX29" fmla="*/ 398352 w 1121774"/>
                <a:gd name="connsiteY29" fmla="*/ 490884 h 832119"/>
                <a:gd name="connsiteX30" fmla="*/ 401370 w 1121774"/>
                <a:gd name="connsiteY30" fmla="*/ 478813 h 832119"/>
                <a:gd name="connsiteX31" fmla="*/ 407406 w 1121774"/>
                <a:gd name="connsiteY31" fmla="*/ 469760 h 832119"/>
                <a:gd name="connsiteX32" fmla="*/ 410423 w 1121774"/>
                <a:gd name="connsiteY32" fmla="*/ 460706 h 832119"/>
                <a:gd name="connsiteX33" fmla="*/ 425513 w 1121774"/>
                <a:gd name="connsiteY33" fmla="*/ 484849 h 832119"/>
                <a:gd name="connsiteX34" fmla="*/ 440602 w 1121774"/>
                <a:gd name="connsiteY34" fmla="*/ 457688 h 832119"/>
                <a:gd name="connsiteX35" fmla="*/ 470780 w 1121774"/>
                <a:gd name="connsiteY35" fmla="*/ 379225 h 832119"/>
                <a:gd name="connsiteX36" fmla="*/ 497940 w 1121774"/>
                <a:gd name="connsiteY36" fmla="*/ 285672 h 832119"/>
                <a:gd name="connsiteX37" fmla="*/ 561071 w 1121774"/>
                <a:gd name="connsiteY37" fmla="*/ 205531 h 832119"/>
                <a:gd name="connsiteX38" fmla="*/ 513029 w 1121774"/>
                <a:gd name="connsiteY38" fmla="*/ 183067 h 832119"/>
                <a:gd name="connsiteX39" fmla="*/ 513029 w 1121774"/>
                <a:gd name="connsiteY39" fmla="*/ 515027 h 832119"/>
                <a:gd name="connsiteX40" fmla="*/ 558297 w 1121774"/>
                <a:gd name="connsiteY40" fmla="*/ 668936 h 832119"/>
                <a:gd name="connsiteX41" fmla="*/ 555279 w 1121774"/>
                <a:gd name="connsiteY41" fmla="*/ 560294 h 832119"/>
                <a:gd name="connsiteX42" fmla="*/ 552261 w 1121774"/>
                <a:gd name="connsiteY42" fmla="*/ 466742 h 832119"/>
                <a:gd name="connsiteX43" fmla="*/ 549243 w 1121774"/>
                <a:gd name="connsiteY43" fmla="*/ 406385 h 832119"/>
                <a:gd name="connsiteX44" fmla="*/ 543208 w 1121774"/>
                <a:gd name="connsiteY44" fmla="*/ 394314 h 832119"/>
                <a:gd name="connsiteX45" fmla="*/ 540190 w 1121774"/>
                <a:gd name="connsiteY45" fmla="*/ 385261 h 832119"/>
                <a:gd name="connsiteX46" fmla="*/ 540190 w 1121774"/>
                <a:gd name="connsiteY46" fmla="*/ 430528 h 832119"/>
                <a:gd name="connsiteX47" fmla="*/ 555279 w 1121774"/>
                <a:gd name="connsiteY47" fmla="*/ 433546 h 832119"/>
                <a:gd name="connsiteX48" fmla="*/ 573386 w 1121774"/>
                <a:gd name="connsiteY48" fmla="*/ 430528 h 832119"/>
                <a:gd name="connsiteX49" fmla="*/ 582439 w 1121774"/>
                <a:gd name="connsiteY49" fmla="*/ 409403 h 832119"/>
                <a:gd name="connsiteX50" fmla="*/ 573386 w 1121774"/>
                <a:gd name="connsiteY50" fmla="*/ 400350 h 832119"/>
                <a:gd name="connsiteX51" fmla="*/ 579421 w 1121774"/>
                <a:gd name="connsiteY51" fmla="*/ 391296 h 832119"/>
                <a:gd name="connsiteX52" fmla="*/ 666938 w 1121774"/>
                <a:gd name="connsiteY52" fmla="*/ 364136 h 832119"/>
                <a:gd name="connsiteX53" fmla="*/ 854043 w 1121774"/>
                <a:gd name="connsiteY53" fmla="*/ 279637 h 832119"/>
                <a:gd name="connsiteX54" fmla="*/ 1048742 w 1121774"/>
                <a:gd name="connsiteY54" fmla="*/ 248875 h 832119"/>
                <a:gd name="connsiteX55" fmla="*/ 1062273 w 1121774"/>
                <a:gd name="connsiteY55" fmla="*/ 146853 h 832119"/>
                <a:gd name="connsiteX56" fmla="*/ 935524 w 1121774"/>
                <a:gd name="connsiteY56" fmla="*/ 306797 h 832119"/>
                <a:gd name="connsiteX57" fmla="*/ 840512 w 1121774"/>
                <a:gd name="connsiteY57" fmla="*/ 547663 h 832119"/>
                <a:gd name="connsiteX58" fmla="*/ 738393 w 1121774"/>
                <a:gd name="connsiteY58" fmla="*/ 665358 h 832119"/>
                <a:gd name="connsiteX59" fmla="*/ 302464 w 1121774"/>
                <a:gd name="connsiteY59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78051 w 1121774"/>
                <a:gd name="connsiteY2" fmla="*/ 306797 h 832119"/>
                <a:gd name="connsiteX3" fmla="*/ 146972 w 1121774"/>
                <a:gd name="connsiteY3" fmla="*/ 35121 h 832119"/>
                <a:gd name="connsiteX4" fmla="*/ 193140 w 1121774"/>
                <a:gd name="connsiteY4" fmla="*/ 324904 h 832119"/>
                <a:gd name="connsiteX5" fmla="*/ 199176 w 1121774"/>
                <a:gd name="connsiteY5" fmla="*/ 367154 h 832119"/>
                <a:gd name="connsiteX6" fmla="*/ 205212 w 1121774"/>
                <a:gd name="connsiteY6" fmla="*/ 454670 h 832119"/>
                <a:gd name="connsiteX7" fmla="*/ 208229 w 1121774"/>
                <a:gd name="connsiteY7" fmla="*/ 548223 h 832119"/>
                <a:gd name="connsiteX8" fmla="*/ 112560 w 1121774"/>
                <a:gd name="connsiteY8" fmla="*/ 819245 h 832119"/>
                <a:gd name="connsiteX9" fmla="*/ 184087 w 1121774"/>
                <a:gd name="connsiteY9" fmla="*/ 557276 h 832119"/>
                <a:gd name="connsiteX10" fmla="*/ 193140 w 1121774"/>
                <a:gd name="connsiteY10" fmla="*/ 518045 h 832119"/>
                <a:gd name="connsiteX11" fmla="*/ 199176 w 1121774"/>
                <a:gd name="connsiteY11" fmla="*/ 496920 h 832119"/>
                <a:gd name="connsiteX12" fmla="*/ 205212 w 1121774"/>
                <a:gd name="connsiteY12" fmla="*/ 487867 h 832119"/>
                <a:gd name="connsiteX13" fmla="*/ 214265 w 1121774"/>
                <a:gd name="connsiteY13" fmla="*/ 493902 h 832119"/>
                <a:gd name="connsiteX14" fmla="*/ 226336 w 1121774"/>
                <a:gd name="connsiteY14" fmla="*/ 524080 h 832119"/>
                <a:gd name="connsiteX15" fmla="*/ 250479 w 1121774"/>
                <a:gd name="connsiteY15" fmla="*/ 581419 h 832119"/>
                <a:gd name="connsiteX16" fmla="*/ 262550 w 1121774"/>
                <a:gd name="connsiteY16" fmla="*/ 587455 h 832119"/>
                <a:gd name="connsiteX17" fmla="*/ 289711 w 1121774"/>
                <a:gd name="connsiteY17" fmla="*/ 539169 h 832119"/>
                <a:gd name="connsiteX18" fmla="*/ 295746 w 1121774"/>
                <a:gd name="connsiteY18" fmla="*/ 530116 h 832119"/>
                <a:gd name="connsiteX19" fmla="*/ 298764 w 1121774"/>
                <a:gd name="connsiteY19" fmla="*/ 512009 h 832119"/>
                <a:gd name="connsiteX20" fmla="*/ 292728 w 1121774"/>
                <a:gd name="connsiteY20" fmla="*/ 499938 h 832119"/>
                <a:gd name="connsiteX21" fmla="*/ 301782 w 1121774"/>
                <a:gd name="connsiteY21" fmla="*/ 530116 h 832119"/>
                <a:gd name="connsiteX22" fmla="*/ 310835 w 1121774"/>
                <a:gd name="connsiteY22" fmla="*/ 539169 h 832119"/>
                <a:gd name="connsiteX23" fmla="*/ 319889 w 1121774"/>
                <a:gd name="connsiteY23" fmla="*/ 536152 h 832119"/>
                <a:gd name="connsiteX24" fmla="*/ 344031 w 1121774"/>
                <a:gd name="connsiteY24" fmla="*/ 487867 h 832119"/>
                <a:gd name="connsiteX25" fmla="*/ 359120 w 1121774"/>
                <a:gd name="connsiteY25" fmla="*/ 460706 h 832119"/>
                <a:gd name="connsiteX26" fmla="*/ 374210 w 1121774"/>
                <a:gd name="connsiteY26" fmla="*/ 499938 h 832119"/>
                <a:gd name="connsiteX27" fmla="*/ 389299 w 1121774"/>
                <a:gd name="connsiteY27" fmla="*/ 493902 h 832119"/>
                <a:gd name="connsiteX28" fmla="*/ 398352 w 1121774"/>
                <a:gd name="connsiteY28" fmla="*/ 490884 h 832119"/>
                <a:gd name="connsiteX29" fmla="*/ 401370 w 1121774"/>
                <a:gd name="connsiteY29" fmla="*/ 478813 h 832119"/>
                <a:gd name="connsiteX30" fmla="*/ 407406 w 1121774"/>
                <a:gd name="connsiteY30" fmla="*/ 469760 h 832119"/>
                <a:gd name="connsiteX31" fmla="*/ 410423 w 1121774"/>
                <a:gd name="connsiteY31" fmla="*/ 460706 h 832119"/>
                <a:gd name="connsiteX32" fmla="*/ 425513 w 1121774"/>
                <a:gd name="connsiteY32" fmla="*/ 484849 h 832119"/>
                <a:gd name="connsiteX33" fmla="*/ 440602 w 1121774"/>
                <a:gd name="connsiteY33" fmla="*/ 457688 h 832119"/>
                <a:gd name="connsiteX34" fmla="*/ 470780 w 1121774"/>
                <a:gd name="connsiteY34" fmla="*/ 379225 h 832119"/>
                <a:gd name="connsiteX35" fmla="*/ 497940 w 1121774"/>
                <a:gd name="connsiteY35" fmla="*/ 285672 h 832119"/>
                <a:gd name="connsiteX36" fmla="*/ 561071 w 1121774"/>
                <a:gd name="connsiteY36" fmla="*/ 205531 h 832119"/>
                <a:gd name="connsiteX37" fmla="*/ 513029 w 1121774"/>
                <a:gd name="connsiteY37" fmla="*/ 183067 h 832119"/>
                <a:gd name="connsiteX38" fmla="*/ 513029 w 1121774"/>
                <a:gd name="connsiteY38" fmla="*/ 515027 h 832119"/>
                <a:gd name="connsiteX39" fmla="*/ 558297 w 1121774"/>
                <a:gd name="connsiteY39" fmla="*/ 668936 h 832119"/>
                <a:gd name="connsiteX40" fmla="*/ 555279 w 1121774"/>
                <a:gd name="connsiteY40" fmla="*/ 560294 h 832119"/>
                <a:gd name="connsiteX41" fmla="*/ 552261 w 1121774"/>
                <a:gd name="connsiteY41" fmla="*/ 466742 h 832119"/>
                <a:gd name="connsiteX42" fmla="*/ 549243 w 1121774"/>
                <a:gd name="connsiteY42" fmla="*/ 406385 h 832119"/>
                <a:gd name="connsiteX43" fmla="*/ 543208 w 1121774"/>
                <a:gd name="connsiteY43" fmla="*/ 394314 h 832119"/>
                <a:gd name="connsiteX44" fmla="*/ 540190 w 1121774"/>
                <a:gd name="connsiteY44" fmla="*/ 385261 h 832119"/>
                <a:gd name="connsiteX45" fmla="*/ 540190 w 1121774"/>
                <a:gd name="connsiteY45" fmla="*/ 430528 h 832119"/>
                <a:gd name="connsiteX46" fmla="*/ 555279 w 1121774"/>
                <a:gd name="connsiteY46" fmla="*/ 433546 h 832119"/>
                <a:gd name="connsiteX47" fmla="*/ 573386 w 1121774"/>
                <a:gd name="connsiteY47" fmla="*/ 430528 h 832119"/>
                <a:gd name="connsiteX48" fmla="*/ 582439 w 1121774"/>
                <a:gd name="connsiteY48" fmla="*/ 409403 h 832119"/>
                <a:gd name="connsiteX49" fmla="*/ 573386 w 1121774"/>
                <a:gd name="connsiteY49" fmla="*/ 400350 h 832119"/>
                <a:gd name="connsiteX50" fmla="*/ 579421 w 1121774"/>
                <a:gd name="connsiteY50" fmla="*/ 391296 h 832119"/>
                <a:gd name="connsiteX51" fmla="*/ 666938 w 1121774"/>
                <a:gd name="connsiteY51" fmla="*/ 364136 h 832119"/>
                <a:gd name="connsiteX52" fmla="*/ 854043 w 1121774"/>
                <a:gd name="connsiteY52" fmla="*/ 279637 h 832119"/>
                <a:gd name="connsiteX53" fmla="*/ 1048742 w 1121774"/>
                <a:gd name="connsiteY53" fmla="*/ 248875 h 832119"/>
                <a:gd name="connsiteX54" fmla="*/ 1062273 w 1121774"/>
                <a:gd name="connsiteY54" fmla="*/ 146853 h 832119"/>
                <a:gd name="connsiteX55" fmla="*/ 935524 w 1121774"/>
                <a:gd name="connsiteY55" fmla="*/ 306797 h 832119"/>
                <a:gd name="connsiteX56" fmla="*/ 840512 w 1121774"/>
                <a:gd name="connsiteY56" fmla="*/ 547663 h 832119"/>
                <a:gd name="connsiteX57" fmla="*/ 738393 w 1121774"/>
                <a:gd name="connsiteY57" fmla="*/ 665358 h 832119"/>
                <a:gd name="connsiteX58" fmla="*/ 302464 w 1121774"/>
                <a:gd name="connsiteY58" fmla="*/ 818683 h 832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121774" h="832119">
                  <a:moveTo>
                    <a:pt x="0" y="527098"/>
                  </a:moveTo>
                  <a:cubicBezTo>
                    <a:pt x="28921" y="497549"/>
                    <a:pt x="109144" y="421978"/>
                    <a:pt x="138819" y="385261"/>
                  </a:cubicBezTo>
                  <a:cubicBezTo>
                    <a:pt x="168494" y="348544"/>
                    <a:pt x="176692" y="365154"/>
                    <a:pt x="178051" y="306797"/>
                  </a:cubicBezTo>
                  <a:cubicBezTo>
                    <a:pt x="179410" y="248440"/>
                    <a:pt x="144457" y="32103"/>
                    <a:pt x="146972" y="35121"/>
                  </a:cubicBezTo>
                  <a:cubicBezTo>
                    <a:pt x="250267" y="-116719"/>
                    <a:pt x="184439" y="269565"/>
                    <a:pt x="193140" y="324904"/>
                  </a:cubicBezTo>
                  <a:cubicBezTo>
                    <a:pt x="193567" y="339124"/>
                    <a:pt x="197164" y="345526"/>
                    <a:pt x="199176" y="367154"/>
                  </a:cubicBezTo>
                  <a:cubicBezTo>
                    <a:pt x="201188" y="388782"/>
                    <a:pt x="203703" y="424492"/>
                    <a:pt x="205212" y="454670"/>
                  </a:cubicBezTo>
                  <a:cubicBezTo>
                    <a:pt x="206721" y="484848"/>
                    <a:pt x="207223" y="517039"/>
                    <a:pt x="208229" y="548223"/>
                  </a:cubicBezTo>
                  <a:cubicBezTo>
                    <a:pt x="186232" y="606527"/>
                    <a:pt x="205975" y="896057"/>
                    <a:pt x="112560" y="819245"/>
                  </a:cubicBezTo>
                  <a:cubicBezTo>
                    <a:pt x="109240" y="816515"/>
                    <a:pt x="170657" y="607476"/>
                    <a:pt x="184087" y="557276"/>
                  </a:cubicBezTo>
                  <a:cubicBezTo>
                    <a:pt x="197517" y="507076"/>
                    <a:pt x="187737" y="536956"/>
                    <a:pt x="193140" y="518045"/>
                  </a:cubicBezTo>
                  <a:cubicBezTo>
                    <a:pt x="194430" y="513532"/>
                    <a:pt x="196763" y="501745"/>
                    <a:pt x="199176" y="496920"/>
                  </a:cubicBezTo>
                  <a:cubicBezTo>
                    <a:pt x="200798" y="493676"/>
                    <a:pt x="203200" y="490885"/>
                    <a:pt x="205212" y="487867"/>
                  </a:cubicBezTo>
                  <a:cubicBezTo>
                    <a:pt x="208230" y="489879"/>
                    <a:pt x="212089" y="491001"/>
                    <a:pt x="214265" y="493902"/>
                  </a:cubicBezTo>
                  <a:cubicBezTo>
                    <a:pt x="227291" y="511270"/>
                    <a:pt x="220300" y="509494"/>
                    <a:pt x="226336" y="524080"/>
                  </a:cubicBezTo>
                  <a:cubicBezTo>
                    <a:pt x="232372" y="538666"/>
                    <a:pt x="244443" y="570857"/>
                    <a:pt x="250479" y="581419"/>
                  </a:cubicBezTo>
                  <a:cubicBezTo>
                    <a:pt x="256515" y="591981"/>
                    <a:pt x="258526" y="585443"/>
                    <a:pt x="262550" y="587455"/>
                  </a:cubicBezTo>
                  <a:cubicBezTo>
                    <a:pt x="269089" y="580413"/>
                    <a:pt x="284178" y="548725"/>
                    <a:pt x="289711" y="539169"/>
                  </a:cubicBezTo>
                  <a:cubicBezTo>
                    <a:pt x="295244" y="529613"/>
                    <a:pt x="293734" y="533134"/>
                    <a:pt x="295746" y="530116"/>
                  </a:cubicBezTo>
                  <a:cubicBezTo>
                    <a:pt x="296752" y="524080"/>
                    <a:pt x="298764" y="518128"/>
                    <a:pt x="298764" y="512009"/>
                  </a:cubicBezTo>
                  <a:cubicBezTo>
                    <a:pt x="298764" y="469623"/>
                    <a:pt x="295907" y="487225"/>
                    <a:pt x="292728" y="499938"/>
                  </a:cubicBezTo>
                  <a:cubicBezTo>
                    <a:pt x="294929" y="513146"/>
                    <a:pt x="294153" y="519436"/>
                    <a:pt x="301782" y="530116"/>
                  </a:cubicBezTo>
                  <a:cubicBezTo>
                    <a:pt x="304263" y="533589"/>
                    <a:pt x="307817" y="536151"/>
                    <a:pt x="310835" y="539169"/>
                  </a:cubicBezTo>
                  <a:cubicBezTo>
                    <a:pt x="313853" y="538163"/>
                    <a:pt x="314356" y="544702"/>
                    <a:pt x="319889" y="536152"/>
                  </a:cubicBezTo>
                  <a:cubicBezTo>
                    <a:pt x="325422" y="527602"/>
                    <a:pt x="337493" y="500441"/>
                    <a:pt x="344031" y="487867"/>
                  </a:cubicBezTo>
                  <a:cubicBezTo>
                    <a:pt x="350570" y="475293"/>
                    <a:pt x="350462" y="478024"/>
                    <a:pt x="359120" y="460706"/>
                  </a:cubicBezTo>
                  <a:cubicBezTo>
                    <a:pt x="364150" y="462718"/>
                    <a:pt x="369180" y="494405"/>
                    <a:pt x="374210" y="499938"/>
                  </a:cubicBezTo>
                  <a:cubicBezTo>
                    <a:pt x="379240" y="505471"/>
                    <a:pt x="384227" y="495804"/>
                    <a:pt x="389299" y="493902"/>
                  </a:cubicBezTo>
                  <a:cubicBezTo>
                    <a:pt x="392277" y="492785"/>
                    <a:pt x="395334" y="491890"/>
                    <a:pt x="398352" y="490884"/>
                  </a:cubicBezTo>
                  <a:cubicBezTo>
                    <a:pt x="399358" y="486860"/>
                    <a:pt x="399736" y="482625"/>
                    <a:pt x="401370" y="478813"/>
                  </a:cubicBezTo>
                  <a:cubicBezTo>
                    <a:pt x="402799" y="475479"/>
                    <a:pt x="405784" y="473004"/>
                    <a:pt x="407406" y="469760"/>
                  </a:cubicBezTo>
                  <a:cubicBezTo>
                    <a:pt x="408829" y="466915"/>
                    <a:pt x="409417" y="463724"/>
                    <a:pt x="410423" y="460706"/>
                  </a:cubicBezTo>
                  <a:cubicBezTo>
                    <a:pt x="417606" y="482254"/>
                    <a:pt x="411165" y="475284"/>
                    <a:pt x="425513" y="484849"/>
                  </a:cubicBezTo>
                  <a:cubicBezTo>
                    <a:pt x="448176" y="447076"/>
                    <a:pt x="433058" y="475292"/>
                    <a:pt x="440602" y="457688"/>
                  </a:cubicBezTo>
                  <a:cubicBezTo>
                    <a:pt x="448147" y="440084"/>
                    <a:pt x="461224" y="407894"/>
                    <a:pt x="470780" y="379225"/>
                  </a:cubicBezTo>
                  <a:cubicBezTo>
                    <a:pt x="480336" y="350556"/>
                    <a:pt x="482892" y="314621"/>
                    <a:pt x="497940" y="285672"/>
                  </a:cubicBezTo>
                  <a:cubicBezTo>
                    <a:pt x="512988" y="256723"/>
                    <a:pt x="556713" y="222258"/>
                    <a:pt x="561071" y="205531"/>
                  </a:cubicBezTo>
                  <a:cubicBezTo>
                    <a:pt x="578334" y="139269"/>
                    <a:pt x="521036" y="131484"/>
                    <a:pt x="513029" y="183067"/>
                  </a:cubicBezTo>
                  <a:cubicBezTo>
                    <a:pt x="497641" y="306198"/>
                    <a:pt x="505458" y="234901"/>
                    <a:pt x="513029" y="515027"/>
                  </a:cubicBezTo>
                  <a:cubicBezTo>
                    <a:pt x="520574" y="596005"/>
                    <a:pt x="551255" y="661392"/>
                    <a:pt x="558297" y="668936"/>
                  </a:cubicBezTo>
                  <a:cubicBezTo>
                    <a:pt x="571950" y="627977"/>
                    <a:pt x="560270" y="666769"/>
                    <a:pt x="555279" y="560294"/>
                  </a:cubicBezTo>
                  <a:cubicBezTo>
                    <a:pt x="553818" y="529128"/>
                    <a:pt x="553484" y="497918"/>
                    <a:pt x="552261" y="466742"/>
                  </a:cubicBezTo>
                  <a:cubicBezTo>
                    <a:pt x="551472" y="446613"/>
                    <a:pt x="551741" y="426374"/>
                    <a:pt x="549243" y="406385"/>
                  </a:cubicBezTo>
                  <a:cubicBezTo>
                    <a:pt x="548685" y="401921"/>
                    <a:pt x="544980" y="398449"/>
                    <a:pt x="543208" y="394314"/>
                  </a:cubicBezTo>
                  <a:cubicBezTo>
                    <a:pt x="541955" y="391390"/>
                    <a:pt x="541196" y="388279"/>
                    <a:pt x="540190" y="385261"/>
                  </a:cubicBezTo>
                  <a:cubicBezTo>
                    <a:pt x="534981" y="400885"/>
                    <a:pt x="530661" y="409882"/>
                    <a:pt x="540190" y="430528"/>
                  </a:cubicBezTo>
                  <a:cubicBezTo>
                    <a:pt x="542339" y="435185"/>
                    <a:pt x="550249" y="432540"/>
                    <a:pt x="555279" y="433546"/>
                  </a:cubicBezTo>
                  <a:cubicBezTo>
                    <a:pt x="561315" y="432540"/>
                    <a:pt x="568197" y="433771"/>
                    <a:pt x="573386" y="430528"/>
                  </a:cubicBezTo>
                  <a:cubicBezTo>
                    <a:pt x="576526" y="428566"/>
                    <a:pt x="581052" y="413564"/>
                    <a:pt x="582439" y="409403"/>
                  </a:cubicBezTo>
                  <a:cubicBezTo>
                    <a:pt x="579421" y="406385"/>
                    <a:pt x="574088" y="404560"/>
                    <a:pt x="573386" y="400350"/>
                  </a:cubicBezTo>
                  <a:cubicBezTo>
                    <a:pt x="572790" y="396772"/>
                    <a:pt x="563829" y="397332"/>
                    <a:pt x="579421" y="391296"/>
                  </a:cubicBezTo>
                  <a:cubicBezTo>
                    <a:pt x="595013" y="385260"/>
                    <a:pt x="621168" y="382746"/>
                    <a:pt x="666938" y="364136"/>
                  </a:cubicBezTo>
                  <a:cubicBezTo>
                    <a:pt x="712708" y="345526"/>
                    <a:pt x="790409" y="298847"/>
                    <a:pt x="854043" y="279637"/>
                  </a:cubicBezTo>
                  <a:cubicBezTo>
                    <a:pt x="917677" y="260427"/>
                    <a:pt x="984852" y="264210"/>
                    <a:pt x="1048742" y="248875"/>
                  </a:cubicBezTo>
                  <a:cubicBezTo>
                    <a:pt x="1115564" y="232836"/>
                    <a:pt x="1166385" y="151037"/>
                    <a:pt x="1062273" y="146853"/>
                  </a:cubicBezTo>
                  <a:cubicBezTo>
                    <a:pt x="1027185" y="145443"/>
                    <a:pt x="972484" y="239995"/>
                    <a:pt x="935524" y="306797"/>
                  </a:cubicBezTo>
                  <a:cubicBezTo>
                    <a:pt x="898564" y="373599"/>
                    <a:pt x="873367" y="475613"/>
                    <a:pt x="840512" y="547663"/>
                  </a:cubicBezTo>
                  <a:cubicBezTo>
                    <a:pt x="817829" y="585159"/>
                    <a:pt x="824790" y="619778"/>
                    <a:pt x="738393" y="665358"/>
                  </a:cubicBezTo>
                  <a:cubicBezTo>
                    <a:pt x="651996" y="693334"/>
                    <a:pt x="411718" y="786228"/>
                    <a:pt x="302464" y="818683"/>
                  </a:cubicBezTo>
                </a:path>
              </a:pathLst>
            </a:custGeom>
            <a:noFill/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8" name="Группа 22"/>
          <p:cNvGrpSpPr/>
          <p:nvPr/>
        </p:nvGrpSpPr>
        <p:grpSpPr>
          <a:xfrm>
            <a:off x="8147223" y="5058320"/>
            <a:ext cx="356004" cy="588301"/>
            <a:chOff x="5492750" y="4863969"/>
            <a:chExt cx="1314162" cy="1805391"/>
          </a:xfrm>
        </p:grpSpPr>
        <p:grpSp>
          <p:nvGrpSpPr>
            <p:cNvPr id="79" name="Группа 145"/>
            <p:cNvGrpSpPr/>
            <p:nvPr/>
          </p:nvGrpSpPr>
          <p:grpSpPr>
            <a:xfrm>
              <a:off x="5492750" y="4863969"/>
              <a:ext cx="1010958" cy="1429783"/>
              <a:chOff x="176492" y="3914275"/>
              <a:chExt cx="1010958" cy="1429783"/>
            </a:xfrm>
          </p:grpSpPr>
          <p:sp>
            <p:nvSpPr>
              <p:cNvPr id="87" name="Загнутый угол 146"/>
              <p:cNvSpPr/>
              <p:nvPr/>
            </p:nvSpPr>
            <p:spPr>
              <a:xfrm>
                <a:off x="176492" y="3914275"/>
                <a:ext cx="1010958" cy="1429783"/>
              </a:xfrm>
              <a:prstGeom prst="foldedCorner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8" name="Прямоугольник 147"/>
              <p:cNvSpPr/>
              <p:nvPr/>
            </p:nvSpPr>
            <p:spPr>
              <a:xfrm>
                <a:off x="676516" y="4030998"/>
                <a:ext cx="399964" cy="21602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9" name="Прямоугольник 148"/>
              <p:cNvSpPr/>
              <p:nvPr/>
            </p:nvSpPr>
            <p:spPr>
              <a:xfrm>
                <a:off x="264564" y="4400474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0" name="Прямоугольник 149"/>
              <p:cNvSpPr/>
              <p:nvPr/>
            </p:nvSpPr>
            <p:spPr>
              <a:xfrm>
                <a:off x="264564" y="4525929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1" name="Прямоугольник 150"/>
              <p:cNvSpPr/>
              <p:nvPr/>
            </p:nvSpPr>
            <p:spPr>
              <a:xfrm>
                <a:off x="264564" y="4651384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2" name="Прямоугольник 151"/>
              <p:cNvSpPr/>
              <p:nvPr/>
            </p:nvSpPr>
            <p:spPr>
              <a:xfrm>
                <a:off x="264564" y="4776839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3" name="Прямоугольник 152"/>
              <p:cNvSpPr/>
              <p:nvPr/>
            </p:nvSpPr>
            <p:spPr>
              <a:xfrm>
                <a:off x="264564" y="4902294"/>
                <a:ext cx="792000" cy="36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80" name="Группа 14"/>
            <p:cNvGrpSpPr/>
            <p:nvPr/>
          </p:nvGrpSpPr>
          <p:grpSpPr>
            <a:xfrm>
              <a:off x="5709084" y="6225377"/>
              <a:ext cx="1097828" cy="443983"/>
              <a:chOff x="7129761" y="5466155"/>
              <a:chExt cx="1097828" cy="443983"/>
            </a:xfrm>
          </p:grpSpPr>
          <p:sp>
            <p:nvSpPr>
              <p:cNvPr id="82" name="Полилиния 155"/>
              <p:cNvSpPr/>
              <p:nvPr/>
            </p:nvSpPr>
            <p:spPr>
              <a:xfrm flipH="1">
                <a:off x="7129761" y="5466155"/>
                <a:ext cx="556181" cy="405802"/>
              </a:xfrm>
              <a:custGeom>
                <a:avLst/>
                <a:gdLst>
                  <a:gd name="connsiteX0" fmla="*/ 433633 w 443059"/>
                  <a:gd name="connsiteY0" fmla="*/ 0 h 476054"/>
                  <a:gd name="connsiteX1" fmla="*/ 23567 w 443059"/>
                  <a:gd name="connsiteY1" fmla="*/ 179110 h 476054"/>
                  <a:gd name="connsiteX2" fmla="*/ 443059 w 443059"/>
                  <a:gd name="connsiteY2" fmla="*/ 457200 h 476054"/>
                  <a:gd name="connsiteX3" fmla="*/ 0 w 443059"/>
                  <a:gd name="connsiteY3" fmla="*/ 476054 h 476054"/>
                  <a:gd name="connsiteX0" fmla="*/ 447773 w 447773"/>
                  <a:gd name="connsiteY0" fmla="*/ 0 h 377073"/>
                  <a:gd name="connsiteX1" fmla="*/ 23567 w 447773"/>
                  <a:gd name="connsiteY1" fmla="*/ 80129 h 377073"/>
                  <a:gd name="connsiteX2" fmla="*/ 443059 w 447773"/>
                  <a:gd name="connsiteY2" fmla="*/ 358219 h 377073"/>
                  <a:gd name="connsiteX3" fmla="*/ 0 w 447773"/>
                  <a:gd name="connsiteY3" fmla="*/ 377073 h 377073"/>
                  <a:gd name="connsiteX0" fmla="*/ 447773 w 447773"/>
                  <a:gd name="connsiteY0" fmla="*/ 2295 h 379368"/>
                  <a:gd name="connsiteX1" fmla="*/ 23567 w 447773"/>
                  <a:gd name="connsiteY1" fmla="*/ 82424 h 379368"/>
                  <a:gd name="connsiteX2" fmla="*/ 443059 w 447773"/>
                  <a:gd name="connsiteY2" fmla="*/ 360514 h 379368"/>
                  <a:gd name="connsiteX3" fmla="*/ 0 w 447773"/>
                  <a:gd name="connsiteY3" fmla="*/ 379368 h 379368"/>
                  <a:gd name="connsiteX0" fmla="*/ 447773 w 447773"/>
                  <a:gd name="connsiteY0" fmla="*/ 3152 h 380225"/>
                  <a:gd name="connsiteX1" fmla="*/ 23567 w 447773"/>
                  <a:gd name="connsiteY1" fmla="*/ 83281 h 380225"/>
                  <a:gd name="connsiteX2" fmla="*/ 443059 w 447773"/>
                  <a:gd name="connsiteY2" fmla="*/ 361371 h 380225"/>
                  <a:gd name="connsiteX3" fmla="*/ 0 w 447773"/>
                  <a:gd name="connsiteY3" fmla="*/ 380225 h 380225"/>
                  <a:gd name="connsiteX0" fmla="*/ 447773 w 447773"/>
                  <a:gd name="connsiteY0" fmla="*/ 3152 h 380225"/>
                  <a:gd name="connsiteX1" fmla="*/ 23567 w 447773"/>
                  <a:gd name="connsiteY1" fmla="*/ 83281 h 380225"/>
                  <a:gd name="connsiteX2" fmla="*/ 443059 w 447773"/>
                  <a:gd name="connsiteY2" fmla="*/ 361371 h 380225"/>
                  <a:gd name="connsiteX3" fmla="*/ 0 w 447773"/>
                  <a:gd name="connsiteY3" fmla="*/ 380225 h 380225"/>
                  <a:gd name="connsiteX0" fmla="*/ 447773 w 452486"/>
                  <a:gd name="connsiteY0" fmla="*/ 3152 h 380225"/>
                  <a:gd name="connsiteX1" fmla="*/ 23567 w 452486"/>
                  <a:gd name="connsiteY1" fmla="*/ 83281 h 380225"/>
                  <a:gd name="connsiteX2" fmla="*/ 452486 w 452486"/>
                  <a:gd name="connsiteY2" fmla="*/ 290670 h 380225"/>
                  <a:gd name="connsiteX3" fmla="*/ 0 w 452486"/>
                  <a:gd name="connsiteY3" fmla="*/ 380225 h 380225"/>
                  <a:gd name="connsiteX0" fmla="*/ 447773 w 452486"/>
                  <a:gd name="connsiteY0" fmla="*/ 3152 h 380225"/>
                  <a:gd name="connsiteX1" fmla="*/ 23567 w 452486"/>
                  <a:gd name="connsiteY1" fmla="*/ 83281 h 380225"/>
                  <a:gd name="connsiteX2" fmla="*/ 452486 w 452486"/>
                  <a:gd name="connsiteY2" fmla="*/ 290670 h 380225"/>
                  <a:gd name="connsiteX3" fmla="*/ 0 w 452486"/>
                  <a:gd name="connsiteY3" fmla="*/ 380225 h 380225"/>
                  <a:gd name="connsiteX0" fmla="*/ 447773 w 453701"/>
                  <a:gd name="connsiteY0" fmla="*/ 3152 h 380225"/>
                  <a:gd name="connsiteX1" fmla="*/ 23567 w 453701"/>
                  <a:gd name="connsiteY1" fmla="*/ 83281 h 380225"/>
                  <a:gd name="connsiteX2" fmla="*/ 452486 w 453701"/>
                  <a:gd name="connsiteY2" fmla="*/ 290670 h 380225"/>
                  <a:gd name="connsiteX3" fmla="*/ 0 w 453701"/>
                  <a:gd name="connsiteY3" fmla="*/ 380225 h 380225"/>
                  <a:gd name="connsiteX0" fmla="*/ 447773 w 453556"/>
                  <a:gd name="connsiteY0" fmla="*/ 3152 h 380225"/>
                  <a:gd name="connsiteX1" fmla="*/ 23567 w 453556"/>
                  <a:gd name="connsiteY1" fmla="*/ 83281 h 380225"/>
                  <a:gd name="connsiteX2" fmla="*/ 452486 w 453556"/>
                  <a:gd name="connsiteY2" fmla="*/ 290670 h 380225"/>
                  <a:gd name="connsiteX3" fmla="*/ 0 w 453556"/>
                  <a:gd name="connsiteY3" fmla="*/ 380225 h 380225"/>
                  <a:gd name="connsiteX0" fmla="*/ 447773 w 453519"/>
                  <a:gd name="connsiteY0" fmla="*/ 3152 h 380225"/>
                  <a:gd name="connsiteX1" fmla="*/ 23567 w 453519"/>
                  <a:gd name="connsiteY1" fmla="*/ 83281 h 380225"/>
                  <a:gd name="connsiteX2" fmla="*/ 452486 w 453519"/>
                  <a:gd name="connsiteY2" fmla="*/ 290670 h 380225"/>
                  <a:gd name="connsiteX3" fmla="*/ 0 w 453519"/>
                  <a:gd name="connsiteY3" fmla="*/ 380225 h 380225"/>
                  <a:gd name="connsiteX0" fmla="*/ 438346 w 453519"/>
                  <a:gd name="connsiteY0" fmla="*/ 15333 h 331132"/>
                  <a:gd name="connsiteX1" fmla="*/ 23567 w 453519"/>
                  <a:gd name="connsiteY1" fmla="*/ 34188 h 331132"/>
                  <a:gd name="connsiteX2" fmla="*/ 452486 w 453519"/>
                  <a:gd name="connsiteY2" fmla="*/ 241577 h 331132"/>
                  <a:gd name="connsiteX3" fmla="*/ 0 w 453519"/>
                  <a:gd name="connsiteY3" fmla="*/ 331132 h 331132"/>
                  <a:gd name="connsiteX0" fmla="*/ 438346 w 453725"/>
                  <a:gd name="connsiteY0" fmla="*/ 15333 h 354677"/>
                  <a:gd name="connsiteX1" fmla="*/ 23567 w 453725"/>
                  <a:gd name="connsiteY1" fmla="*/ 34188 h 354677"/>
                  <a:gd name="connsiteX2" fmla="*/ 452486 w 453725"/>
                  <a:gd name="connsiteY2" fmla="*/ 241577 h 354677"/>
                  <a:gd name="connsiteX3" fmla="*/ 0 w 453725"/>
                  <a:gd name="connsiteY3" fmla="*/ 331132 h 354677"/>
                  <a:gd name="connsiteX0" fmla="*/ 438346 w 455593"/>
                  <a:gd name="connsiteY0" fmla="*/ 15333 h 361829"/>
                  <a:gd name="connsiteX1" fmla="*/ 23567 w 455593"/>
                  <a:gd name="connsiteY1" fmla="*/ 34188 h 361829"/>
                  <a:gd name="connsiteX2" fmla="*/ 452486 w 455593"/>
                  <a:gd name="connsiteY2" fmla="*/ 241577 h 361829"/>
                  <a:gd name="connsiteX3" fmla="*/ 0 w 455593"/>
                  <a:gd name="connsiteY3" fmla="*/ 331132 h 361829"/>
                  <a:gd name="connsiteX0" fmla="*/ 438346 w 455593"/>
                  <a:gd name="connsiteY0" fmla="*/ 15333 h 361829"/>
                  <a:gd name="connsiteX1" fmla="*/ 23567 w 455593"/>
                  <a:gd name="connsiteY1" fmla="*/ 34188 h 361829"/>
                  <a:gd name="connsiteX2" fmla="*/ 452486 w 455593"/>
                  <a:gd name="connsiteY2" fmla="*/ 241577 h 361829"/>
                  <a:gd name="connsiteX3" fmla="*/ 0 w 455593"/>
                  <a:gd name="connsiteY3" fmla="*/ 331132 h 361829"/>
                  <a:gd name="connsiteX0" fmla="*/ 438346 w 452669"/>
                  <a:gd name="connsiteY0" fmla="*/ 15333 h 367355"/>
                  <a:gd name="connsiteX1" fmla="*/ 23567 w 452669"/>
                  <a:gd name="connsiteY1" fmla="*/ 34188 h 367355"/>
                  <a:gd name="connsiteX2" fmla="*/ 452486 w 452669"/>
                  <a:gd name="connsiteY2" fmla="*/ 241577 h 367355"/>
                  <a:gd name="connsiteX3" fmla="*/ 0 w 452669"/>
                  <a:gd name="connsiteY3" fmla="*/ 331132 h 367355"/>
                  <a:gd name="connsiteX0" fmla="*/ 438346 w 452669"/>
                  <a:gd name="connsiteY0" fmla="*/ 19047 h 371069"/>
                  <a:gd name="connsiteX1" fmla="*/ 23567 w 452669"/>
                  <a:gd name="connsiteY1" fmla="*/ 37902 h 371069"/>
                  <a:gd name="connsiteX2" fmla="*/ 452486 w 452669"/>
                  <a:gd name="connsiteY2" fmla="*/ 245291 h 371069"/>
                  <a:gd name="connsiteX3" fmla="*/ 0 w 452669"/>
                  <a:gd name="connsiteY3" fmla="*/ 334846 h 371069"/>
                  <a:gd name="connsiteX0" fmla="*/ 438346 w 452669"/>
                  <a:gd name="connsiteY0" fmla="*/ 19047 h 371069"/>
                  <a:gd name="connsiteX1" fmla="*/ 23567 w 452669"/>
                  <a:gd name="connsiteY1" fmla="*/ 37902 h 371069"/>
                  <a:gd name="connsiteX2" fmla="*/ 452486 w 452669"/>
                  <a:gd name="connsiteY2" fmla="*/ 245291 h 371069"/>
                  <a:gd name="connsiteX3" fmla="*/ 0 w 452669"/>
                  <a:gd name="connsiteY3" fmla="*/ 334846 h 371069"/>
                  <a:gd name="connsiteX0" fmla="*/ 23567 w 452669"/>
                  <a:gd name="connsiteY0" fmla="*/ 0 h 333167"/>
                  <a:gd name="connsiteX1" fmla="*/ 452486 w 452669"/>
                  <a:gd name="connsiteY1" fmla="*/ 207389 h 333167"/>
                  <a:gd name="connsiteX2" fmla="*/ 0 w 452669"/>
                  <a:gd name="connsiteY2" fmla="*/ 296944 h 333167"/>
                  <a:gd name="connsiteX0" fmla="*/ 197955 w 452669"/>
                  <a:gd name="connsiteY0" fmla="*/ 0 h 274062"/>
                  <a:gd name="connsiteX1" fmla="*/ 452486 w 452669"/>
                  <a:gd name="connsiteY1" fmla="*/ 148284 h 274062"/>
                  <a:gd name="connsiteX2" fmla="*/ 0 w 452669"/>
                  <a:gd name="connsiteY2" fmla="*/ 237839 h 274062"/>
                  <a:gd name="connsiteX0" fmla="*/ 197955 w 452669"/>
                  <a:gd name="connsiteY0" fmla="*/ 0 h 274062"/>
                  <a:gd name="connsiteX1" fmla="*/ 452486 w 452669"/>
                  <a:gd name="connsiteY1" fmla="*/ 148284 h 274062"/>
                  <a:gd name="connsiteX2" fmla="*/ 0 w 452669"/>
                  <a:gd name="connsiteY2" fmla="*/ 237839 h 2740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52669" h="274062">
                    <a:moveTo>
                      <a:pt x="197955" y="0"/>
                    </a:moveTo>
                    <a:cubicBezTo>
                      <a:pt x="248323" y="12422"/>
                      <a:pt x="436985" y="29812"/>
                      <a:pt x="452486" y="148284"/>
                    </a:cubicBezTo>
                    <a:cubicBezTo>
                      <a:pt x="461188" y="279242"/>
                      <a:pt x="157541" y="305848"/>
                      <a:pt x="0" y="237839"/>
                    </a:cubicBezTo>
                  </a:path>
                </a:pathLst>
              </a:custGeom>
              <a:noFill/>
              <a:ln w="12700" cap="flat" cmpd="sng" algn="ctr">
                <a:solidFill>
                  <a:srgbClr val="FFFFFF">
                    <a:lumMod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83" name="Группа 157"/>
              <p:cNvGrpSpPr/>
              <p:nvPr/>
            </p:nvGrpSpPr>
            <p:grpSpPr>
              <a:xfrm>
                <a:off x="7613382" y="5562814"/>
                <a:ext cx="614207" cy="347324"/>
                <a:chOff x="838367" y="4292640"/>
                <a:chExt cx="2662761" cy="1249460"/>
              </a:xfrm>
            </p:grpSpPr>
            <p:sp>
              <p:nvSpPr>
                <p:cNvPr id="84" name="Овал 158"/>
                <p:cNvSpPr/>
                <p:nvPr/>
              </p:nvSpPr>
              <p:spPr>
                <a:xfrm rot="19822281">
                  <a:off x="1124781" y="4547253"/>
                  <a:ext cx="504056" cy="326678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5" name="Полилиния 159"/>
                <p:cNvSpPr/>
                <p:nvPr/>
              </p:nvSpPr>
              <p:spPr>
                <a:xfrm>
                  <a:off x="838367" y="4292640"/>
                  <a:ext cx="2662761" cy="1249459"/>
                </a:xfrm>
                <a:custGeom>
                  <a:avLst/>
                  <a:gdLst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701595 w 2616847"/>
                    <a:gd name="connsiteY6" fmla="*/ 256032 h 1223634"/>
                    <a:gd name="connsiteX7" fmla="*/ 0 w 2616847"/>
                    <a:gd name="connsiteY7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701595 w 2616847"/>
                    <a:gd name="connsiteY6" fmla="*/ 256032 h 1223634"/>
                    <a:gd name="connsiteX7" fmla="*/ 0 w 2616847"/>
                    <a:gd name="connsiteY7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0 w 2616847"/>
                    <a:gd name="connsiteY6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0 w 2616847"/>
                    <a:gd name="connsiteY6" fmla="*/ 784722 h 1223634"/>
                    <a:gd name="connsiteX0" fmla="*/ 0 w 2616847"/>
                    <a:gd name="connsiteY0" fmla="*/ 785486 h 1224398"/>
                    <a:gd name="connsiteX1" fmla="*/ 66502 w 2616847"/>
                    <a:gd name="connsiteY1" fmla="*/ 1001617 h 1224398"/>
                    <a:gd name="connsiteX2" fmla="*/ 771421 w 2616847"/>
                    <a:gd name="connsiteY2" fmla="*/ 1224398 h 1224398"/>
                    <a:gd name="connsiteX3" fmla="*/ 2207861 w 2616847"/>
                    <a:gd name="connsiteY3" fmla="*/ 1147921 h 1224398"/>
                    <a:gd name="connsiteX4" fmla="*/ 2616847 w 2616847"/>
                    <a:gd name="connsiteY4" fmla="*/ 496203 h 1224398"/>
                    <a:gd name="connsiteX5" fmla="*/ 1576093 w 2616847"/>
                    <a:gd name="connsiteY5" fmla="*/ 764 h 1224398"/>
                    <a:gd name="connsiteX6" fmla="*/ 0 w 2616847"/>
                    <a:gd name="connsiteY6" fmla="*/ 785486 h 1224398"/>
                    <a:gd name="connsiteX0" fmla="*/ 0 w 2616847"/>
                    <a:gd name="connsiteY0" fmla="*/ 785486 h 1224398"/>
                    <a:gd name="connsiteX1" fmla="*/ 66502 w 2616847"/>
                    <a:gd name="connsiteY1" fmla="*/ 1001617 h 1224398"/>
                    <a:gd name="connsiteX2" fmla="*/ 771421 w 2616847"/>
                    <a:gd name="connsiteY2" fmla="*/ 1224398 h 1224398"/>
                    <a:gd name="connsiteX3" fmla="*/ 2207861 w 2616847"/>
                    <a:gd name="connsiteY3" fmla="*/ 1147921 h 1224398"/>
                    <a:gd name="connsiteX4" fmla="*/ 2616847 w 2616847"/>
                    <a:gd name="connsiteY4" fmla="*/ 496203 h 1224398"/>
                    <a:gd name="connsiteX5" fmla="*/ 1576093 w 2616847"/>
                    <a:gd name="connsiteY5" fmla="*/ 764 h 1224398"/>
                    <a:gd name="connsiteX6" fmla="*/ 0 w 2616847"/>
                    <a:gd name="connsiteY6" fmla="*/ 785486 h 1224398"/>
                    <a:gd name="connsiteX0" fmla="*/ 0 w 2616847"/>
                    <a:gd name="connsiteY0" fmla="*/ 785758 h 1224670"/>
                    <a:gd name="connsiteX1" fmla="*/ 66502 w 2616847"/>
                    <a:gd name="connsiteY1" fmla="*/ 1001889 h 1224670"/>
                    <a:gd name="connsiteX2" fmla="*/ 771421 w 2616847"/>
                    <a:gd name="connsiteY2" fmla="*/ 1224670 h 1224670"/>
                    <a:gd name="connsiteX3" fmla="*/ 2207861 w 2616847"/>
                    <a:gd name="connsiteY3" fmla="*/ 1148193 h 1224670"/>
                    <a:gd name="connsiteX4" fmla="*/ 2616847 w 2616847"/>
                    <a:gd name="connsiteY4" fmla="*/ 496475 h 1224670"/>
                    <a:gd name="connsiteX5" fmla="*/ 1576093 w 2616847"/>
                    <a:gd name="connsiteY5" fmla="*/ 1036 h 1224670"/>
                    <a:gd name="connsiteX6" fmla="*/ 0 w 2616847"/>
                    <a:gd name="connsiteY6" fmla="*/ 785758 h 1224670"/>
                    <a:gd name="connsiteX0" fmla="*/ 0 w 2616847"/>
                    <a:gd name="connsiteY0" fmla="*/ 785487 h 1224399"/>
                    <a:gd name="connsiteX1" fmla="*/ 66502 w 2616847"/>
                    <a:gd name="connsiteY1" fmla="*/ 1001618 h 1224399"/>
                    <a:gd name="connsiteX2" fmla="*/ 771421 w 2616847"/>
                    <a:gd name="connsiteY2" fmla="*/ 1224399 h 1224399"/>
                    <a:gd name="connsiteX3" fmla="*/ 2207861 w 2616847"/>
                    <a:gd name="connsiteY3" fmla="*/ 1147922 h 1224399"/>
                    <a:gd name="connsiteX4" fmla="*/ 2616847 w 2616847"/>
                    <a:gd name="connsiteY4" fmla="*/ 496204 h 1224399"/>
                    <a:gd name="connsiteX5" fmla="*/ 1576093 w 2616847"/>
                    <a:gd name="connsiteY5" fmla="*/ 765 h 1224399"/>
                    <a:gd name="connsiteX6" fmla="*/ 0 w 2616847"/>
                    <a:gd name="connsiteY6" fmla="*/ 785487 h 1224399"/>
                    <a:gd name="connsiteX0" fmla="*/ 0 w 2616847"/>
                    <a:gd name="connsiteY0" fmla="*/ 784726 h 1223638"/>
                    <a:gd name="connsiteX1" fmla="*/ 66502 w 2616847"/>
                    <a:gd name="connsiteY1" fmla="*/ 1000857 h 1223638"/>
                    <a:gd name="connsiteX2" fmla="*/ 771421 w 2616847"/>
                    <a:gd name="connsiteY2" fmla="*/ 1223638 h 1223638"/>
                    <a:gd name="connsiteX3" fmla="*/ 2207861 w 2616847"/>
                    <a:gd name="connsiteY3" fmla="*/ 1147161 h 1223638"/>
                    <a:gd name="connsiteX4" fmla="*/ 2616847 w 2616847"/>
                    <a:gd name="connsiteY4" fmla="*/ 495443 h 1223638"/>
                    <a:gd name="connsiteX5" fmla="*/ 1576093 w 2616847"/>
                    <a:gd name="connsiteY5" fmla="*/ 4 h 1223638"/>
                    <a:gd name="connsiteX6" fmla="*/ 0 w 2616847"/>
                    <a:gd name="connsiteY6" fmla="*/ 784726 h 1223638"/>
                    <a:gd name="connsiteX0" fmla="*/ 0 w 2616847"/>
                    <a:gd name="connsiteY0" fmla="*/ 784878 h 1223790"/>
                    <a:gd name="connsiteX1" fmla="*/ 66502 w 2616847"/>
                    <a:gd name="connsiteY1" fmla="*/ 1001009 h 1223790"/>
                    <a:gd name="connsiteX2" fmla="*/ 771421 w 2616847"/>
                    <a:gd name="connsiteY2" fmla="*/ 1223790 h 1223790"/>
                    <a:gd name="connsiteX3" fmla="*/ 2207861 w 2616847"/>
                    <a:gd name="connsiteY3" fmla="*/ 1147313 h 1223790"/>
                    <a:gd name="connsiteX4" fmla="*/ 2616847 w 2616847"/>
                    <a:gd name="connsiteY4" fmla="*/ 495595 h 1223790"/>
                    <a:gd name="connsiteX5" fmla="*/ 1576093 w 2616847"/>
                    <a:gd name="connsiteY5" fmla="*/ 156 h 1223790"/>
                    <a:gd name="connsiteX6" fmla="*/ 0 w 2616847"/>
                    <a:gd name="connsiteY6" fmla="*/ 784878 h 1223790"/>
                    <a:gd name="connsiteX0" fmla="*/ 0 w 2616847"/>
                    <a:gd name="connsiteY0" fmla="*/ 784878 h 1223790"/>
                    <a:gd name="connsiteX1" fmla="*/ 66502 w 2616847"/>
                    <a:gd name="connsiteY1" fmla="*/ 1001009 h 1223790"/>
                    <a:gd name="connsiteX2" fmla="*/ 771421 w 2616847"/>
                    <a:gd name="connsiteY2" fmla="*/ 1223790 h 1223790"/>
                    <a:gd name="connsiteX3" fmla="*/ 2207861 w 2616847"/>
                    <a:gd name="connsiteY3" fmla="*/ 1147313 h 1223790"/>
                    <a:gd name="connsiteX4" fmla="*/ 2616847 w 2616847"/>
                    <a:gd name="connsiteY4" fmla="*/ 495595 h 1223790"/>
                    <a:gd name="connsiteX5" fmla="*/ 1576093 w 2616847"/>
                    <a:gd name="connsiteY5" fmla="*/ 156 h 1223790"/>
                    <a:gd name="connsiteX6" fmla="*/ 0 w 2616847"/>
                    <a:gd name="connsiteY6" fmla="*/ 784878 h 1223790"/>
                    <a:gd name="connsiteX0" fmla="*/ 0 w 2637556"/>
                    <a:gd name="connsiteY0" fmla="*/ 784878 h 1223790"/>
                    <a:gd name="connsiteX1" fmla="*/ 66502 w 2637556"/>
                    <a:gd name="connsiteY1" fmla="*/ 1001009 h 1223790"/>
                    <a:gd name="connsiteX2" fmla="*/ 771421 w 2637556"/>
                    <a:gd name="connsiteY2" fmla="*/ 1223790 h 1223790"/>
                    <a:gd name="connsiteX3" fmla="*/ 2207861 w 2637556"/>
                    <a:gd name="connsiteY3" fmla="*/ 1147313 h 1223790"/>
                    <a:gd name="connsiteX4" fmla="*/ 2616847 w 2637556"/>
                    <a:gd name="connsiteY4" fmla="*/ 495595 h 1223790"/>
                    <a:gd name="connsiteX5" fmla="*/ 1576093 w 2637556"/>
                    <a:gd name="connsiteY5" fmla="*/ 156 h 1223790"/>
                    <a:gd name="connsiteX6" fmla="*/ 0 w 2637556"/>
                    <a:gd name="connsiteY6" fmla="*/ 784878 h 1223790"/>
                    <a:gd name="connsiteX0" fmla="*/ 0 w 2637556"/>
                    <a:gd name="connsiteY0" fmla="*/ 784878 h 1223790"/>
                    <a:gd name="connsiteX1" fmla="*/ 66502 w 2637556"/>
                    <a:gd name="connsiteY1" fmla="*/ 1001009 h 1223790"/>
                    <a:gd name="connsiteX2" fmla="*/ 771421 w 2637556"/>
                    <a:gd name="connsiteY2" fmla="*/ 1223790 h 1223790"/>
                    <a:gd name="connsiteX3" fmla="*/ 2207861 w 2637556"/>
                    <a:gd name="connsiteY3" fmla="*/ 1147313 h 1223790"/>
                    <a:gd name="connsiteX4" fmla="*/ 2616847 w 2637556"/>
                    <a:gd name="connsiteY4" fmla="*/ 495595 h 1223790"/>
                    <a:gd name="connsiteX5" fmla="*/ 1576093 w 2637556"/>
                    <a:gd name="connsiteY5" fmla="*/ 156 h 1223790"/>
                    <a:gd name="connsiteX6" fmla="*/ 0 w 2637556"/>
                    <a:gd name="connsiteY6" fmla="*/ 784878 h 1223790"/>
                    <a:gd name="connsiteX0" fmla="*/ 0 w 2637556"/>
                    <a:gd name="connsiteY0" fmla="*/ 784878 h 1245886"/>
                    <a:gd name="connsiteX1" fmla="*/ 66502 w 2637556"/>
                    <a:gd name="connsiteY1" fmla="*/ 1001009 h 1245886"/>
                    <a:gd name="connsiteX2" fmla="*/ 771421 w 2637556"/>
                    <a:gd name="connsiteY2" fmla="*/ 1223790 h 1245886"/>
                    <a:gd name="connsiteX3" fmla="*/ 2207861 w 2637556"/>
                    <a:gd name="connsiteY3" fmla="*/ 1147313 h 1245886"/>
                    <a:gd name="connsiteX4" fmla="*/ 2616847 w 2637556"/>
                    <a:gd name="connsiteY4" fmla="*/ 495595 h 1245886"/>
                    <a:gd name="connsiteX5" fmla="*/ 1576093 w 2637556"/>
                    <a:gd name="connsiteY5" fmla="*/ 156 h 1245886"/>
                    <a:gd name="connsiteX6" fmla="*/ 0 w 2637556"/>
                    <a:gd name="connsiteY6" fmla="*/ 784878 h 1245886"/>
                    <a:gd name="connsiteX0" fmla="*/ 0 w 2637556"/>
                    <a:gd name="connsiteY0" fmla="*/ 784878 h 1245886"/>
                    <a:gd name="connsiteX1" fmla="*/ 66502 w 2637556"/>
                    <a:gd name="connsiteY1" fmla="*/ 1001009 h 1245886"/>
                    <a:gd name="connsiteX2" fmla="*/ 771421 w 2637556"/>
                    <a:gd name="connsiteY2" fmla="*/ 1223790 h 1245886"/>
                    <a:gd name="connsiteX3" fmla="*/ 2207861 w 2637556"/>
                    <a:gd name="connsiteY3" fmla="*/ 1147313 h 1245886"/>
                    <a:gd name="connsiteX4" fmla="*/ 2616847 w 2637556"/>
                    <a:gd name="connsiteY4" fmla="*/ 495595 h 1245886"/>
                    <a:gd name="connsiteX5" fmla="*/ 1576093 w 2637556"/>
                    <a:gd name="connsiteY5" fmla="*/ 156 h 1245886"/>
                    <a:gd name="connsiteX6" fmla="*/ 0 w 2637556"/>
                    <a:gd name="connsiteY6" fmla="*/ 784878 h 1245886"/>
                    <a:gd name="connsiteX0" fmla="*/ 0 w 2637556"/>
                    <a:gd name="connsiteY0" fmla="*/ 784878 h 1256629"/>
                    <a:gd name="connsiteX1" fmla="*/ 66502 w 2637556"/>
                    <a:gd name="connsiteY1" fmla="*/ 1001009 h 1256629"/>
                    <a:gd name="connsiteX2" fmla="*/ 764771 w 2637556"/>
                    <a:gd name="connsiteY2" fmla="*/ 1237090 h 1256629"/>
                    <a:gd name="connsiteX3" fmla="*/ 2207861 w 2637556"/>
                    <a:gd name="connsiteY3" fmla="*/ 1147313 h 1256629"/>
                    <a:gd name="connsiteX4" fmla="*/ 2616847 w 2637556"/>
                    <a:gd name="connsiteY4" fmla="*/ 495595 h 1256629"/>
                    <a:gd name="connsiteX5" fmla="*/ 1576093 w 2637556"/>
                    <a:gd name="connsiteY5" fmla="*/ 156 h 1256629"/>
                    <a:gd name="connsiteX6" fmla="*/ 0 w 2637556"/>
                    <a:gd name="connsiteY6" fmla="*/ 784878 h 1256629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3700 w 2641256"/>
                    <a:gd name="connsiteY0" fmla="*/ 784878 h 1249562"/>
                    <a:gd name="connsiteX1" fmla="*/ 70202 w 2641256"/>
                    <a:gd name="connsiteY1" fmla="*/ 1001009 h 1249562"/>
                    <a:gd name="connsiteX2" fmla="*/ 768471 w 2641256"/>
                    <a:gd name="connsiteY2" fmla="*/ 1237090 h 1249562"/>
                    <a:gd name="connsiteX3" fmla="*/ 2211561 w 2641256"/>
                    <a:gd name="connsiteY3" fmla="*/ 1147313 h 1249562"/>
                    <a:gd name="connsiteX4" fmla="*/ 2620547 w 2641256"/>
                    <a:gd name="connsiteY4" fmla="*/ 495595 h 1249562"/>
                    <a:gd name="connsiteX5" fmla="*/ 1579793 w 2641256"/>
                    <a:gd name="connsiteY5" fmla="*/ 156 h 1249562"/>
                    <a:gd name="connsiteX6" fmla="*/ 3700 w 2641256"/>
                    <a:gd name="connsiteY6" fmla="*/ 784878 h 1249562"/>
                    <a:gd name="connsiteX0" fmla="*/ 11488 w 2649044"/>
                    <a:gd name="connsiteY0" fmla="*/ 784878 h 1249562"/>
                    <a:gd name="connsiteX1" fmla="*/ 77990 w 2649044"/>
                    <a:gd name="connsiteY1" fmla="*/ 1001009 h 1249562"/>
                    <a:gd name="connsiteX2" fmla="*/ 776259 w 2649044"/>
                    <a:gd name="connsiteY2" fmla="*/ 1237090 h 1249562"/>
                    <a:gd name="connsiteX3" fmla="*/ 2219349 w 2649044"/>
                    <a:gd name="connsiteY3" fmla="*/ 1147313 h 1249562"/>
                    <a:gd name="connsiteX4" fmla="*/ 2628335 w 2649044"/>
                    <a:gd name="connsiteY4" fmla="*/ 495595 h 1249562"/>
                    <a:gd name="connsiteX5" fmla="*/ 1587581 w 2649044"/>
                    <a:gd name="connsiteY5" fmla="*/ 156 h 1249562"/>
                    <a:gd name="connsiteX6" fmla="*/ 11488 w 2649044"/>
                    <a:gd name="connsiteY6" fmla="*/ 784878 h 1249562"/>
                    <a:gd name="connsiteX0" fmla="*/ 11488 w 2659233"/>
                    <a:gd name="connsiteY0" fmla="*/ 784878 h 1249562"/>
                    <a:gd name="connsiteX1" fmla="*/ 77990 w 2659233"/>
                    <a:gd name="connsiteY1" fmla="*/ 1001009 h 1249562"/>
                    <a:gd name="connsiteX2" fmla="*/ 776259 w 2659233"/>
                    <a:gd name="connsiteY2" fmla="*/ 1237090 h 1249562"/>
                    <a:gd name="connsiteX3" fmla="*/ 2219349 w 2659233"/>
                    <a:gd name="connsiteY3" fmla="*/ 1147313 h 1249562"/>
                    <a:gd name="connsiteX4" fmla="*/ 2628335 w 2659233"/>
                    <a:gd name="connsiteY4" fmla="*/ 495595 h 1249562"/>
                    <a:gd name="connsiteX5" fmla="*/ 1587581 w 2659233"/>
                    <a:gd name="connsiteY5" fmla="*/ 156 h 1249562"/>
                    <a:gd name="connsiteX6" fmla="*/ 11488 w 2659233"/>
                    <a:gd name="connsiteY6" fmla="*/ 784878 h 1249562"/>
                    <a:gd name="connsiteX0" fmla="*/ 11488 w 2659233"/>
                    <a:gd name="connsiteY0" fmla="*/ 784775 h 1249459"/>
                    <a:gd name="connsiteX1" fmla="*/ 77990 w 2659233"/>
                    <a:gd name="connsiteY1" fmla="*/ 1000906 h 1249459"/>
                    <a:gd name="connsiteX2" fmla="*/ 776259 w 2659233"/>
                    <a:gd name="connsiteY2" fmla="*/ 1236987 h 1249459"/>
                    <a:gd name="connsiteX3" fmla="*/ 2219349 w 2659233"/>
                    <a:gd name="connsiteY3" fmla="*/ 1147210 h 1249459"/>
                    <a:gd name="connsiteX4" fmla="*/ 2628335 w 2659233"/>
                    <a:gd name="connsiteY4" fmla="*/ 495492 h 1249459"/>
                    <a:gd name="connsiteX5" fmla="*/ 1587581 w 2659233"/>
                    <a:gd name="connsiteY5" fmla="*/ 53 h 1249459"/>
                    <a:gd name="connsiteX6" fmla="*/ 11488 w 2659233"/>
                    <a:gd name="connsiteY6" fmla="*/ 784775 h 1249459"/>
                    <a:gd name="connsiteX0" fmla="*/ 11488 w 2659233"/>
                    <a:gd name="connsiteY0" fmla="*/ 784775 h 1249459"/>
                    <a:gd name="connsiteX1" fmla="*/ 77990 w 2659233"/>
                    <a:gd name="connsiteY1" fmla="*/ 1000906 h 1249459"/>
                    <a:gd name="connsiteX2" fmla="*/ 776259 w 2659233"/>
                    <a:gd name="connsiteY2" fmla="*/ 1236987 h 1249459"/>
                    <a:gd name="connsiteX3" fmla="*/ 2219349 w 2659233"/>
                    <a:gd name="connsiteY3" fmla="*/ 1147210 h 1249459"/>
                    <a:gd name="connsiteX4" fmla="*/ 2628335 w 2659233"/>
                    <a:gd name="connsiteY4" fmla="*/ 495492 h 1249459"/>
                    <a:gd name="connsiteX5" fmla="*/ 1587581 w 2659233"/>
                    <a:gd name="connsiteY5" fmla="*/ 53 h 1249459"/>
                    <a:gd name="connsiteX6" fmla="*/ 11488 w 2659233"/>
                    <a:gd name="connsiteY6" fmla="*/ 784775 h 1249459"/>
                    <a:gd name="connsiteX0" fmla="*/ 11488 w 2658067"/>
                    <a:gd name="connsiteY0" fmla="*/ 784775 h 1249459"/>
                    <a:gd name="connsiteX1" fmla="*/ 77990 w 2658067"/>
                    <a:gd name="connsiteY1" fmla="*/ 1000906 h 1249459"/>
                    <a:gd name="connsiteX2" fmla="*/ 776259 w 2658067"/>
                    <a:gd name="connsiteY2" fmla="*/ 1236987 h 1249459"/>
                    <a:gd name="connsiteX3" fmla="*/ 2219349 w 2658067"/>
                    <a:gd name="connsiteY3" fmla="*/ 1147210 h 1249459"/>
                    <a:gd name="connsiteX4" fmla="*/ 2628335 w 2658067"/>
                    <a:gd name="connsiteY4" fmla="*/ 495492 h 1249459"/>
                    <a:gd name="connsiteX5" fmla="*/ 1587581 w 2658067"/>
                    <a:gd name="connsiteY5" fmla="*/ 53 h 1249459"/>
                    <a:gd name="connsiteX6" fmla="*/ 11488 w 2658067"/>
                    <a:gd name="connsiteY6" fmla="*/ 784775 h 1249459"/>
                    <a:gd name="connsiteX0" fmla="*/ 16182 w 2662761"/>
                    <a:gd name="connsiteY0" fmla="*/ 784775 h 1249459"/>
                    <a:gd name="connsiteX1" fmla="*/ 82684 w 2662761"/>
                    <a:gd name="connsiteY1" fmla="*/ 1000906 h 1249459"/>
                    <a:gd name="connsiteX2" fmla="*/ 780953 w 2662761"/>
                    <a:gd name="connsiteY2" fmla="*/ 1236987 h 1249459"/>
                    <a:gd name="connsiteX3" fmla="*/ 2224043 w 2662761"/>
                    <a:gd name="connsiteY3" fmla="*/ 1147210 h 1249459"/>
                    <a:gd name="connsiteX4" fmla="*/ 2633029 w 2662761"/>
                    <a:gd name="connsiteY4" fmla="*/ 495492 h 1249459"/>
                    <a:gd name="connsiteX5" fmla="*/ 1592275 w 2662761"/>
                    <a:gd name="connsiteY5" fmla="*/ 53 h 1249459"/>
                    <a:gd name="connsiteX6" fmla="*/ 16182 w 2662761"/>
                    <a:gd name="connsiteY6" fmla="*/ 784775 h 12494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662761" h="1249459">
                      <a:moveTo>
                        <a:pt x="16182" y="784775"/>
                      </a:moveTo>
                      <a:cubicBezTo>
                        <a:pt x="-18178" y="860144"/>
                        <a:pt x="1353" y="921555"/>
                        <a:pt x="82684" y="1000906"/>
                      </a:cubicBezTo>
                      <a:cubicBezTo>
                        <a:pt x="281081" y="1171593"/>
                        <a:pt x="466177" y="1215929"/>
                        <a:pt x="780953" y="1236987"/>
                      </a:cubicBezTo>
                      <a:cubicBezTo>
                        <a:pt x="1256441" y="1271346"/>
                        <a:pt x="1711979" y="1232554"/>
                        <a:pt x="2224043" y="1147210"/>
                      </a:cubicBezTo>
                      <a:cubicBezTo>
                        <a:pt x="2722807" y="1009773"/>
                        <a:pt x="2686897" y="618952"/>
                        <a:pt x="2633029" y="495492"/>
                      </a:cubicBezTo>
                      <a:cubicBezTo>
                        <a:pt x="2475642" y="194018"/>
                        <a:pt x="2254410" y="2279"/>
                        <a:pt x="1592275" y="53"/>
                      </a:cubicBezTo>
                      <a:cubicBezTo>
                        <a:pt x="1319618" y="-4380"/>
                        <a:pt x="368641" y="273820"/>
                        <a:pt x="16182" y="784775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86" name="Полилиния 160"/>
                <p:cNvSpPr/>
                <p:nvPr/>
              </p:nvSpPr>
              <p:spPr>
                <a:xfrm>
                  <a:off x="892446" y="4701017"/>
                  <a:ext cx="2444894" cy="841083"/>
                </a:xfrm>
                <a:custGeom>
                  <a:avLst/>
                  <a:gdLst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701595 w 2616847"/>
                    <a:gd name="connsiteY6" fmla="*/ 256032 h 1223634"/>
                    <a:gd name="connsiteX7" fmla="*/ 0 w 2616847"/>
                    <a:gd name="connsiteY7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701595 w 2616847"/>
                    <a:gd name="connsiteY6" fmla="*/ 256032 h 1223634"/>
                    <a:gd name="connsiteX7" fmla="*/ 0 w 2616847"/>
                    <a:gd name="connsiteY7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0 w 2616847"/>
                    <a:gd name="connsiteY6" fmla="*/ 784722 h 1223634"/>
                    <a:gd name="connsiteX0" fmla="*/ 0 w 2616847"/>
                    <a:gd name="connsiteY0" fmla="*/ 784722 h 1223634"/>
                    <a:gd name="connsiteX1" fmla="*/ 66502 w 2616847"/>
                    <a:gd name="connsiteY1" fmla="*/ 1000853 h 1223634"/>
                    <a:gd name="connsiteX2" fmla="*/ 771421 w 2616847"/>
                    <a:gd name="connsiteY2" fmla="*/ 1223634 h 1223634"/>
                    <a:gd name="connsiteX3" fmla="*/ 2207861 w 2616847"/>
                    <a:gd name="connsiteY3" fmla="*/ 1147157 h 1223634"/>
                    <a:gd name="connsiteX4" fmla="*/ 2616847 w 2616847"/>
                    <a:gd name="connsiteY4" fmla="*/ 495439 h 1223634"/>
                    <a:gd name="connsiteX5" fmla="*/ 1576093 w 2616847"/>
                    <a:gd name="connsiteY5" fmla="*/ 0 h 1223634"/>
                    <a:gd name="connsiteX6" fmla="*/ 0 w 2616847"/>
                    <a:gd name="connsiteY6" fmla="*/ 784722 h 1223634"/>
                    <a:gd name="connsiteX0" fmla="*/ 0 w 2616847"/>
                    <a:gd name="connsiteY0" fmla="*/ 785486 h 1224398"/>
                    <a:gd name="connsiteX1" fmla="*/ 66502 w 2616847"/>
                    <a:gd name="connsiteY1" fmla="*/ 1001617 h 1224398"/>
                    <a:gd name="connsiteX2" fmla="*/ 771421 w 2616847"/>
                    <a:gd name="connsiteY2" fmla="*/ 1224398 h 1224398"/>
                    <a:gd name="connsiteX3" fmla="*/ 2207861 w 2616847"/>
                    <a:gd name="connsiteY3" fmla="*/ 1147921 h 1224398"/>
                    <a:gd name="connsiteX4" fmla="*/ 2616847 w 2616847"/>
                    <a:gd name="connsiteY4" fmla="*/ 496203 h 1224398"/>
                    <a:gd name="connsiteX5" fmla="*/ 1576093 w 2616847"/>
                    <a:gd name="connsiteY5" fmla="*/ 764 h 1224398"/>
                    <a:gd name="connsiteX6" fmla="*/ 0 w 2616847"/>
                    <a:gd name="connsiteY6" fmla="*/ 785486 h 1224398"/>
                    <a:gd name="connsiteX0" fmla="*/ 0 w 2616847"/>
                    <a:gd name="connsiteY0" fmla="*/ 785486 h 1224398"/>
                    <a:gd name="connsiteX1" fmla="*/ 66502 w 2616847"/>
                    <a:gd name="connsiteY1" fmla="*/ 1001617 h 1224398"/>
                    <a:gd name="connsiteX2" fmla="*/ 771421 w 2616847"/>
                    <a:gd name="connsiteY2" fmla="*/ 1224398 h 1224398"/>
                    <a:gd name="connsiteX3" fmla="*/ 2207861 w 2616847"/>
                    <a:gd name="connsiteY3" fmla="*/ 1147921 h 1224398"/>
                    <a:gd name="connsiteX4" fmla="*/ 2616847 w 2616847"/>
                    <a:gd name="connsiteY4" fmla="*/ 496203 h 1224398"/>
                    <a:gd name="connsiteX5" fmla="*/ 1576093 w 2616847"/>
                    <a:gd name="connsiteY5" fmla="*/ 764 h 1224398"/>
                    <a:gd name="connsiteX6" fmla="*/ 0 w 2616847"/>
                    <a:gd name="connsiteY6" fmla="*/ 785486 h 1224398"/>
                    <a:gd name="connsiteX0" fmla="*/ 0 w 2616847"/>
                    <a:gd name="connsiteY0" fmla="*/ 785758 h 1224670"/>
                    <a:gd name="connsiteX1" fmla="*/ 66502 w 2616847"/>
                    <a:gd name="connsiteY1" fmla="*/ 1001889 h 1224670"/>
                    <a:gd name="connsiteX2" fmla="*/ 771421 w 2616847"/>
                    <a:gd name="connsiteY2" fmla="*/ 1224670 h 1224670"/>
                    <a:gd name="connsiteX3" fmla="*/ 2207861 w 2616847"/>
                    <a:gd name="connsiteY3" fmla="*/ 1148193 h 1224670"/>
                    <a:gd name="connsiteX4" fmla="*/ 2616847 w 2616847"/>
                    <a:gd name="connsiteY4" fmla="*/ 496475 h 1224670"/>
                    <a:gd name="connsiteX5" fmla="*/ 1576093 w 2616847"/>
                    <a:gd name="connsiteY5" fmla="*/ 1036 h 1224670"/>
                    <a:gd name="connsiteX6" fmla="*/ 0 w 2616847"/>
                    <a:gd name="connsiteY6" fmla="*/ 785758 h 1224670"/>
                    <a:gd name="connsiteX0" fmla="*/ 0 w 2616847"/>
                    <a:gd name="connsiteY0" fmla="*/ 785487 h 1224399"/>
                    <a:gd name="connsiteX1" fmla="*/ 66502 w 2616847"/>
                    <a:gd name="connsiteY1" fmla="*/ 1001618 h 1224399"/>
                    <a:gd name="connsiteX2" fmla="*/ 771421 w 2616847"/>
                    <a:gd name="connsiteY2" fmla="*/ 1224399 h 1224399"/>
                    <a:gd name="connsiteX3" fmla="*/ 2207861 w 2616847"/>
                    <a:gd name="connsiteY3" fmla="*/ 1147922 h 1224399"/>
                    <a:gd name="connsiteX4" fmla="*/ 2616847 w 2616847"/>
                    <a:gd name="connsiteY4" fmla="*/ 496204 h 1224399"/>
                    <a:gd name="connsiteX5" fmla="*/ 1576093 w 2616847"/>
                    <a:gd name="connsiteY5" fmla="*/ 765 h 1224399"/>
                    <a:gd name="connsiteX6" fmla="*/ 0 w 2616847"/>
                    <a:gd name="connsiteY6" fmla="*/ 785487 h 1224399"/>
                    <a:gd name="connsiteX0" fmla="*/ 0 w 2616847"/>
                    <a:gd name="connsiteY0" fmla="*/ 784726 h 1223638"/>
                    <a:gd name="connsiteX1" fmla="*/ 66502 w 2616847"/>
                    <a:gd name="connsiteY1" fmla="*/ 1000857 h 1223638"/>
                    <a:gd name="connsiteX2" fmla="*/ 771421 w 2616847"/>
                    <a:gd name="connsiteY2" fmla="*/ 1223638 h 1223638"/>
                    <a:gd name="connsiteX3" fmla="*/ 2207861 w 2616847"/>
                    <a:gd name="connsiteY3" fmla="*/ 1147161 h 1223638"/>
                    <a:gd name="connsiteX4" fmla="*/ 2616847 w 2616847"/>
                    <a:gd name="connsiteY4" fmla="*/ 495443 h 1223638"/>
                    <a:gd name="connsiteX5" fmla="*/ 1576093 w 2616847"/>
                    <a:gd name="connsiteY5" fmla="*/ 4 h 1223638"/>
                    <a:gd name="connsiteX6" fmla="*/ 0 w 2616847"/>
                    <a:gd name="connsiteY6" fmla="*/ 784726 h 1223638"/>
                    <a:gd name="connsiteX0" fmla="*/ 0 w 2616847"/>
                    <a:gd name="connsiteY0" fmla="*/ 784878 h 1223790"/>
                    <a:gd name="connsiteX1" fmla="*/ 66502 w 2616847"/>
                    <a:gd name="connsiteY1" fmla="*/ 1001009 h 1223790"/>
                    <a:gd name="connsiteX2" fmla="*/ 771421 w 2616847"/>
                    <a:gd name="connsiteY2" fmla="*/ 1223790 h 1223790"/>
                    <a:gd name="connsiteX3" fmla="*/ 2207861 w 2616847"/>
                    <a:gd name="connsiteY3" fmla="*/ 1147313 h 1223790"/>
                    <a:gd name="connsiteX4" fmla="*/ 2616847 w 2616847"/>
                    <a:gd name="connsiteY4" fmla="*/ 495595 h 1223790"/>
                    <a:gd name="connsiteX5" fmla="*/ 1576093 w 2616847"/>
                    <a:gd name="connsiteY5" fmla="*/ 156 h 1223790"/>
                    <a:gd name="connsiteX6" fmla="*/ 0 w 2616847"/>
                    <a:gd name="connsiteY6" fmla="*/ 784878 h 1223790"/>
                    <a:gd name="connsiteX0" fmla="*/ 0 w 2616847"/>
                    <a:gd name="connsiteY0" fmla="*/ 784878 h 1223790"/>
                    <a:gd name="connsiteX1" fmla="*/ 66502 w 2616847"/>
                    <a:gd name="connsiteY1" fmla="*/ 1001009 h 1223790"/>
                    <a:gd name="connsiteX2" fmla="*/ 771421 w 2616847"/>
                    <a:gd name="connsiteY2" fmla="*/ 1223790 h 1223790"/>
                    <a:gd name="connsiteX3" fmla="*/ 2207861 w 2616847"/>
                    <a:gd name="connsiteY3" fmla="*/ 1147313 h 1223790"/>
                    <a:gd name="connsiteX4" fmla="*/ 2616847 w 2616847"/>
                    <a:gd name="connsiteY4" fmla="*/ 495595 h 1223790"/>
                    <a:gd name="connsiteX5" fmla="*/ 1576093 w 2616847"/>
                    <a:gd name="connsiteY5" fmla="*/ 156 h 1223790"/>
                    <a:gd name="connsiteX6" fmla="*/ 0 w 2616847"/>
                    <a:gd name="connsiteY6" fmla="*/ 784878 h 1223790"/>
                    <a:gd name="connsiteX0" fmla="*/ 0 w 2637556"/>
                    <a:gd name="connsiteY0" fmla="*/ 784878 h 1223790"/>
                    <a:gd name="connsiteX1" fmla="*/ 66502 w 2637556"/>
                    <a:gd name="connsiteY1" fmla="*/ 1001009 h 1223790"/>
                    <a:gd name="connsiteX2" fmla="*/ 771421 w 2637556"/>
                    <a:gd name="connsiteY2" fmla="*/ 1223790 h 1223790"/>
                    <a:gd name="connsiteX3" fmla="*/ 2207861 w 2637556"/>
                    <a:gd name="connsiteY3" fmla="*/ 1147313 h 1223790"/>
                    <a:gd name="connsiteX4" fmla="*/ 2616847 w 2637556"/>
                    <a:gd name="connsiteY4" fmla="*/ 495595 h 1223790"/>
                    <a:gd name="connsiteX5" fmla="*/ 1576093 w 2637556"/>
                    <a:gd name="connsiteY5" fmla="*/ 156 h 1223790"/>
                    <a:gd name="connsiteX6" fmla="*/ 0 w 2637556"/>
                    <a:gd name="connsiteY6" fmla="*/ 784878 h 1223790"/>
                    <a:gd name="connsiteX0" fmla="*/ 0 w 2637556"/>
                    <a:gd name="connsiteY0" fmla="*/ 784878 h 1223790"/>
                    <a:gd name="connsiteX1" fmla="*/ 66502 w 2637556"/>
                    <a:gd name="connsiteY1" fmla="*/ 1001009 h 1223790"/>
                    <a:gd name="connsiteX2" fmla="*/ 771421 w 2637556"/>
                    <a:gd name="connsiteY2" fmla="*/ 1223790 h 1223790"/>
                    <a:gd name="connsiteX3" fmla="*/ 2207861 w 2637556"/>
                    <a:gd name="connsiteY3" fmla="*/ 1147313 h 1223790"/>
                    <a:gd name="connsiteX4" fmla="*/ 2616847 w 2637556"/>
                    <a:gd name="connsiteY4" fmla="*/ 495595 h 1223790"/>
                    <a:gd name="connsiteX5" fmla="*/ 1576093 w 2637556"/>
                    <a:gd name="connsiteY5" fmla="*/ 156 h 1223790"/>
                    <a:gd name="connsiteX6" fmla="*/ 0 w 2637556"/>
                    <a:gd name="connsiteY6" fmla="*/ 784878 h 1223790"/>
                    <a:gd name="connsiteX0" fmla="*/ 0 w 2637556"/>
                    <a:gd name="connsiteY0" fmla="*/ 784878 h 1245886"/>
                    <a:gd name="connsiteX1" fmla="*/ 66502 w 2637556"/>
                    <a:gd name="connsiteY1" fmla="*/ 1001009 h 1245886"/>
                    <a:gd name="connsiteX2" fmla="*/ 771421 w 2637556"/>
                    <a:gd name="connsiteY2" fmla="*/ 1223790 h 1245886"/>
                    <a:gd name="connsiteX3" fmla="*/ 2207861 w 2637556"/>
                    <a:gd name="connsiteY3" fmla="*/ 1147313 h 1245886"/>
                    <a:gd name="connsiteX4" fmla="*/ 2616847 w 2637556"/>
                    <a:gd name="connsiteY4" fmla="*/ 495595 h 1245886"/>
                    <a:gd name="connsiteX5" fmla="*/ 1576093 w 2637556"/>
                    <a:gd name="connsiteY5" fmla="*/ 156 h 1245886"/>
                    <a:gd name="connsiteX6" fmla="*/ 0 w 2637556"/>
                    <a:gd name="connsiteY6" fmla="*/ 784878 h 1245886"/>
                    <a:gd name="connsiteX0" fmla="*/ 0 w 2637556"/>
                    <a:gd name="connsiteY0" fmla="*/ 784878 h 1245886"/>
                    <a:gd name="connsiteX1" fmla="*/ 66502 w 2637556"/>
                    <a:gd name="connsiteY1" fmla="*/ 1001009 h 1245886"/>
                    <a:gd name="connsiteX2" fmla="*/ 771421 w 2637556"/>
                    <a:gd name="connsiteY2" fmla="*/ 1223790 h 1245886"/>
                    <a:gd name="connsiteX3" fmla="*/ 2207861 w 2637556"/>
                    <a:gd name="connsiteY3" fmla="*/ 1147313 h 1245886"/>
                    <a:gd name="connsiteX4" fmla="*/ 2616847 w 2637556"/>
                    <a:gd name="connsiteY4" fmla="*/ 495595 h 1245886"/>
                    <a:gd name="connsiteX5" fmla="*/ 1576093 w 2637556"/>
                    <a:gd name="connsiteY5" fmla="*/ 156 h 1245886"/>
                    <a:gd name="connsiteX6" fmla="*/ 0 w 2637556"/>
                    <a:gd name="connsiteY6" fmla="*/ 784878 h 1245886"/>
                    <a:gd name="connsiteX0" fmla="*/ 0 w 2637556"/>
                    <a:gd name="connsiteY0" fmla="*/ 784878 h 1256629"/>
                    <a:gd name="connsiteX1" fmla="*/ 66502 w 2637556"/>
                    <a:gd name="connsiteY1" fmla="*/ 1001009 h 1256629"/>
                    <a:gd name="connsiteX2" fmla="*/ 764771 w 2637556"/>
                    <a:gd name="connsiteY2" fmla="*/ 1237090 h 1256629"/>
                    <a:gd name="connsiteX3" fmla="*/ 2207861 w 2637556"/>
                    <a:gd name="connsiteY3" fmla="*/ 1147313 h 1256629"/>
                    <a:gd name="connsiteX4" fmla="*/ 2616847 w 2637556"/>
                    <a:gd name="connsiteY4" fmla="*/ 495595 h 1256629"/>
                    <a:gd name="connsiteX5" fmla="*/ 1576093 w 2637556"/>
                    <a:gd name="connsiteY5" fmla="*/ 156 h 1256629"/>
                    <a:gd name="connsiteX6" fmla="*/ 0 w 2637556"/>
                    <a:gd name="connsiteY6" fmla="*/ 784878 h 1256629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0 w 2637556"/>
                    <a:gd name="connsiteY0" fmla="*/ 784878 h 1249562"/>
                    <a:gd name="connsiteX1" fmla="*/ 66502 w 2637556"/>
                    <a:gd name="connsiteY1" fmla="*/ 1001009 h 1249562"/>
                    <a:gd name="connsiteX2" fmla="*/ 764771 w 2637556"/>
                    <a:gd name="connsiteY2" fmla="*/ 1237090 h 1249562"/>
                    <a:gd name="connsiteX3" fmla="*/ 2207861 w 2637556"/>
                    <a:gd name="connsiteY3" fmla="*/ 1147313 h 1249562"/>
                    <a:gd name="connsiteX4" fmla="*/ 2616847 w 2637556"/>
                    <a:gd name="connsiteY4" fmla="*/ 495595 h 1249562"/>
                    <a:gd name="connsiteX5" fmla="*/ 1576093 w 2637556"/>
                    <a:gd name="connsiteY5" fmla="*/ 156 h 1249562"/>
                    <a:gd name="connsiteX6" fmla="*/ 0 w 2637556"/>
                    <a:gd name="connsiteY6" fmla="*/ 784878 h 1249562"/>
                    <a:gd name="connsiteX0" fmla="*/ 3700 w 2641256"/>
                    <a:gd name="connsiteY0" fmla="*/ 784878 h 1249562"/>
                    <a:gd name="connsiteX1" fmla="*/ 70202 w 2641256"/>
                    <a:gd name="connsiteY1" fmla="*/ 1001009 h 1249562"/>
                    <a:gd name="connsiteX2" fmla="*/ 768471 w 2641256"/>
                    <a:gd name="connsiteY2" fmla="*/ 1237090 h 1249562"/>
                    <a:gd name="connsiteX3" fmla="*/ 2211561 w 2641256"/>
                    <a:gd name="connsiteY3" fmla="*/ 1147313 h 1249562"/>
                    <a:gd name="connsiteX4" fmla="*/ 2620547 w 2641256"/>
                    <a:gd name="connsiteY4" fmla="*/ 495595 h 1249562"/>
                    <a:gd name="connsiteX5" fmla="*/ 1579793 w 2641256"/>
                    <a:gd name="connsiteY5" fmla="*/ 156 h 1249562"/>
                    <a:gd name="connsiteX6" fmla="*/ 3700 w 2641256"/>
                    <a:gd name="connsiteY6" fmla="*/ 784878 h 1249562"/>
                    <a:gd name="connsiteX0" fmla="*/ 11488 w 2649044"/>
                    <a:gd name="connsiteY0" fmla="*/ 784878 h 1249562"/>
                    <a:gd name="connsiteX1" fmla="*/ 77990 w 2649044"/>
                    <a:gd name="connsiteY1" fmla="*/ 1001009 h 1249562"/>
                    <a:gd name="connsiteX2" fmla="*/ 776259 w 2649044"/>
                    <a:gd name="connsiteY2" fmla="*/ 1237090 h 1249562"/>
                    <a:gd name="connsiteX3" fmla="*/ 2219349 w 2649044"/>
                    <a:gd name="connsiteY3" fmla="*/ 1147313 h 1249562"/>
                    <a:gd name="connsiteX4" fmla="*/ 2628335 w 2649044"/>
                    <a:gd name="connsiteY4" fmla="*/ 495595 h 1249562"/>
                    <a:gd name="connsiteX5" fmla="*/ 1587581 w 2649044"/>
                    <a:gd name="connsiteY5" fmla="*/ 156 h 1249562"/>
                    <a:gd name="connsiteX6" fmla="*/ 11488 w 2649044"/>
                    <a:gd name="connsiteY6" fmla="*/ 784878 h 1249562"/>
                    <a:gd name="connsiteX0" fmla="*/ 11488 w 2659233"/>
                    <a:gd name="connsiteY0" fmla="*/ 784878 h 1249562"/>
                    <a:gd name="connsiteX1" fmla="*/ 77990 w 2659233"/>
                    <a:gd name="connsiteY1" fmla="*/ 1001009 h 1249562"/>
                    <a:gd name="connsiteX2" fmla="*/ 776259 w 2659233"/>
                    <a:gd name="connsiteY2" fmla="*/ 1237090 h 1249562"/>
                    <a:gd name="connsiteX3" fmla="*/ 2219349 w 2659233"/>
                    <a:gd name="connsiteY3" fmla="*/ 1147313 h 1249562"/>
                    <a:gd name="connsiteX4" fmla="*/ 2628335 w 2659233"/>
                    <a:gd name="connsiteY4" fmla="*/ 495595 h 1249562"/>
                    <a:gd name="connsiteX5" fmla="*/ 1587581 w 2659233"/>
                    <a:gd name="connsiteY5" fmla="*/ 156 h 1249562"/>
                    <a:gd name="connsiteX6" fmla="*/ 11488 w 2659233"/>
                    <a:gd name="connsiteY6" fmla="*/ 784878 h 1249562"/>
                    <a:gd name="connsiteX0" fmla="*/ 11488 w 2659233"/>
                    <a:gd name="connsiteY0" fmla="*/ 784775 h 1249459"/>
                    <a:gd name="connsiteX1" fmla="*/ 77990 w 2659233"/>
                    <a:gd name="connsiteY1" fmla="*/ 1000906 h 1249459"/>
                    <a:gd name="connsiteX2" fmla="*/ 776259 w 2659233"/>
                    <a:gd name="connsiteY2" fmla="*/ 1236987 h 1249459"/>
                    <a:gd name="connsiteX3" fmla="*/ 2219349 w 2659233"/>
                    <a:gd name="connsiteY3" fmla="*/ 1147210 h 1249459"/>
                    <a:gd name="connsiteX4" fmla="*/ 2628335 w 2659233"/>
                    <a:gd name="connsiteY4" fmla="*/ 495492 h 1249459"/>
                    <a:gd name="connsiteX5" fmla="*/ 1587581 w 2659233"/>
                    <a:gd name="connsiteY5" fmla="*/ 53 h 1249459"/>
                    <a:gd name="connsiteX6" fmla="*/ 11488 w 2659233"/>
                    <a:gd name="connsiteY6" fmla="*/ 784775 h 1249459"/>
                    <a:gd name="connsiteX0" fmla="*/ 11488 w 2659233"/>
                    <a:gd name="connsiteY0" fmla="*/ 784775 h 1249459"/>
                    <a:gd name="connsiteX1" fmla="*/ 77990 w 2659233"/>
                    <a:gd name="connsiteY1" fmla="*/ 1000906 h 1249459"/>
                    <a:gd name="connsiteX2" fmla="*/ 776259 w 2659233"/>
                    <a:gd name="connsiteY2" fmla="*/ 1236987 h 1249459"/>
                    <a:gd name="connsiteX3" fmla="*/ 2219349 w 2659233"/>
                    <a:gd name="connsiteY3" fmla="*/ 1147210 h 1249459"/>
                    <a:gd name="connsiteX4" fmla="*/ 2628335 w 2659233"/>
                    <a:gd name="connsiteY4" fmla="*/ 495492 h 1249459"/>
                    <a:gd name="connsiteX5" fmla="*/ 1587581 w 2659233"/>
                    <a:gd name="connsiteY5" fmla="*/ 53 h 1249459"/>
                    <a:gd name="connsiteX6" fmla="*/ 11488 w 2659233"/>
                    <a:gd name="connsiteY6" fmla="*/ 784775 h 1249459"/>
                    <a:gd name="connsiteX0" fmla="*/ 11488 w 2658067"/>
                    <a:gd name="connsiteY0" fmla="*/ 784775 h 1249459"/>
                    <a:gd name="connsiteX1" fmla="*/ 77990 w 2658067"/>
                    <a:gd name="connsiteY1" fmla="*/ 1000906 h 1249459"/>
                    <a:gd name="connsiteX2" fmla="*/ 776259 w 2658067"/>
                    <a:gd name="connsiteY2" fmla="*/ 1236987 h 1249459"/>
                    <a:gd name="connsiteX3" fmla="*/ 2219349 w 2658067"/>
                    <a:gd name="connsiteY3" fmla="*/ 1147210 h 1249459"/>
                    <a:gd name="connsiteX4" fmla="*/ 2628335 w 2658067"/>
                    <a:gd name="connsiteY4" fmla="*/ 495492 h 1249459"/>
                    <a:gd name="connsiteX5" fmla="*/ 1587581 w 2658067"/>
                    <a:gd name="connsiteY5" fmla="*/ 53 h 1249459"/>
                    <a:gd name="connsiteX6" fmla="*/ 11488 w 2658067"/>
                    <a:gd name="connsiteY6" fmla="*/ 784775 h 1249459"/>
                    <a:gd name="connsiteX0" fmla="*/ 16182 w 2662761"/>
                    <a:gd name="connsiteY0" fmla="*/ 784775 h 1249459"/>
                    <a:gd name="connsiteX1" fmla="*/ 82684 w 2662761"/>
                    <a:gd name="connsiteY1" fmla="*/ 1000906 h 1249459"/>
                    <a:gd name="connsiteX2" fmla="*/ 780953 w 2662761"/>
                    <a:gd name="connsiteY2" fmla="*/ 1236987 h 1249459"/>
                    <a:gd name="connsiteX3" fmla="*/ 2224043 w 2662761"/>
                    <a:gd name="connsiteY3" fmla="*/ 1147210 h 1249459"/>
                    <a:gd name="connsiteX4" fmla="*/ 2633029 w 2662761"/>
                    <a:gd name="connsiteY4" fmla="*/ 495492 h 1249459"/>
                    <a:gd name="connsiteX5" fmla="*/ 1592275 w 2662761"/>
                    <a:gd name="connsiteY5" fmla="*/ 53 h 1249459"/>
                    <a:gd name="connsiteX6" fmla="*/ 16182 w 2662761"/>
                    <a:gd name="connsiteY6" fmla="*/ 784775 h 1249459"/>
                    <a:gd name="connsiteX0" fmla="*/ 16182 w 2662761"/>
                    <a:gd name="connsiteY0" fmla="*/ 445440 h 910124"/>
                    <a:gd name="connsiteX1" fmla="*/ 82684 w 2662761"/>
                    <a:gd name="connsiteY1" fmla="*/ 661571 h 910124"/>
                    <a:gd name="connsiteX2" fmla="*/ 780953 w 2662761"/>
                    <a:gd name="connsiteY2" fmla="*/ 897652 h 910124"/>
                    <a:gd name="connsiteX3" fmla="*/ 2224043 w 2662761"/>
                    <a:gd name="connsiteY3" fmla="*/ 807875 h 910124"/>
                    <a:gd name="connsiteX4" fmla="*/ 2633029 w 2662761"/>
                    <a:gd name="connsiteY4" fmla="*/ 156157 h 910124"/>
                    <a:gd name="connsiteX5" fmla="*/ 1677335 w 2662761"/>
                    <a:gd name="connsiteY5" fmla="*/ 80704 h 910124"/>
                    <a:gd name="connsiteX6" fmla="*/ 16182 w 2662761"/>
                    <a:gd name="connsiteY6" fmla="*/ 445440 h 910124"/>
                    <a:gd name="connsiteX0" fmla="*/ 16182 w 2544074"/>
                    <a:gd name="connsiteY0" fmla="*/ 386069 h 850753"/>
                    <a:gd name="connsiteX1" fmla="*/ 82684 w 2544074"/>
                    <a:gd name="connsiteY1" fmla="*/ 602200 h 850753"/>
                    <a:gd name="connsiteX2" fmla="*/ 780953 w 2544074"/>
                    <a:gd name="connsiteY2" fmla="*/ 838281 h 850753"/>
                    <a:gd name="connsiteX3" fmla="*/ 2224043 w 2544074"/>
                    <a:gd name="connsiteY3" fmla="*/ 748504 h 850753"/>
                    <a:gd name="connsiteX4" fmla="*/ 2449618 w 2544074"/>
                    <a:gd name="connsiteY4" fmla="*/ 277540 h 850753"/>
                    <a:gd name="connsiteX5" fmla="*/ 1677335 w 2544074"/>
                    <a:gd name="connsiteY5" fmla="*/ 21333 h 850753"/>
                    <a:gd name="connsiteX6" fmla="*/ 16182 w 2544074"/>
                    <a:gd name="connsiteY6" fmla="*/ 386069 h 850753"/>
                    <a:gd name="connsiteX0" fmla="*/ 163514 w 2481413"/>
                    <a:gd name="connsiteY0" fmla="*/ 549655 h 830928"/>
                    <a:gd name="connsiteX1" fmla="*/ 20023 w 2481413"/>
                    <a:gd name="connsiteY1" fmla="*/ 582375 h 830928"/>
                    <a:gd name="connsiteX2" fmla="*/ 718292 w 2481413"/>
                    <a:gd name="connsiteY2" fmla="*/ 818456 h 830928"/>
                    <a:gd name="connsiteX3" fmla="*/ 2161382 w 2481413"/>
                    <a:gd name="connsiteY3" fmla="*/ 728679 h 830928"/>
                    <a:gd name="connsiteX4" fmla="*/ 2386957 w 2481413"/>
                    <a:gd name="connsiteY4" fmla="*/ 257715 h 830928"/>
                    <a:gd name="connsiteX5" fmla="*/ 1614674 w 2481413"/>
                    <a:gd name="connsiteY5" fmla="*/ 1508 h 830928"/>
                    <a:gd name="connsiteX6" fmla="*/ 163514 w 2481413"/>
                    <a:gd name="connsiteY6" fmla="*/ 549655 h 830928"/>
                    <a:gd name="connsiteX0" fmla="*/ 163514 w 2481413"/>
                    <a:gd name="connsiteY0" fmla="*/ 549655 h 830928"/>
                    <a:gd name="connsiteX1" fmla="*/ 20023 w 2481413"/>
                    <a:gd name="connsiteY1" fmla="*/ 582375 h 830928"/>
                    <a:gd name="connsiteX2" fmla="*/ 718292 w 2481413"/>
                    <a:gd name="connsiteY2" fmla="*/ 818456 h 830928"/>
                    <a:gd name="connsiteX3" fmla="*/ 2161382 w 2481413"/>
                    <a:gd name="connsiteY3" fmla="*/ 728679 h 830928"/>
                    <a:gd name="connsiteX4" fmla="*/ 2386957 w 2481413"/>
                    <a:gd name="connsiteY4" fmla="*/ 257715 h 830928"/>
                    <a:gd name="connsiteX5" fmla="*/ 1614674 w 2481413"/>
                    <a:gd name="connsiteY5" fmla="*/ 1508 h 830928"/>
                    <a:gd name="connsiteX6" fmla="*/ 163514 w 2481413"/>
                    <a:gd name="connsiteY6" fmla="*/ 549655 h 830928"/>
                    <a:gd name="connsiteX0" fmla="*/ 166928 w 2484827"/>
                    <a:gd name="connsiteY0" fmla="*/ 549655 h 830928"/>
                    <a:gd name="connsiteX1" fmla="*/ 23437 w 2484827"/>
                    <a:gd name="connsiteY1" fmla="*/ 582375 h 830928"/>
                    <a:gd name="connsiteX2" fmla="*/ 721706 w 2484827"/>
                    <a:gd name="connsiteY2" fmla="*/ 818456 h 830928"/>
                    <a:gd name="connsiteX3" fmla="*/ 2164796 w 2484827"/>
                    <a:gd name="connsiteY3" fmla="*/ 728679 h 830928"/>
                    <a:gd name="connsiteX4" fmla="*/ 2390371 w 2484827"/>
                    <a:gd name="connsiteY4" fmla="*/ 257715 h 830928"/>
                    <a:gd name="connsiteX5" fmla="*/ 1618088 w 2484827"/>
                    <a:gd name="connsiteY5" fmla="*/ 1508 h 830928"/>
                    <a:gd name="connsiteX6" fmla="*/ 166928 w 2484827"/>
                    <a:gd name="connsiteY6" fmla="*/ 549655 h 830928"/>
                    <a:gd name="connsiteX0" fmla="*/ 166928 w 2484827"/>
                    <a:gd name="connsiteY0" fmla="*/ 559179 h 840452"/>
                    <a:gd name="connsiteX1" fmla="*/ 23437 w 2484827"/>
                    <a:gd name="connsiteY1" fmla="*/ 591899 h 840452"/>
                    <a:gd name="connsiteX2" fmla="*/ 721706 w 2484827"/>
                    <a:gd name="connsiteY2" fmla="*/ 827980 h 840452"/>
                    <a:gd name="connsiteX3" fmla="*/ 2164796 w 2484827"/>
                    <a:gd name="connsiteY3" fmla="*/ 738203 h 840452"/>
                    <a:gd name="connsiteX4" fmla="*/ 2390371 w 2484827"/>
                    <a:gd name="connsiteY4" fmla="*/ 267239 h 840452"/>
                    <a:gd name="connsiteX5" fmla="*/ 1618088 w 2484827"/>
                    <a:gd name="connsiteY5" fmla="*/ 400 h 840452"/>
                    <a:gd name="connsiteX6" fmla="*/ 166928 w 2484827"/>
                    <a:gd name="connsiteY6" fmla="*/ 559179 h 840452"/>
                    <a:gd name="connsiteX0" fmla="*/ 166928 w 2484827"/>
                    <a:gd name="connsiteY0" fmla="*/ 559179 h 840452"/>
                    <a:gd name="connsiteX1" fmla="*/ 23437 w 2484827"/>
                    <a:gd name="connsiteY1" fmla="*/ 591899 h 840452"/>
                    <a:gd name="connsiteX2" fmla="*/ 721706 w 2484827"/>
                    <a:gd name="connsiteY2" fmla="*/ 827980 h 840452"/>
                    <a:gd name="connsiteX3" fmla="*/ 2164796 w 2484827"/>
                    <a:gd name="connsiteY3" fmla="*/ 738203 h 840452"/>
                    <a:gd name="connsiteX4" fmla="*/ 2390371 w 2484827"/>
                    <a:gd name="connsiteY4" fmla="*/ 267239 h 840452"/>
                    <a:gd name="connsiteX5" fmla="*/ 1618088 w 2484827"/>
                    <a:gd name="connsiteY5" fmla="*/ 400 h 840452"/>
                    <a:gd name="connsiteX6" fmla="*/ 166928 w 2484827"/>
                    <a:gd name="connsiteY6" fmla="*/ 559179 h 840452"/>
                    <a:gd name="connsiteX0" fmla="*/ 166928 w 2484827"/>
                    <a:gd name="connsiteY0" fmla="*/ 558779 h 840052"/>
                    <a:gd name="connsiteX1" fmla="*/ 23437 w 2484827"/>
                    <a:gd name="connsiteY1" fmla="*/ 591499 h 840052"/>
                    <a:gd name="connsiteX2" fmla="*/ 721706 w 2484827"/>
                    <a:gd name="connsiteY2" fmla="*/ 827580 h 840052"/>
                    <a:gd name="connsiteX3" fmla="*/ 2164796 w 2484827"/>
                    <a:gd name="connsiteY3" fmla="*/ 737803 h 840052"/>
                    <a:gd name="connsiteX4" fmla="*/ 2390371 w 2484827"/>
                    <a:gd name="connsiteY4" fmla="*/ 266839 h 840052"/>
                    <a:gd name="connsiteX5" fmla="*/ 1618088 w 2484827"/>
                    <a:gd name="connsiteY5" fmla="*/ 0 h 840052"/>
                    <a:gd name="connsiteX6" fmla="*/ 166928 w 2484827"/>
                    <a:gd name="connsiteY6" fmla="*/ 558779 h 840052"/>
                    <a:gd name="connsiteX0" fmla="*/ 166928 w 2484827"/>
                    <a:gd name="connsiteY0" fmla="*/ 559136 h 840409"/>
                    <a:gd name="connsiteX1" fmla="*/ 23437 w 2484827"/>
                    <a:gd name="connsiteY1" fmla="*/ 591856 h 840409"/>
                    <a:gd name="connsiteX2" fmla="*/ 721706 w 2484827"/>
                    <a:gd name="connsiteY2" fmla="*/ 827937 h 840409"/>
                    <a:gd name="connsiteX3" fmla="*/ 2164796 w 2484827"/>
                    <a:gd name="connsiteY3" fmla="*/ 738160 h 840409"/>
                    <a:gd name="connsiteX4" fmla="*/ 2390371 w 2484827"/>
                    <a:gd name="connsiteY4" fmla="*/ 267196 h 840409"/>
                    <a:gd name="connsiteX5" fmla="*/ 1618088 w 2484827"/>
                    <a:gd name="connsiteY5" fmla="*/ 357 h 840409"/>
                    <a:gd name="connsiteX6" fmla="*/ 166928 w 2484827"/>
                    <a:gd name="connsiteY6" fmla="*/ 559136 h 840409"/>
                    <a:gd name="connsiteX0" fmla="*/ 166928 w 2484827"/>
                    <a:gd name="connsiteY0" fmla="*/ 559674 h 840947"/>
                    <a:gd name="connsiteX1" fmla="*/ 23437 w 2484827"/>
                    <a:gd name="connsiteY1" fmla="*/ 592394 h 840947"/>
                    <a:gd name="connsiteX2" fmla="*/ 721706 w 2484827"/>
                    <a:gd name="connsiteY2" fmla="*/ 828475 h 840947"/>
                    <a:gd name="connsiteX3" fmla="*/ 2164796 w 2484827"/>
                    <a:gd name="connsiteY3" fmla="*/ 738698 h 840947"/>
                    <a:gd name="connsiteX4" fmla="*/ 2390371 w 2484827"/>
                    <a:gd name="connsiteY4" fmla="*/ 267734 h 840947"/>
                    <a:gd name="connsiteX5" fmla="*/ 1618088 w 2484827"/>
                    <a:gd name="connsiteY5" fmla="*/ 895 h 840947"/>
                    <a:gd name="connsiteX6" fmla="*/ 166928 w 2484827"/>
                    <a:gd name="connsiteY6" fmla="*/ 559674 h 840947"/>
                    <a:gd name="connsiteX0" fmla="*/ 166928 w 2410626"/>
                    <a:gd name="connsiteY0" fmla="*/ 559674 h 840947"/>
                    <a:gd name="connsiteX1" fmla="*/ 23437 w 2410626"/>
                    <a:gd name="connsiteY1" fmla="*/ 592394 h 840947"/>
                    <a:gd name="connsiteX2" fmla="*/ 721706 w 2410626"/>
                    <a:gd name="connsiteY2" fmla="*/ 828475 h 840947"/>
                    <a:gd name="connsiteX3" fmla="*/ 2164796 w 2410626"/>
                    <a:gd name="connsiteY3" fmla="*/ 738698 h 840947"/>
                    <a:gd name="connsiteX4" fmla="*/ 2390371 w 2410626"/>
                    <a:gd name="connsiteY4" fmla="*/ 267734 h 840947"/>
                    <a:gd name="connsiteX5" fmla="*/ 1618088 w 2410626"/>
                    <a:gd name="connsiteY5" fmla="*/ 895 h 840947"/>
                    <a:gd name="connsiteX6" fmla="*/ 166928 w 2410626"/>
                    <a:gd name="connsiteY6" fmla="*/ 559674 h 840947"/>
                    <a:gd name="connsiteX0" fmla="*/ 166928 w 2419606"/>
                    <a:gd name="connsiteY0" fmla="*/ 559674 h 840947"/>
                    <a:gd name="connsiteX1" fmla="*/ 23437 w 2419606"/>
                    <a:gd name="connsiteY1" fmla="*/ 592394 h 840947"/>
                    <a:gd name="connsiteX2" fmla="*/ 721706 w 2419606"/>
                    <a:gd name="connsiteY2" fmla="*/ 828475 h 840947"/>
                    <a:gd name="connsiteX3" fmla="*/ 2164796 w 2419606"/>
                    <a:gd name="connsiteY3" fmla="*/ 738698 h 840947"/>
                    <a:gd name="connsiteX4" fmla="*/ 2390371 w 2419606"/>
                    <a:gd name="connsiteY4" fmla="*/ 267734 h 840947"/>
                    <a:gd name="connsiteX5" fmla="*/ 1618088 w 2419606"/>
                    <a:gd name="connsiteY5" fmla="*/ 895 h 840947"/>
                    <a:gd name="connsiteX6" fmla="*/ 166928 w 2419606"/>
                    <a:gd name="connsiteY6" fmla="*/ 559674 h 840947"/>
                    <a:gd name="connsiteX0" fmla="*/ 166928 w 2419606"/>
                    <a:gd name="connsiteY0" fmla="*/ 559720 h 840993"/>
                    <a:gd name="connsiteX1" fmla="*/ 23437 w 2419606"/>
                    <a:gd name="connsiteY1" fmla="*/ 592440 h 840993"/>
                    <a:gd name="connsiteX2" fmla="*/ 721706 w 2419606"/>
                    <a:gd name="connsiteY2" fmla="*/ 828521 h 840993"/>
                    <a:gd name="connsiteX3" fmla="*/ 2164796 w 2419606"/>
                    <a:gd name="connsiteY3" fmla="*/ 738744 h 840993"/>
                    <a:gd name="connsiteX4" fmla="*/ 2390371 w 2419606"/>
                    <a:gd name="connsiteY4" fmla="*/ 267780 h 840993"/>
                    <a:gd name="connsiteX5" fmla="*/ 1618088 w 2419606"/>
                    <a:gd name="connsiteY5" fmla="*/ 941 h 840993"/>
                    <a:gd name="connsiteX6" fmla="*/ 166928 w 2419606"/>
                    <a:gd name="connsiteY6" fmla="*/ 559720 h 840993"/>
                    <a:gd name="connsiteX0" fmla="*/ 166928 w 2419606"/>
                    <a:gd name="connsiteY0" fmla="*/ 559810 h 841083"/>
                    <a:gd name="connsiteX1" fmla="*/ 23437 w 2419606"/>
                    <a:gd name="connsiteY1" fmla="*/ 592530 h 841083"/>
                    <a:gd name="connsiteX2" fmla="*/ 721706 w 2419606"/>
                    <a:gd name="connsiteY2" fmla="*/ 828611 h 841083"/>
                    <a:gd name="connsiteX3" fmla="*/ 2164796 w 2419606"/>
                    <a:gd name="connsiteY3" fmla="*/ 738834 h 841083"/>
                    <a:gd name="connsiteX4" fmla="*/ 2390371 w 2419606"/>
                    <a:gd name="connsiteY4" fmla="*/ 254579 h 841083"/>
                    <a:gd name="connsiteX5" fmla="*/ 1618088 w 2419606"/>
                    <a:gd name="connsiteY5" fmla="*/ 1031 h 841083"/>
                    <a:gd name="connsiteX6" fmla="*/ 166928 w 2419606"/>
                    <a:gd name="connsiteY6" fmla="*/ 559810 h 841083"/>
                    <a:gd name="connsiteX0" fmla="*/ 166928 w 2427576"/>
                    <a:gd name="connsiteY0" fmla="*/ 559810 h 841083"/>
                    <a:gd name="connsiteX1" fmla="*/ 23437 w 2427576"/>
                    <a:gd name="connsiteY1" fmla="*/ 592530 h 841083"/>
                    <a:gd name="connsiteX2" fmla="*/ 721706 w 2427576"/>
                    <a:gd name="connsiteY2" fmla="*/ 828611 h 841083"/>
                    <a:gd name="connsiteX3" fmla="*/ 2164796 w 2427576"/>
                    <a:gd name="connsiteY3" fmla="*/ 738834 h 841083"/>
                    <a:gd name="connsiteX4" fmla="*/ 2390371 w 2427576"/>
                    <a:gd name="connsiteY4" fmla="*/ 254579 h 841083"/>
                    <a:gd name="connsiteX5" fmla="*/ 1618088 w 2427576"/>
                    <a:gd name="connsiteY5" fmla="*/ 1031 h 841083"/>
                    <a:gd name="connsiteX6" fmla="*/ 166928 w 2427576"/>
                    <a:gd name="connsiteY6" fmla="*/ 559810 h 841083"/>
                    <a:gd name="connsiteX0" fmla="*/ 166928 w 2427576"/>
                    <a:gd name="connsiteY0" fmla="*/ 559810 h 841083"/>
                    <a:gd name="connsiteX1" fmla="*/ 23437 w 2427576"/>
                    <a:gd name="connsiteY1" fmla="*/ 592530 h 841083"/>
                    <a:gd name="connsiteX2" fmla="*/ 721706 w 2427576"/>
                    <a:gd name="connsiteY2" fmla="*/ 828611 h 841083"/>
                    <a:gd name="connsiteX3" fmla="*/ 2164796 w 2427576"/>
                    <a:gd name="connsiteY3" fmla="*/ 738834 h 841083"/>
                    <a:gd name="connsiteX4" fmla="*/ 2390371 w 2427576"/>
                    <a:gd name="connsiteY4" fmla="*/ 254579 h 841083"/>
                    <a:gd name="connsiteX5" fmla="*/ 1618088 w 2427576"/>
                    <a:gd name="connsiteY5" fmla="*/ 1031 h 841083"/>
                    <a:gd name="connsiteX6" fmla="*/ 166928 w 2427576"/>
                    <a:gd name="connsiteY6" fmla="*/ 559810 h 841083"/>
                    <a:gd name="connsiteX0" fmla="*/ 157483 w 2428764"/>
                    <a:gd name="connsiteY0" fmla="*/ 565127 h 841083"/>
                    <a:gd name="connsiteX1" fmla="*/ 24625 w 2428764"/>
                    <a:gd name="connsiteY1" fmla="*/ 592530 h 841083"/>
                    <a:gd name="connsiteX2" fmla="*/ 722894 w 2428764"/>
                    <a:gd name="connsiteY2" fmla="*/ 828611 h 841083"/>
                    <a:gd name="connsiteX3" fmla="*/ 2165984 w 2428764"/>
                    <a:gd name="connsiteY3" fmla="*/ 738834 h 841083"/>
                    <a:gd name="connsiteX4" fmla="*/ 2391559 w 2428764"/>
                    <a:gd name="connsiteY4" fmla="*/ 254579 h 841083"/>
                    <a:gd name="connsiteX5" fmla="*/ 1619276 w 2428764"/>
                    <a:gd name="connsiteY5" fmla="*/ 1031 h 841083"/>
                    <a:gd name="connsiteX6" fmla="*/ 157483 w 2428764"/>
                    <a:gd name="connsiteY6" fmla="*/ 565127 h 841083"/>
                    <a:gd name="connsiteX0" fmla="*/ 167138 w 2438419"/>
                    <a:gd name="connsiteY0" fmla="*/ 565127 h 841083"/>
                    <a:gd name="connsiteX1" fmla="*/ 34280 w 2438419"/>
                    <a:gd name="connsiteY1" fmla="*/ 592530 h 841083"/>
                    <a:gd name="connsiteX2" fmla="*/ 732549 w 2438419"/>
                    <a:gd name="connsiteY2" fmla="*/ 828611 h 841083"/>
                    <a:gd name="connsiteX3" fmla="*/ 2175639 w 2438419"/>
                    <a:gd name="connsiteY3" fmla="*/ 738834 h 841083"/>
                    <a:gd name="connsiteX4" fmla="*/ 2401214 w 2438419"/>
                    <a:gd name="connsiteY4" fmla="*/ 254579 h 841083"/>
                    <a:gd name="connsiteX5" fmla="*/ 1628931 w 2438419"/>
                    <a:gd name="connsiteY5" fmla="*/ 1031 h 841083"/>
                    <a:gd name="connsiteX6" fmla="*/ 167138 w 2438419"/>
                    <a:gd name="connsiteY6" fmla="*/ 565127 h 841083"/>
                    <a:gd name="connsiteX0" fmla="*/ 167138 w 2444894"/>
                    <a:gd name="connsiteY0" fmla="*/ 565127 h 841083"/>
                    <a:gd name="connsiteX1" fmla="*/ 34280 w 2444894"/>
                    <a:gd name="connsiteY1" fmla="*/ 592530 h 841083"/>
                    <a:gd name="connsiteX2" fmla="*/ 732549 w 2444894"/>
                    <a:gd name="connsiteY2" fmla="*/ 828611 h 841083"/>
                    <a:gd name="connsiteX3" fmla="*/ 2175639 w 2444894"/>
                    <a:gd name="connsiteY3" fmla="*/ 738834 h 841083"/>
                    <a:gd name="connsiteX4" fmla="*/ 2401214 w 2444894"/>
                    <a:gd name="connsiteY4" fmla="*/ 254579 h 841083"/>
                    <a:gd name="connsiteX5" fmla="*/ 1628931 w 2444894"/>
                    <a:gd name="connsiteY5" fmla="*/ 1031 h 841083"/>
                    <a:gd name="connsiteX6" fmla="*/ 167138 w 2444894"/>
                    <a:gd name="connsiteY6" fmla="*/ 565127 h 8410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444894" h="841083">
                      <a:moveTo>
                        <a:pt x="167138" y="565127"/>
                      </a:moveTo>
                      <a:cubicBezTo>
                        <a:pt x="92906" y="595308"/>
                        <a:pt x="-70975" y="510521"/>
                        <a:pt x="34280" y="592530"/>
                      </a:cubicBezTo>
                      <a:cubicBezTo>
                        <a:pt x="232677" y="763217"/>
                        <a:pt x="417773" y="807553"/>
                        <a:pt x="732549" y="828611"/>
                      </a:cubicBezTo>
                      <a:cubicBezTo>
                        <a:pt x="1208037" y="862970"/>
                        <a:pt x="1663575" y="824178"/>
                        <a:pt x="2175639" y="738834"/>
                      </a:cubicBezTo>
                      <a:cubicBezTo>
                        <a:pt x="2445803" y="646586"/>
                        <a:pt x="2494954" y="378039"/>
                        <a:pt x="2401214" y="254579"/>
                      </a:cubicBezTo>
                      <a:cubicBezTo>
                        <a:pt x="2278383" y="112593"/>
                        <a:pt x="2142210" y="-12692"/>
                        <a:pt x="1628931" y="1031"/>
                      </a:cubicBezTo>
                      <a:cubicBezTo>
                        <a:pt x="1018691" y="28496"/>
                        <a:pt x="607315" y="378465"/>
                        <a:pt x="167138" y="565127"/>
                      </a:cubicBezTo>
                      <a:close/>
                    </a:path>
                  </a:pathLst>
                </a:cu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</p:grpSp>
        </p:grpSp>
        <p:sp>
          <p:nvSpPr>
            <p:cNvPr id="81" name="Полилиния 21"/>
            <p:cNvSpPr/>
            <p:nvPr/>
          </p:nvSpPr>
          <p:spPr>
            <a:xfrm>
              <a:off x="5855125" y="5911732"/>
              <a:ext cx="595783" cy="321115"/>
            </a:xfrm>
            <a:custGeom>
              <a:avLst/>
              <a:gdLst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14677 w 1062273"/>
                <a:gd name="connsiteY2" fmla="*/ 410424 h 841972"/>
                <a:gd name="connsiteX3" fmla="*/ 123730 w 1062273"/>
                <a:gd name="connsiteY3" fmla="*/ 386281 h 841972"/>
                <a:gd name="connsiteX4" fmla="*/ 138819 w 1062273"/>
                <a:gd name="connsiteY4" fmla="*/ 365157 h 841972"/>
                <a:gd name="connsiteX5" fmla="*/ 162962 w 1062273"/>
                <a:gd name="connsiteY5" fmla="*/ 316871 h 841972"/>
                <a:gd name="connsiteX6" fmla="*/ 178051 w 1062273"/>
                <a:gd name="connsiteY6" fmla="*/ 286693 h 841972"/>
                <a:gd name="connsiteX7" fmla="*/ 208229 w 1062273"/>
                <a:gd name="connsiteY7" fmla="*/ 193141 h 841972"/>
                <a:gd name="connsiteX8" fmla="*/ 214265 w 1062273"/>
                <a:gd name="connsiteY8" fmla="*/ 172016 h 841972"/>
                <a:gd name="connsiteX9" fmla="*/ 217283 w 1062273"/>
                <a:gd name="connsiteY9" fmla="*/ 120713 h 841972"/>
                <a:gd name="connsiteX10" fmla="*/ 223318 w 1062273"/>
                <a:gd name="connsiteY10" fmla="*/ 108642 h 841972"/>
                <a:gd name="connsiteX11" fmla="*/ 226336 w 1062273"/>
                <a:gd name="connsiteY11" fmla="*/ 90535 h 841972"/>
                <a:gd name="connsiteX12" fmla="*/ 217283 w 1062273"/>
                <a:gd name="connsiteY12" fmla="*/ 9054 h 841972"/>
                <a:gd name="connsiteX13" fmla="*/ 211247 w 1062273"/>
                <a:gd name="connsiteY13" fmla="*/ 0 h 841972"/>
                <a:gd name="connsiteX14" fmla="*/ 196158 w 1062273"/>
                <a:gd name="connsiteY14" fmla="*/ 18107 h 841972"/>
                <a:gd name="connsiteX15" fmla="*/ 190122 w 1062273"/>
                <a:gd name="connsiteY15" fmla="*/ 45267 h 841972"/>
                <a:gd name="connsiteX16" fmla="*/ 193140 w 1062273"/>
                <a:gd name="connsiteY16" fmla="*/ 304800 h 841972"/>
                <a:gd name="connsiteX17" fmla="*/ 199176 w 1062273"/>
                <a:gd name="connsiteY17" fmla="*/ 347050 h 841972"/>
                <a:gd name="connsiteX18" fmla="*/ 202194 w 1062273"/>
                <a:gd name="connsiteY18" fmla="*/ 404388 h 841972"/>
                <a:gd name="connsiteX19" fmla="*/ 205212 w 1062273"/>
                <a:gd name="connsiteY19" fmla="*/ 434566 h 841972"/>
                <a:gd name="connsiteX20" fmla="*/ 208229 w 1062273"/>
                <a:gd name="connsiteY20" fmla="*/ 528119 h 841972"/>
                <a:gd name="connsiteX21" fmla="*/ 199176 w 1062273"/>
                <a:gd name="connsiteY21" fmla="*/ 657885 h 841972"/>
                <a:gd name="connsiteX22" fmla="*/ 196158 w 1062273"/>
                <a:gd name="connsiteY22" fmla="*/ 679010 h 841972"/>
                <a:gd name="connsiteX23" fmla="*/ 184087 w 1062273"/>
                <a:gd name="connsiteY23" fmla="*/ 724277 h 841972"/>
                <a:gd name="connsiteX24" fmla="*/ 181069 w 1062273"/>
                <a:gd name="connsiteY24" fmla="*/ 739366 h 841972"/>
                <a:gd name="connsiteX25" fmla="*/ 168998 w 1062273"/>
                <a:gd name="connsiteY25" fmla="*/ 769545 h 841972"/>
                <a:gd name="connsiteX26" fmla="*/ 165980 w 1062273"/>
                <a:gd name="connsiteY26" fmla="*/ 790669 h 841972"/>
                <a:gd name="connsiteX27" fmla="*/ 162962 w 1062273"/>
                <a:gd name="connsiteY27" fmla="*/ 814812 h 841972"/>
                <a:gd name="connsiteX28" fmla="*/ 156926 w 1062273"/>
                <a:gd name="connsiteY28" fmla="*/ 841972 h 841972"/>
                <a:gd name="connsiteX29" fmla="*/ 159944 w 1062273"/>
                <a:gd name="connsiteY29" fmla="*/ 675992 h 841972"/>
                <a:gd name="connsiteX30" fmla="*/ 172016 w 1062273"/>
                <a:gd name="connsiteY30" fmla="*/ 630725 h 841972"/>
                <a:gd name="connsiteX31" fmla="*/ 178051 w 1062273"/>
                <a:gd name="connsiteY31" fmla="*/ 609600 h 841972"/>
                <a:gd name="connsiteX32" fmla="*/ 181069 w 1062273"/>
                <a:gd name="connsiteY32" fmla="*/ 585458 h 841972"/>
                <a:gd name="connsiteX33" fmla="*/ 184087 w 1062273"/>
                <a:gd name="connsiteY33" fmla="*/ 537172 h 841972"/>
                <a:gd name="connsiteX34" fmla="*/ 193140 w 1062273"/>
                <a:gd name="connsiteY34" fmla="*/ 497941 h 841972"/>
                <a:gd name="connsiteX35" fmla="*/ 199176 w 1062273"/>
                <a:gd name="connsiteY35" fmla="*/ 476816 h 841972"/>
                <a:gd name="connsiteX36" fmla="*/ 205212 w 1062273"/>
                <a:gd name="connsiteY36" fmla="*/ 467763 h 841972"/>
                <a:gd name="connsiteX37" fmla="*/ 214265 w 1062273"/>
                <a:gd name="connsiteY37" fmla="*/ 473798 h 841972"/>
                <a:gd name="connsiteX38" fmla="*/ 226336 w 1062273"/>
                <a:gd name="connsiteY38" fmla="*/ 503976 h 841972"/>
                <a:gd name="connsiteX39" fmla="*/ 232372 w 1062273"/>
                <a:gd name="connsiteY39" fmla="*/ 516048 h 841972"/>
                <a:gd name="connsiteX40" fmla="*/ 241425 w 1062273"/>
                <a:gd name="connsiteY40" fmla="*/ 540190 h 841972"/>
                <a:gd name="connsiteX41" fmla="*/ 250479 w 1062273"/>
                <a:gd name="connsiteY41" fmla="*/ 561315 h 841972"/>
                <a:gd name="connsiteX42" fmla="*/ 262550 w 1062273"/>
                <a:gd name="connsiteY42" fmla="*/ 567351 h 841972"/>
                <a:gd name="connsiteX43" fmla="*/ 283675 w 1062273"/>
                <a:gd name="connsiteY43" fmla="*/ 540190 h 841972"/>
                <a:gd name="connsiteX44" fmla="*/ 289711 w 1062273"/>
                <a:gd name="connsiteY44" fmla="*/ 519065 h 841972"/>
                <a:gd name="connsiteX45" fmla="*/ 295746 w 1062273"/>
                <a:gd name="connsiteY45" fmla="*/ 510012 h 841972"/>
                <a:gd name="connsiteX46" fmla="*/ 298764 w 1062273"/>
                <a:gd name="connsiteY46" fmla="*/ 491905 h 841972"/>
                <a:gd name="connsiteX47" fmla="*/ 292728 w 1062273"/>
                <a:gd name="connsiteY47" fmla="*/ 479834 h 841972"/>
                <a:gd name="connsiteX48" fmla="*/ 301782 w 1062273"/>
                <a:gd name="connsiteY48" fmla="*/ 510012 h 841972"/>
                <a:gd name="connsiteX49" fmla="*/ 310835 w 1062273"/>
                <a:gd name="connsiteY49" fmla="*/ 519065 h 841972"/>
                <a:gd name="connsiteX50" fmla="*/ 319889 w 1062273"/>
                <a:gd name="connsiteY50" fmla="*/ 516048 h 841972"/>
                <a:gd name="connsiteX51" fmla="*/ 331960 w 1062273"/>
                <a:gd name="connsiteY51" fmla="*/ 494923 h 841972"/>
                <a:gd name="connsiteX52" fmla="*/ 337996 w 1062273"/>
                <a:gd name="connsiteY52" fmla="*/ 485869 h 841972"/>
                <a:gd name="connsiteX53" fmla="*/ 344031 w 1062273"/>
                <a:gd name="connsiteY53" fmla="*/ 467763 h 841972"/>
                <a:gd name="connsiteX54" fmla="*/ 359120 w 1062273"/>
                <a:gd name="connsiteY54" fmla="*/ 440602 h 841972"/>
                <a:gd name="connsiteX55" fmla="*/ 365156 w 1062273"/>
                <a:gd name="connsiteY55" fmla="*/ 473798 h 841972"/>
                <a:gd name="connsiteX56" fmla="*/ 374210 w 1062273"/>
                <a:gd name="connsiteY56" fmla="*/ 479834 h 841972"/>
                <a:gd name="connsiteX57" fmla="*/ 389299 w 1062273"/>
                <a:gd name="connsiteY57" fmla="*/ 473798 h 841972"/>
                <a:gd name="connsiteX58" fmla="*/ 398352 w 1062273"/>
                <a:gd name="connsiteY58" fmla="*/ 470780 h 841972"/>
                <a:gd name="connsiteX59" fmla="*/ 401370 w 1062273"/>
                <a:gd name="connsiteY59" fmla="*/ 458709 h 841972"/>
                <a:gd name="connsiteX60" fmla="*/ 407406 w 1062273"/>
                <a:gd name="connsiteY60" fmla="*/ 449656 h 841972"/>
                <a:gd name="connsiteX61" fmla="*/ 410423 w 1062273"/>
                <a:gd name="connsiteY61" fmla="*/ 440602 h 841972"/>
                <a:gd name="connsiteX62" fmla="*/ 425513 w 1062273"/>
                <a:gd name="connsiteY62" fmla="*/ 464745 h 841972"/>
                <a:gd name="connsiteX63" fmla="*/ 440602 w 1062273"/>
                <a:gd name="connsiteY63" fmla="*/ 437584 h 841972"/>
                <a:gd name="connsiteX64" fmla="*/ 452673 w 1062273"/>
                <a:gd name="connsiteY64" fmla="*/ 416460 h 841972"/>
                <a:gd name="connsiteX65" fmla="*/ 470780 w 1062273"/>
                <a:gd name="connsiteY65" fmla="*/ 359121 h 841972"/>
                <a:gd name="connsiteX66" fmla="*/ 485869 w 1062273"/>
                <a:gd name="connsiteY66" fmla="*/ 325925 h 841972"/>
                <a:gd name="connsiteX67" fmla="*/ 497940 w 1062273"/>
                <a:gd name="connsiteY67" fmla="*/ 265568 h 841972"/>
                <a:gd name="connsiteX68" fmla="*/ 500958 w 1062273"/>
                <a:gd name="connsiteY68" fmla="*/ 211248 h 841972"/>
                <a:gd name="connsiteX69" fmla="*/ 506994 w 1062273"/>
                <a:gd name="connsiteY69" fmla="*/ 178052 h 841972"/>
                <a:gd name="connsiteX70" fmla="*/ 513029 w 1062273"/>
                <a:gd name="connsiteY70" fmla="*/ 162963 h 841972"/>
                <a:gd name="connsiteX71" fmla="*/ 513029 w 1062273"/>
                <a:gd name="connsiteY71" fmla="*/ 494923 h 841972"/>
                <a:gd name="connsiteX72" fmla="*/ 525101 w 1062273"/>
                <a:gd name="connsiteY72" fmla="*/ 543208 h 841972"/>
                <a:gd name="connsiteX73" fmla="*/ 531136 w 1062273"/>
                <a:gd name="connsiteY73" fmla="*/ 561315 h 841972"/>
                <a:gd name="connsiteX74" fmla="*/ 534154 w 1062273"/>
                <a:gd name="connsiteY74" fmla="*/ 573386 h 841972"/>
                <a:gd name="connsiteX75" fmla="*/ 543208 w 1062273"/>
                <a:gd name="connsiteY75" fmla="*/ 594511 h 841972"/>
                <a:gd name="connsiteX76" fmla="*/ 558297 w 1062273"/>
                <a:gd name="connsiteY76" fmla="*/ 648832 h 841972"/>
                <a:gd name="connsiteX77" fmla="*/ 555279 w 1062273"/>
                <a:gd name="connsiteY77" fmla="*/ 540190 h 841972"/>
                <a:gd name="connsiteX78" fmla="*/ 552261 w 1062273"/>
                <a:gd name="connsiteY78" fmla="*/ 446638 h 841972"/>
                <a:gd name="connsiteX79" fmla="*/ 549243 w 1062273"/>
                <a:gd name="connsiteY79" fmla="*/ 386281 h 841972"/>
                <a:gd name="connsiteX80" fmla="*/ 543208 w 1062273"/>
                <a:gd name="connsiteY80" fmla="*/ 374210 h 841972"/>
                <a:gd name="connsiteX81" fmla="*/ 540190 w 1062273"/>
                <a:gd name="connsiteY81" fmla="*/ 365157 h 841972"/>
                <a:gd name="connsiteX82" fmla="*/ 540190 w 1062273"/>
                <a:gd name="connsiteY82" fmla="*/ 410424 h 841972"/>
                <a:gd name="connsiteX83" fmla="*/ 555279 w 1062273"/>
                <a:gd name="connsiteY83" fmla="*/ 413442 h 841972"/>
                <a:gd name="connsiteX84" fmla="*/ 573386 w 1062273"/>
                <a:gd name="connsiteY84" fmla="*/ 410424 h 841972"/>
                <a:gd name="connsiteX85" fmla="*/ 582439 w 1062273"/>
                <a:gd name="connsiteY85" fmla="*/ 389299 h 841972"/>
                <a:gd name="connsiteX86" fmla="*/ 573386 w 1062273"/>
                <a:gd name="connsiteY86" fmla="*/ 380246 h 841972"/>
                <a:gd name="connsiteX87" fmla="*/ 579421 w 1062273"/>
                <a:gd name="connsiteY87" fmla="*/ 371192 h 841972"/>
                <a:gd name="connsiteX88" fmla="*/ 627707 w 1062273"/>
                <a:gd name="connsiteY88" fmla="*/ 362139 h 841972"/>
                <a:gd name="connsiteX89" fmla="*/ 666938 w 1062273"/>
                <a:gd name="connsiteY89" fmla="*/ 344032 h 841972"/>
                <a:gd name="connsiteX90" fmla="*/ 703152 w 1062273"/>
                <a:gd name="connsiteY90" fmla="*/ 322907 h 841972"/>
                <a:gd name="connsiteX91" fmla="*/ 790669 w 1062273"/>
                <a:gd name="connsiteY91" fmla="*/ 286693 h 841972"/>
                <a:gd name="connsiteX92" fmla="*/ 854043 w 1062273"/>
                <a:gd name="connsiteY92" fmla="*/ 259533 h 841972"/>
                <a:gd name="connsiteX93" fmla="*/ 941560 w 1062273"/>
                <a:gd name="connsiteY93" fmla="*/ 208230 h 841972"/>
                <a:gd name="connsiteX94" fmla="*/ 977774 w 1062273"/>
                <a:gd name="connsiteY94" fmla="*/ 187105 h 841972"/>
                <a:gd name="connsiteX95" fmla="*/ 1029077 w 1062273"/>
                <a:gd name="connsiteY95" fmla="*/ 159945 h 841972"/>
                <a:gd name="connsiteX96" fmla="*/ 1062273 w 1062273"/>
                <a:gd name="connsiteY96" fmla="*/ 126749 h 841972"/>
                <a:gd name="connsiteX97" fmla="*/ 1059255 w 1062273"/>
                <a:gd name="connsiteY97" fmla="*/ 117695 h 841972"/>
                <a:gd name="connsiteX98" fmla="*/ 1038130 w 1062273"/>
                <a:gd name="connsiteY98" fmla="*/ 123731 h 841972"/>
                <a:gd name="connsiteX99" fmla="*/ 1026059 w 1062273"/>
                <a:gd name="connsiteY99" fmla="*/ 138820 h 841972"/>
                <a:gd name="connsiteX100" fmla="*/ 1001916 w 1062273"/>
                <a:gd name="connsiteY100" fmla="*/ 165980 h 841972"/>
                <a:gd name="connsiteX101" fmla="*/ 935524 w 1062273"/>
                <a:gd name="connsiteY101" fmla="*/ 286693 h 841972"/>
                <a:gd name="connsiteX102" fmla="*/ 896293 w 1062273"/>
                <a:gd name="connsiteY102" fmla="*/ 353085 h 841972"/>
                <a:gd name="connsiteX103" fmla="*/ 844990 w 1062273"/>
                <a:gd name="connsiteY103" fmla="*/ 476816 h 841972"/>
                <a:gd name="connsiteX104" fmla="*/ 820847 w 1062273"/>
                <a:gd name="connsiteY104" fmla="*/ 525101 h 841972"/>
                <a:gd name="connsiteX105" fmla="*/ 820847 w 1062273"/>
                <a:gd name="connsiteY105" fmla="*/ 630725 h 841972"/>
                <a:gd name="connsiteX106" fmla="*/ 826883 w 1062273"/>
                <a:gd name="connsiteY106" fmla="*/ 642796 h 841972"/>
                <a:gd name="connsiteX107" fmla="*/ 817829 w 1062273"/>
                <a:gd name="connsiteY107" fmla="*/ 648832 h 841972"/>
                <a:gd name="connsiteX108" fmla="*/ 751437 w 1062273"/>
                <a:gd name="connsiteY108" fmla="*/ 654867 h 841972"/>
                <a:gd name="connsiteX109" fmla="*/ 703152 w 1062273"/>
                <a:gd name="connsiteY109" fmla="*/ 666939 h 841972"/>
                <a:gd name="connsiteX110" fmla="*/ 467762 w 1062273"/>
                <a:gd name="connsiteY110" fmla="*/ 685046 h 841972"/>
                <a:gd name="connsiteX111" fmla="*/ 380245 w 1062273"/>
                <a:gd name="connsiteY111" fmla="*/ 712206 h 841972"/>
                <a:gd name="connsiteX112" fmla="*/ 347049 w 1062273"/>
                <a:gd name="connsiteY112" fmla="*/ 721260 h 841972"/>
                <a:gd name="connsiteX113" fmla="*/ 331960 w 1062273"/>
                <a:gd name="connsiteY113" fmla="*/ 727295 h 841972"/>
                <a:gd name="connsiteX114" fmla="*/ 368174 w 1062273"/>
                <a:gd name="connsiteY114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14677 w 1062273"/>
                <a:gd name="connsiteY2" fmla="*/ 410424 h 841972"/>
                <a:gd name="connsiteX3" fmla="*/ 123730 w 1062273"/>
                <a:gd name="connsiteY3" fmla="*/ 386281 h 841972"/>
                <a:gd name="connsiteX4" fmla="*/ 138819 w 1062273"/>
                <a:gd name="connsiteY4" fmla="*/ 365157 h 841972"/>
                <a:gd name="connsiteX5" fmla="*/ 162962 w 1062273"/>
                <a:gd name="connsiteY5" fmla="*/ 316871 h 841972"/>
                <a:gd name="connsiteX6" fmla="*/ 178051 w 1062273"/>
                <a:gd name="connsiteY6" fmla="*/ 286693 h 841972"/>
                <a:gd name="connsiteX7" fmla="*/ 208229 w 1062273"/>
                <a:gd name="connsiteY7" fmla="*/ 193141 h 841972"/>
                <a:gd name="connsiteX8" fmla="*/ 214265 w 1062273"/>
                <a:gd name="connsiteY8" fmla="*/ 172016 h 841972"/>
                <a:gd name="connsiteX9" fmla="*/ 217283 w 1062273"/>
                <a:gd name="connsiteY9" fmla="*/ 120713 h 841972"/>
                <a:gd name="connsiteX10" fmla="*/ 223318 w 1062273"/>
                <a:gd name="connsiteY10" fmla="*/ 108642 h 841972"/>
                <a:gd name="connsiteX11" fmla="*/ 226336 w 1062273"/>
                <a:gd name="connsiteY11" fmla="*/ 90535 h 841972"/>
                <a:gd name="connsiteX12" fmla="*/ 217283 w 1062273"/>
                <a:gd name="connsiteY12" fmla="*/ 9054 h 841972"/>
                <a:gd name="connsiteX13" fmla="*/ 211247 w 1062273"/>
                <a:gd name="connsiteY13" fmla="*/ 0 h 841972"/>
                <a:gd name="connsiteX14" fmla="*/ 196158 w 1062273"/>
                <a:gd name="connsiteY14" fmla="*/ 18107 h 841972"/>
                <a:gd name="connsiteX15" fmla="*/ 190122 w 1062273"/>
                <a:gd name="connsiteY15" fmla="*/ 45267 h 841972"/>
                <a:gd name="connsiteX16" fmla="*/ 193140 w 1062273"/>
                <a:gd name="connsiteY16" fmla="*/ 304800 h 841972"/>
                <a:gd name="connsiteX17" fmla="*/ 199176 w 1062273"/>
                <a:gd name="connsiteY17" fmla="*/ 347050 h 841972"/>
                <a:gd name="connsiteX18" fmla="*/ 202194 w 1062273"/>
                <a:gd name="connsiteY18" fmla="*/ 404388 h 841972"/>
                <a:gd name="connsiteX19" fmla="*/ 205212 w 1062273"/>
                <a:gd name="connsiteY19" fmla="*/ 434566 h 841972"/>
                <a:gd name="connsiteX20" fmla="*/ 208229 w 1062273"/>
                <a:gd name="connsiteY20" fmla="*/ 528119 h 841972"/>
                <a:gd name="connsiteX21" fmla="*/ 199176 w 1062273"/>
                <a:gd name="connsiteY21" fmla="*/ 657885 h 841972"/>
                <a:gd name="connsiteX22" fmla="*/ 196158 w 1062273"/>
                <a:gd name="connsiteY22" fmla="*/ 679010 h 841972"/>
                <a:gd name="connsiteX23" fmla="*/ 184087 w 1062273"/>
                <a:gd name="connsiteY23" fmla="*/ 724277 h 841972"/>
                <a:gd name="connsiteX24" fmla="*/ 181069 w 1062273"/>
                <a:gd name="connsiteY24" fmla="*/ 739366 h 841972"/>
                <a:gd name="connsiteX25" fmla="*/ 168998 w 1062273"/>
                <a:gd name="connsiteY25" fmla="*/ 769545 h 841972"/>
                <a:gd name="connsiteX26" fmla="*/ 165980 w 1062273"/>
                <a:gd name="connsiteY26" fmla="*/ 790669 h 841972"/>
                <a:gd name="connsiteX27" fmla="*/ 162962 w 1062273"/>
                <a:gd name="connsiteY27" fmla="*/ 814812 h 841972"/>
                <a:gd name="connsiteX28" fmla="*/ 156926 w 1062273"/>
                <a:gd name="connsiteY28" fmla="*/ 841972 h 841972"/>
                <a:gd name="connsiteX29" fmla="*/ 159944 w 1062273"/>
                <a:gd name="connsiteY29" fmla="*/ 675992 h 841972"/>
                <a:gd name="connsiteX30" fmla="*/ 172016 w 1062273"/>
                <a:gd name="connsiteY30" fmla="*/ 630725 h 841972"/>
                <a:gd name="connsiteX31" fmla="*/ 178051 w 1062273"/>
                <a:gd name="connsiteY31" fmla="*/ 609600 h 841972"/>
                <a:gd name="connsiteX32" fmla="*/ 181069 w 1062273"/>
                <a:gd name="connsiteY32" fmla="*/ 585458 h 841972"/>
                <a:gd name="connsiteX33" fmla="*/ 184087 w 1062273"/>
                <a:gd name="connsiteY33" fmla="*/ 537172 h 841972"/>
                <a:gd name="connsiteX34" fmla="*/ 193140 w 1062273"/>
                <a:gd name="connsiteY34" fmla="*/ 497941 h 841972"/>
                <a:gd name="connsiteX35" fmla="*/ 199176 w 1062273"/>
                <a:gd name="connsiteY35" fmla="*/ 476816 h 841972"/>
                <a:gd name="connsiteX36" fmla="*/ 205212 w 1062273"/>
                <a:gd name="connsiteY36" fmla="*/ 467763 h 841972"/>
                <a:gd name="connsiteX37" fmla="*/ 214265 w 1062273"/>
                <a:gd name="connsiteY37" fmla="*/ 473798 h 841972"/>
                <a:gd name="connsiteX38" fmla="*/ 226336 w 1062273"/>
                <a:gd name="connsiteY38" fmla="*/ 503976 h 841972"/>
                <a:gd name="connsiteX39" fmla="*/ 232372 w 1062273"/>
                <a:gd name="connsiteY39" fmla="*/ 516048 h 841972"/>
                <a:gd name="connsiteX40" fmla="*/ 241425 w 1062273"/>
                <a:gd name="connsiteY40" fmla="*/ 540190 h 841972"/>
                <a:gd name="connsiteX41" fmla="*/ 250479 w 1062273"/>
                <a:gd name="connsiteY41" fmla="*/ 561315 h 841972"/>
                <a:gd name="connsiteX42" fmla="*/ 262550 w 1062273"/>
                <a:gd name="connsiteY42" fmla="*/ 567351 h 841972"/>
                <a:gd name="connsiteX43" fmla="*/ 283675 w 1062273"/>
                <a:gd name="connsiteY43" fmla="*/ 540190 h 841972"/>
                <a:gd name="connsiteX44" fmla="*/ 289711 w 1062273"/>
                <a:gd name="connsiteY44" fmla="*/ 519065 h 841972"/>
                <a:gd name="connsiteX45" fmla="*/ 295746 w 1062273"/>
                <a:gd name="connsiteY45" fmla="*/ 510012 h 841972"/>
                <a:gd name="connsiteX46" fmla="*/ 298764 w 1062273"/>
                <a:gd name="connsiteY46" fmla="*/ 491905 h 841972"/>
                <a:gd name="connsiteX47" fmla="*/ 292728 w 1062273"/>
                <a:gd name="connsiteY47" fmla="*/ 479834 h 841972"/>
                <a:gd name="connsiteX48" fmla="*/ 301782 w 1062273"/>
                <a:gd name="connsiteY48" fmla="*/ 510012 h 841972"/>
                <a:gd name="connsiteX49" fmla="*/ 310835 w 1062273"/>
                <a:gd name="connsiteY49" fmla="*/ 519065 h 841972"/>
                <a:gd name="connsiteX50" fmla="*/ 319889 w 1062273"/>
                <a:gd name="connsiteY50" fmla="*/ 516048 h 841972"/>
                <a:gd name="connsiteX51" fmla="*/ 331960 w 1062273"/>
                <a:gd name="connsiteY51" fmla="*/ 494923 h 841972"/>
                <a:gd name="connsiteX52" fmla="*/ 337996 w 1062273"/>
                <a:gd name="connsiteY52" fmla="*/ 485869 h 841972"/>
                <a:gd name="connsiteX53" fmla="*/ 344031 w 1062273"/>
                <a:gd name="connsiteY53" fmla="*/ 467763 h 841972"/>
                <a:gd name="connsiteX54" fmla="*/ 359120 w 1062273"/>
                <a:gd name="connsiteY54" fmla="*/ 440602 h 841972"/>
                <a:gd name="connsiteX55" fmla="*/ 365156 w 1062273"/>
                <a:gd name="connsiteY55" fmla="*/ 473798 h 841972"/>
                <a:gd name="connsiteX56" fmla="*/ 374210 w 1062273"/>
                <a:gd name="connsiteY56" fmla="*/ 479834 h 841972"/>
                <a:gd name="connsiteX57" fmla="*/ 389299 w 1062273"/>
                <a:gd name="connsiteY57" fmla="*/ 473798 h 841972"/>
                <a:gd name="connsiteX58" fmla="*/ 398352 w 1062273"/>
                <a:gd name="connsiteY58" fmla="*/ 470780 h 841972"/>
                <a:gd name="connsiteX59" fmla="*/ 401370 w 1062273"/>
                <a:gd name="connsiteY59" fmla="*/ 458709 h 841972"/>
                <a:gd name="connsiteX60" fmla="*/ 407406 w 1062273"/>
                <a:gd name="connsiteY60" fmla="*/ 449656 h 841972"/>
                <a:gd name="connsiteX61" fmla="*/ 410423 w 1062273"/>
                <a:gd name="connsiteY61" fmla="*/ 440602 h 841972"/>
                <a:gd name="connsiteX62" fmla="*/ 425513 w 1062273"/>
                <a:gd name="connsiteY62" fmla="*/ 464745 h 841972"/>
                <a:gd name="connsiteX63" fmla="*/ 440602 w 1062273"/>
                <a:gd name="connsiteY63" fmla="*/ 437584 h 841972"/>
                <a:gd name="connsiteX64" fmla="*/ 452673 w 1062273"/>
                <a:gd name="connsiteY64" fmla="*/ 416460 h 841972"/>
                <a:gd name="connsiteX65" fmla="*/ 470780 w 1062273"/>
                <a:gd name="connsiteY65" fmla="*/ 359121 h 841972"/>
                <a:gd name="connsiteX66" fmla="*/ 485869 w 1062273"/>
                <a:gd name="connsiteY66" fmla="*/ 325925 h 841972"/>
                <a:gd name="connsiteX67" fmla="*/ 497940 w 1062273"/>
                <a:gd name="connsiteY67" fmla="*/ 265568 h 841972"/>
                <a:gd name="connsiteX68" fmla="*/ 500958 w 1062273"/>
                <a:gd name="connsiteY68" fmla="*/ 211248 h 841972"/>
                <a:gd name="connsiteX69" fmla="*/ 506994 w 1062273"/>
                <a:gd name="connsiteY69" fmla="*/ 178052 h 841972"/>
                <a:gd name="connsiteX70" fmla="*/ 513029 w 1062273"/>
                <a:gd name="connsiteY70" fmla="*/ 162963 h 841972"/>
                <a:gd name="connsiteX71" fmla="*/ 513029 w 1062273"/>
                <a:gd name="connsiteY71" fmla="*/ 494923 h 841972"/>
                <a:gd name="connsiteX72" fmla="*/ 525101 w 1062273"/>
                <a:gd name="connsiteY72" fmla="*/ 543208 h 841972"/>
                <a:gd name="connsiteX73" fmla="*/ 531136 w 1062273"/>
                <a:gd name="connsiteY73" fmla="*/ 561315 h 841972"/>
                <a:gd name="connsiteX74" fmla="*/ 534154 w 1062273"/>
                <a:gd name="connsiteY74" fmla="*/ 573386 h 841972"/>
                <a:gd name="connsiteX75" fmla="*/ 543208 w 1062273"/>
                <a:gd name="connsiteY75" fmla="*/ 594511 h 841972"/>
                <a:gd name="connsiteX76" fmla="*/ 558297 w 1062273"/>
                <a:gd name="connsiteY76" fmla="*/ 648832 h 841972"/>
                <a:gd name="connsiteX77" fmla="*/ 555279 w 1062273"/>
                <a:gd name="connsiteY77" fmla="*/ 540190 h 841972"/>
                <a:gd name="connsiteX78" fmla="*/ 552261 w 1062273"/>
                <a:gd name="connsiteY78" fmla="*/ 446638 h 841972"/>
                <a:gd name="connsiteX79" fmla="*/ 549243 w 1062273"/>
                <a:gd name="connsiteY79" fmla="*/ 386281 h 841972"/>
                <a:gd name="connsiteX80" fmla="*/ 543208 w 1062273"/>
                <a:gd name="connsiteY80" fmla="*/ 374210 h 841972"/>
                <a:gd name="connsiteX81" fmla="*/ 540190 w 1062273"/>
                <a:gd name="connsiteY81" fmla="*/ 365157 h 841972"/>
                <a:gd name="connsiteX82" fmla="*/ 540190 w 1062273"/>
                <a:gd name="connsiteY82" fmla="*/ 410424 h 841972"/>
                <a:gd name="connsiteX83" fmla="*/ 555279 w 1062273"/>
                <a:gd name="connsiteY83" fmla="*/ 413442 h 841972"/>
                <a:gd name="connsiteX84" fmla="*/ 573386 w 1062273"/>
                <a:gd name="connsiteY84" fmla="*/ 410424 h 841972"/>
                <a:gd name="connsiteX85" fmla="*/ 582439 w 1062273"/>
                <a:gd name="connsiteY85" fmla="*/ 389299 h 841972"/>
                <a:gd name="connsiteX86" fmla="*/ 573386 w 1062273"/>
                <a:gd name="connsiteY86" fmla="*/ 380246 h 841972"/>
                <a:gd name="connsiteX87" fmla="*/ 579421 w 1062273"/>
                <a:gd name="connsiteY87" fmla="*/ 371192 h 841972"/>
                <a:gd name="connsiteX88" fmla="*/ 627707 w 1062273"/>
                <a:gd name="connsiteY88" fmla="*/ 362139 h 841972"/>
                <a:gd name="connsiteX89" fmla="*/ 666938 w 1062273"/>
                <a:gd name="connsiteY89" fmla="*/ 344032 h 841972"/>
                <a:gd name="connsiteX90" fmla="*/ 790669 w 1062273"/>
                <a:gd name="connsiteY90" fmla="*/ 286693 h 841972"/>
                <a:gd name="connsiteX91" fmla="*/ 854043 w 1062273"/>
                <a:gd name="connsiteY91" fmla="*/ 259533 h 841972"/>
                <a:gd name="connsiteX92" fmla="*/ 941560 w 1062273"/>
                <a:gd name="connsiteY92" fmla="*/ 208230 h 841972"/>
                <a:gd name="connsiteX93" fmla="*/ 977774 w 1062273"/>
                <a:gd name="connsiteY93" fmla="*/ 187105 h 841972"/>
                <a:gd name="connsiteX94" fmla="*/ 1029077 w 1062273"/>
                <a:gd name="connsiteY94" fmla="*/ 159945 h 841972"/>
                <a:gd name="connsiteX95" fmla="*/ 1062273 w 1062273"/>
                <a:gd name="connsiteY95" fmla="*/ 126749 h 841972"/>
                <a:gd name="connsiteX96" fmla="*/ 1059255 w 1062273"/>
                <a:gd name="connsiteY96" fmla="*/ 117695 h 841972"/>
                <a:gd name="connsiteX97" fmla="*/ 1038130 w 1062273"/>
                <a:gd name="connsiteY97" fmla="*/ 123731 h 841972"/>
                <a:gd name="connsiteX98" fmla="*/ 1026059 w 1062273"/>
                <a:gd name="connsiteY98" fmla="*/ 138820 h 841972"/>
                <a:gd name="connsiteX99" fmla="*/ 1001916 w 1062273"/>
                <a:gd name="connsiteY99" fmla="*/ 165980 h 841972"/>
                <a:gd name="connsiteX100" fmla="*/ 935524 w 1062273"/>
                <a:gd name="connsiteY100" fmla="*/ 286693 h 841972"/>
                <a:gd name="connsiteX101" fmla="*/ 896293 w 1062273"/>
                <a:gd name="connsiteY101" fmla="*/ 353085 h 841972"/>
                <a:gd name="connsiteX102" fmla="*/ 844990 w 1062273"/>
                <a:gd name="connsiteY102" fmla="*/ 476816 h 841972"/>
                <a:gd name="connsiteX103" fmla="*/ 820847 w 1062273"/>
                <a:gd name="connsiteY103" fmla="*/ 525101 h 841972"/>
                <a:gd name="connsiteX104" fmla="*/ 820847 w 1062273"/>
                <a:gd name="connsiteY104" fmla="*/ 630725 h 841972"/>
                <a:gd name="connsiteX105" fmla="*/ 826883 w 1062273"/>
                <a:gd name="connsiteY105" fmla="*/ 642796 h 841972"/>
                <a:gd name="connsiteX106" fmla="*/ 817829 w 1062273"/>
                <a:gd name="connsiteY106" fmla="*/ 648832 h 841972"/>
                <a:gd name="connsiteX107" fmla="*/ 751437 w 1062273"/>
                <a:gd name="connsiteY107" fmla="*/ 654867 h 841972"/>
                <a:gd name="connsiteX108" fmla="*/ 703152 w 1062273"/>
                <a:gd name="connsiteY108" fmla="*/ 666939 h 841972"/>
                <a:gd name="connsiteX109" fmla="*/ 467762 w 1062273"/>
                <a:gd name="connsiteY109" fmla="*/ 685046 h 841972"/>
                <a:gd name="connsiteX110" fmla="*/ 380245 w 1062273"/>
                <a:gd name="connsiteY110" fmla="*/ 712206 h 841972"/>
                <a:gd name="connsiteX111" fmla="*/ 347049 w 1062273"/>
                <a:gd name="connsiteY111" fmla="*/ 721260 h 841972"/>
                <a:gd name="connsiteX112" fmla="*/ 331960 w 1062273"/>
                <a:gd name="connsiteY112" fmla="*/ 727295 h 841972"/>
                <a:gd name="connsiteX113" fmla="*/ 368174 w 1062273"/>
                <a:gd name="connsiteY113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14677 w 1062273"/>
                <a:gd name="connsiteY2" fmla="*/ 410424 h 841972"/>
                <a:gd name="connsiteX3" fmla="*/ 123730 w 1062273"/>
                <a:gd name="connsiteY3" fmla="*/ 386281 h 841972"/>
                <a:gd name="connsiteX4" fmla="*/ 138819 w 1062273"/>
                <a:gd name="connsiteY4" fmla="*/ 365157 h 841972"/>
                <a:gd name="connsiteX5" fmla="*/ 162962 w 1062273"/>
                <a:gd name="connsiteY5" fmla="*/ 316871 h 841972"/>
                <a:gd name="connsiteX6" fmla="*/ 178051 w 1062273"/>
                <a:gd name="connsiteY6" fmla="*/ 286693 h 841972"/>
                <a:gd name="connsiteX7" fmla="*/ 208229 w 1062273"/>
                <a:gd name="connsiteY7" fmla="*/ 193141 h 841972"/>
                <a:gd name="connsiteX8" fmla="*/ 214265 w 1062273"/>
                <a:gd name="connsiteY8" fmla="*/ 172016 h 841972"/>
                <a:gd name="connsiteX9" fmla="*/ 217283 w 1062273"/>
                <a:gd name="connsiteY9" fmla="*/ 120713 h 841972"/>
                <a:gd name="connsiteX10" fmla="*/ 223318 w 1062273"/>
                <a:gd name="connsiteY10" fmla="*/ 108642 h 841972"/>
                <a:gd name="connsiteX11" fmla="*/ 226336 w 1062273"/>
                <a:gd name="connsiteY11" fmla="*/ 90535 h 841972"/>
                <a:gd name="connsiteX12" fmla="*/ 217283 w 1062273"/>
                <a:gd name="connsiteY12" fmla="*/ 9054 h 841972"/>
                <a:gd name="connsiteX13" fmla="*/ 211247 w 1062273"/>
                <a:gd name="connsiteY13" fmla="*/ 0 h 841972"/>
                <a:gd name="connsiteX14" fmla="*/ 196158 w 1062273"/>
                <a:gd name="connsiteY14" fmla="*/ 18107 h 841972"/>
                <a:gd name="connsiteX15" fmla="*/ 190122 w 1062273"/>
                <a:gd name="connsiteY15" fmla="*/ 45267 h 841972"/>
                <a:gd name="connsiteX16" fmla="*/ 193140 w 1062273"/>
                <a:gd name="connsiteY16" fmla="*/ 304800 h 841972"/>
                <a:gd name="connsiteX17" fmla="*/ 199176 w 1062273"/>
                <a:gd name="connsiteY17" fmla="*/ 347050 h 841972"/>
                <a:gd name="connsiteX18" fmla="*/ 202194 w 1062273"/>
                <a:gd name="connsiteY18" fmla="*/ 404388 h 841972"/>
                <a:gd name="connsiteX19" fmla="*/ 205212 w 1062273"/>
                <a:gd name="connsiteY19" fmla="*/ 434566 h 841972"/>
                <a:gd name="connsiteX20" fmla="*/ 208229 w 1062273"/>
                <a:gd name="connsiteY20" fmla="*/ 528119 h 841972"/>
                <a:gd name="connsiteX21" fmla="*/ 199176 w 1062273"/>
                <a:gd name="connsiteY21" fmla="*/ 657885 h 841972"/>
                <a:gd name="connsiteX22" fmla="*/ 196158 w 1062273"/>
                <a:gd name="connsiteY22" fmla="*/ 679010 h 841972"/>
                <a:gd name="connsiteX23" fmla="*/ 184087 w 1062273"/>
                <a:gd name="connsiteY23" fmla="*/ 724277 h 841972"/>
                <a:gd name="connsiteX24" fmla="*/ 181069 w 1062273"/>
                <a:gd name="connsiteY24" fmla="*/ 739366 h 841972"/>
                <a:gd name="connsiteX25" fmla="*/ 168998 w 1062273"/>
                <a:gd name="connsiteY25" fmla="*/ 769545 h 841972"/>
                <a:gd name="connsiteX26" fmla="*/ 165980 w 1062273"/>
                <a:gd name="connsiteY26" fmla="*/ 790669 h 841972"/>
                <a:gd name="connsiteX27" fmla="*/ 162962 w 1062273"/>
                <a:gd name="connsiteY27" fmla="*/ 814812 h 841972"/>
                <a:gd name="connsiteX28" fmla="*/ 156926 w 1062273"/>
                <a:gd name="connsiteY28" fmla="*/ 841972 h 841972"/>
                <a:gd name="connsiteX29" fmla="*/ 159944 w 1062273"/>
                <a:gd name="connsiteY29" fmla="*/ 675992 h 841972"/>
                <a:gd name="connsiteX30" fmla="*/ 172016 w 1062273"/>
                <a:gd name="connsiteY30" fmla="*/ 630725 h 841972"/>
                <a:gd name="connsiteX31" fmla="*/ 178051 w 1062273"/>
                <a:gd name="connsiteY31" fmla="*/ 609600 h 841972"/>
                <a:gd name="connsiteX32" fmla="*/ 181069 w 1062273"/>
                <a:gd name="connsiteY32" fmla="*/ 585458 h 841972"/>
                <a:gd name="connsiteX33" fmla="*/ 184087 w 1062273"/>
                <a:gd name="connsiteY33" fmla="*/ 537172 h 841972"/>
                <a:gd name="connsiteX34" fmla="*/ 193140 w 1062273"/>
                <a:gd name="connsiteY34" fmla="*/ 497941 h 841972"/>
                <a:gd name="connsiteX35" fmla="*/ 199176 w 1062273"/>
                <a:gd name="connsiteY35" fmla="*/ 476816 h 841972"/>
                <a:gd name="connsiteX36" fmla="*/ 205212 w 1062273"/>
                <a:gd name="connsiteY36" fmla="*/ 467763 h 841972"/>
                <a:gd name="connsiteX37" fmla="*/ 214265 w 1062273"/>
                <a:gd name="connsiteY37" fmla="*/ 473798 h 841972"/>
                <a:gd name="connsiteX38" fmla="*/ 226336 w 1062273"/>
                <a:gd name="connsiteY38" fmla="*/ 503976 h 841972"/>
                <a:gd name="connsiteX39" fmla="*/ 232372 w 1062273"/>
                <a:gd name="connsiteY39" fmla="*/ 516048 h 841972"/>
                <a:gd name="connsiteX40" fmla="*/ 241425 w 1062273"/>
                <a:gd name="connsiteY40" fmla="*/ 540190 h 841972"/>
                <a:gd name="connsiteX41" fmla="*/ 250479 w 1062273"/>
                <a:gd name="connsiteY41" fmla="*/ 561315 h 841972"/>
                <a:gd name="connsiteX42" fmla="*/ 262550 w 1062273"/>
                <a:gd name="connsiteY42" fmla="*/ 567351 h 841972"/>
                <a:gd name="connsiteX43" fmla="*/ 289711 w 1062273"/>
                <a:gd name="connsiteY43" fmla="*/ 519065 h 841972"/>
                <a:gd name="connsiteX44" fmla="*/ 295746 w 1062273"/>
                <a:gd name="connsiteY44" fmla="*/ 510012 h 841972"/>
                <a:gd name="connsiteX45" fmla="*/ 298764 w 1062273"/>
                <a:gd name="connsiteY45" fmla="*/ 491905 h 841972"/>
                <a:gd name="connsiteX46" fmla="*/ 292728 w 1062273"/>
                <a:gd name="connsiteY46" fmla="*/ 479834 h 841972"/>
                <a:gd name="connsiteX47" fmla="*/ 301782 w 1062273"/>
                <a:gd name="connsiteY47" fmla="*/ 510012 h 841972"/>
                <a:gd name="connsiteX48" fmla="*/ 310835 w 1062273"/>
                <a:gd name="connsiteY48" fmla="*/ 519065 h 841972"/>
                <a:gd name="connsiteX49" fmla="*/ 319889 w 1062273"/>
                <a:gd name="connsiteY49" fmla="*/ 516048 h 841972"/>
                <a:gd name="connsiteX50" fmla="*/ 331960 w 1062273"/>
                <a:gd name="connsiteY50" fmla="*/ 494923 h 841972"/>
                <a:gd name="connsiteX51" fmla="*/ 337996 w 1062273"/>
                <a:gd name="connsiteY51" fmla="*/ 485869 h 841972"/>
                <a:gd name="connsiteX52" fmla="*/ 344031 w 1062273"/>
                <a:gd name="connsiteY52" fmla="*/ 467763 h 841972"/>
                <a:gd name="connsiteX53" fmla="*/ 359120 w 1062273"/>
                <a:gd name="connsiteY53" fmla="*/ 440602 h 841972"/>
                <a:gd name="connsiteX54" fmla="*/ 365156 w 1062273"/>
                <a:gd name="connsiteY54" fmla="*/ 473798 h 841972"/>
                <a:gd name="connsiteX55" fmla="*/ 374210 w 1062273"/>
                <a:gd name="connsiteY55" fmla="*/ 479834 h 841972"/>
                <a:gd name="connsiteX56" fmla="*/ 389299 w 1062273"/>
                <a:gd name="connsiteY56" fmla="*/ 473798 h 841972"/>
                <a:gd name="connsiteX57" fmla="*/ 398352 w 1062273"/>
                <a:gd name="connsiteY57" fmla="*/ 470780 h 841972"/>
                <a:gd name="connsiteX58" fmla="*/ 401370 w 1062273"/>
                <a:gd name="connsiteY58" fmla="*/ 458709 h 841972"/>
                <a:gd name="connsiteX59" fmla="*/ 407406 w 1062273"/>
                <a:gd name="connsiteY59" fmla="*/ 449656 h 841972"/>
                <a:gd name="connsiteX60" fmla="*/ 410423 w 1062273"/>
                <a:gd name="connsiteY60" fmla="*/ 440602 h 841972"/>
                <a:gd name="connsiteX61" fmla="*/ 425513 w 1062273"/>
                <a:gd name="connsiteY61" fmla="*/ 464745 h 841972"/>
                <a:gd name="connsiteX62" fmla="*/ 440602 w 1062273"/>
                <a:gd name="connsiteY62" fmla="*/ 437584 h 841972"/>
                <a:gd name="connsiteX63" fmla="*/ 452673 w 1062273"/>
                <a:gd name="connsiteY63" fmla="*/ 416460 h 841972"/>
                <a:gd name="connsiteX64" fmla="*/ 470780 w 1062273"/>
                <a:gd name="connsiteY64" fmla="*/ 359121 h 841972"/>
                <a:gd name="connsiteX65" fmla="*/ 485869 w 1062273"/>
                <a:gd name="connsiteY65" fmla="*/ 325925 h 841972"/>
                <a:gd name="connsiteX66" fmla="*/ 497940 w 1062273"/>
                <a:gd name="connsiteY66" fmla="*/ 265568 h 841972"/>
                <a:gd name="connsiteX67" fmla="*/ 500958 w 1062273"/>
                <a:gd name="connsiteY67" fmla="*/ 211248 h 841972"/>
                <a:gd name="connsiteX68" fmla="*/ 506994 w 1062273"/>
                <a:gd name="connsiteY68" fmla="*/ 178052 h 841972"/>
                <a:gd name="connsiteX69" fmla="*/ 513029 w 1062273"/>
                <a:gd name="connsiteY69" fmla="*/ 162963 h 841972"/>
                <a:gd name="connsiteX70" fmla="*/ 513029 w 1062273"/>
                <a:gd name="connsiteY70" fmla="*/ 494923 h 841972"/>
                <a:gd name="connsiteX71" fmla="*/ 525101 w 1062273"/>
                <a:gd name="connsiteY71" fmla="*/ 543208 h 841972"/>
                <a:gd name="connsiteX72" fmla="*/ 531136 w 1062273"/>
                <a:gd name="connsiteY72" fmla="*/ 561315 h 841972"/>
                <a:gd name="connsiteX73" fmla="*/ 534154 w 1062273"/>
                <a:gd name="connsiteY73" fmla="*/ 573386 h 841972"/>
                <a:gd name="connsiteX74" fmla="*/ 543208 w 1062273"/>
                <a:gd name="connsiteY74" fmla="*/ 594511 h 841972"/>
                <a:gd name="connsiteX75" fmla="*/ 558297 w 1062273"/>
                <a:gd name="connsiteY75" fmla="*/ 648832 h 841972"/>
                <a:gd name="connsiteX76" fmla="*/ 555279 w 1062273"/>
                <a:gd name="connsiteY76" fmla="*/ 540190 h 841972"/>
                <a:gd name="connsiteX77" fmla="*/ 552261 w 1062273"/>
                <a:gd name="connsiteY77" fmla="*/ 446638 h 841972"/>
                <a:gd name="connsiteX78" fmla="*/ 549243 w 1062273"/>
                <a:gd name="connsiteY78" fmla="*/ 386281 h 841972"/>
                <a:gd name="connsiteX79" fmla="*/ 543208 w 1062273"/>
                <a:gd name="connsiteY79" fmla="*/ 374210 h 841972"/>
                <a:gd name="connsiteX80" fmla="*/ 540190 w 1062273"/>
                <a:gd name="connsiteY80" fmla="*/ 365157 h 841972"/>
                <a:gd name="connsiteX81" fmla="*/ 540190 w 1062273"/>
                <a:gd name="connsiteY81" fmla="*/ 410424 h 841972"/>
                <a:gd name="connsiteX82" fmla="*/ 555279 w 1062273"/>
                <a:gd name="connsiteY82" fmla="*/ 413442 h 841972"/>
                <a:gd name="connsiteX83" fmla="*/ 573386 w 1062273"/>
                <a:gd name="connsiteY83" fmla="*/ 410424 h 841972"/>
                <a:gd name="connsiteX84" fmla="*/ 582439 w 1062273"/>
                <a:gd name="connsiteY84" fmla="*/ 389299 h 841972"/>
                <a:gd name="connsiteX85" fmla="*/ 573386 w 1062273"/>
                <a:gd name="connsiteY85" fmla="*/ 380246 h 841972"/>
                <a:gd name="connsiteX86" fmla="*/ 579421 w 1062273"/>
                <a:gd name="connsiteY86" fmla="*/ 371192 h 841972"/>
                <a:gd name="connsiteX87" fmla="*/ 627707 w 1062273"/>
                <a:gd name="connsiteY87" fmla="*/ 362139 h 841972"/>
                <a:gd name="connsiteX88" fmla="*/ 666938 w 1062273"/>
                <a:gd name="connsiteY88" fmla="*/ 344032 h 841972"/>
                <a:gd name="connsiteX89" fmla="*/ 790669 w 1062273"/>
                <a:gd name="connsiteY89" fmla="*/ 286693 h 841972"/>
                <a:gd name="connsiteX90" fmla="*/ 854043 w 1062273"/>
                <a:gd name="connsiteY90" fmla="*/ 259533 h 841972"/>
                <a:gd name="connsiteX91" fmla="*/ 941560 w 1062273"/>
                <a:gd name="connsiteY91" fmla="*/ 208230 h 841972"/>
                <a:gd name="connsiteX92" fmla="*/ 977774 w 1062273"/>
                <a:gd name="connsiteY92" fmla="*/ 187105 h 841972"/>
                <a:gd name="connsiteX93" fmla="*/ 1029077 w 1062273"/>
                <a:gd name="connsiteY93" fmla="*/ 159945 h 841972"/>
                <a:gd name="connsiteX94" fmla="*/ 1062273 w 1062273"/>
                <a:gd name="connsiteY94" fmla="*/ 126749 h 841972"/>
                <a:gd name="connsiteX95" fmla="*/ 1059255 w 1062273"/>
                <a:gd name="connsiteY95" fmla="*/ 117695 h 841972"/>
                <a:gd name="connsiteX96" fmla="*/ 1038130 w 1062273"/>
                <a:gd name="connsiteY96" fmla="*/ 123731 h 841972"/>
                <a:gd name="connsiteX97" fmla="*/ 1026059 w 1062273"/>
                <a:gd name="connsiteY97" fmla="*/ 138820 h 841972"/>
                <a:gd name="connsiteX98" fmla="*/ 1001916 w 1062273"/>
                <a:gd name="connsiteY98" fmla="*/ 165980 h 841972"/>
                <a:gd name="connsiteX99" fmla="*/ 935524 w 1062273"/>
                <a:gd name="connsiteY99" fmla="*/ 286693 h 841972"/>
                <a:gd name="connsiteX100" fmla="*/ 896293 w 1062273"/>
                <a:gd name="connsiteY100" fmla="*/ 353085 h 841972"/>
                <a:gd name="connsiteX101" fmla="*/ 844990 w 1062273"/>
                <a:gd name="connsiteY101" fmla="*/ 476816 h 841972"/>
                <a:gd name="connsiteX102" fmla="*/ 820847 w 1062273"/>
                <a:gd name="connsiteY102" fmla="*/ 525101 h 841972"/>
                <a:gd name="connsiteX103" fmla="*/ 820847 w 1062273"/>
                <a:gd name="connsiteY103" fmla="*/ 630725 h 841972"/>
                <a:gd name="connsiteX104" fmla="*/ 826883 w 1062273"/>
                <a:gd name="connsiteY104" fmla="*/ 642796 h 841972"/>
                <a:gd name="connsiteX105" fmla="*/ 817829 w 1062273"/>
                <a:gd name="connsiteY105" fmla="*/ 648832 h 841972"/>
                <a:gd name="connsiteX106" fmla="*/ 751437 w 1062273"/>
                <a:gd name="connsiteY106" fmla="*/ 654867 h 841972"/>
                <a:gd name="connsiteX107" fmla="*/ 703152 w 1062273"/>
                <a:gd name="connsiteY107" fmla="*/ 666939 h 841972"/>
                <a:gd name="connsiteX108" fmla="*/ 467762 w 1062273"/>
                <a:gd name="connsiteY108" fmla="*/ 685046 h 841972"/>
                <a:gd name="connsiteX109" fmla="*/ 380245 w 1062273"/>
                <a:gd name="connsiteY109" fmla="*/ 712206 h 841972"/>
                <a:gd name="connsiteX110" fmla="*/ 347049 w 1062273"/>
                <a:gd name="connsiteY110" fmla="*/ 721260 h 841972"/>
                <a:gd name="connsiteX111" fmla="*/ 331960 w 1062273"/>
                <a:gd name="connsiteY111" fmla="*/ 727295 h 841972"/>
                <a:gd name="connsiteX112" fmla="*/ 368174 w 1062273"/>
                <a:gd name="connsiteY112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14677 w 1062273"/>
                <a:gd name="connsiteY2" fmla="*/ 410424 h 841972"/>
                <a:gd name="connsiteX3" fmla="*/ 123730 w 1062273"/>
                <a:gd name="connsiteY3" fmla="*/ 386281 h 841972"/>
                <a:gd name="connsiteX4" fmla="*/ 138819 w 1062273"/>
                <a:gd name="connsiteY4" fmla="*/ 365157 h 841972"/>
                <a:gd name="connsiteX5" fmla="*/ 162962 w 1062273"/>
                <a:gd name="connsiteY5" fmla="*/ 316871 h 841972"/>
                <a:gd name="connsiteX6" fmla="*/ 178051 w 1062273"/>
                <a:gd name="connsiteY6" fmla="*/ 286693 h 841972"/>
                <a:gd name="connsiteX7" fmla="*/ 208229 w 1062273"/>
                <a:gd name="connsiteY7" fmla="*/ 193141 h 841972"/>
                <a:gd name="connsiteX8" fmla="*/ 214265 w 1062273"/>
                <a:gd name="connsiteY8" fmla="*/ 172016 h 841972"/>
                <a:gd name="connsiteX9" fmla="*/ 217283 w 1062273"/>
                <a:gd name="connsiteY9" fmla="*/ 120713 h 841972"/>
                <a:gd name="connsiteX10" fmla="*/ 223318 w 1062273"/>
                <a:gd name="connsiteY10" fmla="*/ 108642 h 841972"/>
                <a:gd name="connsiteX11" fmla="*/ 226336 w 1062273"/>
                <a:gd name="connsiteY11" fmla="*/ 90535 h 841972"/>
                <a:gd name="connsiteX12" fmla="*/ 217283 w 1062273"/>
                <a:gd name="connsiteY12" fmla="*/ 9054 h 841972"/>
                <a:gd name="connsiteX13" fmla="*/ 211247 w 1062273"/>
                <a:gd name="connsiteY13" fmla="*/ 0 h 841972"/>
                <a:gd name="connsiteX14" fmla="*/ 196158 w 1062273"/>
                <a:gd name="connsiteY14" fmla="*/ 18107 h 841972"/>
                <a:gd name="connsiteX15" fmla="*/ 190122 w 1062273"/>
                <a:gd name="connsiteY15" fmla="*/ 45267 h 841972"/>
                <a:gd name="connsiteX16" fmla="*/ 193140 w 1062273"/>
                <a:gd name="connsiteY16" fmla="*/ 304800 h 841972"/>
                <a:gd name="connsiteX17" fmla="*/ 199176 w 1062273"/>
                <a:gd name="connsiteY17" fmla="*/ 347050 h 841972"/>
                <a:gd name="connsiteX18" fmla="*/ 202194 w 1062273"/>
                <a:gd name="connsiteY18" fmla="*/ 404388 h 841972"/>
                <a:gd name="connsiteX19" fmla="*/ 205212 w 1062273"/>
                <a:gd name="connsiteY19" fmla="*/ 434566 h 841972"/>
                <a:gd name="connsiteX20" fmla="*/ 208229 w 1062273"/>
                <a:gd name="connsiteY20" fmla="*/ 528119 h 841972"/>
                <a:gd name="connsiteX21" fmla="*/ 199176 w 1062273"/>
                <a:gd name="connsiteY21" fmla="*/ 657885 h 841972"/>
                <a:gd name="connsiteX22" fmla="*/ 196158 w 1062273"/>
                <a:gd name="connsiteY22" fmla="*/ 679010 h 841972"/>
                <a:gd name="connsiteX23" fmla="*/ 184087 w 1062273"/>
                <a:gd name="connsiteY23" fmla="*/ 724277 h 841972"/>
                <a:gd name="connsiteX24" fmla="*/ 181069 w 1062273"/>
                <a:gd name="connsiteY24" fmla="*/ 739366 h 841972"/>
                <a:gd name="connsiteX25" fmla="*/ 168998 w 1062273"/>
                <a:gd name="connsiteY25" fmla="*/ 769545 h 841972"/>
                <a:gd name="connsiteX26" fmla="*/ 165980 w 1062273"/>
                <a:gd name="connsiteY26" fmla="*/ 790669 h 841972"/>
                <a:gd name="connsiteX27" fmla="*/ 162962 w 1062273"/>
                <a:gd name="connsiteY27" fmla="*/ 814812 h 841972"/>
                <a:gd name="connsiteX28" fmla="*/ 156926 w 1062273"/>
                <a:gd name="connsiteY28" fmla="*/ 841972 h 841972"/>
                <a:gd name="connsiteX29" fmla="*/ 159944 w 1062273"/>
                <a:gd name="connsiteY29" fmla="*/ 675992 h 841972"/>
                <a:gd name="connsiteX30" fmla="*/ 172016 w 1062273"/>
                <a:gd name="connsiteY30" fmla="*/ 630725 h 841972"/>
                <a:gd name="connsiteX31" fmla="*/ 178051 w 1062273"/>
                <a:gd name="connsiteY31" fmla="*/ 609600 h 841972"/>
                <a:gd name="connsiteX32" fmla="*/ 181069 w 1062273"/>
                <a:gd name="connsiteY32" fmla="*/ 585458 h 841972"/>
                <a:gd name="connsiteX33" fmla="*/ 184087 w 1062273"/>
                <a:gd name="connsiteY33" fmla="*/ 537172 h 841972"/>
                <a:gd name="connsiteX34" fmla="*/ 193140 w 1062273"/>
                <a:gd name="connsiteY34" fmla="*/ 497941 h 841972"/>
                <a:gd name="connsiteX35" fmla="*/ 199176 w 1062273"/>
                <a:gd name="connsiteY35" fmla="*/ 476816 h 841972"/>
                <a:gd name="connsiteX36" fmla="*/ 205212 w 1062273"/>
                <a:gd name="connsiteY36" fmla="*/ 467763 h 841972"/>
                <a:gd name="connsiteX37" fmla="*/ 214265 w 1062273"/>
                <a:gd name="connsiteY37" fmla="*/ 473798 h 841972"/>
                <a:gd name="connsiteX38" fmla="*/ 226336 w 1062273"/>
                <a:gd name="connsiteY38" fmla="*/ 503976 h 841972"/>
                <a:gd name="connsiteX39" fmla="*/ 232372 w 1062273"/>
                <a:gd name="connsiteY39" fmla="*/ 516048 h 841972"/>
                <a:gd name="connsiteX40" fmla="*/ 241425 w 1062273"/>
                <a:gd name="connsiteY40" fmla="*/ 540190 h 841972"/>
                <a:gd name="connsiteX41" fmla="*/ 250479 w 1062273"/>
                <a:gd name="connsiteY41" fmla="*/ 561315 h 841972"/>
                <a:gd name="connsiteX42" fmla="*/ 262550 w 1062273"/>
                <a:gd name="connsiteY42" fmla="*/ 567351 h 841972"/>
                <a:gd name="connsiteX43" fmla="*/ 289711 w 1062273"/>
                <a:gd name="connsiteY43" fmla="*/ 519065 h 841972"/>
                <a:gd name="connsiteX44" fmla="*/ 295746 w 1062273"/>
                <a:gd name="connsiteY44" fmla="*/ 510012 h 841972"/>
                <a:gd name="connsiteX45" fmla="*/ 298764 w 1062273"/>
                <a:gd name="connsiteY45" fmla="*/ 491905 h 841972"/>
                <a:gd name="connsiteX46" fmla="*/ 292728 w 1062273"/>
                <a:gd name="connsiteY46" fmla="*/ 479834 h 841972"/>
                <a:gd name="connsiteX47" fmla="*/ 301782 w 1062273"/>
                <a:gd name="connsiteY47" fmla="*/ 510012 h 841972"/>
                <a:gd name="connsiteX48" fmla="*/ 310835 w 1062273"/>
                <a:gd name="connsiteY48" fmla="*/ 519065 h 841972"/>
                <a:gd name="connsiteX49" fmla="*/ 319889 w 1062273"/>
                <a:gd name="connsiteY49" fmla="*/ 516048 h 841972"/>
                <a:gd name="connsiteX50" fmla="*/ 331960 w 1062273"/>
                <a:gd name="connsiteY50" fmla="*/ 494923 h 841972"/>
                <a:gd name="connsiteX51" fmla="*/ 344031 w 1062273"/>
                <a:gd name="connsiteY51" fmla="*/ 467763 h 841972"/>
                <a:gd name="connsiteX52" fmla="*/ 359120 w 1062273"/>
                <a:gd name="connsiteY52" fmla="*/ 440602 h 841972"/>
                <a:gd name="connsiteX53" fmla="*/ 365156 w 1062273"/>
                <a:gd name="connsiteY53" fmla="*/ 473798 h 841972"/>
                <a:gd name="connsiteX54" fmla="*/ 374210 w 1062273"/>
                <a:gd name="connsiteY54" fmla="*/ 479834 h 841972"/>
                <a:gd name="connsiteX55" fmla="*/ 389299 w 1062273"/>
                <a:gd name="connsiteY55" fmla="*/ 473798 h 841972"/>
                <a:gd name="connsiteX56" fmla="*/ 398352 w 1062273"/>
                <a:gd name="connsiteY56" fmla="*/ 470780 h 841972"/>
                <a:gd name="connsiteX57" fmla="*/ 401370 w 1062273"/>
                <a:gd name="connsiteY57" fmla="*/ 458709 h 841972"/>
                <a:gd name="connsiteX58" fmla="*/ 407406 w 1062273"/>
                <a:gd name="connsiteY58" fmla="*/ 449656 h 841972"/>
                <a:gd name="connsiteX59" fmla="*/ 410423 w 1062273"/>
                <a:gd name="connsiteY59" fmla="*/ 440602 h 841972"/>
                <a:gd name="connsiteX60" fmla="*/ 425513 w 1062273"/>
                <a:gd name="connsiteY60" fmla="*/ 464745 h 841972"/>
                <a:gd name="connsiteX61" fmla="*/ 440602 w 1062273"/>
                <a:gd name="connsiteY61" fmla="*/ 437584 h 841972"/>
                <a:gd name="connsiteX62" fmla="*/ 452673 w 1062273"/>
                <a:gd name="connsiteY62" fmla="*/ 416460 h 841972"/>
                <a:gd name="connsiteX63" fmla="*/ 470780 w 1062273"/>
                <a:gd name="connsiteY63" fmla="*/ 359121 h 841972"/>
                <a:gd name="connsiteX64" fmla="*/ 485869 w 1062273"/>
                <a:gd name="connsiteY64" fmla="*/ 325925 h 841972"/>
                <a:gd name="connsiteX65" fmla="*/ 497940 w 1062273"/>
                <a:gd name="connsiteY65" fmla="*/ 265568 h 841972"/>
                <a:gd name="connsiteX66" fmla="*/ 500958 w 1062273"/>
                <a:gd name="connsiteY66" fmla="*/ 211248 h 841972"/>
                <a:gd name="connsiteX67" fmla="*/ 506994 w 1062273"/>
                <a:gd name="connsiteY67" fmla="*/ 178052 h 841972"/>
                <a:gd name="connsiteX68" fmla="*/ 513029 w 1062273"/>
                <a:gd name="connsiteY68" fmla="*/ 162963 h 841972"/>
                <a:gd name="connsiteX69" fmla="*/ 513029 w 1062273"/>
                <a:gd name="connsiteY69" fmla="*/ 494923 h 841972"/>
                <a:gd name="connsiteX70" fmla="*/ 525101 w 1062273"/>
                <a:gd name="connsiteY70" fmla="*/ 543208 h 841972"/>
                <a:gd name="connsiteX71" fmla="*/ 531136 w 1062273"/>
                <a:gd name="connsiteY71" fmla="*/ 561315 h 841972"/>
                <a:gd name="connsiteX72" fmla="*/ 534154 w 1062273"/>
                <a:gd name="connsiteY72" fmla="*/ 573386 h 841972"/>
                <a:gd name="connsiteX73" fmla="*/ 543208 w 1062273"/>
                <a:gd name="connsiteY73" fmla="*/ 594511 h 841972"/>
                <a:gd name="connsiteX74" fmla="*/ 558297 w 1062273"/>
                <a:gd name="connsiteY74" fmla="*/ 648832 h 841972"/>
                <a:gd name="connsiteX75" fmla="*/ 555279 w 1062273"/>
                <a:gd name="connsiteY75" fmla="*/ 540190 h 841972"/>
                <a:gd name="connsiteX76" fmla="*/ 552261 w 1062273"/>
                <a:gd name="connsiteY76" fmla="*/ 446638 h 841972"/>
                <a:gd name="connsiteX77" fmla="*/ 549243 w 1062273"/>
                <a:gd name="connsiteY77" fmla="*/ 386281 h 841972"/>
                <a:gd name="connsiteX78" fmla="*/ 543208 w 1062273"/>
                <a:gd name="connsiteY78" fmla="*/ 374210 h 841972"/>
                <a:gd name="connsiteX79" fmla="*/ 540190 w 1062273"/>
                <a:gd name="connsiteY79" fmla="*/ 365157 h 841972"/>
                <a:gd name="connsiteX80" fmla="*/ 540190 w 1062273"/>
                <a:gd name="connsiteY80" fmla="*/ 410424 h 841972"/>
                <a:gd name="connsiteX81" fmla="*/ 555279 w 1062273"/>
                <a:gd name="connsiteY81" fmla="*/ 413442 h 841972"/>
                <a:gd name="connsiteX82" fmla="*/ 573386 w 1062273"/>
                <a:gd name="connsiteY82" fmla="*/ 410424 h 841972"/>
                <a:gd name="connsiteX83" fmla="*/ 582439 w 1062273"/>
                <a:gd name="connsiteY83" fmla="*/ 389299 h 841972"/>
                <a:gd name="connsiteX84" fmla="*/ 573386 w 1062273"/>
                <a:gd name="connsiteY84" fmla="*/ 380246 h 841972"/>
                <a:gd name="connsiteX85" fmla="*/ 579421 w 1062273"/>
                <a:gd name="connsiteY85" fmla="*/ 371192 h 841972"/>
                <a:gd name="connsiteX86" fmla="*/ 627707 w 1062273"/>
                <a:gd name="connsiteY86" fmla="*/ 362139 h 841972"/>
                <a:gd name="connsiteX87" fmla="*/ 666938 w 1062273"/>
                <a:gd name="connsiteY87" fmla="*/ 344032 h 841972"/>
                <a:gd name="connsiteX88" fmla="*/ 790669 w 1062273"/>
                <a:gd name="connsiteY88" fmla="*/ 286693 h 841972"/>
                <a:gd name="connsiteX89" fmla="*/ 854043 w 1062273"/>
                <a:gd name="connsiteY89" fmla="*/ 259533 h 841972"/>
                <a:gd name="connsiteX90" fmla="*/ 941560 w 1062273"/>
                <a:gd name="connsiteY90" fmla="*/ 208230 h 841972"/>
                <a:gd name="connsiteX91" fmla="*/ 977774 w 1062273"/>
                <a:gd name="connsiteY91" fmla="*/ 187105 h 841972"/>
                <a:gd name="connsiteX92" fmla="*/ 1029077 w 1062273"/>
                <a:gd name="connsiteY92" fmla="*/ 159945 h 841972"/>
                <a:gd name="connsiteX93" fmla="*/ 1062273 w 1062273"/>
                <a:gd name="connsiteY93" fmla="*/ 126749 h 841972"/>
                <a:gd name="connsiteX94" fmla="*/ 1059255 w 1062273"/>
                <a:gd name="connsiteY94" fmla="*/ 117695 h 841972"/>
                <a:gd name="connsiteX95" fmla="*/ 1038130 w 1062273"/>
                <a:gd name="connsiteY95" fmla="*/ 123731 h 841972"/>
                <a:gd name="connsiteX96" fmla="*/ 1026059 w 1062273"/>
                <a:gd name="connsiteY96" fmla="*/ 138820 h 841972"/>
                <a:gd name="connsiteX97" fmla="*/ 1001916 w 1062273"/>
                <a:gd name="connsiteY97" fmla="*/ 165980 h 841972"/>
                <a:gd name="connsiteX98" fmla="*/ 935524 w 1062273"/>
                <a:gd name="connsiteY98" fmla="*/ 286693 h 841972"/>
                <a:gd name="connsiteX99" fmla="*/ 896293 w 1062273"/>
                <a:gd name="connsiteY99" fmla="*/ 353085 h 841972"/>
                <a:gd name="connsiteX100" fmla="*/ 844990 w 1062273"/>
                <a:gd name="connsiteY100" fmla="*/ 476816 h 841972"/>
                <a:gd name="connsiteX101" fmla="*/ 820847 w 1062273"/>
                <a:gd name="connsiteY101" fmla="*/ 525101 h 841972"/>
                <a:gd name="connsiteX102" fmla="*/ 820847 w 1062273"/>
                <a:gd name="connsiteY102" fmla="*/ 630725 h 841972"/>
                <a:gd name="connsiteX103" fmla="*/ 826883 w 1062273"/>
                <a:gd name="connsiteY103" fmla="*/ 642796 h 841972"/>
                <a:gd name="connsiteX104" fmla="*/ 817829 w 1062273"/>
                <a:gd name="connsiteY104" fmla="*/ 648832 h 841972"/>
                <a:gd name="connsiteX105" fmla="*/ 751437 w 1062273"/>
                <a:gd name="connsiteY105" fmla="*/ 654867 h 841972"/>
                <a:gd name="connsiteX106" fmla="*/ 703152 w 1062273"/>
                <a:gd name="connsiteY106" fmla="*/ 666939 h 841972"/>
                <a:gd name="connsiteX107" fmla="*/ 467762 w 1062273"/>
                <a:gd name="connsiteY107" fmla="*/ 685046 h 841972"/>
                <a:gd name="connsiteX108" fmla="*/ 380245 w 1062273"/>
                <a:gd name="connsiteY108" fmla="*/ 712206 h 841972"/>
                <a:gd name="connsiteX109" fmla="*/ 347049 w 1062273"/>
                <a:gd name="connsiteY109" fmla="*/ 721260 h 841972"/>
                <a:gd name="connsiteX110" fmla="*/ 331960 w 1062273"/>
                <a:gd name="connsiteY110" fmla="*/ 727295 h 841972"/>
                <a:gd name="connsiteX111" fmla="*/ 368174 w 1062273"/>
                <a:gd name="connsiteY111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23730 w 1062273"/>
                <a:gd name="connsiteY2" fmla="*/ 386281 h 841972"/>
                <a:gd name="connsiteX3" fmla="*/ 138819 w 1062273"/>
                <a:gd name="connsiteY3" fmla="*/ 365157 h 841972"/>
                <a:gd name="connsiteX4" fmla="*/ 162962 w 1062273"/>
                <a:gd name="connsiteY4" fmla="*/ 316871 h 841972"/>
                <a:gd name="connsiteX5" fmla="*/ 178051 w 1062273"/>
                <a:gd name="connsiteY5" fmla="*/ 286693 h 841972"/>
                <a:gd name="connsiteX6" fmla="*/ 208229 w 1062273"/>
                <a:gd name="connsiteY6" fmla="*/ 193141 h 841972"/>
                <a:gd name="connsiteX7" fmla="*/ 214265 w 1062273"/>
                <a:gd name="connsiteY7" fmla="*/ 172016 h 841972"/>
                <a:gd name="connsiteX8" fmla="*/ 217283 w 1062273"/>
                <a:gd name="connsiteY8" fmla="*/ 120713 h 841972"/>
                <a:gd name="connsiteX9" fmla="*/ 223318 w 1062273"/>
                <a:gd name="connsiteY9" fmla="*/ 108642 h 841972"/>
                <a:gd name="connsiteX10" fmla="*/ 226336 w 1062273"/>
                <a:gd name="connsiteY10" fmla="*/ 90535 h 841972"/>
                <a:gd name="connsiteX11" fmla="*/ 217283 w 1062273"/>
                <a:gd name="connsiteY11" fmla="*/ 9054 h 841972"/>
                <a:gd name="connsiteX12" fmla="*/ 211247 w 1062273"/>
                <a:gd name="connsiteY12" fmla="*/ 0 h 841972"/>
                <a:gd name="connsiteX13" fmla="*/ 196158 w 1062273"/>
                <a:gd name="connsiteY13" fmla="*/ 18107 h 841972"/>
                <a:gd name="connsiteX14" fmla="*/ 190122 w 1062273"/>
                <a:gd name="connsiteY14" fmla="*/ 45267 h 841972"/>
                <a:gd name="connsiteX15" fmla="*/ 193140 w 1062273"/>
                <a:gd name="connsiteY15" fmla="*/ 304800 h 841972"/>
                <a:gd name="connsiteX16" fmla="*/ 199176 w 1062273"/>
                <a:gd name="connsiteY16" fmla="*/ 347050 h 841972"/>
                <a:gd name="connsiteX17" fmla="*/ 202194 w 1062273"/>
                <a:gd name="connsiteY17" fmla="*/ 404388 h 841972"/>
                <a:gd name="connsiteX18" fmla="*/ 205212 w 1062273"/>
                <a:gd name="connsiteY18" fmla="*/ 434566 h 841972"/>
                <a:gd name="connsiteX19" fmla="*/ 208229 w 1062273"/>
                <a:gd name="connsiteY19" fmla="*/ 528119 h 841972"/>
                <a:gd name="connsiteX20" fmla="*/ 199176 w 1062273"/>
                <a:gd name="connsiteY20" fmla="*/ 657885 h 841972"/>
                <a:gd name="connsiteX21" fmla="*/ 196158 w 1062273"/>
                <a:gd name="connsiteY21" fmla="*/ 679010 h 841972"/>
                <a:gd name="connsiteX22" fmla="*/ 184087 w 1062273"/>
                <a:gd name="connsiteY22" fmla="*/ 724277 h 841972"/>
                <a:gd name="connsiteX23" fmla="*/ 181069 w 1062273"/>
                <a:gd name="connsiteY23" fmla="*/ 739366 h 841972"/>
                <a:gd name="connsiteX24" fmla="*/ 168998 w 1062273"/>
                <a:gd name="connsiteY24" fmla="*/ 769545 h 841972"/>
                <a:gd name="connsiteX25" fmla="*/ 165980 w 1062273"/>
                <a:gd name="connsiteY25" fmla="*/ 790669 h 841972"/>
                <a:gd name="connsiteX26" fmla="*/ 162962 w 1062273"/>
                <a:gd name="connsiteY26" fmla="*/ 814812 h 841972"/>
                <a:gd name="connsiteX27" fmla="*/ 156926 w 1062273"/>
                <a:gd name="connsiteY27" fmla="*/ 841972 h 841972"/>
                <a:gd name="connsiteX28" fmla="*/ 159944 w 1062273"/>
                <a:gd name="connsiteY28" fmla="*/ 675992 h 841972"/>
                <a:gd name="connsiteX29" fmla="*/ 172016 w 1062273"/>
                <a:gd name="connsiteY29" fmla="*/ 630725 h 841972"/>
                <a:gd name="connsiteX30" fmla="*/ 178051 w 1062273"/>
                <a:gd name="connsiteY30" fmla="*/ 609600 h 841972"/>
                <a:gd name="connsiteX31" fmla="*/ 181069 w 1062273"/>
                <a:gd name="connsiteY31" fmla="*/ 585458 h 841972"/>
                <a:gd name="connsiteX32" fmla="*/ 184087 w 1062273"/>
                <a:gd name="connsiteY32" fmla="*/ 537172 h 841972"/>
                <a:gd name="connsiteX33" fmla="*/ 193140 w 1062273"/>
                <a:gd name="connsiteY33" fmla="*/ 497941 h 841972"/>
                <a:gd name="connsiteX34" fmla="*/ 199176 w 1062273"/>
                <a:gd name="connsiteY34" fmla="*/ 476816 h 841972"/>
                <a:gd name="connsiteX35" fmla="*/ 205212 w 1062273"/>
                <a:gd name="connsiteY35" fmla="*/ 467763 h 841972"/>
                <a:gd name="connsiteX36" fmla="*/ 214265 w 1062273"/>
                <a:gd name="connsiteY36" fmla="*/ 473798 h 841972"/>
                <a:gd name="connsiteX37" fmla="*/ 226336 w 1062273"/>
                <a:gd name="connsiteY37" fmla="*/ 503976 h 841972"/>
                <a:gd name="connsiteX38" fmla="*/ 232372 w 1062273"/>
                <a:gd name="connsiteY38" fmla="*/ 516048 h 841972"/>
                <a:gd name="connsiteX39" fmla="*/ 241425 w 1062273"/>
                <a:gd name="connsiteY39" fmla="*/ 540190 h 841972"/>
                <a:gd name="connsiteX40" fmla="*/ 250479 w 1062273"/>
                <a:gd name="connsiteY40" fmla="*/ 561315 h 841972"/>
                <a:gd name="connsiteX41" fmla="*/ 262550 w 1062273"/>
                <a:gd name="connsiteY41" fmla="*/ 567351 h 841972"/>
                <a:gd name="connsiteX42" fmla="*/ 289711 w 1062273"/>
                <a:gd name="connsiteY42" fmla="*/ 519065 h 841972"/>
                <a:gd name="connsiteX43" fmla="*/ 295746 w 1062273"/>
                <a:gd name="connsiteY43" fmla="*/ 510012 h 841972"/>
                <a:gd name="connsiteX44" fmla="*/ 298764 w 1062273"/>
                <a:gd name="connsiteY44" fmla="*/ 491905 h 841972"/>
                <a:gd name="connsiteX45" fmla="*/ 292728 w 1062273"/>
                <a:gd name="connsiteY45" fmla="*/ 479834 h 841972"/>
                <a:gd name="connsiteX46" fmla="*/ 301782 w 1062273"/>
                <a:gd name="connsiteY46" fmla="*/ 510012 h 841972"/>
                <a:gd name="connsiteX47" fmla="*/ 310835 w 1062273"/>
                <a:gd name="connsiteY47" fmla="*/ 519065 h 841972"/>
                <a:gd name="connsiteX48" fmla="*/ 319889 w 1062273"/>
                <a:gd name="connsiteY48" fmla="*/ 516048 h 841972"/>
                <a:gd name="connsiteX49" fmla="*/ 331960 w 1062273"/>
                <a:gd name="connsiteY49" fmla="*/ 494923 h 841972"/>
                <a:gd name="connsiteX50" fmla="*/ 344031 w 1062273"/>
                <a:gd name="connsiteY50" fmla="*/ 467763 h 841972"/>
                <a:gd name="connsiteX51" fmla="*/ 359120 w 1062273"/>
                <a:gd name="connsiteY51" fmla="*/ 440602 h 841972"/>
                <a:gd name="connsiteX52" fmla="*/ 365156 w 1062273"/>
                <a:gd name="connsiteY52" fmla="*/ 473798 h 841972"/>
                <a:gd name="connsiteX53" fmla="*/ 374210 w 1062273"/>
                <a:gd name="connsiteY53" fmla="*/ 479834 h 841972"/>
                <a:gd name="connsiteX54" fmla="*/ 389299 w 1062273"/>
                <a:gd name="connsiteY54" fmla="*/ 473798 h 841972"/>
                <a:gd name="connsiteX55" fmla="*/ 398352 w 1062273"/>
                <a:gd name="connsiteY55" fmla="*/ 470780 h 841972"/>
                <a:gd name="connsiteX56" fmla="*/ 401370 w 1062273"/>
                <a:gd name="connsiteY56" fmla="*/ 458709 h 841972"/>
                <a:gd name="connsiteX57" fmla="*/ 407406 w 1062273"/>
                <a:gd name="connsiteY57" fmla="*/ 449656 h 841972"/>
                <a:gd name="connsiteX58" fmla="*/ 410423 w 1062273"/>
                <a:gd name="connsiteY58" fmla="*/ 440602 h 841972"/>
                <a:gd name="connsiteX59" fmla="*/ 425513 w 1062273"/>
                <a:gd name="connsiteY59" fmla="*/ 464745 h 841972"/>
                <a:gd name="connsiteX60" fmla="*/ 440602 w 1062273"/>
                <a:gd name="connsiteY60" fmla="*/ 437584 h 841972"/>
                <a:gd name="connsiteX61" fmla="*/ 452673 w 1062273"/>
                <a:gd name="connsiteY61" fmla="*/ 416460 h 841972"/>
                <a:gd name="connsiteX62" fmla="*/ 470780 w 1062273"/>
                <a:gd name="connsiteY62" fmla="*/ 359121 h 841972"/>
                <a:gd name="connsiteX63" fmla="*/ 485869 w 1062273"/>
                <a:gd name="connsiteY63" fmla="*/ 325925 h 841972"/>
                <a:gd name="connsiteX64" fmla="*/ 497940 w 1062273"/>
                <a:gd name="connsiteY64" fmla="*/ 265568 h 841972"/>
                <a:gd name="connsiteX65" fmla="*/ 500958 w 1062273"/>
                <a:gd name="connsiteY65" fmla="*/ 211248 h 841972"/>
                <a:gd name="connsiteX66" fmla="*/ 506994 w 1062273"/>
                <a:gd name="connsiteY66" fmla="*/ 178052 h 841972"/>
                <a:gd name="connsiteX67" fmla="*/ 513029 w 1062273"/>
                <a:gd name="connsiteY67" fmla="*/ 162963 h 841972"/>
                <a:gd name="connsiteX68" fmla="*/ 513029 w 1062273"/>
                <a:gd name="connsiteY68" fmla="*/ 494923 h 841972"/>
                <a:gd name="connsiteX69" fmla="*/ 525101 w 1062273"/>
                <a:gd name="connsiteY69" fmla="*/ 543208 h 841972"/>
                <a:gd name="connsiteX70" fmla="*/ 531136 w 1062273"/>
                <a:gd name="connsiteY70" fmla="*/ 561315 h 841972"/>
                <a:gd name="connsiteX71" fmla="*/ 534154 w 1062273"/>
                <a:gd name="connsiteY71" fmla="*/ 573386 h 841972"/>
                <a:gd name="connsiteX72" fmla="*/ 543208 w 1062273"/>
                <a:gd name="connsiteY72" fmla="*/ 594511 h 841972"/>
                <a:gd name="connsiteX73" fmla="*/ 558297 w 1062273"/>
                <a:gd name="connsiteY73" fmla="*/ 648832 h 841972"/>
                <a:gd name="connsiteX74" fmla="*/ 555279 w 1062273"/>
                <a:gd name="connsiteY74" fmla="*/ 540190 h 841972"/>
                <a:gd name="connsiteX75" fmla="*/ 552261 w 1062273"/>
                <a:gd name="connsiteY75" fmla="*/ 446638 h 841972"/>
                <a:gd name="connsiteX76" fmla="*/ 549243 w 1062273"/>
                <a:gd name="connsiteY76" fmla="*/ 386281 h 841972"/>
                <a:gd name="connsiteX77" fmla="*/ 543208 w 1062273"/>
                <a:gd name="connsiteY77" fmla="*/ 374210 h 841972"/>
                <a:gd name="connsiteX78" fmla="*/ 540190 w 1062273"/>
                <a:gd name="connsiteY78" fmla="*/ 365157 h 841972"/>
                <a:gd name="connsiteX79" fmla="*/ 540190 w 1062273"/>
                <a:gd name="connsiteY79" fmla="*/ 410424 h 841972"/>
                <a:gd name="connsiteX80" fmla="*/ 555279 w 1062273"/>
                <a:gd name="connsiteY80" fmla="*/ 413442 h 841972"/>
                <a:gd name="connsiteX81" fmla="*/ 573386 w 1062273"/>
                <a:gd name="connsiteY81" fmla="*/ 410424 h 841972"/>
                <a:gd name="connsiteX82" fmla="*/ 582439 w 1062273"/>
                <a:gd name="connsiteY82" fmla="*/ 389299 h 841972"/>
                <a:gd name="connsiteX83" fmla="*/ 573386 w 1062273"/>
                <a:gd name="connsiteY83" fmla="*/ 380246 h 841972"/>
                <a:gd name="connsiteX84" fmla="*/ 579421 w 1062273"/>
                <a:gd name="connsiteY84" fmla="*/ 371192 h 841972"/>
                <a:gd name="connsiteX85" fmla="*/ 627707 w 1062273"/>
                <a:gd name="connsiteY85" fmla="*/ 362139 h 841972"/>
                <a:gd name="connsiteX86" fmla="*/ 666938 w 1062273"/>
                <a:gd name="connsiteY86" fmla="*/ 344032 h 841972"/>
                <a:gd name="connsiteX87" fmla="*/ 790669 w 1062273"/>
                <a:gd name="connsiteY87" fmla="*/ 286693 h 841972"/>
                <a:gd name="connsiteX88" fmla="*/ 854043 w 1062273"/>
                <a:gd name="connsiteY88" fmla="*/ 259533 h 841972"/>
                <a:gd name="connsiteX89" fmla="*/ 941560 w 1062273"/>
                <a:gd name="connsiteY89" fmla="*/ 208230 h 841972"/>
                <a:gd name="connsiteX90" fmla="*/ 977774 w 1062273"/>
                <a:gd name="connsiteY90" fmla="*/ 187105 h 841972"/>
                <a:gd name="connsiteX91" fmla="*/ 1029077 w 1062273"/>
                <a:gd name="connsiteY91" fmla="*/ 159945 h 841972"/>
                <a:gd name="connsiteX92" fmla="*/ 1062273 w 1062273"/>
                <a:gd name="connsiteY92" fmla="*/ 126749 h 841972"/>
                <a:gd name="connsiteX93" fmla="*/ 1059255 w 1062273"/>
                <a:gd name="connsiteY93" fmla="*/ 117695 h 841972"/>
                <a:gd name="connsiteX94" fmla="*/ 1038130 w 1062273"/>
                <a:gd name="connsiteY94" fmla="*/ 123731 h 841972"/>
                <a:gd name="connsiteX95" fmla="*/ 1026059 w 1062273"/>
                <a:gd name="connsiteY95" fmla="*/ 138820 h 841972"/>
                <a:gd name="connsiteX96" fmla="*/ 1001916 w 1062273"/>
                <a:gd name="connsiteY96" fmla="*/ 165980 h 841972"/>
                <a:gd name="connsiteX97" fmla="*/ 935524 w 1062273"/>
                <a:gd name="connsiteY97" fmla="*/ 286693 h 841972"/>
                <a:gd name="connsiteX98" fmla="*/ 896293 w 1062273"/>
                <a:gd name="connsiteY98" fmla="*/ 353085 h 841972"/>
                <a:gd name="connsiteX99" fmla="*/ 844990 w 1062273"/>
                <a:gd name="connsiteY99" fmla="*/ 476816 h 841972"/>
                <a:gd name="connsiteX100" fmla="*/ 820847 w 1062273"/>
                <a:gd name="connsiteY100" fmla="*/ 525101 h 841972"/>
                <a:gd name="connsiteX101" fmla="*/ 820847 w 1062273"/>
                <a:gd name="connsiteY101" fmla="*/ 630725 h 841972"/>
                <a:gd name="connsiteX102" fmla="*/ 826883 w 1062273"/>
                <a:gd name="connsiteY102" fmla="*/ 642796 h 841972"/>
                <a:gd name="connsiteX103" fmla="*/ 817829 w 1062273"/>
                <a:gd name="connsiteY103" fmla="*/ 648832 h 841972"/>
                <a:gd name="connsiteX104" fmla="*/ 751437 w 1062273"/>
                <a:gd name="connsiteY104" fmla="*/ 654867 h 841972"/>
                <a:gd name="connsiteX105" fmla="*/ 703152 w 1062273"/>
                <a:gd name="connsiteY105" fmla="*/ 666939 h 841972"/>
                <a:gd name="connsiteX106" fmla="*/ 467762 w 1062273"/>
                <a:gd name="connsiteY106" fmla="*/ 685046 h 841972"/>
                <a:gd name="connsiteX107" fmla="*/ 380245 w 1062273"/>
                <a:gd name="connsiteY107" fmla="*/ 712206 h 841972"/>
                <a:gd name="connsiteX108" fmla="*/ 347049 w 1062273"/>
                <a:gd name="connsiteY108" fmla="*/ 721260 h 841972"/>
                <a:gd name="connsiteX109" fmla="*/ 331960 w 1062273"/>
                <a:gd name="connsiteY109" fmla="*/ 727295 h 841972"/>
                <a:gd name="connsiteX110" fmla="*/ 368174 w 1062273"/>
                <a:gd name="connsiteY110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08229 w 1062273"/>
                <a:gd name="connsiteY5" fmla="*/ 193141 h 841972"/>
                <a:gd name="connsiteX6" fmla="*/ 214265 w 1062273"/>
                <a:gd name="connsiteY6" fmla="*/ 172016 h 841972"/>
                <a:gd name="connsiteX7" fmla="*/ 217283 w 1062273"/>
                <a:gd name="connsiteY7" fmla="*/ 120713 h 841972"/>
                <a:gd name="connsiteX8" fmla="*/ 223318 w 1062273"/>
                <a:gd name="connsiteY8" fmla="*/ 108642 h 841972"/>
                <a:gd name="connsiteX9" fmla="*/ 226336 w 1062273"/>
                <a:gd name="connsiteY9" fmla="*/ 90535 h 841972"/>
                <a:gd name="connsiteX10" fmla="*/ 217283 w 1062273"/>
                <a:gd name="connsiteY10" fmla="*/ 9054 h 841972"/>
                <a:gd name="connsiteX11" fmla="*/ 211247 w 1062273"/>
                <a:gd name="connsiteY11" fmla="*/ 0 h 841972"/>
                <a:gd name="connsiteX12" fmla="*/ 196158 w 1062273"/>
                <a:gd name="connsiteY12" fmla="*/ 18107 h 841972"/>
                <a:gd name="connsiteX13" fmla="*/ 190122 w 1062273"/>
                <a:gd name="connsiteY13" fmla="*/ 45267 h 841972"/>
                <a:gd name="connsiteX14" fmla="*/ 193140 w 1062273"/>
                <a:gd name="connsiteY14" fmla="*/ 304800 h 841972"/>
                <a:gd name="connsiteX15" fmla="*/ 199176 w 1062273"/>
                <a:gd name="connsiteY15" fmla="*/ 347050 h 841972"/>
                <a:gd name="connsiteX16" fmla="*/ 202194 w 1062273"/>
                <a:gd name="connsiteY16" fmla="*/ 404388 h 841972"/>
                <a:gd name="connsiteX17" fmla="*/ 205212 w 1062273"/>
                <a:gd name="connsiteY17" fmla="*/ 434566 h 841972"/>
                <a:gd name="connsiteX18" fmla="*/ 208229 w 1062273"/>
                <a:gd name="connsiteY18" fmla="*/ 528119 h 841972"/>
                <a:gd name="connsiteX19" fmla="*/ 199176 w 1062273"/>
                <a:gd name="connsiteY19" fmla="*/ 657885 h 841972"/>
                <a:gd name="connsiteX20" fmla="*/ 196158 w 1062273"/>
                <a:gd name="connsiteY20" fmla="*/ 679010 h 841972"/>
                <a:gd name="connsiteX21" fmla="*/ 184087 w 1062273"/>
                <a:gd name="connsiteY21" fmla="*/ 724277 h 841972"/>
                <a:gd name="connsiteX22" fmla="*/ 181069 w 1062273"/>
                <a:gd name="connsiteY22" fmla="*/ 739366 h 841972"/>
                <a:gd name="connsiteX23" fmla="*/ 168998 w 1062273"/>
                <a:gd name="connsiteY23" fmla="*/ 769545 h 841972"/>
                <a:gd name="connsiteX24" fmla="*/ 165980 w 1062273"/>
                <a:gd name="connsiteY24" fmla="*/ 790669 h 841972"/>
                <a:gd name="connsiteX25" fmla="*/ 162962 w 1062273"/>
                <a:gd name="connsiteY25" fmla="*/ 814812 h 841972"/>
                <a:gd name="connsiteX26" fmla="*/ 156926 w 1062273"/>
                <a:gd name="connsiteY26" fmla="*/ 841972 h 841972"/>
                <a:gd name="connsiteX27" fmla="*/ 159944 w 1062273"/>
                <a:gd name="connsiteY27" fmla="*/ 675992 h 841972"/>
                <a:gd name="connsiteX28" fmla="*/ 172016 w 1062273"/>
                <a:gd name="connsiteY28" fmla="*/ 630725 h 841972"/>
                <a:gd name="connsiteX29" fmla="*/ 178051 w 1062273"/>
                <a:gd name="connsiteY29" fmla="*/ 609600 h 841972"/>
                <a:gd name="connsiteX30" fmla="*/ 181069 w 1062273"/>
                <a:gd name="connsiteY30" fmla="*/ 585458 h 841972"/>
                <a:gd name="connsiteX31" fmla="*/ 184087 w 1062273"/>
                <a:gd name="connsiteY31" fmla="*/ 537172 h 841972"/>
                <a:gd name="connsiteX32" fmla="*/ 193140 w 1062273"/>
                <a:gd name="connsiteY32" fmla="*/ 497941 h 841972"/>
                <a:gd name="connsiteX33" fmla="*/ 199176 w 1062273"/>
                <a:gd name="connsiteY33" fmla="*/ 476816 h 841972"/>
                <a:gd name="connsiteX34" fmla="*/ 205212 w 1062273"/>
                <a:gd name="connsiteY34" fmla="*/ 467763 h 841972"/>
                <a:gd name="connsiteX35" fmla="*/ 214265 w 1062273"/>
                <a:gd name="connsiteY35" fmla="*/ 473798 h 841972"/>
                <a:gd name="connsiteX36" fmla="*/ 226336 w 1062273"/>
                <a:gd name="connsiteY36" fmla="*/ 503976 h 841972"/>
                <a:gd name="connsiteX37" fmla="*/ 232372 w 1062273"/>
                <a:gd name="connsiteY37" fmla="*/ 516048 h 841972"/>
                <a:gd name="connsiteX38" fmla="*/ 241425 w 1062273"/>
                <a:gd name="connsiteY38" fmla="*/ 540190 h 841972"/>
                <a:gd name="connsiteX39" fmla="*/ 250479 w 1062273"/>
                <a:gd name="connsiteY39" fmla="*/ 561315 h 841972"/>
                <a:gd name="connsiteX40" fmla="*/ 262550 w 1062273"/>
                <a:gd name="connsiteY40" fmla="*/ 567351 h 841972"/>
                <a:gd name="connsiteX41" fmla="*/ 289711 w 1062273"/>
                <a:gd name="connsiteY41" fmla="*/ 519065 h 841972"/>
                <a:gd name="connsiteX42" fmla="*/ 295746 w 1062273"/>
                <a:gd name="connsiteY42" fmla="*/ 510012 h 841972"/>
                <a:gd name="connsiteX43" fmla="*/ 298764 w 1062273"/>
                <a:gd name="connsiteY43" fmla="*/ 491905 h 841972"/>
                <a:gd name="connsiteX44" fmla="*/ 292728 w 1062273"/>
                <a:gd name="connsiteY44" fmla="*/ 479834 h 841972"/>
                <a:gd name="connsiteX45" fmla="*/ 301782 w 1062273"/>
                <a:gd name="connsiteY45" fmla="*/ 510012 h 841972"/>
                <a:gd name="connsiteX46" fmla="*/ 310835 w 1062273"/>
                <a:gd name="connsiteY46" fmla="*/ 519065 h 841972"/>
                <a:gd name="connsiteX47" fmla="*/ 319889 w 1062273"/>
                <a:gd name="connsiteY47" fmla="*/ 516048 h 841972"/>
                <a:gd name="connsiteX48" fmla="*/ 331960 w 1062273"/>
                <a:gd name="connsiteY48" fmla="*/ 494923 h 841972"/>
                <a:gd name="connsiteX49" fmla="*/ 344031 w 1062273"/>
                <a:gd name="connsiteY49" fmla="*/ 467763 h 841972"/>
                <a:gd name="connsiteX50" fmla="*/ 359120 w 1062273"/>
                <a:gd name="connsiteY50" fmla="*/ 440602 h 841972"/>
                <a:gd name="connsiteX51" fmla="*/ 365156 w 1062273"/>
                <a:gd name="connsiteY51" fmla="*/ 473798 h 841972"/>
                <a:gd name="connsiteX52" fmla="*/ 374210 w 1062273"/>
                <a:gd name="connsiteY52" fmla="*/ 479834 h 841972"/>
                <a:gd name="connsiteX53" fmla="*/ 389299 w 1062273"/>
                <a:gd name="connsiteY53" fmla="*/ 473798 h 841972"/>
                <a:gd name="connsiteX54" fmla="*/ 398352 w 1062273"/>
                <a:gd name="connsiteY54" fmla="*/ 470780 h 841972"/>
                <a:gd name="connsiteX55" fmla="*/ 401370 w 1062273"/>
                <a:gd name="connsiteY55" fmla="*/ 458709 h 841972"/>
                <a:gd name="connsiteX56" fmla="*/ 407406 w 1062273"/>
                <a:gd name="connsiteY56" fmla="*/ 449656 h 841972"/>
                <a:gd name="connsiteX57" fmla="*/ 410423 w 1062273"/>
                <a:gd name="connsiteY57" fmla="*/ 440602 h 841972"/>
                <a:gd name="connsiteX58" fmla="*/ 425513 w 1062273"/>
                <a:gd name="connsiteY58" fmla="*/ 464745 h 841972"/>
                <a:gd name="connsiteX59" fmla="*/ 440602 w 1062273"/>
                <a:gd name="connsiteY59" fmla="*/ 437584 h 841972"/>
                <a:gd name="connsiteX60" fmla="*/ 452673 w 1062273"/>
                <a:gd name="connsiteY60" fmla="*/ 416460 h 841972"/>
                <a:gd name="connsiteX61" fmla="*/ 470780 w 1062273"/>
                <a:gd name="connsiteY61" fmla="*/ 359121 h 841972"/>
                <a:gd name="connsiteX62" fmla="*/ 485869 w 1062273"/>
                <a:gd name="connsiteY62" fmla="*/ 325925 h 841972"/>
                <a:gd name="connsiteX63" fmla="*/ 497940 w 1062273"/>
                <a:gd name="connsiteY63" fmla="*/ 265568 h 841972"/>
                <a:gd name="connsiteX64" fmla="*/ 500958 w 1062273"/>
                <a:gd name="connsiteY64" fmla="*/ 211248 h 841972"/>
                <a:gd name="connsiteX65" fmla="*/ 506994 w 1062273"/>
                <a:gd name="connsiteY65" fmla="*/ 178052 h 841972"/>
                <a:gd name="connsiteX66" fmla="*/ 513029 w 1062273"/>
                <a:gd name="connsiteY66" fmla="*/ 162963 h 841972"/>
                <a:gd name="connsiteX67" fmla="*/ 513029 w 1062273"/>
                <a:gd name="connsiteY67" fmla="*/ 494923 h 841972"/>
                <a:gd name="connsiteX68" fmla="*/ 525101 w 1062273"/>
                <a:gd name="connsiteY68" fmla="*/ 543208 h 841972"/>
                <a:gd name="connsiteX69" fmla="*/ 531136 w 1062273"/>
                <a:gd name="connsiteY69" fmla="*/ 561315 h 841972"/>
                <a:gd name="connsiteX70" fmla="*/ 534154 w 1062273"/>
                <a:gd name="connsiteY70" fmla="*/ 573386 h 841972"/>
                <a:gd name="connsiteX71" fmla="*/ 543208 w 1062273"/>
                <a:gd name="connsiteY71" fmla="*/ 594511 h 841972"/>
                <a:gd name="connsiteX72" fmla="*/ 558297 w 1062273"/>
                <a:gd name="connsiteY72" fmla="*/ 648832 h 841972"/>
                <a:gd name="connsiteX73" fmla="*/ 555279 w 1062273"/>
                <a:gd name="connsiteY73" fmla="*/ 540190 h 841972"/>
                <a:gd name="connsiteX74" fmla="*/ 552261 w 1062273"/>
                <a:gd name="connsiteY74" fmla="*/ 446638 h 841972"/>
                <a:gd name="connsiteX75" fmla="*/ 549243 w 1062273"/>
                <a:gd name="connsiteY75" fmla="*/ 386281 h 841972"/>
                <a:gd name="connsiteX76" fmla="*/ 543208 w 1062273"/>
                <a:gd name="connsiteY76" fmla="*/ 374210 h 841972"/>
                <a:gd name="connsiteX77" fmla="*/ 540190 w 1062273"/>
                <a:gd name="connsiteY77" fmla="*/ 365157 h 841972"/>
                <a:gd name="connsiteX78" fmla="*/ 540190 w 1062273"/>
                <a:gd name="connsiteY78" fmla="*/ 410424 h 841972"/>
                <a:gd name="connsiteX79" fmla="*/ 555279 w 1062273"/>
                <a:gd name="connsiteY79" fmla="*/ 413442 h 841972"/>
                <a:gd name="connsiteX80" fmla="*/ 573386 w 1062273"/>
                <a:gd name="connsiteY80" fmla="*/ 410424 h 841972"/>
                <a:gd name="connsiteX81" fmla="*/ 582439 w 1062273"/>
                <a:gd name="connsiteY81" fmla="*/ 389299 h 841972"/>
                <a:gd name="connsiteX82" fmla="*/ 573386 w 1062273"/>
                <a:gd name="connsiteY82" fmla="*/ 380246 h 841972"/>
                <a:gd name="connsiteX83" fmla="*/ 579421 w 1062273"/>
                <a:gd name="connsiteY83" fmla="*/ 371192 h 841972"/>
                <a:gd name="connsiteX84" fmla="*/ 627707 w 1062273"/>
                <a:gd name="connsiteY84" fmla="*/ 362139 h 841972"/>
                <a:gd name="connsiteX85" fmla="*/ 666938 w 1062273"/>
                <a:gd name="connsiteY85" fmla="*/ 344032 h 841972"/>
                <a:gd name="connsiteX86" fmla="*/ 790669 w 1062273"/>
                <a:gd name="connsiteY86" fmla="*/ 286693 h 841972"/>
                <a:gd name="connsiteX87" fmla="*/ 854043 w 1062273"/>
                <a:gd name="connsiteY87" fmla="*/ 259533 h 841972"/>
                <a:gd name="connsiteX88" fmla="*/ 941560 w 1062273"/>
                <a:gd name="connsiteY88" fmla="*/ 208230 h 841972"/>
                <a:gd name="connsiteX89" fmla="*/ 977774 w 1062273"/>
                <a:gd name="connsiteY89" fmla="*/ 187105 h 841972"/>
                <a:gd name="connsiteX90" fmla="*/ 1029077 w 1062273"/>
                <a:gd name="connsiteY90" fmla="*/ 159945 h 841972"/>
                <a:gd name="connsiteX91" fmla="*/ 1062273 w 1062273"/>
                <a:gd name="connsiteY91" fmla="*/ 126749 h 841972"/>
                <a:gd name="connsiteX92" fmla="*/ 1059255 w 1062273"/>
                <a:gd name="connsiteY92" fmla="*/ 117695 h 841972"/>
                <a:gd name="connsiteX93" fmla="*/ 1038130 w 1062273"/>
                <a:gd name="connsiteY93" fmla="*/ 123731 h 841972"/>
                <a:gd name="connsiteX94" fmla="*/ 1026059 w 1062273"/>
                <a:gd name="connsiteY94" fmla="*/ 138820 h 841972"/>
                <a:gd name="connsiteX95" fmla="*/ 1001916 w 1062273"/>
                <a:gd name="connsiteY95" fmla="*/ 165980 h 841972"/>
                <a:gd name="connsiteX96" fmla="*/ 935524 w 1062273"/>
                <a:gd name="connsiteY96" fmla="*/ 286693 h 841972"/>
                <a:gd name="connsiteX97" fmla="*/ 896293 w 1062273"/>
                <a:gd name="connsiteY97" fmla="*/ 353085 h 841972"/>
                <a:gd name="connsiteX98" fmla="*/ 844990 w 1062273"/>
                <a:gd name="connsiteY98" fmla="*/ 476816 h 841972"/>
                <a:gd name="connsiteX99" fmla="*/ 820847 w 1062273"/>
                <a:gd name="connsiteY99" fmla="*/ 525101 h 841972"/>
                <a:gd name="connsiteX100" fmla="*/ 820847 w 1062273"/>
                <a:gd name="connsiteY100" fmla="*/ 630725 h 841972"/>
                <a:gd name="connsiteX101" fmla="*/ 826883 w 1062273"/>
                <a:gd name="connsiteY101" fmla="*/ 642796 h 841972"/>
                <a:gd name="connsiteX102" fmla="*/ 817829 w 1062273"/>
                <a:gd name="connsiteY102" fmla="*/ 648832 h 841972"/>
                <a:gd name="connsiteX103" fmla="*/ 751437 w 1062273"/>
                <a:gd name="connsiteY103" fmla="*/ 654867 h 841972"/>
                <a:gd name="connsiteX104" fmla="*/ 703152 w 1062273"/>
                <a:gd name="connsiteY104" fmla="*/ 666939 h 841972"/>
                <a:gd name="connsiteX105" fmla="*/ 467762 w 1062273"/>
                <a:gd name="connsiteY105" fmla="*/ 685046 h 841972"/>
                <a:gd name="connsiteX106" fmla="*/ 380245 w 1062273"/>
                <a:gd name="connsiteY106" fmla="*/ 712206 h 841972"/>
                <a:gd name="connsiteX107" fmla="*/ 347049 w 1062273"/>
                <a:gd name="connsiteY107" fmla="*/ 721260 h 841972"/>
                <a:gd name="connsiteX108" fmla="*/ 331960 w 1062273"/>
                <a:gd name="connsiteY108" fmla="*/ 727295 h 841972"/>
                <a:gd name="connsiteX109" fmla="*/ 368174 w 1062273"/>
                <a:gd name="connsiteY109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08229 w 1062273"/>
                <a:gd name="connsiteY5" fmla="*/ 193141 h 841972"/>
                <a:gd name="connsiteX6" fmla="*/ 217283 w 1062273"/>
                <a:gd name="connsiteY6" fmla="*/ 120713 h 841972"/>
                <a:gd name="connsiteX7" fmla="*/ 223318 w 1062273"/>
                <a:gd name="connsiteY7" fmla="*/ 108642 h 841972"/>
                <a:gd name="connsiteX8" fmla="*/ 226336 w 1062273"/>
                <a:gd name="connsiteY8" fmla="*/ 90535 h 841972"/>
                <a:gd name="connsiteX9" fmla="*/ 217283 w 1062273"/>
                <a:gd name="connsiteY9" fmla="*/ 9054 h 841972"/>
                <a:gd name="connsiteX10" fmla="*/ 211247 w 1062273"/>
                <a:gd name="connsiteY10" fmla="*/ 0 h 841972"/>
                <a:gd name="connsiteX11" fmla="*/ 196158 w 1062273"/>
                <a:gd name="connsiteY11" fmla="*/ 18107 h 841972"/>
                <a:gd name="connsiteX12" fmla="*/ 190122 w 1062273"/>
                <a:gd name="connsiteY12" fmla="*/ 45267 h 841972"/>
                <a:gd name="connsiteX13" fmla="*/ 193140 w 1062273"/>
                <a:gd name="connsiteY13" fmla="*/ 304800 h 841972"/>
                <a:gd name="connsiteX14" fmla="*/ 199176 w 1062273"/>
                <a:gd name="connsiteY14" fmla="*/ 347050 h 841972"/>
                <a:gd name="connsiteX15" fmla="*/ 202194 w 1062273"/>
                <a:gd name="connsiteY15" fmla="*/ 404388 h 841972"/>
                <a:gd name="connsiteX16" fmla="*/ 205212 w 1062273"/>
                <a:gd name="connsiteY16" fmla="*/ 434566 h 841972"/>
                <a:gd name="connsiteX17" fmla="*/ 208229 w 1062273"/>
                <a:gd name="connsiteY17" fmla="*/ 528119 h 841972"/>
                <a:gd name="connsiteX18" fmla="*/ 199176 w 1062273"/>
                <a:gd name="connsiteY18" fmla="*/ 657885 h 841972"/>
                <a:gd name="connsiteX19" fmla="*/ 196158 w 1062273"/>
                <a:gd name="connsiteY19" fmla="*/ 679010 h 841972"/>
                <a:gd name="connsiteX20" fmla="*/ 184087 w 1062273"/>
                <a:gd name="connsiteY20" fmla="*/ 724277 h 841972"/>
                <a:gd name="connsiteX21" fmla="*/ 181069 w 1062273"/>
                <a:gd name="connsiteY21" fmla="*/ 739366 h 841972"/>
                <a:gd name="connsiteX22" fmla="*/ 168998 w 1062273"/>
                <a:gd name="connsiteY22" fmla="*/ 769545 h 841972"/>
                <a:gd name="connsiteX23" fmla="*/ 165980 w 1062273"/>
                <a:gd name="connsiteY23" fmla="*/ 790669 h 841972"/>
                <a:gd name="connsiteX24" fmla="*/ 162962 w 1062273"/>
                <a:gd name="connsiteY24" fmla="*/ 814812 h 841972"/>
                <a:gd name="connsiteX25" fmla="*/ 156926 w 1062273"/>
                <a:gd name="connsiteY25" fmla="*/ 841972 h 841972"/>
                <a:gd name="connsiteX26" fmla="*/ 159944 w 1062273"/>
                <a:gd name="connsiteY26" fmla="*/ 675992 h 841972"/>
                <a:gd name="connsiteX27" fmla="*/ 172016 w 1062273"/>
                <a:gd name="connsiteY27" fmla="*/ 630725 h 841972"/>
                <a:gd name="connsiteX28" fmla="*/ 178051 w 1062273"/>
                <a:gd name="connsiteY28" fmla="*/ 609600 h 841972"/>
                <a:gd name="connsiteX29" fmla="*/ 181069 w 1062273"/>
                <a:gd name="connsiteY29" fmla="*/ 585458 h 841972"/>
                <a:gd name="connsiteX30" fmla="*/ 184087 w 1062273"/>
                <a:gd name="connsiteY30" fmla="*/ 537172 h 841972"/>
                <a:gd name="connsiteX31" fmla="*/ 193140 w 1062273"/>
                <a:gd name="connsiteY31" fmla="*/ 497941 h 841972"/>
                <a:gd name="connsiteX32" fmla="*/ 199176 w 1062273"/>
                <a:gd name="connsiteY32" fmla="*/ 476816 h 841972"/>
                <a:gd name="connsiteX33" fmla="*/ 205212 w 1062273"/>
                <a:gd name="connsiteY33" fmla="*/ 467763 h 841972"/>
                <a:gd name="connsiteX34" fmla="*/ 214265 w 1062273"/>
                <a:gd name="connsiteY34" fmla="*/ 473798 h 841972"/>
                <a:gd name="connsiteX35" fmla="*/ 226336 w 1062273"/>
                <a:gd name="connsiteY35" fmla="*/ 503976 h 841972"/>
                <a:gd name="connsiteX36" fmla="*/ 232372 w 1062273"/>
                <a:gd name="connsiteY36" fmla="*/ 516048 h 841972"/>
                <a:gd name="connsiteX37" fmla="*/ 241425 w 1062273"/>
                <a:gd name="connsiteY37" fmla="*/ 540190 h 841972"/>
                <a:gd name="connsiteX38" fmla="*/ 250479 w 1062273"/>
                <a:gd name="connsiteY38" fmla="*/ 561315 h 841972"/>
                <a:gd name="connsiteX39" fmla="*/ 262550 w 1062273"/>
                <a:gd name="connsiteY39" fmla="*/ 567351 h 841972"/>
                <a:gd name="connsiteX40" fmla="*/ 289711 w 1062273"/>
                <a:gd name="connsiteY40" fmla="*/ 519065 h 841972"/>
                <a:gd name="connsiteX41" fmla="*/ 295746 w 1062273"/>
                <a:gd name="connsiteY41" fmla="*/ 510012 h 841972"/>
                <a:gd name="connsiteX42" fmla="*/ 298764 w 1062273"/>
                <a:gd name="connsiteY42" fmla="*/ 491905 h 841972"/>
                <a:gd name="connsiteX43" fmla="*/ 292728 w 1062273"/>
                <a:gd name="connsiteY43" fmla="*/ 479834 h 841972"/>
                <a:gd name="connsiteX44" fmla="*/ 301782 w 1062273"/>
                <a:gd name="connsiteY44" fmla="*/ 510012 h 841972"/>
                <a:gd name="connsiteX45" fmla="*/ 310835 w 1062273"/>
                <a:gd name="connsiteY45" fmla="*/ 519065 h 841972"/>
                <a:gd name="connsiteX46" fmla="*/ 319889 w 1062273"/>
                <a:gd name="connsiteY46" fmla="*/ 516048 h 841972"/>
                <a:gd name="connsiteX47" fmla="*/ 331960 w 1062273"/>
                <a:gd name="connsiteY47" fmla="*/ 494923 h 841972"/>
                <a:gd name="connsiteX48" fmla="*/ 344031 w 1062273"/>
                <a:gd name="connsiteY48" fmla="*/ 467763 h 841972"/>
                <a:gd name="connsiteX49" fmla="*/ 359120 w 1062273"/>
                <a:gd name="connsiteY49" fmla="*/ 440602 h 841972"/>
                <a:gd name="connsiteX50" fmla="*/ 365156 w 1062273"/>
                <a:gd name="connsiteY50" fmla="*/ 473798 h 841972"/>
                <a:gd name="connsiteX51" fmla="*/ 374210 w 1062273"/>
                <a:gd name="connsiteY51" fmla="*/ 479834 h 841972"/>
                <a:gd name="connsiteX52" fmla="*/ 389299 w 1062273"/>
                <a:gd name="connsiteY52" fmla="*/ 473798 h 841972"/>
                <a:gd name="connsiteX53" fmla="*/ 398352 w 1062273"/>
                <a:gd name="connsiteY53" fmla="*/ 470780 h 841972"/>
                <a:gd name="connsiteX54" fmla="*/ 401370 w 1062273"/>
                <a:gd name="connsiteY54" fmla="*/ 458709 h 841972"/>
                <a:gd name="connsiteX55" fmla="*/ 407406 w 1062273"/>
                <a:gd name="connsiteY55" fmla="*/ 449656 h 841972"/>
                <a:gd name="connsiteX56" fmla="*/ 410423 w 1062273"/>
                <a:gd name="connsiteY56" fmla="*/ 440602 h 841972"/>
                <a:gd name="connsiteX57" fmla="*/ 425513 w 1062273"/>
                <a:gd name="connsiteY57" fmla="*/ 464745 h 841972"/>
                <a:gd name="connsiteX58" fmla="*/ 440602 w 1062273"/>
                <a:gd name="connsiteY58" fmla="*/ 437584 h 841972"/>
                <a:gd name="connsiteX59" fmla="*/ 452673 w 1062273"/>
                <a:gd name="connsiteY59" fmla="*/ 416460 h 841972"/>
                <a:gd name="connsiteX60" fmla="*/ 470780 w 1062273"/>
                <a:gd name="connsiteY60" fmla="*/ 359121 h 841972"/>
                <a:gd name="connsiteX61" fmla="*/ 485869 w 1062273"/>
                <a:gd name="connsiteY61" fmla="*/ 325925 h 841972"/>
                <a:gd name="connsiteX62" fmla="*/ 497940 w 1062273"/>
                <a:gd name="connsiteY62" fmla="*/ 265568 h 841972"/>
                <a:gd name="connsiteX63" fmla="*/ 500958 w 1062273"/>
                <a:gd name="connsiteY63" fmla="*/ 211248 h 841972"/>
                <a:gd name="connsiteX64" fmla="*/ 506994 w 1062273"/>
                <a:gd name="connsiteY64" fmla="*/ 178052 h 841972"/>
                <a:gd name="connsiteX65" fmla="*/ 513029 w 1062273"/>
                <a:gd name="connsiteY65" fmla="*/ 162963 h 841972"/>
                <a:gd name="connsiteX66" fmla="*/ 513029 w 1062273"/>
                <a:gd name="connsiteY66" fmla="*/ 494923 h 841972"/>
                <a:gd name="connsiteX67" fmla="*/ 525101 w 1062273"/>
                <a:gd name="connsiteY67" fmla="*/ 543208 h 841972"/>
                <a:gd name="connsiteX68" fmla="*/ 531136 w 1062273"/>
                <a:gd name="connsiteY68" fmla="*/ 561315 h 841972"/>
                <a:gd name="connsiteX69" fmla="*/ 534154 w 1062273"/>
                <a:gd name="connsiteY69" fmla="*/ 573386 h 841972"/>
                <a:gd name="connsiteX70" fmla="*/ 543208 w 1062273"/>
                <a:gd name="connsiteY70" fmla="*/ 594511 h 841972"/>
                <a:gd name="connsiteX71" fmla="*/ 558297 w 1062273"/>
                <a:gd name="connsiteY71" fmla="*/ 648832 h 841972"/>
                <a:gd name="connsiteX72" fmla="*/ 555279 w 1062273"/>
                <a:gd name="connsiteY72" fmla="*/ 540190 h 841972"/>
                <a:gd name="connsiteX73" fmla="*/ 552261 w 1062273"/>
                <a:gd name="connsiteY73" fmla="*/ 446638 h 841972"/>
                <a:gd name="connsiteX74" fmla="*/ 549243 w 1062273"/>
                <a:gd name="connsiteY74" fmla="*/ 386281 h 841972"/>
                <a:gd name="connsiteX75" fmla="*/ 543208 w 1062273"/>
                <a:gd name="connsiteY75" fmla="*/ 374210 h 841972"/>
                <a:gd name="connsiteX76" fmla="*/ 540190 w 1062273"/>
                <a:gd name="connsiteY76" fmla="*/ 365157 h 841972"/>
                <a:gd name="connsiteX77" fmla="*/ 540190 w 1062273"/>
                <a:gd name="connsiteY77" fmla="*/ 410424 h 841972"/>
                <a:gd name="connsiteX78" fmla="*/ 555279 w 1062273"/>
                <a:gd name="connsiteY78" fmla="*/ 413442 h 841972"/>
                <a:gd name="connsiteX79" fmla="*/ 573386 w 1062273"/>
                <a:gd name="connsiteY79" fmla="*/ 410424 h 841972"/>
                <a:gd name="connsiteX80" fmla="*/ 582439 w 1062273"/>
                <a:gd name="connsiteY80" fmla="*/ 389299 h 841972"/>
                <a:gd name="connsiteX81" fmla="*/ 573386 w 1062273"/>
                <a:gd name="connsiteY81" fmla="*/ 380246 h 841972"/>
                <a:gd name="connsiteX82" fmla="*/ 579421 w 1062273"/>
                <a:gd name="connsiteY82" fmla="*/ 371192 h 841972"/>
                <a:gd name="connsiteX83" fmla="*/ 627707 w 1062273"/>
                <a:gd name="connsiteY83" fmla="*/ 362139 h 841972"/>
                <a:gd name="connsiteX84" fmla="*/ 666938 w 1062273"/>
                <a:gd name="connsiteY84" fmla="*/ 344032 h 841972"/>
                <a:gd name="connsiteX85" fmla="*/ 790669 w 1062273"/>
                <a:gd name="connsiteY85" fmla="*/ 286693 h 841972"/>
                <a:gd name="connsiteX86" fmla="*/ 854043 w 1062273"/>
                <a:gd name="connsiteY86" fmla="*/ 259533 h 841972"/>
                <a:gd name="connsiteX87" fmla="*/ 941560 w 1062273"/>
                <a:gd name="connsiteY87" fmla="*/ 208230 h 841972"/>
                <a:gd name="connsiteX88" fmla="*/ 977774 w 1062273"/>
                <a:gd name="connsiteY88" fmla="*/ 187105 h 841972"/>
                <a:gd name="connsiteX89" fmla="*/ 1029077 w 1062273"/>
                <a:gd name="connsiteY89" fmla="*/ 159945 h 841972"/>
                <a:gd name="connsiteX90" fmla="*/ 1062273 w 1062273"/>
                <a:gd name="connsiteY90" fmla="*/ 126749 h 841972"/>
                <a:gd name="connsiteX91" fmla="*/ 1059255 w 1062273"/>
                <a:gd name="connsiteY91" fmla="*/ 117695 h 841972"/>
                <a:gd name="connsiteX92" fmla="*/ 1038130 w 1062273"/>
                <a:gd name="connsiteY92" fmla="*/ 123731 h 841972"/>
                <a:gd name="connsiteX93" fmla="*/ 1026059 w 1062273"/>
                <a:gd name="connsiteY93" fmla="*/ 138820 h 841972"/>
                <a:gd name="connsiteX94" fmla="*/ 1001916 w 1062273"/>
                <a:gd name="connsiteY94" fmla="*/ 165980 h 841972"/>
                <a:gd name="connsiteX95" fmla="*/ 935524 w 1062273"/>
                <a:gd name="connsiteY95" fmla="*/ 286693 h 841972"/>
                <a:gd name="connsiteX96" fmla="*/ 896293 w 1062273"/>
                <a:gd name="connsiteY96" fmla="*/ 353085 h 841972"/>
                <a:gd name="connsiteX97" fmla="*/ 844990 w 1062273"/>
                <a:gd name="connsiteY97" fmla="*/ 476816 h 841972"/>
                <a:gd name="connsiteX98" fmla="*/ 820847 w 1062273"/>
                <a:gd name="connsiteY98" fmla="*/ 525101 h 841972"/>
                <a:gd name="connsiteX99" fmla="*/ 820847 w 1062273"/>
                <a:gd name="connsiteY99" fmla="*/ 630725 h 841972"/>
                <a:gd name="connsiteX100" fmla="*/ 826883 w 1062273"/>
                <a:gd name="connsiteY100" fmla="*/ 642796 h 841972"/>
                <a:gd name="connsiteX101" fmla="*/ 817829 w 1062273"/>
                <a:gd name="connsiteY101" fmla="*/ 648832 h 841972"/>
                <a:gd name="connsiteX102" fmla="*/ 751437 w 1062273"/>
                <a:gd name="connsiteY102" fmla="*/ 654867 h 841972"/>
                <a:gd name="connsiteX103" fmla="*/ 703152 w 1062273"/>
                <a:gd name="connsiteY103" fmla="*/ 666939 h 841972"/>
                <a:gd name="connsiteX104" fmla="*/ 467762 w 1062273"/>
                <a:gd name="connsiteY104" fmla="*/ 685046 h 841972"/>
                <a:gd name="connsiteX105" fmla="*/ 380245 w 1062273"/>
                <a:gd name="connsiteY105" fmla="*/ 712206 h 841972"/>
                <a:gd name="connsiteX106" fmla="*/ 347049 w 1062273"/>
                <a:gd name="connsiteY106" fmla="*/ 721260 h 841972"/>
                <a:gd name="connsiteX107" fmla="*/ 331960 w 1062273"/>
                <a:gd name="connsiteY107" fmla="*/ 727295 h 841972"/>
                <a:gd name="connsiteX108" fmla="*/ 368174 w 1062273"/>
                <a:gd name="connsiteY108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08229 w 1062273"/>
                <a:gd name="connsiteY5" fmla="*/ 193141 h 841972"/>
                <a:gd name="connsiteX6" fmla="*/ 223318 w 1062273"/>
                <a:gd name="connsiteY6" fmla="*/ 108642 h 841972"/>
                <a:gd name="connsiteX7" fmla="*/ 226336 w 1062273"/>
                <a:gd name="connsiteY7" fmla="*/ 90535 h 841972"/>
                <a:gd name="connsiteX8" fmla="*/ 217283 w 1062273"/>
                <a:gd name="connsiteY8" fmla="*/ 9054 h 841972"/>
                <a:gd name="connsiteX9" fmla="*/ 211247 w 1062273"/>
                <a:gd name="connsiteY9" fmla="*/ 0 h 841972"/>
                <a:gd name="connsiteX10" fmla="*/ 196158 w 1062273"/>
                <a:gd name="connsiteY10" fmla="*/ 18107 h 841972"/>
                <a:gd name="connsiteX11" fmla="*/ 190122 w 1062273"/>
                <a:gd name="connsiteY11" fmla="*/ 45267 h 841972"/>
                <a:gd name="connsiteX12" fmla="*/ 193140 w 1062273"/>
                <a:gd name="connsiteY12" fmla="*/ 304800 h 841972"/>
                <a:gd name="connsiteX13" fmla="*/ 199176 w 1062273"/>
                <a:gd name="connsiteY13" fmla="*/ 347050 h 841972"/>
                <a:gd name="connsiteX14" fmla="*/ 202194 w 1062273"/>
                <a:gd name="connsiteY14" fmla="*/ 404388 h 841972"/>
                <a:gd name="connsiteX15" fmla="*/ 205212 w 1062273"/>
                <a:gd name="connsiteY15" fmla="*/ 434566 h 841972"/>
                <a:gd name="connsiteX16" fmla="*/ 208229 w 1062273"/>
                <a:gd name="connsiteY16" fmla="*/ 528119 h 841972"/>
                <a:gd name="connsiteX17" fmla="*/ 199176 w 1062273"/>
                <a:gd name="connsiteY17" fmla="*/ 657885 h 841972"/>
                <a:gd name="connsiteX18" fmla="*/ 196158 w 1062273"/>
                <a:gd name="connsiteY18" fmla="*/ 679010 h 841972"/>
                <a:gd name="connsiteX19" fmla="*/ 184087 w 1062273"/>
                <a:gd name="connsiteY19" fmla="*/ 724277 h 841972"/>
                <a:gd name="connsiteX20" fmla="*/ 181069 w 1062273"/>
                <a:gd name="connsiteY20" fmla="*/ 739366 h 841972"/>
                <a:gd name="connsiteX21" fmla="*/ 168998 w 1062273"/>
                <a:gd name="connsiteY21" fmla="*/ 769545 h 841972"/>
                <a:gd name="connsiteX22" fmla="*/ 165980 w 1062273"/>
                <a:gd name="connsiteY22" fmla="*/ 790669 h 841972"/>
                <a:gd name="connsiteX23" fmla="*/ 162962 w 1062273"/>
                <a:gd name="connsiteY23" fmla="*/ 814812 h 841972"/>
                <a:gd name="connsiteX24" fmla="*/ 156926 w 1062273"/>
                <a:gd name="connsiteY24" fmla="*/ 841972 h 841972"/>
                <a:gd name="connsiteX25" fmla="*/ 159944 w 1062273"/>
                <a:gd name="connsiteY25" fmla="*/ 675992 h 841972"/>
                <a:gd name="connsiteX26" fmla="*/ 172016 w 1062273"/>
                <a:gd name="connsiteY26" fmla="*/ 630725 h 841972"/>
                <a:gd name="connsiteX27" fmla="*/ 178051 w 1062273"/>
                <a:gd name="connsiteY27" fmla="*/ 609600 h 841972"/>
                <a:gd name="connsiteX28" fmla="*/ 181069 w 1062273"/>
                <a:gd name="connsiteY28" fmla="*/ 585458 h 841972"/>
                <a:gd name="connsiteX29" fmla="*/ 184087 w 1062273"/>
                <a:gd name="connsiteY29" fmla="*/ 537172 h 841972"/>
                <a:gd name="connsiteX30" fmla="*/ 193140 w 1062273"/>
                <a:gd name="connsiteY30" fmla="*/ 497941 h 841972"/>
                <a:gd name="connsiteX31" fmla="*/ 199176 w 1062273"/>
                <a:gd name="connsiteY31" fmla="*/ 476816 h 841972"/>
                <a:gd name="connsiteX32" fmla="*/ 205212 w 1062273"/>
                <a:gd name="connsiteY32" fmla="*/ 467763 h 841972"/>
                <a:gd name="connsiteX33" fmla="*/ 214265 w 1062273"/>
                <a:gd name="connsiteY33" fmla="*/ 473798 h 841972"/>
                <a:gd name="connsiteX34" fmla="*/ 226336 w 1062273"/>
                <a:gd name="connsiteY34" fmla="*/ 503976 h 841972"/>
                <a:gd name="connsiteX35" fmla="*/ 232372 w 1062273"/>
                <a:gd name="connsiteY35" fmla="*/ 516048 h 841972"/>
                <a:gd name="connsiteX36" fmla="*/ 241425 w 1062273"/>
                <a:gd name="connsiteY36" fmla="*/ 540190 h 841972"/>
                <a:gd name="connsiteX37" fmla="*/ 250479 w 1062273"/>
                <a:gd name="connsiteY37" fmla="*/ 561315 h 841972"/>
                <a:gd name="connsiteX38" fmla="*/ 262550 w 1062273"/>
                <a:gd name="connsiteY38" fmla="*/ 567351 h 841972"/>
                <a:gd name="connsiteX39" fmla="*/ 289711 w 1062273"/>
                <a:gd name="connsiteY39" fmla="*/ 519065 h 841972"/>
                <a:gd name="connsiteX40" fmla="*/ 295746 w 1062273"/>
                <a:gd name="connsiteY40" fmla="*/ 510012 h 841972"/>
                <a:gd name="connsiteX41" fmla="*/ 298764 w 1062273"/>
                <a:gd name="connsiteY41" fmla="*/ 491905 h 841972"/>
                <a:gd name="connsiteX42" fmla="*/ 292728 w 1062273"/>
                <a:gd name="connsiteY42" fmla="*/ 479834 h 841972"/>
                <a:gd name="connsiteX43" fmla="*/ 301782 w 1062273"/>
                <a:gd name="connsiteY43" fmla="*/ 510012 h 841972"/>
                <a:gd name="connsiteX44" fmla="*/ 310835 w 1062273"/>
                <a:gd name="connsiteY44" fmla="*/ 519065 h 841972"/>
                <a:gd name="connsiteX45" fmla="*/ 319889 w 1062273"/>
                <a:gd name="connsiteY45" fmla="*/ 516048 h 841972"/>
                <a:gd name="connsiteX46" fmla="*/ 331960 w 1062273"/>
                <a:gd name="connsiteY46" fmla="*/ 494923 h 841972"/>
                <a:gd name="connsiteX47" fmla="*/ 344031 w 1062273"/>
                <a:gd name="connsiteY47" fmla="*/ 467763 h 841972"/>
                <a:gd name="connsiteX48" fmla="*/ 359120 w 1062273"/>
                <a:gd name="connsiteY48" fmla="*/ 440602 h 841972"/>
                <a:gd name="connsiteX49" fmla="*/ 365156 w 1062273"/>
                <a:gd name="connsiteY49" fmla="*/ 473798 h 841972"/>
                <a:gd name="connsiteX50" fmla="*/ 374210 w 1062273"/>
                <a:gd name="connsiteY50" fmla="*/ 479834 h 841972"/>
                <a:gd name="connsiteX51" fmla="*/ 389299 w 1062273"/>
                <a:gd name="connsiteY51" fmla="*/ 473798 h 841972"/>
                <a:gd name="connsiteX52" fmla="*/ 398352 w 1062273"/>
                <a:gd name="connsiteY52" fmla="*/ 470780 h 841972"/>
                <a:gd name="connsiteX53" fmla="*/ 401370 w 1062273"/>
                <a:gd name="connsiteY53" fmla="*/ 458709 h 841972"/>
                <a:gd name="connsiteX54" fmla="*/ 407406 w 1062273"/>
                <a:gd name="connsiteY54" fmla="*/ 449656 h 841972"/>
                <a:gd name="connsiteX55" fmla="*/ 410423 w 1062273"/>
                <a:gd name="connsiteY55" fmla="*/ 440602 h 841972"/>
                <a:gd name="connsiteX56" fmla="*/ 425513 w 1062273"/>
                <a:gd name="connsiteY56" fmla="*/ 464745 h 841972"/>
                <a:gd name="connsiteX57" fmla="*/ 440602 w 1062273"/>
                <a:gd name="connsiteY57" fmla="*/ 437584 h 841972"/>
                <a:gd name="connsiteX58" fmla="*/ 452673 w 1062273"/>
                <a:gd name="connsiteY58" fmla="*/ 416460 h 841972"/>
                <a:gd name="connsiteX59" fmla="*/ 470780 w 1062273"/>
                <a:gd name="connsiteY59" fmla="*/ 359121 h 841972"/>
                <a:gd name="connsiteX60" fmla="*/ 485869 w 1062273"/>
                <a:gd name="connsiteY60" fmla="*/ 325925 h 841972"/>
                <a:gd name="connsiteX61" fmla="*/ 497940 w 1062273"/>
                <a:gd name="connsiteY61" fmla="*/ 265568 h 841972"/>
                <a:gd name="connsiteX62" fmla="*/ 500958 w 1062273"/>
                <a:gd name="connsiteY62" fmla="*/ 211248 h 841972"/>
                <a:gd name="connsiteX63" fmla="*/ 506994 w 1062273"/>
                <a:gd name="connsiteY63" fmla="*/ 178052 h 841972"/>
                <a:gd name="connsiteX64" fmla="*/ 513029 w 1062273"/>
                <a:gd name="connsiteY64" fmla="*/ 162963 h 841972"/>
                <a:gd name="connsiteX65" fmla="*/ 513029 w 1062273"/>
                <a:gd name="connsiteY65" fmla="*/ 494923 h 841972"/>
                <a:gd name="connsiteX66" fmla="*/ 525101 w 1062273"/>
                <a:gd name="connsiteY66" fmla="*/ 543208 h 841972"/>
                <a:gd name="connsiteX67" fmla="*/ 531136 w 1062273"/>
                <a:gd name="connsiteY67" fmla="*/ 561315 h 841972"/>
                <a:gd name="connsiteX68" fmla="*/ 534154 w 1062273"/>
                <a:gd name="connsiteY68" fmla="*/ 573386 h 841972"/>
                <a:gd name="connsiteX69" fmla="*/ 543208 w 1062273"/>
                <a:gd name="connsiteY69" fmla="*/ 594511 h 841972"/>
                <a:gd name="connsiteX70" fmla="*/ 558297 w 1062273"/>
                <a:gd name="connsiteY70" fmla="*/ 648832 h 841972"/>
                <a:gd name="connsiteX71" fmla="*/ 555279 w 1062273"/>
                <a:gd name="connsiteY71" fmla="*/ 540190 h 841972"/>
                <a:gd name="connsiteX72" fmla="*/ 552261 w 1062273"/>
                <a:gd name="connsiteY72" fmla="*/ 446638 h 841972"/>
                <a:gd name="connsiteX73" fmla="*/ 549243 w 1062273"/>
                <a:gd name="connsiteY73" fmla="*/ 386281 h 841972"/>
                <a:gd name="connsiteX74" fmla="*/ 543208 w 1062273"/>
                <a:gd name="connsiteY74" fmla="*/ 374210 h 841972"/>
                <a:gd name="connsiteX75" fmla="*/ 540190 w 1062273"/>
                <a:gd name="connsiteY75" fmla="*/ 365157 h 841972"/>
                <a:gd name="connsiteX76" fmla="*/ 540190 w 1062273"/>
                <a:gd name="connsiteY76" fmla="*/ 410424 h 841972"/>
                <a:gd name="connsiteX77" fmla="*/ 555279 w 1062273"/>
                <a:gd name="connsiteY77" fmla="*/ 413442 h 841972"/>
                <a:gd name="connsiteX78" fmla="*/ 573386 w 1062273"/>
                <a:gd name="connsiteY78" fmla="*/ 410424 h 841972"/>
                <a:gd name="connsiteX79" fmla="*/ 582439 w 1062273"/>
                <a:gd name="connsiteY79" fmla="*/ 389299 h 841972"/>
                <a:gd name="connsiteX80" fmla="*/ 573386 w 1062273"/>
                <a:gd name="connsiteY80" fmla="*/ 380246 h 841972"/>
                <a:gd name="connsiteX81" fmla="*/ 579421 w 1062273"/>
                <a:gd name="connsiteY81" fmla="*/ 371192 h 841972"/>
                <a:gd name="connsiteX82" fmla="*/ 627707 w 1062273"/>
                <a:gd name="connsiteY82" fmla="*/ 362139 h 841972"/>
                <a:gd name="connsiteX83" fmla="*/ 666938 w 1062273"/>
                <a:gd name="connsiteY83" fmla="*/ 344032 h 841972"/>
                <a:gd name="connsiteX84" fmla="*/ 790669 w 1062273"/>
                <a:gd name="connsiteY84" fmla="*/ 286693 h 841972"/>
                <a:gd name="connsiteX85" fmla="*/ 854043 w 1062273"/>
                <a:gd name="connsiteY85" fmla="*/ 259533 h 841972"/>
                <a:gd name="connsiteX86" fmla="*/ 941560 w 1062273"/>
                <a:gd name="connsiteY86" fmla="*/ 208230 h 841972"/>
                <a:gd name="connsiteX87" fmla="*/ 977774 w 1062273"/>
                <a:gd name="connsiteY87" fmla="*/ 187105 h 841972"/>
                <a:gd name="connsiteX88" fmla="*/ 1029077 w 1062273"/>
                <a:gd name="connsiteY88" fmla="*/ 159945 h 841972"/>
                <a:gd name="connsiteX89" fmla="*/ 1062273 w 1062273"/>
                <a:gd name="connsiteY89" fmla="*/ 126749 h 841972"/>
                <a:gd name="connsiteX90" fmla="*/ 1059255 w 1062273"/>
                <a:gd name="connsiteY90" fmla="*/ 117695 h 841972"/>
                <a:gd name="connsiteX91" fmla="*/ 1038130 w 1062273"/>
                <a:gd name="connsiteY91" fmla="*/ 123731 h 841972"/>
                <a:gd name="connsiteX92" fmla="*/ 1026059 w 1062273"/>
                <a:gd name="connsiteY92" fmla="*/ 138820 h 841972"/>
                <a:gd name="connsiteX93" fmla="*/ 1001916 w 1062273"/>
                <a:gd name="connsiteY93" fmla="*/ 165980 h 841972"/>
                <a:gd name="connsiteX94" fmla="*/ 935524 w 1062273"/>
                <a:gd name="connsiteY94" fmla="*/ 286693 h 841972"/>
                <a:gd name="connsiteX95" fmla="*/ 896293 w 1062273"/>
                <a:gd name="connsiteY95" fmla="*/ 353085 h 841972"/>
                <a:gd name="connsiteX96" fmla="*/ 844990 w 1062273"/>
                <a:gd name="connsiteY96" fmla="*/ 476816 h 841972"/>
                <a:gd name="connsiteX97" fmla="*/ 820847 w 1062273"/>
                <a:gd name="connsiteY97" fmla="*/ 525101 h 841972"/>
                <a:gd name="connsiteX98" fmla="*/ 820847 w 1062273"/>
                <a:gd name="connsiteY98" fmla="*/ 630725 h 841972"/>
                <a:gd name="connsiteX99" fmla="*/ 826883 w 1062273"/>
                <a:gd name="connsiteY99" fmla="*/ 642796 h 841972"/>
                <a:gd name="connsiteX100" fmla="*/ 817829 w 1062273"/>
                <a:gd name="connsiteY100" fmla="*/ 648832 h 841972"/>
                <a:gd name="connsiteX101" fmla="*/ 751437 w 1062273"/>
                <a:gd name="connsiteY101" fmla="*/ 654867 h 841972"/>
                <a:gd name="connsiteX102" fmla="*/ 703152 w 1062273"/>
                <a:gd name="connsiteY102" fmla="*/ 666939 h 841972"/>
                <a:gd name="connsiteX103" fmla="*/ 467762 w 1062273"/>
                <a:gd name="connsiteY103" fmla="*/ 685046 h 841972"/>
                <a:gd name="connsiteX104" fmla="*/ 380245 w 1062273"/>
                <a:gd name="connsiteY104" fmla="*/ 712206 h 841972"/>
                <a:gd name="connsiteX105" fmla="*/ 347049 w 1062273"/>
                <a:gd name="connsiteY105" fmla="*/ 721260 h 841972"/>
                <a:gd name="connsiteX106" fmla="*/ 331960 w 1062273"/>
                <a:gd name="connsiteY106" fmla="*/ 727295 h 841972"/>
                <a:gd name="connsiteX107" fmla="*/ 368174 w 1062273"/>
                <a:gd name="connsiteY107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08229 w 1062273"/>
                <a:gd name="connsiteY5" fmla="*/ 193141 h 841972"/>
                <a:gd name="connsiteX6" fmla="*/ 226336 w 1062273"/>
                <a:gd name="connsiteY6" fmla="*/ 90535 h 841972"/>
                <a:gd name="connsiteX7" fmla="*/ 217283 w 1062273"/>
                <a:gd name="connsiteY7" fmla="*/ 9054 h 841972"/>
                <a:gd name="connsiteX8" fmla="*/ 211247 w 1062273"/>
                <a:gd name="connsiteY8" fmla="*/ 0 h 841972"/>
                <a:gd name="connsiteX9" fmla="*/ 196158 w 1062273"/>
                <a:gd name="connsiteY9" fmla="*/ 18107 h 841972"/>
                <a:gd name="connsiteX10" fmla="*/ 190122 w 1062273"/>
                <a:gd name="connsiteY10" fmla="*/ 45267 h 841972"/>
                <a:gd name="connsiteX11" fmla="*/ 193140 w 1062273"/>
                <a:gd name="connsiteY11" fmla="*/ 304800 h 841972"/>
                <a:gd name="connsiteX12" fmla="*/ 199176 w 1062273"/>
                <a:gd name="connsiteY12" fmla="*/ 347050 h 841972"/>
                <a:gd name="connsiteX13" fmla="*/ 202194 w 1062273"/>
                <a:gd name="connsiteY13" fmla="*/ 404388 h 841972"/>
                <a:gd name="connsiteX14" fmla="*/ 205212 w 1062273"/>
                <a:gd name="connsiteY14" fmla="*/ 434566 h 841972"/>
                <a:gd name="connsiteX15" fmla="*/ 208229 w 1062273"/>
                <a:gd name="connsiteY15" fmla="*/ 528119 h 841972"/>
                <a:gd name="connsiteX16" fmla="*/ 199176 w 1062273"/>
                <a:gd name="connsiteY16" fmla="*/ 657885 h 841972"/>
                <a:gd name="connsiteX17" fmla="*/ 196158 w 1062273"/>
                <a:gd name="connsiteY17" fmla="*/ 679010 h 841972"/>
                <a:gd name="connsiteX18" fmla="*/ 184087 w 1062273"/>
                <a:gd name="connsiteY18" fmla="*/ 724277 h 841972"/>
                <a:gd name="connsiteX19" fmla="*/ 181069 w 1062273"/>
                <a:gd name="connsiteY19" fmla="*/ 739366 h 841972"/>
                <a:gd name="connsiteX20" fmla="*/ 168998 w 1062273"/>
                <a:gd name="connsiteY20" fmla="*/ 769545 h 841972"/>
                <a:gd name="connsiteX21" fmla="*/ 165980 w 1062273"/>
                <a:gd name="connsiteY21" fmla="*/ 790669 h 841972"/>
                <a:gd name="connsiteX22" fmla="*/ 162962 w 1062273"/>
                <a:gd name="connsiteY22" fmla="*/ 814812 h 841972"/>
                <a:gd name="connsiteX23" fmla="*/ 156926 w 1062273"/>
                <a:gd name="connsiteY23" fmla="*/ 841972 h 841972"/>
                <a:gd name="connsiteX24" fmla="*/ 159944 w 1062273"/>
                <a:gd name="connsiteY24" fmla="*/ 675992 h 841972"/>
                <a:gd name="connsiteX25" fmla="*/ 172016 w 1062273"/>
                <a:gd name="connsiteY25" fmla="*/ 630725 h 841972"/>
                <a:gd name="connsiteX26" fmla="*/ 178051 w 1062273"/>
                <a:gd name="connsiteY26" fmla="*/ 609600 h 841972"/>
                <a:gd name="connsiteX27" fmla="*/ 181069 w 1062273"/>
                <a:gd name="connsiteY27" fmla="*/ 585458 h 841972"/>
                <a:gd name="connsiteX28" fmla="*/ 184087 w 1062273"/>
                <a:gd name="connsiteY28" fmla="*/ 537172 h 841972"/>
                <a:gd name="connsiteX29" fmla="*/ 193140 w 1062273"/>
                <a:gd name="connsiteY29" fmla="*/ 497941 h 841972"/>
                <a:gd name="connsiteX30" fmla="*/ 199176 w 1062273"/>
                <a:gd name="connsiteY30" fmla="*/ 476816 h 841972"/>
                <a:gd name="connsiteX31" fmla="*/ 205212 w 1062273"/>
                <a:gd name="connsiteY31" fmla="*/ 467763 h 841972"/>
                <a:gd name="connsiteX32" fmla="*/ 214265 w 1062273"/>
                <a:gd name="connsiteY32" fmla="*/ 473798 h 841972"/>
                <a:gd name="connsiteX33" fmla="*/ 226336 w 1062273"/>
                <a:gd name="connsiteY33" fmla="*/ 503976 h 841972"/>
                <a:gd name="connsiteX34" fmla="*/ 232372 w 1062273"/>
                <a:gd name="connsiteY34" fmla="*/ 516048 h 841972"/>
                <a:gd name="connsiteX35" fmla="*/ 241425 w 1062273"/>
                <a:gd name="connsiteY35" fmla="*/ 540190 h 841972"/>
                <a:gd name="connsiteX36" fmla="*/ 250479 w 1062273"/>
                <a:gd name="connsiteY36" fmla="*/ 561315 h 841972"/>
                <a:gd name="connsiteX37" fmla="*/ 262550 w 1062273"/>
                <a:gd name="connsiteY37" fmla="*/ 567351 h 841972"/>
                <a:gd name="connsiteX38" fmla="*/ 289711 w 1062273"/>
                <a:gd name="connsiteY38" fmla="*/ 519065 h 841972"/>
                <a:gd name="connsiteX39" fmla="*/ 295746 w 1062273"/>
                <a:gd name="connsiteY39" fmla="*/ 510012 h 841972"/>
                <a:gd name="connsiteX40" fmla="*/ 298764 w 1062273"/>
                <a:gd name="connsiteY40" fmla="*/ 491905 h 841972"/>
                <a:gd name="connsiteX41" fmla="*/ 292728 w 1062273"/>
                <a:gd name="connsiteY41" fmla="*/ 479834 h 841972"/>
                <a:gd name="connsiteX42" fmla="*/ 301782 w 1062273"/>
                <a:gd name="connsiteY42" fmla="*/ 510012 h 841972"/>
                <a:gd name="connsiteX43" fmla="*/ 310835 w 1062273"/>
                <a:gd name="connsiteY43" fmla="*/ 519065 h 841972"/>
                <a:gd name="connsiteX44" fmla="*/ 319889 w 1062273"/>
                <a:gd name="connsiteY44" fmla="*/ 516048 h 841972"/>
                <a:gd name="connsiteX45" fmla="*/ 331960 w 1062273"/>
                <a:gd name="connsiteY45" fmla="*/ 494923 h 841972"/>
                <a:gd name="connsiteX46" fmla="*/ 344031 w 1062273"/>
                <a:gd name="connsiteY46" fmla="*/ 467763 h 841972"/>
                <a:gd name="connsiteX47" fmla="*/ 359120 w 1062273"/>
                <a:gd name="connsiteY47" fmla="*/ 440602 h 841972"/>
                <a:gd name="connsiteX48" fmla="*/ 365156 w 1062273"/>
                <a:gd name="connsiteY48" fmla="*/ 473798 h 841972"/>
                <a:gd name="connsiteX49" fmla="*/ 374210 w 1062273"/>
                <a:gd name="connsiteY49" fmla="*/ 479834 h 841972"/>
                <a:gd name="connsiteX50" fmla="*/ 389299 w 1062273"/>
                <a:gd name="connsiteY50" fmla="*/ 473798 h 841972"/>
                <a:gd name="connsiteX51" fmla="*/ 398352 w 1062273"/>
                <a:gd name="connsiteY51" fmla="*/ 470780 h 841972"/>
                <a:gd name="connsiteX52" fmla="*/ 401370 w 1062273"/>
                <a:gd name="connsiteY52" fmla="*/ 458709 h 841972"/>
                <a:gd name="connsiteX53" fmla="*/ 407406 w 1062273"/>
                <a:gd name="connsiteY53" fmla="*/ 449656 h 841972"/>
                <a:gd name="connsiteX54" fmla="*/ 410423 w 1062273"/>
                <a:gd name="connsiteY54" fmla="*/ 440602 h 841972"/>
                <a:gd name="connsiteX55" fmla="*/ 425513 w 1062273"/>
                <a:gd name="connsiteY55" fmla="*/ 464745 h 841972"/>
                <a:gd name="connsiteX56" fmla="*/ 440602 w 1062273"/>
                <a:gd name="connsiteY56" fmla="*/ 437584 h 841972"/>
                <a:gd name="connsiteX57" fmla="*/ 452673 w 1062273"/>
                <a:gd name="connsiteY57" fmla="*/ 416460 h 841972"/>
                <a:gd name="connsiteX58" fmla="*/ 470780 w 1062273"/>
                <a:gd name="connsiteY58" fmla="*/ 359121 h 841972"/>
                <a:gd name="connsiteX59" fmla="*/ 485869 w 1062273"/>
                <a:gd name="connsiteY59" fmla="*/ 325925 h 841972"/>
                <a:gd name="connsiteX60" fmla="*/ 497940 w 1062273"/>
                <a:gd name="connsiteY60" fmla="*/ 265568 h 841972"/>
                <a:gd name="connsiteX61" fmla="*/ 500958 w 1062273"/>
                <a:gd name="connsiteY61" fmla="*/ 211248 h 841972"/>
                <a:gd name="connsiteX62" fmla="*/ 506994 w 1062273"/>
                <a:gd name="connsiteY62" fmla="*/ 178052 h 841972"/>
                <a:gd name="connsiteX63" fmla="*/ 513029 w 1062273"/>
                <a:gd name="connsiteY63" fmla="*/ 162963 h 841972"/>
                <a:gd name="connsiteX64" fmla="*/ 513029 w 1062273"/>
                <a:gd name="connsiteY64" fmla="*/ 494923 h 841972"/>
                <a:gd name="connsiteX65" fmla="*/ 525101 w 1062273"/>
                <a:gd name="connsiteY65" fmla="*/ 543208 h 841972"/>
                <a:gd name="connsiteX66" fmla="*/ 531136 w 1062273"/>
                <a:gd name="connsiteY66" fmla="*/ 561315 h 841972"/>
                <a:gd name="connsiteX67" fmla="*/ 534154 w 1062273"/>
                <a:gd name="connsiteY67" fmla="*/ 573386 h 841972"/>
                <a:gd name="connsiteX68" fmla="*/ 543208 w 1062273"/>
                <a:gd name="connsiteY68" fmla="*/ 594511 h 841972"/>
                <a:gd name="connsiteX69" fmla="*/ 558297 w 1062273"/>
                <a:gd name="connsiteY69" fmla="*/ 648832 h 841972"/>
                <a:gd name="connsiteX70" fmla="*/ 555279 w 1062273"/>
                <a:gd name="connsiteY70" fmla="*/ 540190 h 841972"/>
                <a:gd name="connsiteX71" fmla="*/ 552261 w 1062273"/>
                <a:gd name="connsiteY71" fmla="*/ 446638 h 841972"/>
                <a:gd name="connsiteX72" fmla="*/ 549243 w 1062273"/>
                <a:gd name="connsiteY72" fmla="*/ 386281 h 841972"/>
                <a:gd name="connsiteX73" fmla="*/ 543208 w 1062273"/>
                <a:gd name="connsiteY73" fmla="*/ 374210 h 841972"/>
                <a:gd name="connsiteX74" fmla="*/ 540190 w 1062273"/>
                <a:gd name="connsiteY74" fmla="*/ 365157 h 841972"/>
                <a:gd name="connsiteX75" fmla="*/ 540190 w 1062273"/>
                <a:gd name="connsiteY75" fmla="*/ 410424 h 841972"/>
                <a:gd name="connsiteX76" fmla="*/ 555279 w 1062273"/>
                <a:gd name="connsiteY76" fmla="*/ 413442 h 841972"/>
                <a:gd name="connsiteX77" fmla="*/ 573386 w 1062273"/>
                <a:gd name="connsiteY77" fmla="*/ 410424 h 841972"/>
                <a:gd name="connsiteX78" fmla="*/ 582439 w 1062273"/>
                <a:gd name="connsiteY78" fmla="*/ 389299 h 841972"/>
                <a:gd name="connsiteX79" fmla="*/ 573386 w 1062273"/>
                <a:gd name="connsiteY79" fmla="*/ 380246 h 841972"/>
                <a:gd name="connsiteX80" fmla="*/ 579421 w 1062273"/>
                <a:gd name="connsiteY80" fmla="*/ 371192 h 841972"/>
                <a:gd name="connsiteX81" fmla="*/ 627707 w 1062273"/>
                <a:gd name="connsiteY81" fmla="*/ 362139 h 841972"/>
                <a:gd name="connsiteX82" fmla="*/ 666938 w 1062273"/>
                <a:gd name="connsiteY82" fmla="*/ 344032 h 841972"/>
                <a:gd name="connsiteX83" fmla="*/ 790669 w 1062273"/>
                <a:gd name="connsiteY83" fmla="*/ 286693 h 841972"/>
                <a:gd name="connsiteX84" fmla="*/ 854043 w 1062273"/>
                <a:gd name="connsiteY84" fmla="*/ 259533 h 841972"/>
                <a:gd name="connsiteX85" fmla="*/ 941560 w 1062273"/>
                <a:gd name="connsiteY85" fmla="*/ 208230 h 841972"/>
                <a:gd name="connsiteX86" fmla="*/ 977774 w 1062273"/>
                <a:gd name="connsiteY86" fmla="*/ 187105 h 841972"/>
                <a:gd name="connsiteX87" fmla="*/ 1029077 w 1062273"/>
                <a:gd name="connsiteY87" fmla="*/ 159945 h 841972"/>
                <a:gd name="connsiteX88" fmla="*/ 1062273 w 1062273"/>
                <a:gd name="connsiteY88" fmla="*/ 126749 h 841972"/>
                <a:gd name="connsiteX89" fmla="*/ 1059255 w 1062273"/>
                <a:gd name="connsiteY89" fmla="*/ 117695 h 841972"/>
                <a:gd name="connsiteX90" fmla="*/ 1038130 w 1062273"/>
                <a:gd name="connsiteY90" fmla="*/ 123731 h 841972"/>
                <a:gd name="connsiteX91" fmla="*/ 1026059 w 1062273"/>
                <a:gd name="connsiteY91" fmla="*/ 138820 h 841972"/>
                <a:gd name="connsiteX92" fmla="*/ 1001916 w 1062273"/>
                <a:gd name="connsiteY92" fmla="*/ 165980 h 841972"/>
                <a:gd name="connsiteX93" fmla="*/ 935524 w 1062273"/>
                <a:gd name="connsiteY93" fmla="*/ 286693 h 841972"/>
                <a:gd name="connsiteX94" fmla="*/ 896293 w 1062273"/>
                <a:gd name="connsiteY94" fmla="*/ 353085 h 841972"/>
                <a:gd name="connsiteX95" fmla="*/ 844990 w 1062273"/>
                <a:gd name="connsiteY95" fmla="*/ 476816 h 841972"/>
                <a:gd name="connsiteX96" fmla="*/ 820847 w 1062273"/>
                <a:gd name="connsiteY96" fmla="*/ 525101 h 841972"/>
                <a:gd name="connsiteX97" fmla="*/ 820847 w 1062273"/>
                <a:gd name="connsiteY97" fmla="*/ 630725 h 841972"/>
                <a:gd name="connsiteX98" fmla="*/ 826883 w 1062273"/>
                <a:gd name="connsiteY98" fmla="*/ 642796 h 841972"/>
                <a:gd name="connsiteX99" fmla="*/ 817829 w 1062273"/>
                <a:gd name="connsiteY99" fmla="*/ 648832 h 841972"/>
                <a:gd name="connsiteX100" fmla="*/ 751437 w 1062273"/>
                <a:gd name="connsiteY100" fmla="*/ 654867 h 841972"/>
                <a:gd name="connsiteX101" fmla="*/ 703152 w 1062273"/>
                <a:gd name="connsiteY101" fmla="*/ 666939 h 841972"/>
                <a:gd name="connsiteX102" fmla="*/ 467762 w 1062273"/>
                <a:gd name="connsiteY102" fmla="*/ 685046 h 841972"/>
                <a:gd name="connsiteX103" fmla="*/ 380245 w 1062273"/>
                <a:gd name="connsiteY103" fmla="*/ 712206 h 841972"/>
                <a:gd name="connsiteX104" fmla="*/ 347049 w 1062273"/>
                <a:gd name="connsiteY104" fmla="*/ 721260 h 841972"/>
                <a:gd name="connsiteX105" fmla="*/ 331960 w 1062273"/>
                <a:gd name="connsiteY105" fmla="*/ 727295 h 841972"/>
                <a:gd name="connsiteX106" fmla="*/ 368174 w 1062273"/>
                <a:gd name="connsiteY106" fmla="*/ 721260 h 841972"/>
                <a:gd name="connsiteX0" fmla="*/ 0 w 1062273"/>
                <a:gd name="connsiteY0" fmla="*/ 506994 h 841972"/>
                <a:gd name="connsiteX1" fmla="*/ 87516 w 1062273"/>
                <a:gd name="connsiteY1" fmla="*/ 446638 h 841972"/>
                <a:gd name="connsiteX2" fmla="*/ 138819 w 1062273"/>
                <a:gd name="connsiteY2" fmla="*/ 365157 h 841972"/>
                <a:gd name="connsiteX3" fmla="*/ 162962 w 1062273"/>
                <a:gd name="connsiteY3" fmla="*/ 316871 h 841972"/>
                <a:gd name="connsiteX4" fmla="*/ 178051 w 1062273"/>
                <a:gd name="connsiteY4" fmla="*/ 286693 h 841972"/>
                <a:gd name="connsiteX5" fmla="*/ 226336 w 1062273"/>
                <a:gd name="connsiteY5" fmla="*/ 90535 h 841972"/>
                <a:gd name="connsiteX6" fmla="*/ 217283 w 1062273"/>
                <a:gd name="connsiteY6" fmla="*/ 9054 h 841972"/>
                <a:gd name="connsiteX7" fmla="*/ 211247 w 1062273"/>
                <a:gd name="connsiteY7" fmla="*/ 0 h 841972"/>
                <a:gd name="connsiteX8" fmla="*/ 196158 w 1062273"/>
                <a:gd name="connsiteY8" fmla="*/ 18107 h 841972"/>
                <a:gd name="connsiteX9" fmla="*/ 190122 w 1062273"/>
                <a:gd name="connsiteY9" fmla="*/ 45267 h 841972"/>
                <a:gd name="connsiteX10" fmla="*/ 193140 w 1062273"/>
                <a:gd name="connsiteY10" fmla="*/ 304800 h 841972"/>
                <a:gd name="connsiteX11" fmla="*/ 199176 w 1062273"/>
                <a:gd name="connsiteY11" fmla="*/ 347050 h 841972"/>
                <a:gd name="connsiteX12" fmla="*/ 202194 w 1062273"/>
                <a:gd name="connsiteY12" fmla="*/ 404388 h 841972"/>
                <a:gd name="connsiteX13" fmla="*/ 205212 w 1062273"/>
                <a:gd name="connsiteY13" fmla="*/ 434566 h 841972"/>
                <a:gd name="connsiteX14" fmla="*/ 208229 w 1062273"/>
                <a:gd name="connsiteY14" fmla="*/ 528119 h 841972"/>
                <a:gd name="connsiteX15" fmla="*/ 199176 w 1062273"/>
                <a:gd name="connsiteY15" fmla="*/ 657885 h 841972"/>
                <a:gd name="connsiteX16" fmla="*/ 196158 w 1062273"/>
                <a:gd name="connsiteY16" fmla="*/ 679010 h 841972"/>
                <a:gd name="connsiteX17" fmla="*/ 184087 w 1062273"/>
                <a:gd name="connsiteY17" fmla="*/ 724277 h 841972"/>
                <a:gd name="connsiteX18" fmla="*/ 181069 w 1062273"/>
                <a:gd name="connsiteY18" fmla="*/ 739366 h 841972"/>
                <a:gd name="connsiteX19" fmla="*/ 168998 w 1062273"/>
                <a:gd name="connsiteY19" fmla="*/ 769545 h 841972"/>
                <a:gd name="connsiteX20" fmla="*/ 165980 w 1062273"/>
                <a:gd name="connsiteY20" fmla="*/ 790669 h 841972"/>
                <a:gd name="connsiteX21" fmla="*/ 162962 w 1062273"/>
                <a:gd name="connsiteY21" fmla="*/ 814812 h 841972"/>
                <a:gd name="connsiteX22" fmla="*/ 156926 w 1062273"/>
                <a:gd name="connsiteY22" fmla="*/ 841972 h 841972"/>
                <a:gd name="connsiteX23" fmla="*/ 159944 w 1062273"/>
                <a:gd name="connsiteY23" fmla="*/ 675992 h 841972"/>
                <a:gd name="connsiteX24" fmla="*/ 172016 w 1062273"/>
                <a:gd name="connsiteY24" fmla="*/ 630725 h 841972"/>
                <a:gd name="connsiteX25" fmla="*/ 178051 w 1062273"/>
                <a:gd name="connsiteY25" fmla="*/ 609600 h 841972"/>
                <a:gd name="connsiteX26" fmla="*/ 181069 w 1062273"/>
                <a:gd name="connsiteY26" fmla="*/ 585458 h 841972"/>
                <a:gd name="connsiteX27" fmla="*/ 184087 w 1062273"/>
                <a:gd name="connsiteY27" fmla="*/ 537172 h 841972"/>
                <a:gd name="connsiteX28" fmla="*/ 193140 w 1062273"/>
                <a:gd name="connsiteY28" fmla="*/ 497941 h 841972"/>
                <a:gd name="connsiteX29" fmla="*/ 199176 w 1062273"/>
                <a:gd name="connsiteY29" fmla="*/ 476816 h 841972"/>
                <a:gd name="connsiteX30" fmla="*/ 205212 w 1062273"/>
                <a:gd name="connsiteY30" fmla="*/ 467763 h 841972"/>
                <a:gd name="connsiteX31" fmla="*/ 214265 w 1062273"/>
                <a:gd name="connsiteY31" fmla="*/ 473798 h 841972"/>
                <a:gd name="connsiteX32" fmla="*/ 226336 w 1062273"/>
                <a:gd name="connsiteY32" fmla="*/ 503976 h 841972"/>
                <a:gd name="connsiteX33" fmla="*/ 232372 w 1062273"/>
                <a:gd name="connsiteY33" fmla="*/ 516048 h 841972"/>
                <a:gd name="connsiteX34" fmla="*/ 241425 w 1062273"/>
                <a:gd name="connsiteY34" fmla="*/ 540190 h 841972"/>
                <a:gd name="connsiteX35" fmla="*/ 250479 w 1062273"/>
                <a:gd name="connsiteY35" fmla="*/ 561315 h 841972"/>
                <a:gd name="connsiteX36" fmla="*/ 262550 w 1062273"/>
                <a:gd name="connsiteY36" fmla="*/ 567351 h 841972"/>
                <a:gd name="connsiteX37" fmla="*/ 289711 w 1062273"/>
                <a:gd name="connsiteY37" fmla="*/ 519065 h 841972"/>
                <a:gd name="connsiteX38" fmla="*/ 295746 w 1062273"/>
                <a:gd name="connsiteY38" fmla="*/ 510012 h 841972"/>
                <a:gd name="connsiteX39" fmla="*/ 298764 w 1062273"/>
                <a:gd name="connsiteY39" fmla="*/ 491905 h 841972"/>
                <a:gd name="connsiteX40" fmla="*/ 292728 w 1062273"/>
                <a:gd name="connsiteY40" fmla="*/ 479834 h 841972"/>
                <a:gd name="connsiteX41" fmla="*/ 301782 w 1062273"/>
                <a:gd name="connsiteY41" fmla="*/ 510012 h 841972"/>
                <a:gd name="connsiteX42" fmla="*/ 310835 w 1062273"/>
                <a:gd name="connsiteY42" fmla="*/ 519065 h 841972"/>
                <a:gd name="connsiteX43" fmla="*/ 319889 w 1062273"/>
                <a:gd name="connsiteY43" fmla="*/ 516048 h 841972"/>
                <a:gd name="connsiteX44" fmla="*/ 331960 w 1062273"/>
                <a:gd name="connsiteY44" fmla="*/ 494923 h 841972"/>
                <a:gd name="connsiteX45" fmla="*/ 344031 w 1062273"/>
                <a:gd name="connsiteY45" fmla="*/ 467763 h 841972"/>
                <a:gd name="connsiteX46" fmla="*/ 359120 w 1062273"/>
                <a:gd name="connsiteY46" fmla="*/ 440602 h 841972"/>
                <a:gd name="connsiteX47" fmla="*/ 365156 w 1062273"/>
                <a:gd name="connsiteY47" fmla="*/ 473798 h 841972"/>
                <a:gd name="connsiteX48" fmla="*/ 374210 w 1062273"/>
                <a:gd name="connsiteY48" fmla="*/ 479834 h 841972"/>
                <a:gd name="connsiteX49" fmla="*/ 389299 w 1062273"/>
                <a:gd name="connsiteY49" fmla="*/ 473798 h 841972"/>
                <a:gd name="connsiteX50" fmla="*/ 398352 w 1062273"/>
                <a:gd name="connsiteY50" fmla="*/ 470780 h 841972"/>
                <a:gd name="connsiteX51" fmla="*/ 401370 w 1062273"/>
                <a:gd name="connsiteY51" fmla="*/ 458709 h 841972"/>
                <a:gd name="connsiteX52" fmla="*/ 407406 w 1062273"/>
                <a:gd name="connsiteY52" fmla="*/ 449656 h 841972"/>
                <a:gd name="connsiteX53" fmla="*/ 410423 w 1062273"/>
                <a:gd name="connsiteY53" fmla="*/ 440602 h 841972"/>
                <a:gd name="connsiteX54" fmla="*/ 425513 w 1062273"/>
                <a:gd name="connsiteY54" fmla="*/ 464745 h 841972"/>
                <a:gd name="connsiteX55" fmla="*/ 440602 w 1062273"/>
                <a:gd name="connsiteY55" fmla="*/ 437584 h 841972"/>
                <a:gd name="connsiteX56" fmla="*/ 452673 w 1062273"/>
                <a:gd name="connsiteY56" fmla="*/ 416460 h 841972"/>
                <a:gd name="connsiteX57" fmla="*/ 470780 w 1062273"/>
                <a:gd name="connsiteY57" fmla="*/ 359121 h 841972"/>
                <a:gd name="connsiteX58" fmla="*/ 485869 w 1062273"/>
                <a:gd name="connsiteY58" fmla="*/ 325925 h 841972"/>
                <a:gd name="connsiteX59" fmla="*/ 497940 w 1062273"/>
                <a:gd name="connsiteY59" fmla="*/ 265568 h 841972"/>
                <a:gd name="connsiteX60" fmla="*/ 500958 w 1062273"/>
                <a:gd name="connsiteY60" fmla="*/ 211248 h 841972"/>
                <a:gd name="connsiteX61" fmla="*/ 506994 w 1062273"/>
                <a:gd name="connsiteY61" fmla="*/ 178052 h 841972"/>
                <a:gd name="connsiteX62" fmla="*/ 513029 w 1062273"/>
                <a:gd name="connsiteY62" fmla="*/ 162963 h 841972"/>
                <a:gd name="connsiteX63" fmla="*/ 513029 w 1062273"/>
                <a:gd name="connsiteY63" fmla="*/ 494923 h 841972"/>
                <a:gd name="connsiteX64" fmla="*/ 525101 w 1062273"/>
                <a:gd name="connsiteY64" fmla="*/ 543208 h 841972"/>
                <a:gd name="connsiteX65" fmla="*/ 531136 w 1062273"/>
                <a:gd name="connsiteY65" fmla="*/ 561315 h 841972"/>
                <a:gd name="connsiteX66" fmla="*/ 534154 w 1062273"/>
                <a:gd name="connsiteY66" fmla="*/ 573386 h 841972"/>
                <a:gd name="connsiteX67" fmla="*/ 543208 w 1062273"/>
                <a:gd name="connsiteY67" fmla="*/ 594511 h 841972"/>
                <a:gd name="connsiteX68" fmla="*/ 558297 w 1062273"/>
                <a:gd name="connsiteY68" fmla="*/ 648832 h 841972"/>
                <a:gd name="connsiteX69" fmla="*/ 555279 w 1062273"/>
                <a:gd name="connsiteY69" fmla="*/ 540190 h 841972"/>
                <a:gd name="connsiteX70" fmla="*/ 552261 w 1062273"/>
                <a:gd name="connsiteY70" fmla="*/ 446638 h 841972"/>
                <a:gd name="connsiteX71" fmla="*/ 549243 w 1062273"/>
                <a:gd name="connsiteY71" fmla="*/ 386281 h 841972"/>
                <a:gd name="connsiteX72" fmla="*/ 543208 w 1062273"/>
                <a:gd name="connsiteY72" fmla="*/ 374210 h 841972"/>
                <a:gd name="connsiteX73" fmla="*/ 540190 w 1062273"/>
                <a:gd name="connsiteY73" fmla="*/ 365157 h 841972"/>
                <a:gd name="connsiteX74" fmla="*/ 540190 w 1062273"/>
                <a:gd name="connsiteY74" fmla="*/ 410424 h 841972"/>
                <a:gd name="connsiteX75" fmla="*/ 555279 w 1062273"/>
                <a:gd name="connsiteY75" fmla="*/ 413442 h 841972"/>
                <a:gd name="connsiteX76" fmla="*/ 573386 w 1062273"/>
                <a:gd name="connsiteY76" fmla="*/ 410424 h 841972"/>
                <a:gd name="connsiteX77" fmla="*/ 582439 w 1062273"/>
                <a:gd name="connsiteY77" fmla="*/ 389299 h 841972"/>
                <a:gd name="connsiteX78" fmla="*/ 573386 w 1062273"/>
                <a:gd name="connsiteY78" fmla="*/ 380246 h 841972"/>
                <a:gd name="connsiteX79" fmla="*/ 579421 w 1062273"/>
                <a:gd name="connsiteY79" fmla="*/ 371192 h 841972"/>
                <a:gd name="connsiteX80" fmla="*/ 627707 w 1062273"/>
                <a:gd name="connsiteY80" fmla="*/ 362139 h 841972"/>
                <a:gd name="connsiteX81" fmla="*/ 666938 w 1062273"/>
                <a:gd name="connsiteY81" fmla="*/ 344032 h 841972"/>
                <a:gd name="connsiteX82" fmla="*/ 790669 w 1062273"/>
                <a:gd name="connsiteY82" fmla="*/ 286693 h 841972"/>
                <a:gd name="connsiteX83" fmla="*/ 854043 w 1062273"/>
                <a:gd name="connsiteY83" fmla="*/ 259533 h 841972"/>
                <a:gd name="connsiteX84" fmla="*/ 941560 w 1062273"/>
                <a:gd name="connsiteY84" fmla="*/ 208230 h 841972"/>
                <a:gd name="connsiteX85" fmla="*/ 977774 w 1062273"/>
                <a:gd name="connsiteY85" fmla="*/ 187105 h 841972"/>
                <a:gd name="connsiteX86" fmla="*/ 1029077 w 1062273"/>
                <a:gd name="connsiteY86" fmla="*/ 159945 h 841972"/>
                <a:gd name="connsiteX87" fmla="*/ 1062273 w 1062273"/>
                <a:gd name="connsiteY87" fmla="*/ 126749 h 841972"/>
                <a:gd name="connsiteX88" fmla="*/ 1059255 w 1062273"/>
                <a:gd name="connsiteY88" fmla="*/ 117695 h 841972"/>
                <a:gd name="connsiteX89" fmla="*/ 1038130 w 1062273"/>
                <a:gd name="connsiteY89" fmla="*/ 123731 h 841972"/>
                <a:gd name="connsiteX90" fmla="*/ 1026059 w 1062273"/>
                <a:gd name="connsiteY90" fmla="*/ 138820 h 841972"/>
                <a:gd name="connsiteX91" fmla="*/ 1001916 w 1062273"/>
                <a:gd name="connsiteY91" fmla="*/ 165980 h 841972"/>
                <a:gd name="connsiteX92" fmla="*/ 935524 w 1062273"/>
                <a:gd name="connsiteY92" fmla="*/ 286693 h 841972"/>
                <a:gd name="connsiteX93" fmla="*/ 896293 w 1062273"/>
                <a:gd name="connsiteY93" fmla="*/ 353085 h 841972"/>
                <a:gd name="connsiteX94" fmla="*/ 844990 w 1062273"/>
                <a:gd name="connsiteY94" fmla="*/ 476816 h 841972"/>
                <a:gd name="connsiteX95" fmla="*/ 820847 w 1062273"/>
                <a:gd name="connsiteY95" fmla="*/ 525101 h 841972"/>
                <a:gd name="connsiteX96" fmla="*/ 820847 w 1062273"/>
                <a:gd name="connsiteY96" fmla="*/ 630725 h 841972"/>
                <a:gd name="connsiteX97" fmla="*/ 826883 w 1062273"/>
                <a:gd name="connsiteY97" fmla="*/ 642796 h 841972"/>
                <a:gd name="connsiteX98" fmla="*/ 817829 w 1062273"/>
                <a:gd name="connsiteY98" fmla="*/ 648832 h 841972"/>
                <a:gd name="connsiteX99" fmla="*/ 751437 w 1062273"/>
                <a:gd name="connsiteY99" fmla="*/ 654867 h 841972"/>
                <a:gd name="connsiteX100" fmla="*/ 703152 w 1062273"/>
                <a:gd name="connsiteY100" fmla="*/ 666939 h 841972"/>
                <a:gd name="connsiteX101" fmla="*/ 467762 w 1062273"/>
                <a:gd name="connsiteY101" fmla="*/ 685046 h 841972"/>
                <a:gd name="connsiteX102" fmla="*/ 380245 w 1062273"/>
                <a:gd name="connsiteY102" fmla="*/ 712206 h 841972"/>
                <a:gd name="connsiteX103" fmla="*/ 347049 w 1062273"/>
                <a:gd name="connsiteY103" fmla="*/ 721260 h 841972"/>
                <a:gd name="connsiteX104" fmla="*/ 331960 w 1062273"/>
                <a:gd name="connsiteY104" fmla="*/ 727295 h 841972"/>
                <a:gd name="connsiteX105" fmla="*/ 368174 w 1062273"/>
                <a:gd name="connsiteY105" fmla="*/ 721260 h 841972"/>
                <a:gd name="connsiteX0" fmla="*/ 0 w 1062273"/>
                <a:gd name="connsiteY0" fmla="*/ 521011 h 855989"/>
                <a:gd name="connsiteX1" fmla="*/ 87516 w 1062273"/>
                <a:gd name="connsiteY1" fmla="*/ 460655 h 855989"/>
                <a:gd name="connsiteX2" fmla="*/ 138819 w 1062273"/>
                <a:gd name="connsiteY2" fmla="*/ 379174 h 855989"/>
                <a:gd name="connsiteX3" fmla="*/ 162962 w 1062273"/>
                <a:gd name="connsiteY3" fmla="*/ 330888 h 855989"/>
                <a:gd name="connsiteX4" fmla="*/ 178051 w 1062273"/>
                <a:gd name="connsiteY4" fmla="*/ 300710 h 855989"/>
                <a:gd name="connsiteX5" fmla="*/ 217283 w 1062273"/>
                <a:gd name="connsiteY5" fmla="*/ 23071 h 855989"/>
                <a:gd name="connsiteX6" fmla="*/ 211247 w 1062273"/>
                <a:gd name="connsiteY6" fmla="*/ 14017 h 855989"/>
                <a:gd name="connsiteX7" fmla="*/ 196158 w 1062273"/>
                <a:gd name="connsiteY7" fmla="*/ 32124 h 855989"/>
                <a:gd name="connsiteX8" fmla="*/ 190122 w 1062273"/>
                <a:gd name="connsiteY8" fmla="*/ 59284 h 855989"/>
                <a:gd name="connsiteX9" fmla="*/ 193140 w 1062273"/>
                <a:gd name="connsiteY9" fmla="*/ 318817 h 855989"/>
                <a:gd name="connsiteX10" fmla="*/ 199176 w 1062273"/>
                <a:gd name="connsiteY10" fmla="*/ 361067 h 855989"/>
                <a:gd name="connsiteX11" fmla="*/ 202194 w 1062273"/>
                <a:gd name="connsiteY11" fmla="*/ 418405 h 855989"/>
                <a:gd name="connsiteX12" fmla="*/ 205212 w 1062273"/>
                <a:gd name="connsiteY12" fmla="*/ 448583 h 855989"/>
                <a:gd name="connsiteX13" fmla="*/ 208229 w 1062273"/>
                <a:gd name="connsiteY13" fmla="*/ 542136 h 855989"/>
                <a:gd name="connsiteX14" fmla="*/ 199176 w 1062273"/>
                <a:gd name="connsiteY14" fmla="*/ 671902 h 855989"/>
                <a:gd name="connsiteX15" fmla="*/ 196158 w 1062273"/>
                <a:gd name="connsiteY15" fmla="*/ 693027 h 855989"/>
                <a:gd name="connsiteX16" fmla="*/ 184087 w 1062273"/>
                <a:gd name="connsiteY16" fmla="*/ 738294 h 855989"/>
                <a:gd name="connsiteX17" fmla="*/ 181069 w 1062273"/>
                <a:gd name="connsiteY17" fmla="*/ 753383 h 855989"/>
                <a:gd name="connsiteX18" fmla="*/ 168998 w 1062273"/>
                <a:gd name="connsiteY18" fmla="*/ 783562 h 855989"/>
                <a:gd name="connsiteX19" fmla="*/ 165980 w 1062273"/>
                <a:gd name="connsiteY19" fmla="*/ 804686 h 855989"/>
                <a:gd name="connsiteX20" fmla="*/ 162962 w 1062273"/>
                <a:gd name="connsiteY20" fmla="*/ 828829 h 855989"/>
                <a:gd name="connsiteX21" fmla="*/ 156926 w 1062273"/>
                <a:gd name="connsiteY21" fmla="*/ 855989 h 855989"/>
                <a:gd name="connsiteX22" fmla="*/ 159944 w 1062273"/>
                <a:gd name="connsiteY22" fmla="*/ 690009 h 855989"/>
                <a:gd name="connsiteX23" fmla="*/ 172016 w 1062273"/>
                <a:gd name="connsiteY23" fmla="*/ 644742 h 855989"/>
                <a:gd name="connsiteX24" fmla="*/ 178051 w 1062273"/>
                <a:gd name="connsiteY24" fmla="*/ 623617 h 855989"/>
                <a:gd name="connsiteX25" fmla="*/ 181069 w 1062273"/>
                <a:gd name="connsiteY25" fmla="*/ 599475 h 855989"/>
                <a:gd name="connsiteX26" fmla="*/ 184087 w 1062273"/>
                <a:gd name="connsiteY26" fmla="*/ 551189 h 855989"/>
                <a:gd name="connsiteX27" fmla="*/ 193140 w 1062273"/>
                <a:gd name="connsiteY27" fmla="*/ 511958 h 855989"/>
                <a:gd name="connsiteX28" fmla="*/ 199176 w 1062273"/>
                <a:gd name="connsiteY28" fmla="*/ 490833 h 855989"/>
                <a:gd name="connsiteX29" fmla="*/ 205212 w 1062273"/>
                <a:gd name="connsiteY29" fmla="*/ 481780 h 855989"/>
                <a:gd name="connsiteX30" fmla="*/ 214265 w 1062273"/>
                <a:gd name="connsiteY30" fmla="*/ 487815 h 855989"/>
                <a:gd name="connsiteX31" fmla="*/ 226336 w 1062273"/>
                <a:gd name="connsiteY31" fmla="*/ 517993 h 855989"/>
                <a:gd name="connsiteX32" fmla="*/ 232372 w 1062273"/>
                <a:gd name="connsiteY32" fmla="*/ 530065 h 855989"/>
                <a:gd name="connsiteX33" fmla="*/ 241425 w 1062273"/>
                <a:gd name="connsiteY33" fmla="*/ 554207 h 855989"/>
                <a:gd name="connsiteX34" fmla="*/ 250479 w 1062273"/>
                <a:gd name="connsiteY34" fmla="*/ 575332 h 855989"/>
                <a:gd name="connsiteX35" fmla="*/ 262550 w 1062273"/>
                <a:gd name="connsiteY35" fmla="*/ 581368 h 855989"/>
                <a:gd name="connsiteX36" fmla="*/ 289711 w 1062273"/>
                <a:gd name="connsiteY36" fmla="*/ 533082 h 855989"/>
                <a:gd name="connsiteX37" fmla="*/ 295746 w 1062273"/>
                <a:gd name="connsiteY37" fmla="*/ 524029 h 855989"/>
                <a:gd name="connsiteX38" fmla="*/ 298764 w 1062273"/>
                <a:gd name="connsiteY38" fmla="*/ 505922 h 855989"/>
                <a:gd name="connsiteX39" fmla="*/ 292728 w 1062273"/>
                <a:gd name="connsiteY39" fmla="*/ 493851 h 855989"/>
                <a:gd name="connsiteX40" fmla="*/ 301782 w 1062273"/>
                <a:gd name="connsiteY40" fmla="*/ 524029 h 855989"/>
                <a:gd name="connsiteX41" fmla="*/ 310835 w 1062273"/>
                <a:gd name="connsiteY41" fmla="*/ 533082 h 855989"/>
                <a:gd name="connsiteX42" fmla="*/ 319889 w 1062273"/>
                <a:gd name="connsiteY42" fmla="*/ 530065 h 855989"/>
                <a:gd name="connsiteX43" fmla="*/ 331960 w 1062273"/>
                <a:gd name="connsiteY43" fmla="*/ 508940 h 855989"/>
                <a:gd name="connsiteX44" fmla="*/ 344031 w 1062273"/>
                <a:gd name="connsiteY44" fmla="*/ 481780 h 855989"/>
                <a:gd name="connsiteX45" fmla="*/ 359120 w 1062273"/>
                <a:gd name="connsiteY45" fmla="*/ 454619 h 855989"/>
                <a:gd name="connsiteX46" fmla="*/ 365156 w 1062273"/>
                <a:gd name="connsiteY46" fmla="*/ 487815 h 855989"/>
                <a:gd name="connsiteX47" fmla="*/ 374210 w 1062273"/>
                <a:gd name="connsiteY47" fmla="*/ 493851 h 855989"/>
                <a:gd name="connsiteX48" fmla="*/ 389299 w 1062273"/>
                <a:gd name="connsiteY48" fmla="*/ 487815 h 855989"/>
                <a:gd name="connsiteX49" fmla="*/ 398352 w 1062273"/>
                <a:gd name="connsiteY49" fmla="*/ 484797 h 855989"/>
                <a:gd name="connsiteX50" fmla="*/ 401370 w 1062273"/>
                <a:gd name="connsiteY50" fmla="*/ 472726 h 855989"/>
                <a:gd name="connsiteX51" fmla="*/ 407406 w 1062273"/>
                <a:gd name="connsiteY51" fmla="*/ 463673 h 855989"/>
                <a:gd name="connsiteX52" fmla="*/ 410423 w 1062273"/>
                <a:gd name="connsiteY52" fmla="*/ 454619 h 855989"/>
                <a:gd name="connsiteX53" fmla="*/ 425513 w 1062273"/>
                <a:gd name="connsiteY53" fmla="*/ 478762 h 855989"/>
                <a:gd name="connsiteX54" fmla="*/ 440602 w 1062273"/>
                <a:gd name="connsiteY54" fmla="*/ 451601 h 855989"/>
                <a:gd name="connsiteX55" fmla="*/ 452673 w 1062273"/>
                <a:gd name="connsiteY55" fmla="*/ 430477 h 855989"/>
                <a:gd name="connsiteX56" fmla="*/ 470780 w 1062273"/>
                <a:gd name="connsiteY56" fmla="*/ 373138 h 855989"/>
                <a:gd name="connsiteX57" fmla="*/ 485869 w 1062273"/>
                <a:gd name="connsiteY57" fmla="*/ 339942 h 855989"/>
                <a:gd name="connsiteX58" fmla="*/ 497940 w 1062273"/>
                <a:gd name="connsiteY58" fmla="*/ 279585 h 855989"/>
                <a:gd name="connsiteX59" fmla="*/ 500958 w 1062273"/>
                <a:gd name="connsiteY59" fmla="*/ 225265 h 855989"/>
                <a:gd name="connsiteX60" fmla="*/ 506994 w 1062273"/>
                <a:gd name="connsiteY60" fmla="*/ 192069 h 855989"/>
                <a:gd name="connsiteX61" fmla="*/ 513029 w 1062273"/>
                <a:gd name="connsiteY61" fmla="*/ 176980 h 855989"/>
                <a:gd name="connsiteX62" fmla="*/ 513029 w 1062273"/>
                <a:gd name="connsiteY62" fmla="*/ 508940 h 855989"/>
                <a:gd name="connsiteX63" fmla="*/ 525101 w 1062273"/>
                <a:gd name="connsiteY63" fmla="*/ 557225 h 855989"/>
                <a:gd name="connsiteX64" fmla="*/ 531136 w 1062273"/>
                <a:gd name="connsiteY64" fmla="*/ 575332 h 855989"/>
                <a:gd name="connsiteX65" fmla="*/ 534154 w 1062273"/>
                <a:gd name="connsiteY65" fmla="*/ 587403 h 855989"/>
                <a:gd name="connsiteX66" fmla="*/ 543208 w 1062273"/>
                <a:gd name="connsiteY66" fmla="*/ 608528 h 855989"/>
                <a:gd name="connsiteX67" fmla="*/ 558297 w 1062273"/>
                <a:gd name="connsiteY67" fmla="*/ 662849 h 855989"/>
                <a:gd name="connsiteX68" fmla="*/ 555279 w 1062273"/>
                <a:gd name="connsiteY68" fmla="*/ 554207 h 855989"/>
                <a:gd name="connsiteX69" fmla="*/ 552261 w 1062273"/>
                <a:gd name="connsiteY69" fmla="*/ 460655 h 855989"/>
                <a:gd name="connsiteX70" fmla="*/ 549243 w 1062273"/>
                <a:gd name="connsiteY70" fmla="*/ 400298 h 855989"/>
                <a:gd name="connsiteX71" fmla="*/ 543208 w 1062273"/>
                <a:gd name="connsiteY71" fmla="*/ 388227 h 855989"/>
                <a:gd name="connsiteX72" fmla="*/ 540190 w 1062273"/>
                <a:gd name="connsiteY72" fmla="*/ 379174 h 855989"/>
                <a:gd name="connsiteX73" fmla="*/ 540190 w 1062273"/>
                <a:gd name="connsiteY73" fmla="*/ 424441 h 855989"/>
                <a:gd name="connsiteX74" fmla="*/ 555279 w 1062273"/>
                <a:gd name="connsiteY74" fmla="*/ 427459 h 855989"/>
                <a:gd name="connsiteX75" fmla="*/ 573386 w 1062273"/>
                <a:gd name="connsiteY75" fmla="*/ 424441 h 855989"/>
                <a:gd name="connsiteX76" fmla="*/ 582439 w 1062273"/>
                <a:gd name="connsiteY76" fmla="*/ 403316 h 855989"/>
                <a:gd name="connsiteX77" fmla="*/ 573386 w 1062273"/>
                <a:gd name="connsiteY77" fmla="*/ 394263 h 855989"/>
                <a:gd name="connsiteX78" fmla="*/ 579421 w 1062273"/>
                <a:gd name="connsiteY78" fmla="*/ 385209 h 855989"/>
                <a:gd name="connsiteX79" fmla="*/ 627707 w 1062273"/>
                <a:gd name="connsiteY79" fmla="*/ 376156 h 855989"/>
                <a:gd name="connsiteX80" fmla="*/ 666938 w 1062273"/>
                <a:gd name="connsiteY80" fmla="*/ 358049 h 855989"/>
                <a:gd name="connsiteX81" fmla="*/ 790669 w 1062273"/>
                <a:gd name="connsiteY81" fmla="*/ 300710 h 855989"/>
                <a:gd name="connsiteX82" fmla="*/ 854043 w 1062273"/>
                <a:gd name="connsiteY82" fmla="*/ 273550 h 855989"/>
                <a:gd name="connsiteX83" fmla="*/ 941560 w 1062273"/>
                <a:gd name="connsiteY83" fmla="*/ 222247 h 855989"/>
                <a:gd name="connsiteX84" fmla="*/ 977774 w 1062273"/>
                <a:gd name="connsiteY84" fmla="*/ 201122 h 855989"/>
                <a:gd name="connsiteX85" fmla="*/ 1029077 w 1062273"/>
                <a:gd name="connsiteY85" fmla="*/ 173962 h 855989"/>
                <a:gd name="connsiteX86" fmla="*/ 1062273 w 1062273"/>
                <a:gd name="connsiteY86" fmla="*/ 140766 h 855989"/>
                <a:gd name="connsiteX87" fmla="*/ 1059255 w 1062273"/>
                <a:gd name="connsiteY87" fmla="*/ 131712 h 855989"/>
                <a:gd name="connsiteX88" fmla="*/ 1038130 w 1062273"/>
                <a:gd name="connsiteY88" fmla="*/ 137748 h 855989"/>
                <a:gd name="connsiteX89" fmla="*/ 1026059 w 1062273"/>
                <a:gd name="connsiteY89" fmla="*/ 152837 h 855989"/>
                <a:gd name="connsiteX90" fmla="*/ 1001916 w 1062273"/>
                <a:gd name="connsiteY90" fmla="*/ 179997 h 855989"/>
                <a:gd name="connsiteX91" fmla="*/ 935524 w 1062273"/>
                <a:gd name="connsiteY91" fmla="*/ 300710 h 855989"/>
                <a:gd name="connsiteX92" fmla="*/ 896293 w 1062273"/>
                <a:gd name="connsiteY92" fmla="*/ 367102 h 855989"/>
                <a:gd name="connsiteX93" fmla="*/ 844990 w 1062273"/>
                <a:gd name="connsiteY93" fmla="*/ 490833 h 855989"/>
                <a:gd name="connsiteX94" fmla="*/ 820847 w 1062273"/>
                <a:gd name="connsiteY94" fmla="*/ 539118 h 855989"/>
                <a:gd name="connsiteX95" fmla="*/ 820847 w 1062273"/>
                <a:gd name="connsiteY95" fmla="*/ 644742 h 855989"/>
                <a:gd name="connsiteX96" fmla="*/ 826883 w 1062273"/>
                <a:gd name="connsiteY96" fmla="*/ 656813 h 855989"/>
                <a:gd name="connsiteX97" fmla="*/ 817829 w 1062273"/>
                <a:gd name="connsiteY97" fmla="*/ 662849 h 855989"/>
                <a:gd name="connsiteX98" fmla="*/ 751437 w 1062273"/>
                <a:gd name="connsiteY98" fmla="*/ 668884 h 855989"/>
                <a:gd name="connsiteX99" fmla="*/ 703152 w 1062273"/>
                <a:gd name="connsiteY99" fmla="*/ 680956 h 855989"/>
                <a:gd name="connsiteX100" fmla="*/ 467762 w 1062273"/>
                <a:gd name="connsiteY100" fmla="*/ 699063 h 855989"/>
                <a:gd name="connsiteX101" fmla="*/ 380245 w 1062273"/>
                <a:gd name="connsiteY101" fmla="*/ 726223 h 855989"/>
                <a:gd name="connsiteX102" fmla="*/ 347049 w 1062273"/>
                <a:gd name="connsiteY102" fmla="*/ 735277 h 855989"/>
                <a:gd name="connsiteX103" fmla="*/ 331960 w 1062273"/>
                <a:gd name="connsiteY103" fmla="*/ 741312 h 855989"/>
                <a:gd name="connsiteX104" fmla="*/ 368174 w 1062273"/>
                <a:gd name="connsiteY104" fmla="*/ 735277 h 855989"/>
                <a:gd name="connsiteX0" fmla="*/ 0 w 1062273"/>
                <a:gd name="connsiteY0" fmla="*/ 521011 h 855989"/>
                <a:gd name="connsiteX1" fmla="*/ 87516 w 1062273"/>
                <a:gd name="connsiteY1" fmla="*/ 460655 h 855989"/>
                <a:gd name="connsiteX2" fmla="*/ 138819 w 1062273"/>
                <a:gd name="connsiteY2" fmla="*/ 379174 h 855989"/>
                <a:gd name="connsiteX3" fmla="*/ 162962 w 1062273"/>
                <a:gd name="connsiteY3" fmla="*/ 330888 h 855989"/>
                <a:gd name="connsiteX4" fmla="*/ 178051 w 1062273"/>
                <a:gd name="connsiteY4" fmla="*/ 300710 h 855989"/>
                <a:gd name="connsiteX5" fmla="*/ 217283 w 1062273"/>
                <a:gd name="connsiteY5" fmla="*/ 23071 h 855989"/>
                <a:gd name="connsiteX6" fmla="*/ 211247 w 1062273"/>
                <a:gd name="connsiteY6" fmla="*/ 14017 h 855989"/>
                <a:gd name="connsiteX7" fmla="*/ 196158 w 1062273"/>
                <a:gd name="connsiteY7" fmla="*/ 32124 h 855989"/>
                <a:gd name="connsiteX8" fmla="*/ 193140 w 1062273"/>
                <a:gd name="connsiteY8" fmla="*/ 318817 h 855989"/>
                <a:gd name="connsiteX9" fmla="*/ 199176 w 1062273"/>
                <a:gd name="connsiteY9" fmla="*/ 361067 h 855989"/>
                <a:gd name="connsiteX10" fmla="*/ 202194 w 1062273"/>
                <a:gd name="connsiteY10" fmla="*/ 418405 h 855989"/>
                <a:gd name="connsiteX11" fmla="*/ 205212 w 1062273"/>
                <a:gd name="connsiteY11" fmla="*/ 448583 h 855989"/>
                <a:gd name="connsiteX12" fmla="*/ 208229 w 1062273"/>
                <a:gd name="connsiteY12" fmla="*/ 542136 h 855989"/>
                <a:gd name="connsiteX13" fmla="*/ 199176 w 1062273"/>
                <a:gd name="connsiteY13" fmla="*/ 671902 h 855989"/>
                <a:gd name="connsiteX14" fmla="*/ 196158 w 1062273"/>
                <a:gd name="connsiteY14" fmla="*/ 693027 h 855989"/>
                <a:gd name="connsiteX15" fmla="*/ 184087 w 1062273"/>
                <a:gd name="connsiteY15" fmla="*/ 738294 h 855989"/>
                <a:gd name="connsiteX16" fmla="*/ 181069 w 1062273"/>
                <a:gd name="connsiteY16" fmla="*/ 753383 h 855989"/>
                <a:gd name="connsiteX17" fmla="*/ 168998 w 1062273"/>
                <a:gd name="connsiteY17" fmla="*/ 783562 h 855989"/>
                <a:gd name="connsiteX18" fmla="*/ 165980 w 1062273"/>
                <a:gd name="connsiteY18" fmla="*/ 804686 h 855989"/>
                <a:gd name="connsiteX19" fmla="*/ 162962 w 1062273"/>
                <a:gd name="connsiteY19" fmla="*/ 828829 h 855989"/>
                <a:gd name="connsiteX20" fmla="*/ 156926 w 1062273"/>
                <a:gd name="connsiteY20" fmla="*/ 855989 h 855989"/>
                <a:gd name="connsiteX21" fmla="*/ 159944 w 1062273"/>
                <a:gd name="connsiteY21" fmla="*/ 690009 h 855989"/>
                <a:gd name="connsiteX22" fmla="*/ 172016 w 1062273"/>
                <a:gd name="connsiteY22" fmla="*/ 644742 h 855989"/>
                <a:gd name="connsiteX23" fmla="*/ 178051 w 1062273"/>
                <a:gd name="connsiteY23" fmla="*/ 623617 h 855989"/>
                <a:gd name="connsiteX24" fmla="*/ 181069 w 1062273"/>
                <a:gd name="connsiteY24" fmla="*/ 599475 h 855989"/>
                <a:gd name="connsiteX25" fmla="*/ 184087 w 1062273"/>
                <a:gd name="connsiteY25" fmla="*/ 551189 h 855989"/>
                <a:gd name="connsiteX26" fmla="*/ 193140 w 1062273"/>
                <a:gd name="connsiteY26" fmla="*/ 511958 h 855989"/>
                <a:gd name="connsiteX27" fmla="*/ 199176 w 1062273"/>
                <a:gd name="connsiteY27" fmla="*/ 490833 h 855989"/>
                <a:gd name="connsiteX28" fmla="*/ 205212 w 1062273"/>
                <a:gd name="connsiteY28" fmla="*/ 481780 h 855989"/>
                <a:gd name="connsiteX29" fmla="*/ 214265 w 1062273"/>
                <a:gd name="connsiteY29" fmla="*/ 487815 h 855989"/>
                <a:gd name="connsiteX30" fmla="*/ 226336 w 1062273"/>
                <a:gd name="connsiteY30" fmla="*/ 517993 h 855989"/>
                <a:gd name="connsiteX31" fmla="*/ 232372 w 1062273"/>
                <a:gd name="connsiteY31" fmla="*/ 530065 h 855989"/>
                <a:gd name="connsiteX32" fmla="*/ 241425 w 1062273"/>
                <a:gd name="connsiteY32" fmla="*/ 554207 h 855989"/>
                <a:gd name="connsiteX33" fmla="*/ 250479 w 1062273"/>
                <a:gd name="connsiteY33" fmla="*/ 575332 h 855989"/>
                <a:gd name="connsiteX34" fmla="*/ 262550 w 1062273"/>
                <a:gd name="connsiteY34" fmla="*/ 581368 h 855989"/>
                <a:gd name="connsiteX35" fmla="*/ 289711 w 1062273"/>
                <a:gd name="connsiteY35" fmla="*/ 533082 h 855989"/>
                <a:gd name="connsiteX36" fmla="*/ 295746 w 1062273"/>
                <a:gd name="connsiteY36" fmla="*/ 524029 h 855989"/>
                <a:gd name="connsiteX37" fmla="*/ 298764 w 1062273"/>
                <a:gd name="connsiteY37" fmla="*/ 505922 h 855989"/>
                <a:gd name="connsiteX38" fmla="*/ 292728 w 1062273"/>
                <a:gd name="connsiteY38" fmla="*/ 493851 h 855989"/>
                <a:gd name="connsiteX39" fmla="*/ 301782 w 1062273"/>
                <a:gd name="connsiteY39" fmla="*/ 524029 h 855989"/>
                <a:gd name="connsiteX40" fmla="*/ 310835 w 1062273"/>
                <a:gd name="connsiteY40" fmla="*/ 533082 h 855989"/>
                <a:gd name="connsiteX41" fmla="*/ 319889 w 1062273"/>
                <a:gd name="connsiteY41" fmla="*/ 530065 h 855989"/>
                <a:gd name="connsiteX42" fmla="*/ 331960 w 1062273"/>
                <a:gd name="connsiteY42" fmla="*/ 508940 h 855989"/>
                <a:gd name="connsiteX43" fmla="*/ 344031 w 1062273"/>
                <a:gd name="connsiteY43" fmla="*/ 481780 h 855989"/>
                <a:gd name="connsiteX44" fmla="*/ 359120 w 1062273"/>
                <a:gd name="connsiteY44" fmla="*/ 454619 h 855989"/>
                <a:gd name="connsiteX45" fmla="*/ 365156 w 1062273"/>
                <a:gd name="connsiteY45" fmla="*/ 487815 h 855989"/>
                <a:gd name="connsiteX46" fmla="*/ 374210 w 1062273"/>
                <a:gd name="connsiteY46" fmla="*/ 493851 h 855989"/>
                <a:gd name="connsiteX47" fmla="*/ 389299 w 1062273"/>
                <a:gd name="connsiteY47" fmla="*/ 487815 h 855989"/>
                <a:gd name="connsiteX48" fmla="*/ 398352 w 1062273"/>
                <a:gd name="connsiteY48" fmla="*/ 484797 h 855989"/>
                <a:gd name="connsiteX49" fmla="*/ 401370 w 1062273"/>
                <a:gd name="connsiteY49" fmla="*/ 472726 h 855989"/>
                <a:gd name="connsiteX50" fmla="*/ 407406 w 1062273"/>
                <a:gd name="connsiteY50" fmla="*/ 463673 h 855989"/>
                <a:gd name="connsiteX51" fmla="*/ 410423 w 1062273"/>
                <a:gd name="connsiteY51" fmla="*/ 454619 h 855989"/>
                <a:gd name="connsiteX52" fmla="*/ 425513 w 1062273"/>
                <a:gd name="connsiteY52" fmla="*/ 478762 h 855989"/>
                <a:gd name="connsiteX53" fmla="*/ 440602 w 1062273"/>
                <a:gd name="connsiteY53" fmla="*/ 451601 h 855989"/>
                <a:gd name="connsiteX54" fmla="*/ 452673 w 1062273"/>
                <a:gd name="connsiteY54" fmla="*/ 430477 h 855989"/>
                <a:gd name="connsiteX55" fmla="*/ 470780 w 1062273"/>
                <a:gd name="connsiteY55" fmla="*/ 373138 h 855989"/>
                <a:gd name="connsiteX56" fmla="*/ 485869 w 1062273"/>
                <a:gd name="connsiteY56" fmla="*/ 339942 h 855989"/>
                <a:gd name="connsiteX57" fmla="*/ 497940 w 1062273"/>
                <a:gd name="connsiteY57" fmla="*/ 279585 h 855989"/>
                <a:gd name="connsiteX58" fmla="*/ 500958 w 1062273"/>
                <a:gd name="connsiteY58" fmla="*/ 225265 h 855989"/>
                <a:gd name="connsiteX59" fmla="*/ 506994 w 1062273"/>
                <a:gd name="connsiteY59" fmla="*/ 192069 h 855989"/>
                <a:gd name="connsiteX60" fmla="*/ 513029 w 1062273"/>
                <a:gd name="connsiteY60" fmla="*/ 176980 h 855989"/>
                <a:gd name="connsiteX61" fmla="*/ 513029 w 1062273"/>
                <a:gd name="connsiteY61" fmla="*/ 508940 h 855989"/>
                <a:gd name="connsiteX62" fmla="*/ 525101 w 1062273"/>
                <a:gd name="connsiteY62" fmla="*/ 557225 h 855989"/>
                <a:gd name="connsiteX63" fmla="*/ 531136 w 1062273"/>
                <a:gd name="connsiteY63" fmla="*/ 575332 h 855989"/>
                <a:gd name="connsiteX64" fmla="*/ 534154 w 1062273"/>
                <a:gd name="connsiteY64" fmla="*/ 587403 h 855989"/>
                <a:gd name="connsiteX65" fmla="*/ 543208 w 1062273"/>
                <a:gd name="connsiteY65" fmla="*/ 608528 h 855989"/>
                <a:gd name="connsiteX66" fmla="*/ 558297 w 1062273"/>
                <a:gd name="connsiteY66" fmla="*/ 662849 h 855989"/>
                <a:gd name="connsiteX67" fmla="*/ 555279 w 1062273"/>
                <a:gd name="connsiteY67" fmla="*/ 554207 h 855989"/>
                <a:gd name="connsiteX68" fmla="*/ 552261 w 1062273"/>
                <a:gd name="connsiteY68" fmla="*/ 460655 h 855989"/>
                <a:gd name="connsiteX69" fmla="*/ 549243 w 1062273"/>
                <a:gd name="connsiteY69" fmla="*/ 400298 h 855989"/>
                <a:gd name="connsiteX70" fmla="*/ 543208 w 1062273"/>
                <a:gd name="connsiteY70" fmla="*/ 388227 h 855989"/>
                <a:gd name="connsiteX71" fmla="*/ 540190 w 1062273"/>
                <a:gd name="connsiteY71" fmla="*/ 379174 h 855989"/>
                <a:gd name="connsiteX72" fmla="*/ 540190 w 1062273"/>
                <a:gd name="connsiteY72" fmla="*/ 424441 h 855989"/>
                <a:gd name="connsiteX73" fmla="*/ 555279 w 1062273"/>
                <a:gd name="connsiteY73" fmla="*/ 427459 h 855989"/>
                <a:gd name="connsiteX74" fmla="*/ 573386 w 1062273"/>
                <a:gd name="connsiteY74" fmla="*/ 424441 h 855989"/>
                <a:gd name="connsiteX75" fmla="*/ 582439 w 1062273"/>
                <a:gd name="connsiteY75" fmla="*/ 403316 h 855989"/>
                <a:gd name="connsiteX76" fmla="*/ 573386 w 1062273"/>
                <a:gd name="connsiteY76" fmla="*/ 394263 h 855989"/>
                <a:gd name="connsiteX77" fmla="*/ 579421 w 1062273"/>
                <a:gd name="connsiteY77" fmla="*/ 385209 h 855989"/>
                <a:gd name="connsiteX78" fmla="*/ 627707 w 1062273"/>
                <a:gd name="connsiteY78" fmla="*/ 376156 h 855989"/>
                <a:gd name="connsiteX79" fmla="*/ 666938 w 1062273"/>
                <a:gd name="connsiteY79" fmla="*/ 358049 h 855989"/>
                <a:gd name="connsiteX80" fmla="*/ 790669 w 1062273"/>
                <a:gd name="connsiteY80" fmla="*/ 300710 h 855989"/>
                <a:gd name="connsiteX81" fmla="*/ 854043 w 1062273"/>
                <a:gd name="connsiteY81" fmla="*/ 273550 h 855989"/>
                <a:gd name="connsiteX82" fmla="*/ 941560 w 1062273"/>
                <a:gd name="connsiteY82" fmla="*/ 222247 h 855989"/>
                <a:gd name="connsiteX83" fmla="*/ 977774 w 1062273"/>
                <a:gd name="connsiteY83" fmla="*/ 201122 h 855989"/>
                <a:gd name="connsiteX84" fmla="*/ 1029077 w 1062273"/>
                <a:gd name="connsiteY84" fmla="*/ 173962 h 855989"/>
                <a:gd name="connsiteX85" fmla="*/ 1062273 w 1062273"/>
                <a:gd name="connsiteY85" fmla="*/ 140766 h 855989"/>
                <a:gd name="connsiteX86" fmla="*/ 1059255 w 1062273"/>
                <a:gd name="connsiteY86" fmla="*/ 131712 h 855989"/>
                <a:gd name="connsiteX87" fmla="*/ 1038130 w 1062273"/>
                <a:gd name="connsiteY87" fmla="*/ 137748 h 855989"/>
                <a:gd name="connsiteX88" fmla="*/ 1026059 w 1062273"/>
                <a:gd name="connsiteY88" fmla="*/ 152837 h 855989"/>
                <a:gd name="connsiteX89" fmla="*/ 1001916 w 1062273"/>
                <a:gd name="connsiteY89" fmla="*/ 179997 h 855989"/>
                <a:gd name="connsiteX90" fmla="*/ 935524 w 1062273"/>
                <a:gd name="connsiteY90" fmla="*/ 300710 h 855989"/>
                <a:gd name="connsiteX91" fmla="*/ 896293 w 1062273"/>
                <a:gd name="connsiteY91" fmla="*/ 367102 h 855989"/>
                <a:gd name="connsiteX92" fmla="*/ 844990 w 1062273"/>
                <a:gd name="connsiteY92" fmla="*/ 490833 h 855989"/>
                <a:gd name="connsiteX93" fmla="*/ 820847 w 1062273"/>
                <a:gd name="connsiteY93" fmla="*/ 539118 h 855989"/>
                <a:gd name="connsiteX94" fmla="*/ 820847 w 1062273"/>
                <a:gd name="connsiteY94" fmla="*/ 644742 h 855989"/>
                <a:gd name="connsiteX95" fmla="*/ 826883 w 1062273"/>
                <a:gd name="connsiteY95" fmla="*/ 656813 h 855989"/>
                <a:gd name="connsiteX96" fmla="*/ 817829 w 1062273"/>
                <a:gd name="connsiteY96" fmla="*/ 662849 h 855989"/>
                <a:gd name="connsiteX97" fmla="*/ 751437 w 1062273"/>
                <a:gd name="connsiteY97" fmla="*/ 668884 h 855989"/>
                <a:gd name="connsiteX98" fmla="*/ 703152 w 1062273"/>
                <a:gd name="connsiteY98" fmla="*/ 680956 h 855989"/>
                <a:gd name="connsiteX99" fmla="*/ 467762 w 1062273"/>
                <a:gd name="connsiteY99" fmla="*/ 699063 h 855989"/>
                <a:gd name="connsiteX100" fmla="*/ 380245 w 1062273"/>
                <a:gd name="connsiteY100" fmla="*/ 726223 h 855989"/>
                <a:gd name="connsiteX101" fmla="*/ 347049 w 1062273"/>
                <a:gd name="connsiteY101" fmla="*/ 735277 h 855989"/>
                <a:gd name="connsiteX102" fmla="*/ 331960 w 1062273"/>
                <a:gd name="connsiteY102" fmla="*/ 741312 h 855989"/>
                <a:gd name="connsiteX103" fmla="*/ 368174 w 1062273"/>
                <a:gd name="connsiteY103" fmla="*/ 735277 h 855989"/>
                <a:gd name="connsiteX0" fmla="*/ 0 w 1062273"/>
                <a:gd name="connsiteY0" fmla="*/ 521011 h 855989"/>
                <a:gd name="connsiteX1" fmla="*/ 87516 w 1062273"/>
                <a:gd name="connsiteY1" fmla="*/ 460655 h 855989"/>
                <a:gd name="connsiteX2" fmla="*/ 138819 w 1062273"/>
                <a:gd name="connsiteY2" fmla="*/ 379174 h 855989"/>
                <a:gd name="connsiteX3" fmla="*/ 162962 w 1062273"/>
                <a:gd name="connsiteY3" fmla="*/ 330888 h 855989"/>
                <a:gd name="connsiteX4" fmla="*/ 178051 w 1062273"/>
                <a:gd name="connsiteY4" fmla="*/ 300710 h 855989"/>
                <a:gd name="connsiteX5" fmla="*/ 217283 w 1062273"/>
                <a:gd name="connsiteY5" fmla="*/ 23071 h 855989"/>
                <a:gd name="connsiteX6" fmla="*/ 211247 w 1062273"/>
                <a:gd name="connsiteY6" fmla="*/ 14017 h 855989"/>
                <a:gd name="connsiteX7" fmla="*/ 193140 w 1062273"/>
                <a:gd name="connsiteY7" fmla="*/ 318817 h 855989"/>
                <a:gd name="connsiteX8" fmla="*/ 199176 w 1062273"/>
                <a:gd name="connsiteY8" fmla="*/ 361067 h 855989"/>
                <a:gd name="connsiteX9" fmla="*/ 202194 w 1062273"/>
                <a:gd name="connsiteY9" fmla="*/ 418405 h 855989"/>
                <a:gd name="connsiteX10" fmla="*/ 205212 w 1062273"/>
                <a:gd name="connsiteY10" fmla="*/ 448583 h 855989"/>
                <a:gd name="connsiteX11" fmla="*/ 208229 w 1062273"/>
                <a:gd name="connsiteY11" fmla="*/ 542136 h 855989"/>
                <a:gd name="connsiteX12" fmla="*/ 199176 w 1062273"/>
                <a:gd name="connsiteY12" fmla="*/ 671902 h 855989"/>
                <a:gd name="connsiteX13" fmla="*/ 196158 w 1062273"/>
                <a:gd name="connsiteY13" fmla="*/ 693027 h 855989"/>
                <a:gd name="connsiteX14" fmla="*/ 184087 w 1062273"/>
                <a:gd name="connsiteY14" fmla="*/ 738294 h 855989"/>
                <a:gd name="connsiteX15" fmla="*/ 181069 w 1062273"/>
                <a:gd name="connsiteY15" fmla="*/ 753383 h 855989"/>
                <a:gd name="connsiteX16" fmla="*/ 168998 w 1062273"/>
                <a:gd name="connsiteY16" fmla="*/ 783562 h 855989"/>
                <a:gd name="connsiteX17" fmla="*/ 165980 w 1062273"/>
                <a:gd name="connsiteY17" fmla="*/ 804686 h 855989"/>
                <a:gd name="connsiteX18" fmla="*/ 162962 w 1062273"/>
                <a:gd name="connsiteY18" fmla="*/ 828829 h 855989"/>
                <a:gd name="connsiteX19" fmla="*/ 156926 w 1062273"/>
                <a:gd name="connsiteY19" fmla="*/ 855989 h 855989"/>
                <a:gd name="connsiteX20" fmla="*/ 159944 w 1062273"/>
                <a:gd name="connsiteY20" fmla="*/ 690009 h 855989"/>
                <a:gd name="connsiteX21" fmla="*/ 172016 w 1062273"/>
                <a:gd name="connsiteY21" fmla="*/ 644742 h 855989"/>
                <a:gd name="connsiteX22" fmla="*/ 178051 w 1062273"/>
                <a:gd name="connsiteY22" fmla="*/ 623617 h 855989"/>
                <a:gd name="connsiteX23" fmla="*/ 181069 w 1062273"/>
                <a:gd name="connsiteY23" fmla="*/ 599475 h 855989"/>
                <a:gd name="connsiteX24" fmla="*/ 184087 w 1062273"/>
                <a:gd name="connsiteY24" fmla="*/ 551189 h 855989"/>
                <a:gd name="connsiteX25" fmla="*/ 193140 w 1062273"/>
                <a:gd name="connsiteY25" fmla="*/ 511958 h 855989"/>
                <a:gd name="connsiteX26" fmla="*/ 199176 w 1062273"/>
                <a:gd name="connsiteY26" fmla="*/ 490833 h 855989"/>
                <a:gd name="connsiteX27" fmla="*/ 205212 w 1062273"/>
                <a:gd name="connsiteY27" fmla="*/ 481780 h 855989"/>
                <a:gd name="connsiteX28" fmla="*/ 214265 w 1062273"/>
                <a:gd name="connsiteY28" fmla="*/ 487815 h 855989"/>
                <a:gd name="connsiteX29" fmla="*/ 226336 w 1062273"/>
                <a:gd name="connsiteY29" fmla="*/ 517993 h 855989"/>
                <a:gd name="connsiteX30" fmla="*/ 232372 w 1062273"/>
                <a:gd name="connsiteY30" fmla="*/ 530065 h 855989"/>
                <a:gd name="connsiteX31" fmla="*/ 241425 w 1062273"/>
                <a:gd name="connsiteY31" fmla="*/ 554207 h 855989"/>
                <a:gd name="connsiteX32" fmla="*/ 250479 w 1062273"/>
                <a:gd name="connsiteY32" fmla="*/ 575332 h 855989"/>
                <a:gd name="connsiteX33" fmla="*/ 262550 w 1062273"/>
                <a:gd name="connsiteY33" fmla="*/ 581368 h 855989"/>
                <a:gd name="connsiteX34" fmla="*/ 289711 w 1062273"/>
                <a:gd name="connsiteY34" fmla="*/ 533082 h 855989"/>
                <a:gd name="connsiteX35" fmla="*/ 295746 w 1062273"/>
                <a:gd name="connsiteY35" fmla="*/ 524029 h 855989"/>
                <a:gd name="connsiteX36" fmla="*/ 298764 w 1062273"/>
                <a:gd name="connsiteY36" fmla="*/ 505922 h 855989"/>
                <a:gd name="connsiteX37" fmla="*/ 292728 w 1062273"/>
                <a:gd name="connsiteY37" fmla="*/ 493851 h 855989"/>
                <a:gd name="connsiteX38" fmla="*/ 301782 w 1062273"/>
                <a:gd name="connsiteY38" fmla="*/ 524029 h 855989"/>
                <a:gd name="connsiteX39" fmla="*/ 310835 w 1062273"/>
                <a:gd name="connsiteY39" fmla="*/ 533082 h 855989"/>
                <a:gd name="connsiteX40" fmla="*/ 319889 w 1062273"/>
                <a:gd name="connsiteY40" fmla="*/ 530065 h 855989"/>
                <a:gd name="connsiteX41" fmla="*/ 331960 w 1062273"/>
                <a:gd name="connsiteY41" fmla="*/ 508940 h 855989"/>
                <a:gd name="connsiteX42" fmla="*/ 344031 w 1062273"/>
                <a:gd name="connsiteY42" fmla="*/ 481780 h 855989"/>
                <a:gd name="connsiteX43" fmla="*/ 359120 w 1062273"/>
                <a:gd name="connsiteY43" fmla="*/ 454619 h 855989"/>
                <a:gd name="connsiteX44" fmla="*/ 365156 w 1062273"/>
                <a:gd name="connsiteY44" fmla="*/ 487815 h 855989"/>
                <a:gd name="connsiteX45" fmla="*/ 374210 w 1062273"/>
                <a:gd name="connsiteY45" fmla="*/ 493851 h 855989"/>
                <a:gd name="connsiteX46" fmla="*/ 389299 w 1062273"/>
                <a:gd name="connsiteY46" fmla="*/ 487815 h 855989"/>
                <a:gd name="connsiteX47" fmla="*/ 398352 w 1062273"/>
                <a:gd name="connsiteY47" fmla="*/ 484797 h 855989"/>
                <a:gd name="connsiteX48" fmla="*/ 401370 w 1062273"/>
                <a:gd name="connsiteY48" fmla="*/ 472726 h 855989"/>
                <a:gd name="connsiteX49" fmla="*/ 407406 w 1062273"/>
                <a:gd name="connsiteY49" fmla="*/ 463673 h 855989"/>
                <a:gd name="connsiteX50" fmla="*/ 410423 w 1062273"/>
                <a:gd name="connsiteY50" fmla="*/ 454619 h 855989"/>
                <a:gd name="connsiteX51" fmla="*/ 425513 w 1062273"/>
                <a:gd name="connsiteY51" fmla="*/ 478762 h 855989"/>
                <a:gd name="connsiteX52" fmla="*/ 440602 w 1062273"/>
                <a:gd name="connsiteY52" fmla="*/ 451601 h 855989"/>
                <a:gd name="connsiteX53" fmla="*/ 452673 w 1062273"/>
                <a:gd name="connsiteY53" fmla="*/ 430477 h 855989"/>
                <a:gd name="connsiteX54" fmla="*/ 470780 w 1062273"/>
                <a:gd name="connsiteY54" fmla="*/ 373138 h 855989"/>
                <a:gd name="connsiteX55" fmla="*/ 485869 w 1062273"/>
                <a:gd name="connsiteY55" fmla="*/ 339942 h 855989"/>
                <a:gd name="connsiteX56" fmla="*/ 497940 w 1062273"/>
                <a:gd name="connsiteY56" fmla="*/ 279585 h 855989"/>
                <a:gd name="connsiteX57" fmla="*/ 500958 w 1062273"/>
                <a:gd name="connsiteY57" fmla="*/ 225265 h 855989"/>
                <a:gd name="connsiteX58" fmla="*/ 506994 w 1062273"/>
                <a:gd name="connsiteY58" fmla="*/ 192069 h 855989"/>
                <a:gd name="connsiteX59" fmla="*/ 513029 w 1062273"/>
                <a:gd name="connsiteY59" fmla="*/ 176980 h 855989"/>
                <a:gd name="connsiteX60" fmla="*/ 513029 w 1062273"/>
                <a:gd name="connsiteY60" fmla="*/ 508940 h 855989"/>
                <a:gd name="connsiteX61" fmla="*/ 525101 w 1062273"/>
                <a:gd name="connsiteY61" fmla="*/ 557225 h 855989"/>
                <a:gd name="connsiteX62" fmla="*/ 531136 w 1062273"/>
                <a:gd name="connsiteY62" fmla="*/ 575332 h 855989"/>
                <a:gd name="connsiteX63" fmla="*/ 534154 w 1062273"/>
                <a:gd name="connsiteY63" fmla="*/ 587403 h 855989"/>
                <a:gd name="connsiteX64" fmla="*/ 543208 w 1062273"/>
                <a:gd name="connsiteY64" fmla="*/ 608528 h 855989"/>
                <a:gd name="connsiteX65" fmla="*/ 558297 w 1062273"/>
                <a:gd name="connsiteY65" fmla="*/ 662849 h 855989"/>
                <a:gd name="connsiteX66" fmla="*/ 555279 w 1062273"/>
                <a:gd name="connsiteY66" fmla="*/ 554207 h 855989"/>
                <a:gd name="connsiteX67" fmla="*/ 552261 w 1062273"/>
                <a:gd name="connsiteY67" fmla="*/ 460655 h 855989"/>
                <a:gd name="connsiteX68" fmla="*/ 549243 w 1062273"/>
                <a:gd name="connsiteY68" fmla="*/ 400298 h 855989"/>
                <a:gd name="connsiteX69" fmla="*/ 543208 w 1062273"/>
                <a:gd name="connsiteY69" fmla="*/ 388227 h 855989"/>
                <a:gd name="connsiteX70" fmla="*/ 540190 w 1062273"/>
                <a:gd name="connsiteY70" fmla="*/ 379174 h 855989"/>
                <a:gd name="connsiteX71" fmla="*/ 540190 w 1062273"/>
                <a:gd name="connsiteY71" fmla="*/ 424441 h 855989"/>
                <a:gd name="connsiteX72" fmla="*/ 555279 w 1062273"/>
                <a:gd name="connsiteY72" fmla="*/ 427459 h 855989"/>
                <a:gd name="connsiteX73" fmla="*/ 573386 w 1062273"/>
                <a:gd name="connsiteY73" fmla="*/ 424441 h 855989"/>
                <a:gd name="connsiteX74" fmla="*/ 582439 w 1062273"/>
                <a:gd name="connsiteY74" fmla="*/ 403316 h 855989"/>
                <a:gd name="connsiteX75" fmla="*/ 573386 w 1062273"/>
                <a:gd name="connsiteY75" fmla="*/ 394263 h 855989"/>
                <a:gd name="connsiteX76" fmla="*/ 579421 w 1062273"/>
                <a:gd name="connsiteY76" fmla="*/ 385209 h 855989"/>
                <a:gd name="connsiteX77" fmla="*/ 627707 w 1062273"/>
                <a:gd name="connsiteY77" fmla="*/ 376156 h 855989"/>
                <a:gd name="connsiteX78" fmla="*/ 666938 w 1062273"/>
                <a:gd name="connsiteY78" fmla="*/ 358049 h 855989"/>
                <a:gd name="connsiteX79" fmla="*/ 790669 w 1062273"/>
                <a:gd name="connsiteY79" fmla="*/ 300710 h 855989"/>
                <a:gd name="connsiteX80" fmla="*/ 854043 w 1062273"/>
                <a:gd name="connsiteY80" fmla="*/ 273550 h 855989"/>
                <a:gd name="connsiteX81" fmla="*/ 941560 w 1062273"/>
                <a:gd name="connsiteY81" fmla="*/ 222247 h 855989"/>
                <a:gd name="connsiteX82" fmla="*/ 977774 w 1062273"/>
                <a:gd name="connsiteY82" fmla="*/ 201122 h 855989"/>
                <a:gd name="connsiteX83" fmla="*/ 1029077 w 1062273"/>
                <a:gd name="connsiteY83" fmla="*/ 173962 h 855989"/>
                <a:gd name="connsiteX84" fmla="*/ 1062273 w 1062273"/>
                <a:gd name="connsiteY84" fmla="*/ 140766 h 855989"/>
                <a:gd name="connsiteX85" fmla="*/ 1059255 w 1062273"/>
                <a:gd name="connsiteY85" fmla="*/ 131712 h 855989"/>
                <a:gd name="connsiteX86" fmla="*/ 1038130 w 1062273"/>
                <a:gd name="connsiteY86" fmla="*/ 137748 h 855989"/>
                <a:gd name="connsiteX87" fmla="*/ 1026059 w 1062273"/>
                <a:gd name="connsiteY87" fmla="*/ 152837 h 855989"/>
                <a:gd name="connsiteX88" fmla="*/ 1001916 w 1062273"/>
                <a:gd name="connsiteY88" fmla="*/ 179997 h 855989"/>
                <a:gd name="connsiteX89" fmla="*/ 935524 w 1062273"/>
                <a:gd name="connsiteY89" fmla="*/ 300710 h 855989"/>
                <a:gd name="connsiteX90" fmla="*/ 896293 w 1062273"/>
                <a:gd name="connsiteY90" fmla="*/ 367102 h 855989"/>
                <a:gd name="connsiteX91" fmla="*/ 844990 w 1062273"/>
                <a:gd name="connsiteY91" fmla="*/ 490833 h 855989"/>
                <a:gd name="connsiteX92" fmla="*/ 820847 w 1062273"/>
                <a:gd name="connsiteY92" fmla="*/ 539118 h 855989"/>
                <a:gd name="connsiteX93" fmla="*/ 820847 w 1062273"/>
                <a:gd name="connsiteY93" fmla="*/ 644742 h 855989"/>
                <a:gd name="connsiteX94" fmla="*/ 826883 w 1062273"/>
                <a:gd name="connsiteY94" fmla="*/ 656813 h 855989"/>
                <a:gd name="connsiteX95" fmla="*/ 817829 w 1062273"/>
                <a:gd name="connsiteY95" fmla="*/ 662849 h 855989"/>
                <a:gd name="connsiteX96" fmla="*/ 751437 w 1062273"/>
                <a:gd name="connsiteY96" fmla="*/ 668884 h 855989"/>
                <a:gd name="connsiteX97" fmla="*/ 703152 w 1062273"/>
                <a:gd name="connsiteY97" fmla="*/ 680956 h 855989"/>
                <a:gd name="connsiteX98" fmla="*/ 467762 w 1062273"/>
                <a:gd name="connsiteY98" fmla="*/ 699063 h 855989"/>
                <a:gd name="connsiteX99" fmla="*/ 380245 w 1062273"/>
                <a:gd name="connsiteY99" fmla="*/ 726223 h 855989"/>
                <a:gd name="connsiteX100" fmla="*/ 347049 w 1062273"/>
                <a:gd name="connsiteY100" fmla="*/ 735277 h 855989"/>
                <a:gd name="connsiteX101" fmla="*/ 331960 w 1062273"/>
                <a:gd name="connsiteY101" fmla="*/ 741312 h 855989"/>
                <a:gd name="connsiteX102" fmla="*/ 368174 w 1062273"/>
                <a:gd name="connsiteY102" fmla="*/ 735277 h 855989"/>
                <a:gd name="connsiteX0" fmla="*/ 0 w 1062273"/>
                <a:gd name="connsiteY0" fmla="*/ 507023 h 842001"/>
                <a:gd name="connsiteX1" fmla="*/ 87516 w 1062273"/>
                <a:gd name="connsiteY1" fmla="*/ 446667 h 842001"/>
                <a:gd name="connsiteX2" fmla="*/ 138819 w 1062273"/>
                <a:gd name="connsiteY2" fmla="*/ 365186 h 842001"/>
                <a:gd name="connsiteX3" fmla="*/ 162962 w 1062273"/>
                <a:gd name="connsiteY3" fmla="*/ 316900 h 842001"/>
                <a:gd name="connsiteX4" fmla="*/ 178051 w 1062273"/>
                <a:gd name="connsiteY4" fmla="*/ 286722 h 842001"/>
                <a:gd name="connsiteX5" fmla="*/ 211247 w 1062273"/>
                <a:gd name="connsiteY5" fmla="*/ 29 h 842001"/>
                <a:gd name="connsiteX6" fmla="*/ 193140 w 1062273"/>
                <a:gd name="connsiteY6" fmla="*/ 304829 h 842001"/>
                <a:gd name="connsiteX7" fmla="*/ 199176 w 1062273"/>
                <a:gd name="connsiteY7" fmla="*/ 347079 h 842001"/>
                <a:gd name="connsiteX8" fmla="*/ 202194 w 1062273"/>
                <a:gd name="connsiteY8" fmla="*/ 404417 h 842001"/>
                <a:gd name="connsiteX9" fmla="*/ 205212 w 1062273"/>
                <a:gd name="connsiteY9" fmla="*/ 434595 h 842001"/>
                <a:gd name="connsiteX10" fmla="*/ 208229 w 1062273"/>
                <a:gd name="connsiteY10" fmla="*/ 528148 h 842001"/>
                <a:gd name="connsiteX11" fmla="*/ 199176 w 1062273"/>
                <a:gd name="connsiteY11" fmla="*/ 657914 h 842001"/>
                <a:gd name="connsiteX12" fmla="*/ 196158 w 1062273"/>
                <a:gd name="connsiteY12" fmla="*/ 679039 h 842001"/>
                <a:gd name="connsiteX13" fmla="*/ 184087 w 1062273"/>
                <a:gd name="connsiteY13" fmla="*/ 724306 h 842001"/>
                <a:gd name="connsiteX14" fmla="*/ 181069 w 1062273"/>
                <a:gd name="connsiteY14" fmla="*/ 739395 h 842001"/>
                <a:gd name="connsiteX15" fmla="*/ 168998 w 1062273"/>
                <a:gd name="connsiteY15" fmla="*/ 769574 h 842001"/>
                <a:gd name="connsiteX16" fmla="*/ 165980 w 1062273"/>
                <a:gd name="connsiteY16" fmla="*/ 790698 h 842001"/>
                <a:gd name="connsiteX17" fmla="*/ 162962 w 1062273"/>
                <a:gd name="connsiteY17" fmla="*/ 814841 h 842001"/>
                <a:gd name="connsiteX18" fmla="*/ 156926 w 1062273"/>
                <a:gd name="connsiteY18" fmla="*/ 842001 h 842001"/>
                <a:gd name="connsiteX19" fmla="*/ 159944 w 1062273"/>
                <a:gd name="connsiteY19" fmla="*/ 676021 h 842001"/>
                <a:gd name="connsiteX20" fmla="*/ 172016 w 1062273"/>
                <a:gd name="connsiteY20" fmla="*/ 630754 h 842001"/>
                <a:gd name="connsiteX21" fmla="*/ 178051 w 1062273"/>
                <a:gd name="connsiteY21" fmla="*/ 609629 h 842001"/>
                <a:gd name="connsiteX22" fmla="*/ 181069 w 1062273"/>
                <a:gd name="connsiteY22" fmla="*/ 585487 h 842001"/>
                <a:gd name="connsiteX23" fmla="*/ 184087 w 1062273"/>
                <a:gd name="connsiteY23" fmla="*/ 537201 h 842001"/>
                <a:gd name="connsiteX24" fmla="*/ 193140 w 1062273"/>
                <a:gd name="connsiteY24" fmla="*/ 497970 h 842001"/>
                <a:gd name="connsiteX25" fmla="*/ 199176 w 1062273"/>
                <a:gd name="connsiteY25" fmla="*/ 476845 h 842001"/>
                <a:gd name="connsiteX26" fmla="*/ 205212 w 1062273"/>
                <a:gd name="connsiteY26" fmla="*/ 467792 h 842001"/>
                <a:gd name="connsiteX27" fmla="*/ 214265 w 1062273"/>
                <a:gd name="connsiteY27" fmla="*/ 473827 h 842001"/>
                <a:gd name="connsiteX28" fmla="*/ 226336 w 1062273"/>
                <a:gd name="connsiteY28" fmla="*/ 504005 h 842001"/>
                <a:gd name="connsiteX29" fmla="*/ 232372 w 1062273"/>
                <a:gd name="connsiteY29" fmla="*/ 516077 h 842001"/>
                <a:gd name="connsiteX30" fmla="*/ 241425 w 1062273"/>
                <a:gd name="connsiteY30" fmla="*/ 540219 h 842001"/>
                <a:gd name="connsiteX31" fmla="*/ 250479 w 1062273"/>
                <a:gd name="connsiteY31" fmla="*/ 561344 h 842001"/>
                <a:gd name="connsiteX32" fmla="*/ 262550 w 1062273"/>
                <a:gd name="connsiteY32" fmla="*/ 567380 h 842001"/>
                <a:gd name="connsiteX33" fmla="*/ 289711 w 1062273"/>
                <a:gd name="connsiteY33" fmla="*/ 519094 h 842001"/>
                <a:gd name="connsiteX34" fmla="*/ 295746 w 1062273"/>
                <a:gd name="connsiteY34" fmla="*/ 510041 h 842001"/>
                <a:gd name="connsiteX35" fmla="*/ 298764 w 1062273"/>
                <a:gd name="connsiteY35" fmla="*/ 491934 h 842001"/>
                <a:gd name="connsiteX36" fmla="*/ 292728 w 1062273"/>
                <a:gd name="connsiteY36" fmla="*/ 479863 h 842001"/>
                <a:gd name="connsiteX37" fmla="*/ 301782 w 1062273"/>
                <a:gd name="connsiteY37" fmla="*/ 510041 h 842001"/>
                <a:gd name="connsiteX38" fmla="*/ 310835 w 1062273"/>
                <a:gd name="connsiteY38" fmla="*/ 519094 h 842001"/>
                <a:gd name="connsiteX39" fmla="*/ 319889 w 1062273"/>
                <a:gd name="connsiteY39" fmla="*/ 516077 h 842001"/>
                <a:gd name="connsiteX40" fmla="*/ 331960 w 1062273"/>
                <a:gd name="connsiteY40" fmla="*/ 494952 h 842001"/>
                <a:gd name="connsiteX41" fmla="*/ 344031 w 1062273"/>
                <a:gd name="connsiteY41" fmla="*/ 467792 h 842001"/>
                <a:gd name="connsiteX42" fmla="*/ 359120 w 1062273"/>
                <a:gd name="connsiteY42" fmla="*/ 440631 h 842001"/>
                <a:gd name="connsiteX43" fmla="*/ 365156 w 1062273"/>
                <a:gd name="connsiteY43" fmla="*/ 473827 h 842001"/>
                <a:gd name="connsiteX44" fmla="*/ 374210 w 1062273"/>
                <a:gd name="connsiteY44" fmla="*/ 479863 h 842001"/>
                <a:gd name="connsiteX45" fmla="*/ 389299 w 1062273"/>
                <a:gd name="connsiteY45" fmla="*/ 473827 h 842001"/>
                <a:gd name="connsiteX46" fmla="*/ 398352 w 1062273"/>
                <a:gd name="connsiteY46" fmla="*/ 470809 h 842001"/>
                <a:gd name="connsiteX47" fmla="*/ 401370 w 1062273"/>
                <a:gd name="connsiteY47" fmla="*/ 458738 h 842001"/>
                <a:gd name="connsiteX48" fmla="*/ 407406 w 1062273"/>
                <a:gd name="connsiteY48" fmla="*/ 449685 h 842001"/>
                <a:gd name="connsiteX49" fmla="*/ 410423 w 1062273"/>
                <a:gd name="connsiteY49" fmla="*/ 440631 h 842001"/>
                <a:gd name="connsiteX50" fmla="*/ 425513 w 1062273"/>
                <a:gd name="connsiteY50" fmla="*/ 464774 h 842001"/>
                <a:gd name="connsiteX51" fmla="*/ 440602 w 1062273"/>
                <a:gd name="connsiteY51" fmla="*/ 437613 h 842001"/>
                <a:gd name="connsiteX52" fmla="*/ 452673 w 1062273"/>
                <a:gd name="connsiteY52" fmla="*/ 416489 h 842001"/>
                <a:gd name="connsiteX53" fmla="*/ 470780 w 1062273"/>
                <a:gd name="connsiteY53" fmla="*/ 359150 h 842001"/>
                <a:gd name="connsiteX54" fmla="*/ 485869 w 1062273"/>
                <a:gd name="connsiteY54" fmla="*/ 325954 h 842001"/>
                <a:gd name="connsiteX55" fmla="*/ 497940 w 1062273"/>
                <a:gd name="connsiteY55" fmla="*/ 265597 h 842001"/>
                <a:gd name="connsiteX56" fmla="*/ 500958 w 1062273"/>
                <a:gd name="connsiteY56" fmla="*/ 211277 h 842001"/>
                <a:gd name="connsiteX57" fmla="*/ 506994 w 1062273"/>
                <a:gd name="connsiteY57" fmla="*/ 178081 h 842001"/>
                <a:gd name="connsiteX58" fmla="*/ 513029 w 1062273"/>
                <a:gd name="connsiteY58" fmla="*/ 162992 h 842001"/>
                <a:gd name="connsiteX59" fmla="*/ 513029 w 1062273"/>
                <a:gd name="connsiteY59" fmla="*/ 494952 h 842001"/>
                <a:gd name="connsiteX60" fmla="*/ 525101 w 1062273"/>
                <a:gd name="connsiteY60" fmla="*/ 543237 h 842001"/>
                <a:gd name="connsiteX61" fmla="*/ 531136 w 1062273"/>
                <a:gd name="connsiteY61" fmla="*/ 561344 h 842001"/>
                <a:gd name="connsiteX62" fmla="*/ 534154 w 1062273"/>
                <a:gd name="connsiteY62" fmla="*/ 573415 h 842001"/>
                <a:gd name="connsiteX63" fmla="*/ 543208 w 1062273"/>
                <a:gd name="connsiteY63" fmla="*/ 594540 h 842001"/>
                <a:gd name="connsiteX64" fmla="*/ 558297 w 1062273"/>
                <a:gd name="connsiteY64" fmla="*/ 648861 h 842001"/>
                <a:gd name="connsiteX65" fmla="*/ 555279 w 1062273"/>
                <a:gd name="connsiteY65" fmla="*/ 540219 h 842001"/>
                <a:gd name="connsiteX66" fmla="*/ 552261 w 1062273"/>
                <a:gd name="connsiteY66" fmla="*/ 446667 h 842001"/>
                <a:gd name="connsiteX67" fmla="*/ 549243 w 1062273"/>
                <a:gd name="connsiteY67" fmla="*/ 386310 h 842001"/>
                <a:gd name="connsiteX68" fmla="*/ 543208 w 1062273"/>
                <a:gd name="connsiteY68" fmla="*/ 374239 h 842001"/>
                <a:gd name="connsiteX69" fmla="*/ 540190 w 1062273"/>
                <a:gd name="connsiteY69" fmla="*/ 365186 h 842001"/>
                <a:gd name="connsiteX70" fmla="*/ 540190 w 1062273"/>
                <a:gd name="connsiteY70" fmla="*/ 410453 h 842001"/>
                <a:gd name="connsiteX71" fmla="*/ 555279 w 1062273"/>
                <a:gd name="connsiteY71" fmla="*/ 413471 h 842001"/>
                <a:gd name="connsiteX72" fmla="*/ 573386 w 1062273"/>
                <a:gd name="connsiteY72" fmla="*/ 410453 h 842001"/>
                <a:gd name="connsiteX73" fmla="*/ 582439 w 1062273"/>
                <a:gd name="connsiteY73" fmla="*/ 389328 h 842001"/>
                <a:gd name="connsiteX74" fmla="*/ 573386 w 1062273"/>
                <a:gd name="connsiteY74" fmla="*/ 380275 h 842001"/>
                <a:gd name="connsiteX75" fmla="*/ 579421 w 1062273"/>
                <a:gd name="connsiteY75" fmla="*/ 371221 h 842001"/>
                <a:gd name="connsiteX76" fmla="*/ 627707 w 1062273"/>
                <a:gd name="connsiteY76" fmla="*/ 362168 h 842001"/>
                <a:gd name="connsiteX77" fmla="*/ 666938 w 1062273"/>
                <a:gd name="connsiteY77" fmla="*/ 344061 h 842001"/>
                <a:gd name="connsiteX78" fmla="*/ 790669 w 1062273"/>
                <a:gd name="connsiteY78" fmla="*/ 286722 h 842001"/>
                <a:gd name="connsiteX79" fmla="*/ 854043 w 1062273"/>
                <a:gd name="connsiteY79" fmla="*/ 259562 h 842001"/>
                <a:gd name="connsiteX80" fmla="*/ 941560 w 1062273"/>
                <a:gd name="connsiteY80" fmla="*/ 208259 h 842001"/>
                <a:gd name="connsiteX81" fmla="*/ 977774 w 1062273"/>
                <a:gd name="connsiteY81" fmla="*/ 187134 h 842001"/>
                <a:gd name="connsiteX82" fmla="*/ 1029077 w 1062273"/>
                <a:gd name="connsiteY82" fmla="*/ 159974 h 842001"/>
                <a:gd name="connsiteX83" fmla="*/ 1062273 w 1062273"/>
                <a:gd name="connsiteY83" fmla="*/ 126778 h 842001"/>
                <a:gd name="connsiteX84" fmla="*/ 1059255 w 1062273"/>
                <a:gd name="connsiteY84" fmla="*/ 117724 h 842001"/>
                <a:gd name="connsiteX85" fmla="*/ 1038130 w 1062273"/>
                <a:gd name="connsiteY85" fmla="*/ 123760 h 842001"/>
                <a:gd name="connsiteX86" fmla="*/ 1026059 w 1062273"/>
                <a:gd name="connsiteY86" fmla="*/ 138849 h 842001"/>
                <a:gd name="connsiteX87" fmla="*/ 1001916 w 1062273"/>
                <a:gd name="connsiteY87" fmla="*/ 166009 h 842001"/>
                <a:gd name="connsiteX88" fmla="*/ 935524 w 1062273"/>
                <a:gd name="connsiteY88" fmla="*/ 286722 h 842001"/>
                <a:gd name="connsiteX89" fmla="*/ 896293 w 1062273"/>
                <a:gd name="connsiteY89" fmla="*/ 353114 h 842001"/>
                <a:gd name="connsiteX90" fmla="*/ 844990 w 1062273"/>
                <a:gd name="connsiteY90" fmla="*/ 476845 h 842001"/>
                <a:gd name="connsiteX91" fmla="*/ 820847 w 1062273"/>
                <a:gd name="connsiteY91" fmla="*/ 525130 h 842001"/>
                <a:gd name="connsiteX92" fmla="*/ 820847 w 1062273"/>
                <a:gd name="connsiteY92" fmla="*/ 630754 h 842001"/>
                <a:gd name="connsiteX93" fmla="*/ 826883 w 1062273"/>
                <a:gd name="connsiteY93" fmla="*/ 642825 h 842001"/>
                <a:gd name="connsiteX94" fmla="*/ 817829 w 1062273"/>
                <a:gd name="connsiteY94" fmla="*/ 648861 h 842001"/>
                <a:gd name="connsiteX95" fmla="*/ 751437 w 1062273"/>
                <a:gd name="connsiteY95" fmla="*/ 654896 h 842001"/>
                <a:gd name="connsiteX96" fmla="*/ 703152 w 1062273"/>
                <a:gd name="connsiteY96" fmla="*/ 666968 h 842001"/>
                <a:gd name="connsiteX97" fmla="*/ 467762 w 1062273"/>
                <a:gd name="connsiteY97" fmla="*/ 685075 h 842001"/>
                <a:gd name="connsiteX98" fmla="*/ 380245 w 1062273"/>
                <a:gd name="connsiteY98" fmla="*/ 712235 h 842001"/>
                <a:gd name="connsiteX99" fmla="*/ 347049 w 1062273"/>
                <a:gd name="connsiteY99" fmla="*/ 721289 h 842001"/>
                <a:gd name="connsiteX100" fmla="*/ 331960 w 1062273"/>
                <a:gd name="connsiteY100" fmla="*/ 727324 h 842001"/>
                <a:gd name="connsiteX101" fmla="*/ 368174 w 1062273"/>
                <a:gd name="connsiteY101" fmla="*/ 721289 h 842001"/>
                <a:gd name="connsiteX0" fmla="*/ 0 w 1062273"/>
                <a:gd name="connsiteY0" fmla="*/ 507023 h 842001"/>
                <a:gd name="connsiteX1" fmla="*/ 87516 w 1062273"/>
                <a:gd name="connsiteY1" fmla="*/ 446667 h 842001"/>
                <a:gd name="connsiteX2" fmla="*/ 138819 w 1062273"/>
                <a:gd name="connsiteY2" fmla="*/ 365186 h 842001"/>
                <a:gd name="connsiteX3" fmla="*/ 162962 w 1062273"/>
                <a:gd name="connsiteY3" fmla="*/ 316900 h 842001"/>
                <a:gd name="connsiteX4" fmla="*/ 178051 w 1062273"/>
                <a:gd name="connsiteY4" fmla="*/ 286722 h 842001"/>
                <a:gd name="connsiteX5" fmla="*/ 211247 w 1062273"/>
                <a:gd name="connsiteY5" fmla="*/ 29 h 842001"/>
                <a:gd name="connsiteX6" fmla="*/ 193140 w 1062273"/>
                <a:gd name="connsiteY6" fmla="*/ 304829 h 842001"/>
                <a:gd name="connsiteX7" fmla="*/ 199176 w 1062273"/>
                <a:gd name="connsiteY7" fmla="*/ 347079 h 842001"/>
                <a:gd name="connsiteX8" fmla="*/ 202194 w 1062273"/>
                <a:gd name="connsiteY8" fmla="*/ 404417 h 842001"/>
                <a:gd name="connsiteX9" fmla="*/ 205212 w 1062273"/>
                <a:gd name="connsiteY9" fmla="*/ 434595 h 842001"/>
                <a:gd name="connsiteX10" fmla="*/ 208229 w 1062273"/>
                <a:gd name="connsiteY10" fmla="*/ 528148 h 842001"/>
                <a:gd name="connsiteX11" fmla="*/ 199176 w 1062273"/>
                <a:gd name="connsiteY11" fmla="*/ 657914 h 842001"/>
                <a:gd name="connsiteX12" fmla="*/ 196158 w 1062273"/>
                <a:gd name="connsiteY12" fmla="*/ 679039 h 842001"/>
                <a:gd name="connsiteX13" fmla="*/ 184087 w 1062273"/>
                <a:gd name="connsiteY13" fmla="*/ 724306 h 842001"/>
                <a:gd name="connsiteX14" fmla="*/ 181069 w 1062273"/>
                <a:gd name="connsiteY14" fmla="*/ 739395 h 842001"/>
                <a:gd name="connsiteX15" fmla="*/ 168998 w 1062273"/>
                <a:gd name="connsiteY15" fmla="*/ 769574 h 842001"/>
                <a:gd name="connsiteX16" fmla="*/ 165980 w 1062273"/>
                <a:gd name="connsiteY16" fmla="*/ 790698 h 842001"/>
                <a:gd name="connsiteX17" fmla="*/ 162962 w 1062273"/>
                <a:gd name="connsiteY17" fmla="*/ 814841 h 842001"/>
                <a:gd name="connsiteX18" fmla="*/ 156926 w 1062273"/>
                <a:gd name="connsiteY18" fmla="*/ 842001 h 842001"/>
                <a:gd name="connsiteX19" fmla="*/ 159944 w 1062273"/>
                <a:gd name="connsiteY19" fmla="*/ 676021 h 842001"/>
                <a:gd name="connsiteX20" fmla="*/ 172016 w 1062273"/>
                <a:gd name="connsiteY20" fmla="*/ 630754 h 842001"/>
                <a:gd name="connsiteX21" fmla="*/ 178051 w 1062273"/>
                <a:gd name="connsiteY21" fmla="*/ 609629 h 842001"/>
                <a:gd name="connsiteX22" fmla="*/ 181069 w 1062273"/>
                <a:gd name="connsiteY22" fmla="*/ 585487 h 842001"/>
                <a:gd name="connsiteX23" fmla="*/ 184087 w 1062273"/>
                <a:gd name="connsiteY23" fmla="*/ 537201 h 842001"/>
                <a:gd name="connsiteX24" fmla="*/ 193140 w 1062273"/>
                <a:gd name="connsiteY24" fmla="*/ 497970 h 842001"/>
                <a:gd name="connsiteX25" fmla="*/ 199176 w 1062273"/>
                <a:gd name="connsiteY25" fmla="*/ 476845 h 842001"/>
                <a:gd name="connsiteX26" fmla="*/ 205212 w 1062273"/>
                <a:gd name="connsiteY26" fmla="*/ 467792 h 842001"/>
                <a:gd name="connsiteX27" fmla="*/ 214265 w 1062273"/>
                <a:gd name="connsiteY27" fmla="*/ 473827 h 842001"/>
                <a:gd name="connsiteX28" fmla="*/ 226336 w 1062273"/>
                <a:gd name="connsiteY28" fmla="*/ 504005 h 842001"/>
                <a:gd name="connsiteX29" fmla="*/ 232372 w 1062273"/>
                <a:gd name="connsiteY29" fmla="*/ 516077 h 842001"/>
                <a:gd name="connsiteX30" fmla="*/ 241425 w 1062273"/>
                <a:gd name="connsiteY30" fmla="*/ 540219 h 842001"/>
                <a:gd name="connsiteX31" fmla="*/ 250479 w 1062273"/>
                <a:gd name="connsiteY31" fmla="*/ 561344 h 842001"/>
                <a:gd name="connsiteX32" fmla="*/ 262550 w 1062273"/>
                <a:gd name="connsiteY32" fmla="*/ 567380 h 842001"/>
                <a:gd name="connsiteX33" fmla="*/ 289711 w 1062273"/>
                <a:gd name="connsiteY33" fmla="*/ 519094 h 842001"/>
                <a:gd name="connsiteX34" fmla="*/ 295746 w 1062273"/>
                <a:gd name="connsiteY34" fmla="*/ 510041 h 842001"/>
                <a:gd name="connsiteX35" fmla="*/ 298764 w 1062273"/>
                <a:gd name="connsiteY35" fmla="*/ 491934 h 842001"/>
                <a:gd name="connsiteX36" fmla="*/ 292728 w 1062273"/>
                <a:gd name="connsiteY36" fmla="*/ 479863 h 842001"/>
                <a:gd name="connsiteX37" fmla="*/ 301782 w 1062273"/>
                <a:gd name="connsiteY37" fmla="*/ 510041 h 842001"/>
                <a:gd name="connsiteX38" fmla="*/ 310835 w 1062273"/>
                <a:gd name="connsiteY38" fmla="*/ 519094 h 842001"/>
                <a:gd name="connsiteX39" fmla="*/ 319889 w 1062273"/>
                <a:gd name="connsiteY39" fmla="*/ 516077 h 842001"/>
                <a:gd name="connsiteX40" fmla="*/ 331960 w 1062273"/>
                <a:gd name="connsiteY40" fmla="*/ 494952 h 842001"/>
                <a:gd name="connsiteX41" fmla="*/ 344031 w 1062273"/>
                <a:gd name="connsiteY41" fmla="*/ 467792 h 842001"/>
                <a:gd name="connsiteX42" fmla="*/ 359120 w 1062273"/>
                <a:gd name="connsiteY42" fmla="*/ 440631 h 842001"/>
                <a:gd name="connsiteX43" fmla="*/ 365156 w 1062273"/>
                <a:gd name="connsiteY43" fmla="*/ 473827 h 842001"/>
                <a:gd name="connsiteX44" fmla="*/ 374210 w 1062273"/>
                <a:gd name="connsiteY44" fmla="*/ 479863 h 842001"/>
                <a:gd name="connsiteX45" fmla="*/ 389299 w 1062273"/>
                <a:gd name="connsiteY45" fmla="*/ 473827 h 842001"/>
                <a:gd name="connsiteX46" fmla="*/ 398352 w 1062273"/>
                <a:gd name="connsiteY46" fmla="*/ 470809 h 842001"/>
                <a:gd name="connsiteX47" fmla="*/ 401370 w 1062273"/>
                <a:gd name="connsiteY47" fmla="*/ 458738 h 842001"/>
                <a:gd name="connsiteX48" fmla="*/ 407406 w 1062273"/>
                <a:gd name="connsiteY48" fmla="*/ 449685 h 842001"/>
                <a:gd name="connsiteX49" fmla="*/ 410423 w 1062273"/>
                <a:gd name="connsiteY49" fmla="*/ 440631 h 842001"/>
                <a:gd name="connsiteX50" fmla="*/ 425513 w 1062273"/>
                <a:gd name="connsiteY50" fmla="*/ 464774 h 842001"/>
                <a:gd name="connsiteX51" fmla="*/ 440602 w 1062273"/>
                <a:gd name="connsiteY51" fmla="*/ 437613 h 842001"/>
                <a:gd name="connsiteX52" fmla="*/ 452673 w 1062273"/>
                <a:gd name="connsiteY52" fmla="*/ 416489 h 842001"/>
                <a:gd name="connsiteX53" fmla="*/ 470780 w 1062273"/>
                <a:gd name="connsiteY53" fmla="*/ 359150 h 842001"/>
                <a:gd name="connsiteX54" fmla="*/ 485869 w 1062273"/>
                <a:gd name="connsiteY54" fmla="*/ 325954 h 842001"/>
                <a:gd name="connsiteX55" fmla="*/ 497940 w 1062273"/>
                <a:gd name="connsiteY55" fmla="*/ 265597 h 842001"/>
                <a:gd name="connsiteX56" fmla="*/ 500958 w 1062273"/>
                <a:gd name="connsiteY56" fmla="*/ 211277 h 842001"/>
                <a:gd name="connsiteX57" fmla="*/ 506994 w 1062273"/>
                <a:gd name="connsiteY57" fmla="*/ 178081 h 842001"/>
                <a:gd name="connsiteX58" fmla="*/ 513029 w 1062273"/>
                <a:gd name="connsiteY58" fmla="*/ 162992 h 842001"/>
                <a:gd name="connsiteX59" fmla="*/ 513029 w 1062273"/>
                <a:gd name="connsiteY59" fmla="*/ 494952 h 842001"/>
                <a:gd name="connsiteX60" fmla="*/ 525101 w 1062273"/>
                <a:gd name="connsiteY60" fmla="*/ 543237 h 842001"/>
                <a:gd name="connsiteX61" fmla="*/ 531136 w 1062273"/>
                <a:gd name="connsiteY61" fmla="*/ 561344 h 842001"/>
                <a:gd name="connsiteX62" fmla="*/ 534154 w 1062273"/>
                <a:gd name="connsiteY62" fmla="*/ 573415 h 842001"/>
                <a:gd name="connsiteX63" fmla="*/ 543208 w 1062273"/>
                <a:gd name="connsiteY63" fmla="*/ 594540 h 842001"/>
                <a:gd name="connsiteX64" fmla="*/ 558297 w 1062273"/>
                <a:gd name="connsiteY64" fmla="*/ 648861 h 842001"/>
                <a:gd name="connsiteX65" fmla="*/ 555279 w 1062273"/>
                <a:gd name="connsiteY65" fmla="*/ 540219 h 842001"/>
                <a:gd name="connsiteX66" fmla="*/ 552261 w 1062273"/>
                <a:gd name="connsiteY66" fmla="*/ 446667 h 842001"/>
                <a:gd name="connsiteX67" fmla="*/ 549243 w 1062273"/>
                <a:gd name="connsiteY67" fmla="*/ 386310 h 842001"/>
                <a:gd name="connsiteX68" fmla="*/ 543208 w 1062273"/>
                <a:gd name="connsiteY68" fmla="*/ 374239 h 842001"/>
                <a:gd name="connsiteX69" fmla="*/ 540190 w 1062273"/>
                <a:gd name="connsiteY69" fmla="*/ 365186 h 842001"/>
                <a:gd name="connsiteX70" fmla="*/ 540190 w 1062273"/>
                <a:gd name="connsiteY70" fmla="*/ 410453 h 842001"/>
                <a:gd name="connsiteX71" fmla="*/ 555279 w 1062273"/>
                <a:gd name="connsiteY71" fmla="*/ 413471 h 842001"/>
                <a:gd name="connsiteX72" fmla="*/ 573386 w 1062273"/>
                <a:gd name="connsiteY72" fmla="*/ 410453 h 842001"/>
                <a:gd name="connsiteX73" fmla="*/ 582439 w 1062273"/>
                <a:gd name="connsiteY73" fmla="*/ 389328 h 842001"/>
                <a:gd name="connsiteX74" fmla="*/ 573386 w 1062273"/>
                <a:gd name="connsiteY74" fmla="*/ 380275 h 842001"/>
                <a:gd name="connsiteX75" fmla="*/ 579421 w 1062273"/>
                <a:gd name="connsiteY75" fmla="*/ 371221 h 842001"/>
                <a:gd name="connsiteX76" fmla="*/ 627707 w 1062273"/>
                <a:gd name="connsiteY76" fmla="*/ 362168 h 842001"/>
                <a:gd name="connsiteX77" fmla="*/ 666938 w 1062273"/>
                <a:gd name="connsiteY77" fmla="*/ 344061 h 842001"/>
                <a:gd name="connsiteX78" fmla="*/ 790669 w 1062273"/>
                <a:gd name="connsiteY78" fmla="*/ 286722 h 842001"/>
                <a:gd name="connsiteX79" fmla="*/ 854043 w 1062273"/>
                <a:gd name="connsiteY79" fmla="*/ 259562 h 842001"/>
                <a:gd name="connsiteX80" fmla="*/ 941560 w 1062273"/>
                <a:gd name="connsiteY80" fmla="*/ 208259 h 842001"/>
                <a:gd name="connsiteX81" fmla="*/ 977774 w 1062273"/>
                <a:gd name="connsiteY81" fmla="*/ 187134 h 842001"/>
                <a:gd name="connsiteX82" fmla="*/ 1029077 w 1062273"/>
                <a:gd name="connsiteY82" fmla="*/ 159974 h 842001"/>
                <a:gd name="connsiteX83" fmla="*/ 1062273 w 1062273"/>
                <a:gd name="connsiteY83" fmla="*/ 126778 h 842001"/>
                <a:gd name="connsiteX84" fmla="*/ 1059255 w 1062273"/>
                <a:gd name="connsiteY84" fmla="*/ 117724 h 842001"/>
                <a:gd name="connsiteX85" fmla="*/ 1038130 w 1062273"/>
                <a:gd name="connsiteY85" fmla="*/ 123760 h 842001"/>
                <a:gd name="connsiteX86" fmla="*/ 1026059 w 1062273"/>
                <a:gd name="connsiteY86" fmla="*/ 138849 h 842001"/>
                <a:gd name="connsiteX87" fmla="*/ 1001916 w 1062273"/>
                <a:gd name="connsiteY87" fmla="*/ 166009 h 842001"/>
                <a:gd name="connsiteX88" fmla="*/ 935524 w 1062273"/>
                <a:gd name="connsiteY88" fmla="*/ 286722 h 842001"/>
                <a:gd name="connsiteX89" fmla="*/ 896293 w 1062273"/>
                <a:gd name="connsiteY89" fmla="*/ 353114 h 842001"/>
                <a:gd name="connsiteX90" fmla="*/ 844990 w 1062273"/>
                <a:gd name="connsiteY90" fmla="*/ 476845 h 842001"/>
                <a:gd name="connsiteX91" fmla="*/ 820847 w 1062273"/>
                <a:gd name="connsiteY91" fmla="*/ 525130 h 842001"/>
                <a:gd name="connsiteX92" fmla="*/ 820847 w 1062273"/>
                <a:gd name="connsiteY92" fmla="*/ 630754 h 842001"/>
                <a:gd name="connsiteX93" fmla="*/ 826883 w 1062273"/>
                <a:gd name="connsiteY93" fmla="*/ 642825 h 842001"/>
                <a:gd name="connsiteX94" fmla="*/ 817829 w 1062273"/>
                <a:gd name="connsiteY94" fmla="*/ 648861 h 842001"/>
                <a:gd name="connsiteX95" fmla="*/ 751437 w 1062273"/>
                <a:gd name="connsiteY95" fmla="*/ 654896 h 842001"/>
                <a:gd name="connsiteX96" fmla="*/ 703152 w 1062273"/>
                <a:gd name="connsiteY96" fmla="*/ 666968 h 842001"/>
                <a:gd name="connsiteX97" fmla="*/ 467762 w 1062273"/>
                <a:gd name="connsiteY97" fmla="*/ 685075 h 842001"/>
                <a:gd name="connsiteX98" fmla="*/ 380245 w 1062273"/>
                <a:gd name="connsiteY98" fmla="*/ 712235 h 842001"/>
                <a:gd name="connsiteX99" fmla="*/ 347049 w 1062273"/>
                <a:gd name="connsiteY99" fmla="*/ 721289 h 842001"/>
                <a:gd name="connsiteX100" fmla="*/ 331960 w 1062273"/>
                <a:gd name="connsiteY100" fmla="*/ 727324 h 842001"/>
                <a:gd name="connsiteX101" fmla="*/ 368174 w 1062273"/>
                <a:gd name="connsiteY101" fmla="*/ 721289 h 842001"/>
                <a:gd name="connsiteX0" fmla="*/ 0 w 1062273"/>
                <a:gd name="connsiteY0" fmla="*/ 536930 h 871908"/>
                <a:gd name="connsiteX1" fmla="*/ 87516 w 1062273"/>
                <a:gd name="connsiteY1" fmla="*/ 476574 h 871908"/>
                <a:gd name="connsiteX2" fmla="*/ 138819 w 1062273"/>
                <a:gd name="connsiteY2" fmla="*/ 395093 h 871908"/>
                <a:gd name="connsiteX3" fmla="*/ 162962 w 1062273"/>
                <a:gd name="connsiteY3" fmla="*/ 346807 h 871908"/>
                <a:gd name="connsiteX4" fmla="*/ 178051 w 1062273"/>
                <a:gd name="connsiteY4" fmla="*/ 316629 h 871908"/>
                <a:gd name="connsiteX5" fmla="*/ 146972 w 1062273"/>
                <a:gd name="connsiteY5" fmla="*/ 44953 h 871908"/>
                <a:gd name="connsiteX6" fmla="*/ 211247 w 1062273"/>
                <a:gd name="connsiteY6" fmla="*/ 29936 h 871908"/>
                <a:gd name="connsiteX7" fmla="*/ 193140 w 1062273"/>
                <a:gd name="connsiteY7" fmla="*/ 334736 h 871908"/>
                <a:gd name="connsiteX8" fmla="*/ 199176 w 1062273"/>
                <a:gd name="connsiteY8" fmla="*/ 376986 h 871908"/>
                <a:gd name="connsiteX9" fmla="*/ 202194 w 1062273"/>
                <a:gd name="connsiteY9" fmla="*/ 434324 h 871908"/>
                <a:gd name="connsiteX10" fmla="*/ 205212 w 1062273"/>
                <a:gd name="connsiteY10" fmla="*/ 464502 h 871908"/>
                <a:gd name="connsiteX11" fmla="*/ 208229 w 1062273"/>
                <a:gd name="connsiteY11" fmla="*/ 558055 h 871908"/>
                <a:gd name="connsiteX12" fmla="*/ 199176 w 1062273"/>
                <a:gd name="connsiteY12" fmla="*/ 687821 h 871908"/>
                <a:gd name="connsiteX13" fmla="*/ 196158 w 1062273"/>
                <a:gd name="connsiteY13" fmla="*/ 708946 h 871908"/>
                <a:gd name="connsiteX14" fmla="*/ 184087 w 1062273"/>
                <a:gd name="connsiteY14" fmla="*/ 754213 h 871908"/>
                <a:gd name="connsiteX15" fmla="*/ 181069 w 1062273"/>
                <a:gd name="connsiteY15" fmla="*/ 769302 h 871908"/>
                <a:gd name="connsiteX16" fmla="*/ 168998 w 1062273"/>
                <a:gd name="connsiteY16" fmla="*/ 799481 h 871908"/>
                <a:gd name="connsiteX17" fmla="*/ 165980 w 1062273"/>
                <a:gd name="connsiteY17" fmla="*/ 820605 h 871908"/>
                <a:gd name="connsiteX18" fmla="*/ 162962 w 1062273"/>
                <a:gd name="connsiteY18" fmla="*/ 844748 h 871908"/>
                <a:gd name="connsiteX19" fmla="*/ 156926 w 1062273"/>
                <a:gd name="connsiteY19" fmla="*/ 871908 h 871908"/>
                <a:gd name="connsiteX20" fmla="*/ 159944 w 1062273"/>
                <a:gd name="connsiteY20" fmla="*/ 705928 h 871908"/>
                <a:gd name="connsiteX21" fmla="*/ 172016 w 1062273"/>
                <a:gd name="connsiteY21" fmla="*/ 660661 h 871908"/>
                <a:gd name="connsiteX22" fmla="*/ 178051 w 1062273"/>
                <a:gd name="connsiteY22" fmla="*/ 639536 h 871908"/>
                <a:gd name="connsiteX23" fmla="*/ 181069 w 1062273"/>
                <a:gd name="connsiteY23" fmla="*/ 615394 h 871908"/>
                <a:gd name="connsiteX24" fmla="*/ 184087 w 1062273"/>
                <a:gd name="connsiteY24" fmla="*/ 567108 h 871908"/>
                <a:gd name="connsiteX25" fmla="*/ 193140 w 1062273"/>
                <a:gd name="connsiteY25" fmla="*/ 527877 h 871908"/>
                <a:gd name="connsiteX26" fmla="*/ 199176 w 1062273"/>
                <a:gd name="connsiteY26" fmla="*/ 506752 h 871908"/>
                <a:gd name="connsiteX27" fmla="*/ 205212 w 1062273"/>
                <a:gd name="connsiteY27" fmla="*/ 497699 h 871908"/>
                <a:gd name="connsiteX28" fmla="*/ 214265 w 1062273"/>
                <a:gd name="connsiteY28" fmla="*/ 503734 h 871908"/>
                <a:gd name="connsiteX29" fmla="*/ 226336 w 1062273"/>
                <a:gd name="connsiteY29" fmla="*/ 533912 h 871908"/>
                <a:gd name="connsiteX30" fmla="*/ 232372 w 1062273"/>
                <a:gd name="connsiteY30" fmla="*/ 545984 h 871908"/>
                <a:gd name="connsiteX31" fmla="*/ 241425 w 1062273"/>
                <a:gd name="connsiteY31" fmla="*/ 570126 h 871908"/>
                <a:gd name="connsiteX32" fmla="*/ 250479 w 1062273"/>
                <a:gd name="connsiteY32" fmla="*/ 591251 h 871908"/>
                <a:gd name="connsiteX33" fmla="*/ 262550 w 1062273"/>
                <a:gd name="connsiteY33" fmla="*/ 597287 h 871908"/>
                <a:gd name="connsiteX34" fmla="*/ 289711 w 1062273"/>
                <a:gd name="connsiteY34" fmla="*/ 549001 h 871908"/>
                <a:gd name="connsiteX35" fmla="*/ 295746 w 1062273"/>
                <a:gd name="connsiteY35" fmla="*/ 539948 h 871908"/>
                <a:gd name="connsiteX36" fmla="*/ 298764 w 1062273"/>
                <a:gd name="connsiteY36" fmla="*/ 521841 h 871908"/>
                <a:gd name="connsiteX37" fmla="*/ 292728 w 1062273"/>
                <a:gd name="connsiteY37" fmla="*/ 509770 h 871908"/>
                <a:gd name="connsiteX38" fmla="*/ 301782 w 1062273"/>
                <a:gd name="connsiteY38" fmla="*/ 539948 h 871908"/>
                <a:gd name="connsiteX39" fmla="*/ 310835 w 1062273"/>
                <a:gd name="connsiteY39" fmla="*/ 549001 h 871908"/>
                <a:gd name="connsiteX40" fmla="*/ 319889 w 1062273"/>
                <a:gd name="connsiteY40" fmla="*/ 545984 h 871908"/>
                <a:gd name="connsiteX41" fmla="*/ 331960 w 1062273"/>
                <a:gd name="connsiteY41" fmla="*/ 524859 h 871908"/>
                <a:gd name="connsiteX42" fmla="*/ 344031 w 1062273"/>
                <a:gd name="connsiteY42" fmla="*/ 497699 h 871908"/>
                <a:gd name="connsiteX43" fmla="*/ 359120 w 1062273"/>
                <a:gd name="connsiteY43" fmla="*/ 470538 h 871908"/>
                <a:gd name="connsiteX44" fmla="*/ 365156 w 1062273"/>
                <a:gd name="connsiteY44" fmla="*/ 503734 h 871908"/>
                <a:gd name="connsiteX45" fmla="*/ 374210 w 1062273"/>
                <a:gd name="connsiteY45" fmla="*/ 509770 h 871908"/>
                <a:gd name="connsiteX46" fmla="*/ 389299 w 1062273"/>
                <a:gd name="connsiteY46" fmla="*/ 503734 h 871908"/>
                <a:gd name="connsiteX47" fmla="*/ 398352 w 1062273"/>
                <a:gd name="connsiteY47" fmla="*/ 500716 h 871908"/>
                <a:gd name="connsiteX48" fmla="*/ 401370 w 1062273"/>
                <a:gd name="connsiteY48" fmla="*/ 488645 h 871908"/>
                <a:gd name="connsiteX49" fmla="*/ 407406 w 1062273"/>
                <a:gd name="connsiteY49" fmla="*/ 479592 h 871908"/>
                <a:gd name="connsiteX50" fmla="*/ 410423 w 1062273"/>
                <a:gd name="connsiteY50" fmla="*/ 470538 h 871908"/>
                <a:gd name="connsiteX51" fmla="*/ 425513 w 1062273"/>
                <a:gd name="connsiteY51" fmla="*/ 494681 h 871908"/>
                <a:gd name="connsiteX52" fmla="*/ 440602 w 1062273"/>
                <a:gd name="connsiteY52" fmla="*/ 467520 h 871908"/>
                <a:gd name="connsiteX53" fmla="*/ 452673 w 1062273"/>
                <a:gd name="connsiteY53" fmla="*/ 446396 h 871908"/>
                <a:gd name="connsiteX54" fmla="*/ 470780 w 1062273"/>
                <a:gd name="connsiteY54" fmla="*/ 389057 h 871908"/>
                <a:gd name="connsiteX55" fmla="*/ 485869 w 1062273"/>
                <a:gd name="connsiteY55" fmla="*/ 355861 h 871908"/>
                <a:gd name="connsiteX56" fmla="*/ 497940 w 1062273"/>
                <a:gd name="connsiteY56" fmla="*/ 295504 h 871908"/>
                <a:gd name="connsiteX57" fmla="*/ 500958 w 1062273"/>
                <a:gd name="connsiteY57" fmla="*/ 241184 h 871908"/>
                <a:gd name="connsiteX58" fmla="*/ 506994 w 1062273"/>
                <a:gd name="connsiteY58" fmla="*/ 207988 h 871908"/>
                <a:gd name="connsiteX59" fmla="*/ 513029 w 1062273"/>
                <a:gd name="connsiteY59" fmla="*/ 192899 h 871908"/>
                <a:gd name="connsiteX60" fmla="*/ 513029 w 1062273"/>
                <a:gd name="connsiteY60" fmla="*/ 524859 h 871908"/>
                <a:gd name="connsiteX61" fmla="*/ 525101 w 1062273"/>
                <a:gd name="connsiteY61" fmla="*/ 573144 h 871908"/>
                <a:gd name="connsiteX62" fmla="*/ 531136 w 1062273"/>
                <a:gd name="connsiteY62" fmla="*/ 591251 h 871908"/>
                <a:gd name="connsiteX63" fmla="*/ 534154 w 1062273"/>
                <a:gd name="connsiteY63" fmla="*/ 603322 h 871908"/>
                <a:gd name="connsiteX64" fmla="*/ 543208 w 1062273"/>
                <a:gd name="connsiteY64" fmla="*/ 624447 h 871908"/>
                <a:gd name="connsiteX65" fmla="*/ 558297 w 1062273"/>
                <a:gd name="connsiteY65" fmla="*/ 678768 h 871908"/>
                <a:gd name="connsiteX66" fmla="*/ 555279 w 1062273"/>
                <a:gd name="connsiteY66" fmla="*/ 570126 h 871908"/>
                <a:gd name="connsiteX67" fmla="*/ 552261 w 1062273"/>
                <a:gd name="connsiteY67" fmla="*/ 476574 h 871908"/>
                <a:gd name="connsiteX68" fmla="*/ 549243 w 1062273"/>
                <a:gd name="connsiteY68" fmla="*/ 416217 h 871908"/>
                <a:gd name="connsiteX69" fmla="*/ 543208 w 1062273"/>
                <a:gd name="connsiteY69" fmla="*/ 404146 h 871908"/>
                <a:gd name="connsiteX70" fmla="*/ 540190 w 1062273"/>
                <a:gd name="connsiteY70" fmla="*/ 395093 h 871908"/>
                <a:gd name="connsiteX71" fmla="*/ 540190 w 1062273"/>
                <a:gd name="connsiteY71" fmla="*/ 440360 h 871908"/>
                <a:gd name="connsiteX72" fmla="*/ 555279 w 1062273"/>
                <a:gd name="connsiteY72" fmla="*/ 443378 h 871908"/>
                <a:gd name="connsiteX73" fmla="*/ 573386 w 1062273"/>
                <a:gd name="connsiteY73" fmla="*/ 440360 h 871908"/>
                <a:gd name="connsiteX74" fmla="*/ 582439 w 1062273"/>
                <a:gd name="connsiteY74" fmla="*/ 419235 h 871908"/>
                <a:gd name="connsiteX75" fmla="*/ 573386 w 1062273"/>
                <a:gd name="connsiteY75" fmla="*/ 410182 h 871908"/>
                <a:gd name="connsiteX76" fmla="*/ 579421 w 1062273"/>
                <a:gd name="connsiteY76" fmla="*/ 401128 h 871908"/>
                <a:gd name="connsiteX77" fmla="*/ 627707 w 1062273"/>
                <a:gd name="connsiteY77" fmla="*/ 392075 h 871908"/>
                <a:gd name="connsiteX78" fmla="*/ 666938 w 1062273"/>
                <a:gd name="connsiteY78" fmla="*/ 373968 h 871908"/>
                <a:gd name="connsiteX79" fmla="*/ 790669 w 1062273"/>
                <a:gd name="connsiteY79" fmla="*/ 316629 h 871908"/>
                <a:gd name="connsiteX80" fmla="*/ 854043 w 1062273"/>
                <a:gd name="connsiteY80" fmla="*/ 289469 h 871908"/>
                <a:gd name="connsiteX81" fmla="*/ 941560 w 1062273"/>
                <a:gd name="connsiteY81" fmla="*/ 238166 h 871908"/>
                <a:gd name="connsiteX82" fmla="*/ 977774 w 1062273"/>
                <a:gd name="connsiteY82" fmla="*/ 217041 h 871908"/>
                <a:gd name="connsiteX83" fmla="*/ 1029077 w 1062273"/>
                <a:gd name="connsiteY83" fmla="*/ 189881 h 871908"/>
                <a:gd name="connsiteX84" fmla="*/ 1062273 w 1062273"/>
                <a:gd name="connsiteY84" fmla="*/ 156685 h 871908"/>
                <a:gd name="connsiteX85" fmla="*/ 1059255 w 1062273"/>
                <a:gd name="connsiteY85" fmla="*/ 147631 h 871908"/>
                <a:gd name="connsiteX86" fmla="*/ 1038130 w 1062273"/>
                <a:gd name="connsiteY86" fmla="*/ 153667 h 871908"/>
                <a:gd name="connsiteX87" fmla="*/ 1026059 w 1062273"/>
                <a:gd name="connsiteY87" fmla="*/ 168756 h 871908"/>
                <a:gd name="connsiteX88" fmla="*/ 1001916 w 1062273"/>
                <a:gd name="connsiteY88" fmla="*/ 195916 h 871908"/>
                <a:gd name="connsiteX89" fmla="*/ 935524 w 1062273"/>
                <a:gd name="connsiteY89" fmla="*/ 316629 h 871908"/>
                <a:gd name="connsiteX90" fmla="*/ 896293 w 1062273"/>
                <a:gd name="connsiteY90" fmla="*/ 383021 h 871908"/>
                <a:gd name="connsiteX91" fmla="*/ 844990 w 1062273"/>
                <a:gd name="connsiteY91" fmla="*/ 506752 h 871908"/>
                <a:gd name="connsiteX92" fmla="*/ 820847 w 1062273"/>
                <a:gd name="connsiteY92" fmla="*/ 555037 h 871908"/>
                <a:gd name="connsiteX93" fmla="*/ 820847 w 1062273"/>
                <a:gd name="connsiteY93" fmla="*/ 660661 h 871908"/>
                <a:gd name="connsiteX94" fmla="*/ 826883 w 1062273"/>
                <a:gd name="connsiteY94" fmla="*/ 672732 h 871908"/>
                <a:gd name="connsiteX95" fmla="*/ 817829 w 1062273"/>
                <a:gd name="connsiteY95" fmla="*/ 678768 h 871908"/>
                <a:gd name="connsiteX96" fmla="*/ 751437 w 1062273"/>
                <a:gd name="connsiteY96" fmla="*/ 684803 h 871908"/>
                <a:gd name="connsiteX97" fmla="*/ 703152 w 1062273"/>
                <a:gd name="connsiteY97" fmla="*/ 696875 h 871908"/>
                <a:gd name="connsiteX98" fmla="*/ 467762 w 1062273"/>
                <a:gd name="connsiteY98" fmla="*/ 714982 h 871908"/>
                <a:gd name="connsiteX99" fmla="*/ 380245 w 1062273"/>
                <a:gd name="connsiteY99" fmla="*/ 742142 h 871908"/>
                <a:gd name="connsiteX100" fmla="*/ 347049 w 1062273"/>
                <a:gd name="connsiteY100" fmla="*/ 751196 h 871908"/>
                <a:gd name="connsiteX101" fmla="*/ 331960 w 1062273"/>
                <a:gd name="connsiteY101" fmla="*/ 757231 h 871908"/>
                <a:gd name="connsiteX102" fmla="*/ 368174 w 1062273"/>
                <a:gd name="connsiteY102" fmla="*/ 751196 h 871908"/>
                <a:gd name="connsiteX0" fmla="*/ 0 w 1062273"/>
                <a:gd name="connsiteY0" fmla="*/ 492008 h 826986"/>
                <a:gd name="connsiteX1" fmla="*/ 87516 w 1062273"/>
                <a:gd name="connsiteY1" fmla="*/ 431652 h 826986"/>
                <a:gd name="connsiteX2" fmla="*/ 138819 w 1062273"/>
                <a:gd name="connsiteY2" fmla="*/ 350171 h 826986"/>
                <a:gd name="connsiteX3" fmla="*/ 162962 w 1062273"/>
                <a:gd name="connsiteY3" fmla="*/ 301885 h 826986"/>
                <a:gd name="connsiteX4" fmla="*/ 178051 w 1062273"/>
                <a:gd name="connsiteY4" fmla="*/ 271707 h 826986"/>
                <a:gd name="connsiteX5" fmla="*/ 146972 w 1062273"/>
                <a:gd name="connsiteY5" fmla="*/ 31 h 826986"/>
                <a:gd name="connsiteX6" fmla="*/ 193140 w 1062273"/>
                <a:gd name="connsiteY6" fmla="*/ 289814 h 826986"/>
                <a:gd name="connsiteX7" fmla="*/ 199176 w 1062273"/>
                <a:gd name="connsiteY7" fmla="*/ 332064 h 826986"/>
                <a:gd name="connsiteX8" fmla="*/ 202194 w 1062273"/>
                <a:gd name="connsiteY8" fmla="*/ 389402 h 826986"/>
                <a:gd name="connsiteX9" fmla="*/ 205212 w 1062273"/>
                <a:gd name="connsiteY9" fmla="*/ 419580 h 826986"/>
                <a:gd name="connsiteX10" fmla="*/ 208229 w 1062273"/>
                <a:gd name="connsiteY10" fmla="*/ 513133 h 826986"/>
                <a:gd name="connsiteX11" fmla="*/ 199176 w 1062273"/>
                <a:gd name="connsiteY11" fmla="*/ 642899 h 826986"/>
                <a:gd name="connsiteX12" fmla="*/ 196158 w 1062273"/>
                <a:gd name="connsiteY12" fmla="*/ 664024 h 826986"/>
                <a:gd name="connsiteX13" fmla="*/ 184087 w 1062273"/>
                <a:gd name="connsiteY13" fmla="*/ 709291 h 826986"/>
                <a:gd name="connsiteX14" fmla="*/ 181069 w 1062273"/>
                <a:gd name="connsiteY14" fmla="*/ 724380 h 826986"/>
                <a:gd name="connsiteX15" fmla="*/ 168998 w 1062273"/>
                <a:gd name="connsiteY15" fmla="*/ 754559 h 826986"/>
                <a:gd name="connsiteX16" fmla="*/ 165980 w 1062273"/>
                <a:gd name="connsiteY16" fmla="*/ 775683 h 826986"/>
                <a:gd name="connsiteX17" fmla="*/ 162962 w 1062273"/>
                <a:gd name="connsiteY17" fmla="*/ 799826 h 826986"/>
                <a:gd name="connsiteX18" fmla="*/ 156926 w 1062273"/>
                <a:gd name="connsiteY18" fmla="*/ 826986 h 826986"/>
                <a:gd name="connsiteX19" fmla="*/ 159944 w 1062273"/>
                <a:gd name="connsiteY19" fmla="*/ 661006 h 826986"/>
                <a:gd name="connsiteX20" fmla="*/ 172016 w 1062273"/>
                <a:gd name="connsiteY20" fmla="*/ 615739 h 826986"/>
                <a:gd name="connsiteX21" fmla="*/ 178051 w 1062273"/>
                <a:gd name="connsiteY21" fmla="*/ 594614 h 826986"/>
                <a:gd name="connsiteX22" fmla="*/ 181069 w 1062273"/>
                <a:gd name="connsiteY22" fmla="*/ 570472 h 826986"/>
                <a:gd name="connsiteX23" fmla="*/ 184087 w 1062273"/>
                <a:gd name="connsiteY23" fmla="*/ 522186 h 826986"/>
                <a:gd name="connsiteX24" fmla="*/ 193140 w 1062273"/>
                <a:gd name="connsiteY24" fmla="*/ 482955 h 826986"/>
                <a:gd name="connsiteX25" fmla="*/ 199176 w 1062273"/>
                <a:gd name="connsiteY25" fmla="*/ 461830 h 826986"/>
                <a:gd name="connsiteX26" fmla="*/ 205212 w 1062273"/>
                <a:gd name="connsiteY26" fmla="*/ 452777 h 826986"/>
                <a:gd name="connsiteX27" fmla="*/ 214265 w 1062273"/>
                <a:gd name="connsiteY27" fmla="*/ 458812 h 826986"/>
                <a:gd name="connsiteX28" fmla="*/ 226336 w 1062273"/>
                <a:gd name="connsiteY28" fmla="*/ 488990 h 826986"/>
                <a:gd name="connsiteX29" fmla="*/ 232372 w 1062273"/>
                <a:gd name="connsiteY29" fmla="*/ 501062 h 826986"/>
                <a:gd name="connsiteX30" fmla="*/ 241425 w 1062273"/>
                <a:gd name="connsiteY30" fmla="*/ 525204 h 826986"/>
                <a:gd name="connsiteX31" fmla="*/ 250479 w 1062273"/>
                <a:gd name="connsiteY31" fmla="*/ 546329 h 826986"/>
                <a:gd name="connsiteX32" fmla="*/ 262550 w 1062273"/>
                <a:gd name="connsiteY32" fmla="*/ 552365 h 826986"/>
                <a:gd name="connsiteX33" fmla="*/ 289711 w 1062273"/>
                <a:gd name="connsiteY33" fmla="*/ 504079 h 826986"/>
                <a:gd name="connsiteX34" fmla="*/ 295746 w 1062273"/>
                <a:gd name="connsiteY34" fmla="*/ 495026 h 826986"/>
                <a:gd name="connsiteX35" fmla="*/ 298764 w 1062273"/>
                <a:gd name="connsiteY35" fmla="*/ 476919 h 826986"/>
                <a:gd name="connsiteX36" fmla="*/ 292728 w 1062273"/>
                <a:gd name="connsiteY36" fmla="*/ 464848 h 826986"/>
                <a:gd name="connsiteX37" fmla="*/ 301782 w 1062273"/>
                <a:gd name="connsiteY37" fmla="*/ 495026 h 826986"/>
                <a:gd name="connsiteX38" fmla="*/ 310835 w 1062273"/>
                <a:gd name="connsiteY38" fmla="*/ 504079 h 826986"/>
                <a:gd name="connsiteX39" fmla="*/ 319889 w 1062273"/>
                <a:gd name="connsiteY39" fmla="*/ 501062 h 826986"/>
                <a:gd name="connsiteX40" fmla="*/ 331960 w 1062273"/>
                <a:gd name="connsiteY40" fmla="*/ 479937 h 826986"/>
                <a:gd name="connsiteX41" fmla="*/ 344031 w 1062273"/>
                <a:gd name="connsiteY41" fmla="*/ 452777 h 826986"/>
                <a:gd name="connsiteX42" fmla="*/ 359120 w 1062273"/>
                <a:gd name="connsiteY42" fmla="*/ 425616 h 826986"/>
                <a:gd name="connsiteX43" fmla="*/ 365156 w 1062273"/>
                <a:gd name="connsiteY43" fmla="*/ 458812 h 826986"/>
                <a:gd name="connsiteX44" fmla="*/ 374210 w 1062273"/>
                <a:gd name="connsiteY44" fmla="*/ 464848 h 826986"/>
                <a:gd name="connsiteX45" fmla="*/ 389299 w 1062273"/>
                <a:gd name="connsiteY45" fmla="*/ 458812 h 826986"/>
                <a:gd name="connsiteX46" fmla="*/ 398352 w 1062273"/>
                <a:gd name="connsiteY46" fmla="*/ 455794 h 826986"/>
                <a:gd name="connsiteX47" fmla="*/ 401370 w 1062273"/>
                <a:gd name="connsiteY47" fmla="*/ 443723 h 826986"/>
                <a:gd name="connsiteX48" fmla="*/ 407406 w 1062273"/>
                <a:gd name="connsiteY48" fmla="*/ 434670 h 826986"/>
                <a:gd name="connsiteX49" fmla="*/ 410423 w 1062273"/>
                <a:gd name="connsiteY49" fmla="*/ 425616 h 826986"/>
                <a:gd name="connsiteX50" fmla="*/ 425513 w 1062273"/>
                <a:gd name="connsiteY50" fmla="*/ 449759 h 826986"/>
                <a:gd name="connsiteX51" fmla="*/ 440602 w 1062273"/>
                <a:gd name="connsiteY51" fmla="*/ 422598 h 826986"/>
                <a:gd name="connsiteX52" fmla="*/ 452673 w 1062273"/>
                <a:gd name="connsiteY52" fmla="*/ 401474 h 826986"/>
                <a:gd name="connsiteX53" fmla="*/ 470780 w 1062273"/>
                <a:gd name="connsiteY53" fmla="*/ 344135 h 826986"/>
                <a:gd name="connsiteX54" fmla="*/ 485869 w 1062273"/>
                <a:gd name="connsiteY54" fmla="*/ 310939 h 826986"/>
                <a:gd name="connsiteX55" fmla="*/ 497940 w 1062273"/>
                <a:gd name="connsiteY55" fmla="*/ 250582 h 826986"/>
                <a:gd name="connsiteX56" fmla="*/ 500958 w 1062273"/>
                <a:gd name="connsiteY56" fmla="*/ 196262 h 826986"/>
                <a:gd name="connsiteX57" fmla="*/ 506994 w 1062273"/>
                <a:gd name="connsiteY57" fmla="*/ 163066 h 826986"/>
                <a:gd name="connsiteX58" fmla="*/ 513029 w 1062273"/>
                <a:gd name="connsiteY58" fmla="*/ 147977 h 826986"/>
                <a:gd name="connsiteX59" fmla="*/ 513029 w 1062273"/>
                <a:gd name="connsiteY59" fmla="*/ 479937 h 826986"/>
                <a:gd name="connsiteX60" fmla="*/ 525101 w 1062273"/>
                <a:gd name="connsiteY60" fmla="*/ 528222 h 826986"/>
                <a:gd name="connsiteX61" fmla="*/ 531136 w 1062273"/>
                <a:gd name="connsiteY61" fmla="*/ 546329 h 826986"/>
                <a:gd name="connsiteX62" fmla="*/ 534154 w 1062273"/>
                <a:gd name="connsiteY62" fmla="*/ 558400 h 826986"/>
                <a:gd name="connsiteX63" fmla="*/ 543208 w 1062273"/>
                <a:gd name="connsiteY63" fmla="*/ 579525 h 826986"/>
                <a:gd name="connsiteX64" fmla="*/ 558297 w 1062273"/>
                <a:gd name="connsiteY64" fmla="*/ 633846 h 826986"/>
                <a:gd name="connsiteX65" fmla="*/ 555279 w 1062273"/>
                <a:gd name="connsiteY65" fmla="*/ 525204 h 826986"/>
                <a:gd name="connsiteX66" fmla="*/ 552261 w 1062273"/>
                <a:gd name="connsiteY66" fmla="*/ 431652 h 826986"/>
                <a:gd name="connsiteX67" fmla="*/ 549243 w 1062273"/>
                <a:gd name="connsiteY67" fmla="*/ 371295 h 826986"/>
                <a:gd name="connsiteX68" fmla="*/ 543208 w 1062273"/>
                <a:gd name="connsiteY68" fmla="*/ 359224 h 826986"/>
                <a:gd name="connsiteX69" fmla="*/ 540190 w 1062273"/>
                <a:gd name="connsiteY69" fmla="*/ 350171 h 826986"/>
                <a:gd name="connsiteX70" fmla="*/ 540190 w 1062273"/>
                <a:gd name="connsiteY70" fmla="*/ 395438 h 826986"/>
                <a:gd name="connsiteX71" fmla="*/ 555279 w 1062273"/>
                <a:gd name="connsiteY71" fmla="*/ 398456 h 826986"/>
                <a:gd name="connsiteX72" fmla="*/ 573386 w 1062273"/>
                <a:gd name="connsiteY72" fmla="*/ 395438 h 826986"/>
                <a:gd name="connsiteX73" fmla="*/ 582439 w 1062273"/>
                <a:gd name="connsiteY73" fmla="*/ 374313 h 826986"/>
                <a:gd name="connsiteX74" fmla="*/ 573386 w 1062273"/>
                <a:gd name="connsiteY74" fmla="*/ 365260 h 826986"/>
                <a:gd name="connsiteX75" fmla="*/ 579421 w 1062273"/>
                <a:gd name="connsiteY75" fmla="*/ 356206 h 826986"/>
                <a:gd name="connsiteX76" fmla="*/ 627707 w 1062273"/>
                <a:gd name="connsiteY76" fmla="*/ 347153 h 826986"/>
                <a:gd name="connsiteX77" fmla="*/ 666938 w 1062273"/>
                <a:gd name="connsiteY77" fmla="*/ 329046 h 826986"/>
                <a:gd name="connsiteX78" fmla="*/ 790669 w 1062273"/>
                <a:gd name="connsiteY78" fmla="*/ 271707 h 826986"/>
                <a:gd name="connsiteX79" fmla="*/ 854043 w 1062273"/>
                <a:gd name="connsiteY79" fmla="*/ 244547 h 826986"/>
                <a:gd name="connsiteX80" fmla="*/ 941560 w 1062273"/>
                <a:gd name="connsiteY80" fmla="*/ 193244 h 826986"/>
                <a:gd name="connsiteX81" fmla="*/ 977774 w 1062273"/>
                <a:gd name="connsiteY81" fmla="*/ 172119 h 826986"/>
                <a:gd name="connsiteX82" fmla="*/ 1029077 w 1062273"/>
                <a:gd name="connsiteY82" fmla="*/ 144959 h 826986"/>
                <a:gd name="connsiteX83" fmla="*/ 1062273 w 1062273"/>
                <a:gd name="connsiteY83" fmla="*/ 111763 h 826986"/>
                <a:gd name="connsiteX84" fmla="*/ 1059255 w 1062273"/>
                <a:gd name="connsiteY84" fmla="*/ 102709 h 826986"/>
                <a:gd name="connsiteX85" fmla="*/ 1038130 w 1062273"/>
                <a:gd name="connsiteY85" fmla="*/ 108745 h 826986"/>
                <a:gd name="connsiteX86" fmla="*/ 1026059 w 1062273"/>
                <a:gd name="connsiteY86" fmla="*/ 123834 h 826986"/>
                <a:gd name="connsiteX87" fmla="*/ 1001916 w 1062273"/>
                <a:gd name="connsiteY87" fmla="*/ 150994 h 826986"/>
                <a:gd name="connsiteX88" fmla="*/ 935524 w 1062273"/>
                <a:gd name="connsiteY88" fmla="*/ 271707 h 826986"/>
                <a:gd name="connsiteX89" fmla="*/ 896293 w 1062273"/>
                <a:gd name="connsiteY89" fmla="*/ 338099 h 826986"/>
                <a:gd name="connsiteX90" fmla="*/ 844990 w 1062273"/>
                <a:gd name="connsiteY90" fmla="*/ 461830 h 826986"/>
                <a:gd name="connsiteX91" fmla="*/ 820847 w 1062273"/>
                <a:gd name="connsiteY91" fmla="*/ 510115 h 826986"/>
                <a:gd name="connsiteX92" fmla="*/ 820847 w 1062273"/>
                <a:gd name="connsiteY92" fmla="*/ 615739 h 826986"/>
                <a:gd name="connsiteX93" fmla="*/ 826883 w 1062273"/>
                <a:gd name="connsiteY93" fmla="*/ 627810 h 826986"/>
                <a:gd name="connsiteX94" fmla="*/ 817829 w 1062273"/>
                <a:gd name="connsiteY94" fmla="*/ 633846 h 826986"/>
                <a:gd name="connsiteX95" fmla="*/ 751437 w 1062273"/>
                <a:gd name="connsiteY95" fmla="*/ 639881 h 826986"/>
                <a:gd name="connsiteX96" fmla="*/ 703152 w 1062273"/>
                <a:gd name="connsiteY96" fmla="*/ 651953 h 826986"/>
                <a:gd name="connsiteX97" fmla="*/ 467762 w 1062273"/>
                <a:gd name="connsiteY97" fmla="*/ 670060 h 826986"/>
                <a:gd name="connsiteX98" fmla="*/ 380245 w 1062273"/>
                <a:gd name="connsiteY98" fmla="*/ 697220 h 826986"/>
                <a:gd name="connsiteX99" fmla="*/ 347049 w 1062273"/>
                <a:gd name="connsiteY99" fmla="*/ 706274 h 826986"/>
                <a:gd name="connsiteX100" fmla="*/ 331960 w 1062273"/>
                <a:gd name="connsiteY100" fmla="*/ 712309 h 826986"/>
                <a:gd name="connsiteX101" fmla="*/ 368174 w 1062273"/>
                <a:gd name="connsiteY101" fmla="*/ 706274 h 826986"/>
                <a:gd name="connsiteX0" fmla="*/ 0 w 1062273"/>
                <a:gd name="connsiteY0" fmla="*/ 492008 h 826986"/>
                <a:gd name="connsiteX1" fmla="*/ 87516 w 1062273"/>
                <a:gd name="connsiteY1" fmla="*/ 431652 h 826986"/>
                <a:gd name="connsiteX2" fmla="*/ 138819 w 1062273"/>
                <a:gd name="connsiteY2" fmla="*/ 350171 h 826986"/>
                <a:gd name="connsiteX3" fmla="*/ 162962 w 1062273"/>
                <a:gd name="connsiteY3" fmla="*/ 301885 h 826986"/>
                <a:gd name="connsiteX4" fmla="*/ 178051 w 1062273"/>
                <a:gd name="connsiteY4" fmla="*/ 271707 h 826986"/>
                <a:gd name="connsiteX5" fmla="*/ 146972 w 1062273"/>
                <a:gd name="connsiteY5" fmla="*/ 31 h 826986"/>
                <a:gd name="connsiteX6" fmla="*/ 193140 w 1062273"/>
                <a:gd name="connsiteY6" fmla="*/ 289814 h 826986"/>
                <a:gd name="connsiteX7" fmla="*/ 199176 w 1062273"/>
                <a:gd name="connsiteY7" fmla="*/ 332064 h 826986"/>
                <a:gd name="connsiteX8" fmla="*/ 202194 w 1062273"/>
                <a:gd name="connsiteY8" fmla="*/ 389402 h 826986"/>
                <a:gd name="connsiteX9" fmla="*/ 205212 w 1062273"/>
                <a:gd name="connsiteY9" fmla="*/ 419580 h 826986"/>
                <a:gd name="connsiteX10" fmla="*/ 208229 w 1062273"/>
                <a:gd name="connsiteY10" fmla="*/ 513133 h 826986"/>
                <a:gd name="connsiteX11" fmla="*/ 199176 w 1062273"/>
                <a:gd name="connsiteY11" fmla="*/ 642899 h 826986"/>
                <a:gd name="connsiteX12" fmla="*/ 196158 w 1062273"/>
                <a:gd name="connsiteY12" fmla="*/ 664024 h 826986"/>
                <a:gd name="connsiteX13" fmla="*/ 184087 w 1062273"/>
                <a:gd name="connsiteY13" fmla="*/ 709291 h 826986"/>
                <a:gd name="connsiteX14" fmla="*/ 181069 w 1062273"/>
                <a:gd name="connsiteY14" fmla="*/ 724380 h 826986"/>
                <a:gd name="connsiteX15" fmla="*/ 168998 w 1062273"/>
                <a:gd name="connsiteY15" fmla="*/ 754559 h 826986"/>
                <a:gd name="connsiteX16" fmla="*/ 165980 w 1062273"/>
                <a:gd name="connsiteY16" fmla="*/ 775683 h 826986"/>
                <a:gd name="connsiteX17" fmla="*/ 162962 w 1062273"/>
                <a:gd name="connsiteY17" fmla="*/ 799826 h 826986"/>
                <a:gd name="connsiteX18" fmla="*/ 156926 w 1062273"/>
                <a:gd name="connsiteY18" fmla="*/ 826986 h 826986"/>
                <a:gd name="connsiteX19" fmla="*/ 159944 w 1062273"/>
                <a:gd name="connsiteY19" fmla="*/ 661006 h 826986"/>
                <a:gd name="connsiteX20" fmla="*/ 172016 w 1062273"/>
                <a:gd name="connsiteY20" fmla="*/ 615739 h 826986"/>
                <a:gd name="connsiteX21" fmla="*/ 178051 w 1062273"/>
                <a:gd name="connsiteY21" fmla="*/ 594614 h 826986"/>
                <a:gd name="connsiteX22" fmla="*/ 181069 w 1062273"/>
                <a:gd name="connsiteY22" fmla="*/ 570472 h 826986"/>
                <a:gd name="connsiteX23" fmla="*/ 184087 w 1062273"/>
                <a:gd name="connsiteY23" fmla="*/ 522186 h 826986"/>
                <a:gd name="connsiteX24" fmla="*/ 193140 w 1062273"/>
                <a:gd name="connsiteY24" fmla="*/ 482955 h 826986"/>
                <a:gd name="connsiteX25" fmla="*/ 199176 w 1062273"/>
                <a:gd name="connsiteY25" fmla="*/ 461830 h 826986"/>
                <a:gd name="connsiteX26" fmla="*/ 205212 w 1062273"/>
                <a:gd name="connsiteY26" fmla="*/ 452777 h 826986"/>
                <a:gd name="connsiteX27" fmla="*/ 214265 w 1062273"/>
                <a:gd name="connsiteY27" fmla="*/ 458812 h 826986"/>
                <a:gd name="connsiteX28" fmla="*/ 226336 w 1062273"/>
                <a:gd name="connsiteY28" fmla="*/ 488990 h 826986"/>
                <a:gd name="connsiteX29" fmla="*/ 232372 w 1062273"/>
                <a:gd name="connsiteY29" fmla="*/ 501062 h 826986"/>
                <a:gd name="connsiteX30" fmla="*/ 241425 w 1062273"/>
                <a:gd name="connsiteY30" fmla="*/ 525204 h 826986"/>
                <a:gd name="connsiteX31" fmla="*/ 250479 w 1062273"/>
                <a:gd name="connsiteY31" fmla="*/ 546329 h 826986"/>
                <a:gd name="connsiteX32" fmla="*/ 262550 w 1062273"/>
                <a:gd name="connsiteY32" fmla="*/ 552365 h 826986"/>
                <a:gd name="connsiteX33" fmla="*/ 289711 w 1062273"/>
                <a:gd name="connsiteY33" fmla="*/ 504079 h 826986"/>
                <a:gd name="connsiteX34" fmla="*/ 295746 w 1062273"/>
                <a:gd name="connsiteY34" fmla="*/ 495026 h 826986"/>
                <a:gd name="connsiteX35" fmla="*/ 298764 w 1062273"/>
                <a:gd name="connsiteY35" fmla="*/ 476919 h 826986"/>
                <a:gd name="connsiteX36" fmla="*/ 292728 w 1062273"/>
                <a:gd name="connsiteY36" fmla="*/ 464848 h 826986"/>
                <a:gd name="connsiteX37" fmla="*/ 301782 w 1062273"/>
                <a:gd name="connsiteY37" fmla="*/ 495026 h 826986"/>
                <a:gd name="connsiteX38" fmla="*/ 310835 w 1062273"/>
                <a:gd name="connsiteY38" fmla="*/ 504079 h 826986"/>
                <a:gd name="connsiteX39" fmla="*/ 319889 w 1062273"/>
                <a:gd name="connsiteY39" fmla="*/ 501062 h 826986"/>
                <a:gd name="connsiteX40" fmla="*/ 331960 w 1062273"/>
                <a:gd name="connsiteY40" fmla="*/ 479937 h 826986"/>
                <a:gd name="connsiteX41" fmla="*/ 344031 w 1062273"/>
                <a:gd name="connsiteY41" fmla="*/ 452777 h 826986"/>
                <a:gd name="connsiteX42" fmla="*/ 359120 w 1062273"/>
                <a:gd name="connsiteY42" fmla="*/ 425616 h 826986"/>
                <a:gd name="connsiteX43" fmla="*/ 365156 w 1062273"/>
                <a:gd name="connsiteY43" fmla="*/ 458812 h 826986"/>
                <a:gd name="connsiteX44" fmla="*/ 374210 w 1062273"/>
                <a:gd name="connsiteY44" fmla="*/ 464848 h 826986"/>
                <a:gd name="connsiteX45" fmla="*/ 389299 w 1062273"/>
                <a:gd name="connsiteY45" fmla="*/ 458812 h 826986"/>
                <a:gd name="connsiteX46" fmla="*/ 398352 w 1062273"/>
                <a:gd name="connsiteY46" fmla="*/ 455794 h 826986"/>
                <a:gd name="connsiteX47" fmla="*/ 401370 w 1062273"/>
                <a:gd name="connsiteY47" fmla="*/ 443723 h 826986"/>
                <a:gd name="connsiteX48" fmla="*/ 407406 w 1062273"/>
                <a:gd name="connsiteY48" fmla="*/ 434670 h 826986"/>
                <a:gd name="connsiteX49" fmla="*/ 410423 w 1062273"/>
                <a:gd name="connsiteY49" fmla="*/ 425616 h 826986"/>
                <a:gd name="connsiteX50" fmla="*/ 425513 w 1062273"/>
                <a:gd name="connsiteY50" fmla="*/ 449759 h 826986"/>
                <a:gd name="connsiteX51" fmla="*/ 440602 w 1062273"/>
                <a:gd name="connsiteY51" fmla="*/ 422598 h 826986"/>
                <a:gd name="connsiteX52" fmla="*/ 452673 w 1062273"/>
                <a:gd name="connsiteY52" fmla="*/ 401474 h 826986"/>
                <a:gd name="connsiteX53" fmla="*/ 470780 w 1062273"/>
                <a:gd name="connsiteY53" fmla="*/ 344135 h 826986"/>
                <a:gd name="connsiteX54" fmla="*/ 485869 w 1062273"/>
                <a:gd name="connsiteY54" fmla="*/ 310939 h 826986"/>
                <a:gd name="connsiteX55" fmla="*/ 497940 w 1062273"/>
                <a:gd name="connsiteY55" fmla="*/ 250582 h 826986"/>
                <a:gd name="connsiteX56" fmla="*/ 500958 w 1062273"/>
                <a:gd name="connsiteY56" fmla="*/ 196262 h 826986"/>
                <a:gd name="connsiteX57" fmla="*/ 506994 w 1062273"/>
                <a:gd name="connsiteY57" fmla="*/ 163066 h 826986"/>
                <a:gd name="connsiteX58" fmla="*/ 513029 w 1062273"/>
                <a:gd name="connsiteY58" fmla="*/ 147977 h 826986"/>
                <a:gd name="connsiteX59" fmla="*/ 513029 w 1062273"/>
                <a:gd name="connsiteY59" fmla="*/ 479937 h 826986"/>
                <a:gd name="connsiteX60" fmla="*/ 525101 w 1062273"/>
                <a:gd name="connsiteY60" fmla="*/ 528222 h 826986"/>
                <a:gd name="connsiteX61" fmla="*/ 531136 w 1062273"/>
                <a:gd name="connsiteY61" fmla="*/ 546329 h 826986"/>
                <a:gd name="connsiteX62" fmla="*/ 534154 w 1062273"/>
                <a:gd name="connsiteY62" fmla="*/ 558400 h 826986"/>
                <a:gd name="connsiteX63" fmla="*/ 543208 w 1062273"/>
                <a:gd name="connsiteY63" fmla="*/ 579525 h 826986"/>
                <a:gd name="connsiteX64" fmla="*/ 558297 w 1062273"/>
                <a:gd name="connsiteY64" fmla="*/ 633846 h 826986"/>
                <a:gd name="connsiteX65" fmla="*/ 555279 w 1062273"/>
                <a:gd name="connsiteY65" fmla="*/ 525204 h 826986"/>
                <a:gd name="connsiteX66" fmla="*/ 552261 w 1062273"/>
                <a:gd name="connsiteY66" fmla="*/ 431652 h 826986"/>
                <a:gd name="connsiteX67" fmla="*/ 549243 w 1062273"/>
                <a:gd name="connsiteY67" fmla="*/ 371295 h 826986"/>
                <a:gd name="connsiteX68" fmla="*/ 543208 w 1062273"/>
                <a:gd name="connsiteY68" fmla="*/ 359224 h 826986"/>
                <a:gd name="connsiteX69" fmla="*/ 540190 w 1062273"/>
                <a:gd name="connsiteY69" fmla="*/ 350171 h 826986"/>
                <a:gd name="connsiteX70" fmla="*/ 540190 w 1062273"/>
                <a:gd name="connsiteY70" fmla="*/ 395438 h 826986"/>
                <a:gd name="connsiteX71" fmla="*/ 555279 w 1062273"/>
                <a:gd name="connsiteY71" fmla="*/ 398456 h 826986"/>
                <a:gd name="connsiteX72" fmla="*/ 573386 w 1062273"/>
                <a:gd name="connsiteY72" fmla="*/ 395438 h 826986"/>
                <a:gd name="connsiteX73" fmla="*/ 582439 w 1062273"/>
                <a:gd name="connsiteY73" fmla="*/ 374313 h 826986"/>
                <a:gd name="connsiteX74" fmla="*/ 573386 w 1062273"/>
                <a:gd name="connsiteY74" fmla="*/ 365260 h 826986"/>
                <a:gd name="connsiteX75" fmla="*/ 579421 w 1062273"/>
                <a:gd name="connsiteY75" fmla="*/ 356206 h 826986"/>
                <a:gd name="connsiteX76" fmla="*/ 627707 w 1062273"/>
                <a:gd name="connsiteY76" fmla="*/ 347153 h 826986"/>
                <a:gd name="connsiteX77" fmla="*/ 666938 w 1062273"/>
                <a:gd name="connsiteY77" fmla="*/ 329046 h 826986"/>
                <a:gd name="connsiteX78" fmla="*/ 790669 w 1062273"/>
                <a:gd name="connsiteY78" fmla="*/ 271707 h 826986"/>
                <a:gd name="connsiteX79" fmla="*/ 854043 w 1062273"/>
                <a:gd name="connsiteY79" fmla="*/ 244547 h 826986"/>
                <a:gd name="connsiteX80" fmla="*/ 941560 w 1062273"/>
                <a:gd name="connsiteY80" fmla="*/ 193244 h 826986"/>
                <a:gd name="connsiteX81" fmla="*/ 977774 w 1062273"/>
                <a:gd name="connsiteY81" fmla="*/ 172119 h 826986"/>
                <a:gd name="connsiteX82" fmla="*/ 1029077 w 1062273"/>
                <a:gd name="connsiteY82" fmla="*/ 144959 h 826986"/>
                <a:gd name="connsiteX83" fmla="*/ 1062273 w 1062273"/>
                <a:gd name="connsiteY83" fmla="*/ 111763 h 826986"/>
                <a:gd name="connsiteX84" fmla="*/ 1059255 w 1062273"/>
                <a:gd name="connsiteY84" fmla="*/ 102709 h 826986"/>
                <a:gd name="connsiteX85" fmla="*/ 1038130 w 1062273"/>
                <a:gd name="connsiteY85" fmla="*/ 108745 h 826986"/>
                <a:gd name="connsiteX86" fmla="*/ 1026059 w 1062273"/>
                <a:gd name="connsiteY86" fmla="*/ 123834 h 826986"/>
                <a:gd name="connsiteX87" fmla="*/ 1001916 w 1062273"/>
                <a:gd name="connsiteY87" fmla="*/ 150994 h 826986"/>
                <a:gd name="connsiteX88" fmla="*/ 935524 w 1062273"/>
                <a:gd name="connsiteY88" fmla="*/ 271707 h 826986"/>
                <a:gd name="connsiteX89" fmla="*/ 896293 w 1062273"/>
                <a:gd name="connsiteY89" fmla="*/ 338099 h 826986"/>
                <a:gd name="connsiteX90" fmla="*/ 844990 w 1062273"/>
                <a:gd name="connsiteY90" fmla="*/ 461830 h 826986"/>
                <a:gd name="connsiteX91" fmla="*/ 820847 w 1062273"/>
                <a:gd name="connsiteY91" fmla="*/ 510115 h 826986"/>
                <a:gd name="connsiteX92" fmla="*/ 820847 w 1062273"/>
                <a:gd name="connsiteY92" fmla="*/ 615739 h 826986"/>
                <a:gd name="connsiteX93" fmla="*/ 826883 w 1062273"/>
                <a:gd name="connsiteY93" fmla="*/ 627810 h 826986"/>
                <a:gd name="connsiteX94" fmla="*/ 817829 w 1062273"/>
                <a:gd name="connsiteY94" fmla="*/ 633846 h 826986"/>
                <a:gd name="connsiteX95" fmla="*/ 751437 w 1062273"/>
                <a:gd name="connsiteY95" fmla="*/ 639881 h 826986"/>
                <a:gd name="connsiteX96" fmla="*/ 703152 w 1062273"/>
                <a:gd name="connsiteY96" fmla="*/ 651953 h 826986"/>
                <a:gd name="connsiteX97" fmla="*/ 467762 w 1062273"/>
                <a:gd name="connsiteY97" fmla="*/ 670060 h 826986"/>
                <a:gd name="connsiteX98" fmla="*/ 380245 w 1062273"/>
                <a:gd name="connsiteY98" fmla="*/ 697220 h 826986"/>
                <a:gd name="connsiteX99" fmla="*/ 347049 w 1062273"/>
                <a:gd name="connsiteY99" fmla="*/ 706274 h 826986"/>
                <a:gd name="connsiteX100" fmla="*/ 331960 w 1062273"/>
                <a:gd name="connsiteY100" fmla="*/ 712309 h 826986"/>
                <a:gd name="connsiteX101" fmla="*/ 368174 w 1062273"/>
                <a:gd name="connsiteY101" fmla="*/ 706274 h 826986"/>
                <a:gd name="connsiteX0" fmla="*/ 0 w 1062273"/>
                <a:gd name="connsiteY0" fmla="*/ 500202 h 835180"/>
                <a:gd name="connsiteX1" fmla="*/ 87516 w 1062273"/>
                <a:gd name="connsiteY1" fmla="*/ 439846 h 835180"/>
                <a:gd name="connsiteX2" fmla="*/ 138819 w 1062273"/>
                <a:gd name="connsiteY2" fmla="*/ 358365 h 835180"/>
                <a:gd name="connsiteX3" fmla="*/ 162962 w 1062273"/>
                <a:gd name="connsiteY3" fmla="*/ 310079 h 835180"/>
                <a:gd name="connsiteX4" fmla="*/ 178051 w 1062273"/>
                <a:gd name="connsiteY4" fmla="*/ 279901 h 835180"/>
                <a:gd name="connsiteX5" fmla="*/ 146972 w 1062273"/>
                <a:gd name="connsiteY5" fmla="*/ 8225 h 835180"/>
                <a:gd name="connsiteX6" fmla="*/ 193140 w 1062273"/>
                <a:gd name="connsiteY6" fmla="*/ 298008 h 835180"/>
                <a:gd name="connsiteX7" fmla="*/ 199176 w 1062273"/>
                <a:gd name="connsiteY7" fmla="*/ 340258 h 835180"/>
                <a:gd name="connsiteX8" fmla="*/ 202194 w 1062273"/>
                <a:gd name="connsiteY8" fmla="*/ 397596 h 835180"/>
                <a:gd name="connsiteX9" fmla="*/ 205212 w 1062273"/>
                <a:gd name="connsiteY9" fmla="*/ 427774 h 835180"/>
                <a:gd name="connsiteX10" fmla="*/ 208229 w 1062273"/>
                <a:gd name="connsiteY10" fmla="*/ 521327 h 835180"/>
                <a:gd name="connsiteX11" fmla="*/ 199176 w 1062273"/>
                <a:gd name="connsiteY11" fmla="*/ 651093 h 835180"/>
                <a:gd name="connsiteX12" fmla="*/ 196158 w 1062273"/>
                <a:gd name="connsiteY12" fmla="*/ 672218 h 835180"/>
                <a:gd name="connsiteX13" fmla="*/ 184087 w 1062273"/>
                <a:gd name="connsiteY13" fmla="*/ 717485 h 835180"/>
                <a:gd name="connsiteX14" fmla="*/ 181069 w 1062273"/>
                <a:gd name="connsiteY14" fmla="*/ 732574 h 835180"/>
                <a:gd name="connsiteX15" fmla="*/ 168998 w 1062273"/>
                <a:gd name="connsiteY15" fmla="*/ 762753 h 835180"/>
                <a:gd name="connsiteX16" fmla="*/ 165980 w 1062273"/>
                <a:gd name="connsiteY16" fmla="*/ 783877 h 835180"/>
                <a:gd name="connsiteX17" fmla="*/ 162962 w 1062273"/>
                <a:gd name="connsiteY17" fmla="*/ 808020 h 835180"/>
                <a:gd name="connsiteX18" fmla="*/ 156926 w 1062273"/>
                <a:gd name="connsiteY18" fmla="*/ 835180 h 835180"/>
                <a:gd name="connsiteX19" fmla="*/ 159944 w 1062273"/>
                <a:gd name="connsiteY19" fmla="*/ 669200 h 835180"/>
                <a:gd name="connsiteX20" fmla="*/ 172016 w 1062273"/>
                <a:gd name="connsiteY20" fmla="*/ 623933 h 835180"/>
                <a:gd name="connsiteX21" fmla="*/ 178051 w 1062273"/>
                <a:gd name="connsiteY21" fmla="*/ 602808 h 835180"/>
                <a:gd name="connsiteX22" fmla="*/ 181069 w 1062273"/>
                <a:gd name="connsiteY22" fmla="*/ 578666 h 835180"/>
                <a:gd name="connsiteX23" fmla="*/ 184087 w 1062273"/>
                <a:gd name="connsiteY23" fmla="*/ 530380 h 835180"/>
                <a:gd name="connsiteX24" fmla="*/ 193140 w 1062273"/>
                <a:gd name="connsiteY24" fmla="*/ 491149 h 835180"/>
                <a:gd name="connsiteX25" fmla="*/ 199176 w 1062273"/>
                <a:gd name="connsiteY25" fmla="*/ 470024 h 835180"/>
                <a:gd name="connsiteX26" fmla="*/ 205212 w 1062273"/>
                <a:gd name="connsiteY26" fmla="*/ 460971 h 835180"/>
                <a:gd name="connsiteX27" fmla="*/ 214265 w 1062273"/>
                <a:gd name="connsiteY27" fmla="*/ 467006 h 835180"/>
                <a:gd name="connsiteX28" fmla="*/ 226336 w 1062273"/>
                <a:gd name="connsiteY28" fmla="*/ 497184 h 835180"/>
                <a:gd name="connsiteX29" fmla="*/ 232372 w 1062273"/>
                <a:gd name="connsiteY29" fmla="*/ 509256 h 835180"/>
                <a:gd name="connsiteX30" fmla="*/ 241425 w 1062273"/>
                <a:gd name="connsiteY30" fmla="*/ 533398 h 835180"/>
                <a:gd name="connsiteX31" fmla="*/ 250479 w 1062273"/>
                <a:gd name="connsiteY31" fmla="*/ 554523 h 835180"/>
                <a:gd name="connsiteX32" fmla="*/ 262550 w 1062273"/>
                <a:gd name="connsiteY32" fmla="*/ 560559 h 835180"/>
                <a:gd name="connsiteX33" fmla="*/ 289711 w 1062273"/>
                <a:gd name="connsiteY33" fmla="*/ 512273 h 835180"/>
                <a:gd name="connsiteX34" fmla="*/ 295746 w 1062273"/>
                <a:gd name="connsiteY34" fmla="*/ 503220 h 835180"/>
                <a:gd name="connsiteX35" fmla="*/ 298764 w 1062273"/>
                <a:gd name="connsiteY35" fmla="*/ 485113 h 835180"/>
                <a:gd name="connsiteX36" fmla="*/ 292728 w 1062273"/>
                <a:gd name="connsiteY36" fmla="*/ 473042 h 835180"/>
                <a:gd name="connsiteX37" fmla="*/ 301782 w 1062273"/>
                <a:gd name="connsiteY37" fmla="*/ 503220 h 835180"/>
                <a:gd name="connsiteX38" fmla="*/ 310835 w 1062273"/>
                <a:gd name="connsiteY38" fmla="*/ 512273 h 835180"/>
                <a:gd name="connsiteX39" fmla="*/ 319889 w 1062273"/>
                <a:gd name="connsiteY39" fmla="*/ 509256 h 835180"/>
                <a:gd name="connsiteX40" fmla="*/ 331960 w 1062273"/>
                <a:gd name="connsiteY40" fmla="*/ 488131 h 835180"/>
                <a:gd name="connsiteX41" fmla="*/ 344031 w 1062273"/>
                <a:gd name="connsiteY41" fmla="*/ 460971 h 835180"/>
                <a:gd name="connsiteX42" fmla="*/ 359120 w 1062273"/>
                <a:gd name="connsiteY42" fmla="*/ 433810 h 835180"/>
                <a:gd name="connsiteX43" fmla="*/ 365156 w 1062273"/>
                <a:gd name="connsiteY43" fmla="*/ 467006 h 835180"/>
                <a:gd name="connsiteX44" fmla="*/ 374210 w 1062273"/>
                <a:gd name="connsiteY44" fmla="*/ 473042 h 835180"/>
                <a:gd name="connsiteX45" fmla="*/ 389299 w 1062273"/>
                <a:gd name="connsiteY45" fmla="*/ 467006 h 835180"/>
                <a:gd name="connsiteX46" fmla="*/ 398352 w 1062273"/>
                <a:gd name="connsiteY46" fmla="*/ 463988 h 835180"/>
                <a:gd name="connsiteX47" fmla="*/ 401370 w 1062273"/>
                <a:gd name="connsiteY47" fmla="*/ 451917 h 835180"/>
                <a:gd name="connsiteX48" fmla="*/ 407406 w 1062273"/>
                <a:gd name="connsiteY48" fmla="*/ 442864 h 835180"/>
                <a:gd name="connsiteX49" fmla="*/ 410423 w 1062273"/>
                <a:gd name="connsiteY49" fmla="*/ 433810 h 835180"/>
                <a:gd name="connsiteX50" fmla="*/ 425513 w 1062273"/>
                <a:gd name="connsiteY50" fmla="*/ 457953 h 835180"/>
                <a:gd name="connsiteX51" fmla="*/ 440602 w 1062273"/>
                <a:gd name="connsiteY51" fmla="*/ 430792 h 835180"/>
                <a:gd name="connsiteX52" fmla="*/ 452673 w 1062273"/>
                <a:gd name="connsiteY52" fmla="*/ 409668 h 835180"/>
                <a:gd name="connsiteX53" fmla="*/ 470780 w 1062273"/>
                <a:gd name="connsiteY53" fmla="*/ 352329 h 835180"/>
                <a:gd name="connsiteX54" fmla="*/ 485869 w 1062273"/>
                <a:gd name="connsiteY54" fmla="*/ 319133 h 835180"/>
                <a:gd name="connsiteX55" fmla="*/ 497940 w 1062273"/>
                <a:gd name="connsiteY55" fmla="*/ 258776 h 835180"/>
                <a:gd name="connsiteX56" fmla="*/ 500958 w 1062273"/>
                <a:gd name="connsiteY56" fmla="*/ 204456 h 835180"/>
                <a:gd name="connsiteX57" fmla="*/ 506994 w 1062273"/>
                <a:gd name="connsiteY57" fmla="*/ 171260 h 835180"/>
                <a:gd name="connsiteX58" fmla="*/ 513029 w 1062273"/>
                <a:gd name="connsiteY58" fmla="*/ 156171 h 835180"/>
                <a:gd name="connsiteX59" fmla="*/ 513029 w 1062273"/>
                <a:gd name="connsiteY59" fmla="*/ 488131 h 835180"/>
                <a:gd name="connsiteX60" fmla="*/ 525101 w 1062273"/>
                <a:gd name="connsiteY60" fmla="*/ 536416 h 835180"/>
                <a:gd name="connsiteX61" fmla="*/ 531136 w 1062273"/>
                <a:gd name="connsiteY61" fmla="*/ 554523 h 835180"/>
                <a:gd name="connsiteX62" fmla="*/ 534154 w 1062273"/>
                <a:gd name="connsiteY62" fmla="*/ 566594 h 835180"/>
                <a:gd name="connsiteX63" fmla="*/ 543208 w 1062273"/>
                <a:gd name="connsiteY63" fmla="*/ 587719 h 835180"/>
                <a:gd name="connsiteX64" fmla="*/ 558297 w 1062273"/>
                <a:gd name="connsiteY64" fmla="*/ 642040 h 835180"/>
                <a:gd name="connsiteX65" fmla="*/ 555279 w 1062273"/>
                <a:gd name="connsiteY65" fmla="*/ 533398 h 835180"/>
                <a:gd name="connsiteX66" fmla="*/ 552261 w 1062273"/>
                <a:gd name="connsiteY66" fmla="*/ 439846 h 835180"/>
                <a:gd name="connsiteX67" fmla="*/ 549243 w 1062273"/>
                <a:gd name="connsiteY67" fmla="*/ 379489 h 835180"/>
                <a:gd name="connsiteX68" fmla="*/ 543208 w 1062273"/>
                <a:gd name="connsiteY68" fmla="*/ 367418 h 835180"/>
                <a:gd name="connsiteX69" fmla="*/ 540190 w 1062273"/>
                <a:gd name="connsiteY69" fmla="*/ 358365 h 835180"/>
                <a:gd name="connsiteX70" fmla="*/ 540190 w 1062273"/>
                <a:gd name="connsiteY70" fmla="*/ 403632 h 835180"/>
                <a:gd name="connsiteX71" fmla="*/ 555279 w 1062273"/>
                <a:gd name="connsiteY71" fmla="*/ 406650 h 835180"/>
                <a:gd name="connsiteX72" fmla="*/ 573386 w 1062273"/>
                <a:gd name="connsiteY72" fmla="*/ 403632 h 835180"/>
                <a:gd name="connsiteX73" fmla="*/ 582439 w 1062273"/>
                <a:gd name="connsiteY73" fmla="*/ 382507 h 835180"/>
                <a:gd name="connsiteX74" fmla="*/ 573386 w 1062273"/>
                <a:gd name="connsiteY74" fmla="*/ 373454 h 835180"/>
                <a:gd name="connsiteX75" fmla="*/ 579421 w 1062273"/>
                <a:gd name="connsiteY75" fmla="*/ 364400 h 835180"/>
                <a:gd name="connsiteX76" fmla="*/ 627707 w 1062273"/>
                <a:gd name="connsiteY76" fmla="*/ 355347 h 835180"/>
                <a:gd name="connsiteX77" fmla="*/ 666938 w 1062273"/>
                <a:gd name="connsiteY77" fmla="*/ 337240 h 835180"/>
                <a:gd name="connsiteX78" fmla="*/ 790669 w 1062273"/>
                <a:gd name="connsiteY78" fmla="*/ 279901 h 835180"/>
                <a:gd name="connsiteX79" fmla="*/ 854043 w 1062273"/>
                <a:gd name="connsiteY79" fmla="*/ 252741 h 835180"/>
                <a:gd name="connsiteX80" fmla="*/ 941560 w 1062273"/>
                <a:gd name="connsiteY80" fmla="*/ 201438 h 835180"/>
                <a:gd name="connsiteX81" fmla="*/ 977774 w 1062273"/>
                <a:gd name="connsiteY81" fmla="*/ 180313 h 835180"/>
                <a:gd name="connsiteX82" fmla="*/ 1029077 w 1062273"/>
                <a:gd name="connsiteY82" fmla="*/ 153153 h 835180"/>
                <a:gd name="connsiteX83" fmla="*/ 1062273 w 1062273"/>
                <a:gd name="connsiteY83" fmla="*/ 119957 h 835180"/>
                <a:gd name="connsiteX84" fmla="*/ 1059255 w 1062273"/>
                <a:gd name="connsiteY84" fmla="*/ 110903 h 835180"/>
                <a:gd name="connsiteX85" fmla="*/ 1038130 w 1062273"/>
                <a:gd name="connsiteY85" fmla="*/ 116939 h 835180"/>
                <a:gd name="connsiteX86" fmla="*/ 1026059 w 1062273"/>
                <a:gd name="connsiteY86" fmla="*/ 132028 h 835180"/>
                <a:gd name="connsiteX87" fmla="*/ 1001916 w 1062273"/>
                <a:gd name="connsiteY87" fmla="*/ 159188 h 835180"/>
                <a:gd name="connsiteX88" fmla="*/ 935524 w 1062273"/>
                <a:gd name="connsiteY88" fmla="*/ 279901 h 835180"/>
                <a:gd name="connsiteX89" fmla="*/ 896293 w 1062273"/>
                <a:gd name="connsiteY89" fmla="*/ 346293 h 835180"/>
                <a:gd name="connsiteX90" fmla="*/ 844990 w 1062273"/>
                <a:gd name="connsiteY90" fmla="*/ 470024 h 835180"/>
                <a:gd name="connsiteX91" fmla="*/ 820847 w 1062273"/>
                <a:gd name="connsiteY91" fmla="*/ 518309 h 835180"/>
                <a:gd name="connsiteX92" fmla="*/ 820847 w 1062273"/>
                <a:gd name="connsiteY92" fmla="*/ 623933 h 835180"/>
                <a:gd name="connsiteX93" fmla="*/ 826883 w 1062273"/>
                <a:gd name="connsiteY93" fmla="*/ 636004 h 835180"/>
                <a:gd name="connsiteX94" fmla="*/ 817829 w 1062273"/>
                <a:gd name="connsiteY94" fmla="*/ 642040 h 835180"/>
                <a:gd name="connsiteX95" fmla="*/ 751437 w 1062273"/>
                <a:gd name="connsiteY95" fmla="*/ 648075 h 835180"/>
                <a:gd name="connsiteX96" fmla="*/ 703152 w 1062273"/>
                <a:gd name="connsiteY96" fmla="*/ 660147 h 835180"/>
                <a:gd name="connsiteX97" fmla="*/ 467762 w 1062273"/>
                <a:gd name="connsiteY97" fmla="*/ 678254 h 835180"/>
                <a:gd name="connsiteX98" fmla="*/ 380245 w 1062273"/>
                <a:gd name="connsiteY98" fmla="*/ 705414 h 835180"/>
                <a:gd name="connsiteX99" fmla="*/ 347049 w 1062273"/>
                <a:gd name="connsiteY99" fmla="*/ 714468 h 835180"/>
                <a:gd name="connsiteX100" fmla="*/ 331960 w 1062273"/>
                <a:gd name="connsiteY100" fmla="*/ 720503 h 835180"/>
                <a:gd name="connsiteX101" fmla="*/ 368174 w 1062273"/>
                <a:gd name="connsiteY101" fmla="*/ 714468 h 835180"/>
                <a:gd name="connsiteX0" fmla="*/ 0 w 1062273"/>
                <a:gd name="connsiteY0" fmla="*/ 523773 h 858751"/>
                <a:gd name="connsiteX1" fmla="*/ 87516 w 1062273"/>
                <a:gd name="connsiteY1" fmla="*/ 463417 h 858751"/>
                <a:gd name="connsiteX2" fmla="*/ 138819 w 1062273"/>
                <a:gd name="connsiteY2" fmla="*/ 381936 h 858751"/>
                <a:gd name="connsiteX3" fmla="*/ 162962 w 1062273"/>
                <a:gd name="connsiteY3" fmla="*/ 333650 h 858751"/>
                <a:gd name="connsiteX4" fmla="*/ 178051 w 1062273"/>
                <a:gd name="connsiteY4" fmla="*/ 303472 h 858751"/>
                <a:gd name="connsiteX5" fmla="*/ 146972 w 1062273"/>
                <a:gd name="connsiteY5" fmla="*/ 31796 h 858751"/>
                <a:gd name="connsiteX6" fmla="*/ 193140 w 1062273"/>
                <a:gd name="connsiteY6" fmla="*/ 321579 h 858751"/>
                <a:gd name="connsiteX7" fmla="*/ 199176 w 1062273"/>
                <a:gd name="connsiteY7" fmla="*/ 363829 h 858751"/>
                <a:gd name="connsiteX8" fmla="*/ 202194 w 1062273"/>
                <a:gd name="connsiteY8" fmla="*/ 421167 h 858751"/>
                <a:gd name="connsiteX9" fmla="*/ 205212 w 1062273"/>
                <a:gd name="connsiteY9" fmla="*/ 451345 h 858751"/>
                <a:gd name="connsiteX10" fmla="*/ 208229 w 1062273"/>
                <a:gd name="connsiteY10" fmla="*/ 544898 h 858751"/>
                <a:gd name="connsiteX11" fmla="*/ 199176 w 1062273"/>
                <a:gd name="connsiteY11" fmla="*/ 674664 h 858751"/>
                <a:gd name="connsiteX12" fmla="*/ 196158 w 1062273"/>
                <a:gd name="connsiteY12" fmla="*/ 695789 h 858751"/>
                <a:gd name="connsiteX13" fmla="*/ 184087 w 1062273"/>
                <a:gd name="connsiteY13" fmla="*/ 741056 h 858751"/>
                <a:gd name="connsiteX14" fmla="*/ 181069 w 1062273"/>
                <a:gd name="connsiteY14" fmla="*/ 756145 h 858751"/>
                <a:gd name="connsiteX15" fmla="*/ 168998 w 1062273"/>
                <a:gd name="connsiteY15" fmla="*/ 786324 h 858751"/>
                <a:gd name="connsiteX16" fmla="*/ 165980 w 1062273"/>
                <a:gd name="connsiteY16" fmla="*/ 807448 h 858751"/>
                <a:gd name="connsiteX17" fmla="*/ 162962 w 1062273"/>
                <a:gd name="connsiteY17" fmla="*/ 831591 h 858751"/>
                <a:gd name="connsiteX18" fmla="*/ 156926 w 1062273"/>
                <a:gd name="connsiteY18" fmla="*/ 858751 h 858751"/>
                <a:gd name="connsiteX19" fmla="*/ 159944 w 1062273"/>
                <a:gd name="connsiteY19" fmla="*/ 692771 h 858751"/>
                <a:gd name="connsiteX20" fmla="*/ 172016 w 1062273"/>
                <a:gd name="connsiteY20" fmla="*/ 647504 h 858751"/>
                <a:gd name="connsiteX21" fmla="*/ 178051 w 1062273"/>
                <a:gd name="connsiteY21" fmla="*/ 626379 h 858751"/>
                <a:gd name="connsiteX22" fmla="*/ 181069 w 1062273"/>
                <a:gd name="connsiteY22" fmla="*/ 602237 h 858751"/>
                <a:gd name="connsiteX23" fmla="*/ 184087 w 1062273"/>
                <a:gd name="connsiteY23" fmla="*/ 553951 h 858751"/>
                <a:gd name="connsiteX24" fmla="*/ 193140 w 1062273"/>
                <a:gd name="connsiteY24" fmla="*/ 514720 h 858751"/>
                <a:gd name="connsiteX25" fmla="*/ 199176 w 1062273"/>
                <a:gd name="connsiteY25" fmla="*/ 493595 h 858751"/>
                <a:gd name="connsiteX26" fmla="*/ 205212 w 1062273"/>
                <a:gd name="connsiteY26" fmla="*/ 484542 h 858751"/>
                <a:gd name="connsiteX27" fmla="*/ 214265 w 1062273"/>
                <a:gd name="connsiteY27" fmla="*/ 490577 h 858751"/>
                <a:gd name="connsiteX28" fmla="*/ 226336 w 1062273"/>
                <a:gd name="connsiteY28" fmla="*/ 520755 h 858751"/>
                <a:gd name="connsiteX29" fmla="*/ 232372 w 1062273"/>
                <a:gd name="connsiteY29" fmla="*/ 532827 h 858751"/>
                <a:gd name="connsiteX30" fmla="*/ 241425 w 1062273"/>
                <a:gd name="connsiteY30" fmla="*/ 556969 h 858751"/>
                <a:gd name="connsiteX31" fmla="*/ 250479 w 1062273"/>
                <a:gd name="connsiteY31" fmla="*/ 578094 h 858751"/>
                <a:gd name="connsiteX32" fmla="*/ 262550 w 1062273"/>
                <a:gd name="connsiteY32" fmla="*/ 584130 h 858751"/>
                <a:gd name="connsiteX33" fmla="*/ 289711 w 1062273"/>
                <a:gd name="connsiteY33" fmla="*/ 535844 h 858751"/>
                <a:gd name="connsiteX34" fmla="*/ 295746 w 1062273"/>
                <a:gd name="connsiteY34" fmla="*/ 526791 h 858751"/>
                <a:gd name="connsiteX35" fmla="*/ 298764 w 1062273"/>
                <a:gd name="connsiteY35" fmla="*/ 508684 h 858751"/>
                <a:gd name="connsiteX36" fmla="*/ 292728 w 1062273"/>
                <a:gd name="connsiteY36" fmla="*/ 496613 h 858751"/>
                <a:gd name="connsiteX37" fmla="*/ 301782 w 1062273"/>
                <a:gd name="connsiteY37" fmla="*/ 526791 h 858751"/>
                <a:gd name="connsiteX38" fmla="*/ 310835 w 1062273"/>
                <a:gd name="connsiteY38" fmla="*/ 535844 h 858751"/>
                <a:gd name="connsiteX39" fmla="*/ 319889 w 1062273"/>
                <a:gd name="connsiteY39" fmla="*/ 532827 h 858751"/>
                <a:gd name="connsiteX40" fmla="*/ 331960 w 1062273"/>
                <a:gd name="connsiteY40" fmla="*/ 511702 h 858751"/>
                <a:gd name="connsiteX41" fmla="*/ 344031 w 1062273"/>
                <a:gd name="connsiteY41" fmla="*/ 484542 h 858751"/>
                <a:gd name="connsiteX42" fmla="*/ 359120 w 1062273"/>
                <a:gd name="connsiteY42" fmla="*/ 457381 h 858751"/>
                <a:gd name="connsiteX43" fmla="*/ 365156 w 1062273"/>
                <a:gd name="connsiteY43" fmla="*/ 490577 h 858751"/>
                <a:gd name="connsiteX44" fmla="*/ 374210 w 1062273"/>
                <a:gd name="connsiteY44" fmla="*/ 496613 h 858751"/>
                <a:gd name="connsiteX45" fmla="*/ 389299 w 1062273"/>
                <a:gd name="connsiteY45" fmla="*/ 490577 h 858751"/>
                <a:gd name="connsiteX46" fmla="*/ 398352 w 1062273"/>
                <a:gd name="connsiteY46" fmla="*/ 487559 h 858751"/>
                <a:gd name="connsiteX47" fmla="*/ 401370 w 1062273"/>
                <a:gd name="connsiteY47" fmla="*/ 475488 h 858751"/>
                <a:gd name="connsiteX48" fmla="*/ 407406 w 1062273"/>
                <a:gd name="connsiteY48" fmla="*/ 466435 h 858751"/>
                <a:gd name="connsiteX49" fmla="*/ 410423 w 1062273"/>
                <a:gd name="connsiteY49" fmla="*/ 457381 h 858751"/>
                <a:gd name="connsiteX50" fmla="*/ 425513 w 1062273"/>
                <a:gd name="connsiteY50" fmla="*/ 481524 h 858751"/>
                <a:gd name="connsiteX51" fmla="*/ 440602 w 1062273"/>
                <a:gd name="connsiteY51" fmla="*/ 454363 h 858751"/>
                <a:gd name="connsiteX52" fmla="*/ 452673 w 1062273"/>
                <a:gd name="connsiteY52" fmla="*/ 433239 h 858751"/>
                <a:gd name="connsiteX53" fmla="*/ 470780 w 1062273"/>
                <a:gd name="connsiteY53" fmla="*/ 375900 h 858751"/>
                <a:gd name="connsiteX54" fmla="*/ 485869 w 1062273"/>
                <a:gd name="connsiteY54" fmla="*/ 342704 h 858751"/>
                <a:gd name="connsiteX55" fmla="*/ 497940 w 1062273"/>
                <a:gd name="connsiteY55" fmla="*/ 282347 h 858751"/>
                <a:gd name="connsiteX56" fmla="*/ 500958 w 1062273"/>
                <a:gd name="connsiteY56" fmla="*/ 228027 h 858751"/>
                <a:gd name="connsiteX57" fmla="*/ 506994 w 1062273"/>
                <a:gd name="connsiteY57" fmla="*/ 194831 h 858751"/>
                <a:gd name="connsiteX58" fmla="*/ 513029 w 1062273"/>
                <a:gd name="connsiteY58" fmla="*/ 179742 h 858751"/>
                <a:gd name="connsiteX59" fmla="*/ 513029 w 1062273"/>
                <a:gd name="connsiteY59" fmla="*/ 511702 h 858751"/>
                <a:gd name="connsiteX60" fmla="*/ 525101 w 1062273"/>
                <a:gd name="connsiteY60" fmla="*/ 559987 h 858751"/>
                <a:gd name="connsiteX61" fmla="*/ 531136 w 1062273"/>
                <a:gd name="connsiteY61" fmla="*/ 578094 h 858751"/>
                <a:gd name="connsiteX62" fmla="*/ 534154 w 1062273"/>
                <a:gd name="connsiteY62" fmla="*/ 590165 h 858751"/>
                <a:gd name="connsiteX63" fmla="*/ 543208 w 1062273"/>
                <a:gd name="connsiteY63" fmla="*/ 611290 h 858751"/>
                <a:gd name="connsiteX64" fmla="*/ 558297 w 1062273"/>
                <a:gd name="connsiteY64" fmla="*/ 665611 h 858751"/>
                <a:gd name="connsiteX65" fmla="*/ 555279 w 1062273"/>
                <a:gd name="connsiteY65" fmla="*/ 556969 h 858751"/>
                <a:gd name="connsiteX66" fmla="*/ 552261 w 1062273"/>
                <a:gd name="connsiteY66" fmla="*/ 463417 h 858751"/>
                <a:gd name="connsiteX67" fmla="*/ 549243 w 1062273"/>
                <a:gd name="connsiteY67" fmla="*/ 403060 h 858751"/>
                <a:gd name="connsiteX68" fmla="*/ 543208 w 1062273"/>
                <a:gd name="connsiteY68" fmla="*/ 390989 h 858751"/>
                <a:gd name="connsiteX69" fmla="*/ 540190 w 1062273"/>
                <a:gd name="connsiteY69" fmla="*/ 381936 h 858751"/>
                <a:gd name="connsiteX70" fmla="*/ 540190 w 1062273"/>
                <a:gd name="connsiteY70" fmla="*/ 427203 h 858751"/>
                <a:gd name="connsiteX71" fmla="*/ 555279 w 1062273"/>
                <a:gd name="connsiteY71" fmla="*/ 430221 h 858751"/>
                <a:gd name="connsiteX72" fmla="*/ 573386 w 1062273"/>
                <a:gd name="connsiteY72" fmla="*/ 427203 h 858751"/>
                <a:gd name="connsiteX73" fmla="*/ 582439 w 1062273"/>
                <a:gd name="connsiteY73" fmla="*/ 406078 h 858751"/>
                <a:gd name="connsiteX74" fmla="*/ 573386 w 1062273"/>
                <a:gd name="connsiteY74" fmla="*/ 397025 h 858751"/>
                <a:gd name="connsiteX75" fmla="*/ 579421 w 1062273"/>
                <a:gd name="connsiteY75" fmla="*/ 387971 h 858751"/>
                <a:gd name="connsiteX76" fmla="*/ 627707 w 1062273"/>
                <a:gd name="connsiteY76" fmla="*/ 378918 h 858751"/>
                <a:gd name="connsiteX77" fmla="*/ 666938 w 1062273"/>
                <a:gd name="connsiteY77" fmla="*/ 360811 h 858751"/>
                <a:gd name="connsiteX78" fmla="*/ 790669 w 1062273"/>
                <a:gd name="connsiteY78" fmla="*/ 303472 h 858751"/>
                <a:gd name="connsiteX79" fmla="*/ 854043 w 1062273"/>
                <a:gd name="connsiteY79" fmla="*/ 276312 h 858751"/>
                <a:gd name="connsiteX80" fmla="*/ 941560 w 1062273"/>
                <a:gd name="connsiteY80" fmla="*/ 225009 h 858751"/>
                <a:gd name="connsiteX81" fmla="*/ 977774 w 1062273"/>
                <a:gd name="connsiteY81" fmla="*/ 203884 h 858751"/>
                <a:gd name="connsiteX82" fmla="*/ 1029077 w 1062273"/>
                <a:gd name="connsiteY82" fmla="*/ 176724 h 858751"/>
                <a:gd name="connsiteX83" fmla="*/ 1062273 w 1062273"/>
                <a:gd name="connsiteY83" fmla="*/ 143528 h 858751"/>
                <a:gd name="connsiteX84" fmla="*/ 1059255 w 1062273"/>
                <a:gd name="connsiteY84" fmla="*/ 134474 h 858751"/>
                <a:gd name="connsiteX85" fmla="*/ 1038130 w 1062273"/>
                <a:gd name="connsiteY85" fmla="*/ 140510 h 858751"/>
                <a:gd name="connsiteX86" fmla="*/ 1026059 w 1062273"/>
                <a:gd name="connsiteY86" fmla="*/ 155599 h 858751"/>
                <a:gd name="connsiteX87" fmla="*/ 1001916 w 1062273"/>
                <a:gd name="connsiteY87" fmla="*/ 182759 h 858751"/>
                <a:gd name="connsiteX88" fmla="*/ 935524 w 1062273"/>
                <a:gd name="connsiteY88" fmla="*/ 303472 h 858751"/>
                <a:gd name="connsiteX89" fmla="*/ 896293 w 1062273"/>
                <a:gd name="connsiteY89" fmla="*/ 369864 h 858751"/>
                <a:gd name="connsiteX90" fmla="*/ 844990 w 1062273"/>
                <a:gd name="connsiteY90" fmla="*/ 493595 h 858751"/>
                <a:gd name="connsiteX91" fmla="*/ 820847 w 1062273"/>
                <a:gd name="connsiteY91" fmla="*/ 541880 h 858751"/>
                <a:gd name="connsiteX92" fmla="*/ 820847 w 1062273"/>
                <a:gd name="connsiteY92" fmla="*/ 647504 h 858751"/>
                <a:gd name="connsiteX93" fmla="*/ 826883 w 1062273"/>
                <a:gd name="connsiteY93" fmla="*/ 659575 h 858751"/>
                <a:gd name="connsiteX94" fmla="*/ 817829 w 1062273"/>
                <a:gd name="connsiteY94" fmla="*/ 665611 h 858751"/>
                <a:gd name="connsiteX95" fmla="*/ 751437 w 1062273"/>
                <a:gd name="connsiteY95" fmla="*/ 671646 h 858751"/>
                <a:gd name="connsiteX96" fmla="*/ 703152 w 1062273"/>
                <a:gd name="connsiteY96" fmla="*/ 683718 h 858751"/>
                <a:gd name="connsiteX97" fmla="*/ 467762 w 1062273"/>
                <a:gd name="connsiteY97" fmla="*/ 701825 h 858751"/>
                <a:gd name="connsiteX98" fmla="*/ 380245 w 1062273"/>
                <a:gd name="connsiteY98" fmla="*/ 728985 h 858751"/>
                <a:gd name="connsiteX99" fmla="*/ 347049 w 1062273"/>
                <a:gd name="connsiteY99" fmla="*/ 738039 h 858751"/>
                <a:gd name="connsiteX100" fmla="*/ 331960 w 1062273"/>
                <a:gd name="connsiteY100" fmla="*/ 744074 h 858751"/>
                <a:gd name="connsiteX101" fmla="*/ 368174 w 1062273"/>
                <a:gd name="connsiteY101" fmla="*/ 738039 h 858751"/>
                <a:gd name="connsiteX0" fmla="*/ 0 w 1062273"/>
                <a:gd name="connsiteY0" fmla="*/ 527098 h 862076"/>
                <a:gd name="connsiteX1" fmla="*/ 87516 w 1062273"/>
                <a:gd name="connsiteY1" fmla="*/ 466742 h 862076"/>
                <a:gd name="connsiteX2" fmla="*/ 138819 w 1062273"/>
                <a:gd name="connsiteY2" fmla="*/ 385261 h 862076"/>
                <a:gd name="connsiteX3" fmla="*/ 162962 w 1062273"/>
                <a:gd name="connsiteY3" fmla="*/ 336975 h 862076"/>
                <a:gd name="connsiteX4" fmla="*/ 178051 w 1062273"/>
                <a:gd name="connsiteY4" fmla="*/ 306797 h 862076"/>
                <a:gd name="connsiteX5" fmla="*/ 146972 w 1062273"/>
                <a:gd name="connsiteY5" fmla="*/ 35121 h 862076"/>
                <a:gd name="connsiteX6" fmla="*/ 193140 w 1062273"/>
                <a:gd name="connsiteY6" fmla="*/ 324904 h 862076"/>
                <a:gd name="connsiteX7" fmla="*/ 199176 w 1062273"/>
                <a:gd name="connsiteY7" fmla="*/ 367154 h 862076"/>
                <a:gd name="connsiteX8" fmla="*/ 202194 w 1062273"/>
                <a:gd name="connsiteY8" fmla="*/ 424492 h 862076"/>
                <a:gd name="connsiteX9" fmla="*/ 205212 w 1062273"/>
                <a:gd name="connsiteY9" fmla="*/ 454670 h 862076"/>
                <a:gd name="connsiteX10" fmla="*/ 208229 w 1062273"/>
                <a:gd name="connsiteY10" fmla="*/ 548223 h 862076"/>
                <a:gd name="connsiteX11" fmla="*/ 199176 w 1062273"/>
                <a:gd name="connsiteY11" fmla="*/ 677989 h 862076"/>
                <a:gd name="connsiteX12" fmla="*/ 196158 w 1062273"/>
                <a:gd name="connsiteY12" fmla="*/ 699114 h 862076"/>
                <a:gd name="connsiteX13" fmla="*/ 184087 w 1062273"/>
                <a:gd name="connsiteY13" fmla="*/ 744381 h 862076"/>
                <a:gd name="connsiteX14" fmla="*/ 181069 w 1062273"/>
                <a:gd name="connsiteY14" fmla="*/ 759470 h 862076"/>
                <a:gd name="connsiteX15" fmla="*/ 168998 w 1062273"/>
                <a:gd name="connsiteY15" fmla="*/ 789649 h 862076"/>
                <a:gd name="connsiteX16" fmla="*/ 165980 w 1062273"/>
                <a:gd name="connsiteY16" fmla="*/ 810773 h 862076"/>
                <a:gd name="connsiteX17" fmla="*/ 162962 w 1062273"/>
                <a:gd name="connsiteY17" fmla="*/ 834916 h 862076"/>
                <a:gd name="connsiteX18" fmla="*/ 156926 w 1062273"/>
                <a:gd name="connsiteY18" fmla="*/ 862076 h 862076"/>
                <a:gd name="connsiteX19" fmla="*/ 159944 w 1062273"/>
                <a:gd name="connsiteY19" fmla="*/ 696096 h 862076"/>
                <a:gd name="connsiteX20" fmla="*/ 172016 w 1062273"/>
                <a:gd name="connsiteY20" fmla="*/ 650829 h 862076"/>
                <a:gd name="connsiteX21" fmla="*/ 178051 w 1062273"/>
                <a:gd name="connsiteY21" fmla="*/ 629704 h 862076"/>
                <a:gd name="connsiteX22" fmla="*/ 181069 w 1062273"/>
                <a:gd name="connsiteY22" fmla="*/ 605562 h 862076"/>
                <a:gd name="connsiteX23" fmla="*/ 184087 w 1062273"/>
                <a:gd name="connsiteY23" fmla="*/ 557276 h 862076"/>
                <a:gd name="connsiteX24" fmla="*/ 193140 w 1062273"/>
                <a:gd name="connsiteY24" fmla="*/ 518045 h 862076"/>
                <a:gd name="connsiteX25" fmla="*/ 199176 w 1062273"/>
                <a:gd name="connsiteY25" fmla="*/ 496920 h 862076"/>
                <a:gd name="connsiteX26" fmla="*/ 205212 w 1062273"/>
                <a:gd name="connsiteY26" fmla="*/ 487867 h 862076"/>
                <a:gd name="connsiteX27" fmla="*/ 214265 w 1062273"/>
                <a:gd name="connsiteY27" fmla="*/ 493902 h 862076"/>
                <a:gd name="connsiteX28" fmla="*/ 226336 w 1062273"/>
                <a:gd name="connsiteY28" fmla="*/ 524080 h 862076"/>
                <a:gd name="connsiteX29" fmla="*/ 232372 w 1062273"/>
                <a:gd name="connsiteY29" fmla="*/ 536152 h 862076"/>
                <a:gd name="connsiteX30" fmla="*/ 241425 w 1062273"/>
                <a:gd name="connsiteY30" fmla="*/ 560294 h 862076"/>
                <a:gd name="connsiteX31" fmla="*/ 250479 w 1062273"/>
                <a:gd name="connsiteY31" fmla="*/ 581419 h 862076"/>
                <a:gd name="connsiteX32" fmla="*/ 262550 w 1062273"/>
                <a:gd name="connsiteY32" fmla="*/ 587455 h 862076"/>
                <a:gd name="connsiteX33" fmla="*/ 289711 w 1062273"/>
                <a:gd name="connsiteY33" fmla="*/ 539169 h 862076"/>
                <a:gd name="connsiteX34" fmla="*/ 295746 w 1062273"/>
                <a:gd name="connsiteY34" fmla="*/ 530116 h 862076"/>
                <a:gd name="connsiteX35" fmla="*/ 298764 w 1062273"/>
                <a:gd name="connsiteY35" fmla="*/ 512009 h 862076"/>
                <a:gd name="connsiteX36" fmla="*/ 292728 w 1062273"/>
                <a:gd name="connsiteY36" fmla="*/ 499938 h 862076"/>
                <a:gd name="connsiteX37" fmla="*/ 301782 w 1062273"/>
                <a:gd name="connsiteY37" fmla="*/ 530116 h 862076"/>
                <a:gd name="connsiteX38" fmla="*/ 310835 w 1062273"/>
                <a:gd name="connsiteY38" fmla="*/ 539169 h 862076"/>
                <a:gd name="connsiteX39" fmla="*/ 319889 w 1062273"/>
                <a:gd name="connsiteY39" fmla="*/ 536152 h 862076"/>
                <a:gd name="connsiteX40" fmla="*/ 331960 w 1062273"/>
                <a:gd name="connsiteY40" fmla="*/ 515027 h 862076"/>
                <a:gd name="connsiteX41" fmla="*/ 344031 w 1062273"/>
                <a:gd name="connsiteY41" fmla="*/ 487867 h 862076"/>
                <a:gd name="connsiteX42" fmla="*/ 359120 w 1062273"/>
                <a:gd name="connsiteY42" fmla="*/ 460706 h 862076"/>
                <a:gd name="connsiteX43" fmla="*/ 365156 w 1062273"/>
                <a:gd name="connsiteY43" fmla="*/ 493902 h 862076"/>
                <a:gd name="connsiteX44" fmla="*/ 374210 w 1062273"/>
                <a:gd name="connsiteY44" fmla="*/ 499938 h 862076"/>
                <a:gd name="connsiteX45" fmla="*/ 389299 w 1062273"/>
                <a:gd name="connsiteY45" fmla="*/ 493902 h 862076"/>
                <a:gd name="connsiteX46" fmla="*/ 398352 w 1062273"/>
                <a:gd name="connsiteY46" fmla="*/ 490884 h 862076"/>
                <a:gd name="connsiteX47" fmla="*/ 401370 w 1062273"/>
                <a:gd name="connsiteY47" fmla="*/ 478813 h 862076"/>
                <a:gd name="connsiteX48" fmla="*/ 407406 w 1062273"/>
                <a:gd name="connsiteY48" fmla="*/ 469760 h 862076"/>
                <a:gd name="connsiteX49" fmla="*/ 410423 w 1062273"/>
                <a:gd name="connsiteY49" fmla="*/ 460706 h 862076"/>
                <a:gd name="connsiteX50" fmla="*/ 425513 w 1062273"/>
                <a:gd name="connsiteY50" fmla="*/ 484849 h 862076"/>
                <a:gd name="connsiteX51" fmla="*/ 440602 w 1062273"/>
                <a:gd name="connsiteY51" fmla="*/ 457688 h 862076"/>
                <a:gd name="connsiteX52" fmla="*/ 452673 w 1062273"/>
                <a:gd name="connsiteY52" fmla="*/ 436564 h 862076"/>
                <a:gd name="connsiteX53" fmla="*/ 470780 w 1062273"/>
                <a:gd name="connsiteY53" fmla="*/ 379225 h 862076"/>
                <a:gd name="connsiteX54" fmla="*/ 485869 w 1062273"/>
                <a:gd name="connsiteY54" fmla="*/ 346029 h 862076"/>
                <a:gd name="connsiteX55" fmla="*/ 497940 w 1062273"/>
                <a:gd name="connsiteY55" fmla="*/ 285672 h 862076"/>
                <a:gd name="connsiteX56" fmla="*/ 500958 w 1062273"/>
                <a:gd name="connsiteY56" fmla="*/ 231352 h 862076"/>
                <a:gd name="connsiteX57" fmla="*/ 506994 w 1062273"/>
                <a:gd name="connsiteY57" fmla="*/ 198156 h 862076"/>
                <a:gd name="connsiteX58" fmla="*/ 513029 w 1062273"/>
                <a:gd name="connsiteY58" fmla="*/ 183067 h 862076"/>
                <a:gd name="connsiteX59" fmla="*/ 513029 w 1062273"/>
                <a:gd name="connsiteY59" fmla="*/ 515027 h 862076"/>
                <a:gd name="connsiteX60" fmla="*/ 525101 w 1062273"/>
                <a:gd name="connsiteY60" fmla="*/ 563312 h 862076"/>
                <a:gd name="connsiteX61" fmla="*/ 531136 w 1062273"/>
                <a:gd name="connsiteY61" fmla="*/ 581419 h 862076"/>
                <a:gd name="connsiteX62" fmla="*/ 534154 w 1062273"/>
                <a:gd name="connsiteY62" fmla="*/ 593490 h 862076"/>
                <a:gd name="connsiteX63" fmla="*/ 543208 w 1062273"/>
                <a:gd name="connsiteY63" fmla="*/ 614615 h 862076"/>
                <a:gd name="connsiteX64" fmla="*/ 558297 w 1062273"/>
                <a:gd name="connsiteY64" fmla="*/ 668936 h 862076"/>
                <a:gd name="connsiteX65" fmla="*/ 555279 w 1062273"/>
                <a:gd name="connsiteY65" fmla="*/ 560294 h 862076"/>
                <a:gd name="connsiteX66" fmla="*/ 552261 w 1062273"/>
                <a:gd name="connsiteY66" fmla="*/ 466742 h 862076"/>
                <a:gd name="connsiteX67" fmla="*/ 549243 w 1062273"/>
                <a:gd name="connsiteY67" fmla="*/ 406385 h 862076"/>
                <a:gd name="connsiteX68" fmla="*/ 543208 w 1062273"/>
                <a:gd name="connsiteY68" fmla="*/ 394314 h 862076"/>
                <a:gd name="connsiteX69" fmla="*/ 540190 w 1062273"/>
                <a:gd name="connsiteY69" fmla="*/ 385261 h 862076"/>
                <a:gd name="connsiteX70" fmla="*/ 540190 w 1062273"/>
                <a:gd name="connsiteY70" fmla="*/ 430528 h 862076"/>
                <a:gd name="connsiteX71" fmla="*/ 555279 w 1062273"/>
                <a:gd name="connsiteY71" fmla="*/ 433546 h 862076"/>
                <a:gd name="connsiteX72" fmla="*/ 573386 w 1062273"/>
                <a:gd name="connsiteY72" fmla="*/ 430528 h 862076"/>
                <a:gd name="connsiteX73" fmla="*/ 582439 w 1062273"/>
                <a:gd name="connsiteY73" fmla="*/ 409403 h 862076"/>
                <a:gd name="connsiteX74" fmla="*/ 573386 w 1062273"/>
                <a:gd name="connsiteY74" fmla="*/ 400350 h 862076"/>
                <a:gd name="connsiteX75" fmla="*/ 579421 w 1062273"/>
                <a:gd name="connsiteY75" fmla="*/ 391296 h 862076"/>
                <a:gd name="connsiteX76" fmla="*/ 627707 w 1062273"/>
                <a:gd name="connsiteY76" fmla="*/ 382243 h 862076"/>
                <a:gd name="connsiteX77" fmla="*/ 666938 w 1062273"/>
                <a:gd name="connsiteY77" fmla="*/ 364136 h 862076"/>
                <a:gd name="connsiteX78" fmla="*/ 790669 w 1062273"/>
                <a:gd name="connsiteY78" fmla="*/ 306797 h 862076"/>
                <a:gd name="connsiteX79" fmla="*/ 854043 w 1062273"/>
                <a:gd name="connsiteY79" fmla="*/ 279637 h 862076"/>
                <a:gd name="connsiteX80" fmla="*/ 941560 w 1062273"/>
                <a:gd name="connsiteY80" fmla="*/ 228334 h 862076"/>
                <a:gd name="connsiteX81" fmla="*/ 977774 w 1062273"/>
                <a:gd name="connsiteY81" fmla="*/ 207209 h 862076"/>
                <a:gd name="connsiteX82" fmla="*/ 1029077 w 1062273"/>
                <a:gd name="connsiteY82" fmla="*/ 180049 h 862076"/>
                <a:gd name="connsiteX83" fmla="*/ 1062273 w 1062273"/>
                <a:gd name="connsiteY83" fmla="*/ 146853 h 862076"/>
                <a:gd name="connsiteX84" fmla="*/ 1059255 w 1062273"/>
                <a:gd name="connsiteY84" fmla="*/ 137799 h 862076"/>
                <a:gd name="connsiteX85" fmla="*/ 1038130 w 1062273"/>
                <a:gd name="connsiteY85" fmla="*/ 143835 h 862076"/>
                <a:gd name="connsiteX86" fmla="*/ 1026059 w 1062273"/>
                <a:gd name="connsiteY86" fmla="*/ 158924 h 862076"/>
                <a:gd name="connsiteX87" fmla="*/ 1001916 w 1062273"/>
                <a:gd name="connsiteY87" fmla="*/ 186084 h 862076"/>
                <a:gd name="connsiteX88" fmla="*/ 935524 w 1062273"/>
                <a:gd name="connsiteY88" fmla="*/ 306797 h 862076"/>
                <a:gd name="connsiteX89" fmla="*/ 896293 w 1062273"/>
                <a:gd name="connsiteY89" fmla="*/ 373189 h 862076"/>
                <a:gd name="connsiteX90" fmla="*/ 844990 w 1062273"/>
                <a:gd name="connsiteY90" fmla="*/ 496920 h 862076"/>
                <a:gd name="connsiteX91" fmla="*/ 820847 w 1062273"/>
                <a:gd name="connsiteY91" fmla="*/ 545205 h 862076"/>
                <a:gd name="connsiteX92" fmla="*/ 820847 w 1062273"/>
                <a:gd name="connsiteY92" fmla="*/ 650829 h 862076"/>
                <a:gd name="connsiteX93" fmla="*/ 826883 w 1062273"/>
                <a:gd name="connsiteY93" fmla="*/ 662900 h 862076"/>
                <a:gd name="connsiteX94" fmla="*/ 817829 w 1062273"/>
                <a:gd name="connsiteY94" fmla="*/ 668936 h 862076"/>
                <a:gd name="connsiteX95" fmla="*/ 751437 w 1062273"/>
                <a:gd name="connsiteY95" fmla="*/ 674971 h 862076"/>
                <a:gd name="connsiteX96" fmla="*/ 703152 w 1062273"/>
                <a:gd name="connsiteY96" fmla="*/ 687043 h 862076"/>
                <a:gd name="connsiteX97" fmla="*/ 467762 w 1062273"/>
                <a:gd name="connsiteY97" fmla="*/ 705150 h 862076"/>
                <a:gd name="connsiteX98" fmla="*/ 380245 w 1062273"/>
                <a:gd name="connsiteY98" fmla="*/ 732310 h 862076"/>
                <a:gd name="connsiteX99" fmla="*/ 347049 w 1062273"/>
                <a:gd name="connsiteY99" fmla="*/ 741364 h 862076"/>
                <a:gd name="connsiteX100" fmla="*/ 331960 w 1062273"/>
                <a:gd name="connsiteY100" fmla="*/ 747399 h 862076"/>
                <a:gd name="connsiteX101" fmla="*/ 368174 w 1062273"/>
                <a:gd name="connsiteY101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84087 w 1062273"/>
                <a:gd name="connsiteY12" fmla="*/ 744381 h 862076"/>
                <a:gd name="connsiteX13" fmla="*/ 181069 w 1062273"/>
                <a:gd name="connsiteY13" fmla="*/ 759470 h 862076"/>
                <a:gd name="connsiteX14" fmla="*/ 168998 w 1062273"/>
                <a:gd name="connsiteY14" fmla="*/ 789649 h 862076"/>
                <a:gd name="connsiteX15" fmla="*/ 165980 w 1062273"/>
                <a:gd name="connsiteY15" fmla="*/ 810773 h 862076"/>
                <a:gd name="connsiteX16" fmla="*/ 162962 w 1062273"/>
                <a:gd name="connsiteY16" fmla="*/ 834916 h 862076"/>
                <a:gd name="connsiteX17" fmla="*/ 156926 w 1062273"/>
                <a:gd name="connsiteY17" fmla="*/ 862076 h 862076"/>
                <a:gd name="connsiteX18" fmla="*/ 159944 w 1062273"/>
                <a:gd name="connsiteY18" fmla="*/ 696096 h 862076"/>
                <a:gd name="connsiteX19" fmla="*/ 172016 w 1062273"/>
                <a:gd name="connsiteY19" fmla="*/ 650829 h 862076"/>
                <a:gd name="connsiteX20" fmla="*/ 178051 w 1062273"/>
                <a:gd name="connsiteY20" fmla="*/ 629704 h 862076"/>
                <a:gd name="connsiteX21" fmla="*/ 181069 w 1062273"/>
                <a:gd name="connsiteY21" fmla="*/ 605562 h 862076"/>
                <a:gd name="connsiteX22" fmla="*/ 184087 w 1062273"/>
                <a:gd name="connsiteY22" fmla="*/ 557276 h 862076"/>
                <a:gd name="connsiteX23" fmla="*/ 193140 w 1062273"/>
                <a:gd name="connsiteY23" fmla="*/ 518045 h 862076"/>
                <a:gd name="connsiteX24" fmla="*/ 199176 w 1062273"/>
                <a:gd name="connsiteY24" fmla="*/ 496920 h 862076"/>
                <a:gd name="connsiteX25" fmla="*/ 205212 w 1062273"/>
                <a:gd name="connsiteY25" fmla="*/ 487867 h 862076"/>
                <a:gd name="connsiteX26" fmla="*/ 214265 w 1062273"/>
                <a:gd name="connsiteY26" fmla="*/ 493902 h 862076"/>
                <a:gd name="connsiteX27" fmla="*/ 226336 w 1062273"/>
                <a:gd name="connsiteY27" fmla="*/ 524080 h 862076"/>
                <a:gd name="connsiteX28" fmla="*/ 232372 w 1062273"/>
                <a:gd name="connsiteY28" fmla="*/ 536152 h 862076"/>
                <a:gd name="connsiteX29" fmla="*/ 241425 w 1062273"/>
                <a:gd name="connsiteY29" fmla="*/ 560294 h 862076"/>
                <a:gd name="connsiteX30" fmla="*/ 250479 w 1062273"/>
                <a:gd name="connsiteY30" fmla="*/ 581419 h 862076"/>
                <a:gd name="connsiteX31" fmla="*/ 262550 w 1062273"/>
                <a:gd name="connsiteY31" fmla="*/ 587455 h 862076"/>
                <a:gd name="connsiteX32" fmla="*/ 289711 w 1062273"/>
                <a:gd name="connsiteY32" fmla="*/ 539169 h 862076"/>
                <a:gd name="connsiteX33" fmla="*/ 295746 w 1062273"/>
                <a:gd name="connsiteY33" fmla="*/ 530116 h 862076"/>
                <a:gd name="connsiteX34" fmla="*/ 298764 w 1062273"/>
                <a:gd name="connsiteY34" fmla="*/ 512009 h 862076"/>
                <a:gd name="connsiteX35" fmla="*/ 292728 w 1062273"/>
                <a:gd name="connsiteY35" fmla="*/ 499938 h 862076"/>
                <a:gd name="connsiteX36" fmla="*/ 301782 w 1062273"/>
                <a:gd name="connsiteY36" fmla="*/ 530116 h 862076"/>
                <a:gd name="connsiteX37" fmla="*/ 310835 w 1062273"/>
                <a:gd name="connsiteY37" fmla="*/ 539169 h 862076"/>
                <a:gd name="connsiteX38" fmla="*/ 319889 w 1062273"/>
                <a:gd name="connsiteY38" fmla="*/ 536152 h 862076"/>
                <a:gd name="connsiteX39" fmla="*/ 331960 w 1062273"/>
                <a:gd name="connsiteY39" fmla="*/ 515027 h 862076"/>
                <a:gd name="connsiteX40" fmla="*/ 344031 w 1062273"/>
                <a:gd name="connsiteY40" fmla="*/ 487867 h 862076"/>
                <a:gd name="connsiteX41" fmla="*/ 359120 w 1062273"/>
                <a:gd name="connsiteY41" fmla="*/ 460706 h 862076"/>
                <a:gd name="connsiteX42" fmla="*/ 365156 w 1062273"/>
                <a:gd name="connsiteY42" fmla="*/ 493902 h 862076"/>
                <a:gd name="connsiteX43" fmla="*/ 374210 w 1062273"/>
                <a:gd name="connsiteY43" fmla="*/ 499938 h 862076"/>
                <a:gd name="connsiteX44" fmla="*/ 389299 w 1062273"/>
                <a:gd name="connsiteY44" fmla="*/ 493902 h 862076"/>
                <a:gd name="connsiteX45" fmla="*/ 398352 w 1062273"/>
                <a:gd name="connsiteY45" fmla="*/ 490884 h 862076"/>
                <a:gd name="connsiteX46" fmla="*/ 401370 w 1062273"/>
                <a:gd name="connsiteY46" fmla="*/ 478813 h 862076"/>
                <a:gd name="connsiteX47" fmla="*/ 407406 w 1062273"/>
                <a:gd name="connsiteY47" fmla="*/ 469760 h 862076"/>
                <a:gd name="connsiteX48" fmla="*/ 410423 w 1062273"/>
                <a:gd name="connsiteY48" fmla="*/ 460706 h 862076"/>
                <a:gd name="connsiteX49" fmla="*/ 425513 w 1062273"/>
                <a:gd name="connsiteY49" fmla="*/ 484849 h 862076"/>
                <a:gd name="connsiteX50" fmla="*/ 440602 w 1062273"/>
                <a:gd name="connsiteY50" fmla="*/ 457688 h 862076"/>
                <a:gd name="connsiteX51" fmla="*/ 452673 w 1062273"/>
                <a:gd name="connsiteY51" fmla="*/ 436564 h 862076"/>
                <a:gd name="connsiteX52" fmla="*/ 470780 w 1062273"/>
                <a:gd name="connsiteY52" fmla="*/ 379225 h 862076"/>
                <a:gd name="connsiteX53" fmla="*/ 485869 w 1062273"/>
                <a:gd name="connsiteY53" fmla="*/ 346029 h 862076"/>
                <a:gd name="connsiteX54" fmla="*/ 497940 w 1062273"/>
                <a:gd name="connsiteY54" fmla="*/ 285672 h 862076"/>
                <a:gd name="connsiteX55" fmla="*/ 500958 w 1062273"/>
                <a:gd name="connsiteY55" fmla="*/ 231352 h 862076"/>
                <a:gd name="connsiteX56" fmla="*/ 506994 w 1062273"/>
                <a:gd name="connsiteY56" fmla="*/ 198156 h 862076"/>
                <a:gd name="connsiteX57" fmla="*/ 513029 w 1062273"/>
                <a:gd name="connsiteY57" fmla="*/ 183067 h 862076"/>
                <a:gd name="connsiteX58" fmla="*/ 513029 w 1062273"/>
                <a:gd name="connsiteY58" fmla="*/ 515027 h 862076"/>
                <a:gd name="connsiteX59" fmla="*/ 525101 w 1062273"/>
                <a:gd name="connsiteY59" fmla="*/ 563312 h 862076"/>
                <a:gd name="connsiteX60" fmla="*/ 531136 w 1062273"/>
                <a:gd name="connsiteY60" fmla="*/ 581419 h 862076"/>
                <a:gd name="connsiteX61" fmla="*/ 534154 w 1062273"/>
                <a:gd name="connsiteY61" fmla="*/ 593490 h 862076"/>
                <a:gd name="connsiteX62" fmla="*/ 543208 w 1062273"/>
                <a:gd name="connsiteY62" fmla="*/ 614615 h 862076"/>
                <a:gd name="connsiteX63" fmla="*/ 558297 w 1062273"/>
                <a:gd name="connsiteY63" fmla="*/ 668936 h 862076"/>
                <a:gd name="connsiteX64" fmla="*/ 555279 w 1062273"/>
                <a:gd name="connsiteY64" fmla="*/ 560294 h 862076"/>
                <a:gd name="connsiteX65" fmla="*/ 552261 w 1062273"/>
                <a:gd name="connsiteY65" fmla="*/ 466742 h 862076"/>
                <a:gd name="connsiteX66" fmla="*/ 549243 w 1062273"/>
                <a:gd name="connsiteY66" fmla="*/ 406385 h 862076"/>
                <a:gd name="connsiteX67" fmla="*/ 543208 w 1062273"/>
                <a:gd name="connsiteY67" fmla="*/ 394314 h 862076"/>
                <a:gd name="connsiteX68" fmla="*/ 540190 w 1062273"/>
                <a:gd name="connsiteY68" fmla="*/ 385261 h 862076"/>
                <a:gd name="connsiteX69" fmla="*/ 540190 w 1062273"/>
                <a:gd name="connsiteY69" fmla="*/ 430528 h 862076"/>
                <a:gd name="connsiteX70" fmla="*/ 555279 w 1062273"/>
                <a:gd name="connsiteY70" fmla="*/ 433546 h 862076"/>
                <a:gd name="connsiteX71" fmla="*/ 573386 w 1062273"/>
                <a:gd name="connsiteY71" fmla="*/ 430528 h 862076"/>
                <a:gd name="connsiteX72" fmla="*/ 582439 w 1062273"/>
                <a:gd name="connsiteY72" fmla="*/ 409403 h 862076"/>
                <a:gd name="connsiteX73" fmla="*/ 573386 w 1062273"/>
                <a:gd name="connsiteY73" fmla="*/ 400350 h 862076"/>
                <a:gd name="connsiteX74" fmla="*/ 579421 w 1062273"/>
                <a:gd name="connsiteY74" fmla="*/ 391296 h 862076"/>
                <a:gd name="connsiteX75" fmla="*/ 627707 w 1062273"/>
                <a:gd name="connsiteY75" fmla="*/ 382243 h 862076"/>
                <a:gd name="connsiteX76" fmla="*/ 666938 w 1062273"/>
                <a:gd name="connsiteY76" fmla="*/ 364136 h 862076"/>
                <a:gd name="connsiteX77" fmla="*/ 790669 w 1062273"/>
                <a:gd name="connsiteY77" fmla="*/ 306797 h 862076"/>
                <a:gd name="connsiteX78" fmla="*/ 854043 w 1062273"/>
                <a:gd name="connsiteY78" fmla="*/ 279637 h 862076"/>
                <a:gd name="connsiteX79" fmla="*/ 941560 w 1062273"/>
                <a:gd name="connsiteY79" fmla="*/ 228334 h 862076"/>
                <a:gd name="connsiteX80" fmla="*/ 977774 w 1062273"/>
                <a:gd name="connsiteY80" fmla="*/ 207209 h 862076"/>
                <a:gd name="connsiteX81" fmla="*/ 1029077 w 1062273"/>
                <a:gd name="connsiteY81" fmla="*/ 180049 h 862076"/>
                <a:gd name="connsiteX82" fmla="*/ 1062273 w 1062273"/>
                <a:gd name="connsiteY82" fmla="*/ 146853 h 862076"/>
                <a:gd name="connsiteX83" fmla="*/ 1059255 w 1062273"/>
                <a:gd name="connsiteY83" fmla="*/ 137799 h 862076"/>
                <a:gd name="connsiteX84" fmla="*/ 1038130 w 1062273"/>
                <a:gd name="connsiteY84" fmla="*/ 143835 h 862076"/>
                <a:gd name="connsiteX85" fmla="*/ 1026059 w 1062273"/>
                <a:gd name="connsiteY85" fmla="*/ 158924 h 862076"/>
                <a:gd name="connsiteX86" fmla="*/ 1001916 w 1062273"/>
                <a:gd name="connsiteY86" fmla="*/ 186084 h 862076"/>
                <a:gd name="connsiteX87" fmla="*/ 935524 w 1062273"/>
                <a:gd name="connsiteY87" fmla="*/ 306797 h 862076"/>
                <a:gd name="connsiteX88" fmla="*/ 896293 w 1062273"/>
                <a:gd name="connsiteY88" fmla="*/ 373189 h 862076"/>
                <a:gd name="connsiteX89" fmla="*/ 844990 w 1062273"/>
                <a:gd name="connsiteY89" fmla="*/ 496920 h 862076"/>
                <a:gd name="connsiteX90" fmla="*/ 820847 w 1062273"/>
                <a:gd name="connsiteY90" fmla="*/ 545205 h 862076"/>
                <a:gd name="connsiteX91" fmla="*/ 820847 w 1062273"/>
                <a:gd name="connsiteY91" fmla="*/ 650829 h 862076"/>
                <a:gd name="connsiteX92" fmla="*/ 826883 w 1062273"/>
                <a:gd name="connsiteY92" fmla="*/ 662900 h 862076"/>
                <a:gd name="connsiteX93" fmla="*/ 817829 w 1062273"/>
                <a:gd name="connsiteY93" fmla="*/ 668936 h 862076"/>
                <a:gd name="connsiteX94" fmla="*/ 751437 w 1062273"/>
                <a:gd name="connsiteY94" fmla="*/ 674971 h 862076"/>
                <a:gd name="connsiteX95" fmla="*/ 703152 w 1062273"/>
                <a:gd name="connsiteY95" fmla="*/ 687043 h 862076"/>
                <a:gd name="connsiteX96" fmla="*/ 467762 w 1062273"/>
                <a:gd name="connsiteY96" fmla="*/ 705150 h 862076"/>
                <a:gd name="connsiteX97" fmla="*/ 380245 w 1062273"/>
                <a:gd name="connsiteY97" fmla="*/ 732310 h 862076"/>
                <a:gd name="connsiteX98" fmla="*/ 347049 w 1062273"/>
                <a:gd name="connsiteY98" fmla="*/ 741364 h 862076"/>
                <a:gd name="connsiteX99" fmla="*/ 331960 w 1062273"/>
                <a:gd name="connsiteY99" fmla="*/ 747399 h 862076"/>
                <a:gd name="connsiteX100" fmla="*/ 368174 w 1062273"/>
                <a:gd name="connsiteY100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84087 w 1062273"/>
                <a:gd name="connsiteY12" fmla="*/ 744381 h 862076"/>
                <a:gd name="connsiteX13" fmla="*/ 181069 w 1062273"/>
                <a:gd name="connsiteY13" fmla="*/ 759470 h 862076"/>
                <a:gd name="connsiteX14" fmla="*/ 168998 w 1062273"/>
                <a:gd name="connsiteY14" fmla="*/ 789649 h 862076"/>
                <a:gd name="connsiteX15" fmla="*/ 165980 w 1062273"/>
                <a:gd name="connsiteY15" fmla="*/ 810773 h 862076"/>
                <a:gd name="connsiteX16" fmla="*/ 162962 w 1062273"/>
                <a:gd name="connsiteY16" fmla="*/ 834916 h 862076"/>
                <a:gd name="connsiteX17" fmla="*/ 156926 w 1062273"/>
                <a:gd name="connsiteY17" fmla="*/ 862076 h 862076"/>
                <a:gd name="connsiteX18" fmla="*/ 159944 w 1062273"/>
                <a:gd name="connsiteY18" fmla="*/ 696096 h 862076"/>
                <a:gd name="connsiteX19" fmla="*/ 172016 w 1062273"/>
                <a:gd name="connsiteY19" fmla="*/ 650829 h 862076"/>
                <a:gd name="connsiteX20" fmla="*/ 178051 w 1062273"/>
                <a:gd name="connsiteY20" fmla="*/ 629704 h 862076"/>
                <a:gd name="connsiteX21" fmla="*/ 181069 w 1062273"/>
                <a:gd name="connsiteY21" fmla="*/ 605562 h 862076"/>
                <a:gd name="connsiteX22" fmla="*/ 184087 w 1062273"/>
                <a:gd name="connsiteY22" fmla="*/ 557276 h 862076"/>
                <a:gd name="connsiteX23" fmla="*/ 193140 w 1062273"/>
                <a:gd name="connsiteY23" fmla="*/ 518045 h 862076"/>
                <a:gd name="connsiteX24" fmla="*/ 199176 w 1062273"/>
                <a:gd name="connsiteY24" fmla="*/ 496920 h 862076"/>
                <a:gd name="connsiteX25" fmla="*/ 205212 w 1062273"/>
                <a:gd name="connsiteY25" fmla="*/ 487867 h 862076"/>
                <a:gd name="connsiteX26" fmla="*/ 214265 w 1062273"/>
                <a:gd name="connsiteY26" fmla="*/ 493902 h 862076"/>
                <a:gd name="connsiteX27" fmla="*/ 226336 w 1062273"/>
                <a:gd name="connsiteY27" fmla="*/ 524080 h 862076"/>
                <a:gd name="connsiteX28" fmla="*/ 232372 w 1062273"/>
                <a:gd name="connsiteY28" fmla="*/ 536152 h 862076"/>
                <a:gd name="connsiteX29" fmla="*/ 241425 w 1062273"/>
                <a:gd name="connsiteY29" fmla="*/ 560294 h 862076"/>
                <a:gd name="connsiteX30" fmla="*/ 250479 w 1062273"/>
                <a:gd name="connsiteY30" fmla="*/ 581419 h 862076"/>
                <a:gd name="connsiteX31" fmla="*/ 262550 w 1062273"/>
                <a:gd name="connsiteY31" fmla="*/ 587455 h 862076"/>
                <a:gd name="connsiteX32" fmla="*/ 289711 w 1062273"/>
                <a:gd name="connsiteY32" fmla="*/ 539169 h 862076"/>
                <a:gd name="connsiteX33" fmla="*/ 295746 w 1062273"/>
                <a:gd name="connsiteY33" fmla="*/ 530116 h 862076"/>
                <a:gd name="connsiteX34" fmla="*/ 298764 w 1062273"/>
                <a:gd name="connsiteY34" fmla="*/ 512009 h 862076"/>
                <a:gd name="connsiteX35" fmla="*/ 292728 w 1062273"/>
                <a:gd name="connsiteY35" fmla="*/ 499938 h 862076"/>
                <a:gd name="connsiteX36" fmla="*/ 301782 w 1062273"/>
                <a:gd name="connsiteY36" fmla="*/ 530116 h 862076"/>
                <a:gd name="connsiteX37" fmla="*/ 310835 w 1062273"/>
                <a:gd name="connsiteY37" fmla="*/ 539169 h 862076"/>
                <a:gd name="connsiteX38" fmla="*/ 319889 w 1062273"/>
                <a:gd name="connsiteY38" fmla="*/ 536152 h 862076"/>
                <a:gd name="connsiteX39" fmla="*/ 331960 w 1062273"/>
                <a:gd name="connsiteY39" fmla="*/ 515027 h 862076"/>
                <a:gd name="connsiteX40" fmla="*/ 344031 w 1062273"/>
                <a:gd name="connsiteY40" fmla="*/ 487867 h 862076"/>
                <a:gd name="connsiteX41" fmla="*/ 359120 w 1062273"/>
                <a:gd name="connsiteY41" fmla="*/ 460706 h 862076"/>
                <a:gd name="connsiteX42" fmla="*/ 365156 w 1062273"/>
                <a:gd name="connsiteY42" fmla="*/ 493902 h 862076"/>
                <a:gd name="connsiteX43" fmla="*/ 374210 w 1062273"/>
                <a:gd name="connsiteY43" fmla="*/ 499938 h 862076"/>
                <a:gd name="connsiteX44" fmla="*/ 389299 w 1062273"/>
                <a:gd name="connsiteY44" fmla="*/ 493902 h 862076"/>
                <a:gd name="connsiteX45" fmla="*/ 398352 w 1062273"/>
                <a:gd name="connsiteY45" fmla="*/ 490884 h 862076"/>
                <a:gd name="connsiteX46" fmla="*/ 401370 w 1062273"/>
                <a:gd name="connsiteY46" fmla="*/ 478813 h 862076"/>
                <a:gd name="connsiteX47" fmla="*/ 407406 w 1062273"/>
                <a:gd name="connsiteY47" fmla="*/ 469760 h 862076"/>
                <a:gd name="connsiteX48" fmla="*/ 410423 w 1062273"/>
                <a:gd name="connsiteY48" fmla="*/ 460706 h 862076"/>
                <a:gd name="connsiteX49" fmla="*/ 425513 w 1062273"/>
                <a:gd name="connsiteY49" fmla="*/ 484849 h 862076"/>
                <a:gd name="connsiteX50" fmla="*/ 440602 w 1062273"/>
                <a:gd name="connsiteY50" fmla="*/ 457688 h 862076"/>
                <a:gd name="connsiteX51" fmla="*/ 452673 w 1062273"/>
                <a:gd name="connsiteY51" fmla="*/ 436564 h 862076"/>
                <a:gd name="connsiteX52" fmla="*/ 470780 w 1062273"/>
                <a:gd name="connsiteY52" fmla="*/ 379225 h 862076"/>
                <a:gd name="connsiteX53" fmla="*/ 485869 w 1062273"/>
                <a:gd name="connsiteY53" fmla="*/ 346029 h 862076"/>
                <a:gd name="connsiteX54" fmla="*/ 497940 w 1062273"/>
                <a:gd name="connsiteY54" fmla="*/ 285672 h 862076"/>
                <a:gd name="connsiteX55" fmla="*/ 500958 w 1062273"/>
                <a:gd name="connsiteY55" fmla="*/ 231352 h 862076"/>
                <a:gd name="connsiteX56" fmla="*/ 506994 w 1062273"/>
                <a:gd name="connsiteY56" fmla="*/ 198156 h 862076"/>
                <a:gd name="connsiteX57" fmla="*/ 513029 w 1062273"/>
                <a:gd name="connsiteY57" fmla="*/ 183067 h 862076"/>
                <a:gd name="connsiteX58" fmla="*/ 513029 w 1062273"/>
                <a:gd name="connsiteY58" fmla="*/ 515027 h 862076"/>
                <a:gd name="connsiteX59" fmla="*/ 525101 w 1062273"/>
                <a:gd name="connsiteY59" fmla="*/ 563312 h 862076"/>
                <a:gd name="connsiteX60" fmla="*/ 531136 w 1062273"/>
                <a:gd name="connsiteY60" fmla="*/ 581419 h 862076"/>
                <a:gd name="connsiteX61" fmla="*/ 534154 w 1062273"/>
                <a:gd name="connsiteY61" fmla="*/ 593490 h 862076"/>
                <a:gd name="connsiteX62" fmla="*/ 543208 w 1062273"/>
                <a:gd name="connsiteY62" fmla="*/ 614615 h 862076"/>
                <a:gd name="connsiteX63" fmla="*/ 558297 w 1062273"/>
                <a:gd name="connsiteY63" fmla="*/ 668936 h 862076"/>
                <a:gd name="connsiteX64" fmla="*/ 555279 w 1062273"/>
                <a:gd name="connsiteY64" fmla="*/ 560294 h 862076"/>
                <a:gd name="connsiteX65" fmla="*/ 552261 w 1062273"/>
                <a:gd name="connsiteY65" fmla="*/ 466742 h 862076"/>
                <a:gd name="connsiteX66" fmla="*/ 549243 w 1062273"/>
                <a:gd name="connsiteY66" fmla="*/ 406385 h 862076"/>
                <a:gd name="connsiteX67" fmla="*/ 543208 w 1062273"/>
                <a:gd name="connsiteY67" fmla="*/ 394314 h 862076"/>
                <a:gd name="connsiteX68" fmla="*/ 540190 w 1062273"/>
                <a:gd name="connsiteY68" fmla="*/ 385261 h 862076"/>
                <a:gd name="connsiteX69" fmla="*/ 540190 w 1062273"/>
                <a:gd name="connsiteY69" fmla="*/ 430528 h 862076"/>
                <a:gd name="connsiteX70" fmla="*/ 555279 w 1062273"/>
                <a:gd name="connsiteY70" fmla="*/ 433546 h 862076"/>
                <a:gd name="connsiteX71" fmla="*/ 573386 w 1062273"/>
                <a:gd name="connsiteY71" fmla="*/ 430528 h 862076"/>
                <a:gd name="connsiteX72" fmla="*/ 582439 w 1062273"/>
                <a:gd name="connsiteY72" fmla="*/ 409403 h 862076"/>
                <a:gd name="connsiteX73" fmla="*/ 573386 w 1062273"/>
                <a:gd name="connsiteY73" fmla="*/ 400350 h 862076"/>
                <a:gd name="connsiteX74" fmla="*/ 579421 w 1062273"/>
                <a:gd name="connsiteY74" fmla="*/ 391296 h 862076"/>
                <a:gd name="connsiteX75" fmla="*/ 627707 w 1062273"/>
                <a:gd name="connsiteY75" fmla="*/ 382243 h 862076"/>
                <a:gd name="connsiteX76" fmla="*/ 666938 w 1062273"/>
                <a:gd name="connsiteY76" fmla="*/ 364136 h 862076"/>
                <a:gd name="connsiteX77" fmla="*/ 854043 w 1062273"/>
                <a:gd name="connsiteY77" fmla="*/ 279637 h 862076"/>
                <a:gd name="connsiteX78" fmla="*/ 941560 w 1062273"/>
                <a:gd name="connsiteY78" fmla="*/ 228334 h 862076"/>
                <a:gd name="connsiteX79" fmla="*/ 977774 w 1062273"/>
                <a:gd name="connsiteY79" fmla="*/ 207209 h 862076"/>
                <a:gd name="connsiteX80" fmla="*/ 1029077 w 1062273"/>
                <a:gd name="connsiteY80" fmla="*/ 180049 h 862076"/>
                <a:gd name="connsiteX81" fmla="*/ 1062273 w 1062273"/>
                <a:gd name="connsiteY81" fmla="*/ 146853 h 862076"/>
                <a:gd name="connsiteX82" fmla="*/ 1059255 w 1062273"/>
                <a:gd name="connsiteY82" fmla="*/ 137799 h 862076"/>
                <a:gd name="connsiteX83" fmla="*/ 1038130 w 1062273"/>
                <a:gd name="connsiteY83" fmla="*/ 143835 h 862076"/>
                <a:gd name="connsiteX84" fmla="*/ 1026059 w 1062273"/>
                <a:gd name="connsiteY84" fmla="*/ 158924 h 862076"/>
                <a:gd name="connsiteX85" fmla="*/ 1001916 w 1062273"/>
                <a:gd name="connsiteY85" fmla="*/ 186084 h 862076"/>
                <a:gd name="connsiteX86" fmla="*/ 935524 w 1062273"/>
                <a:gd name="connsiteY86" fmla="*/ 306797 h 862076"/>
                <a:gd name="connsiteX87" fmla="*/ 896293 w 1062273"/>
                <a:gd name="connsiteY87" fmla="*/ 373189 h 862076"/>
                <a:gd name="connsiteX88" fmla="*/ 844990 w 1062273"/>
                <a:gd name="connsiteY88" fmla="*/ 496920 h 862076"/>
                <a:gd name="connsiteX89" fmla="*/ 820847 w 1062273"/>
                <a:gd name="connsiteY89" fmla="*/ 545205 h 862076"/>
                <a:gd name="connsiteX90" fmla="*/ 820847 w 1062273"/>
                <a:gd name="connsiteY90" fmla="*/ 650829 h 862076"/>
                <a:gd name="connsiteX91" fmla="*/ 826883 w 1062273"/>
                <a:gd name="connsiteY91" fmla="*/ 662900 h 862076"/>
                <a:gd name="connsiteX92" fmla="*/ 817829 w 1062273"/>
                <a:gd name="connsiteY92" fmla="*/ 668936 h 862076"/>
                <a:gd name="connsiteX93" fmla="*/ 751437 w 1062273"/>
                <a:gd name="connsiteY93" fmla="*/ 674971 h 862076"/>
                <a:gd name="connsiteX94" fmla="*/ 703152 w 1062273"/>
                <a:gd name="connsiteY94" fmla="*/ 687043 h 862076"/>
                <a:gd name="connsiteX95" fmla="*/ 467762 w 1062273"/>
                <a:gd name="connsiteY95" fmla="*/ 705150 h 862076"/>
                <a:gd name="connsiteX96" fmla="*/ 380245 w 1062273"/>
                <a:gd name="connsiteY96" fmla="*/ 732310 h 862076"/>
                <a:gd name="connsiteX97" fmla="*/ 347049 w 1062273"/>
                <a:gd name="connsiteY97" fmla="*/ 741364 h 862076"/>
                <a:gd name="connsiteX98" fmla="*/ 331960 w 1062273"/>
                <a:gd name="connsiteY98" fmla="*/ 747399 h 862076"/>
                <a:gd name="connsiteX99" fmla="*/ 368174 w 1062273"/>
                <a:gd name="connsiteY99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84087 w 1062273"/>
                <a:gd name="connsiteY12" fmla="*/ 744381 h 862076"/>
                <a:gd name="connsiteX13" fmla="*/ 181069 w 1062273"/>
                <a:gd name="connsiteY13" fmla="*/ 759470 h 862076"/>
                <a:gd name="connsiteX14" fmla="*/ 168998 w 1062273"/>
                <a:gd name="connsiteY14" fmla="*/ 789649 h 862076"/>
                <a:gd name="connsiteX15" fmla="*/ 165980 w 1062273"/>
                <a:gd name="connsiteY15" fmla="*/ 810773 h 862076"/>
                <a:gd name="connsiteX16" fmla="*/ 162962 w 1062273"/>
                <a:gd name="connsiteY16" fmla="*/ 834916 h 862076"/>
                <a:gd name="connsiteX17" fmla="*/ 156926 w 1062273"/>
                <a:gd name="connsiteY17" fmla="*/ 862076 h 862076"/>
                <a:gd name="connsiteX18" fmla="*/ 172016 w 1062273"/>
                <a:gd name="connsiteY18" fmla="*/ 650829 h 862076"/>
                <a:gd name="connsiteX19" fmla="*/ 178051 w 1062273"/>
                <a:gd name="connsiteY19" fmla="*/ 629704 h 862076"/>
                <a:gd name="connsiteX20" fmla="*/ 181069 w 1062273"/>
                <a:gd name="connsiteY20" fmla="*/ 605562 h 862076"/>
                <a:gd name="connsiteX21" fmla="*/ 184087 w 1062273"/>
                <a:gd name="connsiteY21" fmla="*/ 557276 h 862076"/>
                <a:gd name="connsiteX22" fmla="*/ 193140 w 1062273"/>
                <a:gd name="connsiteY22" fmla="*/ 518045 h 862076"/>
                <a:gd name="connsiteX23" fmla="*/ 199176 w 1062273"/>
                <a:gd name="connsiteY23" fmla="*/ 496920 h 862076"/>
                <a:gd name="connsiteX24" fmla="*/ 205212 w 1062273"/>
                <a:gd name="connsiteY24" fmla="*/ 487867 h 862076"/>
                <a:gd name="connsiteX25" fmla="*/ 214265 w 1062273"/>
                <a:gd name="connsiteY25" fmla="*/ 493902 h 862076"/>
                <a:gd name="connsiteX26" fmla="*/ 226336 w 1062273"/>
                <a:gd name="connsiteY26" fmla="*/ 524080 h 862076"/>
                <a:gd name="connsiteX27" fmla="*/ 232372 w 1062273"/>
                <a:gd name="connsiteY27" fmla="*/ 536152 h 862076"/>
                <a:gd name="connsiteX28" fmla="*/ 241425 w 1062273"/>
                <a:gd name="connsiteY28" fmla="*/ 560294 h 862076"/>
                <a:gd name="connsiteX29" fmla="*/ 250479 w 1062273"/>
                <a:gd name="connsiteY29" fmla="*/ 581419 h 862076"/>
                <a:gd name="connsiteX30" fmla="*/ 262550 w 1062273"/>
                <a:gd name="connsiteY30" fmla="*/ 587455 h 862076"/>
                <a:gd name="connsiteX31" fmla="*/ 289711 w 1062273"/>
                <a:gd name="connsiteY31" fmla="*/ 539169 h 862076"/>
                <a:gd name="connsiteX32" fmla="*/ 295746 w 1062273"/>
                <a:gd name="connsiteY32" fmla="*/ 530116 h 862076"/>
                <a:gd name="connsiteX33" fmla="*/ 298764 w 1062273"/>
                <a:gd name="connsiteY33" fmla="*/ 512009 h 862076"/>
                <a:gd name="connsiteX34" fmla="*/ 292728 w 1062273"/>
                <a:gd name="connsiteY34" fmla="*/ 499938 h 862076"/>
                <a:gd name="connsiteX35" fmla="*/ 301782 w 1062273"/>
                <a:gd name="connsiteY35" fmla="*/ 530116 h 862076"/>
                <a:gd name="connsiteX36" fmla="*/ 310835 w 1062273"/>
                <a:gd name="connsiteY36" fmla="*/ 539169 h 862076"/>
                <a:gd name="connsiteX37" fmla="*/ 319889 w 1062273"/>
                <a:gd name="connsiteY37" fmla="*/ 536152 h 862076"/>
                <a:gd name="connsiteX38" fmla="*/ 331960 w 1062273"/>
                <a:gd name="connsiteY38" fmla="*/ 515027 h 862076"/>
                <a:gd name="connsiteX39" fmla="*/ 344031 w 1062273"/>
                <a:gd name="connsiteY39" fmla="*/ 487867 h 862076"/>
                <a:gd name="connsiteX40" fmla="*/ 359120 w 1062273"/>
                <a:gd name="connsiteY40" fmla="*/ 460706 h 862076"/>
                <a:gd name="connsiteX41" fmla="*/ 365156 w 1062273"/>
                <a:gd name="connsiteY41" fmla="*/ 493902 h 862076"/>
                <a:gd name="connsiteX42" fmla="*/ 374210 w 1062273"/>
                <a:gd name="connsiteY42" fmla="*/ 499938 h 862076"/>
                <a:gd name="connsiteX43" fmla="*/ 389299 w 1062273"/>
                <a:gd name="connsiteY43" fmla="*/ 493902 h 862076"/>
                <a:gd name="connsiteX44" fmla="*/ 398352 w 1062273"/>
                <a:gd name="connsiteY44" fmla="*/ 490884 h 862076"/>
                <a:gd name="connsiteX45" fmla="*/ 401370 w 1062273"/>
                <a:gd name="connsiteY45" fmla="*/ 478813 h 862076"/>
                <a:gd name="connsiteX46" fmla="*/ 407406 w 1062273"/>
                <a:gd name="connsiteY46" fmla="*/ 469760 h 862076"/>
                <a:gd name="connsiteX47" fmla="*/ 410423 w 1062273"/>
                <a:gd name="connsiteY47" fmla="*/ 460706 h 862076"/>
                <a:gd name="connsiteX48" fmla="*/ 425513 w 1062273"/>
                <a:gd name="connsiteY48" fmla="*/ 484849 h 862076"/>
                <a:gd name="connsiteX49" fmla="*/ 440602 w 1062273"/>
                <a:gd name="connsiteY49" fmla="*/ 457688 h 862076"/>
                <a:gd name="connsiteX50" fmla="*/ 452673 w 1062273"/>
                <a:gd name="connsiteY50" fmla="*/ 436564 h 862076"/>
                <a:gd name="connsiteX51" fmla="*/ 470780 w 1062273"/>
                <a:gd name="connsiteY51" fmla="*/ 379225 h 862076"/>
                <a:gd name="connsiteX52" fmla="*/ 485869 w 1062273"/>
                <a:gd name="connsiteY52" fmla="*/ 346029 h 862076"/>
                <a:gd name="connsiteX53" fmla="*/ 497940 w 1062273"/>
                <a:gd name="connsiteY53" fmla="*/ 285672 h 862076"/>
                <a:gd name="connsiteX54" fmla="*/ 500958 w 1062273"/>
                <a:gd name="connsiteY54" fmla="*/ 231352 h 862076"/>
                <a:gd name="connsiteX55" fmla="*/ 506994 w 1062273"/>
                <a:gd name="connsiteY55" fmla="*/ 198156 h 862076"/>
                <a:gd name="connsiteX56" fmla="*/ 513029 w 1062273"/>
                <a:gd name="connsiteY56" fmla="*/ 183067 h 862076"/>
                <a:gd name="connsiteX57" fmla="*/ 513029 w 1062273"/>
                <a:gd name="connsiteY57" fmla="*/ 515027 h 862076"/>
                <a:gd name="connsiteX58" fmla="*/ 525101 w 1062273"/>
                <a:gd name="connsiteY58" fmla="*/ 563312 h 862076"/>
                <a:gd name="connsiteX59" fmla="*/ 531136 w 1062273"/>
                <a:gd name="connsiteY59" fmla="*/ 581419 h 862076"/>
                <a:gd name="connsiteX60" fmla="*/ 534154 w 1062273"/>
                <a:gd name="connsiteY60" fmla="*/ 593490 h 862076"/>
                <a:gd name="connsiteX61" fmla="*/ 543208 w 1062273"/>
                <a:gd name="connsiteY61" fmla="*/ 614615 h 862076"/>
                <a:gd name="connsiteX62" fmla="*/ 558297 w 1062273"/>
                <a:gd name="connsiteY62" fmla="*/ 668936 h 862076"/>
                <a:gd name="connsiteX63" fmla="*/ 555279 w 1062273"/>
                <a:gd name="connsiteY63" fmla="*/ 560294 h 862076"/>
                <a:gd name="connsiteX64" fmla="*/ 552261 w 1062273"/>
                <a:gd name="connsiteY64" fmla="*/ 466742 h 862076"/>
                <a:gd name="connsiteX65" fmla="*/ 549243 w 1062273"/>
                <a:gd name="connsiteY65" fmla="*/ 406385 h 862076"/>
                <a:gd name="connsiteX66" fmla="*/ 543208 w 1062273"/>
                <a:gd name="connsiteY66" fmla="*/ 394314 h 862076"/>
                <a:gd name="connsiteX67" fmla="*/ 540190 w 1062273"/>
                <a:gd name="connsiteY67" fmla="*/ 385261 h 862076"/>
                <a:gd name="connsiteX68" fmla="*/ 540190 w 1062273"/>
                <a:gd name="connsiteY68" fmla="*/ 430528 h 862076"/>
                <a:gd name="connsiteX69" fmla="*/ 555279 w 1062273"/>
                <a:gd name="connsiteY69" fmla="*/ 433546 h 862076"/>
                <a:gd name="connsiteX70" fmla="*/ 573386 w 1062273"/>
                <a:gd name="connsiteY70" fmla="*/ 430528 h 862076"/>
                <a:gd name="connsiteX71" fmla="*/ 582439 w 1062273"/>
                <a:gd name="connsiteY71" fmla="*/ 409403 h 862076"/>
                <a:gd name="connsiteX72" fmla="*/ 573386 w 1062273"/>
                <a:gd name="connsiteY72" fmla="*/ 400350 h 862076"/>
                <a:gd name="connsiteX73" fmla="*/ 579421 w 1062273"/>
                <a:gd name="connsiteY73" fmla="*/ 391296 h 862076"/>
                <a:gd name="connsiteX74" fmla="*/ 627707 w 1062273"/>
                <a:gd name="connsiteY74" fmla="*/ 382243 h 862076"/>
                <a:gd name="connsiteX75" fmla="*/ 666938 w 1062273"/>
                <a:gd name="connsiteY75" fmla="*/ 364136 h 862076"/>
                <a:gd name="connsiteX76" fmla="*/ 854043 w 1062273"/>
                <a:gd name="connsiteY76" fmla="*/ 279637 h 862076"/>
                <a:gd name="connsiteX77" fmla="*/ 941560 w 1062273"/>
                <a:gd name="connsiteY77" fmla="*/ 228334 h 862076"/>
                <a:gd name="connsiteX78" fmla="*/ 977774 w 1062273"/>
                <a:gd name="connsiteY78" fmla="*/ 207209 h 862076"/>
                <a:gd name="connsiteX79" fmla="*/ 1029077 w 1062273"/>
                <a:gd name="connsiteY79" fmla="*/ 180049 h 862076"/>
                <a:gd name="connsiteX80" fmla="*/ 1062273 w 1062273"/>
                <a:gd name="connsiteY80" fmla="*/ 146853 h 862076"/>
                <a:gd name="connsiteX81" fmla="*/ 1059255 w 1062273"/>
                <a:gd name="connsiteY81" fmla="*/ 137799 h 862076"/>
                <a:gd name="connsiteX82" fmla="*/ 1038130 w 1062273"/>
                <a:gd name="connsiteY82" fmla="*/ 143835 h 862076"/>
                <a:gd name="connsiteX83" fmla="*/ 1026059 w 1062273"/>
                <a:gd name="connsiteY83" fmla="*/ 158924 h 862076"/>
                <a:gd name="connsiteX84" fmla="*/ 1001916 w 1062273"/>
                <a:gd name="connsiteY84" fmla="*/ 186084 h 862076"/>
                <a:gd name="connsiteX85" fmla="*/ 935524 w 1062273"/>
                <a:gd name="connsiteY85" fmla="*/ 306797 h 862076"/>
                <a:gd name="connsiteX86" fmla="*/ 896293 w 1062273"/>
                <a:gd name="connsiteY86" fmla="*/ 373189 h 862076"/>
                <a:gd name="connsiteX87" fmla="*/ 844990 w 1062273"/>
                <a:gd name="connsiteY87" fmla="*/ 496920 h 862076"/>
                <a:gd name="connsiteX88" fmla="*/ 820847 w 1062273"/>
                <a:gd name="connsiteY88" fmla="*/ 545205 h 862076"/>
                <a:gd name="connsiteX89" fmla="*/ 820847 w 1062273"/>
                <a:gd name="connsiteY89" fmla="*/ 650829 h 862076"/>
                <a:gd name="connsiteX90" fmla="*/ 826883 w 1062273"/>
                <a:gd name="connsiteY90" fmla="*/ 662900 h 862076"/>
                <a:gd name="connsiteX91" fmla="*/ 817829 w 1062273"/>
                <a:gd name="connsiteY91" fmla="*/ 668936 h 862076"/>
                <a:gd name="connsiteX92" fmla="*/ 751437 w 1062273"/>
                <a:gd name="connsiteY92" fmla="*/ 674971 h 862076"/>
                <a:gd name="connsiteX93" fmla="*/ 703152 w 1062273"/>
                <a:gd name="connsiteY93" fmla="*/ 687043 h 862076"/>
                <a:gd name="connsiteX94" fmla="*/ 467762 w 1062273"/>
                <a:gd name="connsiteY94" fmla="*/ 705150 h 862076"/>
                <a:gd name="connsiteX95" fmla="*/ 380245 w 1062273"/>
                <a:gd name="connsiteY95" fmla="*/ 732310 h 862076"/>
                <a:gd name="connsiteX96" fmla="*/ 347049 w 1062273"/>
                <a:gd name="connsiteY96" fmla="*/ 741364 h 862076"/>
                <a:gd name="connsiteX97" fmla="*/ 331960 w 1062273"/>
                <a:gd name="connsiteY97" fmla="*/ 747399 h 862076"/>
                <a:gd name="connsiteX98" fmla="*/ 368174 w 1062273"/>
                <a:gd name="connsiteY98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84087 w 1062273"/>
                <a:gd name="connsiteY12" fmla="*/ 744381 h 862076"/>
                <a:gd name="connsiteX13" fmla="*/ 168998 w 1062273"/>
                <a:gd name="connsiteY13" fmla="*/ 789649 h 862076"/>
                <a:gd name="connsiteX14" fmla="*/ 165980 w 1062273"/>
                <a:gd name="connsiteY14" fmla="*/ 810773 h 862076"/>
                <a:gd name="connsiteX15" fmla="*/ 162962 w 1062273"/>
                <a:gd name="connsiteY15" fmla="*/ 834916 h 862076"/>
                <a:gd name="connsiteX16" fmla="*/ 156926 w 1062273"/>
                <a:gd name="connsiteY16" fmla="*/ 862076 h 862076"/>
                <a:gd name="connsiteX17" fmla="*/ 172016 w 1062273"/>
                <a:gd name="connsiteY17" fmla="*/ 650829 h 862076"/>
                <a:gd name="connsiteX18" fmla="*/ 178051 w 1062273"/>
                <a:gd name="connsiteY18" fmla="*/ 629704 h 862076"/>
                <a:gd name="connsiteX19" fmla="*/ 181069 w 1062273"/>
                <a:gd name="connsiteY19" fmla="*/ 605562 h 862076"/>
                <a:gd name="connsiteX20" fmla="*/ 184087 w 1062273"/>
                <a:gd name="connsiteY20" fmla="*/ 557276 h 862076"/>
                <a:gd name="connsiteX21" fmla="*/ 193140 w 1062273"/>
                <a:gd name="connsiteY21" fmla="*/ 518045 h 862076"/>
                <a:gd name="connsiteX22" fmla="*/ 199176 w 1062273"/>
                <a:gd name="connsiteY22" fmla="*/ 496920 h 862076"/>
                <a:gd name="connsiteX23" fmla="*/ 205212 w 1062273"/>
                <a:gd name="connsiteY23" fmla="*/ 487867 h 862076"/>
                <a:gd name="connsiteX24" fmla="*/ 214265 w 1062273"/>
                <a:gd name="connsiteY24" fmla="*/ 493902 h 862076"/>
                <a:gd name="connsiteX25" fmla="*/ 226336 w 1062273"/>
                <a:gd name="connsiteY25" fmla="*/ 524080 h 862076"/>
                <a:gd name="connsiteX26" fmla="*/ 232372 w 1062273"/>
                <a:gd name="connsiteY26" fmla="*/ 536152 h 862076"/>
                <a:gd name="connsiteX27" fmla="*/ 241425 w 1062273"/>
                <a:gd name="connsiteY27" fmla="*/ 560294 h 862076"/>
                <a:gd name="connsiteX28" fmla="*/ 250479 w 1062273"/>
                <a:gd name="connsiteY28" fmla="*/ 581419 h 862076"/>
                <a:gd name="connsiteX29" fmla="*/ 262550 w 1062273"/>
                <a:gd name="connsiteY29" fmla="*/ 587455 h 862076"/>
                <a:gd name="connsiteX30" fmla="*/ 289711 w 1062273"/>
                <a:gd name="connsiteY30" fmla="*/ 539169 h 862076"/>
                <a:gd name="connsiteX31" fmla="*/ 295746 w 1062273"/>
                <a:gd name="connsiteY31" fmla="*/ 530116 h 862076"/>
                <a:gd name="connsiteX32" fmla="*/ 298764 w 1062273"/>
                <a:gd name="connsiteY32" fmla="*/ 512009 h 862076"/>
                <a:gd name="connsiteX33" fmla="*/ 292728 w 1062273"/>
                <a:gd name="connsiteY33" fmla="*/ 499938 h 862076"/>
                <a:gd name="connsiteX34" fmla="*/ 301782 w 1062273"/>
                <a:gd name="connsiteY34" fmla="*/ 530116 h 862076"/>
                <a:gd name="connsiteX35" fmla="*/ 310835 w 1062273"/>
                <a:gd name="connsiteY35" fmla="*/ 539169 h 862076"/>
                <a:gd name="connsiteX36" fmla="*/ 319889 w 1062273"/>
                <a:gd name="connsiteY36" fmla="*/ 536152 h 862076"/>
                <a:gd name="connsiteX37" fmla="*/ 331960 w 1062273"/>
                <a:gd name="connsiteY37" fmla="*/ 515027 h 862076"/>
                <a:gd name="connsiteX38" fmla="*/ 344031 w 1062273"/>
                <a:gd name="connsiteY38" fmla="*/ 487867 h 862076"/>
                <a:gd name="connsiteX39" fmla="*/ 359120 w 1062273"/>
                <a:gd name="connsiteY39" fmla="*/ 460706 h 862076"/>
                <a:gd name="connsiteX40" fmla="*/ 365156 w 1062273"/>
                <a:gd name="connsiteY40" fmla="*/ 493902 h 862076"/>
                <a:gd name="connsiteX41" fmla="*/ 374210 w 1062273"/>
                <a:gd name="connsiteY41" fmla="*/ 499938 h 862076"/>
                <a:gd name="connsiteX42" fmla="*/ 389299 w 1062273"/>
                <a:gd name="connsiteY42" fmla="*/ 493902 h 862076"/>
                <a:gd name="connsiteX43" fmla="*/ 398352 w 1062273"/>
                <a:gd name="connsiteY43" fmla="*/ 490884 h 862076"/>
                <a:gd name="connsiteX44" fmla="*/ 401370 w 1062273"/>
                <a:gd name="connsiteY44" fmla="*/ 478813 h 862076"/>
                <a:gd name="connsiteX45" fmla="*/ 407406 w 1062273"/>
                <a:gd name="connsiteY45" fmla="*/ 469760 h 862076"/>
                <a:gd name="connsiteX46" fmla="*/ 410423 w 1062273"/>
                <a:gd name="connsiteY46" fmla="*/ 460706 h 862076"/>
                <a:gd name="connsiteX47" fmla="*/ 425513 w 1062273"/>
                <a:gd name="connsiteY47" fmla="*/ 484849 h 862076"/>
                <a:gd name="connsiteX48" fmla="*/ 440602 w 1062273"/>
                <a:gd name="connsiteY48" fmla="*/ 457688 h 862076"/>
                <a:gd name="connsiteX49" fmla="*/ 452673 w 1062273"/>
                <a:gd name="connsiteY49" fmla="*/ 436564 h 862076"/>
                <a:gd name="connsiteX50" fmla="*/ 470780 w 1062273"/>
                <a:gd name="connsiteY50" fmla="*/ 379225 h 862076"/>
                <a:gd name="connsiteX51" fmla="*/ 485869 w 1062273"/>
                <a:gd name="connsiteY51" fmla="*/ 346029 h 862076"/>
                <a:gd name="connsiteX52" fmla="*/ 497940 w 1062273"/>
                <a:gd name="connsiteY52" fmla="*/ 285672 h 862076"/>
                <a:gd name="connsiteX53" fmla="*/ 500958 w 1062273"/>
                <a:gd name="connsiteY53" fmla="*/ 231352 h 862076"/>
                <a:gd name="connsiteX54" fmla="*/ 506994 w 1062273"/>
                <a:gd name="connsiteY54" fmla="*/ 198156 h 862076"/>
                <a:gd name="connsiteX55" fmla="*/ 513029 w 1062273"/>
                <a:gd name="connsiteY55" fmla="*/ 183067 h 862076"/>
                <a:gd name="connsiteX56" fmla="*/ 513029 w 1062273"/>
                <a:gd name="connsiteY56" fmla="*/ 515027 h 862076"/>
                <a:gd name="connsiteX57" fmla="*/ 525101 w 1062273"/>
                <a:gd name="connsiteY57" fmla="*/ 563312 h 862076"/>
                <a:gd name="connsiteX58" fmla="*/ 531136 w 1062273"/>
                <a:gd name="connsiteY58" fmla="*/ 581419 h 862076"/>
                <a:gd name="connsiteX59" fmla="*/ 534154 w 1062273"/>
                <a:gd name="connsiteY59" fmla="*/ 593490 h 862076"/>
                <a:gd name="connsiteX60" fmla="*/ 543208 w 1062273"/>
                <a:gd name="connsiteY60" fmla="*/ 614615 h 862076"/>
                <a:gd name="connsiteX61" fmla="*/ 558297 w 1062273"/>
                <a:gd name="connsiteY61" fmla="*/ 668936 h 862076"/>
                <a:gd name="connsiteX62" fmla="*/ 555279 w 1062273"/>
                <a:gd name="connsiteY62" fmla="*/ 560294 h 862076"/>
                <a:gd name="connsiteX63" fmla="*/ 552261 w 1062273"/>
                <a:gd name="connsiteY63" fmla="*/ 466742 h 862076"/>
                <a:gd name="connsiteX64" fmla="*/ 549243 w 1062273"/>
                <a:gd name="connsiteY64" fmla="*/ 406385 h 862076"/>
                <a:gd name="connsiteX65" fmla="*/ 543208 w 1062273"/>
                <a:gd name="connsiteY65" fmla="*/ 394314 h 862076"/>
                <a:gd name="connsiteX66" fmla="*/ 540190 w 1062273"/>
                <a:gd name="connsiteY66" fmla="*/ 385261 h 862076"/>
                <a:gd name="connsiteX67" fmla="*/ 540190 w 1062273"/>
                <a:gd name="connsiteY67" fmla="*/ 430528 h 862076"/>
                <a:gd name="connsiteX68" fmla="*/ 555279 w 1062273"/>
                <a:gd name="connsiteY68" fmla="*/ 433546 h 862076"/>
                <a:gd name="connsiteX69" fmla="*/ 573386 w 1062273"/>
                <a:gd name="connsiteY69" fmla="*/ 430528 h 862076"/>
                <a:gd name="connsiteX70" fmla="*/ 582439 w 1062273"/>
                <a:gd name="connsiteY70" fmla="*/ 409403 h 862076"/>
                <a:gd name="connsiteX71" fmla="*/ 573386 w 1062273"/>
                <a:gd name="connsiteY71" fmla="*/ 400350 h 862076"/>
                <a:gd name="connsiteX72" fmla="*/ 579421 w 1062273"/>
                <a:gd name="connsiteY72" fmla="*/ 391296 h 862076"/>
                <a:gd name="connsiteX73" fmla="*/ 627707 w 1062273"/>
                <a:gd name="connsiteY73" fmla="*/ 382243 h 862076"/>
                <a:gd name="connsiteX74" fmla="*/ 666938 w 1062273"/>
                <a:gd name="connsiteY74" fmla="*/ 364136 h 862076"/>
                <a:gd name="connsiteX75" fmla="*/ 854043 w 1062273"/>
                <a:gd name="connsiteY75" fmla="*/ 279637 h 862076"/>
                <a:gd name="connsiteX76" fmla="*/ 941560 w 1062273"/>
                <a:gd name="connsiteY76" fmla="*/ 228334 h 862076"/>
                <a:gd name="connsiteX77" fmla="*/ 977774 w 1062273"/>
                <a:gd name="connsiteY77" fmla="*/ 207209 h 862076"/>
                <a:gd name="connsiteX78" fmla="*/ 1029077 w 1062273"/>
                <a:gd name="connsiteY78" fmla="*/ 180049 h 862076"/>
                <a:gd name="connsiteX79" fmla="*/ 1062273 w 1062273"/>
                <a:gd name="connsiteY79" fmla="*/ 146853 h 862076"/>
                <a:gd name="connsiteX80" fmla="*/ 1059255 w 1062273"/>
                <a:gd name="connsiteY80" fmla="*/ 137799 h 862076"/>
                <a:gd name="connsiteX81" fmla="*/ 1038130 w 1062273"/>
                <a:gd name="connsiteY81" fmla="*/ 143835 h 862076"/>
                <a:gd name="connsiteX82" fmla="*/ 1026059 w 1062273"/>
                <a:gd name="connsiteY82" fmla="*/ 158924 h 862076"/>
                <a:gd name="connsiteX83" fmla="*/ 1001916 w 1062273"/>
                <a:gd name="connsiteY83" fmla="*/ 186084 h 862076"/>
                <a:gd name="connsiteX84" fmla="*/ 935524 w 1062273"/>
                <a:gd name="connsiteY84" fmla="*/ 306797 h 862076"/>
                <a:gd name="connsiteX85" fmla="*/ 896293 w 1062273"/>
                <a:gd name="connsiteY85" fmla="*/ 373189 h 862076"/>
                <a:gd name="connsiteX86" fmla="*/ 844990 w 1062273"/>
                <a:gd name="connsiteY86" fmla="*/ 496920 h 862076"/>
                <a:gd name="connsiteX87" fmla="*/ 820847 w 1062273"/>
                <a:gd name="connsiteY87" fmla="*/ 545205 h 862076"/>
                <a:gd name="connsiteX88" fmla="*/ 820847 w 1062273"/>
                <a:gd name="connsiteY88" fmla="*/ 650829 h 862076"/>
                <a:gd name="connsiteX89" fmla="*/ 826883 w 1062273"/>
                <a:gd name="connsiteY89" fmla="*/ 662900 h 862076"/>
                <a:gd name="connsiteX90" fmla="*/ 817829 w 1062273"/>
                <a:gd name="connsiteY90" fmla="*/ 668936 h 862076"/>
                <a:gd name="connsiteX91" fmla="*/ 751437 w 1062273"/>
                <a:gd name="connsiteY91" fmla="*/ 674971 h 862076"/>
                <a:gd name="connsiteX92" fmla="*/ 703152 w 1062273"/>
                <a:gd name="connsiteY92" fmla="*/ 687043 h 862076"/>
                <a:gd name="connsiteX93" fmla="*/ 467762 w 1062273"/>
                <a:gd name="connsiteY93" fmla="*/ 705150 h 862076"/>
                <a:gd name="connsiteX94" fmla="*/ 380245 w 1062273"/>
                <a:gd name="connsiteY94" fmla="*/ 732310 h 862076"/>
                <a:gd name="connsiteX95" fmla="*/ 347049 w 1062273"/>
                <a:gd name="connsiteY95" fmla="*/ 741364 h 862076"/>
                <a:gd name="connsiteX96" fmla="*/ 331960 w 1062273"/>
                <a:gd name="connsiteY96" fmla="*/ 747399 h 862076"/>
                <a:gd name="connsiteX97" fmla="*/ 368174 w 1062273"/>
                <a:gd name="connsiteY97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68998 w 1062273"/>
                <a:gd name="connsiteY12" fmla="*/ 789649 h 862076"/>
                <a:gd name="connsiteX13" fmla="*/ 165980 w 1062273"/>
                <a:gd name="connsiteY13" fmla="*/ 810773 h 862076"/>
                <a:gd name="connsiteX14" fmla="*/ 162962 w 1062273"/>
                <a:gd name="connsiteY14" fmla="*/ 834916 h 862076"/>
                <a:gd name="connsiteX15" fmla="*/ 156926 w 1062273"/>
                <a:gd name="connsiteY15" fmla="*/ 862076 h 862076"/>
                <a:gd name="connsiteX16" fmla="*/ 172016 w 1062273"/>
                <a:gd name="connsiteY16" fmla="*/ 650829 h 862076"/>
                <a:gd name="connsiteX17" fmla="*/ 178051 w 1062273"/>
                <a:gd name="connsiteY17" fmla="*/ 629704 h 862076"/>
                <a:gd name="connsiteX18" fmla="*/ 181069 w 1062273"/>
                <a:gd name="connsiteY18" fmla="*/ 605562 h 862076"/>
                <a:gd name="connsiteX19" fmla="*/ 184087 w 1062273"/>
                <a:gd name="connsiteY19" fmla="*/ 557276 h 862076"/>
                <a:gd name="connsiteX20" fmla="*/ 193140 w 1062273"/>
                <a:gd name="connsiteY20" fmla="*/ 518045 h 862076"/>
                <a:gd name="connsiteX21" fmla="*/ 199176 w 1062273"/>
                <a:gd name="connsiteY21" fmla="*/ 496920 h 862076"/>
                <a:gd name="connsiteX22" fmla="*/ 205212 w 1062273"/>
                <a:gd name="connsiteY22" fmla="*/ 487867 h 862076"/>
                <a:gd name="connsiteX23" fmla="*/ 214265 w 1062273"/>
                <a:gd name="connsiteY23" fmla="*/ 493902 h 862076"/>
                <a:gd name="connsiteX24" fmla="*/ 226336 w 1062273"/>
                <a:gd name="connsiteY24" fmla="*/ 524080 h 862076"/>
                <a:gd name="connsiteX25" fmla="*/ 232372 w 1062273"/>
                <a:gd name="connsiteY25" fmla="*/ 536152 h 862076"/>
                <a:gd name="connsiteX26" fmla="*/ 241425 w 1062273"/>
                <a:gd name="connsiteY26" fmla="*/ 560294 h 862076"/>
                <a:gd name="connsiteX27" fmla="*/ 250479 w 1062273"/>
                <a:gd name="connsiteY27" fmla="*/ 581419 h 862076"/>
                <a:gd name="connsiteX28" fmla="*/ 262550 w 1062273"/>
                <a:gd name="connsiteY28" fmla="*/ 587455 h 862076"/>
                <a:gd name="connsiteX29" fmla="*/ 289711 w 1062273"/>
                <a:gd name="connsiteY29" fmla="*/ 539169 h 862076"/>
                <a:gd name="connsiteX30" fmla="*/ 295746 w 1062273"/>
                <a:gd name="connsiteY30" fmla="*/ 530116 h 862076"/>
                <a:gd name="connsiteX31" fmla="*/ 298764 w 1062273"/>
                <a:gd name="connsiteY31" fmla="*/ 512009 h 862076"/>
                <a:gd name="connsiteX32" fmla="*/ 292728 w 1062273"/>
                <a:gd name="connsiteY32" fmla="*/ 499938 h 862076"/>
                <a:gd name="connsiteX33" fmla="*/ 301782 w 1062273"/>
                <a:gd name="connsiteY33" fmla="*/ 530116 h 862076"/>
                <a:gd name="connsiteX34" fmla="*/ 310835 w 1062273"/>
                <a:gd name="connsiteY34" fmla="*/ 539169 h 862076"/>
                <a:gd name="connsiteX35" fmla="*/ 319889 w 1062273"/>
                <a:gd name="connsiteY35" fmla="*/ 536152 h 862076"/>
                <a:gd name="connsiteX36" fmla="*/ 331960 w 1062273"/>
                <a:gd name="connsiteY36" fmla="*/ 515027 h 862076"/>
                <a:gd name="connsiteX37" fmla="*/ 344031 w 1062273"/>
                <a:gd name="connsiteY37" fmla="*/ 487867 h 862076"/>
                <a:gd name="connsiteX38" fmla="*/ 359120 w 1062273"/>
                <a:gd name="connsiteY38" fmla="*/ 460706 h 862076"/>
                <a:gd name="connsiteX39" fmla="*/ 365156 w 1062273"/>
                <a:gd name="connsiteY39" fmla="*/ 493902 h 862076"/>
                <a:gd name="connsiteX40" fmla="*/ 374210 w 1062273"/>
                <a:gd name="connsiteY40" fmla="*/ 499938 h 862076"/>
                <a:gd name="connsiteX41" fmla="*/ 389299 w 1062273"/>
                <a:gd name="connsiteY41" fmla="*/ 493902 h 862076"/>
                <a:gd name="connsiteX42" fmla="*/ 398352 w 1062273"/>
                <a:gd name="connsiteY42" fmla="*/ 490884 h 862076"/>
                <a:gd name="connsiteX43" fmla="*/ 401370 w 1062273"/>
                <a:gd name="connsiteY43" fmla="*/ 478813 h 862076"/>
                <a:gd name="connsiteX44" fmla="*/ 407406 w 1062273"/>
                <a:gd name="connsiteY44" fmla="*/ 469760 h 862076"/>
                <a:gd name="connsiteX45" fmla="*/ 410423 w 1062273"/>
                <a:gd name="connsiteY45" fmla="*/ 460706 h 862076"/>
                <a:gd name="connsiteX46" fmla="*/ 425513 w 1062273"/>
                <a:gd name="connsiteY46" fmla="*/ 484849 h 862076"/>
                <a:gd name="connsiteX47" fmla="*/ 440602 w 1062273"/>
                <a:gd name="connsiteY47" fmla="*/ 457688 h 862076"/>
                <a:gd name="connsiteX48" fmla="*/ 452673 w 1062273"/>
                <a:gd name="connsiteY48" fmla="*/ 436564 h 862076"/>
                <a:gd name="connsiteX49" fmla="*/ 470780 w 1062273"/>
                <a:gd name="connsiteY49" fmla="*/ 379225 h 862076"/>
                <a:gd name="connsiteX50" fmla="*/ 485869 w 1062273"/>
                <a:gd name="connsiteY50" fmla="*/ 346029 h 862076"/>
                <a:gd name="connsiteX51" fmla="*/ 497940 w 1062273"/>
                <a:gd name="connsiteY51" fmla="*/ 285672 h 862076"/>
                <a:gd name="connsiteX52" fmla="*/ 500958 w 1062273"/>
                <a:gd name="connsiteY52" fmla="*/ 231352 h 862076"/>
                <a:gd name="connsiteX53" fmla="*/ 506994 w 1062273"/>
                <a:gd name="connsiteY53" fmla="*/ 198156 h 862076"/>
                <a:gd name="connsiteX54" fmla="*/ 513029 w 1062273"/>
                <a:gd name="connsiteY54" fmla="*/ 183067 h 862076"/>
                <a:gd name="connsiteX55" fmla="*/ 513029 w 1062273"/>
                <a:gd name="connsiteY55" fmla="*/ 515027 h 862076"/>
                <a:gd name="connsiteX56" fmla="*/ 525101 w 1062273"/>
                <a:gd name="connsiteY56" fmla="*/ 563312 h 862076"/>
                <a:gd name="connsiteX57" fmla="*/ 531136 w 1062273"/>
                <a:gd name="connsiteY57" fmla="*/ 581419 h 862076"/>
                <a:gd name="connsiteX58" fmla="*/ 534154 w 1062273"/>
                <a:gd name="connsiteY58" fmla="*/ 593490 h 862076"/>
                <a:gd name="connsiteX59" fmla="*/ 543208 w 1062273"/>
                <a:gd name="connsiteY59" fmla="*/ 614615 h 862076"/>
                <a:gd name="connsiteX60" fmla="*/ 558297 w 1062273"/>
                <a:gd name="connsiteY60" fmla="*/ 668936 h 862076"/>
                <a:gd name="connsiteX61" fmla="*/ 555279 w 1062273"/>
                <a:gd name="connsiteY61" fmla="*/ 560294 h 862076"/>
                <a:gd name="connsiteX62" fmla="*/ 552261 w 1062273"/>
                <a:gd name="connsiteY62" fmla="*/ 466742 h 862076"/>
                <a:gd name="connsiteX63" fmla="*/ 549243 w 1062273"/>
                <a:gd name="connsiteY63" fmla="*/ 406385 h 862076"/>
                <a:gd name="connsiteX64" fmla="*/ 543208 w 1062273"/>
                <a:gd name="connsiteY64" fmla="*/ 394314 h 862076"/>
                <a:gd name="connsiteX65" fmla="*/ 540190 w 1062273"/>
                <a:gd name="connsiteY65" fmla="*/ 385261 h 862076"/>
                <a:gd name="connsiteX66" fmla="*/ 540190 w 1062273"/>
                <a:gd name="connsiteY66" fmla="*/ 430528 h 862076"/>
                <a:gd name="connsiteX67" fmla="*/ 555279 w 1062273"/>
                <a:gd name="connsiteY67" fmla="*/ 433546 h 862076"/>
                <a:gd name="connsiteX68" fmla="*/ 573386 w 1062273"/>
                <a:gd name="connsiteY68" fmla="*/ 430528 h 862076"/>
                <a:gd name="connsiteX69" fmla="*/ 582439 w 1062273"/>
                <a:gd name="connsiteY69" fmla="*/ 409403 h 862076"/>
                <a:gd name="connsiteX70" fmla="*/ 573386 w 1062273"/>
                <a:gd name="connsiteY70" fmla="*/ 400350 h 862076"/>
                <a:gd name="connsiteX71" fmla="*/ 579421 w 1062273"/>
                <a:gd name="connsiteY71" fmla="*/ 391296 h 862076"/>
                <a:gd name="connsiteX72" fmla="*/ 627707 w 1062273"/>
                <a:gd name="connsiteY72" fmla="*/ 382243 h 862076"/>
                <a:gd name="connsiteX73" fmla="*/ 666938 w 1062273"/>
                <a:gd name="connsiteY73" fmla="*/ 364136 h 862076"/>
                <a:gd name="connsiteX74" fmla="*/ 854043 w 1062273"/>
                <a:gd name="connsiteY74" fmla="*/ 279637 h 862076"/>
                <a:gd name="connsiteX75" fmla="*/ 941560 w 1062273"/>
                <a:gd name="connsiteY75" fmla="*/ 228334 h 862076"/>
                <a:gd name="connsiteX76" fmla="*/ 977774 w 1062273"/>
                <a:gd name="connsiteY76" fmla="*/ 207209 h 862076"/>
                <a:gd name="connsiteX77" fmla="*/ 1029077 w 1062273"/>
                <a:gd name="connsiteY77" fmla="*/ 180049 h 862076"/>
                <a:gd name="connsiteX78" fmla="*/ 1062273 w 1062273"/>
                <a:gd name="connsiteY78" fmla="*/ 146853 h 862076"/>
                <a:gd name="connsiteX79" fmla="*/ 1059255 w 1062273"/>
                <a:gd name="connsiteY79" fmla="*/ 137799 h 862076"/>
                <a:gd name="connsiteX80" fmla="*/ 1038130 w 1062273"/>
                <a:gd name="connsiteY80" fmla="*/ 143835 h 862076"/>
                <a:gd name="connsiteX81" fmla="*/ 1026059 w 1062273"/>
                <a:gd name="connsiteY81" fmla="*/ 158924 h 862076"/>
                <a:gd name="connsiteX82" fmla="*/ 1001916 w 1062273"/>
                <a:gd name="connsiteY82" fmla="*/ 186084 h 862076"/>
                <a:gd name="connsiteX83" fmla="*/ 935524 w 1062273"/>
                <a:gd name="connsiteY83" fmla="*/ 306797 h 862076"/>
                <a:gd name="connsiteX84" fmla="*/ 896293 w 1062273"/>
                <a:gd name="connsiteY84" fmla="*/ 373189 h 862076"/>
                <a:gd name="connsiteX85" fmla="*/ 844990 w 1062273"/>
                <a:gd name="connsiteY85" fmla="*/ 496920 h 862076"/>
                <a:gd name="connsiteX86" fmla="*/ 820847 w 1062273"/>
                <a:gd name="connsiteY86" fmla="*/ 545205 h 862076"/>
                <a:gd name="connsiteX87" fmla="*/ 820847 w 1062273"/>
                <a:gd name="connsiteY87" fmla="*/ 650829 h 862076"/>
                <a:gd name="connsiteX88" fmla="*/ 826883 w 1062273"/>
                <a:gd name="connsiteY88" fmla="*/ 662900 h 862076"/>
                <a:gd name="connsiteX89" fmla="*/ 817829 w 1062273"/>
                <a:gd name="connsiteY89" fmla="*/ 668936 h 862076"/>
                <a:gd name="connsiteX90" fmla="*/ 751437 w 1062273"/>
                <a:gd name="connsiteY90" fmla="*/ 674971 h 862076"/>
                <a:gd name="connsiteX91" fmla="*/ 703152 w 1062273"/>
                <a:gd name="connsiteY91" fmla="*/ 687043 h 862076"/>
                <a:gd name="connsiteX92" fmla="*/ 467762 w 1062273"/>
                <a:gd name="connsiteY92" fmla="*/ 705150 h 862076"/>
                <a:gd name="connsiteX93" fmla="*/ 380245 w 1062273"/>
                <a:gd name="connsiteY93" fmla="*/ 732310 h 862076"/>
                <a:gd name="connsiteX94" fmla="*/ 347049 w 1062273"/>
                <a:gd name="connsiteY94" fmla="*/ 741364 h 862076"/>
                <a:gd name="connsiteX95" fmla="*/ 331960 w 1062273"/>
                <a:gd name="connsiteY95" fmla="*/ 747399 h 862076"/>
                <a:gd name="connsiteX96" fmla="*/ 368174 w 1062273"/>
                <a:gd name="connsiteY96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65980 w 1062273"/>
                <a:gd name="connsiteY12" fmla="*/ 810773 h 862076"/>
                <a:gd name="connsiteX13" fmla="*/ 162962 w 1062273"/>
                <a:gd name="connsiteY13" fmla="*/ 834916 h 862076"/>
                <a:gd name="connsiteX14" fmla="*/ 156926 w 1062273"/>
                <a:gd name="connsiteY14" fmla="*/ 862076 h 862076"/>
                <a:gd name="connsiteX15" fmla="*/ 172016 w 1062273"/>
                <a:gd name="connsiteY15" fmla="*/ 650829 h 862076"/>
                <a:gd name="connsiteX16" fmla="*/ 178051 w 1062273"/>
                <a:gd name="connsiteY16" fmla="*/ 629704 h 862076"/>
                <a:gd name="connsiteX17" fmla="*/ 181069 w 1062273"/>
                <a:gd name="connsiteY17" fmla="*/ 605562 h 862076"/>
                <a:gd name="connsiteX18" fmla="*/ 184087 w 1062273"/>
                <a:gd name="connsiteY18" fmla="*/ 557276 h 862076"/>
                <a:gd name="connsiteX19" fmla="*/ 193140 w 1062273"/>
                <a:gd name="connsiteY19" fmla="*/ 518045 h 862076"/>
                <a:gd name="connsiteX20" fmla="*/ 199176 w 1062273"/>
                <a:gd name="connsiteY20" fmla="*/ 496920 h 862076"/>
                <a:gd name="connsiteX21" fmla="*/ 205212 w 1062273"/>
                <a:gd name="connsiteY21" fmla="*/ 487867 h 862076"/>
                <a:gd name="connsiteX22" fmla="*/ 214265 w 1062273"/>
                <a:gd name="connsiteY22" fmla="*/ 493902 h 862076"/>
                <a:gd name="connsiteX23" fmla="*/ 226336 w 1062273"/>
                <a:gd name="connsiteY23" fmla="*/ 524080 h 862076"/>
                <a:gd name="connsiteX24" fmla="*/ 232372 w 1062273"/>
                <a:gd name="connsiteY24" fmla="*/ 536152 h 862076"/>
                <a:gd name="connsiteX25" fmla="*/ 241425 w 1062273"/>
                <a:gd name="connsiteY25" fmla="*/ 560294 h 862076"/>
                <a:gd name="connsiteX26" fmla="*/ 250479 w 1062273"/>
                <a:gd name="connsiteY26" fmla="*/ 581419 h 862076"/>
                <a:gd name="connsiteX27" fmla="*/ 262550 w 1062273"/>
                <a:gd name="connsiteY27" fmla="*/ 587455 h 862076"/>
                <a:gd name="connsiteX28" fmla="*/ 289711 w 1062273"/>
                <a:gd name="connsiteY28" fmla="*/ 539169 h 862076"/>
                <a:gd name="connsiteX29" fmla="*/ 295746 w 1062273"/>
                <a:gd name="connsiteY29" fmla="*/ 530116 h 862076"/>
                <a:gd name="connsiteX30" fmla="*/ 298764 w 1062273"/>
                <a:gd name="connsiteY30" fmla="*/ 512009 h 862076"/>
                <a:gd name="connsiteX31" fmla="*/ 292728 w 1062273"/>
                <a:gd name="connsiteY31" fmla="*/ 499938 h 862076"/>
                <a:gd name="connsiteX32" fmla="*/ 301782 w 1062273"/>
                <a:gd name="connsiteY32" fmla="*/ 530116 h 862076"/>
                <a:gd name="connsiteX33" fmla="*/ 310835 w 1062273"/>
                <a:gd name="connsiteY33" fmla="*/ 539169 h 862076"/>
                <a:gd name="connsiteX34" fmla="*/ 319889 w 1062273"/>
                <a:gd name="connsiteY34" fmla="*/ 536152 h 862076"/>
                <a:gd name="connsiteX35" fmla="*/ 331960 w 1062273"/>
                <a:gd name="connsiteY35" fmla="*/ 515027 h 862076"/>
                <a:gd name="connsiteX36" fmla="*/ 344031 w 1062273"/>
                <a:gd name="connsiteY36" fmla="*/ 487867 h 862076"/>
                <a:gd name="connsiteX37" fmla="*/ 359120 w 1062273"/>
                <a:gd name="connsiteY37" fmla="*/ 460706 h 862076"/>
                <a:gd name="connsiteX38" fmla="*/ 365156 w 1062273"/>
                <a:gd name="connsiteY38" fmla="*/ 493902 h 862076"/>
                <a:gd name="connsiteX39" fmla="*/ 374210 w 1062273"/>
                <a:gd name="connsiteY39" fmla="*/ 499938 h 862076"/>
                <a:gd name="connsiteX40" fmla="*/ 389299 w 1062273"/>
                <a:gd name="connsiteY40" fmla="*/ 493902 h 862076"/>
                <a:gd name="connsiteX41" fmla="*/ 398352 w 1062273"/>
                <a:gd name="connsiteY41" fmla="*/ 490884 h 862076"/>
                <a:gd name="connsiteX42" fmla="*/ 401370 w 1062273"/>
                <a:gd name="connsiteY42" fmla="*/ 478813 h 862076"/>
                <a:gd name="connsiteX43" fmla="*/ 407406 w 1062273"/>
                <a:gd name="connsiteY43" fmla="*/ 469760 h 862076"/>
                <a:gd name="connsiteX44" fmla="*/ 410423 w 1062273"/>
                <a:gd name="connsiteY44" fmla="*/ 460706 h 862076"/>
                <a:gd name="connsiteX45" fmla="*/ 425513 w 1062273"/>
                <a:gd name="connsiteY45" fmla="*/ 484849 h 862076"/>
                <a:gd name="connsiteX46" fmla="*/ 440602 w 1062273"/>
                <a:gd name="connsiteY46" fmla="*/ 457688 h 862076"/>
                <a:gd name="connsiteX47" fmla="*/ 452673 w 1062273"/>
                <a:gd name="connsiteY47" fmla="*/ 436564 h 862076"/>
                <a:gd name="connsiteX48" fmla="*/ 470780 w 1062273"/>
                <a:gd name="connsiteY48" fmla="*/ 379225 h 862076"/>
                <a:gd name="connsiteX49" fmla="*/ 485869 w 1062273"/>
                <a:gd name="connsiteY49" fmla="*/ 346029 h 862076"/>
                <a:gd name="connsiteX50" fmla="*/ 497940 w 1062273"/>
                <a:gd name="connsiteY50" fmla="*/ 285672 h 862076"/>
                <a:gd name="connsiteX51" fmla="*/ 500958 w 1062273"/>
                <a:gd name="connsiteY51" fmla="*/ 231352 h 862076"/>
                <a:gd name="connsiteX52" fmla="*/ 506994 w 1062273"/>
                <a:gd name="connsiteY52" fmla="*/ 198156 h 862076"/>
                <a:gd name="connsiteX53" fmla="*/ 513029 w 1062273"/>
                <a:gd name="connsiteY53" fmla="*/ 183067 h 862076"/>
                <a:gd name="connsiteX54" fmla="*/ 513029 w 1062273"/>
                <a:gd name="connsiteY54" fmla="*/ 515027 h 862076"/>
                <a:gd name="connsiteX55" fmla="*/ 525101 w 1062273"/>
                <a:gd name="connsiteY55" fmla="*/ 563312 h 862076"/>
                <a:gd name="connsiteX56" fmla="*/ 531136 w 1062273"/>
                <a:gd name="connsiteY56" fmla="*/ 581419 h 862076"/>
                <a:gd name="connsiteX57" fmla="*/ 534154 w 1062273"/>
                <a:gd name="connsiteY57" fmla="*/ 593490 h 862076"/>
                <a:gd name="connsiteX58" fmla="*/ 543208 w 1062273"/>
                <a:gd name="connsiteY58" fmla="*/ 614615 h 862076"/>
                <a:gd name="connsiteX59" fmla="*/ 558297 w 1062273"/>
                <a:gd name="connsiteY59" fmla="*/ 668936 h 862076"/>
                <a:gd name="connsiteX60" fmla="*/ 555279 w 1062273"/>
                <a:gd name="connsiteY60" fmla="*/ 560294 h 862076"/>
                <a:gd name="connsiteX61" fmla="*/ 552261 w 1062273"/>
                <a:gd name="connsiteY61" fmla="*/ 466742 h 862076"/>
                <a:gd name="connsiteX62" fmla="*/ 549243 w 1062273"/>
                <a:gd name="connsiteY62" fmla="*/ 406385 h 862076"/>
                <a:gd name="connsiteX63" fmla="*/ 543208 w 1062273"/>
                <a:gd name="connsiteY63" fmla="*/ 394314 h 862076"/>
                <a:gd name="connsiteX64" fmla="*/ 540190 w 1062273"/>
                <a:gd name="connsiteY64" fmla="*/ 385261 h 862076"/>
                <a:gd name="connsiteX65" fmla="*/ 540190 w 1062273"/>
                <a:gd name="connsiteY65" fmla="*/ 430528 h 862076"/>
                <a:gd name="connsiteX66" fmla="*/ 555279 w 1062273"/>
                <a:gd name="connsiteY66" fmla="*/ 433546 h 862076"/>
                <a:gd name="connsiteX67" fmla="*/ 573386 w 1062273"/>
                <a:gd name="connsiteY67" fmla="*/ 430528 h 862076"/>
                <a:gd name="connsiteX68" fmla="*/ 582439 w 1062273"/>
                <a:gd name="connsiteY68" fmla="*/ 409403 h 862076"/>
                <a:gd name="connsiteX69" fmla="*/ 573386 w 1062273"/>
                <a:gd name="connsiteY69" fmla="*/ 400350 h 862076"/>
                <a:gd name="connsiteX70" fmla="*/ 579421 w 1062273"/>
                <a:gd name="connsiteY70" fmla="*/ 391296 h 862076"/>
                <a:gd name="connsiteX71" fmla="*/ 627707 w 1062273"/>
                <a:gd name="connsiteY71" fmla="*/ 382243 h 862076"/>
                <a:gd name="connsiteX72" fmla="*/ 666938 w 1062273"/>
                <a:gd name="connsiteY72" fmla="*/ 364136 h 862076"/>
                <a:gd name="connsiteX73" fmla="*/ 854043 w 1062273"/>
                <a:gd name="connsiteY73" fmla="*/ 279637 h 862076"/>
                <a:gd name="connsiteX74" fmla="*/ 941560 w 1062273"/>
                <a:gd name="connsiteY74" fmla="*/ 228334 h 862076"/>
                <a:gd name="connsiteX75" fmla="*/ 977774 w 1062273"/>
                <a:gd name="connsiteY75" fmla="*/ 207209 h 862076"/>
                <a:gd name="connsiteX76" fmla="*/ 1029077 w 1062273"/>
                <a:gd name="connsiteY76" fmla="*/ 180049 h 862076"/>
                <a:gd name="connsiteX77" fmla="*/ 1062273 w 1062273"/>
                <a:gd name="connsiteY77" fmla="*/ 146853 h 862076"/>
                <a:gd name="connsiteX78" fmla="*/ 1059255 w 1062273"/>
                <a:gd name="connsiteY78" fmla="*/ 137799 h 862076"/>
                <a:gd name="connsiteX79" fmla="*/ 1038130 w 1062273"/>
                <a:gd name="connsiteY79" fmla="*/ 143835 h 862076"/>
                <a:gd name="connsiteX80" fmla="*/ 1026059 w 1062273"/>
                <a:gd name="connsiteY80" fmla="*/ 158924 h 862076"/>
                <a:gd name="connsiteX81" fmla="*/ 1001916 w 1062273"/>
                <a:gd name="connsiteY81" fmla="*/ 186084 h 862076"/>
                <a:gd name="connsiteX82" fmla="*/ 935524 w 1062273"/>
                <a:gd name="connsiteY82" fmla="*/ 306797 h 862076"/>
                <a:gd name="connsiteX83" fmla="*/ 896293 w 1062273"/>
                <a:gd name="connsiteY83" fmla="*/ 373189 h 862076"/>
                <a:gd name="connsiteX84" fmla="*/ 844990 w 1062273"/>
                <a:gd name="connsiteY84" fmla="*/ 496920 h 862076"/>
                <a:gd name="connsiteX85" fmla="*/ 820847 w 1062273"/>
                <a:gd name="connsiteY85" fmla="*/ 545205 h 862076"/>
                <a:gd name="connsiteX86" fmla="*/ 820847 w 1062273"/>
                <a:gd name="connsiteY86" fmla="*/ 650829 h 862076"/>
                <a:gd name="connsiteX87" fmla="*/ 826883 w 1062273"/>
                <a:gd name="connsiteY87" fmla="*/ 662900 h 862076"/>
                <a:gd name="connsiteX88" fmla="*/ 817829 w 1062273"/>
                <a:gd name="connsiteY88" fmla="*/ 668936 h 862076"/>
                <a:gd name="connsiteX89" fmla="*/ 751437 w 1062273"/>
                <a:gd name="connsiteY89" fmla="*/ 674971 h 862076"/>
                <a:gd name="connsiteX90" fmla="*/ 703152 w 1062273"/>
                <a:gd name="connsiteY90" fmla="*/ 687043 h 862076"/>
                <a:gd name="connsiteX91" fmla="*/ 467762 w 1062273"/>
                <a:gd name="connsiteY91" fmla="*/ 705150 h 862076"/>
                <a:gd name="connsiteX92" fmla="*/ 380245 w 1062273"/>
                <a:gd name="connsiteY92" fmla="*/ 732310 h 862076"/>
                <a:gd name="connsiteX93" fmla="*/ 347049 w 1062273"/>
                <a:gd name="connsiteY93" fmla="*/ 741364 h 862076"/>
                <a:gd name="connsiteX94" fmla="*/ 331960 w 1062273"/>
                <a:gd name="connsiteY94" fmla="*/ 747399 h 862076"/>
                <a:gd name="connsiteX95" fmla="*/ 368174 w 1062273"/>
                <a:gd name="connsiteY95" fmla="*/ 741364 h 862076"/>
                <a:gd name="connsiteX0" fmla="*/ 0 w 1062273"/>
                <a:gd name="connsiteY0" fmla="*/ 527098 h 862076"/>
                <a:gd name="connsiteX1" fmla="*/ 138819 w 1062273"/>
                <a:gd name="connsiteY1" fmla="*/ 385261 h 862076"/>
                <a:gd name="connsiteX2" fmla="*/ 162962 w 1062273"/>
                <a:gd name="connsiteY2" fmla="*/ 336975 h 862076"/>
                <a:gd name="connsiteX3" fmla="*/ 178051 w 1062273"/>
                <a:gd name="connsiteY3" fmla="*/ 306797 h 862076"/>
                <a:gd name="connsiteX4" fmla="*/ 146972 w 1062273"/>
                <a:gd name="connsiteY4" fmla="*/ 35121 h 862076"/>
                <a:gd name="connsiteX5" fmla="*/ 193140 w 1062273"/>
                <a:gd name="connsiteY5" fmla="*/ 324904 h 862076"/>
                <a:gd name="connsiteX6" fmla="*/ 199176 w 1062273"/>
                <a:gd name="connsiteY6" fmla="*/ 367154 h 862076"/>
                <a:gd name="connsiteX7" fmla="*/ 202194 w 1062273"/>
                <a:gd name="connsiteY7" fmla="*/ 424492 h 862076"/>
                <a:gd name="connsiteX8" fmla="*/ 205212 w 1062273"/>
                <a:gd name="connsiteY8" fmla="*/ 454670 h 862076"/>
                <a:gd name="connsiteX9" fmla="*/ 208229 w 1062273"/>
                <a:gd name="connsiteY9" fmla="*/ 548223 h 862076"/>
                <a:gd name="connsiteX10" fmla="*/ 199176 w 1062273"/>
                <a:gd name="connsiteY10" fmla="*/ 677989 h 862076"/>
                <a:gd name="connsiteX11" fmla="*/ 196158 w 1062273"/>
                <a:gd name="connsiteY11" fmla="*/ 699114 h 862076"/>
                <a:gd name="connsiteX12" fmla="*/ 162962 w 1062273"/>
                <a:gd name="connsiteY12" fmla="*/ 834916 h 862076"/>
                <a:gd name="connsiteX13" fmla="*/ 156926 w 1062273"/>
                <a:gd name="connsiteY13" fmla="*/ 862076 h 862076"/>
                <a:gd name="connsiteX14" fmla="*/ 172016 w 1062273"/>
                <a:gd name="connsiteY14" fmla="*/ 650829 h 862076"/>
                <a:gd name="connsiteX15" fmla="*/ 178051 w 1062273"/>
                <a:gd name="connsiteY15" fmla="*/ 629704 h 862076"/>
                <a:gd name="connsiteX16" fmla="*/ 181069 w 1062273"/>
                <a:gd name="connsiteY16" fmla="*/ 605562 h 862076"/>
                <a:gd name="connsiteX17" fmla="*/ 184087 w 1062273"/>
                <a:gd name="connsiteY17" fmla="*/ 557276 h 862076"/>
                <a:gd name="connsiteX18" fmla="*/ 193140 w 1062273"/>
                <a:gd name="connsiteY18" fmla="*/ 518045 h 862076"/>
                <a:gd name="connsiteX19" fmla="*/ 199176 w 1062273"/>
                <a:gd name="connsiteY19" fmla="*/ 496920 h 862076"/>
                <a:gd name="connsiteX20" fmla="*/ 205212 w 1062273"/>
                <a:gd name="connsiteY20" fmla="*/ 487867 h 862076"/>
                <a:gd name="connsiteX21" fmla="*/ 214265 w 1062273"/>
                <a:gd name="connsiteY21" fmla="*/ 493902 h 862076"/>
                <a:gd name="connsiteX22" fmla="*/ 226336 w 1062273"/>
                <a:gd name="connsiteY22" fmla="*/ 524080 h 862076"/>
                <a:gd name="connsiteX23" fmla="*/ 232372 w 1062273"/>
                <a:gd name="connsiteY23" fmla="*/ 536152 h 862076"/>
                <a:gd name="connsiteX24" fmla="*/ 241425 w 1062273"/>
                <a:gd name="connsiteY24" fmla="*/ 560294 h 862076"/>
                <a:gd name="connsiteX25" fmla="*/ 250479 w 1062273"/>
                <a:gd name="connsiteY25" fmla="*/ 581419 h 862076"/>
                <a:gd name="connsiteX26" fmla="*/ 262550 w 1062273"/>
                <a:gd name="connsiteY26" fmla="*/ 587455 h 862076"/>
                <a:gd name="connsiteX27" fmla="*/ 289711 w 1062273"/>
                <a:gd name="connsiteY27" fmla="*/ 539169 h 862076"/>
                <a:gd name="connsiteX28" fmla="*/ 295746 w 1062273"/>
                <a:gd name="connsiteY28" fmla="*/ 530116 h 862076"/>
                <a:gd name="connsiteX29" fmla="*/ 298764 w 1062273"/>
                <a:gd name="connsiteY29" fmla="*/ 512009 h 862076"/>
                <a:gd name="connsiteX30" fmla="*/ 292728 w 1062273"/>
                <a:gd name="connsiteY30" fmla="*/ 499938 h 862076"/>
                <a:gd name="connsiteX31" fmla="*/ 301782 w 1062273"/>
                <a:gd name="connsiteY31" fmla="*/ 530116 h 862076"/>
                <a:gd name="connsiteX32" fmla="*/ 310835 w 1062273"/>
                <a:gd name="connsiteY32" fmla="*/ 539169 h 862076"/>
                <a:gd name="connsiteX33" fmla="*/ 319889 w 1062273"/>
                <a:gd name="connsiteY33" fmla="*/ 536152 h 862076"/>
                <a:gd name="connsiteX34" fmla="*/ 331960 w 1062273"/>
                <a:gd name="connsiteY34" fmla="*/ 515027 h 862076"/>
                <a:gd name="connsiteX35" fmla="*/ 344031 w 1062273"/>
                <a:gd name="connsiteY35" fmla="*/ 487867 h 862076"/>
                <a:gd name="connsiteX36" fmla="*/ 359120 w 1062273"/>
                <a:gd name="connsiteY36" fmla="*/ 460706 h 862076"/>
                <a:gd name="connsiteX37" fmla="*/ 365156 w 1062273"/>
                <a:gd name="connsiteY37" fmla="*/ 493902 h 862076"/>
                <a:gd name="connsiteX38" fmla="*/ 374210 w 1062273"/>
                <a:gd name="connsiteY38" fmla="*/ 499938 h 862076"/>
                <a:gd name="connsiteX39" fmla="*/ 389299 w 1062273"/>
                <a:gd name="connsiteY39" fmla="*/ 493902 h 862076"/>
                <a:gd name="connsiteX40" fmla="*/ 398352 w 1062273"/>
                <a:gd name="connsiteY40" fmla="*/ 490884 h 862076"/>
                <a:gd name="connsiteX41" fmla="*/ 401370 w 1062273"/>
                <a:gd name="connsiteY41" fmla="*/ 478813 h 862076"/>
                <a:gd name="connsiteX42" fmla="*/ 407406 w 1062273"/>
                <a:gd name="connsiteY42" fmla="*/ 469760 h 862076"/>
                <a:gd name="connsiteX43" fmla="*/ 410423 w 1062273"/>
                <a:gd name="connsiteY43" fmla="*/ 460706 h 862076"/>
                <a:gd name="connsiteX44" fmla="*/ 425513 w 1062273"/>
                <a:gd name="connsiteY44" fmla="*/ 484849 h 862076"/>
                <a:gd name="connsiteX45" fmla="*/ 440602 w 1062273"/>
                <a:gd name="connsiteY45" fmla="*/ 457688 h 862076"/>
                <a:gd name="connsiteX46" fmla="*/ 452673 w 1062273"/>
                <a:gd name="connsiteY46" fmla="*/ 436564 h 862076"/>
                <a:gd name="connsiteX47" fmla="*/ 470780 w 1062273"/>
                <a:gd name="connsiteY47" fmla="*/ 379225 h 862076"/>
                <a:gd name="connsiteX48" fmla="*/ 485869 w 1062273"/>
                <a:gd name="connsiteY48" fmla="*/ 346029 h 862076"/>
                <a:gd name="connsiteX49" fmla="*/ 497940 w 1062273"/>
                <a:gd name="connsiteY49" fmla="*/ 285672 h 862076"/>
                <a:gd name="connsiteX50" fmla="*/ 500958 w 1062273"/>
                <a:gd name="connsiteY50" fmla="*/ 231352 h 862076"/>
                <a:gd name="connsiteX51" fmla="*/ 506994 w 1062273"/>
                <a:gd name="connsiteY51" fmla="*/ 198156 h 862076"/>
                <a:gd name="connsiteX52" fmla="*/ 513029 w 1062273"/>
                <a:gd name="connsiteY52" fmla="*/ 183067 h 862076"/>
                <a:gd name="connsiteX53" fmla="*/ 513029 w 1062273"/>
                <a:gd name="connsiteY53" fmla="*/ 515027 h 862076"/>
                <a:gd name="connsiteX54" fmla="*/ 525101 w 1062273"/>
                <a:gd name="connsiteY54" fmla="*/ 563312 h 862076"/>
                <a:gd name="connsiteX55" fmla="*/ 531136 w 1062273"/>
                <a:gd name="connsiteY55" fmla="*/ 581419 h 862076"/>
                <a:gd name="connsiteX56" fmla="*/ 534154 w 1062273"/>
                <a:gd name="connsiteY56" fmla="*/ 593490 h 862076"/>
                <a:gd name="connsiteX57" fmla="*/ 543208 w 1062273"/>
                <a:gd name="connsiteY57" fmla="*/ 614615 h 862076"/>
                <a:gd name="connsiteX58" fmla="*/ 558297 w 1062273"/>
                <a:gd name="connsiteY58" fmla="*/ 668936 h 862076"/>
                <a:gd name="connsiteX59" fmla="*/ 555279 w 1062273"/>
                <a:gd name="connsiteY59" fmla="*/ 560294 h 862076"/>
                <a:gd name="connsiteX60" fmla="*/ 552261 w 1062273"/>
                <a:gd name="connsiteY60" fmla="*/ 466742 h 862076"/>
                <a:gd name="connsiteX61" fmla="*/ 549243 w 1062273"/>
                <a:gd name="connsiteY61" fmla="*/ 406385 h 862076"/>
                <a:gd name="connsiteX62" fmla="*/ 543208 w 1062273"/>
                <a:gd name="connsiteY62" fmla="*/ 394314 h 862076"/>
                <a:gd name="connsiteX63" fmla="*/ 540190 w 1062273"/>
                <a:gd name="connsiteY63" fmla="*/ 385261 h 862076"/>
                <a:gd name="connsiteX64" fmla="*/ 540190 w 1062273"/>
                <a:gd name="connsiteY64" fmla="*/ 430528 h 862076"/>
                <a:gd name="connsiteX65" fmla="*/ 555279 w 1062273"/>
                <a:gd name="connsiteY65" fmla="*/ 433546 h 862076"/>
                <a:gd name="connsiteX66" fmla="*/ 573386 w 1062273"/>
                <a:gd name="connsiteY66" fmla="*/ 430528 h 862076"/>
                <a:gd name="connsiteX67" fmla="*/ 582439 w 1062273"/>
                <a:gd name="connsiteY67" fmla="*/ 409403 h 862076"/>
                <a:gd name="connsiteX68" fmla="*/ 573386 w 1062273"/>
                <a:gd name="connsiteY68" fmla="*/ 400350 h 862076"/>
                <a:gd name="connsiteX69" fmla="*/ 579421 w 1062273"/>
                <a:gd name="connsiteY69" fmla="*/ 391296 h 862076"/>
                <a:gd name="connsiteX70" fmla="*/ 627707 w 1062273"/>
                <a:gd name="connsiteY70" fmla="*/ 382243 h 862076"/>
                <a:gd name="connsiteX71" fmla="*/ 666938 w 1062273"/>
                <a:gd name="connsiteY71" fmla="*/ 364136 h 862076"/>
                <a:gd name="connsiteX72" fmla="*/ 854043 w 1062273"/>
                <a:gd name="connsiteY72" fmla="*/ 279637 h 862076"/>
                <a:gd name="connsiteX73" fmla="*/ 941560 w 1062273"/>
                <a:gd name="connsiteY73" fmla="*/ 228334 h 862076"/>
                <a:gd name="connsiteX74" fmla="*/ 977774 w 1062273"/>
                <a:gd name="connsiteY74" fmla="*/ 207209 h 862076"/>
                <a:gd name="connsiteX75" fmla="*/ 1029077 w 1062273"/>
                <a:gd name="connsiteY75" fmla="*/ 180049 h 862076"/>
                <a:gd name="connsiteX76" fmla="*/ 1062273 w 1062273"/>
                <a:gd name="connsiteY76" fmla="*/ 146853 h 862076"/>
                <a:gd name="connsiteX77" fmla="*/ 1059255 w 1062273"/>
                <a:gd name="connsiteY77" fmla="*/ 137799 h 862076"/>
                <a:gd name="connsiteX78" fmla="*/ 1038130 w 1062273"/>
                <a:gd name="connsiteY78" fmla="*/ 143835 h 862076"/>
                <a:gd name="connsiteX79" fmla="*/ 1026059 w 1062273"/>
                <a:gd name="connsiteY79" fmla="*/ 158924 h 862076"/>
                <a:gd name="connsiteX80" fmla="*/ 1001916 w 1062273"/>
                <a:gd name="connsiteY80" fmla="*/ 186084 h 862076"/>
                <a:gd name="connsiteX81" fmla="*/ 935524 w 1062273"/>
                <a:gd name="connsiteY81" fmla="*/ 306797 h 862076"/>
                <a:gd name="connsiteX82" fmla="*/ 896293 w 1062273"/>
                <a:gd name="connsiteY82" fmla="*/ 373189 h 862076"/>
                <a:gd name="connsiteX83" fmla="*/ 844990 w 1062273"/>
                <a:gd name="connsiteY83" fmla="*/ 496920 h 862076"/>
                <a:gd name="connsiteX84" fmla="*/ 820847 w 1062273"/>
                <a:gd name="connsiteY84" fmla="*/ 545205 h 862076"/>
                <a:gd name="connsiteX85" fmla="*/ 820847 w 1062273"/>
                <a:gd name="connsiteY85" fmla="*/ 650829 h 862076"/>
                <a:gd name="connsiteX86" fmla="*/ 826883 w 1062273"/>
                <a:gd name="connsiteY86" fmla="*/ 662900 h 862076"/>
                <a:gd name="connsiteX87" fmla="*/ 817829 w 1062273"/>
                <a:gd name="connsiteY87" fmla="*/ 668936 h 862076"/>
                <a:gd name="connsiteX88" fmla="*/ 751437 w 1062273"/>
                <a:gd name="connsiteY88" fmla="*/ 674971 h 862076"/>
                <a:gd name="connsiteX89" fmla="*/ 703152 w 1062273"/>
                <a:gd name="connsiteY89" fmla="*/ 687043 h 862076"/>
                <a:gd name="connsiteX90" fmla="*/ 467762 w 1062273"/>
                <a:gd name="connsiteY90" fmla="*/ 705150 h 862076"/>
                <a:gd name="connsiteX91" fmla="*/ 380245 w 1062273"/>
                <a:gd name="connsiteY91" fmla="*/ 732310 h 862076"/>
                <a:gd name="connsiteX92" fmla="*/ 347049 w 1062273"/>
                <a:gd name="connsiteY92" fmla="*/ 741364 h 862076"/>
                <a:gd name="connsiteX93" fmla="*/ 331960 w 1062273"/>
                <a:gd name="connsiteY93" fmla="*/ 747399 h 862076"/>
                <a:gd name="connsiteX94" fmla="*/ 368174 w 1062273"/>
                <a:gd name="connsiteY94" fmla="*/ 741364 h 862076"/>
                <a:gd name="connsiteX0" fmla="*/ 0 w 1062273"/>
                <a:gd name="connsiteY0" fmla="*/ 527098 h 862408"/>
                <a:gd name="connsiteX1" fmla="*/ 138819 w 1062273"/>
                <a:gd name="connsiteY1" fmla="*/ 385261 h 862408"/>
                <a:gd name="connsiteX2" fmla="*/ 162962 w 1062273"/>
                <a:gd name="connsiteY2" fmla="*/ 336975 h 862408"/>
                <a:gd name="connsiteX3" fmla="*/ 178051 w 1062273"/>
                <a:gd name="connsiteY3" fmla="*/ 306797 h 862408"/>
                <a:gd name="connsiteX4" fmla="*/ 146972 w 1062273"/>
                <a:gd name="connsiteY4" fmla="*/ 35121 h 862408"/>
                <a:gd name="connsiteX5" fmla="*/ 193140 w 1062273"/>
                <a:gd name="connsiteY5" fmla="*/ 324904 h 862408"/>
                <a:gd name="connsiteX6" fmla="*/ 199176 w 1062273"/>
                <a:gd name="connsiteY6" fmla="*/ 367154 h 862408"/>
                <a:gd name="connsiteX7" fmla="*/ 202194 w 1062273"/>
                <a:gd name="connsiteY7" fmla="*/ 424492 h 862408"/>
                <a:gd name="connsiteX8" fmla="*/ 205212 w 1062273"/>
                <a:gd name="connsiteY8" fmla="*/ 454670 h 862408"/>
                <a:gd name="connsiteX9" fmla="*/ 208229 w 1062273"/>
                <a:gd name="connsiteY9" fmla="*/ 548223 h 862408"/>
                <a:gd name="connsiteX10" fmla="*/ 199176 w 1062273"/>
                <a:gd name="connsiteY10" fmla="*/ 677989 h 862408"/>
                <a:gd name="connsiteX11" fmla="*/ 196158 w 1062273"/>
                <a:gd name="connsiteY11" fmla="*/ 699114 h 862408"/>
                <a:gd name="connsiteX12" fmla="*/ 156926 w 1062273"/>
                <a:gd name="connsiteY12" fmla="*/ 862076 h 862408"/>
                <a:gd name="connsiteX13" fmla="*/ 172016 w 1062273"/>
                <a:gd name="connsiteY13" fmla="*/ 650829 h 862408"/>
                <a:gd name="connsiteX14" fmla="*/ 178051 w 1062273"/>
                <a:gd name="connsiteY14" fmla="*/ 629704 h 862408"/>
                <a:gd name="connsiteX15" fmla="*/ 181069 w 1062273"/>
                <a:gd name="connsiteY15" fmla="*/ 605562 h 862408"/>
                <a:gd name="connsiteX16" fmla="*/ 184087 w 1062273"/>
                <a:gd name="connsiteY16" fmla="*/ 557276 h 862408"/>
                <a:gd name="connsiteX17" fmla="*/ 193140 w 1062273"/>
                <a:gd name="connsiteY17" fmla="*/ 518045 h 862408"/>
                <a:gd name="connsiteX18" fmla="*/ 199176 w 1062273"/>
                <a:gd name="connsiteY18" fmla="*/ 496920 h 862408"/>
                <a:gd name="connsiteX19" fmla="*/ 205212 w 1062273"/>
                <a:gd name="connsiteY19" fmla="*/ 487867 h 862408"/>
                <a:gd name="connsiteX20" fmla="*/ 214265 w 1062273"/>
                <a:gd name="connsiteY20" fmla="*/ 493902 h 862408"/>
                <a:gd name="connsiteX21" fmla="*/ 226336 w 1062273"/>
                <a:gd name="connsiteY21" fmla="*/ 524080 h 862408"/>
                <a:gd name="connsiteX22" fmla="*/ 232372 w 1062273"/>
                <a:gd name="connsiteY22" fmla="*/ 536152 h 862408"/>
                <a:gd name="connsiteX23" fmla="*/ 241425 w 1062273"/>
                <a:gd name="connsiteY23" fmla="*/ 560294 h 862408"/>
                <a:gd name="connsiteX24" fmla="*/ 250479 w 1062273"/>
                <a:gd name="connsiteY24" fmla="*/ 581419 h 862408"/>
                <a:gd name="connsiteX25" fmla="*/ 262550 w 1062273"/>
                <a:gd name="connsiteY25" fmla="*/ 587455 h 862408"/>
                <a:gd name="connsiteX26" fmla="*/ 289711 w 1062273"/>
                <a:gd name="connsiteY26" fmla="*/ 539169 h 862408"/>
                <a:gd name="connsiteX27" fmla="*/ 295746 w 1062273"/>
                <a:gd name="connsiteY27" fmla="*/ 530116 h 862408"/>
                <a:gd name="connsiteX28" fmla="*/ 298764 w 1062273"/>
                <a:gd name="connsiteY28" fmla="*/ 512009 h 862408"/>
                <a:gd name="connsiteX29" fmla="*/ 292728 w 1062273"/>
                <a:gd name="connsiteY29" fmla="*/ 499938 h 862408"/>
                <a:gd name="connsiteX30" fmla="*/ 301782 w 1062273"/>
                <a:gd name="connsiteY30" fmla="*/ 530116 h 862408"/>
                <a:gd name="connsiteX31" fmla="*/ 310835 w 1062273"/>
                <a:gd name="connsiteY31" fmla="*/ 539169 h 862408"/>
                <a:gd name="connsiteX32" fmla="*/ 319889 w 1062273"/>
                <a:gd name="connsiteY32" fmla="*/ 536152 h 862408"/>
                <a:gd name="connsiteX33" fmla="*/ 331960 w 1062273"/>
                <a:gd name="connsiteY33" fmla="*/ 515027 h 862408"/>
                <a:gd name="connsiteX34" fmla="*/ 344031 w 1062273"/>
                <a:gd name="connsiteY34" fmla="*/ 487867 h 862408"/>
                <a:gd name="connsiteX35" fmla="*/ 359120 w 1062273"/>
                <a:gd name="connsiteY35" fmla="*/ 460706 h 862408"/>
                <a:gd name="connsiteX36" fmla="*/ 365156 w 1062273"/>
                <a:gd name="connsiteY36" fmla="*/ 493902 h 862408"/>
                <a:gd name="connsiteX37" fmla="*/ 374210 w 1062273"/>
                <a:gd name="connsiteY37" fmla="*/ 499938 h 862408"/>
                <a:gd name="connsiteX38" fmla="*/ 389299 w 1062273"/>
                <a:gd name="connsiteY38" fmla="*/ 493902 h 862408"/>
                <a:gd name="connsiteX39" fmla="*/ 398352 w 1062273"/>
                <a:gd name="connsiteY39" fmla="*/ 490884 h 862408"/>
                <a:gd name="connsiteX40" fmla="*/ 401370 w 1062273"/>
                <a:gd name="connsiteY40" fmla="*/ 478813 h 862408"/>
                <a:gd name="connsiteX41" fmla="*/ 407406 w 1062273"/>
                <a:gd name="connsiteY41" fmla="*/ 469760 h 862408"/>
                <a:gd name="connsiteX42" fmla="*/ 410423 w 1062273"/>
                <a:gd name="connsiteY42" fmla="*/ 460706 h 862408"/>
                <a:gd name="connsiteX43" fmla="*/ 425513 w 1062273"/>
                <a:gd name="connsiteY43" fmla="*/ 484849 h 862408"/>
                <a:gd name="connsiteX44" fmla="*/ 440602 w 1062273"/>
                <a:gd name="connsiteY44" fmla="*/ 457688 h 862408"/>
                <a:gd name="connsiteX45" fmla="*/ 452673 w 1062273"/>
                <a:gd name="connsiteY45" fmla="*/ 436564 h 862408"/>
                <a:gd name="connsiteX46" fmla="*/ 470780 w 1062273"/>
                <a:gd name="connsiteY46" fmla="*/ 379225 h 862408"/>
                <a:gd name="connsiteX47" fmla="*/ 485869 w 1062273"/>
                <a:gd name="connsiteY47" fmla="*/ 346029 h 862408"/>
                <a:gd name="connsiteX48" fmla="*/ 497940 w 1062273"/>
                <a:gd name="connsiteY48" fmla="*/ 285672 h 862408"/>
                <a:gd name="connsiteX49" fmla="*/ 500958 w 1062273"/>
                <a:gd name="connsiteY49" fmla="*/ 231352 h 862408"/>
                <a:gd name="connsiteX50" fmla="*/ 506994 w 1062273"/>
                <a:gd name="connsiteY50" fmla="*/ 198156 h 862408"/>
                <a:gd name="connsiteX51" fmla="*/ 513029 w 1062273"/>
                <a:gd name="connsiteY51" fmla="*/ 183067 h 862408"/>
                <a:gd name="connsiteX52" fmla="*/ 513029 w 1062273"/>
                <a:gd name="connsiteY52" fmla="*/ 515027 h 862408"/>
                <a:gd name="connsiteX53" fmla="*/ 525101 w 1062273"/>
                <a:gd name="connsiteY53" fmla="*/ 563312 h 862408"/>
                <a:gd name="connsiteX54" fmla="*/ 531136 w 1062273"/>
                <a:gd name="connsiteY54" fmla="*/ 581419 h 862408"/>
                <a:gd name="connsiteX55" fmla="*/ 534154 w 1062273"/>
                <a:gd name="connsiteY55" fmla="*/ 593490 h 862408"/>
                <a:gd name="connsiteX56" fmla="*/ 543208 w 1062273"/>
                <a:gd name="connsiteY56" fmla="*/ 614615 h 862408"/>
                <a:gd name="connsiteX57" fmla="*/ 558297 w 1062273"/>
                <a:gd name="connsiteY57" fmla="*/ 668936 h 862408"/>
                <a:gd name="connsiteX58" fmla="*/ 555279 w 1062273"/>
                <a:gd name="connsiteY58" fmla="*/ 560294 h 862408"/>
                <a:gd name="connsiteX59" fmla="*/ 552261 w 1062273"/>
                <a:gd name="connsiteY59" fmla="*/ 466742 h 862408"/>
                <a:gd name="connsiteX60" fmla="*/ 549243 w 1062273"/>
                <a:gd name="connsiteY60" fmla="*/ 406385 h 862408"/>
                <a:gd name="connsiteX61" fmla="*/ 543208 w 1062273"/>
                <a:gd name="connsiteY61" fmla="*/ 394314 h 862408"/>
                <a:gd name="connsiteX62" fmla="*/ 540190 w 1062273"/>
                <a:gd name="connsiteY62" fmla="*/ 385261 h 862408"/>
                <a:gd name="connsiteX63" fmla="*/ 540190 w 1062273"/>
                <a:gd name="connsiteY63" fmla="*/ 430528 h 862408"/>
                <a:gd name="connsiteX64" fmla="*/ 555279 w 1062273"/>
                <a:gd name="connsiteY64" fmla="*/ 433546 h 862408"/>
                <a:gd name="connsiteX65" fmla="*/ 573386 w 1062273"/>
                <a:gd name="connsiteY65" fmla="*/ 430528 h 862408"/>
                <a:gd name="connsiteX66" fmla="*/ 582439 w 1062273"/>
                <a:gd name="connsiteY66" fmla="*/ 409403 h 862408"/>
                <a:gd name="connsiteX67" fmla="*/ 573386 w 1062273"/>
                <a:gd name="connsiteY67" fmla="*/ 400350 h 862408"/>
                <a:gd name="connsiteX68" fmla="*/ 579421 w 1062273"/>
                <a:gd name="connsiteY68" fmla="*/ 391296 h 862408"/>
                <a:gd name="connsiteX69" fmla="*/ 627707 w 1062273"/>
                <a:gd name="connsiteY69" fmla="*/ 382243 h 862408"/>
                <a:gd name="connsiteX70" fmla="*/ 666938 w 1062273"/>
                <a:gd name="connsiteY70" fmla="*/ 364136 h 862408"/>
                <a:gd name="connsiteX71" fmla="*/ 854043 w 1062273"/>
                <a:gd name="connsiteY71" fmla="*/ 279637 h 862408"/>
                <a:gd name="connsiteX72" fmla="*/ 941560 w 1062273"/>
                <a:gd name="connsiteY72" fmla="*/ 228334 h 862408"/>
                <a:gd name="connsiteX73" fmla="*/ 977774 w 1062273"/>
                <a:gd name="connsiteY73" fmla="*/ 207209 h 862408"/>
                <a:gd name="connsiteX74" fmla="*/ 1029077 w 1062273"/>
                <a:gd name="connsiteY74" fmla="*/ 180049 h 862408"/>
                <a:gd name="connsiteX75" fmla="*/ 1062273 w 1062273"/>
                <a:gd name="connsiteY75" fmla="*/ 146853 h 862408"/>
                <a:gd name="connsiteX76" fmla="*/ 1059255 w 1062273"/>
                <a:gd name="connsiteY76" fmla="*/ 137799 h 862408"/>
                <a:gd name="connsiteX77" fmla="*/ 1038130 w 1062273"/>
                <a:gd name="connsiteY77" fmla="*/ 143835 h 862408"/>
                <a:gd name="connsiteX78" fmla="*/ 1026059 w 1062273"/>
                <a:gd name="connsiteY78" fmla="*/ 158924 h 862408"/>
                <a:gd name="connsiteX79" fmla="*/ 1001916 w 1062273"/>
                <a:gd name="connsiteY79" fmla="*/ 186084 h 862408"/>
                <a:gd name="connsiteX80" fmla="*/ 935524 w 1062273"/>
                <a:gd name="connsiteY80" fmla="*/ 306797 h 862408"/>
                <a:gd name="connsiteX81" fmla="*/ 896293 w 1062273"/>
                <a:gd name="connsiteY81" fmla="*/ 373189 h 862408"/>
                <a:gd name="connsiteX82" fmla="*/ 844990 w 1062273"/>
                <a:gd name="connsiteY82" fmla="*/ 496920 h 862408"/>
                <a:gd name="connsiteX83" fmla="*/ 820847 w 1062273"/>
                <a:gd name="connsiteY83" fmla="*/ 545205 h 862408"/>
                <a:gd name="connsiteX84" fmla="*/ 820847 w 1062273"/>
                <a:gd name="connsiteY84" fmla="*/ 650829 h 862408"/>
                <a:gd name="connsiteX85" fmla="*/ 826883 w 1062273"/>
                <a:gd name="connsiteY85" fmla="*/ 662900 h 862408"/>
                <a:gd name="connsiteX86" fmla="*/ 817829 w 1062273"/>
                <a:gd name="connsiteY86" fmla="*/ 668936 h 862408"/>
                <a:gd name="connsiteX87" fmla="*/ 751437 w 1062273"/>
                <a:gd name="connsiteY87" fmla="*/ 674971 h 862408"/>
                <a:gd name="connsiteX88" fmla="*/ 703152 w 1062273"/>
                <a:gd name="connsiteY88" fmla="*/ 687043 h 862408"/>
                <a:gd name="connsiteX89" fmla="*/ 467762 w 1062273"/>
                <a:gd name="connsiteY89" fmla="*/ 705150 h 862408"/>
                <a:gd name="connsiteX90" fmla="*/ 380245 w 1062273"/>
                <a:gd name="connsiteY90" fmla="*/ 732310 h 862408"/>
                <a:gd name="connsiteX91" fmla="*/ 347049 w 1062273"/>
                <a:gd name="connsiteY91" fmla="*/ 741364 h 862408"/>
                <a:gd name="connsiteX92" fmla="*/ 331960 w 1062273"/>
                <a:gd name="connsiteY92" fmla="*/ 747399 h 862408"/>
                <a:gd name="connsiteX93" fmla="*/ 368174 w 1062273"/>
                <a:gd name="connsiteY93" fmla="*/ 741364 h 862408"/>
                <a:gd name="connsiteX0" fmla="*/ 0 w 1062273"/>
                <a:gd name="connsiteY0" fmla="*/ 527098 h 862408"/>
                <a:gd name="connsiteX1" fmla="*/ 138819 w 1062273"/>
                <a:gd name="connsiteY1" fmla="*/ 385261 h 862408"/>
                <a:gd name="connsiteX2" fmla="*/ 162962 w 1062273"/>
                <a:gd name="connsiteY2" fmla="*/ 336975 h 862408"/>
                <a:gd name="connsiteX3" fmla="*/ 178051 w 1062273"/>
                <a:gd name="connsiteY3" fmla="*/ 306797 h 862408"/>
                <a:gd name="connsiteX4" fmla="*/ 146972 w 1062273"/>
                <a:gd name="connsiteY4" fmla="*/ 35121 h 862408"/>
                <a:gd name="connsiteX5" fmla="*/ 193140 w 1062273"/>
                <a:gd name="connsiteY5" fmla="*/ 324904 h 862408"/>
                <a:gd name="connsiteX6" fmla="*/ 199176 w 1062273"/>
                <a:gd name="connsiteY6" fmla="*/ 367154 h 862408"/>
                <a:gd name="connsiteX7" fmla="*/ 202194 w 1062273"/>
                <a:gd name="connsiteY7" fmla="*/ 424492 h 862408"/>
                <a:gd name="connsiteX8" fmla="*/ 205212 w 1062273"/>
                <a:gd name="connsiteY8" fmla="*/ 454670 h 862408"/>
                <a:gd name="connsiteX9" fmla="*/ 208229 w 1062273"/>
                <a:gd name="connsiteY9" fmla="*/ 548223 h 862408"/>
                <a:gd name="connsiteX10" fmla="*/ 199176 w 1062273"/>
                <a:gd name="connsiteY10" fmla="*/ 677989 h 862408"/>
                <a:gd name="connsiteX11" fmla="*/ 196158 w 1062273"/>
                <a:gd name="connsiteY11" fmla="*/ 699114 h 862408"/>
                <a:gd name="connsiteX12" fmla="*/ 156926 w 1062273"/>
                <a:gd name="connsiteY12" fmla="*/ 862076 h 862408"/>
                <a:gd name="connsiteX13" fmla="*/ 172016 w 1062273"/>
                <a:gd name="connsiteY13" fmla="*/ 650829 h 862408"/>
                <a:gd name="connsiteX14" fmla="*/ 178051 w 1062273"/>
                <a:gd name="connsiteY14" fmla="*/ 629704 h 862408"/>
                <a:gd name="connsiteX15" fmla="*/ 181069 w 1062273"/>
                <a:gd name="connsiteY15" fmla="*/ 605562 h 862408"/>
                <a:gd name="connsiteX16" fmla="*/ 184087 w 1062273"/>
                <a:gd name="connsiteY16" fmla="*/ 557276 h 862408"/>
                <a:gd name="connsiteX17" fmla="*/ 193140 w 1062273"/>
                <a:gd name="connsiteY17" fmla="*/ 518045 h 862408"/>
                <a:gd name="connsiteX18" fmla="*/ 199176 w 1062273"/>
                <a:gd name="connsiteY18" fmla="*/ 496920 h 862408"/>
                <a:gd name="connsiteX19" fmla="*/ 205212 w 1062273"/>
                <a:gd name="connsiteY19" fmla="*/ 487867 h 862408"/>
                <a:gd name="connsiteX20" fmla="*/ 214265 w 1062273"/>
                <a:gd name="connsiteY20" fmla="*/ 493902 h 862408"/>
                <a:gd name="connsiteX21" fmla="*/ 226336 w 1062273"/>
                <a:gd name="connsiteY21" fmla="*/ 524080 h 862408"/>
                <a:gd name="connsiteX22" fmla="*/ 232372 w 1062273"/>
                <a:gd name="connsiteY22" fmla="*/ 536152 h 862408"/>
                <a:gd name="connsiteX23" fmla="*/ 241425 w 1062273"/>
                <a:gd name="connsiteY23" fmla="*/ 560294 h 862408"/>
                <a:gd name="connsiteX24" fmla="*/ 250479 w 1062273"/>
                <a:gd name="connsiteY24" fmla="*/ 581419 h 862408"/>
                <a:gd name="connsiteX25" fmla="*/ 262550 w 1062273"/>
                <a:gd name="connsiteY25" fmla="*/ 587455 h 862408"/>
                <a:gd name="connsiteX26" fmla="*/ 289711 w 1062273"/>
                <a:gd name="connsiteY26" fmla="*/ 539169 h 862408"/>
                <a:gd name="connsiteX27" fmla="*/ 295746 w 1062273"/>
                <a:gd name="connsiteY27" fmla="*/ 530116 h 862408"/>
                <a:gd name="connsiteX28" fmla="*/ 298764 w 1062273"/>
                <a:gd name="connsiteY28" fmla="*/ 512009 h 862408"/>
                <a:gd name="connsiteX29" fmla="*/ 292728 w 1062273"/>
                <a:gd name="connsiteY29" fmla="*/ 499938 h 862408"/>
                <a:gd name="connsiteX30" fmla="*/ 301782 w 1062273"/>
                <a:gd name="connsiteY30" fmla="*/ 530116 h 862408"/>
                <a:gd name="connsiteX31" fmla="*/ 310835 w 1062273"/>
                <a:gd name="connsiteY31" fmla="*/ 539169 h 862408"/>
                <a:gd name="connsiteX32" fmla="*/ 319889 w 1062273"/>
                <a:gd name="connsiteY32" fmla="*/ 536152 h 862408"/>
                <a:gd name="connsiteX33" fmla="*/ 331960 w 1062273"/>
                <a:gd name="connsiteY33" fmla="*/ 515027 h 862408"/>
                <a:gd name="connsiteX34" fmla="*/ 344031 w 1062273"/>
                <a:gd name="connsiteY34" fmla="*/ 487867 h 862408"/>
                <a:gd name="connsiteX35" fmla="*/ 359120 w 1062273"/>
                <a:gd name="connsiteY35" fmla="*/ 460706 h 862408"/>
                <a:gd name="connsiteX36" fmla="*/ 365156 w 1062273"/>
                <a:gd name="connsiteY36" fmla="*/ 493902 h 862408"/>
                <a:gd name="connsiteX37" fmla="*/ 374210 w 1062273"/>
                <a:gd name="connsiteY37" fmla="*/ 499938 h 862408"/>
                <a:gd name="connsiteX38" fmla="*/ 389299 w 1062273"/>
                <a:gd name="connsiteY38" fmla="*/ 493902 h 862408"/>
                <a:gd name="connsiteX39" fmla="*/ 398352 w 1062273"/>
                <a:gd name="connsiteY39" fmla="*/ 490884 h 862408"/>
                <a:gd name="connsiteX40" fmla="*/ 401370 w 1062273"/>
                <a:gd name="connsiteY40" fmla="*/ 478813 h 862408"/>
                <a:gd name="connsiteX41" fmla="*/ 407406 w 1062273"/>
                <a:gd name="connsiteY41" fmla="*/ 469760 h 862408"/>
                <a:gd name="connsiteX42" fmla="*/ 410423 w 1062273"/>
                <a:gd name="connsiteY42" fmla="*/ 460706 h 862408"/>
                <a:gd name="connsiteX43" fmla="*/ 425513 w 1062273"/>
                <a:gd name="connsiteY43" fmla="*/ 484849 h 862408"/>
                <a:gd name="connsiteX44" fmla="*/ 440602 w 1062273"/>
                <a:gd name="connsiteY44" fmla="*/ 457688 h 862408"/>
                <a:gd name="connsiteX45" fmla="*/ 452673 w 1062273"/>
                <a:gd name="connsiteY45" fmla="*/ 436564 h 862408"/>
                <a:gd name="connsiteX46" fmla="*/ 470780 w 1062273"/>
                <a:gd name="connsiteY46" fmla="*/ 379225 h 862408"/>
                <a:gd name="connsiteX47" fmla="*/ 485869 w 1062273"/>
                <a:gd name="connsiteY47" fmla="*/ 346029 h 862408"/>
                <a:gd name="connsiteX48" fmla="*/ 497940 w 1062273"/>
                <a:gd name="connsiteY48" fmla="*/ 285672 h 862408"/>
                <a:gd name="connsiteX49" fmla="*/ 500958 w 1062273"/>
                <a:gd name="connsiteY49" fmla="*/ 231352 h 862408"/>
                <a:gd name="connsiteX50" fmla="*/ 506994 w 1062273"/>
                <a:gd name="connsiteY50" fmla="*/ 198156 h 862408"/>
                <a:gd name="connsiteX51" fmla="*/ 513029 w 1062273"/>
                <a:gd name="connsiteY51" fmla="*/ 183067 h 862408"/>
                <a:gd name="connsiteX52" fmla="*/ 513029 w 1062273"/>
                <a:gd name="connsiteY52" fmla="*/ 515027 h 862408"/>
                <a:gd name="connsiteX53" fmla="*/ 525101 w 1062273"/>
                <a:gd name="connsiteY53" fmla="*/ 563312 h 862408"/>
                <a:gd name="connsiteX54" fmla="*/ 531136 w 1062273"/>
                <a:gd name="connsiteY54" fmla="*/ 581419 h 862408"/>
                <a:gd name="connsiteX55" fmla="*/ 534154 w 1062273"/>
                <a:gd name="connsiteY55" fmla="*/ 593490 h 862408"/>
                <a:gd name="connsiteX56" fmla="*/ 543208 w 1062273"/>
                <a:gd name="connsiteY56" fmla="*/ 614615 h 862408"/>
                <a:gd name="connsiteX57" fmla="*/ 558297 w 1062273"/>
                <a:gd name="connsiteY57" fmla="*/ 668936 h 862408"/>
                <a:gd name="connsiteX58" fmla="*/ 555279 w 1062273"/>
                <a:gd name="connsiteY58" fmla="*/ 560294 h 862408"/>
                <a:gd name="connsiteX59" fmla="*/ 552261 w 1062273"/>
                <a:gd name="connsiteY59" fmla="*/ 466742 h 862408"/>
                <a:gd name="connsiteX60" fmla="*/ 549243 w 1062273"/>
                <a:gd name="connsiteY60" fmla="*/ 406385 h 862408"/>
                <a:gd name="connsiteX61" fmla="*/ 543208 w 1062273"/>
                <a:gd name="connsiteY61" fmla="*/ 394314 h 862408"/>
                <a:gd name="connsiteX62" fmla="*/ 540190 w 1062273"/>
                <a:gd name="connsiteY62" fmla="*/ 385261 h 862408"/>
                <a:gd name="connsiteX63" fmla="*/ 540190 w 1062273"/>
                <a:gd name="connsiteY63" fmla="*/ 430528 h 862408"/>
                <a:gd name="connsiteX64" fmla="*/ 555279 w 1062273"/>
                <a:gd name="connsiteY64" fmla="*/ 433546 h 862408"/>
                <a:gd name="connsiteX65" fmla="*/ 573386 w 1062273"/>
                <a:gd name="connsiteY65" fmla="*/ 430528 h 862408"/>
                <a:gd name="connsiteX66" fmla="*/ 582439 w 1062273"/>
                <a:gd name="connsiteY66" fmla="*/ 409403 h 862408"/>
                <a:gd name="connsiteX67" fmla="*/ 573386 w 1062273"/>
                <a:gd name="connsiteY67" fmla="*/ 400350 h 862408"/>
                <a:gd name="connsiteX68" fmla="*/ 579421 w 1062273"/>
                <a:gd name="connsiteY68" fmla="*/ 391296 h 862408"/>
                <a:gd name="connsiteX69" fmla="*/ 627707 w 1062273"/>
                <a:gd name="connsiteY69" fmla="*/ 382243 h 862408"/>
                <a:gd name="connsiteX70" fmla="*/ 666938 w 1062273"/>
                <a:gd name="connsiteY70" fmla="*/ 364136 h 862408"/>
                <a:gd name="connsiteX71" fmla="*/ 854043 w 1062273"/>
                <a:gd name="connsiteY71" fmla="*/ 279637 h 862408"/>
                <a:gd name="connsiteX72" fmla="*/ 941560 w 1062273"/>
                <a:gd name="connsiteY72" fmla="*/ 228334 h 862408"/>
                <a:gd name="connsiteX73" fmla="*/ 977774 w 1062273"/>
                <a:gd name="connsiteY73" fmla="*/ 207209 h 862408"/>
                <a:gd name="connsiteX74" fmla="*/ 1029077 w 1062273"/>
                <a:gd name="connsiteY74" fmla="*/ 180049 h 862408"/>
                <a:gd name="connsiteX75" fmla="*/ 1062273 w 1062273"/>
                <a:gd name="connsiteY75" fmla="*/ 146853 h 862408"/>
                <a:gd name="connsiteX76" fmla="*/ 1059255 w 1062273"/>
                <a:gd name="connsiteY76" fmla="*/ 137799 h 862408"/>
                <a:gd name="connsiteX77" fmla="*/ 1038130 w 1062273"/>
                <a:gd name="connsiteY77" fmla="*/ 143835 h 862408"/>
                <a:gd name="connsiteX78" fmla="*/ 1026059 w 1062273"/>
                <a:gd name="connsiteY78" fmla="*/ 158924 h 862408"/>
                <a:gd name="connsiteX79" fmla="*/ 1001916 w 1062273"/>
                <a:gd name="connsiteY79" fmla="*/ 186084 h 862408"/>
                <a:gd name="connsiteX80" fmla="*/ 935524 w 1062273"/>
                <a:gd name="connsiteY80" fmla="*/ 306797 h 862408"/>
                <a:gd name="connsiteX81" fmla="*/ 896293 w 1062273"/>
                <a:gd name="connsiteY81" fmla="*/ 373189 h 862408"/>
                <a:gd name="connsiteX82" fmla="*/ 844990 w 1062273"/>
                <a:gd name="connsiteY82" fmla="*/ 496920 h 862408"/>
                <a:gd name="connsiteX83" fmla="*/ 820847 w 1062273"/>
                <a:gd name="connsiteY83" fmla="*/ 545205 h 862408"/>
                <a:gd name="connsiteX84" fmla="*/ 820847 w 1062273"/>
                <a:gd name="connsiteY84" fmla="*/ 650829 h 862408"/>
                <a:gd name="connsiteX85" fmla="*/ 826883 w 1062273"/>
                <a:gd name="connsiteY85" fmla="*/ 662900 h 862408"/>
                <a:gd name="connsiteX86" fmla="*/ 817829 w 1062273"/>
                <a:gd name="connsiteY86" fmla="*/ 668936 h 862408"/>
                <a:gd name="connsiteX87" fmla="*/ 751437 w 1062273"/>
                <a:gd name="connsiteY87" fmla="*/ 674971 h 862408"/>
                <a:gd name="connsiteX88" fmla="*/ 703152 w 1062273"/>
                <a:gd name="connsiteY88" fmla="*/ 687043 h 862408"/>
                <a:gd name="connsiteX89" fmla="*/ 467762 w 1062273"/>
                <a:gd name="connsiteY89" fmla="*/ 705150 h 862408"/>
                <a:gd name="connsiteX90" fmla="*/ 380245 w 1062273"/>
                <a:gd name="connsiteY90" fmla="*/ 732310 h 862408"/>
                <a:gd name="connsiteX91" fmla="*/ 347049 w 1062273"/>
                <a:gd name="connsiteY91" fmla="*/ 741364 h 862408"/>
                <a:gd name="connsiteX92" fmla="*/ 331960 w 1062273"/>
                <a:gd name="connsiteY92" fmla="*/ 747399 h 862408"/>
                <a:gd name="connsiteX93" fmla="*/ 368174 w 1062273"/>
                <a:gd name="connsiteY93" fmla="*/ 741364 h 862408"/>
                <a:gd name="connsiteX0" fmla="*/ 0 w 1062273"/>
                <a:gd name="connsiteY0" fmla="*/ 527098 h 879584"/>
                <a:gd name="connsiteX1" fmla="*/ 138819 w 1062273"/>
                <a:gd name="connsiteY1" fmla="*/ 385261 h 879584"/>
                <a:gd name="connsiteX2" fmla="*/ 162962 w 1062273"/>
                <a:gd name="connsiteY2" fmla="*/ 336975 h 879584"/>
                <a:gd name="connsiteX3" fmla="*/ 178051 w 1062273"/>
                <a:gd name="connsiteY3" fmla="*/ 306797 h 879584"/>
                <a:gd name="connsiteX4" fmla="*/ 146972 w 1062273"/>
                <a:gd name="connsiteY4" fmla="*/ 35121 h 879584"/>
                <a:gd name="connsiteX5" fmla="*/ 193140 w 1062273"/>
                <a:gd name="connsiteY5" fmla="*/ 324904 h 879584"/>
                <a:gd name="connsiteX6" fmla="*/ 199176 w 1062273"/>
                <a:gd name="connsiteY6" fmla="*/ 367154 h 879584"/>
                <a:gd name="connsiteX7" fmla="*/ 202194 w 1062273"/>
                <a:gd name="connsiteY7" fmla="*/ 424492 h 879584"/>
                <a:gd name="connsiteX8" fmla="*/ 205212 w 1062273"/>
                <a:gd name="connsiteY8" fmla="*/ 454670 h 879584"/>
                <a:gd name="connsiteX9" fmla="*/ 208229 w 1062273"/>
                <a:gd name="connsiteY9" fmla="*/ 548223 h 879584"/>
                <a:gd name="connsiteX10" fmla="*/ 199176 w 1062273"/>
                <a:gd name="connsiteY10" fmla="*/ 677989 h 879584"/>
                <a:gd name="connsiteX11" fmla="*/ 196158 w 1062273"/>
                <a:gd name="connsiteY11" fmla="*/ 699114 h 879584"/>
                <a:gd name="connsiteX12" fmla="*/ 191339 w 1062273"/>
                <a:gd name="connsiteY12" fmla="*/ 879282 h 879584"/>
                <a:gd name="connsiteX13" fmla="*/ 172016 w 1062273"/>
                <a:gd name="connsiteY13" fmla="*/ 650829 h 879584"/>
                <a:gd name="connsiteX14" fmla="*/ 178051 w 1062273"/>
                <a:gd name="connsiteY14" fmla="*/ 629704 h 879584"/>
                <a:gd name="connsiteX15" fmla="*/ 181069 w 1062273"/>
                <a:gd name="connsiteY15" fmla="*/ 605562 h 879584"/>
                <a:gd name="connsiteX16" fmla="*/ 184087 w 1062273"/>
                <a:gd name="connsiteY16" fmla="*/ 557276 h 879584"/>
                <a:gd name="connsiteX17" fmla="*/ 193140 w 1062273"/>
                <a:gd name="connsiteY17" fmla="*/ 518045 h 879584"/>
                <a:gd name="connsiteX18" fmla="*/ 199176 w 1062273"/>
                <a:gd name="connsiteY18" fmla="*/ 496920 h 879584"/>
                <a:gd name="connsiteX19" fmla="*/ 205212 w 1062273"/>
                <a:gd name="connsiteY19" fmla="*/ 487867 h 879584"/>
                <a:gd name="connsiteX20" fmla="*/ 214265 w 1062273"/>
                <a:gd name="connsiteY20" fmla="*/ 493902 h 879584"/>
                <a:gd name="connsiteX21" fmla="*/ 226336 w 1062273"/>
                <a:gd name="connsiteY21" fmla="*/ 524080 h 879584"/>
                <a:gd name="connsiteX22" fmla="*/ 232372 w 1062273"/>
                <a:gd name="connsiteY22" fmla="*/ 536152 h 879584"/>
                <a:gd name="connsiteX23" fmla="*/ 241425 w 1062273"/>
                <a:gd name="connsiteY23" fmla="*/ 560294 h 879584"/>
                <a:gd name="connsiteX24" fmla="*/ 250479 w 1062273"/>
                <a:gd name="connsiteY24" fmla="*/ 581419 h 879584"/>
                <a:gd name="connsiteX25" fmla="*/ 262550 w 1062273"/>
                <a:gd name="connsiteY25" fmla="*/ 587455 h 879584"/>
                <a:gd name="connsiteX26" fmla="*/ 289711 w 1062273"/>
                <a:gd name="connsiteY26" fmla="*/ 539169 h 879584"/>
                <a:gd name="connsiteX27" fmla="*/ 295746 w 1062273"/>
                <a:gd name="connsiteY27" fmla="*/ 530116 h 879584"/>
                <a:gd name="connsiteX28" fmla="*/ 298764 w 1062273"/>
                <a:gd name="connsiteY28" fmla="*/ 512009 h 879584"/>
                <a:gd name="connsiteX29" fmla="*/ 292728 w 1062273"/>
                <a:gd name="connsiteY29" fmla="*/ 499938 h 879584"/>
                <a:gd name="connsiteX30" fmla="*/ 301782 w 1062273"/>
                <a:gd name="connsiteY30" fmla="*/ 530116 h 879584"/>
                <a:gd name="connsiteX31" fmla="*/ 310835 w 1062273"/>
                <a:gd name="connsiteY31" fmla="*/ 539169 h 879584"/>
                <a:gd name="connsiteX32" fmla="*/ 319889 w 1062273"/>
                <a:gd name="connsiteY32" fmla="*/ 536152 h 879584"/>
                <a:gd name="connsiteX33" fmla="*/ 331960 w 1062273"/>
                <a:gd name="connsiteY33" fmla="*/ 515027 h 879584"/>
                <a:gd name="connsiteX34" fmla="*/ 344031 w 1062273"/>
                <a:gd name="connsiteY34" fmla="*/ 487867 h 879584"/>
                <a:gd name="connsiteX35" fmla="*/ 359120 w 1062273"/>
                <a:gd name="connsiteY35" fmla="*/ 460706 h 879584"/>
                <a:gd name="connsiteX36" fmla="*/ 365156 w 1062273"/>
                <a:gd name="connsiteY36" fmla="*/ 493902 h 879584"/>
                <a:gd name="connsiteX37" fmla="*/ 374210 w 1062273"/>
                <a:gd name="connsiteY37" fmla="*/ 499938 h 879584"/>
                <a:gd name="connsiteX38" fmla="*/ 389299 w 1062273"/>
                <a:gd name="connsiteY38" fmla="*/ 493902 h 879584"/>
                <a:gd name="connsiteX39" fmla="*/ 398352 w 1062273"/>
                <a:gd name="connsiteY39" fmla="*/ 490884 h 879584"/>
                <a:gd name="connsiteX40" fmla="*/ 401370 w 1062273"/>
                <a:gd name="connsiteY40" fmla="*/ 478813 h 879584"/>
                <a:gd name="connsiteX41" fmla="*/ 407406 w 1062273"/>
                <a:gd name="connsiteY41" fmla="*/ 469760 h 879584"/>
                <a:gd name="connsiteX42" fmla="*/ 410423 w 1062273"/>
                <a:gd name="connsiteY42" fmla="*/ 460706 h 879584"/>
                <a:gd name="connsiteX43" fmla="*/ 425513 w 1062273"/>
                <a:gd name="connsiteY43" fmla="*/ 484849 h 879584"/>
                <a:gd name="connsiteX44" fmla="*/ 440602 w 1062273"/>
                <a:gd name="connsiteY44" fmla="*/ 457688 h 879584"/>
                <a:gd name="connsiteX45" fmla="*/ 452673 w 1062273"/>
                <a:gd name="connsiteY45" fmla="*/ 436564 h 879584"/>
                <a:gd name="connsiteX46" fmla="*/ 470780 w 1062273"/>
                <a:gd name="connsiteY46" fmla="*/ 379225 h 879584"/>
                <a:gd name="connsiteX47" fmla="*/ 485869 w 1062273"/>
                <a:gd name="connsiteY47" fmla="*/ 346029 h 879584"/>
                <a:gd name="connsiteX48" fmla="*/ 497940 w 1062273"/>
                <a:gd name="connsiteY48" fmla="*/ 285672 h 879584"/>
                <a:gd name="connsiteX49" fmla="*/ 500958 w 1062273"/>
                <a:gd name="connsiteY49" fmla="*/ 231352 h 879584"/>
                <a:gd name="connsiteX50" fmla="*/ 506994 w 1062273"/>
                <a:gd name="connsiteY50" fmla="*/ 198156 h 879584"/>
                <a:gd name="connsiteX51" fmla="*/ 513029 w 1062273"/>
                <a:gd name="connsiteY51" fmla="*/ 183067 h 879584"/>
                <a:gd name="connsiteX52" fmla="*/ 513029 w 1062273"/>
                <a:gd name="connsiteY52" fmla="*/ 515027 h 879584"/>
                <a:gd name="connsiteX53" fmla="*/ 525101 w 1062273"/>
                <a:gd name="connsiteY53" fmla="*/ 563312 h 879584"/>
                <a:gd name="connsiteX54" fmla="*/ 531136 w 1062273"/>
                <a:gd name="connsiteY54" fmla="*/ 581419 h 879584"/>
                <a:gd name="connsiteX55" fmla="*/ 534154 w 1062273"/>
                <a:gd name="connsiteY55" fmla="*/ 593490 h 879584"/>
                <a:gd name="connsiteX56" fmla="*/ 543208 w 1062273"/>
                <a:gd name="connsiteY56" fmla="*/ 614615 h 879584"/>
                <a:gd name="connsiteX57" fmla="*/ 558297 w 1062273"/>
                <a:gd name="connsiteY57" fmla="*/ 668936 h 879584"/>
                <a:gd name="connsiteX58" fmla="*/ 555279 w 1062273"/>
                <a:gd name="connsiteY58" fmla="*/ 560294 h 879584"/>
                <a:gd name="connsiteX59" fmla="*/ 552261 w 1062273"/>
                <a:gd name="connsiteY59" fmla="*/ 466742 h 879584"/>
                <a:gd name="connsiteX60" fmla="*/ 549243 w 1062273"/>
                <a:gd name="connsiteY60" fmla="*/ 406385 h 879584"/>
                <a:gd name="connsiteX61" fmla="*/ 543208 w 1062273"/>
                <a:gd name="connsiteY61" fmla="*/ 394314 h 879584"/>
                <a:gd name="connsiteX62" fmla="*/ 540190 w 1062273"/>
                <a:gd name="connsiteY62" fmla="*/ 385261 h 879584"/>
                <a:gd name="connsiteX63" fmla="*/ 540190 w 1062273"/>
                <a:gd name="connsiteY63" fmla="*/ 430528 h 879584"/>
                <a:gd name="connsiteX64" fmla="*/ 555279 w 1062273"/>
                <a:gd name="connsiteY64" fmla="*/ 433546 h 879584"/>
                <a:gd name="connsiteX65" fmla="*/ 573386 w 1062273"/>
                <a:gd name="connsiteY65" fmla="*/ 430528 h 879584"/>
                <a:gd name="connsiteX66" fmla="*/ 582439 w 1062273"/>
                <a:gd name="connsiteY66" fmla="*/ 409403 h 879584"/>
                <a:gd name="connsiteX67" fmla="*/ 573386 w 1062273"/>
                <a:gd name="connsiteY67" fmla="*/ 400350 h 879584"/>
                <a:gd name="connsiteX68" fmla="*/ 579421 w 1062273"/>
                <a:gd name="connsiteY68" fmla="*/ 391296 h 879584"/>
                <a:gd name="connsiteX69" fmla="*/ 627707 w 1062273"/>
                <a:gd name="connsiteY69" fmla="*/ 382243 h 879584"/>
                <a:gd name="connsiteX70" fmla="*/ 666938 w 1062273"/>
                <a:gd name="connsiteY70" fmla="*/ 364136 h 879584"/>
                <a:gd name="connsiteX71" fmla="*/ 854043 w 1062273"/>
                <a:gd name="connsiteY71" fmla="*/ 279637 h 879584"/>
                <a:gd name="connsiteX72" fmla="*/ 941560 w 1062273"/>
                <a:gd name="connsiteY72" fmla="*/ 228334 h 879584"/>
                <a:gd name="connsiteX73" fmla="*/ 977774 w 1062273"/>
                <a:gd name="connsiteY73" fmla="*/ 207209 h 879584"/>
                <a:gd name="connsiteX74" fmla="*/ 1029077 w 1062273"/>
                <a:gd name="connsiteY74" fmla="*/ 180049 h 879584"/>
                <a:gd name="connsiteX75" fmla="*/ 1062273 w 1062273"/>
                <a:gd name="connsiteY75" fmla="*/ 146853 h 879584"/>
                <a:gd name="connsiteX76" fmla="*/ 1059255 w 1062273"/>
                <a:gd name="connsiteY76" fmla="*/ 137799 h 879584"/>
                <a:gd name="connsiteX77" fmla="*/ 1038130 w 1062273"/>
                <a:gd name="connsiteY77" fmla="*/ 143835 h 879584"/>
                <a:gd name="connsiteX78" fmla="*/ 1026059 w 1062273"/>
                <a:gd name="connsiteY78" fmla="*/ 158924 h 879584"/>
                <a:gd name="connsiteX79" fmla="*/ 1001916 w 1062273"/>
                <a:gd name="connsiteY79" fmla="*/ 186084 h 879584"/>
                <a:gd name="connsiteX80" fmla="*/ 935524 w 1062273"/>
                <a:gd name="connsiteY80" fmla="*/ 306797 h 879584"/>
                <a:gd name="connsiteX81" fmla="*/ 896293 w 1062273"/>
                <a:gd name="connsiteY81" fmla="*/ 373189 h 879584"/>
                <a:gd name="connsiteX82" fmla="*/ 844990 w 1062273"/>
                <a:gd name="connsiteY82" fmla="*/ 496920 h 879584"/>
                <a:gd name="connsiteX83" fmla="*/ 820847 w 1062273"/>
                <a:gd name="connsiteY83" fmla="*/ 545205 h 879584"/>
                <a:gd name="connsiteX84" fmla="*/ 820847 w 1062273"/>
                <a:gd name="connsiteY84" fmla="*/ 650829 h 879584"/>
                <a:gd name="connsiteX85" fmla="*/ 826883 w 1062273"/>
                <a:gd name="connsiteY85" fmla="*/ 662900 h 879584"/>
                <a:gd name="connsiteX86" fmla="*/ 817829 w 1062273"/>
                <a:gd name="connsiteY86" fmla="*/ 668936 h 879584"/>
                <a:gd name="connsiteX87" fmla="*/ 751437 w 1062273"/>
                <a:gd name="connsiteY87" fmla="*/ 674971 h 879584"/>
                <a:gd name="connsiteX88" fmla="*/ 703152 w 1062273"/>
                <a:gd name="connsiteY88" fmla="*/ 687043 h 879584"/>
                <a:gd name="connsiteX89" fmla="*/ 467762 w 1062273"/>
                <a:gd name="connsiteY89" fmla="*/ 705150 h 879584"/>
                <a:gd name="connsiteX90" fmla="*/ 380245 w 1062273"/>
                <a:gd name="connsiteY90" fmla="*/ 732310 h 879584"/>
                <a:gd name="connsiteX91" fmla="*/ 347049 w 1062273"/>
                <a:gd name="connsiteY91" fmla="*/ 741364 h 879584"/>
                <a:gd name="connsiteX92" fmla="*/ 331960 w 1062273"/>
                <a:gd name="connsiteY92" fmla="*/ 747399 h 879584"/>
                <a:gd name="connsiteX93" fmla="*/ 368174 w 1062273"/>
                <a:gd name="connsiteY93" fmla="*/ 741364 h 879584"/>
                <a:gd name="connsiteX0" fmla="*/ 0 w 1062273"/>
                <a:gd name="connsiteY0" fmla="*/ 527098 h 879584"/>
                <a:gd name="connsiteX1" fmla="*/ 138819 w 1062273"/>
                <a:gd name="connsiteY1" fmla="*/ 385261 h 879584"/>
                <a:gd name="connsiteX2" fmla="*/ 162962 w 1062273"/>
                <a:gd name="connsiteY2" fmla="*/ 336975 h 879584"/>
                <a:gd name="connsiteX3" fmla="*/ 178051 w 1062273"/>
                <a:gd name="connsiteY3" fmla="*/ 306797 h 879584"/>
                <a:gd name="connsiteX4" fmla="*/ 146972 w 1062273"/>
                <a:gd name="connsiteY4" fmla="*/ 35121 h 879584"/>
                <a:gd name="connsiteX5" fmla="*/ 193140 w 1062273"/>
                <a:gd name="connsiteY5" fmla="*/ 324904 h 879584"/>
                <a:gd name="connsiteX6" fmla="*/ 199176 w 1062273"/>
                <a:gd name="connsiteY6" fmla="*/ 367154 h 879584"/>
                <a:gd name="connsiteX7" fmla="*/ 202194 w 1062273"/>
                <a:gd name="connsiteY7" fmla="*/ 424492 h 879584"/>
                <a:gd name="connsiteX8" fmla="*/ 205212 w 1062273"/>
                <a:gd name="connsiteY8" fmla="*/ 454670 h 879584"/>
                <a:gd name="connsiteX9" fmla="*/ 208229 w 1062273"/>
                <a:gd name="connsiteY9" fmla="*/ 548223 h 879584"/>
                <a:gd name="connsiteX10" fmla="*/ 199176 w 1062273"/>
                <a:gd name="connsiteY10" fmla="*/ 677989 h 879584"/>
                <a:gd name="connsiteX11" fmla="*/ 196158 w 1062273"/>
                <a:gd name="connsiteY11" fmla="*/ 699114 h 879584"/>
                <a:gd name="connsiteX12" fmla="*/ 191339 w 1062273"/>
                <a:gd name="connsiteY12" fmla="*/ 879282 h 879584"/>
                <a:gd name="connsiteX13" fmla="*/ 172016 w 1062273"/>
                <a:gd name="connsiteY13" fmla="*/ 650829 h 879584"/>
                <a:gd name="connsiteX14" fmla="*/ 178051 w 1062273"/>
                <a:gd name="connsiteY14" fmla="*/ 629704 h 879584"/>
                <a:gd name="connsiteX15" fmla="*/ 181069 w 1062273"/>
                <a:gd name="connsiteY15" fmla="*/ 605562 h 879584"/>
                <a:gd name="connsiteX16" fmla="*/ 184087 w 1062273"/>
                <a:gd name="connsiteY16" fmla="*/ 557276 h 879584"/>
                <a:gd name="connsiteX17" fmla="*/ 193140 w 1062273"/>
                <a:gd name="connsiteY17" fmla="*/ 518045 h 879584"/>
                <a:gd name="connsiteX18" fmla="*/ 199176 w 1062273"/>
                <a:gd name="connsiteY18" fmla="*/ 496920 h 879584"/>
                <a:gd name="connsiteX19" fmla="*/ 205212 w 1062273"/>
                <a:gd name="connsiteY19" fmla="*/ 487867 h 879584"/>
                <a:gd name="connsiteX20" fmla="*/ 214265 w 1062273"/>
                <a:gd name="connsiteY20" fmla="*/ 493902 h 879584"/>
                <a:gd name="connsiteX21" fmla="*/ 226336 w 1062273"/>
                <a:gd name="connsiteY21" fmla="*/ 524080 h 879584"/>
                <a:gd name="connsiteX22" fmla="*/ 232372 w 1062273"/>
                <a:gd name="connsiteY22" fmla="*/ 536152 h 879584"/>
                <a:gd name="connsiteX23" fmla="*/ 241425 w 1062273"/>
                <a:gd name="connsiteY23" fmla="*/ 560294 h 879584"/>
                <a:gd name="connsiteX24" fmla="*/ 250479 w 1062273"/>
                <a:gd name="connsiteY24" fmla="*/ 581419 h 879584"/>
                <a:gd name="connsiteX25" fmla="*/ 262550 w 1062273"/>
                <a:gd name="connsiteY25" fmla="*/ 587455 h 879584"/>
                <a:gd name="connsiteX26" fmla="*/ 289711 w 1062273"/>
                <a:gd name="connsiteY26" fmla="*/ 539169 h 879584"/>
                <a:gd name="connsiteX27" fmla="*/ 295746 w 1062273"/>
                <a:gd name="connsiteY27" fmla="*/ 530116 h 879584"/>
                <a:gd name="connsiteX28" fmla="*/ 298764 w 1062273"/>
                <a:gd name="connsiteY28" fmla="*/ 512009 h 879584"/>
                <a:gd name="connsiteX29" fmla="*/ 292728 w 1062273"/>
                <a:gd name="connsiteY29" fmla="*/ 499938 h 879584"/>
                <a:gd name="connsiteX30" fmla="*/ 301782 w 1062273"/>
                <a:gd name="connsiteY30" fmla="*/ 530116 h 879584"/>
                <a:gd name="connsiteX31" fmla="*/ 310835 w 1062273"/>
                <a:gd name="connsiteY31" fmla="*/ 539169 h 879584"/>
                <a:gd name="connsiteX32" fmla="*/ 319889 w 1062273"/>
                <a:gd name="connsiteY32" fmla="*/ 536152 h 879584"/>
                <a:gd name="connsiteX33" fmla="*/ 331960 w 1062273"/>
                <a:gd name="connsiteY33" fmla="*/ 515027 h 879584"/>
                <a:gd name="connsiteX34" fmla="*/ 344031 w 1062273"/>
                <a:gd name="connsiteY34" fmla="*/ 487867 h 879584"/>
                <a:gd name="connsiteX35" fmla="*/ 359120 w 1062273"/>
                <a:gd name="connsiteY35" fmla="*/ 460706 h 879584"/>
                <a:gd name="connsiteX36" fmla="*/ 365156 w 1062273"/>
                <a:gd name="connsiteY36" fmla="*/ 493902 h 879584"/>
                <a:gd name="connsiteX37" fmla="*/ 374210 w 1062273"/>
                <a:gd name="connsiteY37" fmla="*/ 499938 h 879584"/>
                <a:gd name="connsiteX38" fmla="*/ 389299 w 1062273"/>
                <a:gd name="connsiteY38" fmla="*/ 493902 h 879584"/>
                <a:gd name="connsiteX39" fmla="*/ 398352 w 1062273"/>
                <a:gd name="connsiteY39" fmla="*/ 490884 h 879584"/>
                <a:gd name="connsiteX40" fmla="*/ 401370 w 1062273"/>
                <a:gd name="connsiteY40" fmla="*/ 478813 h 879584"/>
                <a:gd name="connsiteX41" fmla="*/ 407406 w 1062273"/>
                <a:gd name="connsiteY41" fmla="*/ 469760 h 879584"/>
                <a:gd name="connsiteX42" fmla="*/ 410423 w 1062273"/>
                <a:gd name="connsiteY42" fmla="*/ 460706 h 879584"/>
                <a:gd name="connsiteX43" fmla="*/ 425513 w 1062273"/>
                <a:gd name="connsiteY43" fmla="*/ 484849 h 879584"/>
                <a:gd name="connsiteX44" fmla="*/ 440602 w 1062273"/>
                <a:gd name="connsiteY44" fmla="*/ 457688 h 879584"/>
                <a:gd name="connsiteX45" fmla="*/ 452673 w 1062273"/>
                <a:gd name="connsiteY45" fmla="*/ 436564 h 879584"/>
                <a:gd name="connsiteX46" fmla="*/ 470780 w 1062273"/>
                <a:gd name="connsiteY46" fmla="*/ 379225 h 879584"/>
                <a:gd name="connsiteX47" fmla="*/ 485869 w 1062273"/>
                <a:gd name="connsiteY47" fmla="*/ 346029 h 879584"/>
                <a:gd name="connsiteX48" fmla="*/ 497940 w 1062273"/>
                <a:gd name="connsiteY48" fmla="*/ 285672 h 879584"/>
                <a:gd name="connsiteX49" fmla="*/ 500958 w 1062273"/>
                <a:gd name="connsiteY49" fmla="*/ 231352 h 879584"/>
                <a:gd name="connsiteX50" fmla="*/ 506994 w 1062273"/>
                <a:gd name="connsiteY50" fmla="*/ 198156 h 879584"/>
                <a:gd name="connsiteX51" fmla="*/ 513029 w 1062273"/>
                <a:gd name="connsiteY51" fmla="*/ 183067 h 879584"/>
                <a:gd name="connsiteX52" fmla="*/ 513029 w 1062273"/>
                <a:gd name="connsiteY52" fmla="*/ 515027 h 879584"/>
                <a:gd name="connsiteX53" fmla="*/ 525101 w 1062273"/>
                <a:gd name="connsiteY53" fmla="*/ 563312 h 879584"/>
                <a:gd name="connsiteX54" fmla="*/ 531136 w 1062273"/>
                <a:gd name="connsiteY54" fmla="*/ 581419 h 879584"/>
                <a:gd name="connsiteX55" fmla="*/ 534154 w 1062273"/>
                <a:gd name="connsiteY55" fmla="*/ 593490 h 879584"/>
                <a:gd name="connsiteX56" fmla="*/ 543208 w 1062273"/>
                <a:gd name="connsiteY56" fmla="*/ 614615 h 879584"/>
                <a:gd name="connsiteX57" fmla="*/ 558297 w 1062273"/>
                <a:gd name="connsiteY57" fmla="*/ 668936 h 879584"/>
                <a:gd name="connsiteX58" fmla="*/ 555279 w 1062273"/>
                <a:gd name="connsiteY58" fmla="*/ 560294 h 879584"/>
                <a:gd name="connsiteX59" fmla="*/ 552261 w 1062273"/>
                <a:gd name="connsiteY59" fmla="*/ 466742 h 879584"/>
                <a:gd name="connsiteX60" fmla="*/ 549243 w 1062273"/>
                <a:gd name="connsiteY60" fmla="*/ 406385 h 879584"/>
                <a:gd name="connsiteX61" fmla="*/ 543208 w 1062273"/>
                <a:gd name="connsiteY61" fmla="*/ 394314 h 879584"/>
                <a:gd name="connsiteX62" fmla="*/ 540190 w 1062273"/>
                <a:gd name="connsiteY62" fmla="*/ 385261 h 879584"/>
                <a:gd name="connsiteX63" fmla="*/ 540190 w 1062273"/>
                <a:gd name="connsiteY63" fmla="*/ 430528 h 879584"/>
                <a:gd name="connsiteX64" fmla="*/ 555279 w 1062273"/>
                <a:gd name="connsiteY64" fmla="*/ 433546 h 879584"/>
                <a:gd name="connsiteX65" fmla="*/ 573386 w 1062273"/>
                <a:gd name="connsiteY65" fmla="*/ 430528 h 879584"/>
                <a:gd name="connsiteX66" fmla="*/ 582439 w 1062273"/>
                <a:gd name="connsiteY66" fmla="*/ 409403 h 879584"/>
                <a:gd name="connsiteX67" fmla="*/ 573386 w 1062273"/>
                <a:gd name="connsiteY67" fmla="*/ 400350 h 879584"/>
                <a:gd name="connsiteX68" fmla="*/ 579421 w 1062273"/>
                <a:gd name="connsiteY68" fmla="*/ 391296 h 879584"/>
                <a:gd name="connsiteX69" fmla="*/ 627707 w 1062273"/>
                <a:gd name="connsiteY69" fmla="*/ 382243 h 879584"/>
                <a:gd name="connsiteX70" fmla="*/ 666938 w 1062273"/>
                <a:gd name="connsiteY70" fmla="*/ 364136 h 879584"/>
                <a:gd name="connsiteX71" fmla="*/ 854043 w 1062273"/>
                <a:gd name="connsiteY71" fmla="*/ 279637 h 879584"/>
                <a:gd name="connsiteX72" fmla="*/ 941560 w 1062273"/>
                <a:gd name="connsiteY72" fmla="*/ 228334 h 879584"/>
                <a:gd name="connsiteX73" fmla="*/ 977774 w 1062273"/>
                <a:gd name="connsiteY73" fmla="*/ 207209 h 879584"/>
                <a:gd name="connsiteX74" fmla="*/ 1029077 w 1062273"/>
                <a:gd name="connsiteY74" fmla="*/ 180049 h 879584"/>
                <a:gd name="connsiteX75" fmla="*/ 1062273 w 1062273"/>
                <a:gd name="connsiteY75" fmla="*/ 146853 h 879584"/>
                <a:gd name="connsiteX76" fmla="*/ 1059255 w 1062273"/>
                <a:gd name="connsiteY76" fmla="*/ 137799 h 879584"/>
                <a:gd name="connsiteX77" fmla="*/ 1038130 w 1062273"/>
                <a:gd name="connsiteY77" fmla="*/ 143835 h 879584"/>
                <a:gd name="connsiteX78" fmla="*/ 1026059 w 1062273"/>
                <a:gd name="connsiteY78" fmla="*/ 158924 h 879584"/>
                <a:gd name="connsiteX79" fmla="*/ 1001916 w 1062273"/>
                <a:gd name="connsiteY79" fmla="*/ 186084 h 879584"/>
                <a:gd name="connsiteX80" fmla="*/ 935524 w 1062273"/>
                <a:gd name="connsiteY80" fmla="*/ 306797 h 879584"/>
                <a:gd name="connsiteX81" fmla="*/ 896293 w 1062273"/>
                <a:gd name="connsiteY81" fmla="*/ 373189 h 879584"/>
                <a:gd name="connsiteX82" fmla="*/ 844990 w 1062273"/>
                <a:gd name="connsiteY82" fmla="*/ 496920 h 879584"/>
                <a:gd name="connsiteX83" fmla="*/ 820847 w 1062273"/>
                <a:gd name="connsiteY83" fmla="*/ 545205 h 879584"/>
                <a:gd name="connsiteX84" fmla="*/ 820847 w 1062273"/>
                <a:gd name="connsiteY84" fmla="*/ 650829 h 879584"/>
                <a:gd name="connsiteX85" fmla="*/ 826883 w 1062273"/>
                <a:gd name="connsiteY85" fmla="*/ 662900 h 879584"/>
                <a:gd name="connsiteX86" fmla="*/ 817829 w 1062273"/>
                <a:gd name="connsiteY86" fmla="*/ 668936 h 879584"/>
                <a:gd name="connsiteX87" fmla="*/ 751437 w 1062273"/>
                <a:gd name="connsiteY87" fmla="*/ 674971 h 879584"/>
                <a:gd name="connsiteX88" fmla="*/ 703152 w 1062273"/>
                <a:gd name="connsiteY88" fmla="*/ 687043 h 879584"/>
                <a:gd name="connsiteX89" fmla="*/ 467762 w 1062273"/>
                <a:gd name="connsiteY89" fmla="*/ 705150 h 879584"/>
                <a:gd name="connsiteX90" fmla="*/ 380245 w 1062273"/>
                <a:gd name="connsiteY90" fmla="*/ 732310 h 879584"/>
                <a:gd name="connsiteX91" fmla="*/ 347049 w 1062273"/>
                <a:gd name="connsiteY91" fmla="*/ 741364 h 879584"/>
                <a:gd name="connsiteX92" fmla="*/ 331960 w 1062273"/>
                <a:gd name="connsiteY92" fmla="*/ 747399 h 879584"/>
                <a:gd name="connsiteX93" fmla="*/ 368174 w 1062273"/>
                <a:gd name="connsiteY93" fmla="*/ 741364 h 879584"/>
                <a:gd name="connsiteX0" fmla="*/ 0 w 1062273"/>
                <a:gd name="connsiteY0" fmla="*/ 527098 h 879282"/>
                <a:gd name="connsiteX1" fmla="*/ 138819 w 1062273"/>
                <a:gd name="connsiteY1" fmla="*/ 385261 h 879282"/>
                <a:gd name="connsiteX2" fmla="*/ 162962 w 1062273"/>
                <a:gd name="connsiteY2" fmla="*/ 336975 h 879282"/>
                <a:gd name="connsiteX3" fmla="*/ 178051 w 1062273"/>
                <a:gd name="connsiteY3" fmla="*/ 306797 h 879282"/>
                <a:gd name="connsiteX4" fmla="*/ 146972 w 1062273"/>
                <a:gd name="connsiteY4" fmla="*/ 35121 h 879282"/>
                <a:gd name="connsiteX5" fmla="*/ 193140 w 1062273"/>
                <a:gd name="connsiteY5" fmla="*/ 324904 h 879282"/>
                <a:gd name="connsiteX6" fmla="*/ 199176 w 1062273"/>
                <a:gd name="connsiteY6" fmla="*/ 367154 h 879282"/>
                <a:gd name="connsiteX7" fmla="*/ 202194 w 1062273"/>
                <a:gd name="connsiteY7" fmla="*/ 424492 h 879282"/>
                <a:gd name="connsiteX8" fmla="*/ 205212 w 1062273"/>
                <a:gd name="connsiteY8" fmla="*/ 454670 h 879282"/>
                <a:gd name="connsiteX9" fmla="*/ 208229 w 1062273"/>
                <a:gd name="connsiteY9" fmla="*/ 548223 h 879282"/>
                <a:gd name="connsiteX10" fmla="*/ 199176 w 1062273"/>
                <a:gd name="connsiteY10" fmla="*/ 677989 h 879282"/>
                <a:gd name="connsiteX11" fmla="*/ 196158 w 1062273"/>
                <a:gd name="connsiteY11" fmla="*/ 699114 h 879282"/>
                <a:gd name="connsiteX12" fmla="*/ 191339 w 1062273"/>
                <a:gd name="connsiteY12" fmla="*/ 879282 h 879282"/>
                <a:gd name="connsiteX13" fmla="*/ 172016 w 1062273"/>
                <a:gd name="connsiteY13" fmla="*/ 650829 h 879282"/>
                <a:gd name="connsiteX14" fmla="*/ 178051 w 1062273"/>
                <a:gd name="connsiteY14" fmla="*/ 629704 h 879282"/>
                <a:gd name="connsiteX15" fmla="*/ 181069 w 1062273"/>
                <a:gd name="connsiteY15" fmla="*/ 605562 h 879282"/>
                <a:gd name="connsiteX16" fmla="*/ 184087 w 1062273"/>
                <a:gd name="connsiteY16" fmla="*/ 557276 h 879282"/>
                <a:gd name="connsiteX17" fmla="*/ 193140 w 1062273"/>
                <a:gd name="connsiteY17" fmla="*/ 518045 h 879282"/>
                <a:gd name="connsiteX18" fmla="*/ 199176 w 1062273"/>
                <a:gd name="connsiteY18" fmla="*/ 496920 h 879282"/>
                <a:gd name="connsiteX19" fmla="*/ 205212 w 1062273"/>
                <a:gd name="connsiteY19" fmla="*/ 487867 h 879282"/>
                <a:gd name="connsiteX20" fmla="*/ 214265 w 1062273"/>
                <a:gd name="connsiteY20" fmla="*/ 493902 h 879282"/>
                <a:gd name="connsiteX21" fmla="*/ 226336 w 1062273"/>
                <a:gd name="connsiteY21" fmla="*/ 524080 h 879282"/>
                <a:gd name="connsiteX22" fmla="*/ 232372 w 1062273"/>
                <a:gd name="connsiteY22" fmla="*/ 536152 h 879282"/>
                <a:gd name="connsiteX23" fmla="*/ 241425 w 1062273"/>
                <a:gd name="connsiteY23" fmla="*/ 560294 h 879282"/>
                <a:gd name="connsiteX24" fmla="*/ 250479 w 1062273"/>
                <a:gd name="connsiteY24" fmla="*/ 581419 h 879282"/>
                <a:gd name="connsiteX25" fmla="*/ 262550 w 1062273"/>
                <a:gd name="connsiteY25" fmla="*/ 587455 h 879282"/>
                <a:gd name="connsiteX26" fmla="*/ 289711 w 1062273"/>
                <a:gd name="connsiteY26" fmla="*/ 539169 h 879282"/>
                <a:gd name="connsiteX27" fmla="*/ 295746 w 1062273"/>
                <a:gd name="connsiteY27" fmla="*/ 530116 h 879282"/>
                <a:gd name="connsiteX28" fmla="*/ 298764 w 1062273"/>
                <a:gd name="connsiteY28" fmla="*/ 512009 h 879282"/>
                <a:gd name="connsiteX29" fmla="*/ 292728 w 1062273"/>
                <a:gd name="connsiteY29" fmla="*/ 499938 h 879282"/>
                <a:gd name="connsiteX30" fmla="*/ 301782 w 1062273"/>
                <a:gd name="connsiteY30" fmla="*/ 530116 h 879282"/>
                <a:gd name="connsiteX31" fmla="*/ 310835 w 1062273"/>
                <a:gd name="connsiteY31" fmla="*/ 539169 h 879282"/>
                <a:gd name="connsiteX32" fmla="*/ 319889 w 1062273"/>
                <a:gd name="connsiteY32" fmla="*/ 536152 h 879282"/>
                <a:gd name="connsiteX33" fmla="*/ 331960 w 1062273"/>
                <a:gd name="connsiteY33" fmla="*/ 515027 h 879282"/>
                <a:gd name="connsiteX34" fmla="*/ 344031 w 1062273"/>
                <a:gd name="connsiteY34" fmla="*/ 487867 h 879282"/>
                <a:gd name="connsiteX35" fmla="*/ 359120 w 1062273"/>
                <a:gd name="connsiteY35" fmla="*/ 460706 h 879282"/>
                <a:gd name="connsiteX36" fmla="*/ 365156 w 1062273"/>
                <a:gd name="connsiteY36" fmla="*/ 493902 h 879282"/>
                <a:gd name="connsiteX37" fmla="*/ 374210 w 1062273"/>
                <a:gd name="connsiteY37" fmla="*/ 499938 h 879282"/>
                <a:gd name="connsiteX38" fmla="*/ 389299 w 1062273"/>
                <a:gd name="connsiteY38" fmla="*/ 493902 h 879282"/>
                <a:gd name="connsiteX39" fmla="*/ 398352 w 1062273"/>
                <a:gd name="connsiteY39" fmla="*/ 490884 h 879282"/>
                <a:gd name="connsiteX40" fmla="*/ 401370 w 1062273"/>
                <a:gd name="connsiteY40" fmla="*/ 478813 h 879282"/>
                <a:gd name="connsiteX41" fmla="*/ 407406 w 1062273"/>
                <a:gd name="connsiteY41" fmla="*/ 469760 h 879282"/>
                <a:gd name="connsiteX42" fmla="*/ 410423 w 1062273"/>
                <a:gd name="connsiteY42" fmla="*/ 460706 h 879282"/>
                <a:gd name="connsiteX43" fmla="*/ 425513 w 1062273"/>
                <a:gd name="connsiteY43" fmla="*/ 484849 h 879282"/>
                <a:gd name="connsiteX44" fmla="*/ 440602 w 1062273"/>
                <a:gd name="connsiteY44" fmla="*/ 457688 h 879282"/>
                <a:gd name="connsiteX45" fmla="*/ 452673 w 1062273"/>
                <a:gd name="connsiteY45" fmla="*/ 436564 h 879282"/>
                <a:gd name="connsiteX46" fmla="*/ 470780 w 1062273"/>
                <a:gd name="connsiteY46" fmla="*/ 379225 h 879282"/>
                <a:gd name="connsiteX47" fmla="*/ 485869 w 1062273"/>
                <a:gd name="connsiteY47" fmla="*/ 346029 h 879282"/>
                <a:gd name="connsiteX48" fmla="*/ 497940 w 1062273"/>
                <a:gd name="connsiteY48" fmla="*/ 285672 h 879282"/>
                <a:gd name="connsiteX49" fmla="*/ 500958 w 1062273"/>
                <a:gd name="connsiteY49" fmla="*/ 231352 h 879282"/>
                <a:gd name="connsiteX50" fmla="*/ 506994 w 1062273"/>
                <a:gd name="connsiteY50" fmla="*/ 198156 h 879282"/>
                <a:gd name="connsiteX51" fmla="*/ 513029 w 1062273"/>
                <a:gd name="connsiteY51" fmla="*/ 183067 h 879282"/>
                <a:gd name="connsiteX52" fmla="*/ 513029 w 1062273"/>
                <a:gd name="connsiteY52" fmla="*/ 515027 h 879282"/>
                <a:gd name="connsiteX53" fmla="*/ 525101 w 1062273"/>
                <a:gd name="connsiteY53" fmla="*/ 563312 h 879282"/>
                <a:gd name="connsiteX54" fmla="*/ 531136 w 1062273"/>
                <a:gd name="connsiteY54" fmla="*/ 581419 h 879282"/>
                <a:gd name="connsiteX55" fmla="*/ 534154 w 1062273"/>
                <a:gd name="connsiteY55" fmla="*/ 593490 h 879282"/>
                <a:gd name="connsiteX56" fmla="*/ 543208 w 1062273"/>
                <a:gd name="connsiteY56" fmla="*/ 614615 h 879282"/>
                <a:gd name="connsiteX57" fmla="*/ 558297 w 1062273"/>
                <a:gd name="connsiteY57" fmla="*/ 668936 h 879282"/>
                <a:gd name="connsiteX58" fmla="*/ 555279 w 1062273"/>
                <a:gd name="connsiteY58" fmla="*/ 560294 h 879282"/>
                <a:gd name="connsiteX59" fmla="*/ 552261 w 1062273"/>
                <a:gd name="connsiteY59" fmla="*/ 466742 h 879282"/>
                <a:gd name="connsiteX60" fmla="*/ 549243 w 1062273"/>
                <a:gd name="connsiteY60" fmla="*/ 406385 h 879282"/>
                <a:gd name="connsiteX61" fmla="*/ 543208 w 1062273"/>
                <a:gd name="connsiteY61" fmla="*/ 394314 h 879282"/>
                <a:gd name="connsiteX62" fmla="*/ 540190 w 1062273"/>
                <a:gd name="connsiteY62" fmla="*/ 385261 h 879282"/>
                <a:gd name="connsiteX63" fmla="*/ 540190 w 1062273"/>
                <a:gd name="connsiteY63" fmla="*/ 430528 h 879282"/>
                <a:gd name="connsiteX64" fmla="*/ 555279 w 1062273"/>
                <a:gd name="connsiteY64" fmla="*/ 433546 h 879282"/>
                <a:gd name="connsiteX65" fmla="*/ 573386 w 1062273"/>
                <a:gd name="connsiteY65" fmla="*/ 430528 h 879282"/>
                <a:gd name="connsiteX66" fmla="*/ 582439 w 1062273"/>
                <a:gd name="connsiteY66" fmla="*/ 409403 h 879282"/>
                <a:gd name="connsiteX67" fmla="*/ 573386 w 1062273"/>
                <a:gd name="connsiteY67" fmla="*/ 400350 h 879282"/>
                <a:gd name="connsiteX68" fmla="*/ 579421 w 1062273"/>
                <a:gd name="connsiteY68" fmla="*/ 391296 h 879282"/>
                <a:gd name="connsiteX69" fmla="*/ 627707 w 1062273"/>
                <a:gd name="connsiteY69" fmla="*/ 382243 h 879282"/>
                <a:gd name="connsiteX70" fmla="*/ 666938 w 1062273"/>
                <a:gd name="connsiteY70" fmla="*/ 364136 h 879282"/>
                <a:gd name="connsiteX71" fmla="*/ 854043 w 1062273"/>
                <a:gd name="connsiteY71" fmla="*/ 279637 h 879282"/>
                <a:gd name="connsiteX72" fmla="*/ 941560 w 1062273"/>
                <a:gd name="connsiteY72" fmla="*/ 228334 h 879282"/>
                <a:gd name="connsiteX73" fmla="*/ 977774 w 1062273"/>
                <a:gd name="connsiteY73" fmla="*/ 207209 h 879282"/>
                <a:gd name="connsiteX74" fmla="*/ 1029077 w 1062273"/>
                <a:gd name="connsiteY74" fmla="*/ 180049 h 879282"/>
                <a:gd name="connsiteX75" fmla="*/ 1062273 w 1062273"/>
                <a:gd name="connsiteY75" fmla="*/ 146853 h 879282"/>
                <a:gd name="connsiteX76" fmla="*/ 1059255 w 1062273"/>
                <a:gd name="connsiteY76" fmla="*/ 137799 h 879282"/>
                <a:gd name="connsiteX77" fmla="*/ 1038130 w 1062273"/>
                <a:gd name="connsiteY77" fmla="*/ 143835 h 879282"/>
                <a:gd name="connsiteX78" fmla="*/ 1026059 w 1062273"/>
                <a:gd name="connsiteY78" fmla="*/ 158924 h 879282"/>
                <a:gd name="connsiteX79" fmla="*/ 1001916 w 1062273"/>
                <a:gd name="connsiteY79" fmla="*/ 186084 h 879282"/>
                <a:gd name="connsiteX80" fmla="*/ 935524 w 1062273"/>
                <a:gd name="connsiteY80" fmla="*/ 306797 h 879282"/>
                <a:gd name="connsiteX81" fmla="*/ 896293 w 1062273"/>
                <a:gd name="connsiteY81" fmla="*/ 373189 h 879282"/>
                <a:gd name="connsiteX82" fmla="*/ 844990 w 1062273"/>
                <a:gd name="connsiteY82" fmla="*/ 496920 h 879282"/>
                <a:gd name="connsiteX83" fmla="*/ 820847 w 1062273"/>
                <a:gd name="connsiteY83" fmla="*/ 545205 h 879282"/>
                <a:gd name="connsiteX84" fmla="*/ 820847 w 1062273"/>
                <a:gd name="connsiteY84" fmla="*/ 650829 h 879282"/>
                <a:gd name="connsiteX85" fmla="*/ 826883 w 1062273"/>
                <a:gd name="connsiteY85" fmla="*/ 662900 h 879282"/>
                <a:gd name="connsiteX86" fmla="*/ 817829 w 1062273"/>
                <a:gd name="connsiteY86" fmla="*/ 668936 h 879282"/>
                <a:gd name="connsiteX87" fmla="*/ 751437 w 1062273"/>
                <a:gd name="connsiteY87" fmla="*/ 674971 h 879282"/>
                <a:gd name="connsiteX88" fmla="*/ 703152 w 1062273"/>
                <a:gd name="connsiteY88" fmla="*/ 687043 h 879282"/>
                <a:gd name="connsiteX89" fmla="*/ 467762 w 1062273"/>
                <a:gd name="connsiteY89" fmla="*/ 705150 h 879282"/>
                <a:gd name="connsiteX90" fmla="*/ 380245 w 1062273"/>
                <a:gd name="connsiteY90" fmla="*/ 732310 h 879282"/>
                <a:gd name="connsiteX91" fmla="*/ 347049 w 1062273"/>
                <a:gd name="connsiteY91" fmla="*/ 741364 h 879282"/>
                <a:gd name="connsiteX92" fmla="*/ 331960 w 1062273"/>
                <a:gd name="connsiteY92" fmla="*/ 747399 h 879282"/>
                <a:gd name="connsiteX93" fmla="*/ 368174 w 1062273"/>
                <a:gd name="connsiteY93" fmla="*/ 741364 h 879282"/>
                <a:gd name="connsiteX0" fmla="*/ 0 w 1062273"/>
                <a:gd name="connsiteY0" fmla="*/ 527098 h 879381"/>
                <a:gd name="connsiteX1" fmla="*/ 138819 w 1062273"/>
                <a:gd name="connsiteY1" fmla="*/ 385261 h 879381"/>
                <a:gd name="connsiteX2" fmla="*/ 162962 w 1062273"/>
                <a:gd name="connsiteY2" fmla="*/ 336975 h 879381"/>
                <a:gd name="connsiteX3" fmla="*/ 178051 w 1062273"/>
                <a:gd name="connsiteY3" fmla="*/ 306797 h 879381"/>
                <a:gd name="connsiteX4" fmla="*/ 146972 w 1062273"/>
                <a:gd name="connsiteY4" fmla="*/ 35121 h 879381"/>
                <a:gd name="connsiteX5" fmla="*/ 193140 w 1062273"/>
                <a:gd name="connsiteY5" fmla="*/ 324904 h 879381"/>
                <a:gd name="connsiteX6" fmla="*/ 199176 w 1062273"/>
                <a:gd name="connsiteY6" fmla="*/ 367154 h 879381"/>
                <a:gd name="connsiteX7" fmla="*/ 202194 w 1062273"/>
                <a:gd name="connsiteY7" fmla="*/ 424492 h 879381"/>
                <a:gd name="connsiteX8" fmla="*/ 205212 w 1062273"/>
                <a:gd name="connsiteY8" fmla="*/ 454670 h 879381"/>
                <a:gd name="connsiteX9" fmla="*/ 208229 w 1062273"/>
                <a:gd name="connsiteY9" fmla="*/ 548223 h 879381"/>
                <a:gd name="connsiteX10" fmla="*/ 199176 w 1062273"/>
                <a:gd name="connsiteY10" fmla="*/ 677989 h 879381"/>
                <a:gd name="connsiteX11" fmla="*/ 191339 w 1062273"/>
                <a:gd name="connsiteY11" fmla="*/ 879282 h 879381"/>
                <a:gd name="connsiteX12" fmla="*/ 172016 w 1062273"/>
                <a:gd name="connsiteY12" fmla="*/ 650829 h 879381"/>
                <a:gd name="connsiteX13" fmla="*/ 178051 w 1062273"/>
                <a:gd name="connsiteY13" fmla="*/ 629704 h 879381"/>
                <a:gd name="connsiteX14" fmla="*/ 181069 w 1062273"/>
                <a:gd name="connsiteY14" fmla="*/ 605562 h 879381"/>
                <a:gd name="connsiteX15" fmla="*/ 184087 w 1062273"/>
                <a:gd name="connsiteY15" fmla="*/ 557276 h 879381"/>
                <a:gd name="connsiteX16" fmla="*/ 193140 w 1062273"/>
                <a:gd name="connsiteY16" fmla="*/ 518045 h 879381"/>
                <a:gd name="connsiteX17" fmla="*/ 199176 w 1062273"/>
                <a:gd name="connsiteY17" fmla="*/ 496920 h 879381"/>
                <a:gd name="connsiteX18" fmla="*/ 205212 w 1062273"/>
                <a:gd name="connsiteY18" fmla="*/ 487867 h 879381"/>
                <a:gd name="connsiteX19" fmla="*/ 214265 w 1062273"/>
                <a:gd name="connsiteY19" fmla="*/ 493902 h 879381"/>
                <a:gd name="connsiteX20" fmla="*/ 226336 w 1062273"/>
                <a:gd name="connsiteY20" fmla="*/ 524080 h 879381"/>
                <a:gd name="connsiteX21" fmla="*/ 232372 w 1062273"/>
                <a:gd name="connsiteY21" fmla="*/ 536152 h 879381"/>
                <a:gd name="connsiteX22" fmla="*/ 241425 w 1062273"/>
                <a:gd name="connsiteY22" fmla="*/ 560294 h 879381"/>
                <a:gd name="connsiteX23" fmla="*/ 250479 w 1062273"/>
                <a:gd name="connsiteY23" fmla="*/ 581419 h 879381"/>
                <a:gd name="connsiteX24" fmla="*/ 262550 w 1062273"/>
                <a:gd name="connsiteY24" fmla="*/ 587455 h 879381"/>
                <a:gd name="connsiteX25" fmla="*/ 289711 w 1062273"/>
                <a:gd name="connsiteY25" fmla="*/ 539169 h 879381"/>
                <a:gd name="connsiteX26" fmla="*/ 295746 w 1062273"/>
                <a:gd name="connsiteY26" fmla="*/ 530116 h 879381"/>
                <a:gd name="connsiteX27" fmla="*/ 298764 w 1062273"/>
                <a:gd name="connsiteY27" fmla="*/ 512009 h 879381"/>
                <a:gd name="connsiteX28" fmla="*/ 292728 w 1062273"/>
                <a:gd name="connsiteY28" fmla="*/ 499938 h 879381"/>
                <a:gd name="connsiteX29" fmla="*/ 301782 w 1062273"/>
                <a:gd name="connsiteY29" fmla="*/ 530116 h 879381"/>
                <a:gd name="connsiteX30" fmla="*/ 310835 w 1062273"/>
                <a:gd name="connsiteY30" fmla="*/ 539169 h 879381"/>
                <a:gd name="connsiteX31" fmla="*/ 319889 w 1062273"/>
                <a:gd name="connsiteY31" fmla="*/ 536152 h 879381"/>
                <a:gd name="connsiteX32" fmla="*/ 331960 w 1062273"/>
                <a:gd name="connsiteY32" fmla="*/ 515027 h 879381"/>
                <a:gd name="connsiteX33" fmla="*/ 344031 w 1062273"/>
                <a:gd name="connsiteY33" fmla="*/ 487867 h 879381"/>
                <a:gd name="connsiteX34" fmla="*/ 359120 w 1062273"/>
                <a:gd name="connsiteY34" fmla="*/ 460706 h 879381"/>
                <a:gd name="connsiteX35" fmla="*/ 365156 w 1062273"/>
                <a:gd name="connsiteY35" fmla="*/ 493902 h 879381"/>
                <a:gd name="connsiteX36" fmla="*/ 374210 w 1062273"/>
                <a:gd name="connsiteY36" fmla="*/ 499938 h 879381"/>
                <a:gd name="connsiteX37" fmla="*/ 389299 w 1062273"/>
                <a:gd name="connsiteY37" fmla="*/ 493902 h 879381"/>
                <a:gd name="connsiteX38" fmla="*/ 398352 w 1062273"/>
                <a:gd name="connsiteY38" fmla="*/ 490884 h 879381"/>
                <a:gd name="connsiteX39" fmla="*/ 401370 w 1062273"/>
                <a:gd name="connsiteY39" fmla="*/ 478813 h 879381"/>
                <a:gd name="connsiteX40" fmla="*/ 407406 w 1062273"/>
                <a:gd name="connsiteY40" fmla="*/ 469760 h 879381"/>
                <a:gd name="connsiteX41" fmla="*/ 410423 w 1062273"/>
                <a:gd name="connsiteY41" fmla="*/ 460706 h 879381"/>
                <a:gd name="connsiteX42" fmla="*/ 425513 w 1062273"/>
                <a:gd name="connsiteY42" fmla="*/ 484849 h 879381"/>
                <a:gd name="connsiteX43" fmla="*/ 440602 w 1062273"/>
                <a:gd name="connsiteY43" fmla="*/ 457688 h 879381"/>
                <a:gd name="connsiteX44" fmla="*/ 452673 w 1062273"/>
                <a:gd name="connsiteY44" fmla="*/ 436564 h 879381"/>
                <a:gd name="connsiteX45" fmla="*/ 470780 w 1062273"/>
                <a:gd name="connsiteY45" fmla="*/ 379225 h 879381"/>
                <a:gd name="connsiteX46" fmla="*/ 485869 w 1062273"/>
                <a:gd name="connsiteY46" fmla="*/ 346029 h 879381"/>
                <a:gd name="connsiteX47" fmla="*/ 497940 w 1062273"/>
                <a:gd name="connsiteY47" fmla="*/ 285672 h 879381"/>
                <a:gd name="connsiteX48" fmla="*/ 500958 w 1062273"/>
                <a:gd name="connsiteY48" fmla="*/ 231352 h 879381"/>
                <a:gd name="connsiteX49" fmla="*/ 506994 w 1062273"/>
                <a:gd name="connsiteY49" fmla="*/ 198156 h 879381"/>
                <a:gd name="connsiteX50" fmla="*/ 513029 w 1062273"/>
                <a:gd name="connsiteY50" fmla="*/ 183067 h 879381"/>
                <a:gd name="connsiteX51" fmla="*/ 513029 w 1062273"/>
                <a:gd name="connsiteY51" fmla="*/ 515027 h 879381"/>
                <a:gd name="connsiteX52" fmla="*/ 525101 w 1062273"/>
                <a:gd name="connsiteY52" fmla="*/ 563312 h 879381"/>
                <a:gd name="connsiteX53" fmla="*/ 531136 w 1062273"/>
                <a:gd name="connsiteY53" fmla="*/ 581419 h 879381"/>
                <a:gd name="connsiteX54" fmla="*/ 534154 w 1062273"/>
                <a:gd name="connsiteY54" fmla="*/ 593490 h 879381"/>
                <a:gd name="connsiteX55" fmla="*/ 543208 w 1062273"/>
                <a:gd name="connsiteY55" fmla="*/ 614615 h 879381"/>
                <a:gd name="connsiteX56" fmla="*/ 558297 w 1062273"/>
                <a:gd name="connsiteY56" fmla="*/ 668936 h 879381"/>
                <a:gd name="connsiteX57" fmla="*/ 555279 w 1062273"/>
                <a:gd name="connsiteY57" fmla="*/ 560294 h 879381"/>
                <a:gd name="connsiteX58" fmla="*/ 552261 w 1062273"/>
                <a:gd name="connsiteY58" fmla="*/ 466742 h 879381"/>
                <a:gd name="connsiteX59" fmla="*/ 549243 w 1062273"/>
                <a:gd name="connsiteY59" fmla="*/ 406385 h 879381"/>
                <a:gd name="connsiteX60" fmla="*/ 543208 w 1062273"/>
                <a:gd name="connsiteY60" fmla="*/ 394314 h 879381"/>
                <a:gd name="connsiteX61" fmla="*/ 540190 w 1062273"/>
                <a:gd name="connsiteY61" fmla="*/ 385261 h 879381"/>
                <a:gd name="connsiteX62" fmla="*/ 540190 w 1062273"/>
                <a:gd name="connsiteY62" fmla="*/ 430528 h 879381"/>
                <a:gd name="connsiteX63" fmla="*/ 555279 w 1062273"/>
                <a:gd name="connsiteY63" fmla="*/ 433546 h 879381"/>
                <a:gd name="connsiteX64" fmla="*/ 573386 w 1062273"/>
                <a:gd name="connsiteY64" fmla="*/ 430528 h 879381"/>
                <a:gd name="connsiteX65" fmla="*/ 582439 w 1062273"/>
                <a:gd name="connsiteY65" fmla="*/ 409403 h 879381"/>
                <a:gd name="connsiteX66" fmla="*/ 573386 w 1062273"/>
                <a:gd name="connsiteY66" fmla="*/ 400350 h 879381"/>
                <a:gd name="connsiteX67" fmla="*/ 579421 w 1062273"/>
                <a:gd name="connsiteY67" fmla="*/ 391296 h 879381"/>
                <a:gd name="connsiteX68" fmla="*/ 627707 w 1062273"/>
                <a:gd name="connsiteY68" fmla="*/ 382243 h 879381"/>
                <a:gd name="connsiteX69" fmla="*/ 666938 w 1062273"/>
                <a:gd name="connsiteY69" fmla="*/ 364136 h 879381"/>
                <a:gd name="connsiteX70" fmla="*/ 854043 w 1062273"/>
                <a:gd name="connsiteY70" fmla="*/ 279637 h 879381"/>
                <a:gd name="connsiteX71" fmla="*/ 941560 w 1062273"/>
                <a:gd name="connsiteY71" fmla="*/ 228334 h 879381"/>
                <a:gd name="connsiteX72" fmla="*/ 977774 w 1062273"/>
                <a:gd name="connsiteY72" fmla="*/ 207209 h 879381"/>
                <a:gd name="connsiteX73" fmla="*/ 1029077 w 1062273"/>
                <a:gd name="connsiteY73" fmla="*/ 180049 h 879381"/>
                <a:gd name="connsiteX74" fmla="*/ 1062273 w 1062273"/>
                <a:gd name="connsiteY74" fmla="*/ 146853 h 879381"/>
                <a:gd name="connsiteX75" fmla="*/ 1059255 w 1062273"/>
                <a:gd name="connsiteY75" fmla="*/ 137799 h 879381"/>
                <a:gd name="connsiteX76" fmla="*/ 1038130 w 1062273"/>
                <a:gd name="connsiteY76" fmla="*/ 143835 h 879381"/>
                <a:gd name="connsiteX77" fmla="*/ 1026059 w 1062273"/>
                <a:gd name="connsiteY77" fmla="*/ 158924 h 879381"/>
                <a:gd name="connsiteX78" fmla="*/ 1001916 w 1062273"/>
                <a:gd name="connsiteY78" fmla="*/ 186084 h 879381"/>
                <a:gd name="connsiteX79" fmla="*/ 935524 w 1062273"/>
                <a:gd name="connsiteY79" fmla="*/ 306797 h 879381"/>
                <a:gd name="connsiteX80" fmla="*/ 896293 w 1062273"/>
                <a:gd name="connsiteY80" fmla="*/ 373189 h 879381"/>
                <a:gd name="connsiteX81" fmla="*/ 844990 w 1062273"/>
                <a:gd name="connsiteY81" fmla="*/ 496920 h 879381"/>
                <a:gd name="connsiteX82" fmla="*/ 820847 w 1062273"/>
                <a:gd name="connsiteY82" fmla="*/ 545205 h 879381"/>
                <a:gd name="connsiteX83" fmla="*/ 820847 w 1062273"/>
                <a:gd name="connsiteY83" fmla="*/ 650829 h 879381"/>
                <a:gd name="connsiteX84" fmla="*/ 826883 w 1062273"/>
                <a:gd name="connsiteY84" fmla="*/ 662900 h 879381"/>
                <a:gd name="connsiteX85" fmla="*/ 817829 w 1062273"/>
                <a:gd name="connsiteY85" fmla="*/ 668936 h 879381"/>
                <a:gd name="connsiteX86" fmla="*/ 751437 w 1062273"/>
                <a:gd name="connsiteY86" fmla="*/ 674971 h 879381"/>
                <a:gd name="connsiteX87" fmla="*/ 703152 w 1062273"/>
                <a:gd name="connsiteY87" fmla="*/ 687043 h 879381"/>
                <a:gd name="connsiteX88" fmla="*/ 467762 w 1062273"/>
                <a:gd name="connsiteY88" fmla="*/ 705150 h 879381"/>
                <a:gd name="connsiteX89" fmla="*/ 380245 w 1062273"/>
                <a:gd name="connsiteY89" fmla="*/ 732310 h 879381"/>
                <a:gd name="connsiteX90" fmla="*/ 347049 w 1062273"/>
                <a:gd name="connsiteY90" fmla="*/ 741364 h 879381"/>
                <a:gd name="connsiteX91" fmla="*/ 331960 w 1062273"/>
                <a:gd name="connsiteY91" fmla="*/ 747399 h 879381"/>
                <a:gd name="connsiteX92" fmla="*/ 368174 w 1062273"/>
                <a:gd name="connsiteY92" fmla="*/ 741364 h 879381"/>
                <a:gd name="connsiteX0" fmla="*/ 0 w 1062273"/>
                <a:gd name="connsiteY0" fmla="*/ 527098 h 880297"/>
                <a:gd name="connsiteX1" fmla="*/ 138819 w 1062273"/>
                <a:gd name="connsiteY1" fmla="*/ 385261 h 880297"/>
                <a:gd name="connsiteX2" fmla="*/ 162962 w 1062273"/>
                <a:gd name="connsiteY2" fmla="*/ 336975 h 880297"/>
                <a:gd name="connsiteX3" fmla="*/ 178051 w 1062273"/>
                <a:gd name="connsiteY3" fmla="*/ 306797 h 880297"/>
                <a:gd name="connsiteX4" fmla="*/ 146972 w 1062273"/>
                <a:gd name="connsiteY4" fmla="*/ 35121 h 880297"/>
                <a:gd name="connsiteX5" fmla="*/ 193140 w 1062273"/>
                <a:gd name="connsiteY5" fmla="*/ 324904 h 880297"/>
                <a:gd name="connsiteX6" fmla="*/ 199176 w 1062273"/>
                <a:gd name="connsiteY6" fmla="*/ 367154 h 880297"/>
                <a:gd name="connsiteX7" fmla="*/ 202194 w 1062273"/>
                <a:gd name="connsiteY7" fmla="*/ 424492 h 880297"/>
                <a:gd name="connsiteX8" fmla="*/ 205212 w 1062273"/>
                <a:gd name="connsiteY8" fmla="*/ 454670 h 880297"/>
                <a:gd name="connsiteX9" fmla="*/ 208229 w 1062273"/>
                <a:gd name="connsiteY9" fmla="*/ 548223 h 880297"/>
                <a:gd name="connsiteX10" fmla="*/ 191339 w 1062273"/>
                <a:gd name="connsiteY10" fmla="*/ 879282 h 880297"/>
                <a:gd name="connsiteX11" fmla="*/ 172016 w 1062273"/>
                <a:gd name="connsiteY11" fmla="*/ 650829 h 880297"/>
                <a:gd name="connsiteX12" fmla="*/ 178051 w 1062273"/>
                <a:gd name="connsiteY12" fmla="*/ 629704 h 880297"/>
                <a:gd name="connsiteX13" fmla="*/ 181069 w 1062273"/>
                <a:gd name="connsiteY13" fmla="*/ 605562 h 880297"/>
                <a:gd name="connsiteX14" fmla="*/ 184087 w 1062273"/>
                <a:gd name="connsiteY14" fmla="*/ 557276 h 880297"/>
                <a:gd name="connsiteX15" fmla="*/ 193140 w 1062273"/>
                <a:gd name="connsiteY15" fmla="*/ 518045 h 880297"/>
                <a:gd name="connsiteX16" fmla="*/ 199176 w 1062273"/>
                <a:gd name="connsiteY16" fmla="*/ 496920 h 880297"/>
                <a:gd name="connsiteX17" fmla="*/ 205212 w 1062273"/>
                <a:gd name="connsiteY17" fmla="*/ 487867 h 880297"/>
                <a:gd name="connsiteX18" fmla="*/ 214265 w 1062273"/>
                <a:gd name="connsiteY18" fmla="*/ 493902 h 880297"/>
                <a:gd name="connsiteX19" fmla="*/ 226336 w 1062273"/>
                <a:gd name="connsiteY19" fmla="*/ 524080 h 880297"/>
                <a:gd name="connsiteX20" fmla="*/ 232372 w 1062273"/>
                <a:gd name="connsiteY20" fmla="*/ 536152 h 880297"/>
                <a:gd name="connsiteX21" fmla="*/ 241425 w 1062273"/>
                <a:gd name="connsiteY21" fmla="*/ 560294 h 880297"/>
                <a:gd name="connsiteX22" fmla="*/ 250479 w 1062273"/>
                <a:gd name="connsiteY22" fmla="*/ 581419 h 880297"/>
                <a:gd name="connsiteX23" fmla="*/ 262550 w 1062273"/>
                <a:gd name="connsiteY23" fmla="*/ 587455 h 880297"/>
                <a:gd name="connsiteX24" fmla="*/ 289711 w 1062273"/>
                <a:gd name="connsiteY24" fmla="*/ 539169 h 880297"/>
                <a:gd name="connsiteX25" fmla="*/ 295746 w 1062273"/>
                <a:gd name="connsiteY25" fmla="*/ 530116 h 880297"/>
                <a:gd name="connsiteX26" fmla="*/ 298764 w 1062273"/>
                <a:gd name="connsiteY26" fmla="*/ 512009 h 880297"/>
                <a:gd name="connsiteX27" fmla="*/ 292728 w 1062273"/>
                <a:gd name="connsiteY27" fmla="*/ 499938 h 880297"/>
                <a:gd name="connsiteX28" fmla="*/ 301782 w 1062273"/>
                <a:gd name="connsiteY28" fmla="*/ 530116 h 880297"/>
                <a:gd name="connsiteX29" fmla="*/ 310835 w 1062273"/>
                <a:gd name="connsiteY29" fmla="*/ 539169 h 880297"/>
                <a:gd name="connsiteX30" fmla="*/ 319889 w 1062273"/>
                <a:gd name="connsiteY30" fmla="*/ 536152 h 880297"/>
                <a:gd name="connsiteX31" fmla="*/ 331960 w 1062273"/>
                <a:gd name="connsiteY31" fmla="*/ 515027 h 880297"/>
                <a:gd name="connsiteX32" fmla="*/ 344031 w 1062273"/>
                <a:gd name="connsiteY32" fmla="*/ 487867 h 880297"/>
                <a:gd name="connsiteX33" fmla="*/ 359120 w 1062273"/>
                <a:gd name="connsiteY33" fmla="*/ 460706 h 880297"/>
                <a:gd name="connsiteX34" fmla="*/ 365156 w 1062273"/>
                <a:gd name="connsiteY34" fmla="*/ 493902 h 880297"/>
                <a:gd name="connsiteX35" fmla="*/ 374210 w 1062273"/>
                <a:gd name="connsiteY35" fmla="*/ 499938 h 880297"/>
                <a:gd name="connsiteX36" fmla="*/ 389299 w 1062273"/>
                <a:gd name="connsiteY36" fmla="*/ 493902 h 880297"/>
                <a:gd name="connsiteX37" fmla="*/ 398352 w 1062273"/>
                <a:gd name="connsiteY37" fmla="*/ 490884 h 880297"/>
                <a:gd name="connsiteX38" fmla="*/ 401370 w 1062273"/>
                <a:gd name="connsiteY38" fmla="*/ 478813 h 880297"/>
                <a:gd name="connsiteX39" fmla="*/ 407406 w 1062273"/>
                <a:gd name="connsiteY39" fmla="*/ 469760 h 880297"/>
                <a:gd name="connsiteX40" fmla="*/ 410423 w 1062273"/>
                <a:gd name="connsiteY40" fmla="*/ 460706 h 880297"/>
                <a:gd name="connsiteX41" fmla="*/ 425513 w 1062273"/>
                <a:gd name="connsiteY41" fmla="*/ 484849 h 880297"/>
                <a:gd name="connsiteX42" fmla="*/ 440602 w 1062273"/>
                <a:gd name="connsiteY42" fmla="*/ 457688 h 880297"/>
                <a:gd name="connsiteX43" fmla="*/ 452673 w 1062273"/>
                <a:gd name="connsiteY43" fmla="*/ 436564 h 880297"/>
                <a:gd name="connsiteX44" fmla="*/ 470780 w 1062273"/>
                <a:gd name="connsiteY44" fmla="*/ 379225 h 880297"/>
                <a:gd name="connsiteX45" fmla="*/ 485869 w 1062273"/>
                <a:gd name="connsiteY45" fmla="*/ 346029 h 880297"/>
                <a:gd name="connsiteX46" fmla="*/ 497940 w 1062273"/>
                <a:gd name="connsiteY46" fmla="*/ 285672 h 880297"/>
                <a:gd name="connsiteX47" fmla="*/ 500958 w 1062273"/>
                <a:gd name="connsiteY47" fmla="*/ 231352 h 880297"/>
                <a:gd name="connsiteX48" fmla="*/ 506994 w 1062273"/>
                <a:gd name="connsiteY48" fmla="*/ 198156 h 880297"/>
                <a:gd name="connsiteX49" fmla="*/ 513029 w 1062273"/>
                <a:gd name="connsiteY49" fmla="*/ 183067 h 880297"/>
                <a:gd name="connsiteX50" fmla="*/ 513029 w 1062273"/>
                <a:gd name="connsiteY50" fmla="*/ 515027 h 880297"/>
                <a:gd name="connsiteX51" fmla="*/ 525101 w 1062273"/>
                <a:gd name="connsiteY51" fmla="*/ 563312 h 880297"/>
                <a:gd name="connsiteX52" fmla="*/ 531136 w 1062273"/>
                <a:gd name="connsiteY52" fmla="*/ 581419 h 880297"/>
                <a:gd name="connsiteX53" fmla="*/ 534154 w 1062273"/>
                <a:gd name="connsiteY53" fmla="*/ 593490 h 880297"/>
                <a:gd name="connsiteX54" fmla="*/ 543208 w 1062273"/>
                <a:gd name="connsiteY54" fmla="*/ 614615 h 880297"/>
                <a:gd name="connsiteX55" fmla="*/ 558297 w 1062273"/>
                <a:gd name="connsiteY55" fmla="*/ 668936 h 880297"/>
                <a:gd name="connsiteX56" fmla="*/ 555279 w 1062273"/>
                <a:gd name="connsiteY56" fmla="*/ 560294 h 880297"/>
                <a:gd name="connsiteX57" fmla="*/ 552261 w 1062273"/>
                <a:gd name="connsiteY57" fmla="*/ 466742 h 880297"/>
                <a:gd name="connsiteX58" fmla="*/ 549243 w 1062273"/>
                <a:gd name="connsiteY58" fmla="*/ 406385 h 880297"/>
                <a:gd name="connsiteX59" fmla="*/ 543208 w 1062273"/>
                <a:gd name="connsiteY59" fmla="*/ 394314 h 880297"/>
                <a:gd name="connsiteX60" fmla="*/ 540190 w 1062273"/>
                <a:gd name="connsiteY60" fmla="*/ 385261 h 880297"/>
                <a:gd name="connsiteX61" fmla="*/ 540190 w 1062273"/>
                <a:gd name="connsiteY61" fmla="*/ 430528 h 880297"/>
                <a:gd name="connsiteX62" fmla="*/ 555279 w 1062273"/>
                <a:gd name="connsiteY62" fmla="*/ 433546 h 880297"/>
                <a:gd name="connsiteX63" fmla="*/ 573386 w 1062273"/>
                <a:gd name="connsiteY63" fmla="*/ 430528 h 880297"/>
                <a:gd name="connsiteX64" fmla="*/ 582439 w 1062273"/>
                <a:gd name="connsiteY64" fmla="*/ 409403 h 880297"/>
                <a:gd name="connsiteX65" fmla="*/ 573386 w 1062273"/>
                <a:gd name="connsiteY65" fmla="*/ 400350 h 880297"/>
                <a:gd name="connsiteX66" fmla="*/ 579421 w 1062273"/>
                <a:gd name="connsiteY66" fmla="*/ 391296 h 880297"/>
                <a:gd name="connsiteX67" fmla="*/ 627707 w 1062273"/>
                <a:gd name="connsiteY67" fmla="*/ 382243 h 880297"/>
                <a:gd name="connsiteX68" fmla="*/ 666938 w 1062273"/>
                <a:gd name="connsiteY68" fmla="*/ 364136 h 880297"/>
                <a:gd name="connsiteX69" fmla="*/ 854043 w 1062273"/>
                <a:gd name="connsiteY69" fmla="*/ 279637 h 880297"/>
                <a:gd name="connsiteX70" fmla="*/ 941560 w 1062273"/>
                <a:gd name="connsiteY70" fmla="*/ 228334 h 880297"/>
                <a:gd name="connsiteX71" fmla="*/ 977774 w 1062273"/>
                <a:gd name="connsiteY71" fmla="*/ 207209 h 880297"/>
                <a:gd name="connsiteX72" fmla="*/ 1029077 w 1062273"/>
                <a:gd name="connsiteY72" fmla="*/ 180049 h 880297"/>
                <a:gd name="connsiteX73" fmla="*/ 1062273 w 1062273"/>
                <a:gd name="connsiteY73" fmla="*/ 146853 h 880297"/>
                <a:gd name="connsiteX74" fmla="*/ 1059255 w 1062273"/>
                <a:gd name="connsiteY74" fmla="*/ 137799 h 880297"/>
                <a:gd name="connsiteX75" fmla="*/ 1038130 w 1062273"/>
                <a:gd name="connsiteY75" fmla="*/ 143835 h 880297"/>
                <a:gd name="connsiteX76" fmla="*/ 1026059 w 1062273"/>
                <a:gd name="connsiteY76" fmla="*/ 158924 h 880297"/>
                <a:gd name="connsiteX77" fmla="*/ 1001916 w 1062273"/>
                <a:gd name="connsiteY77" fmla="*/ 186084 h 880297"/>
                <a:gd name="connsiteX78" fmla="*/ 935524 w 1062273"/>
                <a:gd name="connsiteY78" fmla="*/ 306797 h 880297"/>
                <a:gd name="connsiteX79" fmla="*/ 896293 w 1062273"/>
                <a:gd name="connsiteY79" fmla="*/ 373189 h 880297"/>
                <a:gd name="connsiteX80" fmla="*/ 844990 w 1062273"/>
                <a:gd name="connsiteY80" fmla="*/ 496920 h 880297"/>
                <a:gd name="connsiteX81" fmla="*/ 820847 w 1062273"/>
                <a:gd name="connsiteY81" fmla="*/ 545205 h 880297"/>
                <a:gd name="connsiteX82" fmla="*/ 820847 w 1062273"/>
                <a:gd name="connsiteY82" fmla="*/ 650829 h 880297"/>
                <a:gd name="connsiteX83" fmla="*/ 826883 w 1062273"/>
                <a:gd name="connsiteY83" fmla="*/ 662900 h 880297"/>
                <a:gd name="connsiteX84" fmla="*/ 817829 w 1062273"/>
                <a:gd name="connsiteY84" fmla="*/ 668936 h 880297"/>
                <a:gd name="connsiteX85" fmla="*/ 751437 w 1062273"/>
                <a:gd name="connsiteY85" fmla="*/ 674971 h 880297"/>
                <a:gd name="connsiteX86" fmla="*/ 703152 w 1062273"/>
                <a:gd name="connsiteY86" fmla="*/ 687043 h 880297"/>
                <a:gd name="connsiteX87" fmla="*/ 467762 w 1062273"/>
                <a:gd name="connsiteY87" fmla="*/ 705150 h 880297"/>
                <a:gd name="connsiteX88" fmla="*/ 380245 w 1062273"/>
                <a:gd name="connsiteY88" fmla="*/ 732310 h 880297"/>
                <a:gd name="connsiteX89" fmla="*/ 347049 w 1062273"/>
                <a:gd name="connsiteY89" fmla="*/ 741364 h 880297"/>
                <a:gd name="connsiteX90" fmla="*/ 331960 w 1062273"/>
                <a:gd name="connsiteY90" fmla="*/ 747399 h 880297"/>
                <a:gd name="connsiteX91" fmla="*/ 368174 w 1062273"/>
                <a:gd name="connsiteY91" fmla="*/ 741364 h 880297"/>
                <a:gd name="connsiteX0" fmla="*/ 0 w 1062273"/>
                <a:gd name="connsiteY0" fmla="*/ 527098 h 880297"/>
                <a:gd name="connsiteX1" fmla="*/ 138819 w 1062273"/>
                <a:gd name="connsiteY1" fmla="*/ 385261 h 880297"/>
                <a:gd name="connsiteX2" fmla="*/ 162962 w 1062273"/>
                <a:gd name="connsiteY2" fmla="*/ 336975 h 880297"/>
                <a:gd name="connsiteX3" fmla="*/ 178051 w 1062273"/>
                <a:gd name="connsiteY3" fmla="*/ 306797 h 880297"/>
                <a:gd name="connsiteX4" fmla="*/ 146972 w 1062273"/>
                <a:gd name="connsiteY4" fmla="*/ 35121 h 880297"/>
                <a:gd name="connsiteX5" fmla="*/ 193140 w 1062273"/>
                <a:gd name="connsiteY5" fmla="*/ 324904 h 880297"/>
                <a:gd name="connsiteX6" fmla="*/ 199176 w 1062273"/>
                <a:gd name="connsiteY6" fmla="*/ 367154 h 880297"/>
                <a:gd name="connsiteX7" fmla="*/ 202194 w 1062273"/>
                <a:gd name="connsiteY7" fmla="*/ 424492 h 880297"/>
                <a:gd name="connsiteX8" fmla="*/ 205212 w 1062273"/>
                <a:gd name="connsiteY8" fmla="*/ 454670 h 880297"/>
                <a:gd name="connsiteX9" fmla="*/ 208229 w 1062273"/>
                <a:gd name="connsiteY9" fmla="*/ 548223 h 880297"/>
                <a:gd name="connsiteX10" fmla="*/ 191339 w 1062273"/>
                <a:gd name="connsiteY10" fmla="*/ 879282 h 880297"/>
                <a:gd name="connsiteX11" fmla="*/ 172016 w 1062273"/>
                <a:gd name="connsiteY11" fmla="*/ 650829 h 880297"/>
                <a:gd name="connsiteX12" fmla="*/ 178051 w 1062273"/>
                <a:gd name="connsiteY12" fmla="*/ 629704 h 880297"/>
                <a:gd name="connsiteX13" fmla="*/ 184087 w 1062273"/>
                <a:gd name="connsiteY13" fmla="*/ 557276 h 880297"/>
                <a:gd name="connsiteX14" fmla="*/ 193140 w 1062273"/>
                <a:gd name="connsiteY14" fmla="*/ 518045 h 880297"/>
                <a:gd name="connsiteX15" fmla="*/ 199176 w 1062273"/>
                <a:gd name="connsiteY15" fmla="*/ 496920 h 880297"/>
                <a:gd name="connsiteX16" fmla="*/ 205212 w 1062273"/>
                <a:gd name="connsiteY16" fmla="*/ 487867 h 880297"/>
                <a:gd name="connsiteX17" fmla="*/ 214265 w 1062273"/>
                <a:gd name="connsiteY17" fmla="*/ 493902 h 880297"/>
                <a:gd name="connsiteX18" fmla="*/ 226336 w 1062273"/>
                <a:gd name="connsiteY18" fmla="*/ 524080 h 880297"/>
                <a:gd name="connsiteX19" fmla="*/ 232372 w 1062273"/>
                <a:gd name="connsiteY19" fmla="*/ 536152 h 880297"/>
                <a:gd name="connsiteX20" fmla="*/ 241425 w 1062273"/>
                <a:gd name="connsiteY20" fmla="*/ 560294 h 880297"/>
                <a:gd name="connsiteX21" fmla="*/ 250479 w 1062273"/>
                <a:gd name="connsiteY21" fmla="*/ 581419 h 880297"/>
                <a:gd name="connsiteX22" fmla="*/ 262550 w 1062273"/>
                <a:gd name="connsiteY22" fmla="*/ 587455 h 880297"/>
                <a:gd name="connsiteX23" fmla="*/ 289711 w 1062273"/>
                <a:gd name="connsiteY23" fmla="*/ 539169 h 880297"/>
                <a:gd name="connsiteX24" fmla="*/ 295746 w 1062273"/>
                <a:gd name="connsiteY24" fmla="*/ 530116 h 880297"/>
                <a:gd name="connsiteX25" fmla="*/ 298764 w 1062273"/>
                <a:gd name="connsiteY25" fmla="*/ 512009 h 880297"/>
                <a:gd name="connsiteX26" fmla="*/ 292728 w 1062273"/>
                <a:gd name="connsiteY26" fmla="*/ 499938 h 880297"/>
                <a:gd name="connsiteX27" fmla="*/ 301782 w 1062273"/>
                <a:gd name="connsiteY27" fmla="*/ 530116 h 880297"/>
                <a:gd name="connsiteX28" fmla="*/ 310835 w 1062273"/>
                <a:gd name="connsiteY28" fmla="*/ 539169 h 880297"/>
                <a:gd name="connsiteX29" fmla="*/ 319889 w 1062273"/>
                <a:gd name="connsiteY29" fmla="*/ 536152 h 880297"/>
                <a:gd name="connsiteX30" fmla="*/ 331960 w 1062273"/>
                <a:gd name="connsiteY30" fmla="*/ 515027 h 880297"/>
                <a:gd name="connsiteX31" fmla="*/ 344031 w 1062273"/>
                <a:gd name="connsiteY31" fmla="*/ 487867 h 880297"/>
                <a:gd name="connsiteX32" fmla="*/ 359120 w 1062273"/>
                <a:gd name="connsiteY32" fmla="*/ 460706 h 880297"/>
                <a:gd name="connsiteX33" fmla="*/ 365156 w 1062273"/>
                <a:gd name="connsiteY33" fmla="*/ 493902 h 880297"/>
                <a:gd name="connsiteX34" fmla="*/ 374210 w 1062273"/>
                <a:gd name="connsiteY34" fmla="*/ 499938 h 880297"/>
                <a:gd name="connsiteX35" fmla="*/ 389299 w 1062273"/>
                <a:gd name="connsiteY35" fmla="*/ 493902 h 880297"/>
                <a:gd name="connsiteX36" fmla="*/ 398352 w 1062273"/>
                <a:gd name="connsiteY36" fmla="*/ 490884 h 880297"/>
                <a:gd name="connsiteX37" fmla="*/ 401370 w 1062273"/>
                <a:gd name="connsiteY37" fmla="*/ 478813 h 880297"/>
                <a:gd name="connsiteX38" fmla="*/ 407406 w 1062273"/>
                <a:gd name="connsiteY38" fmla="*/ 469760 h 880297"/>
                <a:gd name="connsiteX39" fmla="*/ 410423 w 1062273"/>
                <a:gd name="connsiteY39" fmla="*/ 460706 h 880297"/>
                <a:gd name="connsiteX40" fmla="*/ 425513 w 1062273"/>
                <a:gd name="connsiteY40" fmla="*/ 484849 h 880297"/>
                <a:gd name="connsiteX41" fmla="*/ 440602 w 1062273"/>
                <a:gd name="connsiteY41" fmla="*/ 457688 h 880297"/>
                <a:gd name="connsiteX42" fmla="*/ 452673 w 1062273"/>
                <a:gd name="connsiteY42" fmla="*/ 436564 h 880297"/>
                <a:gd name="connsiteX43" fmla="*/ 470780 w 1062273"/>
                <a:gd name="connsiteY43" fmla="*/ 379225 h 880297"/>
                <a:gd name="connsiteX44" fmla="*/ 485869 w 1062273"/>
                <a:gd name="connsiteY44" fmla="*/ 346029 h 880297"/>
                <a:gd name="connsiteX45" fmla="*/ 497940 w 1062273"/>
                <a:gd name="connsiteY45" fmla="*/ 285672 h 880297"/>
                <a:gd name="connsiteX46" fmla="*/ 500958 w 1062273"/>
                <a:gd name="connsiteY46" fmla="*/ 231352 h 880297"/>
                <a:gd name="connsiteX47" fmla="*/ 506994 w 1062273"/>
                <a:gd name="connsiteY47" fmla="*/ 198156 h 880297"/>
                <a:gd name="connsiteX48" fmla="*/ 513029 w 1062273"/>
                <a:gd name="connsiteY48" fmla="*/ 183067 h 880297"/>
                <a:gd name="connsiteX49" fmla="*/ 513029 w 1062273"/>
                <a:gd name="connsiteY49" fmla="*/ 515027 h 880297"/>
                <a:gd name="connsiteX50" fmla="*/ 525101 w 1062273"/>
                <a:gd name="connsiteY50" fmla="*/ 563312 h 880297"/>
                <a:gd name="connsiteX51" fmla="*/ 531136 w 1062273"/>
                <a:gd name="connsiteY51" fmla="*/ 581419 h 880297"/>
                <a:gd name="connsiteX52" fmla="*/ 534154 w 1062273"/>
                <a:gd name="connsiteY52" fmla="*/ 593490 h 880297"/>
                <a:gd name="connsiteX53" fmla="*/ 543208 w 1062273"/>
                <a:gd name="connsiteY53" fmla="*/ 614615 h 880297"/>
                <a:gd name="connsiteX54" fmla="*/ 558297 w 1062273"/>
                <a:gd name="connsiteY54" fmla="*/ 668936 h 880297"/>
                <a:gd name="connsiteX55" fmla="*/ 555279 w 1062273"/>
                <a:gd name="connsiteY55" fmla="*/ 560294 h 880297"/>
                <a:gd name="connsiteX56" fmla="*/ 552261 w 1062273"/>
                <a:gd name="connsiteY56" fmla="*/ 466742 h 880297"/>
                <a:gd name="connsiteX57" fmla="*/ 549243 w 1062273"/>
                <a:gd name="connsiteY57" fmla="*/ 406385 h 880297"/>
                <a:gd name="connsiteX58" fmla="*/ 543208 w 1062273"/>
                <a:gd name="connsiteY58" fmla="*/ 394314 h 880297"/>
                <a:gd name="connsiteX59" fmla="*/ 540190 w 1062273"/>
                <a:gd name="connsiteY59" fmla="*/ 385261 h 880297"/>
                <a:gd name="connsiteX60" fmla="*/ 540190 w 1062273"/>
                <a:gd name="connsiteY60" fmla="*/ 430528 h 880297"/>
                <a:gd name="connsiteX61" fmla="*/ 555279 w 1062273"/>
                <a:gd name="connsiteY61" fmla="*/ 433546 h 880297"/>
                <a:gd name="connsiteX62" fmla="*/ 573386 w 1062273"/>
                <a:gd name="connsiteY62" fmla="*/ 430528 h 880297"/>
                <a:gd name="connsiteX63" fmla="*/ 582439 w 1062273"/>
                <a:gd name="connsiteY63" fmla="*/ 409403 h 880297"/>
                <a:gd name="connsiteX64" fmla="*/ 573386 w 1062273"/>
                <a:gd name="connsiteY64" fmla="*/ 400350 h 880297"/>
                <a:gd name="connsiteX65" fmla="*/ 579421 w 1062273"/>
                <a:gd name="connsiteY65" fmla="*/ 391296 h 880297"/>
                <a:gd name="connsiteX66" fmla="*/ 627707 w 1062273"/>
                <a:gd name="connsiteY66" fmla="*/ 382243 h 880297"/>
                <a:gd name="connsiteX67" fmla="*/ 666938 w 1062273"/>
                <a:gd name="connsiteY67" fmla="*/ 364136 h 880297"/>
                <a:gd name="connsiteX68" fmla="*/ 854043 w 1062273"/>
                <a:gd name="connsiteY68" fmla="*/ 279637 h 880297"/>
                <a:gd name="connsiteX69" fmla="*/ 941560 w 1062273"/>
                <a:gd name="connsiteY69" fmla="*/ 228334 h 880297"/>
                <a:gd name="connsiteX70" fmla="*/ 977774 w 1062273"/>
                <a:gd name="connsiteY70" fmla="*/ 207209 h 880297"/>
                <a:gd name="connsiteX71" fmla="*/ 1029077 w 1062273"/>
                <a:gd name="connsiteY71" fmla="*/ 180049 h 880297"/>
                <a:gd name="connsiteX72" fmla="*/ 1062273 w 1062273"/>
                <a:gd name="connsiteY72" fmla="*/ 146853 h 880297"/>
                <a:gd name="connsiteX73" fmla="*/ 1059255 w 1062273"/>
                <a:gd name="connsiteY73" fmla="*/ 137799 h 880297"/>
                <a:gd name="connsiteX74" fmla="*/ 1038130 w 1062273"/>
                <a:gd name="connsiteY74" fmla="*/ 143835 h 880297"/>
                <a:gd name="connsiteX75" fmla="*/ 1026059 w 1062273"/>
                <a:gd name="connsiteY75" fmla="*/ 158924 h 880297"/>
                <a:gd name="connsiteX76" fmla="*/ 1001916 w 1062273"/>
                <a:gd name="connsiteY76" fmla="*/ 186084 h 880297"/>
                <a:gd name="connsiteX77" fmla="*/ 935524 w 1062273"/>
                <a:gd name="connsiteY77" fmla="*/ 306797 h 880297"/>
                <a:gd name="connsiteX78" fmla="*/ 896293 w 1062273"/>
                <a:gd name="connsiteY78" fmla="*/ 373189 h 880297"/>
                <a:gd name="connsiteX79" fmla="*/ 844990 w 1062273"/>
                <a:gd name="connsiteY79" fmla="*/ 496920 h 880297"/>
                <a:gd name="connsiteX80" fmla="*/ 820847 w 1062273"/>
                <a:gd name="connsiteY80" fmla="*/ 545205 h 880297"/>
                <a:gd name="connsiteX81" fmla="*/ 820847 w 1062273"/>
                <a:gd name="connsiteY81" fmla="*/ 650829 h 880297"/>
                <a:gd name="connsiteX82" fmla="*/ 826883 w 1062273"/>
                <a:gd name="connsiteY82" fmla="*/ 662900 h 880297"/>
                <a:gd name="connsiteX83" fmla="*/ 817829 w 1062273"/>
                <a:gd name="connsiteY83" fmla="*/ 668936 h 880297"/>
                <a:gd name="connsiteX84" fmla="*/ 751437 w 1062273"/>
                <a:gd name="connsiteY84" fmla="*/ 674971 h 880297"/>
                <a:gd name="connsiteX85" fmla="*/ 703152 w 1062273"/>
                <a:gd name="connsiteY85" fmla="*/ 687043 h 880297"/>
                <a:gd name="connsiteX86" fmla="*/ 467762 w 1062273"/>
                <a:gd name="connsiteY86" fmla="*/ 705150 h 880297"/>
                <a:gd name="connsiteX87" fmla="*/ 380245 w 1062273"/>
                <a:gd name="connsiteY87" fmla="*/ 732310 h 880297"/>
                <a:gd name="connsiteX88" fmla="*/ 347049 w 1062273"/>
                <a:gd name="connsiteY88" fmla="*/ 741364 h 880297"/>
                <a:gd name="connsiteX89" fmla="*/ 331960 w 1062273"/>
                <a:gd name="connsiteY89" fmla="*/ 747399 h 880297"/>
                <a:gd name="connsiteX90" fmla="*/ 368174 w 1062273"/>
                <a:gd name="connsiteY90" fmla="*/ 741364 h 880297"/>
                <a:gd name="connsiteX0" fmla="*/ 0 w 1062273"/>
                <a:gd name="connsiteY0" fmla="*/ 527098 h 880356"/>
                <a:gd name="connsiteX1" fmla="*/ 138819 w 1062273"/>
                <a:gd name="connsiteY1" fmla="*/ 385261 h 880356"/>
                <a:gd name="connsiteX2" fmla="*/ 162962 w 1062273"/>
                <a:gd name="connsiteY2" fmla="*/ 336975 h 880356"/>
                <a:gd name="connsiteX3" fmla="*/ 178051 w 1062273"/>
                <a:gd name="connsiteY3" fmla="*/ 306797 h 880356"/>
                <a:gd name="connsiteX4" fmla="*/ 146972 w 1062273"/>
                <a:gd name="connsiteY4" fmla="*/ 35121 h 880356"/>
                <a:gd name="connsiteX5" fmla="*/ 193140 w 1062273"/>
                <a:gd name="connsiteY5" fmla="*/ 324904 h 880356"/>
                <a:gd name="connsiteX6" fmla="*/ 199176 w 1062273"/>
                <a:gd name="connsiteY6" fmla="*/ 367154 h 880356"/>
                <a:gd name="connsiteX7" fmla="*/ 202194 w 1062273"/>
                <a:gd name="connsiteY7" fmla="*/ 424492 h 880356"/>
                <a:gd name="connsiteX8" fmla="*/ 205212 w 1062273"/>
                <a:gd name="connsiteY8" fmla="*/ 454670 h 880356"/>
                <a:gd name="connsiteX9" fmla="*/ 208229 w 1062273"/>
                <a:gd name="connsiteY9" fmla="*/ 548223 h 880356"/>
                <a:gd name="connsiteX10" fmla="*/ 191339 w 1062273"/>
                <a:gd name="connsiteY10" fmla="*/ 879282 h 880356"/>
                <a:gd name="connsiteX11" fmla="*/ 172016 w 1062273"/>
                <a:gd name="connsiteY11" fmla="*/ 650829 h 880356"/>
                <a:gd name="connsiteX12" fmla="*/ 184087 w 1062273"/>
                <a:gd name="connsiteY12" fmla="*/ 557276 h 880356"/>
                <a:gd name="connsiteX13" fmla="*/ 193140 w 1062273"/>
                <a:gd name="connsiteY13" fmla="*/ 518045 h 880356"/>
                <a:gd name="connsiteX14" fmla="*/ 199176 w 1062273"/>
                <a:gd name="connsiteY14" fmla="*/ 496920 h 880356"/>
                <a:gd name="connsiteX15" fmla="*/ 205212 w 1062273"/>
                <a:gd name="connsiteY15" fmla="*/ 487867 h 880356"/>
                <a:gd name="connsiteX16" fmla="*/ 214265 w 1062273"/>
                <a:gd name="connsiteY16" fmla="*/ 493902 h 880356"/>
                <a:gd name="connsiteX17" fmla="*/ 226336 w 1062273"/>
                <a:gd name="connsiteY17" fmla="*/ 524080 h 880356"/>
                <a:gd name="connsiteX18" fmla="*/ 232372 w 1062273"/>
                <a:gd name="connsiteY18" fmla="*/ 536152 h 880356"/>
                <a:gd name="connsiteX19" fmla="*/ 241425 w 1062273"/>
                <a:gd name="connsiteY19" fmla="*/ 560294 h 880356"/>
                <a:gd name="connsiteX20" fmla="*/ 250479 w 1062273"/>
                <a:gd name="connsiteY20" fmla="*/ 581419 h 880356"/>
                <a:gd name="connsiteX21" fmla="*/ 262550 w 1062273"/>
                <a:gd name="connsiteY21" fmla="*/ 587455 h 880356"/>
                <a:gd name="connsiteX22" fmla="*/ 289711 w 1062273"/>
                <a:gd name="connsiteY22" fmla="*/ 539169 h 880356"/>
                <a:gd name="connsiteX23" fmla="*/ 295746 w 1062273"/>
                <a:gd name="connsiteY23" fmla="*/ 530116 h 880356"/>
                <a:gd name="connsiteX24" fmla="*/ 298764 w 1062273"/>
                <a:gd name="connsiteY24" fmla="*/ 512009 h 880356"/>
                <a:gd name="connsiteX25" fmla="*/ 292728 w 1062273"/>
                <a:gd name="connsiteY25" fmla="*/ 499938 h 880356"/>
                <a:gd name="connsiteX26" fmla="*/ 301782 w 1062273"/>
                <a:gd name="connsiteY26" fmla="*/ 530116 h 880356"/>
                <a:gd name="connsiteX27" fmla="*/ 310835 w 1062273"/>
                <a:gd name="connsiteY27" fmla="*/ 539169 h 880356"/>
                <a:gd name="connsiteX28" fmla="*/ 319889 w 1062273"/>
                <a:gd name="connsiteY28" fmla="*/ 536152 h 880356"/>
                <a:gd name="connsiteX29" fmla="*/ 331960 w 1062273"/>
                <a:gd name="connsiteY29" fmla="*/ 515027 h 880356"/>
                <a:gd name="connsiteX30" fmla="*/ 344031 w 1062273"/>
                <a:gd name="connsiteY30" fmla="*/ 487867 h 880356"/>
                <a:gd name="connsiteX31" fmla="*/ 359120 w 1062273"/>
                <a:gd name="connsiteY31" fmla="*/ 460706 h 880356"/>
                <a:gd name="connsiteX32" fmla="*/ 365156 w 1062273"/>
                <a:gd name="connsiteY32" fmla="*/ 493902 h 880356"/>
                <a:gd name="connsiteX33" fmla="*/ 374210 w 1062273"/>
                <a:gd name="connsiteY33" fmla="*/ 499938 h 880356"/>
                <a:gd name="connsiteX34" fmla="*/ 389299 w 1062273"/>
                <a:gd name="connsiteY34" fmla="*/ 493902 h 880356"/>
                <a:gd name="connsiteX35" fmla="*/ 398352 w 1062273"/>
                <a:gd name="connsiteY35" fmla="*/ 490884 h 880356"/>
                <a:gd name="connsiteX36" fmla="*/ 401370 w 1062273"/>
                <a:gd name="connsiteY36" fmla="*/ 478813 h 880356"/>
                <a:gd name="connsiteX37" fmla="*/ 407406 w 1062273"/>
                <a:gd name="connsiteY37" fmla="*/ 469760 h 880356"/>
                <a:gd name="connsiteX38" fmla="*/ 410423 w 1062273"/>
                <a:gd name="connsiteY38" fmla="*/ 460706 h 880356"/>
                <a:gd name="connsiteX39" fmla="*/ 425513 w 1062273"/>
                <a:gd name="connsiteY39" fmla="*/ 484849 h 880356"/>
                <a:gd name="connsiteX40" fmla="*/ 440602 w 1062273"/>
                <a:gd name="connsiteY40" fmla="*/ 457688 h 880356"/>
                <a:gd name="connsiteX41" fmla="*/ 452673 w 1062273"/>
                <a:gd name="connsiteY41" fmla="*/ 436564 h 880356"/>
                <a:gd name="connsiteX42" fmla="*/ 470780 w 1062273"/>
                <a:gd name="connsiteY42" fmla="*/ 379225 h 880356"/>
                <a:gd name="connsiteX43" fmla="*/ 485869 w 1062273"/>
                <a:gd name="connsiteY43" fmla="*/ 346029 h 880356"/>
                <a:gd name="connsiteX44" fmla="*/ 497940 w 1062273"/>
                <a:gd name="connsiteY44" fmla="*/ 285672 h 880356"/>
                <a:gd name="connsiteX45" fmla="*/ 500958 w 1062273"/>
                <a:gd name="connsiteY45" fmla="*/ 231352 h 880356"/>
                <a:gd name="connsiteX46" fmla="*/ 506994 w 1062273"/>
                <a:gd name="connsiteY46" fmla="*/ 198156 h 880356"/>
                <a:gd name="connsiteX47" fmla="*/ 513029 w 1062273"/>
                <a:gd name="connsiteY47" fmla="*/ 183067 h 880356"/>
                <a:gd name="connsiteX48" fmla="*/ 513029 w 1062273"/>
                <a:gd name="connsiteY48" fmla="*/ 515027 h 880356"/>
                <a:gd name="connsiteX49" fmla="*/ 525101 w 1062273"/>
                <a:gd name="connsiteY49" fmla="*/ 563312 h 880356"/>
                <a:gd name="connsiteX50" fmla="*/ 531136 w 1062273"/>
                <a:gd name="connsiteY50" fmla="*/ 581419 h 880356"/>
                <a:gd name="connsiteX51" fmla="*/ 534154 w 1062273"/>
                <a:gd name="connsiteY51" fmla="*/ 593490 h 880356"/>
                <a:gd name="connsiteX52" fmla="*/ 543208 w 1062273"/>
                <a:gd name="connsiteY52" fmla="*/ 614615 h 880356"/>
                <a:gd name="connsiteX53" fmla="*/ 558297 w 1062273"/>
                <a:gd name="connsiteY53" fmla="*/ 668936 h 880356"/>
                <a:gd name="connsiteX54" fmla="*/ 555279 w 1062273"/>
                <a:gd name="connsiteY54" fmla="*/ 560294 h 880356"/>
                <a:gd name="connsiteX55" fmla="*/ 552261 w 1062273"/>
                <a:gd name="connsiteY55" fmla="*/ 466742 h 880356"/>
                <a:gd name="connsiteX56" fmla="*/ 549243 w 1062273"/>
                <a:gd name="connsiteY56" fmla="*/ 406385 h 880356"/>
                <a:gd name="connsiteX57" fmla="*/ 543208 w 1062273"/>
                <a:gd name="connsiteY57" fmla="*/ 394314 h 880356"/>
                <a:gd name="connsiteX58" fmla="*/ 540190 w 1062273"/>
                <a:gd name="connsiteY58" fmla="*/ 385261 h 880356"/>
                <a:gd name="connsiteX59" fmla="*/ 540190 w 1062273"/>
                <a:gd name="connsiteY59" fmla="*/ 430528 h 880356"/>
                <a:gd name="connsiteX60" fmla="*/ 555279 w 1062273"/>
                <a:gd name="connsiteY60" fmla="*/ 433546 h 880356"/>
                <a:gd name="connsiteX61" fmla="*/ 573386 w 1062273"/>
                <a:gd name="connsiteY61" fmla="*/ 430528 h 880356"/>
                <a:gd name="connsiteX62" fmla="*/ 582439 w 1062273"/>
                <a:gd name="connsiteY62" fmla="*/ 409403 h 880356"/>
                <a:gd name="connsiteX63" fmla="*/ 573386 w 1062273"/>
                <a:gd name="connsiteY63" fmla="*/ 400350 h 880356"/>
                <a:gd name="connsiteX64" fmla="*/ 579421 w 1062273"/>
                <a:gd name="connsiteY64" fmla="*/ 391296 h 880356"/>
                <a:gd name="connsiteX65" fmla="*/ 627707 w 1062273"/>
                <a:gd name="connsiteY65" fmla="*/ 382243 h 880356"/>
                <a:gd name="connsiteX66" fmla="*/ 666938 w 1062273"/>
                <a:gd name="connsiteY66" fmla="*/ 364136 h 880356"/>
                <a:gd name="connsiteX67" fmla="*/ 854043 w 1062273"/>
                <a:gd name="connsiteY67" fmla="*/ 279637 h 880356"/>
                <a:gd name="connsiteX68" fmla="*/ 941560 w 1062273"/>
                <a:gd name="connsiteY68" fmla="*/ 228334 h 880356"/>
                <a:gd name="connsiteX69" fmla="*/ 977774 w 1062273"/>
                <a:gd name="connsiteY69" fmla="*/ 207209 h 880356"/>
                <a:gd name="connsiteX70" fmla="*/ 1029077 w 1062273"/>
                <a:gd name="connsiteY70" fmla="*/ 180049 h 880356"/>
                <a:gd name="connsiteX71" fmla="*/ 1062273 w 1062273"/>
                <a:gd name="connsiteY71" fmla="*/ 146853 h 880356"/>
                <a:gd name="connsiteX72" fmla="*/ 1059255 w 1062273"/>
                <a:gd name="connsiteY72" fmla="*/ 137799 h 880356"/>
                <a:gd name="connsiteX73" fmla="*/ 1038130 w 1062273"/>
                <a:gd name="connsiteY73" fmla="*/ 143835 h 880356"/>
                <a:gd name="connsiteX74" fmla="*/ 1026059 w 1062273"/>
                <a:gd name="connsiteY74" fmla="*/ 158924 h 880356"/>
                <a:gd name="connsiteX75" fmla="*/ 1001916 w 1062273"/>
                <a:gd name="connsiteY75" fmla="*/ 186084 h 880356"/>
                <a:gd name="connsiteX76" fmla="*/ 935524 w 1062273"/>
                <a:gd name="connsiteY76" fmla="*/ 306797 h 880356"/>
                <a:gd name="connsiteX77" fmla="*/ 896293 w 1062273"/>
                <a:gd name="connsiteY77" fmla="*/ 373189 h 880356"/>
                <a:gd name="connsiteX78" fmla="*/ 844990 w 1062273"/>
                <a:gd name="connsiteY78" fmla="*/ 496920 h 880356"/>
                <a:gd name="connsiteX79" fmla="*/ 820847 w 1062273"/>
                <a:gd name="connsiteY79" fmla="*/ 545205 h 880356"/>
                <a:gd name="connsiteX80" fmla="*/ 820847 w 1062273"/>
                <a:gd name="connsiteY80" fmla="*/ 650829 h 880356"/>
                <a:gd name="connsiteX81" fmla="*/ 826883 w 1062273"/>
                <a:gd name="connsiteY81" fmla="*/ 662900 h 880356"/>
                <a:gd name="connsiteX82" fmla="*/ 817829 w 1062273"/>
                <a:gd name="connsiteY82" fmla="*/ 668936 h 880356"/>
                <a:gd name="connsiteX83" fmla="*/ 751437 w 1062273"/>
                <a:gd name="connsiteY83" fmla="*/ 674971 h 880356"/>
                <a:gd name="connsiteX84" fmla="*/ 703152 w 1062273"/>
                <a:gd name="connsiteY84" fmla="*/ 687043 h 880356"/>
                <a:gd name="connsiteX85" fmla="*/ 467762 w 1062273"/>
                <a:gd name="connsiteY85" fmla="*/ 705150 h 880356"/>
                <a:gd name="connsiteX86" fmla="*/ 380245 w 1062273"/>
                <a:gd name="connsiteY86" fmla="*/ 732310 h 880356"/>
                <a:gd name="connsiteX87" fmla="*/ 347049 w 1062273"/>
                <a:gd name="connsiteY87" fmla="*/ 741364 h 880356"/>
                <a:gd name="connsiteX88" fmla="*/ 331960 w 1062273"/>
                <a:gd name="connsiteY88" fmla="*/ 747399 h 880356"/>
                <a:gd name="connsiteX89" fmla="*/ 368174 w 1062273"/>
                <a:gd name="connsiteY89" fmla="*/ 741364 h 880356"/>
                <a:gd name="connsiteX0" fmla="*/ 0 w 1062273"/>
                <a:gd name="connsiteY0" fmla="*/ 527098 h 879288"/>
                <a:gd name="connsiteX1" fmla="*/ 138819 w 1062273"/>
                <a:gd name="connsiteY1" fmla="*/ 385261 h 879288"/>
                <a:gd name="connsiteX2" fmla="*/ 162962 w 1062273"/>
                <a:gd name="connsiteY2" fmla="*/ 336975 h 879288"/>
                <a:gd name="connsiteX3" fmla="*/ 178051 w 1062273"/>
                <a:gd name="connsiteY3" fmla="*/ 306797 h 879288"/>
                <a:gd name="connsiteX4" fmla="*/ 146972 w 1062273"/>
                <a:gd name="connsiteY4" fmla="*/ 35121 h 879288"/>
                <a:gd name="connsiteX5" fmla="*/ 193140 w 1062273"/>
                <a:gd name="connsiteY5" fmla="*/ 324904 h 879288"/>
                <a:gd name="connsiteX6" fmla="*/ 199176 w 1062273"/>
                <a:gd name="connsiteY6" fmla="*/ 367154 h 879288"/>
                <a:gd name="connsiteX7" fmla="*/ 202194 w 1062273"/>
                <a:gd name="connsiteY7" fmla="*/ 424492 h 879288"/>
                <a:gd name="connsiteX8" fmla="*/ 205212 w 1062273"/>
                <a:gd name="connsiteY8" fmla="*/ 454670 h 879288"/>
                <a:gd name="connsiteX9" fmla="*/ 208229 w 1062273"/>
                <a:gd name="connsiteY9" fmla="*/ 548223 h 879288"/>
                <a:gd name="connsiteX10" fmla="*/ 191339 w 1062273"/>
                <a:gd name="connsiteY10" fmla="*/ 879282 h 879288"/>
                <a:gd name="connsiteX11" fmla="*/ 184087 w 1062273"/>
                <a:gd name="connsiteY11" fmla="*/ 557276 h 879288"/>
                <a:gd name="connsiteX12" fmla="*/ 193140 w 1062273"/>
                <a:gd name="connsiteY12" fmla="*/ 518045 h 879288"/>
                <a:gd name="connsiteX13" fmla="*/ 199176 w 1062273"/>
                <a:gd name="connsiteY13" fmla="*/ 496920 h 879288"/>
                <a:gd name="connsiteX14" fmla="*/ 205212 w 1062273"/>
                <a:gd name="connsiteY14" fmla="*/ 487867 h 879288"/>
                <a:gd name="connsiteX15" fmla="*/ 214265 w 1062273"/>
                <a:gd name="connsiteY15" fmla="*/ 493902 h 879288"/>
                <a:gd name="connsiteX16" fmla="*/ 226336 w 1062273"/>
                <a:gd name="connsiteY16" fmla="*/ 524080 h 879288"/>
                <a:gd name="connsiteX17" fmla="*/ 232372 w 1062273"/>
                <a:gd name="connsiteY17" fmla="*/ 536152 h 879288"/>
                <a:gd name="connsiteX18" fmla="*/ 241425 w 1062273"/>
                <a:gd name="connsiteY18" fmla="*/ 560294 h 879288"/>
                <a:gd name="connsiteX19" fmla="*/ 250479 w 1062273"/>
                <a:gd name="connsiteY19" fmla="*/ 581419 h 879288"/>
                <a:gd name="connsiteX20" fmla="*/ 262550 w 1062273"/>
                <a:gd name="connsiteY20" fmla="*/ 587455 h 879288"/>
                <a:gd name="connsiteX21" fmla="*/ 289711 w 1062273"/>
                <a:gd name="connsiteY21" fmla="*/ 539169 h 879288"/>
                <a:gd name="connsiteX22" fmla="*/ 295746 w 1062273"/>
                <a:gd name="connsiteY22" fmla="*/ 530116 h 879288"/>
                <a:gd name="connsiteX23" fmla="*/ 298764 w 1062273"/>
                <a:gd name="connsiteY23" fmla="*/ 512009 h 879288"/>
                <a:gd name="connsiteX24" fmla="*/ 292728 w 1062273"/>
                <a:gd name="connsiteY24" fmla="*/ 499938 h 879288"/>
                <a:gd name="connsiteX25" fmla="*/ 301782 w 1062273"/>
                <a:gd name="connsiteY25" fmla="*/ 530116 h 879288"/>
                <a:gd name="connsiteX26" fmla="*/ 310835 w 1062273"/>
                <a:gd name="connsiteY26" fmla="*/ 539169 h 879288"/>
                <a:gd name="connsiteX27" fmla="*/ 319889 w 1062273"/>
                <a:gd name="connsiteY27" fmla="*/ 536152 h 879288"/>
                <a:gd name="connsiteX28" fmla="*/ 331960 w 1062273"/>
                <a:gd name="connsiteY28" fmla="*/ 515027 h 879288"/>
                <a:gd name="connsiteX29" fmla="*/ 344031 w 1062273"/>
                <a:gd name="connsiteY29" fmla="*/ 487867 h 879288"/>
                <a:gd name="connsiteX30" fmla="*/ 359120 w 1062273"/>
                <a:gd name="connsiteY30" fmla="*/ 460706 h 879288"/>
                <a:gd name="connsiteX31" fmla="*/ 365156 w 1062273"/>
                <a:gd name="connsiteY31" fmla="*/ 493902 h 879288"/>
                <a:gd name="connsiteX32" fmla="*/ 374210 w 1062273"/>
                <a:gd name="connsiteY32" fmla="*/ 499938 h 879288"/>
                <a:gd name="connsiteX33" fmla="*/ 389299 w 1062273"/>
                <a:gd name="connsiteY33" fmla="*/ 493902 h 879288"/>
                <a:gd name="connsiteX34" fmla="*/ 398352 w 1062273"/>
                <a:gd name="connsiteY34" fmla="*/ 490884 h 879288"/>
                <a:gd name="connsiteX35" fmla="*/ 401370 w 1062273"/>
                <a:gd name="connsiteY35" fmla="*/ 478813 h 879288"/>
                <a:gd name="connsiteX36" fmla="*/ 407406 w 1062273"/>
                <a:gd name="connsiteY36" fmla="*/ 469760 h 879288"/>
                <a:gd name="connsiteX37" fmla="*/ 410423 w 1062273"/>
                <a:gd name="connsiteY37" fmla="*/ 460706 h 879288"/>
                <a:gd name="connsiteX38" fmla="*/ 425513 w 1062273"/>
                <a:gd name="connsiteY38" fmla="*/ 484849 h 879288"/>
                <a:gd name="connsiteX39" fmla="*/ 440602 w 1062273"/>
                <a:gd name="connsiteY39" fmla="*/ 457688 h 879288"/>
                <a:gd name="connsiteX40" fmla="*/ 452673 w 1062273"/>
                <a:gd name="connsiteY40" fmla="*/ 436564 h 879288"/>
                <a:gd name="connsiteX41" fmla="*/ 470780 w 1062273"/>
                <a:gd name="connsiteY41" fmla="*/ 379225 h 879288"/>
                <a:gd name="connsiteX42" fmla="*/ 485869 w 1062273"/>
                <a:gd name="connsiteY42" fmla="*/ 346029 h 879288"/>
                <a:gd name="connsiteX43" fmla="*/ 497940 w 1062273"/>
                <a:gd name="connsiteY43" fmla="*/ 285672 h 879288"/>
                <a:gd name="connsiteX44" fmla="*/ 500958 w 1062273"/>
                <a:gd name="connsiteY44" fmla="*/ 231352 h 879288"/>
                <a:gd name="connsiteX45" fmla="*/ 506994 w 1062273"/>
                <a:gd name="connsiteY45" fmla="*/ 198156 h 879288"/>
                <a:gd name="connsiteX46" fmla="*/ 513029 w 1062273"/>
                <a:gd name="connsiteY46" fmla="*/ 183067 h 879288"/>
                <a:gd name="connsiteX47" fmla="*/ 513029 w 1062273"/>
                <a:gd name="connsiteY47" fmla="*/ 515027 h 879288"/>
                <a:gd name="connsiteX48" fmla="*/ 525101 w 1062273"/>
                <a:gd name="connsiteY48" fmla="*/ 563312 h 879288"/>
                <a:gd name="connsiteX49" fmla="*/ 531136 w 1062273"/>
                <a:gd name="connsiteY49" fmla="*/ 581419 h 879288"/>
                <a:gd name="connsiteX50" fmla="*/ 534154 w 1062273"/>
                <a:gd name="connsiteY50" fmla="*/ 593490 h 879288"/>
                <a:gd name="connsiteX51" fmla="*/ 543208 w 1062273"/>
                <a:gd name="connsiteY51" fmla="*/ 614615 h 879288"/>
                <a:gd name="connsiteX52" fmla="*/ 558297 w 1062273"/>
                <a:gd name="connsiteY52" fmla="*/ 668936 h 879288"/>
                <a:gd name="connsiteX53" fmla="*/ 555279 w 1062273"/>
                <a:gd name="connsiteY53" fmla="*/ 560294 h 879288"/>
                <a:gd name="connsiteX54" fmla="*/ 552261 w 1062273"/>
                <a:gd name="connsiteY54" fmla="*/ 466742 h 879288"/>
                <a:gd name="connsiteX55" fmla="*/ 549243 w 1062273"/>
                <a:gd name="connsiteY55" fmla="*/ 406385 h 879288"/>
                <a:gd name="connsiteX56" fmla="*/ 543208 w 1062273"/>
                <a:gd name="connsiteY56" fmla="*/ 394314 h 879288"/>
                <a:gd name="connsiteX57" fmla="*/ 540190 w 1062273"/>
                <a:gd name="connsiteY57" fmla="*/ 385261 h 879288"/>
                <a:gd name="connsiteX58" fmla="*/ 540190 w 1062273"/>
                <a:gd name="connsiteY58" fmla="*/ 430528 h 879288"/>
                <a:gd name="connsiteX59" fmla="*/ 555279 w 1062273"/>
                <a:gd name="connsiteY59" fmla="*/ 433546 h 879288"/>
                <a:gd name="connsiteX60" fmla="*/ 573386 w 1062273"/>
                <a:gd name="connsiteY60" fmla="*/ 430528 h 879288"/>
                <a:gd name="connsiteX61" fmla="*/ 582439 w 1062273"/>
                <a:gd name="connsiteY61" fmla="*/ 409403 h 879288"/>
                <a:gd name="connsiteX62" fmla="*/ 573386 w 1062273"/>
                <a:gd name="connsiteY62" fmla="*/ 400350 h 879288"/>
                <a:gd name="connsiteX63" fmla="*/ 579421 w 1062273"/>
                <a:gd name="connsiteY63" fmla="*/ 391296 h 879288"/>
                <a:gd name="connsiteX64" fmla="*/ 627707 w 1062273"/>
                <a:gd name="connsiteY64" fmla="*/ 382243 h 879288"/>
                <a:gd name="connsiteX65" fmla="*/ 666938 w 1062273"/>
                <a:gd name="connsiteY65" fmla="*/ 364136 h 879288"/>
                <a:gd name="connsiteX66" fmla="*/ 854043 w 1062273"/>
                <a:gd name="connsiteY66" fmla="*/ 279637 h 879288"/>
                <a:gd name="connsiteX67" fmla="*/ 941560 w 1062273"/>
                <a:gd name="connsiteY67" fmla="*/ 228334 h 879288"/>
                <a:gd name="connsiteX68" fmla="*/ 977774 w 1062273"/>
                <a:gd name="connsiteY68" fmla="*/ 207209 h 879288"/>
                <a:gd name="connsiteX69" fmla="*/ 1029077 w 1062273"/>
                <a:gd name="connsiteY69" fmla="*/ 180049 h 879288"/>
                <a:gd name="connsiteX70" fmla="*/ 1062273 w 1062273"/>
                <a:gd name="connsiteY70" fmla="*/ 146853 h 879288"/>
                <a:gd name="connsiteX71" fmla="*/ 1059255 w 1062273"/>
                <a:gd name="connsiteY71" fmla="*/ 137799 h 879288"/>
                <a:gd name="connsiteX72" fmla="*/ 1038130 w 1062273"/>
                <a:gd name="connsiteY72" fmla="*/ 143835 h 879288"/>
                <a:gd name="connsiteX73" fmla="*/ 1026059 w 1062273"/>
                <a:gd name="connsiteY73" fmla="*/ 158924 h 879288"/>
                <a:gd name="connsiteX74" fmla="*/ 1001916 w 1062273"/>
                <a:gd name="connsiteY74" fmla="*/ 186084 h 879288"/>
                <a:gd name="connsiteX75" fmla="*/ 935524 w 1062273"/>
                <a:gd name="connsiteY75" fmla="*/ 306797 h 879288"/>
                <a:gd name="connsiteX76" fmla="*/ 896293 w 1062273"/>
                <a:gd name="connsiteY76" fmla="*/ 373189 h 879288"/>
                <a:gd name="connsiteX77" fmla="*/ 844990 w 1062273"/>
                <a:gd name="connsiteY77" fmla="*/ 496920 h 879288"/>
                <a:gd name="connsiteX78" fmla="*/ 820847 w 1062273"/>
                <a:gd name="connsiteY78" fmla="*/ 545205 h 879288"/>
                <a:gd name="connsiteX79" fmla="*/ 820847 w 1062273"/>
                <a:gd name="connsiteY79" fmla="*/ 650829 h 879288"/>
                <a:gd name="connsiteX80" fmla="*/ 826883 w 1062273"/>
                <a:gd name="connsiteY80" fmla="*/ 662900 h 879288"/>
                <a:gd name="connsiteX81" fmla="*/ 817829 w 1062273"/>
                <a:gd name="connsiteY81" fmla="*/ 668936 h 879288"/>
                <a:gd name="connsiteX82" fmla="*/ 751437 w 1062273"/>
                <a:gd name="connsiteY82" fmla="*/ 674971 h 879288"/>
                <a:gd name="connsiteX83" fmla="*/ 703152 w 1062273"/>
                <a:gd name="connsiteY83" fmla="*/ 687043 h 879288"/>
                <a:gd name="connsiteX84" fmla="*/ 467762 w 1062273"/>
                <a:gd name="connsiteY84" fmla="*/ 705150 h 879288"/>
                <a:gd name="connsiteX85" fmla="*/ 380245 w 1062273"/>
                <a:gd name="connsiteY85" fmla="*/ 732310 h 879288"/>
                <a:gd name="connsiteX86" fmla="*/ 347049 w 1062273"/>
                <a:gd name="connsiteY86" fmla="*/ 741364 h 879288"/>
                <a:gd name="connsiteX87" fmla="*/ 331960 w 1062273"/>
                <a:gd name="connsiteY87" fmla="*/ 747399 h 879288"/>
                <a:gd name="connsiteX88" fmla="*/ 368174 w 1062273"/>
                <a:gd name="connsiteY88" fmla="*/ 741364 h 879288"/>
                <a:gd name="connsiteX0" fmla="*/ 0 w 1062273"/>
                <a:gd name="connsiteY0" fmla="*/ 527098 h 881746"/>
                <a:gd name="connsiteX1" fmla="*/ 138819 w 1062273"/>
                <a:gd name="connsiteY1" fmla="*/ 385261 h 881746"/>
                <a:gd name="connsiteX2" fmla="*/ 162962 w 1062273"/>
                <a:gd name="connsiteY2" fmla="*/ 336975 h 881746"/>
                <a:gd name="connsiteX3" fmla="*/ 178051 w 1062273"/>
                <a:gd name="connsiteY3" fmla="*/ 306797 h 881746"/>
                <a:gd name="connsiteX4" fmla="*/ 146972 w 1062273"/>
                <a:gd name="connsiteY4" fmla="*/ 35121 h 881746"/>
                <a:gd name="connsiteX5" fmla="*/ 193140 w 1062273"/>
                <a:gd name="connsiteY5" fmla="*/ 324904 h 881746"/>
                <a:gd name="connsiteX6" fmla="*/ 199176 w 1062273"/>
                <a:gd name="connsiteY6" fmla="*/ 367154 h 881746"/>
                <a:gd name="connsiteX7" fmla="*/ 202194 w 1062273"/>
                <a:gd name="connsiteY7" fmla="*/ 424492 h 881746"/>
                <a:gd name="connsiteX8" fmla="*/ 205212 w 1062273"/>
                <a:gd name="connsiteY8" fmla="*/ 454670 h 881746"/>
                <a:gd name="connsiteX9" fmla="*/ 208229 w 1062273"/>
                <a:gd name="connsiteY9" fmla="*/ 548223 h 881746"/>
                <a:gd name="connsiteX10" fmla="*/ 124971 w 1062273"/>
                <a:gd name="connsiteY10" fmla="*/ 881740 h 881746"/>
                <a:gd name="connsiteX11" fmla="*/ 184087 w 1062273"/>
                <a:gd name="connsiteY11" fmla="*/ 557276 h 881746"/>
                <a:gd name="connsiteX12" fmla="*/ 193140 w 1062273"/>
                <a:gd name="connsiteY12" fmla="*/ 518045 h 881746"/>
                <a:gd name="connsiteX13" fmla="*/ 199176 w 1062273"/>
                <a:gd name="connsiteY13" fmla="*/ 496920 h 881746"/>
                <a:gd name="connsiteX14" fmla="*/ 205212 w 1062273"/>
                <a:gd name="connsiteY14" fmla="*/ 487867 h 881746"/>
                <a:gd name="connsiteX15" fmla="*/ 214265 w 1062273"/>
                <a:gd name="connsiteY15" fmla="*/ 493902 h 881746"/>
                <a:gd name="connsiteX16" fmla="*/ 226336 w 1062273"/>
                <a:gd name="connsiteY16" fmla="*/ 524080 h 881746"/>
                <a:gd name="connsiteX17" fmla="*/ 232372 w 1062273"/>
                <a:gd name="connsiteY17" fmla="*/ 536152 h 881746"/>
                <a:gd name="connsiteX18" fmla="*/ 241425 w 1062273"/>
                <a:gd name="connsiteY18" fmla="*/ 560294 h 881746"/>
                <a:gd name="connsiteX19" fmla="*/ 250479 w 1062273"/>
                <a:gd name="connsiteY19" fmla="*/ 581419 h 881746"/>
                <a:gd name="connsiteX20" fmla="*/ 262550 w 1062273"/>
                <a:gd name="connsiteY20" fmla="*/ 587455 h 881746"/>
                <a:gd name="connsiteX21" fmla="*/ 289711 w 1062273"/>
                <a:gd name="connsiteY21" fmla="*/ 539169 h 881746"/>
                <a:gd name="connsiteX22" fmla="*/ 295746 w 1062273"/>
                <a:gd name="connsiteY22" fmla="*/ 530116 h 881746"/>
                <a:gd name="connsiteX23" fmla="*/ 298764 w 1062273"/>
                <a:gd name="connsiteY23" fmla="*/ 512009 h 881746"/>
                <a:gd name="connsiteX24" fmla="*/ 292728 w 1062273"/>
                <a:gd name="connsiteY24" fmla="*/ 499938 h 881746"/>
                <a:gd name="connsiteX25" fmla="*/ 301782 w 1062273"/>
                <a:gd name="connsiteY25" fmla="*/ 530116 h 881746"/>
                <a:gd name="connsiteX26" fmla="*/ 310835 w 1062273"/>
                <a:gd name="connsiteY26" fmla="*/ 539169 h 881746"/>
                <a:gd name="connsiteX27" fmla="*/ 319889 w 1062273"/>
                <a:gd name="connsiteY27" fmla="*/ 536152 h 881746"/>
                <a:gd name="connsiteX28" fmla="*/ 331960 w 1062273"/>
                <a:gd name="connsiteY28" fmla="*/ 515027 h 881746"/>
                <a:gd name="connsiteX29" fmla="*/ 344031 w 1062273"/>
                <a:gd name="connsiteY29" fmla="*/ 487867 h 881746"/>
                <a:gd name="connsiteX30" fmla="*/ 359120 w 1062273"/>
                <a:gd name="connsiteY30" fmla="*/ 460706 h 881746"/>
                <a:gd name="connsiteX31" fmla="*/ 365156 w 1062273"/>
                <a:gd name="connsiteY31" fmla="*/ 493902 h 881746"/>
                <a:gd name="connsiteX32" fmla="*/ 374210 w 1062273"/>
                <a:gd name="connsiteY32" fmla="*/ 499938 h 881746"/>
                <a:gd name="connsiteX33" fmla="*/ 389299 w 1062273"/>
                <a:gd name="connsiteY33" fmla="*/ 493902 h 881746"/>
                <a:gd name="connsiteX34" fmla="*/ 398352 w 1062273"/>
                <a:gd name="connsiteY34" fmla="*/ 490884 h 881746"/>
                <a:gd name="connsiteX35" fmla="*/ 401370 w 1062273"/>
                <a:gd name="connsiteY35" fmla="*/ 478813 h 881746"/>
                <a:gd name="connsiteX36" fmla="*/ 407406 w 1062273"/>
                <a:gd name="connsiteY36" fmla="*/ 469760 h 881746"/>
                <a:gd name="connsiteX37" fmla="*/ 410423 w 1062273"/>
                <a:gd name="connsiteY37" fmla="*/ 460706 h 881746"/>
                <a:gd name="connsiteX38" fmla="*/ 425513 w 1062273"/>
                <a:gd name="connsiteY38" fmla="*/ 484849 h 881746"/>
                <a:gd name="connsiteX39" fmla="*/ 440602 w 1062273"/>
                <a:gd name="connsiteY39" fmla="*/ 457688 h 881746"/>
                <a:gd name="connsiteX40" fmla="*/ 452673 w 1062273"/>
                <a:gd name="connsiteY40" fmla="*/ 436564 h 881746"/>
                <a:gd name="connsiteX41" fmla="*/ 470780 w 1062273"/>
                <a:gd name="connsiteY41" fmla="*/ 379225 h 881746"/>
                <a:gd name="connsiteX42" fmla="*/ 485869 w 1062273"/>
                <a:gd name="connsiteY42" fmla="*/ 346029 h 881746"/>
                <a:gd name="connsiteX43" fmla="*/ 497940 w 1062273"/>
                <a:gd name="connsiteY43" fmla="*/ 285672 h 881746"/>
                <a:gd name="connsiteX44" fmla="*/ 500958 w 1062273"/>
                <a:gd name="connsiteY44" fmla="*/ 231352 h 881746"/>
                <a:gd name="connsiteX45" fmla="*/ 506994 w 1062273"/>
                <a:gd name="connsiteY45" fmla="*/ 198156 h 881746"/>
                <a:gd name="connsiteX46" fmla="*/ 513029 w 1062273"/>
                <a:gd name="connsiteY46" fmla="*/ 183067 h 881746"/>
                <a:gd name="connsiteX47" fmla="*/ 513029 w 1062273"/>
                <a:gd name="connsiteY47" fmla="*/ 515027 h 881746"/>
                <a:gd name="connsiteX48" fmla="*/ 525101 w 1062273"/>
                <a:gd name="connsiteY48" fmla="*/ 563312 h 881746"/>
                <a:gd name="connsiteX49" fmla="*/ 531136 w 1062273"/>
                <a:gd name="connsiteY49" fmla="*/ 581419 h 881746"/>
                <a:gd name="connsiteX50" fmla="*/ 534154 w 1062273"/>
                <a:gd name="connsiteY50" fmla="*/ 593490 h 881746"/>
                <a:gd name="connsiteX51" fmla="*/ 543208 w 1062273"/>
                <a:gd name="connsiteY51" fmla="*/ 614615 h 881746"/>
                <a:gd name="connsiteX52" fmla="*/ 558297 w 1062273"/>
                <a:gd name="connsiteY52" fmla="*/ 668936 h 881746"/>
                <a:gd name="connsiteX53" fmla="*/ 555279 w 1062273"/>
                <a:gd name="connsiteY53" fmla="*/ 560294 h 881746"/>
                <a:gd name="connsiteX54" fmla="*/ 552261 w 1062273"/>
                <a:gd name="connsiteY54" fmla="*/ 466742 h 881746"/>
                <a:gd name="connsiteX55" fmla="*/ 549243 w 1062273"/>
                <a:gd name="connsiteY55" fmla="*/ 406385 h 881746"/>
                <a:gd name="connsiteX56" fmla="*/ 543208 w 1062273"/>
                <a:gd name="connsiteY56" fmla="*/ 394314 h 881746"/>
                <a:gd name="connsiteX57" fmla="*/ 540190 w 1062273"/>
                <a:gd name="connsiteY57" fmla="*/ 385261 h 881746"/>
                <a:gd name="connsiteX58" fmla="*/ 540190 w 1062273"/>
                <a:gd name="connsiteY58" fmla="*/ 430528 h 881746"/>
                <a:gd name="connsiteX59" fmla="*/ 555279 w 1062273"/>
                <a:gd name="connsiteY59" fmla="*/ 433546 h 881746"/>
                <a:gd name="connsiteX60" fmla="*/ 573386 w 1062273"/>
                <a:gd name="connsiteY60" fmla="*/ 430528 h 881746"/>
                <a:gd name="connsiteX61" fmla="*/ 582439 w 1062273"/>
                <a:gd name="connsiteY61" fmla="*/ 409403 h 881746"/>
                <a:gd name="connsiteX62" fmla="*/ 573386 w 1062273"/>
                <a:gd name="connsiteY62" fmla="*/ 400350 h 881746"/>
                <a:gd name="connsiteX63" fmla="*/ 579421 w 1062273"/>
                <a:gd name="connsiteY63" fmla="*/ 391296 h 881746"/>
                <a:gd name="connsiteX64" fmla="*/ 627707 w 1062273"/>
                <a:gd name="connsiteY64" fmla="*/ 382243 h 881746"/>
                <a:gd name="connsiteX65" fmla="*/ 666938 w 1062273"/>
                <a:gd name="connsiteY65" fmla="*/ 364136 h 881746"/>
                <a:gd name="connsiteX66" fmla="*/ 854043 w 1062273"/>
                <a:gd name="connsiteY66" fmla="*/ 279637 h 881746"/>
                <a:gd name="connsiteX67" fmla="*/ 941560 w 1062273"/>
                <a:gd name="connsiteY67" fmla="*/ 228334 h 881746"/>
                <a:gd name="connsiteX68" fmla="*/ 977774 w 1062273"/>
                <a:gd name="connsiteY68" fmla="*/ 207209 h 881746"/>
                <a:gd name="connsiteX69" fmla="*/ 1029077 w 1062273"/>
                <a:gd name="connsiteY69" fmla="*/ 180049 h 881746"/>
                <a:gd name="connsiteX70" fmla="*/ 1062273 w 1062273"/>
                <a:gd name="connsiteY70" fmla="*/ 146853 h 881746"/>
                <a:gd name="connsiteX71" fmla="*/ 1059255 w 1062273"/>
                <a:gd name="connsiteY71" fmla="*/ 137799 h 881746"/>
                <a:gd name="connsiteX72" fmla="*/ 1038130 w 1062273"/>
                <a:gd name="connsiteY72" fmla="*/ 143835 h 881746"/>
                <a:gd name="connsiteX73" fmla="*/ 1026059 w 1062273"/>
                <a:gd name="connsiteY73" fmla="*/ 158924 h 881746"/>
                <a:gd name="connsiteX74" fmla="*/ 1001916 w 1062273"/>
                <a:gd name="connsiteY74" fmla="*/ 186084 h 881746"/>
                <a:gd name="connsiteX75" fmla="*/ 935524 w 1062273"/>
                <a:gd name="connsiteY75" fmla="*/ 306797 h 881746"/>
                <a:gd name="connsiteX76" fmla="*/ 896293 w 1062273"/>
                <a:gd name="connsiteY76" fmla="*/ 373189 h 881746"/>
                <a:gd name="connsiteX77" fmla="*/ 844990 w 1062273"/>
                <a:gd name="connsiteY77" fmla="*/ 496920 h 881746"/>
                <a:gd name="connsiteX78" fmla="*/ 820847 w 1062273"/>
                <a:gd name="connsiteY78" fmla="*/ 545205 h 881746"/>
                <a:gd name="connsiteX79" fmla="*/ 820847 w 1062273"/>
                <a:gd name="connsiteY79" fmla="*/ 650829 h 881746"/>
                <a:gd name="connsiteX80" fmla="*/ 826883 w 1062273"/>
                <a:gd name="connsiteY80" fmla="*/ 662900 h 881746"/>
                <a:gd name="connsiteX81" fmla="*/ 817829 w 1062273"/>
                <a:gd name="connsiteY81" fmla="*/ 668936 h 881746"/>
                <a:gd name="connsiteX82" fmla="*/ 751437 w 1062273"/>
                <a:gd name="connsiteY82" fmla="*/ 674971 h 881746"/>
                <a:gd name="connsiteX83" fmla="*/ 703152 w 1062273"/>
                <a:gd name="connsiteY83" fmla="*/ 687043 h 881746"/>
                <a:gd name="connsiteX84" fmla="*/ 467762 w 1062273"/>
                <a:gd name="connsiteY84" fmla="*/ 705150 h 881746"/>
                <a:gd name="connsiteX85" fmla="*/ 380245 w 1062273"/>
                <a:gd name="connsiteY85" fmla="*/ 732310 h 881746"/>
                <a:gd name="connsiteX86" fmla="*/ 347049 w 1062273"/>
                <a:gd name="connsiteY86" fmla="*/ 741364 h 881746"/>
                <a:gd name="connsiteX87" fmla="*/ 331960 w 1062273"/>
                <a:gd name="connsiteY87" fmla="*/ 747399 h 881746"/>
                <a:gd name="connsiteX88" fmla="*/ 368174 w 1062273"/>
                <a:gd name="connsiteY88" fmla="*/ 741364 h 881746"/>
                <a:gd name="connsiteX0" fmla="*/ 0 w 1062273"/>
                <a:gd name="connsiteY0" fmla="*/ 527098 h 876830"/>
                <a:gd name="connsiteX1" fmla="*/ 138819 w 1062273"/>
                <a:gd name="connsiteY1" fmla="*/ 385261 h 876830"/>
                <a:gd name="connsiteX2" fmla="*/ 162962 w 1062273"/>
                <a:gd name="connsiteY2" fmla="*/ 336975 h 876830"/>
                <a:gd name="connsiteX3" fmla="*/ 178051 w 1062273"/>
                <a:gd name="connsiteY3" fmla="*/ 306797 h 876830"/>
                <a:gd name="connsiteX4" fmla="*/ 146972 w 1062273"/>
                <a:gd name="connsiteY4" fmla="*/ 35121 h 876830"/>
                <a:gd name="connsiteX5" fmla="*/ 193140 w 1062273"/>
                <a:gd name="connsiteY5" fmla="*/ 324904 h 876830"/>
                <a:gd name="connsiteX6" fmla="*/ 199176 w 1062273"/>
                <a:gd name="connsiteY6" fmla="*/ 367154 h 876830"/>
                <a:gd name="connsiteX7" fmla="*/ 202194 w 1062273"/>
                <a:gd name="connsiteY7" fmla="*/ 424492 h 876830"/>
                <a:gd name="connsiteX8" fmla="*/ 205212 w 1062273"/>
                <a:gd name="connsiteY8" fmla="*/ 454670 h 876830"/>
                <a:gd name="connsiteX9" fmla="*/ 208229 w 1062273"/>
                <a:gd name="connsiteY9" fmla="*/ 548223 h 876830"/>
                <a:gd name="connsiteX10" fmla="*/ 58603 w 1062273"/>
                <a:gd name="connsiteY10" fmla="*/ 876824 h 876830"/>
                <a:gd name="connsiteX11" fmla="*/ 184087 w 1062273"/>
                <a:gd name="connsiteY11" fmla="*/ 557276 h 876830"/>
                <a:gd name="connsiteX12" fmla="*/ 193140 w 1062273"/>
                <a:gd name="connsiteY12" fmla="*/ 518045 h 876830"/>
                <a:gd name="connsiteX13" fmla="*/ 199176 w 1062273"/>
                <a:gd name="connsiteY13" fmla="*/ 496920 h 876830"/>
                <a:gd name="connsiteX14" fmla="*/ 205212 w 1062273"/>
                <a:gd name="connsiteY14" fmla="*/ 487867 h 876830"/>
                <a:gd name="connsiteX15" fmla="*/ 214265 w 1062273"/>
                <a:gd name="connsiteY15" fmla="*/ 493902 h 876830"/>
                <a:gd name="connsiteX16" fmla="*/ 226336 w 1062273"/>
                <a:gd name="connsiteY16" fmla="*/ 524080 h 876830"/>
                <a:gd name="connsiteX17" fmla="*/ 232372 w 1062273"/>
                <a:gd name="connsiteY17" fmla="*/ 536152 h 876830"/>
                <a:gd name="connsiteX18" fmla="*/ 241425 w 1062273"/>
                <a:gd name="connsiteY18" fmla="*/ 560294 h 876830"/>
                <a:gd name="connsiteX19" fmla="*/ 250479 w 1062273"/>
                <a:gd name="connsiteY19" fmla="*/ 581419 h 876830"/>
                <a:gd name="connsiteX20" fmla="*/ 262550 w 1062273"/>
                <a:gd name="connsiteY20" fmla="*/ 587455 h 876830"/>
                <a:gd name="connsiteX21" fmla="*/ 289711 w 1062273"/>
                <a:gd name="connsiteY21" fmla="*/ 539169 h 876830"/>
                <a:gd name="connsiteX22" fmla="*/ 295746 w 1062273"/>
                <a:gd name="connsiteY22" fmla="*/ 530116 h 876830"/>
                <a:gd name="connsiteX23" fmla="*/ 298764 w 1062273"/>
                <a:gd name="connsiteY23" fmla="*/ 512009 h 876830"/>
                <a:gd name="connsiteX24" fmla="*/ 292728 w 1062273"/>
                <a:gd name="connsiteY24" fmla="*/ 499938 h 876830"/>
                <a:gd name="connsiteX25" fmla="*/ 301782 w 1062273"/>
                <a:gd name="connsiteY25" fmla="*/ 530116 h 876830"/>
                <a:gd name="connsiteX26" fmla="*/ 310835 w 1062273"/>
                <a:gd name="connsiteY26" fmla="*/ 539169 h 876830"/>
                <a:gd name="connsiteX27" fmla="*/ 319889 w 1062273"/>
                <a:gd name="connsiteY27" fmla="*/ 536152 h 876830"/>
                <a:gd name="connsiteX28" fmla="*/ 331960 w 1062273"/>
                <a:gd name="connsiteY28" fmla="*/ 515027 h 876830"/>
                <a:gd name="connsiteX29" fmla="*/ 344031 w 1062273"/>
                <a:gd name="connsiteY29" fmla="*/ 487867 h 876830"/>
                <a:gd name="connsiteX30" fmla="*/ 359120 w 1062273"/>
                <a:gd name="connsiteY30" fmla="*/ 460706 h 876830"/>
                <a:gd name="connsiteX31" fmla="*/ 365156 w 1062273"/>
                <a:gd name="connsiteY31" fmla="*/ 493902 h 876830"/>
                <a:gd name="connsiteX32" fmla="*/ 374210 w 1062273"/>
                <a:gd name="connsiteY32" fmla="*/ 499938 h 876830"/>
                <a:gd name="connsiteX33" fmla="*/ 389299 w 1062273"/>
                <a:gd name="connsiteY33" fmla="*/ 493902 h 876830"/>
                <a:gd name="connsiteX34" fmla="*/ 398352 w 1062273"/>
                <a:gd name="connsiteY34" fmla="*/ 490884 h 876830"/>
                <a:gd name="connsiteX35" fmla="*/ 401370 w 1062273"/>
                <a:gd name="connsiteY35" fmla="*/ 478813 h 876830"/>
                <a:gd name="connsiteX36" fmla="*/ 407406 w 1062273"/>
                <a:gd name="connsiteY36" fmla="*/ 469760 h 876830"/>
                <a:gd name="connsiteX37" fmla="*/ 410423 w 1062273"/>
                <a:gd name="connsiteY37" fmla="*/ 460706 h 876830"/>
                <a:gd name="connsiteX38" fmla="*/ 425513 w 1062273"/>
                <a:gd name="connsiteY38" fmla="*/ 484849 h 876830"/>
                <a:gd name="connsiteX39" fmla="*/ 440602 w 1062273"/>
                <a:gd name="connsiteY39" fmla="*/ 457688 h 876830"/>
                <a:gd name="connsiteX40" fmla="*/ 452673 w 1062273"/>
                <a:gd name="connsiteY40" fmla="*/ 436564 h 876830"/>
                <a:gd name="connsiteX41" fmla="*/ 470780 w 1062273"/>
                <a:gd name="connsiteY41" fmla="*/ 379225 h 876830"/>
                <a:gd name="connsiteX42" fmla="*/ 485869 w 1062273"/>
                <a:gd name="connsiteY42" fmla="*/ 346029 h 876830"/>
                <a:gd name="connsiteX43" fmla="*/ 497940 w 1062273"/>
                <a:gd name="connsiteY43" fmla="*/ 285672 h 876830"/>
                <a:gd name="connsiteX44" fmla="*/ 500958 w 1062273"/>
                <a:gd name="connsiteY44" fmla="*/ 231352 h 876830"/>
                <a:gd name="connsiteX45" fmla="*/ 506994 w 1062273"/>
                <a:gd name="connsiteY45" fmla="*/ 198156 h 876830"/>
                <a:gd name="connsiteX46" fmla="*/ 513029 w 1062273"/>
                <a:gd name="connsiteY46" fmla="*/ 183067 h 876830"/>
                <a:gd name="connsiteX47" fmla="*/ 513029 w 1062273"/>
                <a:gd name="connsiteY47" fmla="*/ 515027 h 876830"/>
                <a:gd name="connsiteX48" fmla="*/ 525101 w 1062273"/>
                <a:gd name="connsiteY48" fmla="*/ 563312 h 876830"/>
                <a:gd name="connsiteX49" fmla="*/ 531136 w 1062273"/>
                <a:gd name="connsiteY49" fmla="*/ 581419 h 876830"/>
                <a:gd name="connsiteX50" fmla="*/ 534154 w 1062273"/>
                <a:gd name="connsiteY50" fmla="*/ 593490 h 876830"/>
                <a:gd name="connsiteX51" fmla="*/ 543208 w 1062273"/>
                <a:gd name="connsiteY51" fmla="*/ 614615 h 876830"/>
                <a:gd name="connsiteX52" fmla="*/ 558297 w 1062273"/>
                <a:gd name="connsiteY52" fmla="*/ 668936 h 876830"/>
                <a:gd name="connsiteX53" fmla="*/ 555279 w 1062273"/>
                <a:gd name="connsiteY53" fmla="*/ 560294 h 876830"/>
                <a:gd name="connsiteX54" fmla="*/ 552261 w 1062273"/>
                <a:gd name="connsiteY54" fmla="*/ 466742 h 876830"/>
                <a:gd name="connsiteX55" fmla="*/ 549243 w 1062273"/>
                <a:gd name="connsiteY55" fmla="*/ 406385 h 876830"/>
                <a:gd name="connsiteX56" fmla="*/ 543208 w 1062273"/>
                <a:gd name="connsiteY56" fmla="*/ 394314 h 876830"/>
                <a:gd name="connsiteX57" fmla="*/ 540190 w 1062273"/>
                <a:gd name="connsiteY57" fmla="*/ 385261 h 876830"/>
                <a:gd name="connsiteX58" fmla="*/ 540190 w 1062273"/>
                <a:gd name="connsiteY58" fmla="*/ 430528 h 876830"/>
                <a:gd name="connsiteX59" fmla="*/ 555279 w 1062273"/>
                <a:gd name="connsiteY59" fmla="*/ 433546 h 876830"/>
                <a:gd name="connsiteX60" fmla="*/ 573386 w 1062273"/>
                <a:gd name="connsiteY60" fmla="*/ 430528 h 876830"/>
                <a:gd name="connsiteX61" fmla="*/ 582439 w 1062273"/>
                <a:gd name="connsiteY61" fmla="*/ 409403 h 876830"/>
                <a:gd name="connsiteX62" fmla="*/ 573386 w 1062273"/>
                <a:gd name="connsiteY62" fmla="*/ 400350 h 876830"/>
                <a:gd name="connsiteX63" fmla="*/ 579421 w 1062273"/>
                <a:gd name="connsiteY63" fmla="*/ 391296 h 876830"/>
                <a:gd name="connsiteX64" fmla="*/ 627707 w 1062273"/>
                <a:gd name="connsiteY64" fmla="*/ 382243 h 876830"/>
                <a:gd name="connsiteX65" fmla="*/ 666938 w 1062273"/>
                <a:gd name="connsiteY65" fmla="*/ 364136 h 876830"/>
                <a:gd name="connsiteX66" fmla="*/ 854043 w 1062273"/>
                <a:gd name="connsiteY66" fmla="*/ 279637 h 876830"/>
                <a:gd name="connsiteX67" fmla="*/ 941560 w 1062273"/>
                <a:gd name="connsiteY67" fmla="*/ 228334 h 876830"/>
                <a:gd name="connsiteX68" fmla="*/ 977774 w 1062273"/>
                <a:gd name="connsiteY68" fmla="*/ 207209 h 876830"/>
                <a:gd name="connsiteX69" fmla="*/ 1029077 w 1062273"/>
                <a:gd name="connsiteY69" fmla="*/ 180049 h 876830"/>
                <a:gd name="connsiteX70" fmla="*/ 1062273 w 1062273"/>
                <a:gd name="connsiteY70" fmla="*/ 146853 h 876830"/>
                <a:gd name="connsiteX71" fmla="*/ 1059255 w 1062273"/>
                <a:gd name="connsiteY71" fmla="*/ 137799 h 876830"/>
                <a:gd name="connsiteX72" fmla="*/ 1038130 w 1062273"/>
                <a:gd name="connsiteY72" fmla="*/ 143835 h 876830"/>
                <a:gd name="connsiteX73" fmla="*/ 1026059 w 1062273"/>
                <a:gd name="connsiteY73" fmla="*/ 158924 h 876830"/>
                <a:gd name="connsiteX74" fmla="*/ 1001916 w 1062273"/>
                <a:gd name="connsiteY74" fmla="*/ 186084 h 876830"/>
                <a:gd name="connsiteX75" fmla="*/ 935524 w 1062273"/>
                <a:gd name="connsiteY75" fmla="*/ 306797 h 876830"/>
                <a:gd name="connsiteX76" fmla="*/ 896293 w 1062273"/>
                <a:gd name="connsiteY76" fmla="*/ 373189 h 876830"/>
                <a:gd name="connsiteX77" fmla="*/ 844990 w 1062273"/>
                <a:gd name="connsiteY77" fmla="*/ 496920 h 876830"/>
                <a:gd name="connsiteX78" fmla="*/ 820847 w 1062273"/>
                <a:gd name="connsiteY78" fmla="*/ 545205 h 876830"/>
                <a:gd name="connsiteX79" fmla="*/ 820847 w 1062273"/>
                <a:gd name="connsiteY79" fmla="*/ 650829 h 876830"/>
                <a:gd name="connsiteX80" fmla="*/ 826883 w 1062273"/>
                <a:gd name="connsiteY80" fmla="*/ 662900 h 876830"/>
                <a:gd name="connsiteX81" fmla="*/ 817829 w 1062273"/>
                <a:gd name="connsiteY81" fmla="*/ 668936 h 876830"/>
                <a:gd name="connsiteX82" fmla="*/ 751437 w 1062273"/>
                <a:gd name="connsiteY82" fmla="*/ 674971 h 876830"/>
                <a:gd name="connsiteX83" fmla="*/ 703152 w 1062273"/>
                <a:gd name="connsiteY83" fmla="*/ 687043 h 876830"/>
                <a:gd name="connsiteX84" fmla="*/ 467762 w 1062273"/>
                <a:gd name="connsiteY84" fmla="*/ 705150 h 876830"/>
                <a:gd name="connsiteX85" fmla="*/ 380245 w 1062273"/>
                <a:gd name="connsiteY85" fmla="*/ 732310 h 876830"/>
                <a:gd name="connsiteX86" fmla="*/ 347049 w 1062273"/>
                <a:gd name="connsiteY86" fmla="*/ 741364 h 876830"/>
                <a:gd name="connsiteX87" fmla="*/ 331960 w 1062273"/>
                <a:gd name="connsiteY87" fmla="*/ 747399 h 876830"/>
                <a:gd name="connsiteX88" fmla="*/ 368174 w 1062273"/>
                <a:gd name="connsiteY88" fmla="*/ 741364 h 876830"/>
                <a:gd name="connsiteX0" fmla="*/ 0 w 1062273"/>
                <a:gd name="connsiteY0" fmla="*/ 527098 h 849793"/>
                <a:gd name="connsiteX1" fmla="*/ 138819 w 1062273"/>
                <a:gd name="connsiteY1" fmla="*/ 385261 h 849793"/>
                <a:gd name="connsiteX2" fmla="*/ 162962 w 1062273"/>
                <a:gd name="connsiteY2" fmla="*/ 336975 h 849793"/>
                <a:gd name="connsiteX3" fmla="*/ 178051 w 1062273"/>
                <a:gd name="connsiteY3" fmla="*/ 306797 h 849793"/>
                <a:gd name="connsiteX4" fmla="*/ 146972 w 1062273"/>
                <a:gd name="connsiteY4" fmla="*/ 35121 h 849793"/>
                <a:gd name="connsiteX5" fmla="*/ 193140 w 1062273"/>
                <a:gd name="connsiteY5" fmla="*/ 324904 h 849793"/>
                <a:gd name="connsiteX6" fmla="*/ 199176 w 1062273"/>
                <a:gd name="connsiteY6" fmla="*/ 367154 h 849793"/>
                <a:gd name="connsiteX7" fmla="*/ 202194 w 1062273"/>
                <a:gd name="connsiteY7" fmla="*/ 424492 h 849793"/>
                <a:gd name="connsiteX8" fmla="*/ 205212 w 1062273"/>
                <a:gd name="connsiteY8" fmla="*/ 454670 h 849793"/>
                <a:gd name="connsiteX9" fmla="*/ 208229 w 1062273"/>
                <a:gd name="connsiteY9" fmla="*/ 548223 h 849793"/>
                <a:gd name="connsiteX10" fmla="*/ 122513 w 1062273"/>
                <a:gd name="connsiteY10" fmla="*/ 849786 h 849793"/>
                <a:gd name="connsiteX11" fmla="*/ 184087 w 1062273"/>
                <a:gd name="connsiteY11" fmla="*/ 557276 h 849793"/>
                <a:gd name="connsiteX12" fmla="*/ 193140 w 1062273"/>
                <a:gd name="connsiteY12" fmla="*/ 518045 h 849793"/>
                <a:gd name="connsiteX13" fmla="*/ 199176 w 1062273"/>
                <a:gd name="connsiteY13" fmla="*/ 496920 h 849793"/>
                <a:gd name="connsiteX14" fmla="*/ 205212 w 1062273"/>
                <a:gd name="connsiteY14" fmla="*/ 487867 h 849793"/>
                <a:gd name="connsiteX15" fmla="*/ 214265 w 1062273"/>
                <a:gd name="connsiteY15" fmla="*/ 493902 h 849793"/>
                <a:gd name="connsiteX16" fmla="*/ 226336 w 1062273"/>
                <a:gd name="connsiteY16" fmla="*/ 524080 h 849793"/>
                <a:gd name="connsiteX17" fmla="*/ 232372 w 1062273"/>
                <a:gd name="connsiteY17" fmla="*/ 536152 h 849793"/>
                <a:gd name="connsiteX18" fmla="*/ 241425 w 1062273"/>
                <a:gd name="connsiteY18" fmla="*/ 560294 h 849793"/>
                <a:gd name="connsiteX19" fmla="*/ 250479 w 1062273"/>
                <a:gd name="connsiteY19" fmla="*/ 581419 h 849793"/>
                <a:gd name="connsiteX20" fmla="*/ 262550 w 1062273"/>
                <a:gd name="connsiteY20" fmla="*/ 587455 h 849793"/>
                <a:gd name="connsiteX21" fmla="*/ 289711 w 1062273"/>
                <a:gd name="connsiteY21" fmla="*/ 539169 h 849793"/>
                <a:gd name="connsiteX22" fmla="*/ 295746 w 1062273"/>
                <a:gd name="connsiteY22" fmla="*/ 530116 h 849793"/>
                <a:gd name="connsiteX23" fmla="*/ 298764 w 1062273"/>
                <a:gd name="connsiteY23" fmla="*/ 512009 h 849793"/>
                <a:gd name="connsiteX24" fmla="*/ 292728 w 1062273"/>
                <a:gd name="connsiteY24" fmla="*/ 499938 h 849793"/>
                <a:gd name="connsiteX25" fmla="*/ 301782 w 1062273"/>
                <a:gd name="connsiteY25" fmla="*/ 530116 h 849793"/>
                <a:gd name="connsiteX26" fmla="*/ 310835 w 1062273"/>
                <a:gd name="connsiteY26" fmla="*/ 539169 h 849793"/>
                <a:gd name="connsiteX27" fmla="*/ 319889 w 1062273"/>
                <a:gd name="connsiteY27" fmla="*/ 536152 h 849793"/>
                <a:gd name="connsiteX28" fmla="*/ 331960 w 1062273"/>
                <a:gd name="connsiteY28" fmla="*/ 515027 h 849793"/>
                <a:gd name="connsiteX29" fmla="*/ 344031 w 1062273"/>
                <a:gd name="connsiteY29" fmla="*/ 487867 h 849793"/>
                <a:gd name="connsiteX30" fmla="*/ 359120 w 1062273"/>
                <a:gd name="connsiteY30" fmla="*/ 460706 h 849793"/>
                <a:gd name="connsiteX31" fmla="*/ 365156 w 1062273"/>
                <a:gd name="connsiteY31" fmla="*/ 493902 h 849793"/>
                <a:gd name="connsiteX32" fmla="*/ 374210 w 1062273"/>
                <a:gd name="connsiteY32" fmla="*/ 499938 h 849793"/>
                <a:gd name="connsiteX33" fmla="*/ 389299 w 1062273"/>
                <a:gd name="connsiteY33" fmla="*/ 493902 h 849793"/>
                <a:gd name="connsiteX34" fmla="*/ 398352 w 1062273"/>
                <a:gd name="connsiteY34" fmla="*/ 490884 h 849793"/>
                <a:gd name="connsiteX35" fmla="*/ 401370 w 1062273"/>
                <a:gd name="connsiteY35" fmla="*/ 478813 h 849793"/>
                <a:gd name="connsiteX36" fmla="*/ 407406 w 1062273"/>
                <a:gd name="connsiteY36" fmla="*/ 469760 h 849793"/>
                <a:gd name="connsiteX37" fmla="*/ 410423 w 1062273"/>
                <a:gd name="connsiteY37" fmla="*/ 460706 h 849793"/>
                <a:gd name="connsiteX38" fmla="*/ 425513 w 1062273"/>
                <a:gd name="connsiteY38" fmla="*/ 484849 h 849793"/>
                <a:gd name="connsiteX39" fmla="*/ 440602 w 1062273"/>
                <a:gd name="connsiteY39" fmla="*/ 457688 h 849793"/>
                <a:gd name="connsiteX40" fmla="*/ 452673 w 1062273"/>
                <a:gd name="connsiteY40" fmla="*/ 436564 h 849793"/>
                <a:gd name="connsiteX41" fmla="*/ 470780 w 1062273"/>
                <a:gd name="connsiteY41" fmla="*/ 379225 h 849793"/>
                <a:gd name="connsiteX42" fmla="*/ 485869 w 1062273"/>
                <a:gd name="connsiteY42" fmla="*/ 346029 h 849793"/>
                <a:gd name="connsiteX43" fmla="*/ 497940 w 1062273"/>
                <a:gd name="connsiteY43" fmla="*/ 285672 h 849793"/>
                <a:gd name="connsiteX44" fmla="*/ 500958 w 1062273"/>
                <a:gd name="connsiteY44" fmla="*/ 231352 h 849793"/>
                <a:gd name="connsiteX45" fmla="*/ 506994 w 1062273"/>
                <a:gd name="connsiteY45" fmla="*/ 198156 h 849793"/>
                <a:gd name="connsiteX46" fmla="*/ 513029 w 1062273"/>
                <a:gd name="connsiteY46" fmla="*/ 183067 h 849793"/>
                <a:gd name="connsiteX47" fmla="*/ 513029 w 1062273"/>
                <a:gd name="connsiteY47" fmla="*/ 515027 h 849793"/>
                <a:gd name="connsiteX48" fmla="*/ 525101 w 1062273"/>
                <a:gd name="connsiteY48" fmla="*/ 563312 h 849793"/>
                <a:gd name="connsiteX49" fmla="*/ 531136 w 1062273"/>
                <a:gd name="connsiteY49" fmla="*/ 581419 h 849793"/>
                <a:gd name="connsiteX50" fmla="*/ 534154 w 1062273"/>
                <a:gd name="connsiteY50" fmla="*/ 593490 h 849793"/>
                <a:gd name="connsiteX51" fmla="*/ 543208 w 1062273"/>
                <a:gd name="connsiteY51" fmla="*/ 614615 h 849793"/>
                <a:gd name="connsiteX52" fmla="*/ 558297 w 1062273"/>
                <a:gd name="connsiteY52" fmla="*/ 668936 h 849793"/>
                <a:gd name="connsiteX53" fmla="*/ 555279 w 1062273"/>
                <a:gd name="connsiteY53" fmla="*/ 560294 h 849793"/>
                <a:gd name="connsiteX54" fmla="*/ 552261 w 1062273"/>
                <a:gd name="connsiteY54" fmla="*/ 466742 h 849793"/>
                <a:gd name="connsiteX55" fmla="*/ 549243 w 1062273"/>
                <a:gd name="connsiteY55" fmla="*/ 406385 h 849793"/>
                <a:gd name="connsiteX56" fmla="*/ 543208 w 1062273"/>
                <a:gd name="connsiteY56" fmla="*/ 394314 h 849793"/>
                <a:gd name="connsiteX57" fmla="*/ 540190 w 1062273"/>
                <a:gd name="connsiteY57" fmla="*/ 385261 h 849793"/>
                <a:gd name="connsiteX58" fmla="*/ 540190 w 1062273"/>
                <a:gd name="connsiteY58" fmla="*/ 430528 h 849793"/>
                <a:gd name="connsiteX59" fmla="*/ 555279 w 1062273"/>
                <a:gd name="connsiteY59" fmla="*/ 433546 h 849793"/>
                <a:gd name="connsiteX60" fmla="*/ 573386 w 1062273"/>
                <a:gd name="connsiteY60" fmla="*/ 430528 h 849793"/>
                <a:gd name="connsiteX61" fmla="*/ 582439 w 1062273"/>
                <a:gd name="connsiteY61" fmla="*/ 409403 h 849793"/>
                <a:gd name="connsiteX62" fmla="*/ 573386 w 1062273"/>
                <a:gd name="connsiteY62" fmla="*/ 400350 h 849793"/>
                <a:gd name="connsiteX63" fmla="*/ 579421 w 1062273"/>
                <a:gd name="connsiteY63" fmla="*/ 391296 h 849793"/>
                <a:gd name="connsiteX64" fmla="*/ 627707 w 1062273"/>
                <a:gd name="connsiteY64" fmla="*/ 382243 h 849793"/>
                <a:gd name="connsiteX65" fmla="*/ 666938 w 1062273"/>
                <a:gd name="connsiteY65" fmla="*/ 364136 h 849793"/>
                <a:gd name="connsiteX66" fmla="*/ 854043 w 1062273"/>
                <a:gd name="connsiteY66" fmla="*/ 279637 h 849793"/>
                <a:gd name="connsiteX67" fmla="*/ 941560 w 1062273"/>
                <a:gd name="connsiteY67" fmla="*/ 228334 h 849793"/>
                <a:gd name="connsiteX68" fmla="*/ 977774 w 1062273"/>
                <a:gd name="connsiteY68" fmla="*/ 207209 h 849793"/>
                <a:gd name="connsiteX69" fmla="*/ 1029077 w 1062273"/>
                <a:gd name="connsiteY69" fmla="*/ 180049 h 849793"/>
                <a:gd name="connsiteX70" fmla="*/ 1062273 w 1062273"/>
                <a:gd name="connsiteY70" fmla="*/ 146853 h 849793"/>
                <a:gd name="connsiteX71" fmla="*/ 1059255 w 1062273"/>
                <a:gd name="connsiteY71" fmla="*/ 137799 h 849793"/>
                <a:gd name="connsiteX72" fmla="*/ 1038130 w 1062273"/>
                <a:gd name="connsiteY72" fmla="*/ 143835 h 849793"/>
                <a:gd name="connsiteX73" fmla="*/ 1026059 w 1062273"/>
                <a:gd name="connsiteY73" fmla="*/ 158924 h 849793"/>
                <a:gd name="connsiteX74" fmla="*/ 1001916 w 1062273"/>
                <a:gd name="connsiteY74" fmla="*/ 186084 h 849793"/>
                <a:gd name="connsiteX75" fmla="*/ 935524 w 1062273"/>
                <a:gd name="connsiteY75" fmla="*/ 306797 h 849793"/>
                <a:gd name="connsiteX76" fmla="*/ 896293 w 1062273"/>
                <a:gd name="connsiteY76" fmla="*/ 373189 h 849793"/>
                <a:gd name="connsiteX77" fmla="*/ 844990 w 1062273"/>
                <a:gd name="connsiteY77" fmla="*/ 496920 h 849793"/>
                <a:gd name="connsiteX78" fmla="*/ 820847 w 1062273"/>
                <a:gd name="connsiteY78" fmla="*/ 545205 h 849793"/>
                <a:gd name="connsiteX79" fmla="*/ 820847 w 1062273"/>
                <a:gd name="connsiteY79" fmla="*/ 650829 h 849793"/>
                <a:gd name="connsiteX80" fmla="*/ 826883 w 1062273"/>
                <a:gd name="connsiteY80" fmla="*/ 662900 h 849793"/>
                <a:gd name="connsiteX81" fmla="*/ 817829 w 1062273"/>
                <a:gd name="connsiteY81" fmla="*/ 668936 h 849793"/>
                <a:gd name="connsiteX82" fmla="*/ 751437 w 1062273"/>
                <a:gd name="connsiteY82" fmla="*/ 674971 h 849793"/>
                <a:gd name="connsiteX83" fmla="*/ 703152 w 1062273"/>
                <a:gd name="connsiteY83" fmla="*/ 687043 h 849793"/>
                <a:gd name="connsiteX84" fmla="*/ 467762 w 1062273"/>
                <a:gd name="connsiteY84" fmla="*/ 705150 h 849793"/>
                <a:gd name="connsiteX85" fmla="*/ 380245 w 1062273"/>
                <a:gd name="connsiteY85" fmla="*/ 732310 h 849793"/>
                <a:gd name="connsiteX86" fmla="*/ 347049 w 1062273"/>
                <a:gd name="connsiteY86" fmla="*/ 741364 h 849793"/>
                <a:gd name="connsiteX87" fmla="*/ 331960 w 1062273"/>
                <a:gd name="connsiteY87" fmla="*/ 747399 h 849793"/>
                <a:gd name="connsiteX88" fmla="*/ 368174 w 1062273"/>
                <a:gd name="connsiteY88" fmla="*/ 741364 h 849793"/>
                <a:gd name="connsiteX0" fmla="*/ 0 w 1062273"/>
                <a:gd name="connsiteY0" fmla="*/ 527098 h 849793"/>
                <a:gd name="connsiteX1" fmla="*/ 138819 w 1062273"/>
                <a:gd name="connsiteY1" fmla="*/ 385261 h 849793"/>
                <a:gd name="connsiteX2" fmla="*/ 162962 w 1062273"/>
                <a:gd name="connsiteY2" fmla="*/ 336975 h 849793"/>
                <a:gd name="connsiteX3" fmla="*/ 178051 w 1062273"/>
                <a:gd name="connsiteY3" fmla="*/ 306797 h 849793"/>
                <a:gd name="connsiteX4" fmla="*/ 146972 w 1062273"/>
                <a:gd name="connsiteY4" fmla="*/ 35121 h 849793"/>
                <a:gd name="connsiteX5" fmla="*/ 193140 w 1062273"/>
                <a:gd name="connsiteY5" fmla="*/ 324904 h 849793"/>
                <a:gd name="connsiteX6" fmla="*/ 199176 w 1062273"/>
                <a:gd name="connsiteY6" fmla="*/ 367154 h 849793"/>
                <a:gd name="connsiteX7" fmla="*/ 202194 w 1062273"/>
                <a:gd name="connsiteY7" fmla="*/ 424492 h 849793"/>
                <a:gd name="connsiteX8" fmla="*/ 205212 w 1062273"/>
                <a:gd name="connsiteY8" fmla="*/ 454670 h 849793"/>
                <a:gd name="connsiteX9" fmla="*/ 208229 w 1062273"/>
                <a:gd name="connsiteY9" fmla="*/ 548223 h 849793"/>
                <a:gd name="connsiteX10" fmla="*/ 78268 w 1062273"/>
                <a:gd name="connsiteY10" fmla="*/ 849786 h 849793"/>
                <a:gd name="connsiteX11" fmla="*/ 184087 w 1062273"/>
                <a:gd name="connsiteY11" fmla="*/ 557276 h 849793"/>
                <a:gd name="connsiteX12" fmla="*/ 193140 w 1062273"/>
                <a:gd name="connsiteY12" fmla="*/ 518045 h 849793"/>
                <a:gd name="connsiteX13" fmla="*/ 199176 w 1062273"/>
                <a:gd name="connsiteY13" fmla="*/ 496920 h 849793"/>
                <a:gd name="connsiteX14" fmla="*/ 205212 w 1062273"/>
                <a:gd name="connsiteY14" fmla="*/ 487867 h 849793"/>
                <a:gd name="connsiteX15" fmla="*/ 214265 w 1062273"/>
                <a:gd name="connsiteY15" fmla="*/ 493902 h 849793"/>
                <a:gd name="connsiteX16" fmla="*/ 226336 w 1062273"/>
                <a:gd name="connsiteY16" fmla="*/ 524080 h 849793"/>
                <a:gd name="connsiteX17" fmla="*/ 232372 w 1062273"/>
                <a:gd name="connsiteY17" fmla="*/ 536152 h 849793"/>
                <a:gd name="connsiteX18" fmla="*/ 241425 w 1062273"/>
                <a:gd name="connsiteY18" fmla="*/ 560294 h 849793"/>
                <a:gd name="connsiteX19" fmla="*/ 250479 w 1062273"/>
                <a:gd name="connsiteY19" fmla="*/ 581419 h 849793"/>
                <a:gd name="connsiteX20" fmla="*/ 262550 w 1062273"/>
                <a:gd name="connsiteY20" fmla="*/ 587455 h 849793"/>
                <a:gd name="connsiteX21" fmla="*/ 289711 w 1062273"/>
                <a:gd name="connsiteY21" fmla="*/ 539169 h 849793"/>
                <a:gd name="connsiteX22" fmla="*/ 295746 w 1062273"/>
                <a:gd name="connsiteY22" fmla="*/ 530116 h 849793"/>
                <a:gd name="connsiteX23" fmla="*/ 298764 w 1062273"/>
                <a:gd name="connsiteY23" fmla="*/ 512009 h 849793"/>
                <a:gd name="connsiteX24" fmla="*/ 292728 w 1062273"/>
                <a:gd name="connsiteY24" fmla="*/ 499938 h 849793"/>
                <a:gd name="connsiteX25" fmla="*/ 301782 w 1062273"/>
                <a:gd name="connsiteY25" fmla="*/ 530116 h 849793"/>
                <a:gd name="connsiteX26" fmla="*/ 310835 w 1062273"/>
                <a:gd name="connsiteY26" fmla="*/ 539169 h 849793"/>
                <a:gd name="connsiteX27" fmla="*/ 319889 w 1062273"/>
                <a:gd name="connsiteY27" fmla="*/ 536152 h 849793"/>
                <a:gd name="connsiteX28" fmla="*/ 331960 w 1062273"/>
                <a:gd name="connsiteY28" fmla="*/ 515027 h 849793"/>
                <a:gd name="connsiteX29" fmla="*/ 344031 w 1062273"/>
                <a:gd name="connsiteY29" fmla="*/ 487867 h 849793"/>
                <a:gd name="connsiteX30" fmla="*/ 359120 w 1062273"/>
                <a:gd name="connsiteY30" fmla="*/ 460706 h 849793"/>
                <a:gd name="connsiteX31" fmla="*/ 365156 w 1062273"/>
                <a:gd name="connsiteY31" fmla="*/ 493902 h 849793"/>
                <a:gd name="connsiteX32" fmla="*/ 374210 w 1062273"/>
                <a:gd name="connsiteY32" fmla="*/ 499938 h 849793"/>
                <a:gd name="connsiteX33" fmla="*/ 389299 w 1062273"/>
                <a:gd name="connsiteY33" fmla="*/ 493902 h 849793"/>
                <a:gd name="connsiteX34" fmla="*/ 398352 w 1062273"/>
                <a:gd name="connsiteY34" fmla="*/ 490884 h 849793"/>
                <a:gd name="connsiteX35" fmla="*/ 401370 w 1062273"/>
                <a:gd name="connsiteY35" fmla="*/ 478813 h 849793"/>
                <a:gd name="connsiteX36" fmla="*/ 407406 w 1062273"/>
                <a:gd name="connsiteY36" fmla="*/ 469760 h 849793"/>
                <a:gd name="connsiteX37" fmla="*/ 410423 w 1062273"/>
                <a:gd name="connsiteY37" fmla="*/ 460706 h 849793"/>
                <a:gd name="connsiteX38" fmla="*/ 425513 w 1062273"/>
                <a:gd name="connsiteY38" fmla="*/ 484849 h 849793"/>
                <a:gd name="connsiteX39" fmla="*/ 440602 w 1062273"/>
                <a:gd name="connsiteY39" fmla="*/ 457688 h 849793"/>
                <a:gd name="connsiteX40" fmla="*/ 452673 w 1062273"/>
                <a:gd name="connsiteY40" fmla="*/ 436564 h 849793"/>
                <a:gd name="connsiteX41" fmla="*/ 470780 w 1062273"/>
                <a:gd name="connsiteY41" fmla="*/ 379225 h 849793"/>
                <a:gd name="connsiteX42" fmla="*/ 485869 w 1062273"/>
                <a:gd name="connsiteY42" fmla="*/ 346029 h 849793"/>
                <a:gd name="connsiteX43" fmla="*/ 497940 w 1062273"/>
                <a:gd name="connsiteY43" fmla="*/ 285672 h 849793"/>
                <a:gd name="connsiteX44" fmla="*/ 500958 w 1062273"/>
                <a:gd name="connsiteY44" fmla="*/ 231352 h 849793"/>
                <a:gd name="connsiteX45" fmla="*/ 506994 w 1062273"/>
                <a:gd name="connsiteY45" fmla="*/ 198156 h 849793"/>
                <a:gd name="connsiteX46" fmla="*/ 513029 w 1062273"/>
                <a:gd name="connsiteY46" fmla="*/ 183067 h 849793"/>
                <a:gd name="connsiteX47" fmla="*/ 513029 w 1062273"/>
                <a:gd name="connsiteY47" fmla="*/ 515027 h 849793"/>
                <a:gd name="connsiteX48" fmla="*/ 525101 w 1062273"/>
                <a:gd name="connsiteY48" fmla="*/ 563312 h 849793"/>
                <a:gd name="connsiteX49" fmla="*/ 531136 w 1062273"/>
                <a:gd name="connsiteY49" fmla="*/ 581419 h 849793"/>
                <a:gd name="connsiteX50" fmla="*/ 534154 w 1062273"/>
                <a:gd name="connsiteY50" fmla="*/ 593490 h 849793"/>
                <a:gd name="connsiteX51" fmla="*/ 543208 w 1062273"/>
                <a:gd name="connsiteY51" fmla="*/ 614615 h 849793"/>
                <a:gd name="connsiteX52" fmla="*/ 558297 w 1062273"/>
                <a:gd name="connsiteY52" fmla="*/ 668936 h 849793"/>
                <a:gd name="connsiteX53" fmla="*/ 555279 w 1062273"/>
                <a:gd name="connsiteY53" fmla="*/ 560294 h 849793"/>
                <a:gd name="connsiteX54" fmla="*/ 552261 w 1062273"/>
                <a:gd name="connsiteY54" fmla="*/ 466742 h 849793"/>
                <a:gd name="connsiteX55" fmla="*/ 549243 w 1062273"/>
                <a:gd name="connsiteY55" fmla="*/ 406385 h 849793"/>
                <a:gd name="connsiteX56" fmla="*/ 543208 w 1062273"/>
                <a:gd name="connsiteY56" fmla="*/ 394314 h 849793"/>
                <a:gd name="connsiteX57" fmla="*/ 540190 w 1062273"/>
                <a:gd name="connsiteY57" fmla="*/ 385261 h 849793"/>
                <a:gd name="connsiteX58" fmla="*/ 540190 w 1062273"/>
                <a:gd name="connsiteY58" fmla="*/ 430528 h 849793"/>
                <a:gd name="connsiteX59" fmla="*/ 555279 w 1062273"/>
                <a:gd name="connsiteY59" fmla="*/ 433546 h 849793"/>
                <a:gd name="connsiteX60" fmla="*/ 573386 w 1062273"/>
                <a:gd name="connsiteY60" fmla="*/ 430528 h 849793"/>
                <a:gd name="connsiteX61" fmla="*/ 582439 w 1062273"/>
                <a:gd name="connsiteY61" fmla="*/ 409403 h 849793"/>
                <a:gd name="connsiteX62" fmla="*/ 573386 w 1062273"/>
                <a:gd name="connsiteY62" fmla="*/ 400350 h 849793"/>
                <a:gd name="connsiteX63" fmla="*/ 579421 w 1062273"/>
                <a:gd name="connsiteY63" fmla="*/ 391296 h 849793"/>
                <a:gd name="connsiteX64" fmla="*/ 627707 w 1062273"/>
                <a:gd name="connsiteY64" fmla="*/ 382243 h 849793"/>
                <a:gd name="connsiteX65" fmla="*/ 666938 w 1062273"/>
                <a:gd name="connsiteY65" fmla="*/ 364136 h 849793"/>
                <a:gd name="connsiteX66" fmla="*/ 854043 w 1062273"/>
                <a:gd name="connsiteY66" fmla="*/ 279637 h 849793"/>
                <a:gd name="connsiteX67" fmla="*/ 941560 w 1062273"/>
                <a:gd name="connsiteY67" fmla="*/ 228334 h 849793"/>
                <a:gd name="connsiteX68" fmla="*/ 977774 w 1062273"/>
                <a:gd name="connsiteY68" fmla="*/ 207209 h 849793"/>
                <a:gd name="connsiteX69" fmla="*/ 1029077 w 1062273"/>
                <a:gd name="connsiteY69" fmla="*/ 180049 h 849793"/>
                <a:gd name="connsiteX70" fmla="*/ 1062273 w 1062273"/>
                <a:gd name="connsiteY70" fmla="*/ 146853 h 849793"/>
                <a:gd name="connsiteX71" fmla="*/ 1059255 w 1062273"/>
                <a:gd name="connsiteY71" fmla="*/ 137799 h 849793"/>
                <a:gd name="connsiteX72" fmla="*/ 1038130 w 1062273"/>
                <a:gd name="connsiteY72" fmla="*/ 143835 h 849793"/>
                <a:gd name="connsiteX73" fmla="*/ 1026059 w 1062273"/>
                <a:gd name="connsiteY73" fmla="*/ 158924 h 849793"/>
                <a:gd name="connsiteX74" fmla="*/ 1001916 w 1062273"/>
                <a:gd name="connsiteY74" fmla="*/ 186084 h 849793"/>
                <a:gd name="connsiteX75" fmla="*/ 935524 w 1062273"/>
                <a:gd name="connsiteY75" fmla="*/ 306797 h 849793"/>
                <a:gd name="connsiteX76" fmla="*/ 896293 w 1062273"/>
                <a:gd name="connsiteY76" fmla="*/ 373189 h 849793"/>
                <a:gd name="connsiteX77" fmla="*/ 844990 w 1062273"/>
                <a:gd name="connsiteY77" fmla="*/ 496920 h 849793"/>
                <a:gd name="connsiteX78" fmla="*/ 820847 w 1062273"/>
                <a:gd name="connsiteY78" fmla="*/ 545205 h 849793"/>
                <a:gd name="connsiteX79" fmla="*/ 820847 w 1062273"/>
                <a:gd name="connsiteY79" fmla="*/ 650829 h 849793"/>
                <a:gd name="connsiteX80" fmla="*/ 826883 w 1062273"/>
                <a:gd name="connsiteY80" fmla="*/ 662900 h 849793"/>
                <a:gd name="connsiteX81" fmla="*/ 817829 w 1062273"/>
                <a:gd name="connsiteY81" fmla="*/ 668936 h 849793"/>
                <a:gd name="connsiteX82" fmla="*/ 751437 w 1062273"/>
                <a:gd name="connsiteY82" fmla="*/ 674971 h 849793"/>
                <a:gd name="connsiteX83" fmla="*/ 703152 w 1062273"/>
                <a:gd name="connsiteY83" fmla="*/ 687043 h 849793"/>
                <a:gd name="connsiteX84" fmla="*/ 467762 w 1062273"/>
                <a:gd name="connsiteY84" fmla="*/ 705150 h 849793"/>
                <a:gd name="connsiteX85" fmla="*/ 380245 w 1062273"/>
                <a:gd name="connsiteY85" fmla="*/ 732310 h 849793"/>
                <a:gd name="connsiteX86" fmla="*/ 347049 w 1062273"/>
                <a:gd name="connsiteY86" fmla="*/ 741364 h 849793"/>
                <a:gd name="connsiteX87" fmla="*/ 331960 w 1062273"/>
                <a:gd name="connsiteY87" fmla="*/ 747399 h 849793"/>
                <a:gd name="connsiteX88" fmla="*/ 368174 w 1062273"/>
                <a:gd name="connsiteY88" fmla="*/ 741364 h 849793"/>
                <a:gd name="connsiteX0" fmla="*/ 0 w 1062273"/>
                <a:gd name="connsiteY0" fmla="*/ 527098 h 849793"/>
                <a:gd name="connsiteX1" fmla="*/ 138819 w 1062273"/>
                <a:gd name="connsiteY1" fmla="*/ 385261 h 849793"/>
                <a:gd name="connsiteX2" fmla="*/ 162962 w 1062273"/>
                <a:gd name="connsiteY2" fmla="*/ 336975 h 849793"/>
                <a:gd name="connsiteX3" fmla="*/ 178051 w 1062273"/>
                <a:gd name="connsiteY3" fmla="*/ 306797 h 849793"/>
                <a:gd name="connsiteX4" fmla="*/ 146972 w 1062273"/>
                <a:gd name="connsiteY4" fmla="*/ 35121 h 849793"/>
                <a:gd name="connsiteX5" fmla="*/ 193140 w 1062273"/>
                <a:gd name="connsiteY5" fmla="*/ 324904 h 849793"/>
                <a:gd name="connsiteX6" fmla="*/ 199176 w 1062273"/>
                <a:gd name="connsiteY6" fmla="*/ 367154 h 849793"/>
                <a:gd name="connsiteX7" fmla="*/ 202194 w 1062273"/>
                <a:gd name="connsiteY7" fmla="*/ 424492 h 849793"/>
                <a:gd name="connsiteX8" fmla="*/ 205212 w 1062273"/>
                <a:gd name="connsiteY8" fmla="*/ 454670 h 849793"/>
                <a:gd name="connsiteX9" fmla="*/ 208229 w 1062273"/>
                <a:gd name="connsiteY9" fmla="*/ 548223 h 849793"/>
                <a:gd name="connsiteX10" fmla="*/ 78268 w 1062273"/>
                <a:gd name="connsiteY10" fmla="*/ 849786 h 849793"/>
                <a:gd name="connsiteX11" fmla="*/ 184087 w 1062273"/>
                <a:gd name="connsiteY11" fmla="*/ 557276 h 849793"/>
                <a:gd name="connsiteX12" fmla="*/ 193140 w 1062273"/>
                <a:gd name="connsiteY12" fmla="*/ 518045 h 849793"/>
                <a:gd name="connsiteX13" fmla="*/ 199176 w 1062273"/>
                <a:gd name="connsiteY13" fmla="*/ 496920 h 849793"/>
                <a:gd name="connsiteX14" fmla="*/ 205212 w 1062273"/>
                <a:gd name="connsiteY14" fmla="*/ 487867 h 849793"/>
                <a:gd name="connsiteX15" fmla="*/ 214265 w 1062273"/>
                <a:gd name="connsiteY15" fmla="*/ 493902 h 849793"/>
                <a:gd name="connsiteX16" fmla="*/ 226336 w 1062273"/>
                <a:gd name="connsiteY16" fmla="*/ 524080 h 849793"/>
                <a:gd name="connsiteX17" fmla="*/ 232372 w 1062273"/>
                <a:gd name="connsiteY17" fmla="*/ 536152 h 849793"/>
                <a:gd name="connsiteX18" fmla="*/ 241425 w 1062273"/>
                <a:gd name="connsiteY18" fmla="*/ 560294 h 849793"/>
                <a:gd name="connsiteX19" fmla="*/ 250479 w 1062273"/>
                <a:gd name="connsiteY19" fmla="*/ 581419 h 849793"/>
                <a:gd name="connsiteX20" fmla="*/ 262550 w 1062273"/>
                <a:gd name="connsiteY20" fmla="*/ 587455 h 849793"/>
                <a:gd name="connsiteX21" fmla="*/ 289711 w 1062273"/>
                <a:gd name="connsiteY21" fmla="*/ 539169 h 849793"/>
                <a:gd name="connsiteX22" fmla="*/ 295746 w 1062273"/>
                <a:gd name="connsiteY22" fmla="*/ 530116 h 849793"/>
                <a:gd name="connsiteX23" fmla="*/ 298764 w 1062273"/>
                <a:gd name="connsiteY23" fmla="*/ 512009 h 849793"/>
                <a:gd name="connsiteX24" fmla="*/ 292728 w 1062273"/>
                <a:gd name="connsiteY24" fmla="*/ 499938 h 849793"/>
                <a:gd name="connsiteX25" fmla="*/ 301782 w 1062273"/>
                <a:gd name="connsiteY25" fmla="*/ 530116 h 849793"/>
                <a:gd name="connsiteX26" fmla="*/ 310835 w 1062273"/>
                <a:gd name="connsiteY26" fmla="*/ 539169 h 849793"/>
                <a:gd name="connsiteX27" fmla="*/ 319889 w 1062273"/>
                <a:gd name="connsiteY27" fmla="*/ 536152 h 849793"/>
                <a:gd name="connsiteX28" fmla="*/ 331960 w 1062273"/>
                <a:gd name="connsiteY28" fmla="*/ 515027 h 849793"/>
                <a:gd name="connsiteX29" fmla="*/ 344031 w 1062273"/>
                <a:gd name="connsiteY29" fmla="*/ 487867 h 849793"/>
                <a:gd name="connsiteX30" fmla="*/ 359120 w 1062273"/>
                <a:gd name="connsiteY30" fmla="*/ 460706 h 849793"/>
                <a:gd name="connsiteX31" fmla="*/ 365156 w 1062273"/>
                <a:gd name="connsiteY31" fmla="*/ 493902 h 849793"/>
                <a:gd name="connsiteX32" fmla="*/ 374210 w 1062273"/>
                <a:gd name="connsiteY32" fmla="*/ 499938 h 849793"/>
                <a:gd name="connsiteX33" fmla="*/ 389299 w 1062273"/>
                <a:gd name="connsiteY33" fmla="*/ 493902 h 849793"/>
                <a:gd name="connsiteX34" fmla="*/ 398352 w 1062273"/>
                <a:gd name="connsiteY34" fmla="*/ 490884 h 849793"/>
                <a:gd name="connsiteX35" fmla="*/ 401370 w 1062273"/>
                <a:gd name="connsiteY35" fmla="*/ 478813 h 849793"/>
                <a:gd name="connsiteX36" fmla="*/ 407406 w 1062273"/>
                <a:gd name="connsiteY36" fmla="*/ 469760 h 849793"/>
                <a:gd name="connsiteX37" fmla="*/ 410423 w 1062273"/>
                <a:gd name="connsiteY37" fmla="*/ 460706 h 849793"/>
                <a:gd name="connsiteX38" fmla="*/ 425513 w 1062273"/>
                <a:gd name="connsiteY38" fmla="*/ 484849 h 849793"/>
                <a:gd name="connsiteX39" fmla="*/ 440602 w 1062273"/>
                <a:gd name="connsiteY39" fmla="*/ 457688 h 849793"/>
                <a:gd name="connsiteX40" fmla="*/ 452673 w 1062273"/>
                <a:gd name="connsiteY40" fmla="*/ 436564 h 849793"/>
                <a:gd name="connsiteX41" fmla="*/ 470780 w 1062273"/>
                <a:gd name="connsiteY41" fmla="*/ 379225 h 849793"/>
                <a:gd name="connsiteX42" fmla="*/ 485869 w 1062273"/>
                <a:gd name="connsiteY42" fmla="*/ 346029 h 849793"/>
                <a:gd name="connsiteX43" fmla="*/ 497940 w 1062273"/>
                <a:gd name="connsiteY43" fmla="*/ 285672 h 849793"/>
                <a:gd name="connsiteX44" fmla="*/ 500958 w 1062273"/>
                <a:gd name="connsiteY44" fmla="*/ 231352 h 849793"/>
                <a:gd name="connsiteX45" fmla="*/ 506994 w 1062273"/>
                <a:gd name="connsiteY45" fmla="*/ 198156 h 849793"/>
                <a:gd name="connsiteX46" fmla="*/ 513029 w 1062273"/>
                <a:gd name="connsiteY46" fmla="*/ 183067 h 849793"/>
                <a:gd name="connsiteX47" fmla="*/ 513029 w 1062273"/>
                <a:gd name="connsiteY47" fmla="*/ 515027 h 849793"/>
                <a:gd name="connsiteX48" fmla="*/ 525101 w 1062273"/>
                <a:gd name="connsiteY48" fmla="*/ 563312 h 849793"/>
                <a:gd name="connsiteX49" fmla="*/ 531136 w 1062273"/>
                <a:gd name="connsiteY49" fmla="*/ 581419 h 849793"/>
                <a:gd name="connsiteX50" fmla="*/ 534154 w 1062273"/>
                <a:gd name="connsiteY50" fmla="*/ 593490 h 849793"/>
                <a:gd name="connsiteX51" fmla="*/ 543208 w 1062273"/>
                <a:gd name="connsiteY51" fmla="*/ 614615 h 849793"/>
                <a:gd name="connsiteX52" fmla="*/ 558297 w 1062273"/>
                <a:gd name="connsiteY52" fmla="*/ 668936 h 849793"/>
                <a:gd name="connsiteX53" fmla="*/ 555279 w 1062273"/>
                <a:gd name="connsiteY53" fmla="*/ 560294 h 849793"/>
                <a:gd name="connsiteX54" fmla="*/ 552261 w 1062273"/>
                <a:gd name="connsiteY54" fmla="*/ 466742 h 849793"/>
                <a:gd name="connsiteX55" fmla="*/ 549243 w 1062273"/>
                <a:gd name="connsiteY55" fmla="*/ 406385 h 849793"/>
                <a:gd name="connsiteX56" fmla="*/ 543208 w 1062273"/>
                <a:gd name="connsiteY56" fmla="*/ 394314 h 849793"/>
                <a:gd name="connsiteX57" fmla="*/ 540190 w 1062273"/>
                <a:gd name="connsiteY57" fmla="*/ 385261 h 849793"/>
                <a:gd name="connsiteX58" fmla="*/ 540190 w 1062273"/>
                <a:gd name="connsiteY58" fmla="*/ 430528 h 849793"/>
                <a:gd name="connsiteX59" fmla="*/ 555279 w 1062273"/>
                <a:gd name="connsiteY59" fmla="*/ 433546 h 849793"/>
                <a:gd name="connsiteX60" fmla="*/ 573386 w 1062273"/>
                <a:gd name="connsiteY60" fmla="*/ 430528 h 849793"/>
                <a:gd name="connsiteX61" fmla="*/ 582439 w 1062273"/>
                <a:gd name="connsiteY61" fmla="*/ 409403 h 849793"/>
                <a:gd name="connsiteX62" fmla="*/ 573386 w 1062273"/>
                <a:gd name="connsiteY62" fmla="*/ 400350 h 849793"/>
                <a:gd name="connsiteX63" fmla="*/ 579421 w 1062273"/>
                <a:gd name="connsiteY63" fmla="*/ 391296 h 849793"/>
                <a:gd name="connsiteX64" fmla="*/ 627707 w 1062273"/>
                <a:gd name="connsiteY64" fmla="*/ 382243 h 849793"/>
                <a:gd name="connsiteX65" fmla="*/ 666938 w 1062273"/>
                <a:gd name="connsiteY65" fmla="*/ 364136 h 849793"/>
                <a:gd name="connsiteX66" fmla="*/ 854043 w 1062273"/>
                <a:gd name="connsiteY66" fmla="*/ 279637 h 849793"/>
                <a:gd name="connsiteX67" fmla="*/ 941560 w 1062273"/>
                <a:gd name="connsiteY67" fmla="*/ 228334 h 849793"/>
                <a:gd name="connsiteX68" fmla="*/ 977774 w 1062273"/>
                <a:gd name="connsiteY68" fmla="*/ 207209 h 849793"/>
                <a:gd name="connsiteX69" fmla="*/ 1029077 w 1062273"/>
                <a:gd name="connsiteY69" fmla="*/ 180049 h 849793"/>
                <a:gd name="connsiteX70" fmla="*/ 1062273 w 1062273"/>
                <a:gd name="connsiteY70" fmla="*/ 146853 h 849793"/>
                <a:gd name="connsiteX71" fmla="*/ 1059255 w 1062273"/>
                <a:gd name="connsiteY71" fmla="*/ 137799 h 849793"/>
                <a:gd name="connsiteX72" fmla="*/ 1038130 w 1062273"/>
                <a:gd name="connsiteY72" fmla="*/ 143835 h 849793"/>
                <a:gd name="connsiteX73" fmla="*/ 1026059 w 1062273"/>
                <a:gd name="connsiteY73" fmla="*/ 158924 h 849793"/>
                <a:gd name="connsiteX74" fmla="*/ 1001916 w 1062273"/>
                <a:gd name="connsiteY74" fmla="*/ 186084 h 849793"/>
                <a:gd name="connsiteX75" fmla="*/ 935524 w 1062273"/>
                <a:gd name="connsiteY75" fmla="*/ 306797 h 849793"/>
                <a:gd name="connsiteX76" fmla="*/ 896293 w 1062273"/>
                <a:gd name="connsiteY76" fmla="*/ 373189 h 849793"/>
                <a:gd name="connsiteX77" fmla="*/ 844990 w 1062273"/>
                <a:gd name="connsiteY77" fmla="*/ 496920 h 849793"/>
                <a:gd name="connsiteX78" fmla="*/ 820847 w 1062273"/>
                <a:gd name="connsiteY78" fmla="*/ 545205 h 849793"/>
                <a:gd name="connsiteX79" fmla="*/ 820847 w 1062273"/>
                <a:gd name="connsiteY79" fmla="*/ 650829 h 849793"/>
                <a:gd name="connsiteX80" fmla="*/ 826883 w 1062273"/>
                <a:gd name="connsiteY80" fmla="*/ 662900 h 849793"/>
                <a:gd name="connsiteX81" fmla="*/ 817829 w 1062273"/>
                <a:gd name="connsiteY81" fmla="*/ 668936 h 849793"/>
                <a:gd name="connsiteX82" fmla="*/ 751437 w 1062273"/>
                <a:gd name="connsiteY82" fmla="*/ 674971 h 849793"/>
                <a:gd name="connsiteX83" fmla="*/ 703152 w 1062273"/>
                <a:gd name="connsiteY83" fmla="*/ 687043 h 849793"/>
                <a:gd name="connsiteX84" fmla="*/ 467762 w 1062273"/>
                <a:gd name="connsiteY84" fmla="*/ 705150 h 849793"/>
                <a:gd name="connsiteX85" fmla="*/ 380245 w 1062273"/>
                <a:gd name="connsiteY85" fmla="*/ 732310 h 849793"/>
                <a:gd name="connsiteX86" fmla="*/ 347049 w 1062273"/>
                <a:gd name="connsiteY86" fmla="*/ 741364 h 849793"/>
                <a:gd name="connsiteX87" fmla="*/ 331960 w 1062273"/>
                <a:gd name="connsiteY87" fmla="*/ 747399 h 849793"/>
                <a:gd name="connsiteX88" fmla="*/ 368174 w 1062273"/>
                <a:gd name="connsiteY88" fmla="*/ 741364 h 849793"/>
                <a:gd name="connsiteX0" fmla="*/ 0 w 1062273"/>
                <a:gd name="connsiteY0" fmla="*/ 527098 h 849793"/>
                <a:gd name="connsiteX1" fmla="*/ 138819 w 1062273"/>
                <a:gd name="connsiteY1" fmla="*/ 385261 h 849793"/>
                <a:gd name="connsiteX2" fmla="*/ 162962 w 1062273"/>
                <a:gd name="connsiteY2" fmla="*/ 336975 h 849793"/>
                <a:gd name="connsiteX3" fmla="*/ 178051 w 1062273"/>
                <a:gd name="connsiteY3" fmla="*/ 306797 h 849793"/>
                <a:gd name="connsiteX4" fmla="*/ 146972 w 1062273"/>
                <a:gd name="connsiteY4" fmla="*/ 35121 h 849793"/>
                <a:gd name="connsiteX5" fmla="*/ 193140 w 1062273"/>
                <a:gd name="connsiteY5" fmla="*/ 324904 h 849793"/>
                <a:gd name="connsiteX6" fmla="*/ 199176 w 1062273"/>
                <a:gd name="connsiteY6" fmla="*/ 367154 h 849793"/>
                <a:gd name="connsiteX7" fmla="*/ 202194 w 1062273"/>
                <a:gd name="connsiteY7" fmla="*/ 424492 h 849793"/>
                <a:gd name="connsiteX8" fmla="*/ 205212 w 1062273"/>
                <a:gd name="connsiteY8" fmla="*/ 454670 h 849793"/>
                <a:gd name="connsiteX9" fmla="*/ 208229 w 1062273"/>
                <a:gd name="connsiteY9" fmla="*/ 548223 h 849793"/>
                <a:gd name="connsiteX10" fmla="*/ 78268 w 1062273"/>
                <a:gd name="connsiteY10" fmla="*/ 849786 h 849793"/>
                <a:gd name="connsiteX11" fmla="*/ 184087 w 1062273"/>
                <a:gd name="connsiteY11" fmla="*/ 557276 h 849793"/>
                <a:gd name="connsiteX12" fmla="*/ 193140 w 1062273"/>
                <a:gd name="connsiteY12" fmla="*/ 518045 h 849793"/>
                <a:gd name="connsiteX13" fmla="*/ 199176 w 1062273"/>
                <a:gd name="connsiteY13" fmla="*/ 496920 h 849793"/>
                <a:gd name="connsiteX14" fmla="*/ 205212 w 1062273"/>
                <a:gd name="connsiteY14" fmla="*/ 487867 h 849793"/>
                <a:gd name="connsiteX15" fmla="*/ 214265 w 1062273"/>
                <a:gd name="connsiteY15" fmla="*/ 493902 h 849793"/>
                <a:gd name="connsiteX16" fmla="*/ 226336 w 1062273"/>
                <a:gd name="connsiteY16" fmla="*/ 524080 h 849793"/>
                <a:gd name="connsiteX17" fmla="*/ 232372 w 1062273"/>
                <a:gd name="connsiteY17" fmla="*/ 536152 h 849793"/>
                <a:gd name="connsiteX18" fmla="*/ 241425 w 1062273"/>
                <a:gd name="connsiteY18" fmla="*/ 560294 h 849793"/>
                <a:gd name="connsiteX19" fmla="*/ 250479 w 1062273"/>
                <a:gd name="connsiteY19" fmla="*/ 581419 h 849793"/>
                <a:gd name="connsiteX20" fmla="*/ 262550 w 1062273"/>
                <a:gd name="connsiteY20" fmla="*/ 587455 h 849793"/>
                <a:gd name="connsiteX21" fmla="*/ 289711 w 1062273"/>
                <a:gd name="connsiteY21" fmla="*/ 539169 h 849793"/>
                <a:gd name="connsiteX22" fmla="*/ 295746 w 1062273"/>
                <a:gd name="connsiteY22" fmla="*/ 530116 h 849793"/>
                <a:gd name="connsiteX23" fmla="*/ 298764 w 1062273"/>
                <a:gd name="connsiteY23" fmla="*/ 512009 h 849793"/>
                <a:gd name="connsiteX24" fmla="*/ 292728 w 1062273"/>
                <a:gd name="connsiteY24" fmla="*/ 499938 h 849793"/>
                <a:gd name="connsiteX25" fmla="*/ 301782 w 1062273"/>
                <a:gd name="connsiteY25" fmla="*/ 530116 h 849793"/>
                <a:gd name="connsiteX26" fmla="*/ 310835 w 1062273"/>
                <a:gd name="connsiteY26" fmla="*/ 539169 h 849793"/>
                <a:gd name="connsiteX27" fmla="*/ 319889 w 1062273"/>
                <a:gd name="connsiteY27" fmla="*/ 536152 h 849793"/>
                <a:gd name="connsiteX28" fmla="*/ 331960 w 1062273"/>
                <a:gd name="connsiteY28" fmla="*/ 515027 h 849793"/>
                <a:gd name="connsiteX29" fmla="*/ 344031 w 1062273"/>
                <a:gd name="connsiteY29" fmla="*/ 487867 h 849793"/>
                <a:gd name="connsiteX30" fmla="*/ 359120 w 1062273"/>
                <a:gd name="connsiteY30" fmla="*/ 460706 h 849793"/>
                <a:gd name="connsiteX31" fmla="*/ 365156 w 1062273"/>
                <a:gd name="connsiteY31" fmla="*/ 493902 h 849793"/>
                <a:gd name="connsiteX32" fmla="*/ 374210 w 1062273"/>
                <a:gd name="connsiteY32" fmla="*/ 499938 h 849793"/>
                <a:gd name="connsiteX33" fmla="*/ 389299 w 1062273"/>
                <a:gd name="connsiteY33" fmla="*/ 493902 h 849793"/>
                <a:gd name="connsiteX34" fmla="*/ 398352 w 1062273"/>
                <a:gd name="connsiteY34" fmla="*/ 490884 h 849793"/>
                <a:gd name="connsiteX35" fmla="*/ 401370 w 1062273"/>
                <a:gd name="connsiteY35" fmla="*/ 478813 h 849793"/>
                <a:gd name="connsiteX36" fmla="*/ 407406 w 1062273"/>
                <a:gd name="connsiteY36" fmla="*/ 469760 h 849793"/>
                <a:gd name="connsiteX37" fmla="*/ 410423 w 1062273"/>
                <a:gd name="connsiteY37" fmla="*/ 460706 h 849793"/>
                <a:gd name="connsiteX38" fmla="*/ 425513 w 1062273"/>
                <a:gd name="connsiteY38" fmla="*/ 484849 h 849793"/>
                <a:gd name="connsiteX39" fmla="*/ 440602 w 1062273"/>
                <a:gd name="connsiteY39" fmla="*/ 457688 h 849793"/>
                <a:gd name="connsiteX40" fmla="*/ 452673 w 1062273"/>
                <a:gd name="connsiteY40" fmla="*/ 436564 h 849793"/>
                <a:gd name="connsiteX41" fmla="*/ 470780 w 1062273"/>
                <a:gd name="connsiteY41" fmla="*/ 379225 h 849793"/>
                <a:gd name="connsiteX42" fmla="*/ 485869 w 1062273"/>
                <a:gd name="connsiteY42" fmla="*/ 346029 h 849793"/>
                <a:gd name="connsiteX43" fmla="*/ 497940 w 1062273"/>
                <a:gd name="connsiteY43" fmla="*/ 285672 h 849793"/>
                <a:gd name="connsiteX44" fmla="*/ 500958 w 1062273"/>
                <a:gd name="connsiteY44" fmla="*/ 231352 h 849793"/>
                <a:gd name="connsiteX45" fmla="*/ 506994 w 1062273"/>
                <a:gd name="connsiteY45" fmla="*/ 198156 h 849793"/>
                <a:gd name="connsiteX46" fmla="*/ 513029 w 1062273"/>
                <a:gd name="connsiteY46" fmla="*/ 183067 h 849793"/>
                <a:gd name="connsiteX47" fmla="*/ 513029 w 1062273"/>
                <a:gd name="connsiteY47" fmla="*/ 515027 h 849793"/>
                <a:gd name="connsiteX48" fmla="*/ 525101 w 1062273"/>
                <a:gd name="connsiteY48" fmla="*/ 563312 h 849793"/>
                <a:gd name="connsiteX49" fmla="*/ 531136 w 1062273"/>
                <a:gd name="connsiteY49" fmla="*/ 581419 h 849793"/>
                <a:gd name="connsiteX50" fmla="*/ 534154 w 1062273"/>
                <a:gd name="connsiteY50" fmla="*/ 593490 h 849793"/>
                <a:gd name="connsiteX51" fmla="*/ 543208 w 1062273"/>
                <a:gd name="connsiteY51" fmla="*/ 614615 h 849793"/>
                <a:gd name="connsiteX52" fmla="*/ 558297 w 1062273"/>
                <a:gd name="connsiteY52" fmla="*/ 668936 h 849793"/>
                <a:gd name="connsiteX53" fmla="*/ 555279 w 1062273"/>
                <a:gd name="connsiteY53" fmla="*/ 560294 h 849793"/>
                <a:gd name="connsiteX54" fmla="*/ 552261 w 1062273"/>
                <a:gd name="connsiteY54" fmla="*/ 466742 h 849793"/>
                <a:gd name="connsiteX55" fmla="*/ 549243 w 1062273"/>
                <a:gd name="connsiteY55" fmla="*/ 406385 h 849793"/>
                <a:gd name="connsiteX56" fmla="*/ 543208 w 1062273"/>
                <a:gd name="connsiteY56" fmla="*/ 394314 h 849793"/>
                <a:gd name="connsiteX57" fmla="*/ 540190 w 1062273"/>
                <a:gd name="connsiteY57" fmla="*/ 385261 h 849793"/>
                <a:gd name="connsiteX58" fmla="*/ 540190 w 1062273"/>
                <a:gd name="connsiteY58" fmla="*/ 430528 h 849793"/>
                <a:gd name="connsiteX59" fmla="*/ 555279 w 1062273"/>
                <a:gd name="connsiteY59" fmla="*/ 433546 h 849793"/>
                <a:gd name="connsiteX60" fmla="*/ 573386 w 1062273"/>
                <a:gd name="connsiteY60" fmla="*/ 430528 h 849793"/>
                <a:gd name="connsiteX61" fmla="*/ 582439 w 1062273"/>
                <a:gd name="connsiteY61" fmla="*/ 409403 h 849793"/>
                <a:gd name="connsiteX62" fmla="*/ 573386 w 1062273"/>
                <a:gd name="connsiteY62" fmla="*/ 400350 h 849793"/>
                <a:gd name="connsiteX63" fmla="*/ 579421 w 1062273"/>
                <a:gd name="connsiteY63" fmla="*/ 391296 h 849793"/>
                <a:gd name="connsiteX64" fmla="*/ 627707 w 1062273"/>
                <a:gd name="connsiteY64" fmla="*/ 382243 h 849793"/>
                <a:gd name="connsiteX65" fmla="*/ 666938 w 1062273"/>
                <a:gd name="connsiteY65" fmla="*/ 364136 h 849793"/>
                <a:gd name="connsiteX66" fmla="*/ 854043 w 1062273"/>
                <a:gd name="connsiteY66" fmla="*/ 279637 h 849793"/>
                <a:gd name="connsiteX67" fmla="*/ 941560 w 1062273"/>
                <a:gd name="connsiteY67" fmla="*/ 228334 h 849793"/>
                <a:gd name="connsiteX68" fmla="*/ 977774 w 1062273"/>
                <a:gd name="connsiteY68" fmla="*/ 207209 h 849793"/>
                <a:gd name="connsiteX69" fmla="*/ 1029077 w 1062273"/>
                <a:gd name="connsiteY69" fmla="*/ 180049 h 849793"/>
                <a:gd name="connsiteX70" fmla="*/ 1062273 w 1062273"/>
                <a:gd name="connsiteY70" fmla="*/ 146853 h 849793"/>
                <a:gd name="connsiteX71" fmla="*/ 1059255 w 1062273"/>
                <a:gd name="connsiteY71" fmla="*/ 137799 h 849793"/>
                <a:gd name="connsiteX72" fmla="*/ 1038130 w 1062273"/>
                <a:gd name="connsiteY72" fmla="*/ 143835 h 849793"/>
                <a:gd name="connsiteX73" fmla="*/ 1026059 w 1062273"/>
                <a:gd name="connsiteY73" fmla="*/ 158924 h 849793"/>
                <a:gd name="connsiteX74" fmla="*/ 1001916 w 1062273"/>
                <a:gd name="connsiteY74" fmla="*/ 186084 h 849793"/>
                <a:gd name="connsiteX75" fmla="*/ 935524 w 1062273"/>
                <a:gd name="connsiteY75" fmla="*/ 306797 h 849793"/>
                <a:gd name="connsiteX76" fmla="*/ 896293 w 1062273"/>
                <a:gd name="connsiteY76" fmla="*/ 373189 h 849793"/>
                <a:gd name="connsiteX77" fmla="*/ 844990 w 1062273"/>
                <a:gd name="connsiteY77" fmla="*/ 496920 h 849793"/>
                <a:gd name="connsiteX78" fmla="*/ 820847 w 1062273"/>
                <a:gd name="connsiteY78" fmla="*/ 545205 h 849793"/>
                <a:gd name="connsiteX79" fmla="*/ 820847 w 1062273"/>
                <a:gd name="connsiteY79" fmla="*/ 650829 h 849793"/>
                <a:gd name="connsiteX80" fmla="*/ 826883 w 1062273"/>
                <a:gd name="connsiteY80" fmla="*/ 662900 h 849793"/>
                <a:gd name="connsiteX81" fmla="*/ 817829 w 1062273"/>
                <a:gd name="connsiteY81" fmla="*/ 668936 h 849793"/>
                <a:gd name="connsiteX82" fmla="*/ 751437 w 1062273"/>
                <a:gd name="connsiteY82" fmla="*/ 674971 h 849793"/>
                <a:gd name="connsiteX83" fmla="*/ 703152 w 1062273"/>
                <a:gd name="connsiteY83" fmla="*/ 687043 h 849793"/>
                <a:gd name="connsiteX84" fmla="*/ 467762 w 1062273"/>
                <a:gd name="connsiteY84" fmla="*/ 705150 h 849793"/>
                <a:gd name="connsiteX85" fmla="*/ 380245 w 1062273"/>
                <a:gd name="connsiteY85" fmla="*/ 732310 h 849793"/>
                <a:gd name="connsiteX86" fmla="*/ 347049 w 1062273"/>
                <a:gd name="connsiteY86" fmla="*/ 741364 h 849793"/>
                <a:gd name="connsiteX87" fmla="*/ 331960 w 1062273"/>
                <a:gd name="connsiteY87" fmla="*/ 747399 h 849793"/>
                <a:gd name="connsiteX88" fmla="*/ 368174 w 1062273"/>
                <a:gd name="connsiteY88" fmla="*/ 741364 h 849793"/>
                <a:gd name="connsiteX0" fmla="*/ 12752 w 1075025"/>
                <a:gd name="connsiteY0" fmla="*/ 527098 h 881747"/>
                <a:gd name="connsiteX1" fmla="*/ 151571 w 1075025"/>
                <a:gd name="connsiteY1" fmla="*/ 385261 h 881747"/>
                <a:gd name="connsiteX2" fmla="*/ 175714 w 1075025"/>
                <a:gd name="connsiteY2" fmla="*/ 336975 h 881747"/>
                <a:gd name="connsiteX3" fmla="*/ 190803 w 1075025"/>
                <a:gd name="connsiteY3" fmla="*/ 306797 h 881747"/>
                <a:gd name="connsiteX4" fmla="*/ 159724 w 1075025"/>
                <a:gd name="connsiteY4" fmla="*/ 35121 h 881747"/>
                <a:gd name="connsiteX5" fmla="*/ 205892 w 1075025"/>
                <a:gd name="connsiteY5" fmla="*/ 324904 h 881747"/>
                <a:gd name="connsiteX6" fmla="*/ 211928 w 1075025"/>
                <a:gd name="connsiteY6" fmla="*/ 367154 h 881747"/>
                <a:gd name="connsiteX7" fmla="*/ 214946 w 1075025"/>
                <a:gd name="connsiteY7" fmla="*/ 424492 h 881747"/>
                <a:gd name="connsiteX8" fmla="*/ 217964 w 1075025"/>
                <a:gd name="connsiteY8" fmla="*/ 454670 h 881747"/>
                <a:gd name="connsiteX9" fmla="*/ 220981 w 1075025"/>
                <a:gd name="connsiteY9" fmla="*/ 548223 h 881747"/>
                <a:gd name="connsiteX10" fmla="*/ 71 w 1075025"/>
                <a:gd name="connsiteY10" fmla="*/ 881741 h 881747"/>
                <a:gd name="connsiteX11" fmla="*/ 196839 w 1075025"/>
                <a:gd name="connsiteY11" fmla="*/ 557276 h 881747"/>
                <a:gd name="connsiteX12" fmla="*/ 205892 w 1075025"/>
                <a:gd name="connsiteY12" fmla="*/ 518045 h 881747"/>
                <a:gd name="connsiteX13" fmla="*/ 211928 w 1075025"/>
                <a:gd name="connsiteY13" fmla="*/ 496920 h 881747"/>
                <a:gd name="connsiteX14" fmla="*/ 217964 w 1075025"/>
                <a:gd name="connsiteY14" fmla="*/ 487867 h 881747"/>
                <a:gd name="connsiteX15" fmla="*/ 227017 w 1075025"/>
                <a:gd name="connsiteY15" fmla="*/ 493902 h 881747"/>
                <a:gd name="connsiteX16" fmla="*/ 239088 w 1075025"/>
                <a:gd name="connsiteY16" fmla="*/ 524080 h 881747"/>
                <a:gd name="connsiteX17" fmla="*/ 245124 w 1075025"/>
                <a:gd name="connsiteY17" fmla="*/ 536152 h 881747"/>
                <a:gd name="connsiteX18" fmla="*/ 254177 w 1075025"/>
                <a:gd name="connsiteY18" fmla="*/ 560294 h 881747"/>
                <a:gd name="connsiteX19" fmla="*/ 263231 w 1075025"/>
                <a:gd name="connsiteY19" fmla="*/ 581419 h 881747"/>
                <a:gd name="connsiteX20" fmla="*/ 275302 w 1075025"/>
                <a:gd name="connsiteY20" fmla="*/ 587455 h 881747"/>
                <a:gd name="connsiteX21" fmla="*/ 302463 w 1075025"/>
                <a:gd name="connsiteY21" fmla="*/ 539169 h 881747"/>
                <a:gd name="connsiteX22" fmla="*/ 308498 w 1075025"/>
                <a:gd name="connsiteY22" fmla="*/ 530116 h 881747"/>
                <a:gd name="connsiteX23" fmla="*/ 311516 w 1075025"/>
                <a:gd name="connsiteY23" fmla="*/ 512009 h 881747"/>
                <a:gd name="connsiteX24" fmla="*/ 305480 w 1075025"/>
                <a:gd name="connsiteY24" fmla="*/ 499938 h 881747"/>
                <a:gd name="connsiteX25" fmla="*/ 314534 w 1075025"/>
                <a:gd name="connsiteY25" fmla="*/ 530116 h 881747"/>
                <a:gd name="connsiteX26" fmla="*/ 323587 w 1075025"/>
                <a:gd name="connsiteY26" fmla="*/ 539169 h 881747"/>
                <a:gd name="connsiteX27" fmla="*/ 332641 w 1075025"/>
                <a:gd name="connsiteY27" fmla="*/ 536152 h 881747"/>
                <a:gd name="connsiteX28" fmla="*/ 344712 w 1075025"/>
                <a:gd name="connsiteY28" fmla="*/ 515027 h 881747"/>
                <a:gd name="connsiteX29" fmla="*/ 356783 w 1075025"/>
                <a:gd name="connsiteY29" fmla="*/ 487867 h 881747"/>
                <a:gd name="connsiteX30" fmla="*/ 371872 w 1075025"/>
                <a:gd name="connsiteY30" fmla="*/ 460706 h 881747"/>
                <a:gd name="connsiteX31" fmla="*/ 377908 w 1075025"/>
                <a:gd name="connsiteY31" fmla="*/ 493902 h 881747"/>
                <a:gd name="connsiteX32" fmla="*/ 386962 w 1075025"/>
                <a:gd name="connsiteY32" fmla="*/ 499938 h 881747"/>
                <a:gd name="connsiteX33" fmla="*/ 402051 w 1075025"/>
                <a:gd name="connsiteY33" fmla="*/ 493902 h 881747"/>
                <a:gd name="connsiteX34" fmla="*/ 411104 w 1075025"/>
                <a:gd name="connsiteY34" fmla="*/ 490884 h 881747"/>
                <a:gd name="connsiteX35" fmla="*/ 414122 w 1075025"/>
                <a:gd name="connsiteY35" fmla="*/ 478813 h 881747"/>
                <a:gd name="connsiteX36" fmla="*/ 420158 w 1075025"/>
                <a:gd name="connsiteY36" fmla="*/ 469760 h 881747"/>
                <a:gd name="connsiteX37" fmla="*/ 423175 w 1075025"/>
                <a:gd name="connsiteY37" fmla="*/ 460706 h 881747"/>
                <a:gd name="connsiteX38" fmla="*/ 438265 w 1075025"/>
                <a:gd name="connsiteY38" fmla="*/ 484849 h 881747"/>
                <a:gd name="connsiteX39" fmla="*/ 453354 w 1075025"/>
                <a:gd name="connsiteY39" fmla="*/ 457688 h 881747"/>
                <a:gd name="connsiteX40" fmla="*/ 465425 w 1075025"/>
                <a:gd name="connsiteY40" fmla="*/ 436564 h 881747"/>
                <a:gd name="connsiteX41" fmla="*/ 483532 w 1075025"/>
                <a:gd name="connsiteY41" fmla="*/ 379225 h 881747"/>
                <a:gd name="connsiteX42" fmla="*/ 498621 w 1075025"/>
                <a:gd name="connsiteY42" fmla="*/ 346029 h 881747"/>
                <a:gd name="connsiteX43" fmla="*/ 510692 w 1075025"/>
                <a:gd name="connsiteY43" fmla="*/ 285672 h 881747"/>
                <a:gd name="connsiteX44" fmla="*/ 513710 w 1075025"/>
                <a:gd name="connsiteY44" fmla="*/ 231352 h 881747"/>
                <a:gd name="connsiteX45" fmla="*/ 519746 w 1075025"/>
                <a:gd name="connsiteY45" fmla="*/ 198156 h 881747"/>
                <a:gd name="connsiteX46" fmla="*/ 525781 w 1075025"/>
                <a:gd name="connsiteY46" fmla="*/ 183067 h 881747"/>
                <a:gd name="connsiteX47" fmla="*/ 525781 w 1075025"/>
                <a:gd name="connsiteY47" fmla="*/ 515027 h 881747"/>
                <a:gd name="connsiteX48" fmla="*/ 537853 w 1075025"/>
                <a:gd name="connsiteY48" fmla="*/ 563312 h 881747"/>
                <a:gd name="connsiteX49" fmla="*/ 543888 w 1075025"/>
                <a:gd name="connsiteY49" fmla="*/ 581419 h 881747"/>
                <a:gd name="connsiteX50" fmla="*/ 546906 w 1075025"/>
                <a:gd name="connsiteY50" fmla="*/ 593490 h 881747"/>
                <a:gd name="connsiteX51" fmla="*/ 555960 w 1075025"/>
                <a:gd name="connsiteY51" fmla="*/ 614615 h 881747"/>
                <a:gd name="connsiteX52" fmla="*/ 571049 w 1075025"/>
                <a:gd name="connsiteY52" fmla="*/ 668936 h 881747"/>
                <a:gd name="connsiteX53" fmla="*/ 568031 w 1075025"/>
                <a:gd name="connsiteY53" fmla="*/ 560294 h 881747"/>
                <a:gd name="connsiteX54" fmla="*/ 565013 w 1075025"/>
                <a:gd name="connsiteY54" fmla="*/ 466742 h 881747"/>
                <a:gd name="connsiteX55" fmla="*/ 561995 w 1075025"/>
                <a:gd name="connsiteY55" fmla="*/ 406385 h 881747"/>
                <a:gd name="connsiteX56" fmla="*/ 555960 w 1075025"/>
                <a:gd name="connsiteY56" fmla="*/ 394314 h 881747"/>
                <a:gd name="connsiteX57" fmla="*/ 552942 w 1075025"/>
                <a:gd name="connsiteY57" fmla="*/ 385261 h 881747"/>
                <a:gd name="connsiteX58" fmla="*/ 552942 w 1075025"/>
                <a:gd name="connsiteY58" fmla="*/ 430528 h 881747"/>
                <a:gd name="connsiteX59" fmla="*/ 568031 w 1075025"/>
                <a:gd name="connsiteY59" fmla="*/ 433546 h 881747"/>
                <a:gd name="connsiteX60" fmla="*/ 586138 w 1075025"/>
                <a:gd name="connsiteY60" fmla="*/ 430528 h 881747"/>
                <a:gd name="connsiteX61" fmla="*/ 595191 w 1075025"/>
                <a:gd name="connsiteY61" fmla="*/ 409403 h 881747"/>
                <a:gd name="connsiteX62" fmla="*/ 586138 w 1075025"/>
                <a:gd name="connsiteY62" fmla="*/ 400350 h 881747"/>
                <a:gd name="connsiteX63" fmla="*/ 592173 w 1075025"/>
                <a:gd name="connsiteY63" fmla="*/ 391296 h 881747"/>
                <a:gd name="connsiteX64" fmla="*/ 640459 w 1075025"/>
                <a:gd name="connsiteY64" fmla="*/ 382243 h 881747"/>
                <a:gd name="connsiteX65" fmla="*/ 679690 w 1075025"/>
                <a:gd name="connsiteY65" fmla="*/ 364136 h 881747"/>
                <a:gd name="connsiteX66" fmla="*/ 866795 w 1075025"/>
                <a:gd name="connsiteY66" fmla="*/ 279637 h 881747"/>
                <a:gd name="connsiteX67" fmla="*/ 954312 w 1075025"/>
                <a:gd name="connsiteY67" fmla="*/ 228334 h 881747"/>
                <a:gd name="connsiteX68" fmla="*/ 990526 w 1075025"/>
                <a:gd name="connsiteY68" fmla="*/ 207209 h 881747"/>
                <a:gd name="connsiteX69" fmla="*/ 1041829 w 1075025"/>
                <a:gd name="connsiteY69" fmla="*/ 180049 h 881747"/>
                <a:gd name="connsiteX70" fmla="*/ 1075025 w 1075025"/>
                <a:gd name="connsiteY70" fmla="*/ 146853 h 881747"/>
                <a:gd name="connsiteX71" fmla="*/ 1072007 w 1075025"/>
                <a:gd name="connsiteY71" fmla="*/ 137799 h 881747"/>
                <a:gd name="connsiteX72" fmla="*/ 1050882 w 1075025"/>
                <a:gd name="connsiteY72" fmla="*/ 143835 h 881747"/>
                <a:gd name="connsiteX73" fmla="*/ 1038811 w 1075025"/>
                <a:gd name="connsiteY73" fmla="*/ 158924 h 881747"/>
                <a:gd name="connsiteX74" fmla="*/ 1014668 w 1075025"/>
                <a:gd name="connsiteY74" fmla="*/ 186084 h 881747"/>
                <a:gd name="connsiteX75" fmla="*/ 948276 w 1075025"/>
                <a:gd name="connsiteY75" fmla="*/ 306797 h 881747"/>
                <a:gd name="connsiteX76" fmla="*/ 909045 w 1075025"/>
                <a:gd name="connsiteY76" fmla="*/ 373189 h 881747"/>
                <a:gd name="connsiteX77" fmla="*/ 857742 w 1075025"/>
                <a:gd name="connsiteY77" fmla="*/ 496920 h 881747"/>
                <a:gd name="connsiteX78" fmla="*/ 833599 w 1075025"/>
                <a:gd name="connsiteY78" fmla="*/ 545205 h 881747"/>
                <a:gd name="connsiteX79" fmla="*/ 833599 w 1075025"/>
                <a:gd name="connsiteY79" fmla="*/ 650829 h 881747"/>
                <a:gd name="connsiteX80" fmla="*/ 839635 w 1075025"/>
                <a:gd name="connsiteY80" fmla="*/ 662900 h 881747"/>
                <a:gd name="connsiteX81" fmla="*/ 830581 w 1075025"/>
                <a:gd name="connsiteY81" fmla="*/ 668936 h 881747"/>
                <a:gd name="connsiteX82" fmla="*/ 764189 w 1075025"/>
                <a:gd name="connsiteY82" fmla="*/ 674971 h 881747"/>
                <a:gd name="connsiteX83" fmla="*/ 715904 w 1075025"/>
                <a:gd name="connsiteY83" fmla="*/ 687043 h 881747"/>
                <a:gd name="connsiteX84" fmla="*/ 480514 w 1075025"/>
                <a:gd name="connsiteY84" fmla="*/ 705150 h 881747"/>
                <a:gd name="connsiteX85" fmla="*/ 392997 w 1075025"/>
                <a:gd name="connsiteY85" fmla="*/ 732310 h 881747"/>
                <a:gd name="connsiteX86" fmla="*/ 359801 w 1075025"/>
                <a:gd name="connsiteY86" fmla="*/ 741364 h 881747"/>
                <a:gd name="connsiteX87" fmla="*/ 344712 w 1075025"/>
                <a:gd name="connsiteY87" fmla="*/ 747399 h 881747"/>
                <a:gd name="connsiteX88" fmla="*/ 380926 w 1075025"/>
                <a:gd name="connsiteY88" fmla="*/ 741364 h 881747"/>
                <a:gd name="connsiteX0" fmla="*/ 0 w 1062273"/>
                <a:gd name="connsiteY0" fmla="*/ 527098 h 830129"/>
                <a:gd name="connsiteX1" fmla="*/ 138819 w 1062273"/>
                <a:gd name="connsiteY1" fmla="*/ 385261 h 830129"/>
                <a:gd name="connsiteX2" fmla="*/ 162962 w 1062273"/>
                <a:gd name="connsiteY2" fmla="*/ 336975 h 830129"/>
                <a:gd name="connsiteX3" fmla="*/ 178051 w 1062273"/>
                <a:gd name="connsiteY3" fmla="*/ 306797 h 830129"/>
                <a:gd name="connsiteX4" fmla="*/ 146972 w 1062273"/>
                <a:gd name="connsiteY4" fmla="*/ 35121 h 830129"/>
                <a:gd name="connsiteX5" fmla="*/ 193140 w 1062273"/>
                <a:gd name="connsiteY5" fmla="*/ 324904 h 830129"/>
                <a:gd name="connsiteX6" fmla="*/ 199176 w 1062273"/>
                <a:gd name="connsiteY6" fmla="*/ 367154 h 830129"/>
                <a:gd name="connsiteX7" fmla="*/ 202194 w 1062273"/>
                <a:gd name="connsiteY7" fmla="*/ 424492 h 830129"/>
                <a:gd name="connsiteX8" fmla="*/ 205212 w 1062273"/>
                <a:gd name="connsiteY8" fmla="*/ 454670 h 830129"/>
                <a:gd name="connsiteX9" fmla="*/ 208229 w 1062273"/>
                <a:gd name="connsiteY9" fmla="*/ 548223 h 830129"/>
                <a:gd name="connsiteX10" fmla="*/ 56145 w 1062273"/>
                <a:gd name="connsiteY10" fmla="*/ 830122 h 830129"/>
                <a:gd name="connsiteX11" fmla="*/ 184087 w 1062273"/>
                <a:gd name="connsiteY11" fmla="*/ 557276 h 830129"/>
                <a:gd name="connsiteX12" fmla="*/ 193140 w 1062273"/>
                <a:gd name="connsiteY12" fmla="*/ 518045 h 830129"/>
                <a:gd name="connsiteX13" fmla="*/ 199176 w 1062273"/>
                <a:gd name="connsiteY13" fmla="*/ 496920 h 830129"/>
                <a:gd name="connsiteX14" fmla="*/ 205212 w 1062273"/>
                <a:gd name="connsiteY14" fmla="*/ 487867 h 830129"/>
                <a:gd name="connsiteX15" fmla="*/ 214265 w 1062273"/>
                <a:gd name="connsiteY15" fmla="*/ 493902 h 830129"/>
                <a:gd name="connsiteX16" fmla="*/ 226336 w 1062273"/>
                <a:gd name="connsiteY16" fmla="*/ 524080 h 830129"/>
                <a:gd name="connsiteX17" fmla="*/ 232372 w 1062273"/>
                <a:gd name="connsiteY17" fmla="*/ 536152 h 830129"/>
                <a:gd name="connsiteX18" fmla="*/ 241425 w 1062273"/>
                <a:gd name="connsiteY18" fmla="*/ 560294 h 830129"/>
                <a:gd name="connsiteX19" fmla="*/ 250479 w 1062273"/>
                <a:gd name="connsiteY19" fmla="*/ 581419 h 830129"/>
                <a:gd name="connsiteX20" fmla="*/ 262550 w 1062273"/>
                <a:gd name="connsiteY20" fmla="*/ 587455 h 830129"/>
                <a:gd name="connsiteX21" fmla="*/ 289711 w 1062273"/>
                <a:gd name="connsiteY21" fmla="*/ 539169 h 830129"/>
                <a:gd name="connsiteX22" fmla="*/ 295746 w 1062273"/>
                <a:gd name="connsiteY22" fmla="*/ 530116 h 830129"/>
                <a:gd name="connsiteX23" fmla="*/ 298764 w 1062273"/>
                <a:gd name="connsiteY23" fmla="*/ 512009 h 830129"/>
                <a:gd name="connsiteX24" fmla="*/ 292728 w 1062273"/>
                <a:gd name="connsiteY24" fmla="*/ 499938 h 830129"/>
                <a:gd name="connsiteX25" fmla="*/ 301782 w 1062273"/>
                <a:gd name="connsiteY25" fmla="*/ 530116 h 830129"/>
                <a:gd name="connsiteX26" fmla="*/ 310835 w 1062273"/>
                <a:gd name="connsiteY26" fmla="*/ 539169 h 830129"/>
                <a:gd name="connsiteX27" fmla="*/ 319889 w 1062273"/>
                <a:gd name="connsiteY27" fmla="*/ 536152 h 830129"/>
                <a:gd name="connsiteX28" fmla="*/ 331960 w 1062273"/>
                <a:gd name="connsiteY28" fmla="*/ 515027 h 830129"/>
                <a:gd name="connsiteX29" fmla="*/ 344031 w 1062273"/>
                <a:gd name="connsiteY29" fmla="*/ 487867 h 830129"/>
                <a:gd name="connsiteX30" fmla="*/ 359120 w 1062273"/>
                <a:gd name="connsiteY30" fmla="*/ 460706 h 830129"/>
                <a:gd name="connsiteX31" fmla="*/ 365156 w 1062273"/>
                <a:gd name="connsiteY31" fmla="*/ 493902 h 830129"/>
                <a:gd name="connsiteX32" fmla="*/ 374210 w 1062273"/>
                <a:gd name="connsiteY32" fmla="*/ 499938 h 830129"/>
                <a:gd name="connsiteX33" fmla="*/ 389299 w 1062273"/>
                <a:gd name="connsiteY33" fmla="*/ 493902 h 830129"/>
                <a:gd name="connsiteX34" fmla="*/ 398352 w 1062273"/>
                <a:gd name="connsiteY34" fmla="*/ 490884 h 830129"/>
                <a:gd name="connsiteX35" fmla="*/ 401370 w 1062273"/>
                <a:gd name="connsiteY35" fmla="*/ 478813 h 830129"/>
                <a:gd name="connsiteX36" fmla="*/ 407406 w 1062273"/>
                <a:gd name="connsiteY36" fmla="*/ 469760 h 830129"/>
                <a:gd name="connsiteX37" fmla="*/ 410423 w 1062273"/>
                <a:gd name="connsiteY37" fmla="*/ 460706 h 830129"/>
                <a:gd name="connsiteX38" fmla="*/ 425513 w 1062273"/>
                <a:gd name="connsiteY38" fmla="*/ 484849 h 830129"/>
                <a:gd name="connsiteX39" fmla="*/ 440602 w 1062273"/>
                <a:gd name="connsiteY39" fmla="*/ 457688 h 830129"/>
                <a:gd name="connsiteX40" fmla="*/ 452673 w 1062273"/>
                <a:gd name="connsiteY40" fmla="*/ 436564 h 830129"/>
                <a:gd name="connsiteX41" fmla="*/ 470780 w 1062273"/>
                <a:gd name="connsiteY41" fmla="*/ 379225 h 830129"/>
                <a:gd name="connsiteX42" fmla="*/ 485869 w 1062273"/>
                <a:gd name="connsiteY42" fmla="*/ 346029 h 830129"/>
                <a:gd name="connsiteX43" fmla="*/ 497940 w 1062273"/>
                <a:gd name="connsiteY43" fmla="*/ 285672 h 830129"/>
                <a:gd name="connsiteX44" fmla="*/ 500958 w 1062273"/>
                <a:gd name="connsiteY44" fmla="*/ 231352 h 830129"/>
                <a:gd name="connsiteX45" fmla="*/ 506994 w 1062273"/>
                <a:gd name="connsiteY45" fmla="*/ 198156 h 830129"/>
                <a:gd name="connsiteX46" fmla="*/ 513029 w 1062273"/>
                <a:gd name="connsiteY46" fmla="*/ 183067 h 830129"/>
                <a:gd name="connsiteX47" fmla="*/ 513029 w 1062273"/>
                <a:gd name="connsiteY47" fmla="*/ 515027 h 830129"/>
                <a:gd name="connsiteX48" fmla="*/ 525101 w 1062273"/>
                <a:gd name="connsiteY48" fmla="*/ 563312 h 830129"/>
                <a:gd name="connsiteX49" fmla="*/ 531136 w 1062273"/>
                <a:gd name="connsiteY49" fmla="*/ 581419 h 830129"/>
                <a:gd name="connsiteX50" fmla="*/ 534154 w 1062273"/>
                <a:gd name="connsiteY50" fmla="*/ 593490 h 830129"/>
                <a:gd name="connsiteX51" fmla="*/ 543208 w 1062273"/>
                <a:gd name="connsiteY51" fmla="*/ 614615 h 830129"/>
                <a:gd name="connsiteX52" fmla="*/ 558297 w 1062273"/>
                <a:gd name="connsiteY52" fmla="*/ 668936 h 830129"/>
                <a:gd name="connsiteX53" fmla="*/ 555279 w 1062273"/>
                <a:gd name="connsiteY53" fmla="*/ 560294 h 830129"/>
                <a:gd name="connsiteX54" fmla="*/ 552261 w 1062273"/>
                <a:gd name="connsiteY54" fmla="*/ 466742 h 830129"/>
                <a:gd name="connsiteX55" fmla="*/ 549243 w 1062273"/>
                <a:gd name="connsiteY55" fmla="*/ 406385 h 830129"/>
                <a:gd name="connsiteX56" fmla="*/ 543208 w 1062273"/>
                <a:gd name="connsiteY56" fmla="*/ 394314 h 830129"/>
                <a:gd name="connsiteX57" fmla="*/ 540190 w 1062273"/>
                <a:gd name="connsiteY57" fmla="*/ 385261 h 830129"/>
                <a:gd name="connsiteX58" fmla="*/ 540190 w 1062273"/>
                <a:gd name="connsiteY58" fmla="*/ 430528 h 830129"/>
                <a:gd name="connsiteX59" fmla="*/ 555279 w 1062273"/>
                <a:gd name="connsiteY59" fmla="*/ 433546 h 830129"/>
                <a:gd name="connsiteX60" fmla="*/ 573386 w 1062273"/>
                <a:gd name="connsiteY60" fmla="*/ 430528 h 830129"/>
                <a:gd name="connsiteX61" fmla="*/ 582439 w 1062273"/>
                <a:gd name="connsiteY61" fmla="*/ 409403 h 830129"/>
                <a:gd name="connsiteX62" fmla="*/ 573386 w 1062273"/>
                <a:gd name="connsiteY62" fmla="*/ 400350 h 830129"/>
                <a:gd name="connsiteX63" fmla="*/ 579421 w 1062273"/>
                <a:gd name="connsiteY63" fmla="*/ 391296 h 830129"/>
                <a:gd name="connsiteX64" fmla="*/ 627707 w 1062273"/>
                <a:gd name="connsiteY64" fmla="*/ 382243 h 830129"/>
                <a:gd name="connsiteX65" fmla="*/ 666938 w 1062273"/>
                <a:gd name="connsiteY65" fmla="*/ 364136 h 830129"/>
                <a:gd name="connsiteX66" fmla="*/ 854043 w 1062273"/>
                <a:gd name="connsiteY66" fmla="*/ 279637 h 830129"/>
                <a:gd name="connsiteX67" fmla="*/ 941560 w 1062273"/>
                <a:gd name="connsiteY67" fmla="*/ 228334 h 830129"/>
                <a:gd name="connsiteX68" fmla="*/ 977774 w 1062273"/>
                <a:gd name="connsiteY68" fmla="*/ 207209 h 830129"/>
                <a:gd name="connsiteX69" fmla="*/ 1029077 w 1062273"/>
                <a:gd name="connsiteY69" fmla="*/ 180049 h 830129"/>
                <a:gd name="connsiteX70" fmla="*/ 1062273 w 1062273"/>
                <a:gd name="connsiteY70" fmla="*/ 146853 h 830129"/>
                <a:gd name="connsiteX71" fmla="*/ 1059255 w 1062273"/>
                <a:gd name="connsiteY71" fmla="*/ 137799 h 830129"/>
                <a:gd name="connsiteX72" fmla="*/ 1038130 w 1062273"/>
                <a:gd name="connsiteY72" fmla="*/ 143835 h 830129"/>
                <a:gd name="connsiteX73" fmla="*/ 1026059 w 1062273"/>
                <a:gd name="connsiteY73" fmla="*/ 158924 h 830129"/>
                <a:gd name="connsiteX74" fmla="*/ 1001916 w 1062273"/>
                <a:gd name="connsiteY74" fmla="*/ 186084 h 830129"/>
                <a:gd name="connsiteX75" fmla="*/ 935524 w 1062273"/>
                <a:gd name="connsiteY75" fmla="*/ 306797 h 830129"/>
                <a:gd name="connsiteX76" fmla="*/ 896293 w 1062273"/>
                <a:gd name="connsiteY76" fmla="*/ 373189 h 830129"/>
                <a:gd name="connsiteX77" fmla="*/ 844990 w 1062273"/>
                <a:gd name="connsiteY77" fmla="*/ 496920 h 830129"/>
                <a:gd name="connsiteX78" fmla="*/ 820847 w 1062273"/>
                <a:gd name="connsiteY78" fmla="*/ 545205 h 830129"/>
                <a:gd name="connsiteX79" fmla="*/ 820847 w 1062273"/>
                <a:gd name="connsiteY79" fmla="*/ 650829 h 830129"/>
                <a:gd name="connsiteX80" fmla="*/ 826883 w 1062273"/>
                <a:gd name="connsiteY80" fmla="*/ 662900 h 830129"/>
                <a:gd name="connsiteX81" fmla="*/ 817829 w 1062273"/>
                <a:gd name="connsiteY81" fmla="*/ 668936 h 830129"/>
                <a:gd name="connsiteX82" fmla="*/ 751437 w 1062273"/>
                <a:gd name="connsiteY82" fmla="*/ 674971 h 830129"/>
                <a:gd name="connsiteX83" fmla="*/ 703152 w 1062273"/>
                <a:gd name="connsiteY83" fmla="*/ 687043 h 830129"/>
                <a:gd name="connsiteX84" fmla="*/ 467762 w 1062273"/>
                <a:gd name="connsiteY84" fmla="*/ 705150 h 830129"/>
                <a:gd name="connsiteX85" fmla="*/ 380245 w 1062273"/>
                <a:gd name="connsiteY85" fmla="*/ 732310 h 830129"/>
                <a:gd name="connsiteX86" fmla="*/ 347049 w 1062273"/>
                <a:gd name="connsiteY86" fmla="*/ 741364 h 830129"/>
                <a:gd name="connsiteX87" fmla="*/ 331960 w 1062273"/>
                <a:gd name="connsiteY87" fmla="*/ 747399 h 830129"/>
                <a:gd name="connsiteX88" fmla="*/ 368174 w 1062273"/>
                <a:gd name="connsiteY88" fmla="*/ 741364 h 830129"/>
                <a:gd name="connsiteX0" fmla="*/ 0 w 1062273"/>
                <a:gd name="connsiteY0" fmla="*/ 527098 h 859025"/>
                <a:gd name="connsiteX1" fmla="*/ 138819 w 1062273"/>
                <a:gd name="connsiteY1" fmla="*/ 385261 h 859025"/>
                <a:gd name="connsiteX2" fmla="*/ 162962 w 1062273"/>
                <a:gd name="connsiteY2" fmla="*/ 336975 h 859025"/>
                <a:gd name="connsiteX3" fmla="*/ 178051 w 1062273"/>
                <a:gd name="connsiteY3" fmla="*/ 306797 h 859025"/>
                <a:gd name="connsiteX4" fmla="*/ 146972 w 1062273"/>
                <a:gd name="connsiteY4" fmla="*/ 35121 h 859025"/>
                <a:gd name="connsiteX5" fmla="*/ 193140 w 1062273"/>
                <a:gd name="connsiteY5" fmla="*/ 324904 h 859025"/>
                <a:gd name="connsiteX6" fmla="*/ 199176 w 1062273"/>
                <a:gd name="connsiteY6" fmla="*/ 367154 h 859025"/>
                <a:gd name="connsiteX7" fmla="*/ 202194 w 1062273"/>
                <a:gd name="connsiteY7" fmla="*/ 424492 h 859025"/>
                <a:gd name="connsiteX8" fmla="*/ 205212 w 1062273"/>
                <a:gd name="connsiteY8" fmla="*/ 454670 h 859025"/>
                <a:gd name="connsiteX9" fmla="*/ 208229 w 1062273"/>
                <a:gd name="connsiteY9" fmla="*/ 548223 h 859025"/>
                <a:gd name="connsiteX10" fmla="*/ 112560 w 1062273"/>
                <a:gd name="connsiteY10" fmla="*/ 819245 h 859025"/>
                <a:gd name="connsiteX11" fmla="*/ 56145 w 1062273"/>
                <a:gd name="connsiteY11" fmla="*/ 830122 h 859025"/>
                <a:gd name="connsiteX12" fmla="*/ 184087 w 1062273"/>
                <a:gd name="connsiteY12" fmla="*/ 557276 h 859025"/>
                <a:gd name="connsiteX13" fmla="*/ 193140 w 1062273"/>
                <a:gd name="connsiteY13" fmla="*/ 518045 h 859025"/>
                <a:gd name="connsiteX14" fmla="*/ 199176 w 1062273"/>
                <a:gd name="connsiteY14" fmla="*/ 496920 h 859025"/>
                <a:gd name="connsiteX15" fmla="*/ 205212 w 1062273"/>
                <a:gd name="connsiteY15" fmla="*/ 487867 h 859025"/>
                <a:gd name="connsiteX16" fmla="*/ 214265 w 1062273"/>
                <a:gd name="connsiteY16" fmla="*/ 493902 h 859025"/>
                <a:gd name="connsiteX17" fmla="*/ 226336 w 1062273"/>
                <a:gd name="connsiteY17" fmla="*/ 524080 h 859025"/>
                <a:gd name="connsiteX18" fmla="*/ 232372 w 1062273"/>
                <a:gd name="connsiteY18" fmla="*/ 536152 h 859025"/>
                <a:gd name="connsiteX19" fmla="*/ 241425 w 1062273"/>
                <a:gd name="connsiteY19" fmla="*/ 560294 h 859025"/>
                <a:gd name="connsiteX20" fmla="*/ 250479 w 1062273"/>
                <a:gd name="connsiteY20" fmla="*/ 581419 h 859025"/>
                <a:gd name="connsiteX21" fmla="*/ 262550 w 1062273"/>
                <a:gd name="connsiteY21" fmla="*/ 587455 h 859025"/>
                <a:gd name="connsiteX22" fmla="*/ 289711 w 1062273"/>
                <a:gd name="connsiteY22" fmla="*/ 539169 h 859025"/>
                <a:gd name="connsiteX23" fmla="*/ 295746 w 1062273"/>
                <a:gd name="connsiteY23" fmla="*/ 530116 h 859025"/>
                <a:gd name="connsiteX24" fmla="*/ 298764 w 1062273"/>
                <a:gd name="connsiteY24" fmla="*/ 512009 h 859025"/>
                <a:gd name="connsiteX25" fmla="*/ 292728 w 1062273"/>
                <a:gd name="connsiteY25" fmla="*/ 499938 h 859025"/>
                <a:gd name="connsiteX26" fmla="*/ 301782 w 1062273"/>
                <a:gd name="connsiteY26" fmla="*/ 530116 h 859025"/>
                <a:gd name="connsiteX27" fmla="*/ 310835 w 1062273"/>
                <a:gd name="connsiteY27" fmla="*/ 539169 h 859025"/>
                <a:gd name="connsiteX28" fmla="*/ 319889 w 1062273"/>
                <a:gd name="connsiteY28" fmla="*/ 536152 h 859025"/>
                <a:gd name="connsiteX29" fmla="*/ 331960 w 1062273"/>
                <a:gd name="connsiteY29" fmla="*/ 515027 h 859025"/>
                <a:gd name="connsiteX30" fmla="*/ 344031 w 1062273"/>
                <a:gd name="connsiteY30" fmla="*/ 487867 h 859025"/>
                <a:gd name="connsiteX31" fmla="*/ 359120 w 1062273"/>
                <a:gd name="connsiteY31" fmla="*/ 460706 h 859025"/>
                <a:gd name="connsiteX32" fmla="*/ 365156 w 1062273"/>
                <a:gd name="connsiteY32" fmla="*/ 493902 h 859025"/>
                <a:gd name="connsiteX33" fmla="*/ 374210 w 1062273"/>
                <a:gd name="connsiteY33" fmla="*/ 499938 h 859025"/>
                <a:gd name="connsiteX34" fmla="*/ 389299 w 1062273"/>
                <a:gd name="connsiteY34" fmla="*/ 493902 h 859025"/>
                <a:gd name="connsiteX35" fmla="*/ 398352 w 1062273"/>
                <a:gd name="connsiteY35" fmla="*/ 490884 h 859025"/>
                <a:gd name="connsiteX36" fmla="*/ 401370 w 1062273"/>
                <a:gd name="connsiteY36" fmla="*/ 478813 h 859025"/>
                <a:gd name="connsiteX37" fmla="*/ 407406 w 1062273"/>
                <a:gd name="connsiteY37" fmla="*/ 469760 h 859025"/>
                <a:gd name="connsiteX38" fmla="*/ 410423 w 1062273"/>
                <a:gd name="connsiteY38" fmla="*/ 460706 h 859025"/>
                <a:gd name="connsiteX39" fmla="*/ 425513 w 1062273"/>
                <a:gd name="connsiteY39" fmla="*/ 484849 h 859025"/>
                <a:gd name="connsiteX40" fmla="*/ 440602 w 1062273"/>
                <a:gd name="connsiteY40" fmla="*/ 457688 h 859025"/>
                <a:gd name="connsiteX41" fmla="*/ 452673 w 1062273"/>
                <a:gd name="connsiteY41" fmla="*/ 436564 h 859025"/>
                <a:gd name="connsiteX42" fmla="*/ 470780 w 1062273"/>
                <a:gd name="connsiteY42" fmla="*/ 379225 h 859025"/>
                <a:gd name="connsiteX43" fmla="*/ 485869 w 1062273"/>
                <a:gd name="connsiteY43" fmla="*/ 346029 h 859025"/>
                <a:gd name="connsiteX44" fmla="*/ 497940 w 1062273"/>
                <a:gd name="connsiteY44" fmla="*/ 285672 h 859025"/>
                <a:gd name="connsiteX45" fmla="*/ 500958 w 1062273"/>
                <a:gd name="connsiteY45" fmla="*/ 231352 h 859025"/>
                <a:gd name="connsiteX46" fmla="*/ 506994 w 1062273"/>
                <a:gd name="connsiteY46" fmla="*/ 198156 h 859025"/>
                <a:gd name="connsiteX47" fmla="*/ 513029 w 1062273"/>
                <a:gd name="connsiteY47" fmla="*/ 183067 h 859025"/>
                <a:gd name="connsiteX48" fmla="*/ 513029 w 1062273"/>
                <a:gd name="connsiteY48" fmla="*/ 515027 h 859025"/>
                <a:gd name="connsiteX49" fmla="*/ 525101 w 1062273"/>
                <a:gd name="connsiteY49" fmla="*/ 563312 h 859025"/>
                <a:gd name="connsiteX50" fmla="*/ 531136 w 1062273"/>
                <a:gd name="connsiteY50" fmla="*/ 581419 h 859025"/>
                <a:gd name="connsiteX51" fmla="*/ 534154 w 1062273"/>
                <a:gd name="connsiteY51" fmla="*/ 593490 h 859025"/>
                <a:gd name="connsiteX52" fmla="*/ 543208 w 1062273"/>
                <a:gd name="connsiteY52" fmla="*/ 614615 h 859025"/>
                <a:gd name="connsiteX53" fmla="*/ 558297 w 1062273"/>
                <a:gd name="connsiteY53" fmla="*/ 668936 h 859025"/>
                <a:gd name="connsiteX54" fmla="*/ 555279 w 1062273"/>
                <a:gd name="connsiteY54" fmla="*/ 560294 h 859025"/>
                <a:gd name="connsiteX55" fmla="*/ 552261 w 1062273"/>
                <a:gd name="connsiteY55" fmla="*/ 466742 h 859025"/>
                <a:gd name="connsiteX56" fmla="*/ 549243 w 1062273"/>
                <a:gd name="connsiteY56" fmla="*/ 406385 h 859025"/>
                <a:gd name="connsiteX57" fmla="*/ 543208 w 1062273"/>
                <a:gd name="connsiteY57" fmla="*/ 394314 h 859025"/>
                <a:gd name="connsiteX58" fmla="*/ 540190 w 1062273"/>
                <a:gd name="connsiteY58" fmla="*/ 385261 h 859025"/>
                <a:gd name="connsiteX59" fmla="*/ 540190 w 1062273"/>
                <a:gd name="connsiteY59" fmla="*/ 430528 h 859025"/>
                <a:gd name="connsiteX60" fmla="*/ 555279 w 1062273"/>
                <a:gd name="connsiteY60" fmla="*/ 433546 h 859025"/>
                <a:gd name="connsiteX61" fmla="*/ 573386 w 1062273"/>
                <a:gd name="connsiteY61" fmla="*/ 430528 h 859025"/>
                <a:gd name="connsiteX62" fmla="*/ 582439 w 1062273"/>
                <a:gd name="connsiteY62" fmla="*/ 409403 h 859025"/>
                <a:gd name="connsiteX63" fmla="*/ 573386 w 1062273"/>
                <a:gd name="connsiteY63" fmla="*/ 400350 h 859025"/>
                <a:gd name="connsiteX64" fmla="*/ 579421 w 1062273"/>
                <a:gd name="connsiteY64" fmla="*/ 391296 h 859025"/>
                <a:gd name="connsiteX65" fmla="*/ 627707 w 1062273"/>
                <a:gd name="connsiteY65" fmla="*/ 382243 h 859025"/>
                <a:gd name="connsiteX66" fmla="*/ 666938 w 1062273"/>
                <a:gd name="connsiteY66" fmla="*/ 364136 h 859025"/>
                <a:gd name="connsiteX67" fmla="*/ 854043 w 1062273"/>
                <a:gd name="connsiteY67" fmla="*/ 279637 h 859025"/>
                <a:gd name="connsiteX68" fmla="*/ 941560 w 1062273"/>
                <a:gd name="connsiteY68" fmla="*/ 228334 h 859025"/>
                <a:gd name="connsiteX69" fmla="*/ 977774 w 1062273"/>
                <a:gd name="connsiteY69" fmla="*/ 207209 h 859025"/>
                <a:gd name="connsiteX70" fmla="*/ 1029077 w 1062273"/>
                <a:gd name="connsiteY70" fmla="*/ 180049 h 859025"/>
                <a:gd name="connsiteX71" fmla="*/ 1062273 w 1062273"/>
                <a:gd name="connsiteY71" fmla="*/ 146853 h 859025"/>
                <a:gd name="connsiteX72" fmla="*/ 1059255 w 1062273"/>
                <a:gd name="connsiteY72" fmla="*/ 137799 h 859025"/>
                <a:gd name="connsiteX73" fmla="*/ 1038130 w 1062273"/>
                <a:gd name="connsiteY73" fmla="*/ 143835 h 859025"/>
                <a:gd name="connsiteX74" fmla="*/ 1026059 w 1062273"/>
                <a:gd name="connsiteY74" fmla="*/ 158924 h 859025"/>
                <a:gd name="connsiteX75" fmla="*/ 1001916 w 1062273"/>
                <a:gd name="connsiteY75" fmla="*/ 186084 h 859025"/>
                <a:gd name="connsiteX76" fmla="*/ 935524 w 1062273"/>
                <a:gd name="connsiteY76" fmla="*/ 306797 h 859025"/>
                <a:gd name="connsiteX77" fmla="*/ 896293 w 1062273"/>
                <a:gd name="connsiteY77" fmla="*/ 373189 h 859025"/>
                <a:gd name="connsiteX78" fmla="*/ 844990 w 1062273"/>
                <a:gd name="connsiteY78" fmla="*/ 496920 h 859025"/>
                <a:gd name="connsiteX79" fmla="*/ 820847 w 1062273"/>
                <a:gd name="connsiteY79" fmla="*/ 545205 h 859025"/>
                <a:gd name="connsiteX80" fmla="*/ 820847 w 1062273"/>
                <a:gd name="connsiteY80" fmla="*/ 650829 h 859025"/>
                <a:gd name="connsiteX81" fmla="*/ 826883 w 1062273"/>
                <a:gd name="connsiteY81" fmla="*/ 662900 h 859025"/>
                <a:gd name="connsiteX82" fmla="*/ 817829 w 1062273"/>
                <a:gd name="connsiteY82" fmla="*/ 668936 h 859025"/>
                <a:gd name="connsiteX83" fmla="*/ 751437 w 1062273"/>
                <a:gd name="connsiteY83" fmla="*/ 674971 h 859025"/>
                <a:gd name="connsiteX84" fmla="*/ 703152 w 1062273"/>
                <a:gd name="connsiteY84" fmla="*/ 687043 h 859025"/>
                <a:gd name="connsiteX85" fmla="*/ 467762 w 1062273"/>
                <a:gd name="connsiteY85" fmla="*/ 705150 h 859025"/>
                <a:gd name="connsiteX86" fmla="*/ 380245 w 1062273"/>
                <a:gd name="connsiteY86" fmla="*/ 732310 h 859025"/>
                <a:gd name="connsiteX87" fmla="*/ 347049 w 1062273"/>
                <a:gd name="connsiteY87" fmla="*/ 741364 h 859025"/>
                <a:gd name="connsiteX88" fmla="*/ 331960 w 1062273"/>
                <a:gd name="connsiteY88" fmla="*/ 747399 h 859025"/>
                <a:gd name="connsiteX89" fmla="*/ 368174 w 1062273"/>
                <a:gd name="connsiteY89" fmla="*/ 741364 h 859025"/>
                <a:gd name="connsiteX0" fmla="*/ 0 w 1062273"/>
                <a:gd name="connsiteY0" fmla="*/ 527098 h 882805"/>
                <a:gd name="connsiteX1" fmla="*/ 138819 w 1062273"/>
                <a:gd name="connsiteY1" fmla="*/ 385261 h 882805"/>
                <a:gd name="connsiteX2" fmla="*/ 162962 w 1062273"/>
                <a:gd name="connsiteY2" fmla="*/ 336975 h 882805"/>
                <a:gd name="connsiteX3" fmla="*/ 178051 w 1062273"/>
                <a:gd name="connsiteY3" fmla="*/ 306797 h 882805"/>
                <a:gd name="connsiteX4" fmla="*/ 146972 w 1062273"/>
                <a:gd name="connsiteY4" fmla="*/ 35121 h 882805"/>
                <a:gd name="connsiteX5" fmla="*/ 193140 w 1062273"/>
                <a:gd name="connsiteY5" fmla="*/ 324904 h 882805"/>
                <a:gd name="connsiteX6" fmla="*/ 199176 w 1062273"/>
                <a:gd name="connsiteY6" fmla="*/ 367154 h 882805"/>
                <a:gd name="connsiteX7" fmla="*/ 202194 w 1062273"/>
                <a:gd name="connsiteY7" fmla="*/ 424492 h 882805"/>
                <a:gd name="connsiteX8" fmla="*/ 205212 w 1062273"/>
                <a:gd name="connsiteY8" fmla="*/ 454670 h 882805"/>
                <a:gd name="connsiteX9" fmla="*/ 208229 w 1062273"/>
                <a:gd name="connsiteY9" fmla="*/ 548223 h 882805"/>
                <a:gd name="connsiteX10" fmla="*/ 112560 w 1062273"/>
                <a:gd name="connsiteY10" fmla="*/ 819245 h 882805"/>
                <a:gd name="connsiteX11" fmla="*/ 56145 w 1062273"/>
                <a:gd name="connsiteY11" fmla="*/ 830122 h 882805"/>
                <a:gd name="connsiteX12" fmla="*/ 184087 w 1062273"/>
                <a:gd name="connsiteY12" fmla="*/ 557276 h 882805"/>
                <a:gd name="connsiteX13" fmla="*/ 193140 w 1062273"/>
                <a:gd name="connsiteY13" fmla="*/ 518045 h 882805"/>
                <a:gd name="connsiteX14" fmla="*/ 199176 w 1062273"/>
                <a:gd name="connsiteY14" fmla="*/ 496920 h 882805"/>
                <a:gd name="connsiteX15" fmla="*/ 205212 w 1062273"/>
                <a:gd name="connsiteY15" fmla="*/ 487867 h 882805"/>
                <a:gd name="connsiteX16" fmla="*/ 214265 w 1062273"/>
                <a:gd name="connsiteY16" fmla="*/ 493902 h 882805"/>
                <a:gd name="connsiteX17" fmla="*/ 226336 w 1062273"/>
                <a:gd name="connsiteY17" fmla="*/ 524080 h 882805"/>
                <a:gd name="connsiteX18" fmla="*/ 232372 w 1062273"/>
                <a:gd name="connsiteY18" fmla="*/ 536152 h 882805"/>
                <a:gd name="connsiteX19" fmla="*/ 241425 w 1062273"/>
                <a:gd name="connsiteY19" fmla="*/ 560294 h 882805"/>
                <a:gd name="connsiteX20" fmla="*/ 250479 w 1062273"/>
                <a:gd name="connsiteY20" fmla="*/ 581419 h 882805"/>
                <a:gd name="connsiteX21" fmla="*/ 262550 w 1062273"/>
                <a:gd name="connsiteY21" fmla="*/ 587455 h 882805"/>
                <a:gd name="connsiteX22" fmla="*/ 289711 w 1062273"/>
                <a:gd name="connsiteY22" fmla="*/ 539169 h 882805"/>
                <a:gd name="connsiteX23" fmla="*/ 295746 w 1062273"/>
                <a:gd name="connsiteY23" fmla="*/ 530116 h 882805"/>
                <a:gd name="connsiteX24" fmla="*/ 298764 w 1062273"/>
                <a:gd name="connsiteY24" fmla="*/ 512009 h 882805"/>
                <a:gd name="connsiteX25" fmla="*/ 292728 w 1062273"/>
                <a:gd name="connsiteY25" fmla="*/ 499938 h 882805"/>
                <a:gd name="connsiteX26" fmla="*/ 301782 w 1062273"/>
                <a:gd name="connsiteY26" fmla="*/ 530116 h 882805"/>
                <a:gd name="connsiteX27" fmla="*/ 310835 w 1062273"/>
                <a:gd name="connsiteY27" fmla="*/ 539169 h 882805"/>
                <a:gd name="connsiteX28" fmla="*/ 319889 w 1062273"/>
                <a:gd name="connsiteY28" fmla="*/ 536152 h 882805"/>
                <a:gd name="connsiteX29" fmla="*/ 331960 w 1062273"/>
                <a:gd name="connsiteY29" fmla="*/ 515027 h 882805"/>
                <a:gd name="connsiteX30" fmla="*/ 344031 w 1062273"/>
                <a:gd name="connsiteY30" fmla="*/ 487867 h 882805"/>
                <a:gd name="connsiteX31" fmla="*/ 359120 w 1062273"/>
                <a:gd name="connsiteY31" fmla="*/ 460706 h 882805"/>
                <a:gd name="connsiteX32" fmla="*/ 365156 w 1062273"/>
                <a:gd name="connsiteY32" fmla="*/ 493902 h 882805"/>
                <a:gd name="connsiteX33" fmla="*/ 374210 w 1062273"/>
                <a:gd name="connsiteY33" fmla="*/ 499938 h 882805"/>
                <a:gd name="connsiteX34" fmla="*/ 389299 w 1062273"/>
                <a:gd name="connsiteY34" fmla="*/ 493902 h 882805"/>
                <a:gd name="connsiteX35" fmla="*/ 398352 w 1062273"/>
                <a:gd name="connsiteY35" fmla="*/ 490884 h 882805"/>
                <a:gd name="connsiteX36" fmla="*/ 401370 w 1062273"/>
                <a:gd name="connsiteY36" fmla="*/ 478813 h 882805"/>
                <a:gd name="connsiteX37" fmla="*/ 407406 w 1062273"/>
                <a:gd name="connsiteY37" fmla="*/ 469760 h 882805"/>
                <a:gd name="connsiteX38" fmla="*/ 410423 w 1062273"/>
                <a:gd name="connsiteY38" fmla="*/ 460706 h 882805"/>
                <a:gd name="connsiteX39" fmla="*/ 425513 w 1062273"/>
                <a:gd name="connsiteY39" fmla="*/ 484849 h 882805"/>
                <a:gd name="connsiteX40" fmla="*/ 440602 w 1062273"/>
                <a:gd name="connsiteY40" fmla="*/ 457688 h 882805"/>
                <a:gd name="connsiteX41" fmla="*/ 452673 w 1062273"/>
                <a:gd name="connsiteY41" fmla="*/ 436564 h 882805"/>
                <a:gd name="connsiteX42" fmla="*/ 470780 w 1062273"/>
                <a:gd name="connsiteY42" fmla="*/ 379225 h 882805"/>
                <a:gd name="connsiteX43" fmla="*/ 485869 w 1062273"/>
                <a:gd name="connsiteY43" fmla="*/ 346029 h 882805"/>
                <a:gd name="connsiteX44" fmla="*/ 497940 w 1062273"/>
                <a:gd name="connsiteY44" fmla="*/ 285672 h 882805"/>
                <a:gd name="connsiteX45" fmla="*/ 500958 w 1062273"/>
                <a:gd name="connsiteY45" fmla="*/ 231352 h 882805"/>
                <a:gd name="connsiteX46" fmla="*/ 506994 w 1062273"/>
                <a:gd name="connsiteY46" fmla="*/ 198156 h 882805"/>
                <a:gd name="connsiteX47" fmla="*/ 513029 w 1062273"/>
                <a:gd name="connsiteY47" fmla="*/ 183067 h 882805"/>
                <a:gd name="connsiteX48" fmla="*/ 513029 w 1062273"/>
                <a:gd name="connsiteY48" fmla="*/ 515027 h 882805"/>
                <a:gd name="connsiteX49" fmla="*/ 525101 w 1062273"/>
                <a:gd name="connsiteY49" fmla="*/ 563312 h 882805"/>
                <a:gd name="connsiteX50" fmla="*/ 531136 w 1062273"/>
                <a:gd name="connsiteY50" fmla="*/ 581419 h 882805"/>
                <a:gd name="connsiteX51" fmla="*/ 534154 w 1062273"/>
                <a:gd name="connsiteY51" fmla="*/ 593490 h 882805"/>
                <a:gd name="connsiteX52" fmla="*/ 543208 w 1062273"/>
                <a:gd name="connsiteY52" fmla="*/ 614615 h 882805"/>
                <a:gd name="connsiteX53" fmla="*/ 558297 w 1062273"/>
                <a:gd name="connsiteY53" fmla="*/ 668936 h 882805"/>
                <a:gd name="connsiteX54" fmla="*/ 555279 w 1062273"/>
                <a:gd name="connsiteY54" fmla="*/ 560294 h 882805"/>
                <a:gd name="connsiteX55" fmla="*/ 552261 w 1062273"/>
                <a:gd name="connsiteY55" fmla="*/ 466742 h 882805"/>
                <a:gd name="connsiteX56" fmla="*/ 549243 w 1062273"/>
                <a:gd name="connsiteY56" fmla="*/ 406385 h 882805"/>
                <a:gd name="connsiteX57" fmla="*/ 543208 w 1062273"/>
                <a:gd name="connsiteY57" fmla="*/ 394314 h 882805"/>
                <a:gd name="connsiteX58" fmla="*/ 540190 w 1062273"/>
                <a:gd name="connsiteY58" fmla="*/ 385261 h 882805"/>
                <a:gd name="connsiteX59" fmla="*/ 540190 w 1062273"/>
                <a:gd name="connsiteY59" fmla="*/ 430528 h 882805"/>
                <a:gd name="connsiteX60" fmla="*/ 555279 w 1062273"/>
                <a:gd name="connsiteY60" fmla="*/ 433546 h 882805"/>
                <a:gd name="connsiteX61" fmla="*/ 573386 w 1062273"/>
                <a:gd name="connsiteY61" fmla="*/ 430528 h 882805"/>
                <a:gd name="connsiteX62" fmla="*/ 582439 w 1062273"/>
                <a:gd name="connsiteY62" fmla="*/ 409403 h 882805"/>
                <a:gd name="connsiteX63" fmla="*/ 573386 w 1062273"/>
                <a:gd name="connsiteY63" fmla="*/ 400350 h 882805"/>
                <a:gd name="connsiteX64" fmla="*/ 579421 w 1062273"/>
                <a:gd name="connsiteY64" fmla="*/ 391296 h 882805"/>
                <a:gd name="connsiteX65" fmla="*/ 627707 w 1062273"/>
                <a:gd name="connsiteY65" fmla="*/ 382243 h 882805"/>
                <a:gd name="connsiteX66" fmla="*/ 666938 w 1062273"/>
                <a:gd name="connsiteY66" fmla="*/ 364136 h 882805"/>
                <a:gd name="connsiteX67" fmla="*/ 854043 w 1062273"/>
                <a:gd name="connsiteY67" fmla="*/ 279637 h 882805"/>
                <a:gd name="connsiteX68" fmla="*/ 941560 w 1062273"/>
                <a:gd name="connsiteY68" fmla="*/ 228334 h 882805"/>
                <a:gd name="connsiteX69" fmla="*/ 977774 w 1062273"/>
                <a:gd name="connsiteY69" fmla="*/ 207209 h 882805"/>
                <a:gd name="connsiteX70" fmla="*/ 1029077 w 1062273"/>
                <a:gd name="connsiteY70" fmla="*/ 180049 h 882805"/>
                <a:gd name="connsiteX71" fmla="*/ 1062273 w 1062273"/>
                <a:gd name="connsiteY71" fmla="*/ 146853 h 882805"/>
                <a:gd name="connsiteX72" fmla="*/ 1059255 w 1062273"/>
                <a:gd name="connsiteY72" fmla="*/ 137799 h 882805"/>
                <a:gd name="connsiteX73" fmla="*/ 1038130 w 1062273"/>
                <a:gd name="connsiteY73" fmla="*/ 143835 h 882805"/>
                <a:gd name="connsiteX74" fmla="*/ 1026059 w 1062273"/>
                <a:gd name="connsiteY74" fmla="*/ 158924 h 882805"/>
                <a:gd name="connsiteX75" fmla="*/ 1001916 w 1062273"/>
                <a:gd name="connsiteY75" fmla="*/ 186084 h 882805"/>
                <a:gd name="connsiteX76" fmla="*/ 935524 w 1062273"/>
                <a:gd name="connsiteY76" fmla="*/ 306797 h 882805"/>
                <a:gd name="connsiteX77" fmla="*/ 896293 w 1062273"/>
                <a:gd name="connsiteY77" fmla="*/ 373189 h 882805"/>
                <a:gd name="connsiteX78" fmla="*/ 844990 w 1062273"/>
                <a:gd name="connsiteY78" fmla="*/ 496920 h 882805"/>
                <a:gd name="connsiteX79" fmla="*/ 820847 w 1062273"/>
                <a:gd name="connsiteY79" fmla="*/ 545205 h 882805"/>
                <a:gd name="connsiteX80" fmla="*/ 820847 w 1062273"/>
                <a:gd name="connsiteY80" fmla="*/ 650829 h 882805"/>
                <a:gd name="connsiteX81" fmla="*/ 826883 w 1062273"/>
                <a:gd name="connsiteY81" fmla="*/ 662900 h 882805"/>
                <a:gd name="connsiteX82" fmla="*/ 817829 w 1062273"/>
                <a:gd name="connsiteY82" fmla="*/ 668936 h 882805"/>
                <a:gd name="connsiteX83" fmla="*/ 751437 w 1062273"/>
                <a:gd name="connsiteY83" fmla="*/ 674971 h 882805"/>
                <a:gd name="connsiteX84" fmla="*/ 703152 w 1062273"/>
                <a:gd name="connsiteY84" fmla="*/ 687043 h 882805"/>
                <a:gd name="connsiteX85" fmla="*/ 467762 w 1062273"/>
                <a:gd name="connsiteY85" fmla="*/ 705150 h 882805"/>
                <a:gd name="connsiteX86" fmla="*/ 380245 w 1062273"/>
                <a:gd name="connsiteY86" fmla="*/ 732310 h 882805"/>
                <a:gd name="connsiteX87" fmla="*/ 347049 w 1062273"/>
                <a:gd name="connsiteY87" fmla="*/ 741364 h 882805"/>
                <a:gd name="connsiteX88" fmla="*/ 331960 w 1062273"/>
                <a:gd name="connsiteY88" fmla="*/ 747399 h 882805"/>
                <a:gd name="connsiteX89" fmla="*/ 368174 w 1062273"/>
                <a:gd name="connsiteY89" fmla="*/ 741364 h 882805"/>
                <a:gd name="connsiteX0" fmla="*/ 0 w 1062273"/>
                <a:gd name="connsiteY0" fmla="*/ 527098 h 882805"/>
                <a:gd name="connsiteX1" fmla="*/ 138819 w 1062273"/>
                <a:gd name="connsiteY1" fmla="*/ 385261 h 882805"/>
                <a:gd name="connsiteX2" fmla="*/ 162962 w 1062273"/>
                <a:gd name="connsiteY2" fmla="*/ 336975 h 882805"/>
                <a:gd name="connsiteX3" fmla="*/ 178051 w 1062273"/>
                <a:gd name="connsiteY3" fmla="*/ 306797 h 882805"/>
                <a:gd name="connsiteX4" fmla="*/ 146972 w 1062273"/>
                <a:gd name="connsiteY4" fmla="*/ 35121 h 882805"/>
                <a:gd name="connsiteX5" fmla="*/ 193140 w 1062273"/>
                <a:gd name="connsiteY5" fmla="*/ 324904 h 882805"/>
                <a:gd name="connsiteX6" fmla="*/ 199176 w 1062273"/>
                <a:gd name="connsiteY6" fmla="*/ 367154 h 882805"/>
                <a:gd name="connsiteX7" fmla="*/ 202194 w 1062273"/>
                <a:gd name="connsiteY7" fmla="*/ 424492 h 882805"/>
                <a:gd name="connsiteX8" fmla="*/ 205212 w 1062273"/>
                <a:gd name="connsiteY8" fmla="*/ 454670 h 882805"/>
                <a:gd name="connsiteX9" fmla="*/ 208229 w 1062273"/>
                <a:gd name="connsiteY9" fmla="*/ 548223 h 882805"/>
                <a:gd name="connsiteX10" fmla="*/ 112560 w 1062273"/>
                <a:gd name="connsiteY10" fmla="*/ 819245 h 882805"/>
                <a:gd name="connsiteX11" fmla="*/ 56145 w 1062273"/>
                <a:gd name="connsiteY11" fmla="*/ 830122 h 882805"/>
                <a:gd name="connsiteX12" fmla="*/ 184087 w 1062273"/>
                <a:gd name="connsiteY12" fmla="*/ 557276 h 882805"/>
                <a:gd name="connsiteX13" fmla="*/ 193140 w 1062273"/>
                <a:gd name="connsiteY13" fmla="*/ 518045 h 882805"/>
                <a:gd name="connsiteX14" fmla="*/ 199176 w 1062273"/>
                <a:gd name="connsiteY14" fmla="*/ 496920 h 882805"/>
                <a:gd name="connsiteX15" fmla="*/ 205212 w 1062273"/>
                <a:gd name="connsiteY15" fmla="*/ 487867 h 882805"/>
                <a:gd name="connsiteX16" fmla="*/ 214265 w 1062273"/>
                <a:gd name="connsiteY16" fmla="*/ 493902 h 882805"/>
                <a:gd name="connsiteX17" fmla="*/ 226336 w 1062273"/>
                <a:gd name="connsiteY17" fmla="*/ 524080 h 882805"/>
                <a:gd name="connsiteX18" fmla="*/ 232372 w 1062273"/>
                <a:gd name="connsiteY18" fmla="*/ 536152 h 882805"/>
                <a:gd name="connsiteX19" fmla="*/ 241425 w 1062273"/>
                <a:gd name="connsiteY19" fmla="*/ 560294 h 882805"/>
                <a:gd name="connsiteX20" fmla="*/ 250479 w 1062273"/>
                <a:gd name="connsiteY20" fmla="*/ 581419 h 882805"/>
                <a:gd name="connsiteX21" fmla="*/ 262550 w 1062273"/>
                <a:gd name="connsiteY21" fmla="*/ 587455 h 882805"/>
                <a:gd name="connsiteX22" fmla="*/ 289711 w 1062273"/>
                <a:gd name="connsiteY22" fmla="*/ 539169 h 882805"/>
                <a:gd name="connsiteX23" fmla="*/ 295746 w 1062273"/>
                <a:gd name="connsiteY23" fmla="*/ 530116 h 882805"/>
                <a:gd name="connsiteX24" fmla="*/ 298764 w 1062273"/>
                <a:gd name="connsiteY24" fmla="*/ 512009 h 882805"/>
                <a:gd name="connsiteX25" fmla="*/ 292728 w 1062273"/>
                <a:gd name="connsiteY25" fmla="*/ 499938 h 882805"/>
                <a:gd name="connsiteX26" fmla="*/ 301782 w 1062273"/>
                <a:gd name="connsiteY26" fmla="*/ 530116 h 882805"/>
                <a:gd name="connsiteX27" fmla="*/ 310835 w 1062273"/>
                <a:gd name="connsiteY27" fmla="*/ 539169 h 882805"/>
                <a:gd name="connsiteX28" fmla="*/ 319889 w 1062273"/>
                <a:gd name="connsiteY28" fmla="*/ 536152 h 882805"/>
                <a:gd name="connsiteX29" fmla="*/ 331960 w 1062273"/>
                <a:gd name="connsiteY29" fmla="*/ 515027 h 882805"/>
                <a:gd name="connsiteX30" fmla="*/ 344031 w 1062273"/>
                <a:gd name="connsiteY30" fmla="*/ 487867 h 882805"/>
                <a:gd name="connsiteX31" fmla="*/ 359120 w 1062273"/>
                <a:gd name="connsiteY31" fmla="*/ 460706 h 882805"/>
                <a:gd name="connsiteX32" fmla="*/ 365156 w 1062273"/>
                <a:gd name="connsiteY32" fmla="*/ 493902 h 882805"/>
                <a:gd name="connsiteX33" fmla="*/ 374210 w 1062273"/>
                <a:gd name="connsiteY33" fmla="*/ 499938 h 882805"/>
                <a:gd name="connsiteX34" fmla="*/ 389299 w 1062273"/>
                <a:gd name="connsiteY34" fmla="*/ 493902 h 882805"/>
                <a:gd name="connsiteX35" fmla="*/ 398352 w 1062273"/>
                <a:gd name="connsiteY35" fmla="*/ 490884 h 882805"/>
                <a:gd name="connsiteX36" fmla="*/ 401370 w 1062273"/>
                <a:gd name="connsiteY36" fmla="*/ 478813 h 882805"/>
                <a:gd name="connsiteX37" fmla="*/ 407406 w 1062273"/>
                <a:gd name="connsiteY37" fmla="*/ 469760 h 882805"/>
                <a:gd name="connsiteX38" fmla="*/ 410423 w 1062273"/>
                <a:gd name="connsiteY38" fmla="*/ 460706 h 882805"/>
                <a:gd name="connsiteX39" fmla="*/ 425513 w 1062273"/>
                <a:gd name="connsiteY39" fmla="*/ 484849 h 882805"/>
                <a:gd name="connsiteX40" fmla="*/ 440602 w 1062273"/>
                <a:gd name="connsiteY40" fmla="*/ 457688 h 882805"/>
                <a:gd name="connsiteX41" fmla="*/ 452673 w 1062273"/>
                <a:gd name="connsiteY41" fmla="*/ 436564 h 882805"/>
                <a:gd name="connsiteX42" fmla="*/ 470780 w 1062273"/>
                <a:gd name="connsiteY42" fmla="*/ 379225 h 882805"/>
                <a:gd name="connsiteX43" fmla="*/ 485869 w 1062273"/>
                <a:gd name="connsiteY43" fmla="*/ 346029 h 882805"/>
                <a:gd name="connsiteX44" fmla="*/ 497940 w 1062273"/>
                <a:gd name="connsiteY44" fmla="*/ 285672 h 882805"/>
                <a:gd name="connsiteX45" fmla="*/ 500958 w 1062273"/>
                <a:gd name="connsiteY45" fmla="*/ 231352 h 882805"/>
                <a:gd name="connsiteX46" fmla="*/ 506994 w 1062273"/>
                <a:gd name="connsiteY46" fmla="*/ 198156 h 882805"/>
                <a:gd name="connsiteX47" fmla="*/ 513029 w 1062273"/>
                <a:gd name="connsiteY47" fmla="*/ 183067 h 882805"/>
                <a:gd name="connsiteX48" fmla="*/ 513029 w 1062273"/>
                <a:gd name="connsiteY48" fmla="*/ 515027 h 882805"/>
                <a:gd name="connsiteX49" fmla="*/ 525101 w 1062273"/>
                <a:gd name="connsiteY49" fmla="*/ 563312 h 882805"/>
                <a:gd name="connsiteX50" fmla="*/ 531136 w 1062273"/>
                <a:gd name="connsiteY50" fmla="*/ 581419 h 882805"/>
                <a:gd name="connsiteX51" fmla="*/ 534154 w 1062273"/>
                <a:gd name="connsiteY51" fmla="*/ 593490 h 882805"/>
                <a:gd name="connsiteX52" fmla="*/ 543208 w 1062273"/>
                <a:gd name="connsiteY52" fmla="*/ 614615 h 882805"/>
                <a:gd name="connsiteX53" fmla="*/ 558297 w 1062273"/>
                <a:gd name="connsiteY53" fmla="*/ 668936 h 882805"/>
                <a:gd name="connsiteX54" fmla="*/ 555279 w 1062273"/>
                <a:gd name="connsiteY54" fmla="*/ 560294 h 882805"/>
                <a:gd name="connsiteX55" fmla="*/ 552261 w 1062273"/>
                <a:gd name="connsiteY55" fmla="*/ 466742 h 882805"/>
                <a:gd name="connsiteX56" fmla="*/ 549243 w 1062273"/>
                <a:gd name="connsiteY56" fmla="*/ 406385 h 882805"/>
                <a:gd name="connsiteX57" fmla="*/ 543208 w 1062273"/>
                <a:gd name="connsiteY57" fmla="*/ 394314 h 882805"/>
                <a:gd name="connsiteX58" fmla="*/ 540190 w 1062273"/>
                <a:gd name="connsiteY58" fmla="*/ 385261 h 882805"/>
                <a:gd name="connsiteX59" fmla="*/ 540190 w 1062273"/>
                <a:gd name="connsiteY59" fmla="*/ 430528 h 882805"/>
                <a:gd name="connsiteX60" fmla="*/ 555279 w 1062273"/>
                <a:gd name="connsiteY60" fmla="*/ 433546 h 882805"/>
                <a:gd name="connsiteX61" fmla="*/ 573386 w 1062273"/>
                <a:gd name="connsiteY61" fmla="*/ 430528 h 882805"/>
                <a:gd name="connsiteX62" fmla="*/ 582439 w 1062273"/>
                <a:gd name="connsiteY62" fmla="*/ 409403 h 882805"/>
                <a:gd name="connsiteX63" fmla="*/ 573386 w 1062273"/>
                <a:gd name="connsiteY63" fmla="*/ 400350 h 882805"/>
                <a:gd name="connsiteX64" fmla="*/ 579421 w 1062273"/>
                <a:gd name="connsiteY64" fmla="*/ 391296 h 882805"/>
                <a:gd name="connsiteX65" fmla="*/ 627707 w 1062273"/>
                <a:gd name="connsiteY65" fmla="*/ 382243 h 882805"/>
                <a:gd name="connsiteX66" fmla="*/ 666938 w 1062273"/>
                <a:gd name="connsiteY66" fmla="*/ 364136 h 882805"/>
                <a:gd name="connsiteX67" fmla="*/ 854043 w 1062273"/>
                <a:gd name="connsiteY67" fmla="*/ 279637 h 882805"/>
                <a:gd name="connsiteX68" fmla="*/ 941560 w 1062273"/>
                <a:gd name="connsiteY68" fmla="*/ 228334 h 882805"/>
                <a:gd name="connsiteX69" fmla="*/ 977774 w 1062273"/>
                <a:gd name="connsiteY69" fmla="*/ 207209 h 882805"/>
                <a:gd name="connsiteX70" fmla="*/ 1029077 w 1062273"/>
                <a:gd name="connsiteY70" fmla="*/ 180049 h 882805"/>
                <a:gd name="connsiteX71" fmla="*/ 1062273 w 1062273"/>
                <a:gd name="connsiteY71" fmla="*/ 146853 h 882805"/>
                <a:gd name="connsiteX72" fmla="*/ 1059255 w 1062273"/>
                <a:gd name="connsiteY72" fmla="*/ 137799 h 882805"/>
                <a:gd name="connsiteX73" fmla="*/ 1038130 w 1062273"/>
                <a:gd name="connsiteY73" fmla="*/ 143835 h 882805"/>
                <a:gd name="connsiteX74" fmla="*/ 1026059 w 1062273"/>
                <a:gd name="connsiteY74" fmla="*/ 158924 h 882805"/>
                <a:gd name="connsiteX75" fmla="*/ 1001916 w 1062273"/>
                <a:gd name="connsiteY75" fmla="*/ 186084 h 882805"/>
                <a:gd name="connsiteX76" fmla="*/ 935524 w 1062273"/>
                <a:gd name="connsiteY76" fmla="*/ 306797 h 882805"/>
                <a:gd name="connsiteX77" fmla="*/ 896293 w 1062273"/>
                <a:gd name="connsiteY77" fmla="*/ 373189 h 882805"/>
                <a:gd name="connsiteX78" fmla="*/ 844990 w 1062273"/>
                <a:gd name="connsiteY78" fmla="*/ 496920 h 882805"/>
                <a:gd name="connsiteX79" fmla="*/ 820847 w 1062273"/>
                <a:gd name="connsiteY79" fmla="*/ 545205 h 882805"/>
                <a:gd name="connsiteX80" fmla="*/ 820847 w 1062273"/>
                <a:gd name="connsiteY80" fmla="*/ 650829 h 882805"/>
                <a:gd name="connsiteX81" fmla="*/ 826883 w 1062273"/>
                <a:gd name="connsiteY81" fmla="*/ 662900 h 882805"/>
                <a:gd name="connsiteX82" fmla="*/ 817829 w 1062273"/>
                <a:gd name="connsiteY82" fmla="*/ 668936 h 882805"/>
                <a:gd name="connsiteX83" fmla="*/ 751437 w 1062273"/>
                <a:gd name="connsiteY83" fmla="*/ 674971 h 882805"/>
                <a:gd name="connsiteX84" fmla="*/ 703152 w 1062273"/>
                <a:gd name="connsiteY84" fmla="*/ 687043 h 882805"/>
                <a:gd name="connsiteX85" fmla="*/ 467762 w 1062273"/>
                <a:gd name="connsiteY85" fmla="*/ 705150 h 882805"/>
                <a:gd name="connsiteX86" fmla="*/ 380245 w 1062273"/>
                <a:gd name="connsiteY86" fmla="*/ 732310 h 882805"/>
                <a:gd name="connsiteX87" fmla="*/ 347049 w 1062273"/>
                <a:gd name="connsiteY87" fmla="*/ 741364 h 882805"/>
                <a:gd name="connsiteX88" fmla="*/ 331960 w 1062273"/>
                <a:gd name="connsiteY88" fmla="*/ 747399 h 882805"/>
                <a:gd name="connsiteX89" fmla="*/ 368174 w 1062273"/>
                <a:gd name="connsiteY89" fmla="*/ 741364 h 882805"/>
                <a:gd name="connsiteX0" fmla="*/ 0 w 1062273"/>
                <a:gd name="connsiteY0" fmla="*/ 527098 h 820675"/>
                <a:gd name="connsiteX1" fmla="*/ 138819 w 1062273"/>
                <a:gd name="connsiteY1" fmla="*/ 385261 h 820675"/>
                <a:gd name="connsiteX2" fmla="*/ 162962 w 1062273"/>
                <a:gd name="connsiteY2" fmla="*/ 336975 h 820675"/>
                <a:gd name="connsiteX3" fmla="*/ 178051 w 1062273"/>
                <a:gd name="connsiteY3" fmla="*/ 306797 h 820675"/>
                <a:gd name="connsiteX4" fmla="*/ 146972 w 1062273"/>
                <a:gd name="connsiteY4" fmla="*/ 35121 h 820675"/>
                <a:gd name="connsiteX5" fmla="*/ 193140 w 1062273"/>
                <a:gd name="connsiteY5" fmla="*/ 324904 h 820675"/>
                <a:gd name="connsiteX6" fmla="*/ 199176 w 1062273"/>
                <a:gd name="connsiteY6" fmla="*/ 367154 h 820675"/>
                <a:gd name="connsiteX7" fmla="*/ 202194 w 1062273"/>
                <a:gd name="connsiteY7" fmla="*/ 424492 h 820675"/>
                <a:gd name="connsiteX8" fmla="*/ 205212 w 1062273"/>
                <a:gd name="connsiteY8" fmla="*/ 454670 h 820675"/>
                <a:gd name="connsiteX9" fmla="*/ 208229 w 1062273"/>
                <a:gd name="connsiteY9" fmla="*/ 548223 h 820675"/>
                <a:gd name="connsiteX10" fmla="*/ 112560 w 1062273"/>
                <a:gd name="connsiteY10" fmla="*/ 819245 h 820675"/>
                <a:gd name="connsiteX11" fmla="*/ 184087 w 1062273"/>
                <a:gd name="connsiteY11" fmla="*/ 557276 h 820675"/>
                <a:gd name="connsiteX12" fmla="*/ 193140 w 1062273"/>
                <a:gd name="connsiteY12" fmla="*/ 518045 h 820675"/>
                <a:gd name="connsiteX13" fmla="*/ 199176 w 1062273"/>
                <a:gd name="connsiteY13" fmla="*/ 496920 h 820675"/>
                <a:gd name="connsiteX14" fmla="*/ 205212 w 1062273"/>
                <a:gd name="connsiteY14" fmla="*/ 487867 h 820675"/>
                <a:gd name="connsiteX15" fmla="*/ 214265 w 1062273"/>
                <a:gd name="connsiteY15" fmla="*/ 493902 h 820675"/>
                <a:gd name="connsiteX16" fmla="*/ 226336 w 1062273"/>
                <a:gd name="connsiteY16" fmla="*/ 524080 h 820675"/>
                <a:gd name="connsiteX17" fmla="*/ 232372 w 1062273"/>
                <a:gd name="connsiteY17" fmla="*/ 536152 h 820675"/>
                <a:gd name="connsiteX18" fmla="*/ 241425 w 1062273"/>
                <a:gd name="connsiteY18" fmla="*/ 560294 h 820675"/>
                <a:gd name="connsiteX19" fmla="*/ 250479 w 1062273"/>
                <a:gd name="connsiteY19" fmla="*/ 581419 h 820675"/>
                <a:gd name="connsiteX20" fmla="*/ 262550 w 1062273"/>
                <a:gd name="connsiteY20" fmla="*/ 587455 h 820675"/>
                <a:gd name="connsiteX21" fmla="*/ 289711 w 1062273"/>
                <a:gd name="connsiteY21" fmla="*/ 539169 h 820675"/>
                <a:gd name="connsiteX22" fmla="*/ 295746 w 1062273"/>
                <a:gd name="connsiteY22" fmla="*/ 530116 h 820675"/>
                <a:gd name="connsiteX23" fmla="*/ 298764 w 1062273"/>
                <a:gd name="connsiteY23" fmla="*/ 512009 h 820675"/>
                <a:gd name="connsiteX24" fmla="*/ 292728 w 1062273"/>
                <a:gd name="connsiteY24" fmla="*/ 499938 h 820675"/>
                <a:gd name="connsiteX25" fmla="*/ 301782 w 1062273"/>
                <a:gd name="connsiteY25" fmla="*/ 530116 h 820675"/>
                <a:gd name="connsiteX26" fmla="*/ 310835 w 1062273"/>
                <a:gd name="connsiteY26" fmla="*/ 539169 h 820675"/>
                <a:gd name="connsiteX27" fmla="*/ 319889 w 1062273"/>
                <a:gd name="connsiteY27" fmla="*/ 536152 h 820675"/>
                <a:gd name="connsiteX28" fmla="*/ 331960 w 1062273"/>
                <a:gd name="connsiteY28" fmla="*/ 515027 h 820675"/>
                <a:gd name="connsiteX29" fmla="*/ 344031 w 1062273"/>
                <a:gd name="connsiteY29" fmla="*/ 487867 h 820675"/>
                <a:gd name="connsiteX30" fmla="*/ 359120 w 1062273"/>
                <a:gd name="connsiteY30" fmla="*/ 460706 h 820675"/>
                <a:gd name="connsiteX31" fmla="*/ 365156 w 1062273"/>
                <a:gd name="connsiteY31" fmla="*/ 493902 h 820675"/>
                <a:gd name="connsiteX32" fmla="*/ 374210 w 1062273"/>
                <a:gd name="connsiteY32" fmla="*/ 499938 h 820675"/>
                <a:gd name="connsiteX33" fmla="*/ 389299 w 1062273"/>
                <a:gd name="connsiteY33" fmla="*/ 493902 h 820675"/>
                <a:gd name="connsiteX34" fmla="*/ 398352 w 1062273"/>
                <a:gd name="connsiteY34" fmla="*/ 490884 h 820675"/>
                <a:gd name="connsiteX35" fmla="*/ 401370 w 1062273"/>
                <a:gd name="connsiteY35" fmla="*/ 478813 h 820675"/>
                <a:gd name="connsiteX36" fmla="*/ 407406 w 1062273"/>
                <a:gd name="connsiteY36" fmla="*/ 469760 h 820675"/>
                <a:gd name="connsiteX37" fmla="*/ 410423 w 1062273"/>
                <a:gd name="connsiteY37" fmla="*/ 460706 h 820675"/>
                <a:gd name="connsiteX38" fmla="*/ 425513 w 1062273"/>
                <a:gd name="connsiteY38" fmla="*/ 484849 h 820675"/>
                <a:gd name="connsiteX39" fmla="*/ 440602 w 1062273"/>
                <a:gd name="connsiteY39" fmla="*/ 457688 h 820675"/>
                <a:gd name="connsiteX40" fmla="*/ 452673 w 1062273"/>
                <a:gd name="connsiteY40" fmla="*/ 436564 h 820675"/>
                <a:gd name="connsiteX41" fmla="*/ 470780 w 1062273"/>
                <a:gd name="connsiteY41" fmla="*/ 379225 h 820675"/>
                <a:gd name="connsiteX42" fmla="*/ 485869 w 1062273"/>
                <a:gd name="connsiteY42" fmla="*/ 346029 h 820675"/>
                <a:gd name="connsiteX43" fmla="*/ 497940 w 1062273"/>
                <a:gd name="connsiteY43" fmla="*/ 285672 h 820675"/>
                <a:gd name="connsiteX44" fmla="*/ 500958 w 1062273"/>
                <a:gd name="connsiteY44" fmla="*/ 231352 h 820675"/>
                <a:gd name="connsiteX45" fmla="*/ 506994 w 1062273"/>
                <a:gd name="connsiteY45" fmla="*/ 198156 h 820675"/>
                <a:gd name="connsiteX46" fmla="*/ 513029 w 1062273"/>
                <a:gd name="connsiteY46" fmla="*/ 183067 h 820675"/>
                <a:gd name="connsiteX47" fmla="*/ 513029 w 1062273"/>
                <a:gd name="connsiteY47" fmla="*/ 515027 h 820675"/>
                <a:gd name="connsiteX48" fmla="*/ 525101 w 1062273"/>
                <a:gd name="connsiteY48" fmla="*/ 563312 h 820675"/>
                <a:gd name="connsiteX49" fmla="*/ 531136 w 1062273"/>
                <a:gd name="connsiteY49" fmla="*/ 581419 h 820675"/>
                <a:gd name="connsiteX50" fmla="*/ 534154 w 1062273"/>
                <a:gd name="connsiteY50" fmla="*/ 593490 h 820675"/>
                <a:gd name="connsiteX51" fmla="*/ 543208 w 1062273"/>
                <a:gd name="connsiteY51" fmla="*/ 614615 h 820675"/>
                <a:gd name="connsiteX52" fmla="*/ 558297 w 1062273"/>
                <a:gd name="connsiteY52" fmla="*/ 668936 h 820675"/>
                <a:gd name="connsiteX53" fmla="*/ 555279 w 1062273"/>
                <a:gd name="connsiteY53" fmla="*/ 560294 h 820675"/>
                <a:gd name="connsiteX54" fmla="*/ 552261 w 1062273"/>
                <a:gd name="connsiteY54" fmla="*/ 466742 h 820675"/>
                <a:gd name="connsiteX55" fmla="*/ 549243 w 1062273"/>
                <a:gd name="connsiteY55" fmla="*/ 406385 h 820675"/>
                <a:gd name="connsiteX56" fmla="*/ 543208 w 1062273"/>
                <a:gd name="connsiteY56" fmla="*/ 394314 h 820675"/>
                <a:gd name="connsiteX57" fmla="*/ 540190 w 1062273"/>
                <a:gd name="connsiteY57" fmla="*/ 385261 h 820675"/>
                <a:gd name="connsiteX58" fmla="*/ 540190 w 1062273"/>
                <a:gd name="connsiteY58" fmla="*/ 430528 h 820675"/>
                <a:gd name="connsiteX59" fmla="*/ 555279 w 1062273"/>
                <a:gd name="connsiteY59" fmla="*/ 433546 h 820675"/>
                <a:gd name="connsiteX60" fmla="*/ 573386 w 1062273"/>
                <a:gd name="connsiteY60" fmla="*/ 430528 h 820675"/>
                <a:gd name="connsiteX61" fmla="*/ 582439 w 1062273"/>
                <a:gd name="connsiteY61" fmla="*/ 409403 h 820675"/>
                <a:gd name="connsiteX62" fmla="*/ 573386 w 1062273"/>
                <a:gd name="connsiteY62" fmla="*/ 400350 h 820675"/>
                <a:gd name="connsiteX63" fmla="*/ 579421 w 1062273"/>
                <a:gd name="connsiteY63" fmla="*/ 391296 h 820675"/>
                <a:gd name="connsiteX64" fmla="*/ 627707 w 1062273"/>
                <a:gd name="connsiteY64" fmla="*/ 382243 h 820675"/>
                <a:gd name="connsiteX65" fmla="*/ 666938 w 1062273"/>
                <a:gd name="connsiteY65" fmla="*/ 364136 h 820675"/>
                <a:gd name="connsiteX66" fmla="*/ 854043 w 1062273"/>
                <a:gd name="connsiteY66" fmla="*/ 279637 h 820675"/>
                <a:gd name="connsiteX67" fmla="*/ 941560 w 1062273"/>
                <a:gd name="connsiteY67" fmla="*/ 228334 h 820675"/>
                <a:gd name="connsiteX68" fmla="*/ 977774 w 1062273"/>
                <a:gd name="connsiteY68" fmla="*/ 207209 h 820675"/>
                <a:gd name="connsiteX69" fmla="*/ 1029077 w 1062273"/>
                <a:gd name="connsiteY69" fmla="*/ 180049 h 820675"/>
                <a:gd name="connsiteX70" fmla="*/ 1062273 w 1062273"/>
                <a:gd name="connsiteY70" fmla="*/ 146853 h 820675"/>
                <a:gd name="connsiteX71" fmla="*/ 1059255 w 1062273"/>
                <a:gd name="connsiteY71" fmla="*/ 137799 h 820675"/>
                <a:gd name="connsiteX72" fmla="*/ 1038130 w 1062273"/>
                <a:gd name="connsiteY72" fmla="*/ 143835 h 820675"/>
                <a:gd name="connsiteX73" fmla="*/ 1026059 w 1062273"/>
                <a:gd name="connsiteY73" fmla="*/ 158924 h 820675"/>
                <a:gd name="connsiteX74" fmla="*/ 1001916 w 1062273"/>
                <a:gd name="connsiteY74" fmla="*/ 186084 h 820675"/>
                <a:gd name="connsiteX75" fmla="*/ 935524 w 1062273"/>
                <a:gd name="connsiteY75" fmla="*/ 306797 h 820675"/>
                <a:gd name="connsiteX76" fmla="*/ 896293 w 1062273"/>
                <a:gd name="connsiteY76" fmla="*/ 373189 h 820675"/>
                <a:gd name="connsiteX77" fmla="*/ 844990 w 1062273"/>
                <a:gd name="connsiteY77" fmla="*/ 496920 h 820675"/>
                <a:gd name="connsiteX78" fmla="*/ 820847 w 1062273"/>
                <a:gd name="connsiteY78" fmla="*/ 545205 h 820675"/>
                <a:gd name="connsiteX79" fmla="*/ 820847 w 1062273"/>
                <a:gd name="connsiteY79" fmla="*/ 650829 h 820675"/>
                <a:gd name="connsiteX80" fmla="*/ 826883 w 1062273"/>
                <a:gd name="connsiteY80" fmla="*/ 662900 h 820675"/>
                <a:gd name="connsiteX81" fmla="*/ 817829 w 1062273"/>
                <a:gd name="connsiteY81" fmla="*/ 668936 h 820675"/>
                <a:gd name="connsiteX82" fmla="*/ 751437 w 1062273"/>
                <a:gd name="connsiteY82" fmla="*/ 674971 h 820675"/>
                <a:gd name="connsiteX83" fmla="*/ 703152 w 1062273"/>
                <a:gd name="connsiteY83" fmla="*/ 687043 h 820675"/>
                <a:gd name="connsiteX84" fmla="*/ 467762 w 1062273"/>
                <a:gd name="connsiteY84" fmla="*/ 705150 h 820675"/>
                <a:gd name="connsiteX85" fmla="*/ 380245 w 1062273"/>
                <a:gd name="connsiteY85" fmla="*/ 732310 h 820675"/>
                <a:gd name="connsiteX86" fmla="*/ 347049 w 1062273"/>
                <a:gd name="connsiteY86" fmla="*/ 741364 h 820675"/>
                <a:gd name="connsiteX87" fmla="*/ 331960 w 1062273"/>
                <a:gd name="connsiteY87" fmla="*/ 747399 h 820675"/>
                <a:gd name="connsiteX88" fmla="*/ 368174 w 1062273"/>
                <a:gd name="connsiteY88" fmla="*/ 741364 h 820675"/>
                <a:gd name="connsiteX0" fmla="*/ 0 w 1062273"/>
                <a:gd name="connsiteY0" fmla="*/ 527098 h 819252"/>
                <a:gd name="connsiteX1" fmla="*/ 138819 w 1062273"/>
                <a:gd name="connsiteY1" fmla="*/ 385261 h 819252"/>
                <a:gd name="connsiteX2" fmla="*/ 162962 w 1062273"/>
                <a:gd name="connsiteY2" fmla="*/ 336975 h 819252"/>
                <a:gd name="connsiteX3" fmla="*/ 178051 w 1062273"/>
                <a:gd name="connsiteY3" fmla="*/ 306797 h 819252"/>
                <a:gd name="connsiteX4" fmla="*/ 146972 w 1062273"/>
                <a:gd name="connsiteY4" fmla="*/ 35121 h 819252"/>
                <a:gd name="connsiteX5" fmla="*/ 193140 w 1062273"/>
                <a:gd name="connsiteY5" fmla="*/ 324904 h 819252"/>
                <a:gd name="connsiteX6" fmla="*/ 199176 w 1062273"/>
                <a:gd name="connsiteY6" fmla="*/ 367154 h 819252"/>
                <a:gd name="connsiteX7" fmla="*/ 202194 w 1062273"/>
                <a:gd name="connsiteY7" fmla="*/ 424492 h 819252"/>
                <a:gd name="connsiteX8" fmla="*/ 205212 w 1062273"/>
                <a:gd name="connsiteY8" fmla="*/ 454670 h 819252"/>
                <a:gd name="connsiteX9" fmla="*/ 208229 w 1062273"/>
                <a:gd name="connsiteY9" fmla="*/ 548223 h 819252"/>
                <a:gd name="connsiteX10" fmla="*/ 112560 w 1062273"/>
                <a:gd name="connsiteY10" fmla="*/ 819245 h 819252"/>
                <a:gd name="connsiteX11" fmla="*/ 184087 w 1062273"/>
                <a:gd name="connsiteY11" fmla="*/ 557276 h 819252"/>
                <a:gd name="connsiteX12" fmla="*/ 193140 w 1062273"/>
                <a:gd name="connsiteY12" fmla="*/ 518045 h 819252"/>
                <a:gd name="connsiteX13" fmla="*/ 199176 w 1062273"/>
                <a:gd name="connsiteY13" fmla="*/ 496920 h 819252"/>
                <a:gd name="connsiteX14" fmla="*/ 205212 w 1062273"/>
                <a:gd name="connsiteY14" fmla="*/ 487867 h 819252"/>
                <a:gd name="connsiteX15" fmla="*/ 214265 w 1062273"/>
                <a:gd name="connsiteY15" fmla="*/ 493902 h 819252"/>
                <a:gd name="connsiteX16" fmla="*/ 226336 w 1062273"/>
                <a:gd name="connsiteY16" fmla="*/ 524080 h 819252"/>
                <a:gd name="connsiteX17" fmla="*/ 232372 w 1062273"/>
                <a:gd name="connsiteY17" fmla="*/ 536152 h 819252"/>
                <a:gd name="connsiteX18" fmla="*/ 241425 w 1062273"/>
                <a:gd name="connsiteY18" fmla="*/ 560294 h 819252"/>
                <a:gd name="connsiteX19" fmla="*/ 250479 w 1062273"/>
                <a:gd name="connsiteY19" fmla="*/ 581419 h 819252"/>
                <a:gd name="connsiteX20" fmla="*/ 262550 w 1062273"/>
                <a:gd name="connsiteY20" fmla="*/ 587455 h 819252"/>
                <a:gd name="connsiteX21" fmla="*/ 289711 w 1062273"/>
                <a:gd name="connsiteY21" fmla="*/ 539169 h 819252"/>
                <a:gd name="connsiteX22" fmla="*/ 295746 w 1062273"/>
                <a:gd name="connsiteY22" fmla="*/ 530116 h 819252"/>
                <a:gd name="connsiteX23" fmla="*/ 298764 w 1062273"/>
                <a:gd name="connsiteY23" fmla="*/ 512009 h 819252"/>
                <a:gd name="connsiteX24" fmla="*/ 292728 w 1062273"/>
                <a:gd name="connsiteY24" fmla="*/ 499938 h 819252"/>
                <a:gd name="connsiteX25" fmla="*/ 301782 w 1062273"/>
                <a:gd name="connsiteY25" fmla="*/ 530116 h 819252"/>
                <a:gd name="connsiteX26" fmla="*/ 310835 w 1062273"/>
                <a:gd name="connsiteY26" fmla="*/ 539169 h 819252"/>
                <a:gd name="connsiteX27" fmla="*/ 319889 w 1062273"/>
                <a:gd name="connsiteY27" fmla="*/ 536152 h 819252"/>
                <a:gd name="connsiteX28" fmla="*/ 331960 w 1062273"/>
                <a:gd name="connsiteY28" fmla="*/ 515027 h 819252"/>
                <a:gd name="connsiteX29" fmla="*/ 344031 w 1062273"/>
                <a:gd name="connsiteY29" fmla="*/ 487867 h 819252"/>
                <a:gd name="connsiteX30" fmla="*/ 359120 w 1062273"/>
                <a:gd name="connsiteY30" fmla="*/ 460706 h 819252"/>
                <a:gd name="connsiteX31" fmla="*/ 365156 w 1062273"/>
                <a:gd name="connsiteY31" fmla="*/ 493902 h 819252"/>
                <a:gd name="connsiteX32" fmla="*/ 374210 w 1062273"/>
                <a:gd name="connsiteY32" fmla="*/ 499938 h 819252"/>
                <a:gd name="connsiteX33" fmla="*/ 389299 w 1062273"/>
                <a:gd name="connsiteY33" fmla="*/ 493902 h 819252"/>
                <a:gd name="connsiteX34" fmla="*/ 398352 w 1062273"/>
                <a:gd name="connsiteY34" fmla="*/ 490884 h 819252"/>
                <a:gd name="connsiteX35" fmla="*/ 401370 w 1062273"/>
                <a:gd name="connsiteY35" fmla="*/ 478813 h 819252"/>
                <a:gd name="connsiteX36" fmla="*/ 407406 w 1062273"/>
                <a:gd name="connsiteY36" fmla="*/ 469760 h 819252"/>
                <a:gd name="connsiteX37" fmla="*/ 410423 w 1062273"/>
                <a:gd name="connsiteY37" fmla="*/ 460706 h 819252"/>
                <a:gd name="connsiteX38" fmla="*/ 425513 w 1062273"/>
                <a:gd name="connsiteY38" fmla="*/ 484849 h 819252"/>
                <a:gd name="connsiteX39" fmla="*/ 440602 w 1062273"/>
                <a:gd name="connsiteY39" fmla="*/ 457688 h 819252"/>
                <a:gd name="connsiteX40" fmla="*/ 452673 w 1062273"/>
                <a:gd name="connsiteY40" fmla="*/ 436564 h 819252"/>
                <a:gd name="connsiteX41" fmla="*/ 470780 w 1062273"/>
                <a:gd name="connsiteY41" fmla="*/ 379225 h 819252"/>
                <a:gd name="connsiteX42" fmla="*/ 485869 w 1062273"/>
                <a:gd name="connsiteY42" fmla="*/ 346029 h 819252"/>
                <a:gd name="connsiteX43" fmla="*/ 497940 w 1062273"/>
                <a:gd name="connsiteY43" fmla="*/ 285672 h 819252"/>
                <a:gd name="connsiteX44" fmla="*/ 500958 w 1062273"/>
                <a:gd name="connsiteY44" fmla="*/ 231352 h 819252"/>
                <a:gd name="connsiteX45" fmla="*/ 506994 w 1062273"/>
                <a:gd name="connsiteY45" fmla="*/ 198156 h 819252"/>
                <a:gd name="connsiteX46" fmla="*/ 513029 w 1062273"/>
                <a:gd name="connsiteY46" fmla="*/ 183067 h 819252"/>
                <a:gd name="connsiteX47" fmla="*/ 513029 w 1062273"/>
                <a:gd name="connsiteY47" fmla="*/ 515027 h 819252"/>
                <a:gd name="connsiteX48" fmla="*/ 525101 w 1062273"/>
                <a:gd name="connsiteY48" fmla="*/ 563312 h 819252"/>
                <a:gd name="connsiteX49" fmla="*/ 531136 w 1062273"/>
                <a:gd name="connsiteY49" fmla="*/ 581419 h 819252"/>
                <a:gd name="connsiteX50" fmla="*/ 534154 w 1062273"/>
                <a:gd name="connsiteY50" fmla="*/ 593490 h 819252"/>
                <a:gd name="connsiteX51" fmla="*/ 543208 w 1062273"/>
                <a:gd name="connsiteY51" fmla="*/ 614615 h 819252"/>
                <a:gd name="connsiteX52" fmla="*/ 558297 w 1062273"/>
                <a:gd name="connsiteY52" fmla="*/ 668936 h 819252"/>
                <a:gd name="connsiteX53" fmla="*/ 555279 w 1062273"/>
                <a:gd name="connsiteY53" fmla="*/ 560294 h 819252"/>
                <a:gd name="connsiteX54" fmla="*/ 552261 w 1062273"/>
                <a:gd name="connsiteY54" fmla="*/ 466742 h 819252"/>
                <a:gd name="connsiteX55" fmla="*/ 549243 w 1062273"/>
                <a:gd name="connsiteY55" fmla="*/ 406385 h 819252"/>
                <a:gd name="connsiteX56" fmla="*/ 543208 w 1062273"/>
                <a:gd name="connsiteY56" fmla="*/ 394314 h 819252"/>
                <a:gd name="connsiteX57" fmla="*/ 540190 w 1062273"/>
                <a:gd name="connsiteY57" fmla="*/ 385261 h 819252"/>
                <a:gd name="connsiteX58" fmla="*/ 540190 w 1062273"/>
                <a:gd name="connsiteY58" fmla="*/ 430528 h 819252"/>
                <a:gd name="connsiteX59" fmla="*/ 555279 w 1062273"/>
                <a:gd name="connsiteY59" fmla="*/ 433546 h 819252"/>
                <a:gd name="connsiteX60" fmla="*/ 573386 w 1062273"/>
                <a:gd name="connsiteY60" fmla="*/ 430528 h 819252"/>
                <a:gd name="connsiteX61" fmla="*/ 582439 w 1062273"/>
                <a:gd name="connsiteY61" fmla="*/ 409403 h 819252"/>
                <a:gd name="connsiteX62" fmla="*/ 573386 w 1062273"/>
                <a:gd name="connsiteY62" fmla="*/ 400350 h 819252"/>
                <a:gd name="connsiteX63" fmla="*/ 579421 w 1062273"/>
                <a:gd name="connsiteY63" fmla="*/ 391296 h 819252"/>
                <a:gd name="connsiteX64" fmla="*/ 627707 w 1062273"/>
                <a:gd name="connsiteY64" fmla="*/ 382243 h 819252"/>
                <a:gd name="connsiteX65" fmla="*/ 666938 w 1062273"/>
                <a:gd name="connsiteY65" fmla="*/ 364136 h 819252"/>
                <a:gd name="connsiteX66" fmla="*/ 854043 w 1062273"/>
                <a:gd name="connsiteY66" fmla="*/ 279637 h 819252"/>
                <a:gd name="connsiteX67" fmla="*/ 941560 w 1062273"/>
                <a:gd name="connsiteY67" fmla="*/ 228334 h 819252"/>
                <a:gd name="connsiteX68" fmla="*/ 977774 w 1062273"/>
                <a:gd name="connsiteY68" fmla="*/ 207209 h 819252"/>
                <a:gd name="connsiteX69" fmla="*/ 1029077 w 1062273"/>
                <a:gd name="connsiteY69" fmla="*/ 180049 h 819252"/>
                <a:gd name="connsiteX70" fmla="*/ 1062273 w 1062273"/>
                <a:gd name="connsiteY70" fmla="*/ 146853 h 819252"/>
                <a:gd name="connsiteX71" fmla="*/ 1059255 w 1062273"/>
                <a:gd name="connsiteY71" fmla="*/ 137799 h 819252"/>
                <a:gd name="connsiteX72" fmla="*/ 1038130 w 1062273"/>
                <a:gd name="connsiteY72" fmla="*/ 143835 h 819252"/>
                <a:gd name="connsiteX73" fmla="*/ 1026059 w 1062273"/>
                <a:gd name="connsiteY73" fmla="*/ 158924 h 819252"/>
                <a:gd name="connsiteX74" fmla="*/ 1001916 w 1062273"/>
                <a:gd name="connsiteY74" fmla="*/ 186084 h 819252"/>
                <a:gd name="connsiteX75" fmla="*/ 935524 w 1062273"/>
                <a:gd name="connsiteY75" fmla="*/ 306797 h 819252"/>
                <a:gd name="connsiteX76" fmla="*/ 896293 w 1062273"/>
                <a:gd name="connsiteY76" fmla="*/ 373189 h 819252"/>
                <a:gd name="connsiteX77" fmla="*/ 844990 w 1062273"/>
                <a:gd name="connsiteY77" fmla="*/ 496920 h 819252"/>
                <a:gd name="connsiteX78" fmla="*/ 820847 w 1062273"/>
                <a:gd name="connsiteY78" fmla="*/ 545205 h 819252"/>
                <a:gd name="connsiteX79" fmla="*/ 820847 w 1062273"/>
                <a:gd name="connsiteY79" fmla="*/ 650829 h 819252"/>
                <a:gd name="connsiteX80" fmla="*/ 826883 w 1062273"/>
                <a:gd name="connsiteY80" fmla="*/ 662900 h 819252"/>
                <a:gd name="connsiteX81" fmla="*/ 817829 w 1062273"/>
                <a:gd name="connsiteY81" fmla="*/ 668936 h 819252"/>
                <a:gd name="connsiteX82" fmla="*/ 751437 w 1062273"/>
                <a:gd name="connsiteY82" fmla="*/ 674971 h 819252"/>
                <a:gd name="connsiteX83" fmla="*/ 703152 w 1062273"/>
                <a:gd name="connsiteY83" fmla="*/ 687043 h 819252"/>
                <a:gd name="connsiteX84" fmla="*/ 467762 w 1062273"/>
                <a:gd name="connsiteY84" fmla="*/ 705150 h 819252"/>
                <a:gd name="connsiteX85" fmla="*/ 380245 w 1062273"/>
                <a:gd name="connsiteY85" fmla="*/ 732310 h 819252"/>
                <a:gd name="connsiteX86" fmla="*/ 347049 w 1062273"/>
                <a:gd name="connsiteY86" fmla="*/ 741364 h 819252"/>
                <a:gd name="connsiteX87" fmla="*/ 331960 w 1062273"/>
                <a:gd name="connsiteY87" fmla="*/ 747399 h 819252"/>
                <a:gd name="connsiteX88" fmla="*/ 368174 w 1062273"/>
                <a:gd name="connsiteY88" fmla="*/ 741364 h 819252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467762 w 1062273"/>
                <a:gd name="connsiteY84" fmla="*/ 705150 h 832119"/>
                <a:gd name="connsiteX85" fmla="*/ 380245 w 1062273"/>
                <a:gd name="connsiteY85" fmla="*/ 732310 h 832119"/>
                <a:gd name="connsiteX86" fmla="*/ 347049 w 1062273"/>
                <a:gd name="connsiteY86" fmla="*/ 741364 h 832119"/>
                <a:gd name="connsiteX87" fmla="*/ 331960 w 1062273"/>
                <a:gd name="connsiteY87" fmla="*/ 747399 h 832119"/>
                <a:gd name="connsiteX88" fmla="*/ 368174 w 1062273"/>
                <a:gd name="connsiteY88" fmla="*/ 741364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80245 w 1062273"/>
                <a:gd name="connsiteY84" fmla="*/ 732310 h 832119"/>
                <a:gd name="connsiteX85" fmla="*/ 347049 w 1062273"/>
                <a:gd name="connsiteY85" fmla="*/ 741364 h 832119"/>
                <a:gd name="connsiteX86" fmla="*/ 331960 w 1062273"/>
                <a:gd name="connsiteY86" fmla="*/ 747399 h 832119"/>
                <a:gd name="connsiteX87" fmla="*/ 368174 w 1062273"/>
                <a:gd name="connsiteY87" fmla="*/ 741364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80245 w 1062273"/>
                <a:gd name="connsiteY84" fmla="*/ 732310 h 832119"/>
                <a:gd name="connsiteX85" fmla="*/ 347049 w 1062273"/>
                <a:gd name="connsiteY85" fmla="*/ 741364 h 832119"/>
                <a:gd name="connsiteX86" fmla="*/ 331960 w 1062273"/>
                <a:gd name="connsiteY86" fmla="*/ 747399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80245 w 1062273"/>
                <a:gd name="connsiteY84" fmla="*/ 732310 h 832119"/>
                <a:gd name="connsiteX85" fmla="*/ 331960 w 1062273"/>
                <a:gd name="connsiteY85" fmla="*/ 747399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31960 w 1062273"/>
                <a:gd name="connsiteY84" fmla="*/ 747399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02464 w 1062273"/>
                <a:gd name="connsiteY84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817829 w 1062273"/>
                <a:gd name="connsiteY81" fmla="*/ 668936 h 832119"/>
                <a:gd name="connsiteX82" fmla="*/ 751437 w 1062273"/>
                <a:gd name="connsiteY82" fmla="*/ 674971 h 832119"/>
                <a:gd name="connsiteX83" fmla="*/ 703152 w 1062273"/>
                <a:gd name="connsiteY83" fmla="*/ 687043 h 832119"/>
                <a:gd name="connsiteX84" fmla="*/ 302464 w 1062273"/>
                <a:gd name="connsiteY84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751437 w 1062273"/>
                <a:gd name="connsiteY81" fmla="*/ 674971 h 832119"/>
                <a:gd name="connsiteX82" fmla="*/ 703152 w 1062273"/>
                <a:gd name="connsiteY82" fmla="*/ 687043 h 832119"/>
                <a:gd name="connsiteX83" fmla="*/ 302464 w 1062273"/>
                <a:gd name="connsiteY83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703152 w 1062273"/>
                <a:gd name="connsiteY81" fmla="*/ 687043 h 832119"/>
                <a:gd name="connsiteX82" fmla="*/ 302464 w 1062273"/>
                <a:gd name="connsiteY82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0847 w 1062273"/>
                <a:gd name="connsiteY79" fmla="*/ 650829 h 832119"/>
                <a:gd name="connsiteX80" fmla="*/ 826883 w 1062273"/>
                <a:gd name="connsiteY80" fmla="*/ 662900 h 832119"/>
                <a:gd name="connsiteX81" fmla="*/ 302464 w 1062273"/>
                <a:gd name="connsiteY81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826883 w 1062273"/>
                <a:gd name="connsiteY79" fmla="*/ 662900 h 832119"/>
                <a:gd name="connsiteX80" fmla="*/ 302464 w 1062273"/>
                <a:gd name="connsiteY80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44990 w 1062273"/>
                <a:gd name="connsiteY77" fmla="*/ 496920 h 832119"/>
                <a:gd name="connsiteX78" fmla="*/ 820847 w 1062273"/>
                <a:gd name="connsiteY78" fmla="*/ 545205 h 832119"/>
                <a:gd name="connsiteX79" fmla="*/ 738393 w 1062273"/>
                <a:gd name="connsiteY79" fmla="*/ 665358 h 832119"/>
                <a:gd name="connsiteX80" fmla="*/ 302464 w 1062273"/>
                <a:gd name="connsiteY80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96293 w 1062273"/>
                <a:gd name="connsiteY76" fmla="*/ 373189 h 832119"/>
                <a:gd name="connsiteX77" fmla="*/ 820847 w 1062273"/>
                <a:gd name="connsiteY77" fmla="*/ 545205 h 832119"/>
                <a:gd name="connsiteX78" fmla="*/ 738393 w 1062273"/>
                <a:gd name="connsiteY78" fmla="*/ 665358 h 832119"/>
                <a:gd name="connsiteX79" fmla="*/ 302464 w 1062273"/>
                <a:gd name="connsiteY79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20847 w 1062273"/>
                <a:gd name="connsiteY76" fmla="*/ 545205 h 832119"/>
                <a:gd name="connsiteX77" fmla="*/ 738393 w 1062273"/>
                <a:gd name="connsiteY77" fmla="*/ 665358 h 832119"/>
                <a:gd name="connsiteX78" fmla="*/ 302464 w 1062273"/>
                <a:gd name="connsiteY78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40512 w 1062273"/>
                <a:gd name="connsiteY76" fmla="*/ 547663 h 832119"/>
                <a:gd name="connsiteX77" fmla="*/ 738393 w 1062273"/>
                <a:gd name="connsiteY77" fmla="*/ 665358 h 832119"/>
                <a:gd name="connsiteX78" fmla="*/ 302464 w 1062273"/>
                <a:gd name="connsiteY78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40512 w 1062273"/>
                <a:gd name="connsiteY76" fmla="*/ 547663 h 832119"/>
                <a:gd name="connsiteX77" fmla="*/ 738393 w 1062273"/>
                <a:gd name="connsiteY77" fmla="*/ 665358 h 832119"/>
                <a:gd name="connsiteX78" fmla="*/ 302464 w 1062273"/>
                <a:gd name="connsiteY78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977774 w 1062273"/>
                <a:gd name="connsiteY68" fmla="*/ 207209 h 832119"/>
                <a:gd name="connsiteX69" fmla="*/ 1029077 w 1062273"/>
                <a:gd name="connsiteY69" fmla="*/ 180049 h 832119"/>
                <a:gd name="connsiteX70" fmla="*/ 1062273 w 1062273"/>
                <a:gd name="connsiteY70" fmla="*/ 146853 h 832119"/>
                <a:gd name="connsiteX71" fmla="*/ 1059255 w 1062273"/>
                <a:gd name="connsiteY71" fmla="*/ 137799 h 832119"/>
                <a:gd name="connsiteX72" fmla="*/ 1038130 w 1062273"/>
                <a:gd name="connsiteY72" fmla="*/ 143835 h 832119"/>
                <a:gd name="connsiteX73" fmla="*/ 1026059 w 1062273"/>
                <a:gd name="connsiteY73" fmla="*/ 158924 h 832119"/>
                <a:gd name="connsiteX74" fmla="*/ 1001916 w 1062273"/>
                <a:gd name="connsiteY74" fmla="*/ 186084 h 832119"/>
                <a:gd name="connsiteX75" fmla="*/ 935524 w 1062273"/>
                <a:gd name="connsiteY75" fmla="*/ 306797 h 832119"/>
                <a:gd name="connsiteX76" fmla="*/ 840512 w 1062273"/>
                <a:gd name="connsiteY76" fmla="*/ 547663 h 832119"/>
                <a:gd name="connsiteX77" fmla="*/ 738393 w 1062273"/>
                <a:gd name="connsiteY77" fmla="*/ 665358 h 832119"/>
                <a:gd name="connsiteX78" fmla="*/ 302464 w 1062273"/>
                <a:gd name="connsiteY78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1029077 w 1062273"/>
                <a:gd name="connsiteY68" fmla="*/ 180049 h 832119"/>
                <a:gd name="connsiteX69" fmla="*/ 1062273 w 1062273"/>
                <a:gd name="connsiteY69" fmla="*/ 146853 h 832119"/>
                <a:gd name="connsiteX70" fmla="*/ 1059255 w 1062273"/>
                <a:gd name="connsiteY70" fmla="*/ 137799 h 832119"/>
                <a:gd name="connsiteX71" fmla="*/ 1038130 w 1062273"/>
                <a:gd name="connsiteY71" fmla="*/ 143835 h 832119"/>
                <a:gd name="connsiteX72" fmla="*/ 1026059 w 1062273"/>
                <a:gd name="connsiteY72" fmla="*/ 158924 h 832119"/>
                <a:gd name="connsiteX73" fmla="*/ 1001916 w 1062273"/>
                <a:gd name="connsiteY73" fmla="*/ 186084 h 832119"/>
                <a:gd name="connsiteX74" fmla="*/ 935524 w 1062273"/>
                <a:gd name="connsiteY74" fmla="*/ 306797 h 832119"/>
                <a:gd name="connsiteX75" fmla="*/ 840512 w 1062273"/>
                <a:gd name="connsiteY75" fmla="*/ 547663 h 832119"/>
                <a:gd name="connsiteX76" fmla="*/ 738393 w 1062273"/>
                <a:gd name="connsiteY76" fmla="*/ 665358 h 832119"/>
                <a:gd name="connsiteX77" fmla="*/ 302464 w 1062273"/>
                <a:gd name="connsiteY77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941560 w 1062273"/>
                <a:gd name="connsiteY67" fmla="*/ 228334 h 832119"/>
                <a:gd name="connsiteX68" fmla="*/ 1029077 w 1062273"/>
                <a:gd name="connsiteY68" fmla="*/ 180049 h 832119"/>
                <a:gd name="connsiteX69" fmla="*/ 1062273 w 1062273"/>
                <a:gd name="connsiteY69" fmla="*/ 146853 h 832119"/>
                <a:gd name="connsiteX70" fmla="*/ 1059255 w 1062273"/>
                <a:gd name="connsiteY70" fmla="*/ 137799 h 832119"/>
                <a:gd name="connsiteX71" fmla="*/ 1038130 w 1062273"/>
                <a:gd name="connsiteY71" fmla="*/ 143835 h 832119"/>
                <a:gd name="connsiteX72" fmla="*/ 1026059 w 1062273"/>
                <a:gd name="connsiteY72" fmla="*/ 158924 h 832119"/>
                <a:gd name="connsiteX73" fmla="*/ 935524 w 1062273"/>
                <a:gd name="connsiteY73" fmla="*/ 306797 h 832119"/>
                <a:gd name="connsiteX74" fmla="*/ 840512 w 1062273"/>
                <a:gd name="connsiteY74" fmla="*/ 547663 h 832119"/>
                <a:gd name="connsiteX75" fmla="*/ 738393 w 1062273"/>
                <a:gd name="connsiteY75" fmla="*/ 665358 h 832119"/>
                <a:gd name="connsiteX76" fmla="*/ 302464 w 1062273"/>
                <a:gd name="connsiteY76" fmla="*/ 818683 h 832119"/>
                <a:gd name="connsiteX0" fmla="*/ 0 w 1062273"/>
                <a:gd name="connsiteY0" fmla="*/ 527098 h 832119"/>
                <a:gd name="connsiteX1" fmla="*/ 138819 w 1062273"/>
                <a:gd name="connsiteY1" fmla="*/ 385261 h 832119"/>
                <a:gd name="connsiteX2" fmla="*/ 162962 w 1062273"/>
                <a:gd name="connsiteY2" fmla="*/ 336975 h 832119"/>
                <a:gd name="connsiteX3" fmla="*/ 178051 w 1062273"/>
                <a:gd name="connsiteY3" fmla="*/ 306797 h 832119"/>
                <a:gd name="connsiteX4" fmla="*/ 146972 w 1062273"/>
                <a:gd name="connsiteY4" fmla="*/ 35121 h 832119"/>
                <a:gd name="connsiteX5" fmla="*/ 193140 w 1062273"/>
                <a:gd name="connsiteY5" fmla="*/ 324904 h 832119"/>
                <a:gd name="connsiteX6" fmla="*/ 199176 w 1062273"/>
                <a:gd name="connsiteY6" fmla="*/ 367154 h 832119"/>
                <a:gd name="connsiteX7" fmla="*/ 202194 w 1062273"/>
                <a:gd name="connsiteY7" fmla="*/ 424492 h 832119"/>
                <a:gd name="connsiteX8" fmla="*/ 205212 w 1062273"/>
                <a:gd name="connsiteY8" fmla="*/ 454670 h 832119"/>
                <a:gd name="connsiteX9" fmla="*/ 208229 w 1062273"/>
                <a:gd name="connsiteY9" fmla="*/ 548223 h 832119"/>
                <a:gd name="connsiteX10" fmla="*/ 112560 w 1062273"/>
                <a:gd name="connsiteY10" fmla="*/ 819245 h 832119"/>
                <a:gd name="connsiteX11" fmla="*/ 184087 w 1062273"/>
                <a:gd name="connsiteY11" fmla="*/ 557276 h 832119"/>
                <a:gd name="connsiteX12" fmla="*/ 193140 w 1062273"/>
                <a:gd name="connsiteY12" fmla="*/ 518045 h 832119"/>
                <a:gd name="connsiteX13" fmla="*/ 199176 w 1062273"/>
                <a:gd name="connsiteY13" fmla="*/ 496920 h 832119"/>
                <a:gd name="connsiteX14" fmla="*/ 205212 w 1062273"/>
                <a:gd name="connsiteY14" fmla="*/ 487867 h 832119"/>
                <a:gd name="connsiteX15" fmla="*/ 214265 w 1062273"/>
                <a:gd name="connsiteY15" fmla="*/ 493902 h 832119"/>
                <a:gd name="connsiteX16" fmla="*/ 226336 w 1062273"/>
                <a:gd name="connsiteY16" fmla="*/ 524080 h 832119"/>
                <a:gd name="connsiteX17" fmla="*/ 232372 w 1062273"/>
                <a:gd name="connsiteY17" fmla="*/ 536152 h 832119"/>
                <a:gd name="connsiteX18" fmla="*/ 241425 w 1062273"/>
                <a:gd name="connsiteY18" fmla="*/ 560294 h 832119"/>
                <a:gd name="connsiteX19" fmla="*/ 250479 w 1062273"/>
                <a:gd name="connsiteY19" fmla="*/ 581419 h 832119"/>
                <a:gd name="connsiteX20" fmla="*/ 262550 w 1062273"/>
                <a:gd name="connsiteY20" fmla="*/ 587455 h 832119"/>
                <a:gd name="connsiteX21" fmla="*/ 289711 w 1062273"/>
                <a:gd name="connsiteY21" fmla="*/ 539169 h 832119"/>
                <a:gd name="connsiteX22" fmla="*/ 295746 w 1062273"/>
                <a:gd name="connsiteY22" fmla="*/ 530116 h 832119"/>
                <a:gd name="connsiteX23" fmla="*/ 298764 w 1062273"/>
                <a:gd name="connsiteY23" fmla="*/ 512009 h 832119"/>
                <a:gd name="connsiteX24" fmla="*/ 292728 w 1062273"/>
                <a:gd name="connsiteY24" fmla="*/ 499938 h 832119"/>
                <a:gd name="connsiteX25" fmla="*/ 301782 w 1062273"/>
                <a:gd name="connsiteY25" fmla="*/ 530116 h 832119"/>
                <a:gd name="connsiteX26" fmla="*/ 310835 w 1062273"/>
                <a:gd name="connsiteY26" fmla="*/ 539169 h 832119"/>
                <a:gd name="connsiteX27" fmla="*/ 319889 w 1062273"/>
                <a:gd name="connsiteY27" fmla="*/ 536152 h 832119"/>
                <a:gd name="connsiteX28" fmla="*/ 331960 w 1062273"/>
                <a:gd name="connsiteY28" fmla="*/ 515027 h 832119"/>
                <a:gd name="connsiteX29" fmla="*/ 344031 w 1062273"/>
                <a:gd name="connsiteY29" fmla="*/ 487867 h 832119"/>
                <a:gd name="connsiteX30" fmla="*/ 359120 w 1062273"/>
                <a:gd name="connsiteY30" fmla="*/ 460706 h 832119"/>
                <a:gd name="connsiteX31" fmla="*/ 365156 w 1062273"/>
                <a:gd name="connsiteY31" fmla="*/ 493902 h 832119"/>
                <a:gd name="connsiteX32" fmla="*/ 374210 w 1062273"/>
                <a:gd name="connsiteY32" fmla="*/ 499938 h 832119"/>
                <a:gd name="connsiteX33" fmla="*/ 389299 w 1062273"/>
                <a:gd name="connsiteY33" fmla="*/ 493902 h 832119"/>
                <a:gd name="connsiteX34" fmla="*/ 398352 w 1062273"/>
                <a:gd name="connsiteY34" fmla="*/ 490884 h 832119"/>
                <a:gd name="connsiteX35" fmla="*/ 401370 w 1062273"/>
                <a:gd name="connsiteY35" fmla="*/ 478813 h 832119"/>
                <a:gd name="connsiteX36" fmla="*/ 407406 w 1062273"/>
                <a:gd name="connsiteY36" fmla="*/ 469760 h 832119"/>
                <a:gd name="connsiteX37" fmla="*/ 410423 w 1062273"/>
                <a:gd name="connsiteY37" fmla="*/ 460706 h 832119"/>
                <a:gd name="connsiteX38" fmla="*/ 425513 w 1062273"/>
                <a:gd name="connsiteY38" fmla="*/ 484849 h 832119"/>
                <a:gd name="connsiteX39" fmla="*/ 440602 w 1062273"/>
                <a:gd name="connsiteY39" fmla="*/ 457688 h 832119"/>
                <a:gd name="connsiteX40" fmla="*/ 452673 w 1062273"/>
                <a:gd name="connsiteY40" fmla="*/ 436564 h 832119"/>
                <a:gd name="connsiteX41" fmla="*/ 470780 w 1062273"/>
                <a:gd name="connsiteY41" fmla="*/ 379225 h 832119"/>
                <a:gd name="connsiteX42" fmla="*/ 485869 w 1062273"/>
                <a:gd name="connsiteY42" fmla="*/ 346029 h 832119"/>
                <a:gd name="connsiteX43" fmla="*/ 497940 w 1062273"/>
                <a:gd name="connsiteY43" fmla="*/ 285672 h 832119"/>
                <a:gd name="connsiteX44" fmla="*/ 500958 w 1062273"/>
                <a:gd name="connsiteY44" fmla="*/ 231352 h 832119"/>
                <a:gd name="connsiteX45" fmla="*/ 506994 w 1062273"/>
                <a:gd name="connsiteY45" fmla="*/ 198156 h 832119"/>
                <a:gd name="connsiteX46" fmla="*/ 513029 w 1062273"/>
                <a:gd name="connsiteY46" fmla="*/ 183067 h 832119"/>
                <a:gd name="connsiteX47" fmla="*/ 513029 w 1062273"/>
                <a:gd name="connsiteY47" fmla="*/ 515027 h 832119"/>
                <a:gd name="connsiteX48" fmla="*/ 525101 w 1062273"/>
                <a:gd name="connsiteY48" fmla="*/ 563312 h 832119"/>
                <a:gd name="connsiteX49" fmla="*/ 531136 w 1062273"/>
                <a:gd name="connsiteY49" fmla="*/ 581419 h 832119"/>
                <a:gd name="connsiteX50" fmla="*/ 534154 w 1062273"/>
                <a:gd name="connsiteY50" fmla="*/ 593490 h 832119"/>
                <a:gd name="connsiteX51" fmla="*/ 543208 w 1062273"/>
                <a:gd name="connsiteY51" fmla="*/ 614615 h 832119"/>
                <a:gd name="connsiteX52" fmla="*/ 558297 w 1062273"/>
                <a:gd name="connsiteY52" fmla="*/ 668936 h 832119"/>
                <a:gd name="connsiteX53" fmla="*/ 555279 w 1062273"/>
                <a:gd name="connsiteY53" fmla="*/ 560294 h 832119"/>
                <a:gd name="connsiteX54" fmla="*/ 552261 w 1062273"/>
                <a:gd name="connsiteY54" fmla="*/ 466742 h 832119"/>
                <a:gd name="connsiteX55" fmla="*/ 549243 w 1062273"/>
                <a:gd name="connsiteY55" fmla="*/ 406385 h 832119"/>
                <a:gd name="connsiteX56" fmla="*/ 543208 w 1062273"/>
                <a:gd name="connsiteY56" fmla="*/ 394314 h 832119"/>
                <a:gd name="connsiteX57" fmla="*/ 540190 w 1062273"/>
                <a:gd name="connsiteY57" fmla="*/ 385261 h 832119"/>
                <a:gd name="connsiteX58" fmla="*/ 540190 w 1062273"/>
                <a:gd name="connsiteY58" fmla="*/ 430528 h 832119"/>
                <a:gd name="connsiteX59" fmla="*/ 555279 w 1062273"/>
                <a:gd name="connsiteY59" fmla="*/ 433546 h 832119"/>
                <a:gd name="connsiteX60" fmla="*/ 573386 w 1062273"/>
                <a:gd name="connsiteY60" fmla="*/ 430528 h 832119"/>
                <a:gd name="connsiteX61" fmla="*/ 582439 w 1062273"/>
                <a:gd name="connsiteY61" fmla="*/ 409403 h 832119"/>
                <a:gd name="connsiteX62" fmla="*/ 573386 w 1062273"/>
                <a:gd name="connsiteY62" fmla="*/ 400350 h 832119"/>
                <a:gd name="connsiteX63" fmla="*/ 579421 w 1062273"/>
                <a:gd name="connsiteY63" fmla="*/ 391296 h 832119"/>
                <a:gd name="connsiteX64" fmla="*/ 627707 w 1062273"/>
                <a:gd name="connsiteY64" fmla="*/ 382243 h 832119"/>
                <a:gd name="connsiteX65" fmla="*/ 666938 w 1062273"/>
                <a:gd name="connsiteY65" fmla="*/ 364136 h 832119"/>
                <a:gd name="connsiteX66" fmla="*/ 854043 w 1062273"/>
                <a:gd name="connsiteY66" fmla="*/ 279637 h 832119"/>
                <a:gd name="connsiteX67" fmla="*/ 1029077 w 1062273"/>
                <a:gd name="connsiteY67" fmla="*/ 180049 h 832119"/>
                <a:gd name="connsiteX68" fmla="*/ 1062273 w 1062273"/>
                <a:gd name="connsiteY68" fmla="*/ 146853 h 832119"/>
                <a:gd name="connsiteX69" fmla="*/ 1059255 w 1062273"/>
                <a:gd name="connsiteY69" fmla="*/ 137799 h 832119"/>
                <a:gd name="connsiteX70" fmla="*/ 1038130 w 1062273"/>
                <a:gd name="connsiteY70" fmla="*/ 143835 h 832119"/>
                <a:gd name="connsiteX71" fmla="*/ 1026059 w 1062273"/>
                <a:gd name="connsiteY71" fmla="*/ 158924 h 832119"/>
                <a:gd name="connsiteX72" fmla="*/ 935524 w 1062273"/>
                <a:gd name="connsiteY72" fmla="*/ 306797 h 832119"/>
                <a:gd name="connsiteX73" fmla="*/ 840512 w 1062273"/>
                <a:gd name="connsiteY73" fmla="*/ 547663 h 832119"/>
                <a:gd name="connsiteX74" fmla="*/ 738393 w 1062273"/>
                <a:gd name="connsiteY74" fmla="*/ 665358 h 832119"/>
                <a:gd name="connsiteX75" fmla="*/ 302464 w 1062273"/>
                <a:gd name="connsiteY75" fmla="*/ 818683 h 832119"/>
                <a:gd name="connsiteX0" fmla="*/ 0 w 1062959"/>
                <a:gd name="connsiteY0" fmla="*/ 527098 h 832119"/>
                <a:gd name="connsiteX1" fmla="*/ 138819 w 1062959"/>
                <a:gd name="connsiteY1" fmla="*/ 385261 h 832119"/>
                <a:gd name="connsiteX2" fmla="*/ 162962 w 1062959"/>
                <a:gd name="connsiteY2" fmla="*/ 336975 h 832119"/>
                <a:gd name="connsiteX3" fmla="*/ 178051 w 1062959"/>
                <a:gd name="connsiteY3" fmla="*/ 306797 h 832119"/>
                <a:gd name="connsiteX4" fmla="*/ 146972 w 1062959"/>
                <a:gd name="connsiteY4" fmla="*/ 35121 h 832119"/>
                <a:gd name="connsiteX5" fmla="*/ 193140 w 1062959"/>
                <a:gd name="connsiteY5" fmla="*/ 324904 h 832119"/>
                <a:gd name="connsiteX6" fmla="*/ 199176 w 1062959"/>
                <a:gd name="connsiteY6" fmla="*/ 367154 h 832119"/>
                <a:gd name="connsiteX7" fmla="*/ 202194 w 1062959"/>
                <a:gd name="connsiteY7" fmla="*/ 424492 h 832119"/>
                <a:gd name="connsiteX8" fmla="*/ 205212 w 1062959"/>
                <a:gd name="connsiteY8" fmla="*/ 454670 h 832119"/>
                <a:gd name="connsiteX9" fmla="*/ 208229 w 1062959"/>
                <a:gd name="connsiteY9" fmla="*/ 548223 h 832119"/>
                <a:gd name="connsiteX10" fmla="*/ 112560 w 1062959"/>
                <a:gd name="connsiteY10" fmla="*/ 819245 h 832119"/>
                <a:gd name="connsiteX11" fmla="*/ 184087 w 1062959"/>
                <a:gd name="connsiteY11" fmla="*/ 557276 h 832119"/>
                <a:gd name="connsiteX12" fmla="*/ 193140 w 1062959"/>
                <a:gd name="connsiteY12" fmla="*/ 518045 h 832119"/>
                <a:gd name="connsiteX13" fmla="*/ 199176 w 1062959"/>
                <a:gd name="connsiteY13" fmla="*/ 496920 h 832119"/>
                <a:gd name="connsiteX14" fmla="*/ 205212 w 1062959"/>
                <a:gd name="connsiteY14" fmla="*/ 487867 h 832119"/>
                <a:gd name="connsiteX15" fmla="*/ 214265 w 1062959"/>
                <a:gd name="connsiteY15" fmla="*/ 493902 h 832119"/>
                <a:gd name="connsiteX16" fmla="*/ 226336 w 1062959"/>
                <a:gd name="connsiteY16" fmla="*/ 524080 h 832119"/>
                <a:gd name="connsiteX17" fmla="*/ 232372 w 1062959"/>
                <a:gd name="connsiteY17" fmla="*/ 536152 h 832119"/>
                <a:gd name="connsiteX18" fmla="*/ 241425 w 1062959"/>
                <a:gd name="connsiteY18" fmla="*/ 560294 h 832119"/>
                <a:gd name="connsiteX19" fmla="*/ 250479 w 1062959"/>
                <a:gd name="connsiteY19" fmla="*/ 581419 h 832119"/>
                <a:gd name="connsiteX20" fmla="*/ 262550 w 1062959"/>
                <a:gd name="connsiteY20" fmla="*/ 587455 h 832119"/>
                <a:gd name="connsiteX21" fmla="*/ 289711 w 1062959"/>
                <a:gd name="connsiteY21" fmla="*/ 539169 h 832119"/>
                <a:gd name="connsiteX22" fmla="*/ 295746 w 1062959"/>
                <a:gd name="connsiteY22" fmla="*/ 530116 h 832119"/>
                <a:gd name="connsiteX23" fmla="*/ 298764 w 1062959"/>
                <a:gd name="connsiteY23" fmla="*/ 512009 h 832119"/>
                <a:gd name="connsiteX24" fmla="*/ 292728 w 1062959"/>
                <a:gd name="connsiteY24" fmla="*/ 499938 h 832119"/>
                <a:gd name="connsiteX25" fmla="*/ 301782 w 1062959"/>
                <a:gd name="connsiteY25" fmla="*/ 530116 h 832119"/>
                <a:gd name="connsiteX26" fmla="*/ 310835 w 1062959"/>
                <a:gd name="connsiteY26" fmla="*/ 539169 h 832119"/>
                <a:gd name="connsiteX27" fmla="*/ 319889 w 1062959"/>
                <a:gd name="connsiteY27" fmla="*/ 536152 h 832119"/>
                <a:gd name="connsiteX28" fmla="*/ 331960 w 1062959"/>
                <a:gd name="connsiteY28" fmla="*/ 515027 h 832119"/>
                <a:gd name="connsiteX29" fmla="*/ 344031 w 1062959"/>
                <a:gd name="connsiteY29" fmla="*/ 487867 h 832119"/>
                <a:gd name="connsiteX30" fmla="*/ 359120 w 1062959"/>
                <a:gd name="connsiteY30" fmla="*/ 460706 h 832119"/>
                <a:gd name="connsiteX31" fmla="*/ 365156 w 1062959"/>
                <a:gd name="connsiteY31" fmla="*/ 493902 h 832119"/>
                <a:gd name="connsiteX32" fmla="*/ 374210 w 1062959"/>
                <a:gd name="connsiteY32" fmla="*/ 499938 h 832119"/>
                <a:gd name="connsiteX33" fmla="*/ 389299 w 1062959"/>
                <a:gd name="connsiteY33" fmla="*/ 493902 h 832119"/>
                <a:gd name="connsiteX34" fmla="*/ 398352 w 1062959"/>
                <a:gd name="connsiteY34" fmla="*/ 490884 h 832119"/>
                <a:gd name="connsiteX35" fmla="*/ 401370 w 1062959"/>
                <a:gd name="connsiteY35" fmla="*/ 478813 h 832119"/>
                <a:gd name="connsiteX36" fmla="*/ 407406 w 1062959"/>
                <a:gd name="connsiteY36" fmla="*/ 469760 h 832119"/>
                <a:gd name="connsiteX37" fmla="*/ 410423 w 1062959"/>
                <a:gd name="connsiteY37" fmla="*/ 460706 h 832119"/>
                <a:gd name="connsiteX38" fmla="*/ 425513 w 1062959"/>
                <a:gd name="connsiteY38" fmla="*/ 484849 h 832119"/>
                <a:gd name="connsiteX39" fmla="*/ 440602 w 1062959"/>
                <a:gd name="connsiteY39" fmla="*/ 457688 h 832119"/>
                <a:gd name="connsiteX40" fmla="*/ 452673 w 1062959"/>
                <a:gd name="connsiteY40" fmla="*/ 436564 h 832119"/>
                <a:gd name="connsiteX41" fmla="*/ 470780 w 1062959"/>
                <a:gd name="connsiteY41" fmla="*/ 379225 h 832119"/>
                <a:gd name="connsiteX42" fmla="*/ 485869 w 1062959"/>
                <a:gd name="connsiteY42" fmla="*/ 346029 h 832119"/>
                <a:gd name="connsiteX43" fmla="*/ 497940 w 1062959"/>
                <a:gd name="connsiteY43" fmla="*/ 285672 h 832119"/>
                <a:gd name="connsiteX44" fmla="*/ 500958 w 1062959"/>
                <a:gd name="connsiteY44" fmla="*/ 231352 h 832119"/>
                <a:gd name="connsiteX45" fmla="*/ 506994 w 1062959"/>
                <a:gd name="connsiteY45" fmla="*/ 198156 h 832119"/>
                <a:gd name="connsiteX46" fmla="*/ 513029 w 1062959"/>
                <a:gd name="connsiteY46" fmla="*/ 183067 h 832119"/>
                <a:gd name="connsiteX47" fmla="*/ 513029 w 1062959"/>
                <a:gd name="connsiteY47" fmla="*/ 515027 h 832119"/>
                <a:gd name="connsiteX48" fmla="*/ 525101 w 1062959"/>
                <a:gd name="connsiteY48" fmla="*/ 563312 h 832119"/>
                <a:gd name="connsiteX49" fmla="*/ 531136 w 1062959"/>
                <a:gd name="connsiteY49" fmla="*/ 581419 h 832119"/>
                <a:gd name="connsiteX50" fmla="*/ 534154 w 1062959"/>
                <a:gd name="connsiteY50" fmla="*/ 593490 h 832119"/>
                <a:gd name="connsiteX51" fmla="*/ 543208 w 1062959"/>
                <a:gd name="connsiteY51" fmla="*/ 614615 h 832119"/>
                <a:gd name="connsiteX52" fmla="*/ 558297 w 1062959"/>
                <a:gd name="connsiteY52" fmla="*/ 668936 h 832119"/>
                <a:gd name="connsiteX53" fmla="*/ 555279 w 1062959"/>
                <a:gd name="connsiteY53" fmla="*/ 560294 h 832119"/>
                <a:gd name="connsiteX54" fmla="*/ 552261 w 1062959"/>
                <a:gd name="connsiteY54" fmla="*/ 466742 h 832119"/>
                <a:gd name="connsiteX55" fmla="*/ 549243 w 1062959"/>
                <a:gd name="connsiteY55" fmla="*/ 406385 h 832119"/>
                <a:gd name="connsiteX56" fmla="*/ 543208 w 1062959"/>
                <a:gd name="connsiteY56" fmla="*/ 394314 h 832119"/>
                <a:gd name="connsiteX57" fmla="*/ 540190 w 1062959"/>
                <a:gd name="connsiteY57" fmla="*/ 385261 h 832119"/>
                <a:gd name="connsiteX58" fmla="*/ 540190 w 1062959"/>
                <a:gd name="connsiteY58" fmla="*/ 430528 h 832119"/>
                <a:gd name="connsiteX59" fmla="*/ 555279 w 1062959"/>
                <a:gd name="connsiteY59" fmla="*/ 433546 h 832119"/>
                <a:gd name="connsiteX60" fmla="*/ 573386 w 1062959"/>
                <a:gd name="connsiteY60" fmla="*/ 430528 h 832119"/>
                <a:gd name="connsiteX61" fmla="*/ 582439 w 1062959"/>
                <a:gd name="connsiteY61" fmla="*/ 409403 h 832119"/>
                <a:gd name="connsiteX62" fmla="*/ 573386 w 1062959"/>
                <a:gd name="connsiteY62" fmla="*/ 400350 h 832119"/>
                <a:gd name="connsiteX63" fmla="*/ 579421 w 1062959"/>
                <a:gd name="connsiteY63" fmla="*/ 391296 h 832119"/>
                <a:gd name="connsiteX64" fmla="*/ 627707 w 1062959"/>
                <a:gd name="connsiteY64" fmla="*/ 382243 h 832119"/>
                <a:gd name="connsiteX65" fmla="*/ 666938 w 1062959"/>
                <a:gd name="connsiteY65" fmla="*/ 364136 h 832119"/>
                <a:gd name="connsiteX66" fmla="*/ 854043 w 1062959"/>
                <a:gd name="connsiteY66" fmla="*/ 279637 h 832119"/>
                <a:gd name="connsiteX67" fmla="*/ 1048742 w 1062959"/>
                <a:gd name="connsiteY67" fmla="*/ 248875 h 832119"/>
                <a:gd name="connsiteX68" fmla="*/ 1062273 w 1062959"/>
                <a:gd name="connsiteY68" fmla="*/ 146853 h 832119"/>
                <a:gd name="connsiteX69" fmla="*/ 1059255 w 1062959"/>
                <a:gd name="connsiteY69" fmla="*/ 137799 h 832119"/>
                <a:gd name="connsiteX70" fmla="*/ 1038130 w 1062959"/>
                <a:gd name="connsiteY70" fmla="*/ 143835 h 832119"/>
                <a:gd name="connsiteX71" fmla="*/ 1026059 w 1062959"/>
                <a:gd name="connsiteY71" fmla="*/ 158924 h 832119"/>
                <a:gd name="connsiteX72" fmla="*/ 935524 w 1062959"/>
                <a:gd name="connsiteY72" fmla="*/ 306797 h 832119"/>
                <a:gd name="connsiteX73" fmla="*/ 840512 w 1062959"/>
                <a:gd name="connsiteY73" fmla="*/ 547663 h 832119"/>
                <a:gd name="connsiteX74" fmla="*/ 738393 w 1062959"/>
                <a:gd name="connsiteY74" fmla="*/ 665358 h 832119"/>
                <a:gd name="connsiteX75" fmla="*/ 302464 w 1062959"/>
                <a:gd name="connsiteY75" fmla="*/ 818683 h 832119"/>
                <a:gd name="connsiteX0" fmla="*/ 0 w 1062959"/>
                <a:gd name="connsiteY0" fmla="*/ 527098 h 832119"/>
                <a:gd name="connsiteX1" fmla="*/ 138819 w 1062959"/>
                <a:gd name="connsiteY1" fmla="*/ 385261 h 832119"/>
                <a:gd name="connsiteX2" fmla="*/ 162962 w 1062959"/>
                <a:gd name="connsiteY2" fmla="*/ 336975 h 832119"/>
                <a:gd name="connsiteX3" fmla="*/ 178051 w 1062959"/>
                <a:gd name="connsiteY3" fmla="*/ 306797 h 832119"/>
                <a:gd name="connsiteX4" fmla="*/ 146972 w 1062959"/>
                <a:gd name="connsiteY4" fmla="*/ 35121 h 832119"/>
                <a:gd name="connsiteX5" fmla="*/ 193140 w 1062959"/>
                <a:gd name="connsiteY5" fmla="*/ 324904 h 832119"/>
                <a:gd name="connsiteX6" fmla="*/ 199176 w 1062959"/>
                <a:gd name="connsiteY6" fmla="*/ 367154 h 832119"/>
                <a:gd name="connsiteX7" fmla="*/ 202194 w 1062959"/>
                <a:gd name="connsiteY7" fmla="*/ 424492 h 832119"/>
                <a:gd name="connsiteX8" fmla="*/ 205212 w 1062959"/>
                <a:gd name="connsiteY8" fmla="*/ 454670 h 832119"/>
                <a:gd name="connsiteX9" fmla="*/ 208229 w 1062959"/>
                <a:gd name="connsiteY9" fmla="*/ 548223 h 832119"/>
                <a:gd name="connsiteX10" fmla="*/ 112560 w 1062959"/>
                <a:gd name="connsiteY10" fmla="*/ 819245 h 832119"/>
                <a:gd name="connsiteX11" fmla="*/ 184087 w 1062959"/>
                <a:gd name="connsiteY11" fmla="*/ 557276 h 832119"/>
                <a:gd name="connsiteX12" fmla="*/ 193140 w 1062959"/>
                <a:gd name="connsiteY12" fmla="*/ 518045 h 832119"/>
                <a:gd name="connsiteX13" fmla="*/ 199176 w 1062959"/>
                <a:gd name="connsiteY13" fmla="*/ 496920 h 832119"/>
                <a:gd name="connsiteX14" fmla="*/ 205212 w 1062959"/>
                <a:gd name="connsiteY14" fmla="*/ 487867 h 832119"/>
                <a:gd name="connsiteX15" fmla="*/ 214265 w 1062959"/>
                <a:gd name="connsiteY15" fmla="*/ 493902 h 832119"/>
                <a:gd name="connsiteX16" fmla="*/ 226336 w 1062959"/>
                <a:gd name="connsiteY16" fmla="*/ 524080 h 832119"/>
                <a:gd name="connsiteX17" fmla="*/ 232372 w 1062959"/>
                <a:gd name="connsiteY17" fmla="*/ 536152 h 832119"/>
                <a:gd name="connsiteX18" fmla="*/ 241425 w 1062959"/>
                <a:gd name="connsiteY18" fmla="*/ 560294 h 832119"/>
                <a:gd name="connsiteX19" fmla="*/ 250479 w 1062959"/>
                <a:gd name="connsiteY19" fmla="*/ 581419 h 832119"/>
                <a:gd name="connsiteX20" fmla="*/ 262550 w 1062959"/>
                <a:gd name="connsiteY20" fmla="*/ 587455 h 832119"/>
                <a:gd name="connsiteX21" fmla="*/ 289711 w 1062959"/>
                <a:gd name="connsiteY21" fmla="*/ 539169 h 832119"/>
                <a:gd name="connsiteX22" fmla="*/ 295746 w 1062959"/>
                <a:gd name="connsiteY22" fmla="*/ 530116 h 832119"/>
                <a:gd name="connsiteX23" fmla="*/ 298764 w 1062959"/>
                <a:gd name="connsiteY23" fmla="*/ 512009 h 832119"/>
                <a:gd name="connsiteX24" fmla="*/ 292728 w 1062959"/>
                <a:gd name="connsiteY24" fmla="*/ 499938 h 832119"/>
                <a:gd name="connsiteX25" fmla="*/ 301782 w 1062959"/>
                <a:gd name="connsiteY25" fmla="*/ 530116 h 832119"/>
                <a:gd name="connsiteX26" fmla="*/ 310835 w 1062959"/>
                <a:gd name="connsiteY26" fmla="*/ 539169 h 832119"/>
                <a:gd name="connsiteX27" fmla="*/ 319889 w 1062959"/>
                <a:gd name="connsiteY27" fmla="*/ 536152 h 832119"/>
                <a:gd name="connsiteX28" fmla="*/ 331960 w 1062959"/>
                <a:gd name="connsiteY28" fmla="*/ 515027 h 832119"/>
                <a:gd name="connsiteX29" fmla="*/ 344031 w 1062959"/>
                <a:gd name="connsiteY29" fmla="*/ 487867 h 832119"/>
                <a:gd name="connsiteX30" fmla="*/ 359120 w 1062959"/>
                <a:gd name="connsiteY30" fmla="*/ 460706 h 832119"/>
                <a:gd name="connsiteX31" fmla="*/ 365156 w 1062959"/>
                <a:gd name="connsiteY31" fmla="*/ 493902 h 832119"/>
                <a:gd name="connsiteX32" fmla="*/ 374210 w 1062959"/>
                <a:gd name="connsiteY32" fmla="*/ 499938 h 832119"/>
                <a:gd name="connsiteX33" fmla="*/ 389299 w 1062959"/>
                <a:gd name="connsiteY33" fmla="*/ 493902 h 832119"/>
                <a:gd name="connsiteX34" fmla="*/ 398352 w 1062959"/>
                <a:gd name="connsiteY34" fmla="*/ 490884 h 832119"/>
                <a:gd name="connsiteX35" fmla="*/ 401370 w 1062959"/>
                <a:gd name="connsiteY35" fmla="*/ 478813 h 832119"/>
                <a:gd name="connsiteX36" fmla="*/ 407406 w 1062959"/>
                <a:gd name="connsiteY36" fmla="*/ 469760 h 832119"/>
                <a:gd name="connsiteX37" fmla="*/ 410423 w 1062959"/>
                <a:gd name="connsiteY37" fmla="*/ 460706 h 832119"/>
                <a:gd name="connsiteX38" fmla="*/ 425513 w 1062959"/>
                <a:gd name="connsiteY38" fmla="*/ 484849 h 832119"/>
                <a:gd name="connsiteX39" fmla="*/ 440602 w 1062959"/>
                <a:gd name="connsiteY39" fmla="*/ 457688 h 832119"/>
                <a:gd name="connsiteX40" fmla="*/ 452673 w 1062959"/>
                <a:gd name="connsiteY40" fmla="*/ 436564 h 832119"/>
                <a:gd name="connsiteX41" fmla="*/ 470780 w 1062959"/>
                <a:gd name="connsiteY41" fmla="*/ 379225 h 832119"/>
                <a:gd name="connsiteX42" fmla="*/ 485869 w 1062959"/>
                <a:gd name="connsiteY42" fmla="*/ 346029 h 832119"/>
                <a:gd name="connsiteX43" fmla="*/ 497940 w 1062959"/>
                <a:gd name="connsiteY43" fmla="*/ 285672 h 832119"/>
                <a:gd name="connsiteX44" fmla="*/ 500958 w 1062959"/>
                <a:gd name="connsiteY44" fmla="*/ 231352 h 832119"/>
                <a:gd name="connsiteX45" fmla="*/ 506994 w 1062959"/>
                <a:gd name="connsiteY45" fmla="*/ 198156 h 832119"/>
                <a:gd name="connsiteX46" fmla="*/ 513029 w 1062959"/>
                <a:gd name="connsiteY46" fmla="*/ 183067 h 832119"/>
                <a:gd name="connsiteX47" fmla="*/ 513029 w 1062959"/>
                <a:gd name="connsiteY47" fmla="*/ 515027 h 832119"/>
                <a:gd name="connsiteX48" fmla="*/ 525101 w 1062959"/>
                <a:gd name="connsiteY48" fmla="*/ 563312 h 832119"/>
                <a:gd name="connsiteX49" fmla="*/ 531136 w 1062959"/>
                <a:gd name="connsiteY49" fmla="*/ 581419 h 832119"/>
                <a:gd name="connsiteX50" fmla="*/ 534154 w 1062959"/>
                <a:gd name="connsiteY50" fmla="*/ 593490 h 832119"/>
                <a:gd name="connsiteX51" fmla="*/ 543208 w 1062959"/>
                <a:gd name="connsiteY51" fmla="*/ 614615 h 832119"/>
                <a:gd name="connsiteX52" fmla="*/ 558297 w 1062959"/>
                <a:gd name="connsiteY52" fmla="*/ 668936 h 832119"/>
                <a:gd name="connsiteX53" fmla="*/ 555279 w 1062959"/>
                <a:gd name="connsiteY53" fmla="*/ 560294 h 832119"/>
                <a:gd name="connsiteX54" fmla="*/ 552261 w 1062959"/>
                <a:gd name="connsiteY54" fmla="*/ 466742 h 832119"/>
                <a:gd name="connsiteX55" fmla="*/ 549243 w 1062959"/>
                <a:gd name="connsiteY55" fmla="*/ 406385 h 832119"/>
                <a:gd name="connsiteX56" fmla="*/ 543208 w 1062959"/>
                <a:gd name="connsiteY56" fmla="*/ 394314 h 832119"/>
                <a:gd name="connsiteX57" fmla="*/ 540190 w 1062959"/>
                <a:gd name="connsiteY57" fmla="*/ 385261 h 832119"/>
                <a:gd name="connsiteX58" fmla="*/ 540190 w 1062959"/>
                <a:gd name="connsiteY58" fmla="*/ 430528 h 832119"/>
                <a:gd name="connsiteX59" fmla="*/ 555279 w 1062959"/>
                <a:gd name="connsiteY59" fmla="*/ 433546 h 832119"/>
                <a:gd name="connsiteX60" fmla="*/ 573386 w 1062959"/>
                <a:gd name="connsiteY60" fmla="*/ 430528 h 832119"/>
                <a:gd name="connsiteX61" fmla="*/ 582439 w 1062959"/>
                <a:gd name="connsiteY61" fmla="*/ 409403 h 832119"/>
                <a:gd name="connsiteX62" fmla="*/ 573386 w 1062959"/>
                <a:gd name="connsiteY62" fmla="*/ 400350 h 832119"/>
                <a:gd name="connsiteX63" fmla="*/ 579421 w 1062959"/>
                <a:gd name="connsiteY63" fmla="*/ 391296 h 832119"/>
                <a:gd name="connsiteX64" fmla="*/ 627707 w 1062959"/>
                <a:gd name="connsiteY64" fmla="*/ 382243 h 832119"/>
                <a:gd name="connsiteX65" fmla="*/ 666938 w 1062959"/>
                <a:gd name="connsiteY65" fmla="*/ 364136 h 832119"/>
                <a:gd name="connsiteX66" fmla="*/ 854043 w 1062959"/>
                <a:gd name="connsiteY66" fmla="*/ 279637 h 832119"/>
                <a:gd name="connsiteX67" fmla="*/ 1048742 w 1062959"/>
                <a:gd name="connsiteY67" fmla="*/ 248875 h 832119"/>
                <a:gd name="connsiteX68" fmla="*/ 1062273 w 1062959"/>
                <a:gd name="connsiteY68" fmla="*/ 146853 h 832119"/>
                <a:gd name="connsiteX69" fmla="*/ 1059255 w 1062959"/>
                <a:gd name="connsiteY69" fmla="*/ 137799 h 832119"/>
                <a:gd name="connsiteX70" fmla="*/ 1038130 w 1062959"/>
                <a:gd name="connsiteY70" fmla="*/ 143835 h 832119"/>
                <a:gd name="connsiteX71" fmla="*/ 935524 w 1062959"/>
                <a:gd name="connsiteY71" fmla="*/ 306797 h 832119"/>
                <a:gd name="connsiteX72" fmla="*/ 840512 w 1062959"/>
                <a:gd name="connsiteY72" fmla="*/ 547663 h 832119"/>
                <a:gd name="connsiteX73" fmla="*/ 738393 w 1062959"/>
                <a:gd name="connsiteY73" fmla="*/ 665358 h 832119"/>
                <a:gd name="connsiteX74" fmla="*/ 302464 w 1062959"/>
                <a:gd name="connsiteY74" fmla="*/ 818683 h 832119"/>
                <a:gd name="connsiteX0" fmla="*/ 0 w 1069960"/>
                <a:gd name="connsiteY0" fmla="*/ 527098 h 832119"/>
                <a:gd name="connsiteX1" fmla="*/ 138819 w 1069960"/>
                <a:gd name="connsiteY1" fmla="*/ 385261 h 832119"/>
                <a:gd name="connsiteX2" fmla="*/ 162962 w 1069960"/>
                <a:gd name="connsiteY2" fmla="*/ 336975 h 832119"/>
                <a:gd name="connsiteX3" fmla="*/ 178051 w 1069960"/>
                <a:gd name="connsiteY3" fmla="*/ 306797 h 832119"/>
                <a:gd name="connsiteX4" fmla="*/ 146972 w 1069960"/>
                <a:gd name="connsiteY4" fmla="*/ 35121 h 832119"/>
                <a:gd name="connsiteX5" fmla="*/ 193140 w 1069960"/>
                <a:gd name="connsiteY5" fmla="*/ 324904 h 832119"/>
                <a:gd name="connsiteX6" fmla="*/ 199176 w 1069960"/>
                <a:gd name="connsiteY6" fmla="*/ 367154 h 832119"/>
                <a:gd name="connsiteX7" fmla="*/ 202194 w 1069960"/>
                <a:gd name="connsiteY7" fmla="*/ 424492 h 832119"/>
                <a:gd name="connsiteX8" fmla="*/ 205212 w 1069960"/>
                <a:gd name="connsiteY8" fmla="*/ 454670 h 832119"/>
                <a:gd name="connsiteX9" fmla="*/ 208229 w 1069960"/>
                <a:gd name="connsiteY9" fmla="*/ 548223 h 832119"/>
                <a:gd name="connsiteX10" fmla="*/ 112560 w 1069960"/>
                <a:gd name="connsiteY10" fmla="*/ 819245 h 832119"/>
                <a:gd name="connsiteX11" fmla="*/ 184087 w 1069960"/>
                <a:gd name="connsiteY11" fmla="*/ 557276 h 832119"/>
                <a:gd name="connsiteX12" fmla="*/ 193140 w 1069960"/>
                <a:gd name="connsiteY12" fmla="*/ 518045 h 832119"/>
                <a:gd name="connsiteX13" fmla="*/ 199176 w 1069960"/>
                <a:gd name="connsiteY13" fmla="*/ 496920 h 832119"/>
                <a:gd name="connsiteX14" fmla="*/ 205212 w 1069960"/>
                <a:gd name="connsiteY14" fmla="*/ 487867 h 832119"/>
                <a:gd name="connsiteX15" fmla="*/ 214265 w 1069960"/>
                <a:gd name="connsiteY15" fmla="*/ 493902 h 832119"/>
                <a:gd name="connsiteX16" fmla="*/ 226336 w 1069960"/>
                <a:gd name="connsiteY16" fmla="*/ 524080 h 832119"/>
                <a:gd name="connsiteX17" fmla="*/ 232372 w 1069960"/>
                <a:gd name="connsiteY17" fmla="*/ 536152 h 832119"/>
                <a:gd name="connsiteX18" fmla="*/ 241425 w 1069960"/>
                <a:gd name="connsiteY18" fmla="*/ 560294 h 832119"/>
                <a:gd name="connsiteX19" fmla="*/ 250479 w 1069960"/>
                <a:gd name="connsiteY19" fmla="*/ 581419 h 832119"/>
                <a:gd name="connsiteX20" fmla="*/ 262550 w 1069960"/>
                <a:gd name="connsiteY20" fmla="*/ 587455 h 832119"/>
                <a:gd name="connsiteX21" fmla="*/ 289711 w 1069960"/>
                <a:gd name="connsiteY21" fmla="*/ 539169 h 832119"/>
                <a:gd name="connsiteX22" fmla="*/ 295746 w 1069960"/>
                <a:gd name="connsiteY22" fmla="*/ 530116 h 832119"/>
                <a:gd name="connsiteX23" fmla="*/ 298764 w 1069960"/>
                <a:gd name="connsiteY23" fmla="*/ 512009 h 832119"/>
                <a:gd name="connsiteX24" fmla="*/ 292728 w 1069960"/>
                <a:gd name="connsiteY24" fmla="*/ 499938 h 832119"/>
                <a:gd name="connsiteX25" fmla="*/ 301782 w 1069960"/>
                <a:gd name="connsiteY25" fmla="*/ 530116 h 832119"/>
                <a:gd name="connsiteX26" fmla="*/ 310835 w 1069960"/>
                <a:gd name="connsiteY26" fmla="*/ 539169 h 832119"/>
                <a:gd name="connsiteX27" fmla="*/ 319889 w 1069960"/>
                <a:gd name="connsiteY27" fmla="*/ 536152 h 832119"/>
                <a:gd name="connsiteX28" fmla="*/ 331960 w 1069960"/>
                <a:gd name="connsiteY28" fmla="*/ 515027 h 832119"/>
                <a:gd name="connsiteX29" fmla="*/ 344031 w 1069960"/>
                <a:gd name="connsiteY29" fmla="*/ 487867 h 832119"/>
                <a:gd name="connsiteX30" fmla="*/ 359120 w 1069960"/>
                <a:gd name="connsiteY30" fmla="*/ 460706 h 832119"/>
                <a:gd name="connsiteX31" fmla="*/ 365156 w 1069960"/>
                <a:gd name="connsiteY31" fmla="*/ 493902 h 832119"/>
                <a:gd name="connsiteX32" fmla="*/ 374210 w 1069960"/>
                <a:gd name="connsiteY32" fmla="*/ 499938 h 832119"/>
                <a:gd name="connsiteX33" fmla="*/ 389299 w 1069960"/>
                <a:gd name="connsiteY33" fmla="*/ 493902 h 832119"/>
                <a:gd name="connsiteX34" fmla="*/ 398352 w 1069960"/>
                <a:gd name="connsiteY34" fmla="*/ 490884 h 832119"/>
                <a:gd name="connsiteX35" fmla="*/ 401370 w 1069960"/>
                <a:gd name="connsiteY35" fmla="*/ 478813 h 832119"/>
                <a:gd name="connsiteX36" fmla="*/ 407406 w 1069960"/>
                <a:gd name="connsiteY36" fmla="*/ 469760 h 832119"/>
                <a:gd name="connsiteX37" fmla="*/ 410423 w 1069960"/>
                <a:gd name="connsiteY37" fmla="*/ 460706 h 832119"/>
                <a:gd name="connsiteX38" fmla="*/ 425513 w 1069960"/>
                <a:gd name="connsiteY38" fmla="*/ 484849 h 832119"/>
                <a:gd name="connsiteX39" fmla="*/ 440602 w 1069960"/>
                <a:gd name="connsiteY39" fmla="*/ 457688 h 832119"/>
                <a:gd name="connsiteX40" fmla="*/ 452673 w 1069960"/>
                <a:gd name="connsiteY40" fmla="*/ 436564 h 832119"/>
                <a:gd name="connsiteX41" fmla="*/ 470780 w 1069960"/>
                <a:gd name="connsiteY41" fmla="*/ 379225 h 832119"/>
                <a:gd name="connsiteX42" fmla="*/ 485869 w 1069960"/>
                <a:gd name="connsiteY42" fmla="*/ 346029 h 832119"/>
                <a:gd name="connsiteX43" fmla="*/ 497940 w 1069960"/>
                <a:gd name="connsiteY43" fmla="*/ 285672 h 832119"/>
                <a:gd name="connsiteX44" fmla="*/ 500958 w 1069960"/>
                <a:gd name="connsiteY44" fmla="*/ 231352 h 832119"/>
                <a:gd name="connsiteX45" fmla="*/ 506994 w 1069960"/>
                <a:gd name="connsiteY45" fmla="*/ 198156 h 832119"/>
                <a:gd name="connsiteX46" fmla="*/ 513029 w 1069960"/>
                <a:gd name="connsiteY46" fmla="*/ 183067 h 832119"/>
                <a:gd name="connsiteX47" fmla="*/ 513029 w 1069960"/>
                <a:gd name="connsiteY47" fmla="*/ 515027 h 832119"/>
                <a:gd name="connsiteX48" fmla="*/ 525101 w 1069960"/>
                <a:gd name="connsiteY48" fmla="*/ 563312 h 832119"/>
                <a:gd name="connsiteX49" fmla="*/ 531136 w 1069960"/>
                <a:gd name="connsiteY49" fmla="*/ 581419 h 832119"/>
                <a:gd name="connsiteX50" fmla="*/ 534154 w 1069960"/>
                <a:gd name="connsiteY50" fmla="*/ 593490 h 832119"/>
                <a:gd name="connsiteX51" fmla="*/ 543208 w 1069960"/>
                <a:gd name="connsiteY51" fmla="*/ 614615 h 832119"/>
                <a:gd name="connsiteX52" fmla="*/ 558297 w 1069960"/>
                <a:gd name="connsiteY52" fmla="*/ 668936 h 832119"/>
                <a:gd name="connsiteX53" fmla="*/ 555279 w 1069960"/>
                <a:gd name="connsiteY53" fmla="*/ 560294 h 832119"/>
                <a:gd name="connsiteX54" fmla="*/ 552261 w 1069960"/>
                <a:gd name="connsiteY54" fmla="*/ 466742 h 832119"/>
                <a:gd name="connsiteX55" fmla="*/ 549243 w 1069960"/>
                <a:gd name="connsiteY55" fmla="*/ 406385 h 832119"/>
                <a:gd name="connsiteX56" fmla="*/ 543208 w 1069960"/>
                <a:gd name="connsiteY56" fmla="*/ 394314 h 832119"/>
                <a:gd name="connsiteX57" fmla="*/ 540190 w 1069960"/>
                <a:gd name="connsiteY57" fmla="*/ 385261 h 832119"/>
                <a:gd name="connsiteX58" fmla="*/ 540190 w 1069960"/>
                <a:gd name="connsiteY58" fmla="*/ 430528 h 832119"/>
                <a:gd name="connsiteX59" fmla="*/ 555279 w 1069960"/>
                <a:gd name="connsiteY59" fmla="*/ 433546 h 832119"/>
                <a:gd name="connsiteX60" fmla="*/ 573386 w 1069960"/>
                <a:gd name="connsiteY60" fmla="*/ 430528 h 832119"/>
                <a:gd name="connsiteX61" fmla="*/ 582439 w 1069960"/>
                <a:gd name="connsiteY61" fmla="*/ 409403 h 832119"/>
                <a:gd name="connsiteX62" fmla="*/ 573386 w 1069960"/>
                <a:gd name="connsiteY62" fmla="*/ 400350 h 832119"/>
                <a:gd name="connsiteX63" fmla="*/ 579421 w 1069960"/>
                <a:gd name="connsiteY63" fmla="*/ 391296 h 832119"/>
                <a:gd name="connsiteX64" fmla="*/ 627707 w 1069960"/>
                <a:gd name="connsiteY64" fmla="*/ 382243 h 832119"/>
                <a:gd name="connsiteX65" fmla="*/ 666938 w 1069960"/>
                <a:gd name="connsiteY65" fmla="*/ 364136 h 832119"/>
                <a:gd name="connsiteX66" fmla="*/ 854043 w 1069960"/>
                <a:gd name="connsiteY66" fmla="*/ 279637 h 832119"/>
                <a:gd name="connsiteX67" fmla="*/ 1048742 w 1069960"/>
                <a:gd name="connsiteY67" fmla="*/ 248875 h 832119"/>
                <a:gd name="connsiteX68" fmla="*/ 1062273 w 1069960"/>
                <a:gd name="connsiteY68" fmla="*/ 146853 h 832119"/>
                <a:gd name="connsiteX69" fmla="*/ 1059255 w 1069960"/>
                <a:gd name="connsiteY69" fmla="*/ 137799 h 832119"/>
                <a:gd name="connsiteX70" fmla="*/ 935524 w 1069960"/>
                <a:gd name="connsiteY70" fmla="*/ 306797 h 832119"/>
                <a:gd name="connsiteX71" fmla="*/ 840512 w 1069960"/>
                <a:gd name="connsiteY71" fmla="*/ 547663 h 832119"/>
                <a:gd name="connsiteX72" fmla="*/ 738393 w 1069960"/>
                <a:gd name="connsiteY72" fmla="*/ 665358 h 832119"/>
                <a:gd name="connsiteX73" fmla="*/ 302464 w 1069960"/>
                <a:gd name="connsiteY73" fmla="*/ 818683 h 832119"/>
                <a:gd name="connsiteX0" fmla="*/ 0 w 1071637"/>
                <a:gd name="connsiteY0" fmla="*/ 527098 h 832119"/>
                <a:gd name="connsiteX1" fmla="*/ 138819 w 1071637"/>
                <a:gd name="connsiteY1" fmla="*/ 385261 h 832119"/>
                <a:gd name="connsiteX2" fmla="*/ 162962 w 1071637"/>
                <a:gd name="connsiteY2" fmla="*/ 336975 h 832119"/>
                <a:gd name="connsiteX3" fmla="*/ 178051 w 1071637"/>
                <a:gd name="connsiteY3" fmla="*/ 306797 h 832119"/>
                <a:gd name="connsiteX4" fmla="*/ 146972 w 1071637"/>
                <a:gd name="connsiteY4" fmla="*/ 35121 h 832119"/>
                <a:gd name="connsiteX5" fmla="*/ 193140 w 1071637"/>
                <a:gd name="connsiteY5" fmla="*/ 324904 h 832119"/>
                <a:gd name="connsiteX6" fmla="*/ 199176 w 1071637"/>
                <a:gd name="connsiteY6" fmla="*/ 367154 h 832119"/>
                <a:gd name="connsiteX7" fmla="*/ 202194 w 1071637"/>
                <a:gd name="connsiteY7" fmla="*/ 424492 h 832119"/>
                <a:gd name="connsiteX8" fmla="*/ 205212 w 1071637"/>
                <a:gd name="connsiteY8" fmla="*/ 454670 h 832119"/>
                <a:gd name="connsiteX9" fmla="*/ 208229 w 1071637"/>
                <a:gd name="connsiteY9" fmla="*/ 548223 h 832119"/>
                <a:gd name="connsiteX10" fmla="*/ 112560 w 1071637"/>
                <a:gd name="connsiteY10" fmla="*/ 819245 h 832119"/>
                <a:gd name="connsiteX11" fmla="*/ 184087 w 1071637"/>
                <a:gd name="connsiteY11" fmla="*/ 557276 h 832119"/>
                <a:gd name="connsiteX12" fmla="*/ 193140 w 1071637"/>
                <a:gd name="connsiteY12" fmla="*/ 518045 h 832119"/>
                <a:gd name="connsiteX13" fmla="*/ 199176 w 1071637"/>
                <a:gd name="connsiteY13" fmla="*/ 496920 h 832119"/>
                <a:gd name="connsiteX14" fmla="*/ 205212 w 1071637"/>
                <a:gd name="connsiteY14" fmla="*/ 487867 h 832119"/>
                <a:gd name="connsiteX15" fmla="*/ 214265 w 1071637"/>
                <a:gd name="connsiteY15" fmla="*/ 493902 h 832119"/>
                <a:gd name="connsiteX16" fmla="*/ 226336 w 1071637"/>
                <a:gd name="connsiteY16" fmla="*/ 524080 h 832119"/>
                <a:gd name="connsiteX17" fmla="*/ 232372 w 1071637"/>
                <a:gd name="connsiteY17" fmla="*/ 536152 h 832119"/>
                <a:gd name="connsiteX18" fmla="*/ 241425 w 1071637"/>
                <a:gd name="connsiteY18" fmla="*/ 560294 h 832119"/>
                <a:gd name="connsiteX19" fmla="*/ 250479 w 1071637"/>
                <a:gd name="connsiteY19" fmla="*/ 581419 h 832119"/>
                <a:gd name="connsiteX20" fmla="*/ 262550 w 1071637"/>
                <a:gd name="connsiteY20" fmla="*/ 587455 h 832119"/>
                <a:gd name="connsiteX21" fmla="*/ 289711 w 1071637"/>
                <a:gd name="connsiteY21" fmla="*/ 539169 h 832119"/>
                <a:gd name="connsiteX22" fmla="*/ 295746 w 1071637"/>
                <a:gd name="connsiteY22" fmla="*/ 530116 h 832119"/>
                <a:gd name="connsiteX23" fmla="*/ 298764 w 1071637"/>
                <a:gd name="connsiteY23" fmla="*/ 512009 h 832119"/>
                <a:gd name="connsiteX24" fmla="*/ 292728 w 1071637"/>
                <a:gd name="connsiteY24" fmla="*/ 499938 h 832119"/>
                <a:gd name="connsiteX25" fmla="*/ 301782 w 1071637"/>
                <a:gd name="connsiteY25" fmla="*/ 530116 h 832119"/>
                <a:gd name="connsiteX26" fmla="*/ 310835 w 1071637"/>
                <a:gd name="connsiteY26" fmla="*/ 539169 h 832119"/>
                <a:gd name="connsiteX27" fmla="*/ 319889 w 1071637"/>
                <a:gd name="connsiteY27" fmla="*/ 536152 h 832119"/>
                <a:gd name="connsiteX28" fmla="*/ 331960 w 1071637"/>
                <a:gd name="connsiteY28" fmla="*/ 515027 h 832119"/>
                <a:gd name="connsiteX29" fmla="*/ 344031 w 1071637"/>
                <a:gd name="connsiteY29" fmla="*/ 487867 h 832119"/>
                <a:gd name="connsiteX30" fmla="*/ 359120 w 1071637"/>
                <a:gd name="connsiteY30" fmla="*/ 460706 h 832119"/>
                <a:gd name="connsiteX31" fmla="*/ 365156 w 1071637"/>
                <a:gd name="connsiteY31" fmla="*/ 493902 h 832119"/>
                <a:gd name="connsiteX32" fmla="*/ 374210 w 1071637"/>
                <a:gd name="connsiteY32" fmla="*/ 499938 h 832119"/>
                <a:gd name="connsiteX33" fmla="*/ 389299 w 1071637"/>
                <a:gd name="connsiteY33" fmla="*/ 493902 h 832119"/>
                <a:gd name="connsiteX34" fmla="*/ 398352 w 1071637"/>
                <a:gd name="connsiteY34" fmla="*/ 490884 h 832119"/>
                <a:gd name="connsiteX35" fmla="*/ 401370 w 1071637"/>
                <a:gd name="connsiteY35" fmla="*/ 478813 h 832119"/>
                <a:gd name="connsiteX36" fmla="*/ 407406 w 1071637"/>
                <a:gd name="connsiteY36" fmla="*/ 469760 h 832119"/>
                <a:gd name="connsiteX37" fmla="*/ 410423 w 1071637"/>
                <a:gd name="connsiteY37" fmla="*/ 460706 h 832119"/>
                <a:gd name="connsiteX38" fmla="*/ 425513 w 1071637"/>
                <a:gd name="connsiteY38" fmla="*/ 484849 h 832119"/>
                <a:gd name="connsiteX39" fmla="*/ 440602 w 1071637"/>
                <a:gd name="connsiteY39" fmla="*/ 457688 h 832119"/>
                <a:gd name="connsiteX40" fmla="*/ 452673 w 1071637"/>
                <a:gd name="connsiteY40" fmla="*/ 436564 h 832119"/>
                <a:gd name="connsiteX41" fmla="*/ 470780 w 1071637"/>
                <a:gd name="connsiteY41" fmla="*/ 379225 h 832119"/>
                <a:gd name="connsiteX42" fmla="*/ 485869 w 1071637"/>
                <a:gd name="connsiteY42" fmla="*/ 346029 h 832119"/>
                <a:gd name="connsiteX43" fmla="*/ 497940 w 1071637"/>
                <a:gd name="connsiteY43" fmla="*/ 285672 h 832119"/>
                <a:gd name="connsiteX44" fmla="*/ 500958 w 1071637"/>
                <a:gd name="connsiteY44" fmla="*/ 231352 h 832119"/>
                <a:gd name="connsiteX45" fmla="*/ 506994 w 1071637"/>
                <a:gd name="connsiteY45" fmla="*/ 198156 h 832119"/>
                <a:gd name="connsiteX46" fmla="*/ 513029 w 1071637"/>
                <a:gd name="connsiteY46" fmla="*/ 183067 h 832119"/>
                <a:gd name="connsiteX47" fmla="*/ 513029 w 1071637"/>
                <a:gd name="connsiteY47" fmla="*/ 515027 h 832119"/>
                <a:gd name="connsiteX48" fmla="*/ 525101 w 1071637"/>
                <a:gd name="connsiteY48" fmla="*/ 563312 h 832119"/>
                <a:gd name="connsiteX49" fmla="*/ 531136 w 1071637"/>
                <a:gd name="connsiteY49" fmla="*/ 581419 h 832119"/>
                <a:gd name="connsiteX50" fmla="*/ 534154 w 1071637"/>
                <a:gd name="connsiteY50" fmla="*/ 593490 h 832119"/>
                <a:gd name="connsiteX51" fmla="*/ 543208 w 1071637"/>
                <a:gd name="connsiteY51" fmla="*/ 614615 h 832119"/>
                <a:gd name="connsiteX52" fmla="*/ 558297 w 1071637"/>
                <a:gd name="connsiteY52" fmla="*/ 668936 h 832119"/>
                <a:gd name="connsiteX53" fmla="*/ 555279 w 1071637"/>
                <a:gd name="connsiteY53" fmla="*/ 560294 h 832119"/>
                <a:gd name="connsiteX54" fmla="*/ 552261 w 1071637"/>
                <a:gd name="connsiteY54" fmla="*/ 466742 h 832119"/>
                <a:gd name="connsiteX55" fmla="*/ 549243 w 1071637"/>
                <a:gd name="connsiteY55" fmla="*/ 406385 h 832119"/>
                <a:gd name="connsiteX56" fmla="*/ 543208 w 1071637"/>
                <a:gd name="connsiteY56" fmla="*/ 394314 h 832119"/>
                <a:gd name="connsiteX57" fmla="*/ 540190 w 1071637"/>
                <a:gd name="connsiteY57" fmla="*/ 385261 h 832119"/>
                <a:gd name="connsiteX58" fmla="*/ 540190 w 1071637"/>
                <a:gd name="connsiteY58" fmla="*/ 430528 h 832119"/>
                <a:gd name="connsiteX59" fmla="*/ 555279 w 1071637"/>
                <a:gd name="connsiteY59" fmla="*/ 433546 h 832119"/>
                <a:gd name="connsiteX60" fmla="*/ 573386 w 1071637"/>
                <a:gd name="connsiteY60" fmla="*/ 430528 h 832119"/>
                <a:gd name="connsiteX61" fmla="*/ 582439 w 1071637"/>
                <a:gd name="connsiteY61" fmla="*/ 409403 h 832119"/>
                <a:gd name="connsiteX62" fmla="*/ 573386 w 1071637"/>
                <a:gd name="connsiteY62" fmla="*/ 400350 h 832119"/>
                <a:gd name="connsiteX63" fmla="*/ 579421 w 1071637"/>
                <a:gd name="connsiteY63" fmla="*/ 391296 h 832119"/>
                <a:gd name="connsiteX64" fmla="*/ 627707 w 1071637"/>
                <a:gd name="connsiteY64" fmla="*/ 382243 h 832119"/>
                <a:gd name="connsiteX65" fmla="*/ 666938 w 1071637"/>
                <a:gd name="connsiteY65" fmla="*/ 364136 h 832119"/>
                <a:gd name="connsiteX66" fmla="*/ 854043 w 1071637"/>
                <a:gd name="connsiteY66" fmla="*/ 279637 h 832119"/>
                <a:gd name="connsiteX67" fmla="*/ 1048742 w 1071637"/>
                <a:gd name="connsiteY67" fmla="*/ 248875 h 832119"/>
                <a:gd name="connsiteX68" fmla="*/ 1062273 w 1071637"/>
                <a:gd name="connsiteY68" fmla="*/ 146853 h 832119"/>
                <a:gd name="connsiteX69" fmla="*/ 935524 w 1071637"/>
                <a:gd name="connsiteY69" fmla="*/ 306797 h 832119"/>
                <a:gd name="connsiteX70" fmla="*/ 840512 w 1071637"/>
                <a:gd name="connsiteY70" fmla="*/ 547663 h 832119"/>
                <a:gd name="connsiteX71" fmla="*/ 738393 w 1071637"/>
                <a:gd name="connsiteY71" fmla="*/ 665358 h 832119"/>
                <a:gd name="connsiteX72" fmla="*/ 302464 w 1071637"/>
                <a:gd name="connsiteY72" fmla="*/ 818683 h 832119"/>
                <a:gd name="connsiteX0" fmla="*/ 0 w 1107677"/>
                <a:gd name="connsiteY0" fmla="*/ 527098 h 832119"/>
                <a:gd name="connsiteX1" fmla="*/ 138819 w 1107677"/>
                <a:gd name="connsiteY1" fmla="*/ 385261 h 832119"/>
                <a:gd name="connsiteX2" fmla="*/ 162962 w 1107677"/>
                <a:gd name="connsiteY2" fmla="*/ 336975 h 832119"/>
                <a:gd name="connsiteX3" fmla="*/ 178051 w 1107677"/>
                <a:gd name="connsiteY3" fmla="*/ 306797 h 832119"/>
                <a:gd name="connsiteX4" fmla="*/ 146972 w 1107677"/>
                <a:gd name="connsiteY4" fmla="*/ 35121 h 832119"/>
                <a:gd name="connsiteX5" fmla="*/ 193140 w 1107677"/>
                <a:gd name="connsiteY5" fmla="*/ 324904 h 832119"/>
                <a:gd name="connsiteX6" fmla="*/ 199176 w 1107677"/>
                <a:gd name="connsiteY6" fmla="*/ 367154 h 832119"/>
                <a:gd name="connsiteX7" fmla="*/ 202194 w 1107677"/>
                <a:gd name="connsiteY7" fmla="*/ 424492 h 832119"/>
                <a:gd name="connsiteX8" fmla="*/ 205212 w 1107677"/>
                <a:gd name="connsiteY8" fmla="*/ 454670 h 832119"/>
                <a:gd name="connsiteX9" fmla="*/ 208229 w 1107677"/>
                <a:gd name="connsiteY9" fmla="*/ 548223 h 832119"/>
                <a:gd name="connsiteX10" fmla="*/ 112560 w 1107677"/>
                <a:gd name="connsiteY10" fmla="*/ 819245 h 832119"/>
                <a:gd name="connsiteX11" fmla="*/ 184087 w 1107677"/>
                <a:gd name="connsiteY11" fmla="*/ 557276 h 832119"/>
                <a:gd name="connsiteX12" fmla="*/ 193140 w 1107677"/>
                <a:gd name="connsiteY12" fmla="*/ 518045 h 832119"/>
                <a:gd name="connsiteX13" fmla="*/ 199176 w 1107677"/>
                <a:gd name="connsiteY13" fmla="*/ 496920 h 832119"/>
                <a:gd name="connsiteX14" fmla="*/ 205212 w 1107677"/>
                <a:gd name="connsiteY14" fmla="*/ 487867 h 832119"/>
                <a:gd name="connsiteX15" fmla="*/ 214265 w 1107677"/>
                <a:gd name="connsiteY15" fmla="*/ 493902 h 832119"/>
                <a:gd name="connsiteX16" fmla="*/ 226336 w 1107677"/>
                <a:gd name="connsiteY16" fmla="*/ 524080 h 832119"/>
                <a:gd name="connsiteX17" fmla="*/ 232372 w 1107677"/>
                <a:gd name="connsiteY17" fmla="*/ 536152 h 832119"/>
                <a:gd name="connsiteX18" fmla="*/ 241425 w 1107677"/>
                <a:gd name="connsiteY18" fmla="*/ 560294 h 832119"/>
                <a:gd name="connsiteX19" fmla="*/ 250479 w 1107677"/>
                <a:gd name="connsiteY19" fmla="*/ 581419 h 832119"/>
                <a:gd name="connsiteX20" fmla="*/ 262550 w 1107677"/>
                <a:gd name="connsiteY20" fmla="*/ 587455 h 832119"/>
                <a:gd name="connsiteX21" fmla="*/ 289711 w 1107677"/>
                <a:gd name="connsiteY21" fmla="*/ 539169 h 832119"/>
                <a:gd name="connsiteX22" fmla="*/ 295746 w 1107677"/>
                <a:gd name="connsiteY22" fmla="*/ 530116 h 832119"/>
                <a:gd name="connsiteX23" fmla="*/ 298764 w 1107677"/>
                <a:gd name="connsiteY23" fmla="*/ 512009 h 832119"/>
                <a:gd name="connsiteX24" fmla="*/ 292728 w 1107677"/>
                <a:gd name="connsiteY24" fmla="*/ 499938 h 832119"/>
                <a:gd name="connsiteX25" fmla="*/ 301782 w 1107677"/>
                <a:gd name="connsiteY25" fmla="*/ 530116 h 832119"/>
                <a:gd name="connsiteX26" fmla="*/ 310835 w 1107677"/>
                <a:gd name="connsiteY26" fmla="*/ 539169 h 832119"/>
                <a:gd name="connsiteX27" fmla="*/ 319889 w 1107677"/>
                <a:gd name="connsiteY27" fmla="*/ 536152 h 832119"/>
                <a:gd name="connsiteX28" fmla="*/ 331960 w 1107677"/>
                <a:gd name="connsiteY28" fmla="*/ 515027 h 832119"/>
                <a:gd name="connsiteX29" fmla="*/ 344031 w 1107677"/>
                <a:gd name="connsiteY29" fmla="*/ 487867 h 832119"/>
                <a:gd name="connsiteX30" fmla="*/ 359120 w 1107677"/>
                <a:gd name="connsiteY30" fmla="*/ 460706 h 832119"/>
                <a:gd name="connsiteX31" fmla="*/ 365156 w 1107677"/>
                <a:gd name="connsiteY31" fmla="*/ 493902 h 832119"/>
                <a:gd name="connsiteX32" fmla="*/ 374210 w 1107677"/>
                <a:gd name="connsiteY32" fmla="*/ 499938 h 832119"/>
                <a:gd name="connsiteX33" fmla="*/ 389299 w 1107677"/>
                <a:gd name="connsiteY33" fmla="*/ 493902 h 832119"/>
                <a:gd name="connsiteX34" fmla="*/ 398352 w 1107677"/>
                <a:gd name="connsiteY34" fmla="*/ 490884 h 832119"/>
                <a:gd name="connsiteX35" fmla="*/ 401370 w 1107677"/>
                <a:gd name="connsiteY35" fmla="*/ 478813 h 832119"/>
                <a:gd name="connsiteX36" fmla="*/ 407406 w 1107677"/>
                <a:gd name="connsiteY36" fmla="*/ 469760 h 832119"/>
                <a:gd name="connsiteX37" fmla="*/ 410423 w 1107677"/>
                <a:gd name="connsiteY37" fmla="*/ 460706 h 832119"/>
                <a:gd name="connsiteX38" fmla="*/ 425513 w 1107677"/>
                <a:gd name="connsiteY38" fmla="*/ 484849 h 832119"/>
                <a:gd name="connsiteX39" fmla="*/ 440602 w 1107677"/>
                <a:gd name="connsiteY39" fmla="*/ 457688 h 832119"/>
                <a:gd name="connsiteX40" fmla="*/ 452673 w 1107677"/>
                <a:gd name="connsiteY40" fmla="*/ 436564 h 832119"/>
                <a:gd name="connsiteX41" fmla="*/ 470780 w 1107677"/>
                <a:gd name="connsiteY41" fmla="*/ 379225 h 832119"/>
                <a:gd name="connsiteX42" fmla="*/ 485869 w 1107677"/>
                <a:gd name="connsiteY42" fmla="*/ 346029 h 832119"/>
                <a:gd name="connsiteX43" fmla="*/ 497940 w 1107677"/>
                <a:gd name="connsiteY43" fmla="*/ 285672 h 832119"/>
                <a:gd name="connsiteX44" fmla="*/ 500958 w 1107677"/>
                <a:gd name="connsiteY44" fmla="*/ 231352 h 832119"/>
                <a:gd name="connsiteX45" fmla="*/ 506994 w 1107677"/>
                <a:gd name="connsiteY45" fmla="*/ 198156 h 832119"/>
                <a:gd name="connsiteX46" fmla="*/ 513029 w 1107677"/>
                <a:gd name="connsiteY46" fmla="*/ 183067 h 832119"/>
                <a:gd name="connsiteX47" fmla="*/ 513029 w 1107677"/>
                <a:gd name="connsiteY47" fmla="*/ 515027 h 832119"/>
                <a:gd name="connsiteX48" fmla="*/ 525101 w 1107677"/>
                <a:gd name="connsiteY48" fmla="*/ 563312 h 832119"/>
                <a:gd name="connsiteX49" fmla="*/ 531136 w 1107677"/>
                <a:gd name="connsiteY49" fmla="*/ 581419 h 832119"/>
                <a:gd name="connsiteX50" fmla="*/ 534154 w 1107677"/>
                <a:gd name="connsiteY50" fmla="*/ 593490 h 832119"/>
                <a:gd name="connsiteX51" fmla="*/ 543208 w 1107677"/>
                <a:gd name="connsiteY51" fmla="*/ 614615 h 832119"/>
                <a:gd name="connsiteX52" fmla="*/ 558297 w 1107677"/>
                <a:gd name="connsiteY52" fmla="*/ 668936 h 832119"/>
                <a:gd name="connsiteX53" fmla="*/ 555279 w 1107677"/>
                <a:gd name="connsiteY53" fmla="*/ 560294 h 832119"/>
                <a:gd name="connsiteX54" fmla="*/ 552261 w 1107677"/>
                <a:gd name="connsiteY54" fmla="*/ 466742 h 832119"/>
                <a:gd name="connsiteX55" fmla="*/ 549243 w 1107677"/>
                <a:gd name="connsiteY55" fmla="*/ 406385 h 832119"/>
                <a:gd name="connsiteX56" fmla="*/ 543208 w 1107677"/>
                <a:gd name="connsiteY56" fmla="*/ 394314 h 832119"/>
                <a:gd name="connsiteX57" fmla="*/ 540190 w 1107677"/>
                <a:gd name="connsiteY57" fmla="*/ 385261 h 832119"/>
                <a:gd name="connsiteX58" fmla="*/ 540190 w 1107677"/>
                <a:gd name="connsiteY58" fmla="*/ 430528 h 832119"/>
                <a:gd name="connsiteX59" fmla="*/ 555279 w 1107677"/>
                <a:gd name="connsiteY59" fmla="*/ 433546 h 832119"/>
                <a:gd name="connsiteX60" fmla="*/ 573386 w 1107677"/>
                <a:gd name="connsiteY60" fmla="*/ 430528 h 832119"/>
                <a:gd name="connsiteX61" fmla="*/ 582439 w 1107677"/>
                <a:gd name="connsiteY61" fmla="*/ 409403 h 832119"/>
                <a:gd name="connsiteX62" fmla="*/ 573386 w 1107677"/>
                <a:gd name="connsiteY62" fmla="*/ 400350 h 832119"/>
                <a:gd name="connsiteX63" fmla="*/ 579421 w 1107677"/>
                <a:gd name="connsiteY63" fmla="*/ 391296 h 832119"/>
                <a:gd name="connsiteX64" fmla="*/ 627707 w 1107677"/>
                <a:gd name="connsiteY64" fmla="*/ 382243 h 832119"/>
                <a:gd name="connsiteX65" fmla="*/ 666938 w 1107677"/>
                <a:gd name="connsiteY65" fmla="*/ 364136 h 832119"/>
                <a:gd name="connsiteX66" fmla="*/ 854043 w 1107677"/>
                <a:gd name="connsiteY66" fmla="*/ 279637 h 832119"/>
                <a:gd name="connsiteX67" fmla="*/ 1048742 w 1107677"/>
                <a:gd name="connsiteY67" fmla="*/ 248875 h 832119"/>
                <a:gd name="connsiteX68" fmla="*/ 1062273 w 1107677"/>
                <a:gd name="connsiteY68" fmla="*/ 146853 h 832119"/>
                <a:gd name="connsiteX69" fmla="*/ 935524 w 1107677"/>
                <a:gd name="connsiteY69" fmla="*/ 306797 h 832119"/>
                <a:gd name="connsiteX70" fmla="*/ 840512 w 1107677"/>
                <a:gd name="connsiteY70" fmla="*/ 547663 h 832119"/>
                <a:gd name="connsiteX71" fmla="*/ 738393 w 1107677"/>
                <a:gd name="connsiteY71" fmla="*/ 665358 h 832119"/>
                <a:gd name="connsiteX72" fmla="*/ 302464 w 1107677"/>
                <a:gd name="connsiteY72" fmla="*/ 818683 h 832119"/>
                <a:gd name="connsiteX0" fmla="*/ 0 w 1109511"/>
                <a:gd name="connsiteY0" fmla="*/ 527098 h 832119"/>
                <a:gd name="connsiteX1" fmla="*/ 138819 w 1109511"/>
                <a:gd name="connsiteY1" fmla="*/ 385261 h 832119"/>
                <a:gd name="connsiteX2" fmla="*/ 162962 w 1109511"/>
                <a:gd name="connsiteY2" fmla="*/ 336975 h 832119"/>
                <a:gd name="connsiteX3" fmla="*/ 178051 w 1109511"/>
                <a:gd name="connsiteY3" fmla="*/ 306797 h 832119"/>
                <a:gd name="connsiteX4" fmla="*/ 146972 w 1109511"/>
                <a:gd name="connsiteY4" fmla="*/ 35121 h 832119"/>
                <a:gd name="connsiteX5" fmla="*/ 193140 w 1109511"/>
                <a:gd name="connsiteY5" fmla="*/ 324904 h 832119"/>
                <a:gd name="connsiteX6" fmla="*/ 199176 w 1109511"/>
                <a:gd name="connsiteY6" fmla="*/ 367154 h 832119"/>
                <a:gd name="connsiteX7" fmla="*/ 202194 w 1109511"/>
                <a:gd name="connsiteY7" fmla="*/ 424492 h 832119"/>
                <a:gd name="connsiteX8" fmla="*/ 205212 w 1109511"/>
                <a:gd name="connsiteY8" fmla="*/ 454670 h 832119"/>
                <a:gd name="connsiteX9" fmla="*/ 208229 w 1109511"/>
                <a:gd name="connsiteY9" fmla="*/ 548223 h 832119"/>
                <a:gd name="connsiteX10" fmla="*/ 112560 w 1109511"/>
                <a:gd name="connsiteY10" fmla="*/ 819245 h 832119"/>
                <a:gd name="connsiteX11" fmla="*/ 184087 w 1109511"/>
                <a:gd name="connsiteY11" fmla="*/ 557276 h 832119"/>
                <a:gd name="connsiteX12" fmla="*/ 193140 w 1109511"/>
                <a:gd name="connsiteY12" fmla="*/ 518045 h 832119"/>
                <a:gd name="connsiteX13" fmla="*/ 199176 w 1109511"/>
                <a:gd name="connsiteY13" fmla="*/ 496920 h 832119"/>
                <a:gd name="connsiteX14" fmla="*/ 205212 w 1109511"/>
                <a:gd name="connsiteY14" fmla="*/ 487867 h 832119"/>
                <a:gd name="connsiteX15" fmla="*/ 214265 w 1109511"/>
                <a:gd name="connsiteY15" fmla="*/ 493902 h 832119"/>
                <a:gd name="connsiteX16" fmla="*/ 226336 w 1109511"/>
                <a:gd name="connsiteY16" fmla="*/ 524080 h 832119"/>
                <a:gd name="connsiteX17" fmla="*/ 232372 w 1109511"/>
                <a:gd name="connsiteY17" fmla="*/ 536152 h 832119"/>
                <a:gd name="connsiteX18" fmla="*/ 241425 w 1109511"/>
                <a:gd name="connsiteY18" fmla="*/ 560294 h 832119"/>
                <a:gd name="connsiteX19" fmla="*/ 250479 w 1109511"/>
                <a:gd name="connsiteY19" fmla="*/ 581419 h 832119"/>
                <a:gd name="connsiteX20" fmla="*/ 262550 w 1109511"/>
                <a:gd name="connsiteY20" fmla="*/ 587455 h 832119"/>
                <a:gd name="connsiteX21" fmla="*/ 289711 w 1109511"/>
                <a:gd name="connsiteY21" fmla="*/ 539169 h 832119"/>
                <a:gd name="connsiteX22" fmla="*/ 295746 w 1109511"/>
                <a:gd name="connsiteY22" fmla="*/ 530116 h 832119"/>
                <a:gd name="connsiteX23" fmla="*/ 298764 w 1109511"/>
                <a:gd name="connsiteY23" fmla="*/ 512009 h 832119"/>
                <a:gd name="connsiteX24" fmla="*/ 292728 w 1109511"/>
                <a:gd name="connsiteY24" fmla="*/ 499938 h 832119"/>
                <a:gd name="connsiteX25" fmla="*/ 301782 w 1109511"/>
                <a:gd name="connsiteY25" fmla="*/ 530116 h 832119"/>
                <a:gd name="connsiteX26" fmla="*/ 310835 w 1109511"/>
                <a:gd name="connsiteY26" fmla="*/ 539169 h 832119"/>
                <a:gd name="connsiteX27" fmla="*/ 319889 w 1109511"/>
                <a:gd name="connsiteY27" fmla="*/ 536152 h 832119"/>
                <a:gd name="connsiteX28" fmla="*/ 331960 w 1109511"/>
                <a:gd name="connsiteY28" fmla="*/ 515027 h 832119"/>
                <a:gd name="connsiteX29" fmla="*/ 344031 w 1109511"/>
                <a:gd name="connsiteY29" fmla="*/ 487867 h 832119"/>
                <a:gd name="connsiteX30" fmla="*/ 359120 w 1109511"/>
                <a:gd name="connsiteY30" fmla="*/ 460706 h 832119"/>
                <a:gd name="connsiteX31" fmla="*/ 365156 w 1109511"/>
                <a:gd name="connsiteY31" fmla="*/ 493902 h 832119"/>
                <a:gd name="connsiteX32" fmla="*/ 374210 w 1109511"/>
                <a:gd name="connsiteY32" fmla="*/ 499938 h 832119"/>
                <a:gd name="connsiteX33" fmla="*/ 389299 w 1109511"/>
                <a:gd name="connsiteY33" fmla="*/ 493902 h 832119"/>
                <a:gd name="connsiteX34" fmla="*/ 398352 w 1109511"/>
                <a:gd name="connsiteY34" fmla="*/ 490884 h 832119"/>
                <a:gd name="connsiteX35" fmla="*/ 401370 w 1109511"/>
                <a:gd name="connsiteY35" fmla="*/ 478813 h 832119"/>
                <a:gd name="connsiteX36" fmla="*/ 407406 w 1109511"/>
                <a:gd name="connsiteY36" fmla="*/ 469760 h 832119"/>
                <a:gd name="connsiteX37" fmla="*/ 410423 w 1109511"/>
                <a:gd name="connsiteY37" fmla="*/ 460706 h 832119"/>
                <a:gd name="connsiteX38" fmla="*/ 425513 w 1109511"/>
                <a:gd name="connsiteY38" fmla="*/ 484849 h 832119"/>
                <a:gd name="connsiteX39" fmla="*/ 440602 w 1109511"/>
                <a:gd name="connsiteY39" fmla="*/ 457688 h 832119"/>
                <a:gd name="connsiteX40" fmla="*/ 452673 w 1109511"/>
                <a:gd name="connsiteY40" fmla="*/ 436564 h 832119"/>
                <a:gd name="connsiteX41" fmla="*/ 470780 w 1109511"/>
                <a:gd name="connsiteY41" fmla="*/ 379225 h 832119"/>
                <a:gd name="connsiteX42" fmla="*/ 485869 w 1109511"/>
                <a:gd name="connsiteY42" fmla="*/ 346029 h 832119"/>
                <a:gd name="connsiteX43" fmla="*/ 497940 w 1109511"/>
                <a:gd name="connsiteY43" fmla="*/ 285672 h 832119"/>
                <a:gd name="connsiteX44" fmla="*/ 500958 w 1109511"/>
                <a:gd name="connsiteY44" fmla="*/ 231352 h 832119"/>
                <a:gd name="connsiteX45" fmla="*/ 506994 w 1109511"/>
                <a:gd name="connsiteY45" fmla="*/ 198156 h 832119"/>
                <a:gd name="connsiteX46" fmla="*/ 513029 w 1109511"/>
                <a:gd name="connsiteY46" fmla="*/ 183067 h 832119"/>
                <a:gd name="connsiteX47" fmla="*/ 513029 w 1109511"/>
                <a:gd name="connsiteY47" fmla="*/ 515027 h 832119"/>
                <a:gd name="connsiteX48" fmla="*/ 525101 w 1109511"/>
                <a:gd name="connsiteY48" fmla="*/ 563312 h 832119"/>
                <a:gd name="connsiteX49" fmla="*/ 531136 w 1109511"/>
                <a:gd name="connsiteY49" fmla="*/ 581419 h 832119"/>
                <a:gd name="connsiteX50" fmla="*/ 534154 w 1109511"/>
                <a:gd name="connsiteY50" fmla="*/ 593490 h 832119"/>
                <a:gd name="connsiteX51" fmla="*/ 543208 w 1109511"/>
                <a:gd name="connsiteY51" fmla="*/ 614615 h 832119"/>
                <a:gd name="connsiteX52" fmla="*/ 558297 w 1109511"/>
                <a:gd name="connsiteY52" fmla="*/ 668936 h 832119"/>
                <a:gd name="connsiteX53" fmla="*/ 555279 w 1109511"/>
                <a:gd name="connsiteY53" fmla="*/ 560294 h 832119"/>
                <a:gd name="connsiteX54" fmla="*/ 552261 w 1109511"/>
                <a:gd name="connsiteY54" fmla="*/ 466742 h 832119"/>
                <a:gd name="connsiteX55" fmla="*/ 549243 w 1109511"/>
                <a:gd name="connsiteY55" fmla="*/ 406385 h 832119"/>
                <a:gd name="connsiteX56" fmla="*/ 543208 w 1109511"/>
                <a:gd name="connsiteY56" fmla="*/ 394314 h 832119"/>
                <a:gd name="connsiteX57" fmla="*/ 540190 w 1109511"/>
                <a:gd name="connsiteY57" fmla="*/ 385261 h 832119"/>
                <a:gd name="connsiteX58" fmla="*/ 540190 w 1109511"/>
                <a:gd name="connsiteY58" fmla="*/ 430528 h 832119"/>
                <a:gd name="connsiteX59" fmla="*/ 555279 w 1109511"/>
                <a:gd name="connsiteY59" fmla="*/ 433546 h 832119"/>
                <a:gd name="connsiteX60" fmla="*/ 573386 w 1109511"/>
                <a:gd name="connsiteY60" fmla="*/ 430528 h 832119"/>
                <a:gd name="connsiteX61" fmla="*/ 582439 w 1109511"/>
                <a:gd name="connsiteY61" fmla="*/ 409403 h 832119"/>
                <a:gd name="connsiteX62" fmla="*/ 573386 w 1109511"/>
                <a:gd name="connsiteY62" fmla="*/ 400350 h 832119"/>
                <a:gd name="connsiteX63" fmla="*/ 579421 w 1109511"/>
                <a:gd name="connsiteY63" fmla="*/ 391296 h 832119"/>
                <a:gd name="connsiteX64" fmla="*/ 627707 w 1109511"/>
                <a:gd name="connsiteY64" fmla="*/ 382243 h 832119"/>
                <a:gd name="connsiteX65" fmla="*/ 666938 w 1109511"/>
                <a:gd name="connsiteY65" fmla="*/ 364136 h 832119"/>
                <a:gd name="connsiteX66" fmla="*/ 854043 w 1109511"/>
                <a:gd name="connsiteY66" fmla="*/ 279637 h 832119"/>
                <a:gd name="connsiteX67" fmla="*/ 1048742 w 1109511"/>
                <a:gd name="connsiteY67" fmla="*/ 248875 h 832119"/>
                <a:gd name="connsiteX68" fmla="*/ 1062273 w 1109511"/>
                <a:gd name="connsiteY68" fmla="*/ 146853 h 832119"/>
                <a:gd name="connsiteX69" fmla="*/ 935524 w 1109511"/>
                <a:gd name="connsiteY69" fmla="*/ 306797 h 832119"/>
                <a:gd name="connsiteX70" fmla="*/ 840512 w 1109511"/>
                <a:gd name="connsiteY70" fmla="*/ 547663 h 832119"/>
                <a:gd name="connsiteX71" fmla="*/ 738393 w 1109511"/>
                <a:gd name="connsiteY71" fmla="*/ 665358 h 832119"/>
                <a:gd name="connsiteX72" fmla="*/ 302464 w 1109511"/>
                <a:gd name="connsiteY72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32372 w 1121774"/>
                <a:gd name="connsiteY17" fmla="*/ 536152 h 832119"/>
                <a:gd name="connsiteX18" fmla="*/ 241425 w 1121774"/>
                <a:gd name="connsiteY18" fmla="*/ 560294 h 832119"/>
                <a:gd name="connsiteX19" fmla="*/ 250479 w 1121774"/>
                <a:gd name="connsiteY19" fmla="*/ 581419 h 832119"/>
                <a:gd name="connsiteX20" fmla="*/ 262550 w 1121774"/>
                <a:gd name="connsiteY20" fmla="*/ 587455 h 832119"/>
                <a:gd name="connsiteX21" fmla="*/ 289711 w 1121774"/>
                <a:gd name="connsiteY21" fmla="*/ 539169 h 832119"/>
                <a:gd name="connsiteX22" fmla="*/ 295746 w 1121774"/>
                <a:gd name="connsiteY22" fmla="*/ 530116 h 832119"/>
                <a:gd name="connsiteX23" fmla="*/ 298764 w 1121774"/>
                <a:gd name="connsiteY23" fmla="*/ 512009 h 832119"/>
                <a:gd name="connsiteX24" fmla="*/ 292728 w 1121774"/>
                <a:gd name="connsiteY24" fmla="*/ 499938 h 832119"/>
                <a:gd name="connsiteX25" fmla="*/ 301782 w 1121774"/>
                <a:gd name="connsiteY25" fmla="*/ 530116 h 832119"/>
                <a:gd name="connsiteX26" fmla="*/ 310835 w 1121774"/>
                <a:gd name="connsiteY26" fmla="*/ 539169 h 832119"/>
                <a:gd name="connsiteX27" fmla="*/ 319889 w 1121774"/>
                <a:gd name="connsiteY27" fmla="*/ 536152 h 832119"/>
                <a:gd name="connsiteX28" fmla="*/ 331960 w 1121774"/>
                <a:gd name="connsiteY28" fmla="*/ 515027 h 832119"/>
                <a:gd name="connsiteX29" fmla="*/ 344031 w 1121774"/>
                <a:gd name="connsiteY29" fmla="*/ 487867 h 832119"/>
                <a:gd name="connsiteX30" fmla="*/ 359120 w 1121774"/>
                <a:gd name="connsiteY30" fmla="*/ 460706 h 832119"/>
                <a:gd name="connsiteX31" fmla="*/ 365156 w 1121774"/>
                <a:gd name="connsiteY31" fmla="*/ 493902 h 832119"/>
                <a:gd name="connsiteX32" fmla="*/ 374210 w 1121774"/>
                <a:gd name="connsiteY32" fmla="*/ 499938 h 832119"/>
                <a:gd name="connsiteX33" fmla="*/ 389299 w 1121774"/>
                <a:gd name="connsiteY33" fmla="*/ 493902 h 832119"/>
                <a:gd name="connsiteX34" fmla="*/ 398352 w 1121774"/>
                <a:gd name="connsiteY34" fmla="*/ 490884 h 832119"/>
                <a:gd name="connsiteX35" fmla="*/ 401370 w 1121774"/>
                <a:gd name="connsiteY35" fmla="*/ 478813 h 832119"/>
                <a:gd name="connsiteX36" fmla="*/ 407406 w 1121774"/>
                <a:gd name="connsiteY36" fmla="*/ 469760 h 832119"/>
                <a:gd name="connsiteX37" fmla="*/ 410423 w 1121774"/>
                <a:gd name="connsiteY37" fmla="*/ 460706 h 832119"/>
                <a:gd name="connsiteX38" fmla="*/ 425513 w 1121774"/>
                <a:gd name="connsiteY38" fmla="*/ 484849 h 832119"/>
                <a:gd name="connsiteX39" fmla="*/ 440602 w 1121774"/>
                <a:gd name="connsiteY39" fmla="*/ 457688 h 832119"/>
                <a:gd name="connsiteX40" fmla="*/ 452673 w 1121774"/>
                <a:gd name="connsiteY40" fmla="*/ 436564 h 832119"/>
                <a:gd name="connsiteX41" fmla="*/ 470780 w 1121774"/>
                <a:gd name="connsiteY41" fmla="*/ 379225 h 832119"/>
                <a:gd name="connsiteX42" fmla="*/ 485869 w 1121774"/>
                <a:gd name="connsiteY42" fmla="*/ 346029 h 832119"/>
                <a:gd name="connsiteX43" fmla="*/ 497940 w 1121774"/>
                <a:gd name="connsiteY43" fmla="*/ 285672 h 832119"/>
                <a:gd name="connsiteX44" fmla="*/ 500958 w 1121774"/>
                <a:gd name="connsiteY44" fmla="*/ 231352 h 832119"/>
                <a:gd name="connsiteX45" fmla="*/ 506994 w 1121774"/>
                <a:gd name="connsiteY45" fmla="*/ 198156 h 832119"/>
                <a:gd name="connsiteX46" fmla="*/ 513029 w 1121774"/>
                <a:gd name="connsiteY46" fmla="*/ 183067 h 832119"/>
                <a:gd name="connsiteX47" fmla="*/ 513029 w 1121774"/>
                <a:gd name="connsiteY47" fmla="*/ 515027 h 832119"/>
                <a:gd name="connsiteX48" fmla="*/ 525101 w 1121774"/>
                <a:gd name="connsiteY48" fmla="*/ 563312 h 832119"/>
                <a:gd name="connsiteX49" fmla="*/ 531136 w 1121774"/>
                <a:gd name="connsiteY49" fmla="*/ 581419 h 832119"/>
                <a:gd name="connsiteX50" fmla="*/ 534154 w 1121774"/>
                <a:gd name="connsiteY50" fmla="*/ 593490 h 832119"/>
                <a:gd name="connsiteX51" fmla="*/ 543208 w 1121774"/>
                <a:gd name="connsiteY51" fmla="*/ 614615 h 832119"/>
                <a:gd name="connsiteX52" fmla="*/ 558297 w 1121774"/>
                <a:gd name="connsiteY52" fmla="*/ 668936 h 832119"/>
                <a:gd name="connsiteX53" fmla="*/ 555279 w 1121774"/>
                <a:gd name="connsiteY53" fmla="*/ 560294 h 832119"/>
                <a:gd name="connsiteX54" fmla="*/ 552261 w 1121774"/>
                <a:gd name="connsiteY54" fmla="*/ 466742 h 832119"/>
                <a:gd name="connsiteX55" fmla="*/ 549243 w 1121774"/>
                <a:gd name="connsiteY55" fmla="*/ 406385 h 832119"/>
                <a:gd name="connsiteX56" fmla="*/ 543208 w 1121774"/>
                <a:gd name="connsiteY56" fmla="*/ 394314 h 832119"/>
                <a:gd name="connsiteX57" fmla="*/ 540190 w 1121774"/>
                <a:gd name="connsiteY57" fmla="*/ 385261 h 832119"/>
                <a:gd name="connsiteX58" fmla="*/ 540190 w 1121774"/>
                <a:gd name="connsiteY58" fmla="*/ 430528 h 832119"/>
                <a:gd name="connsiteX59" fmla="*/ 555279 w 1121774"/>
                <a:gd name="connsiteY59" fmla="*/ 433546 h 832119"/>
                <a:gd name="connsiteX60" fmla="*/ 573386 w 1121774"/>
                <a:gd name="connsiteY60" fmla="*/ 430528 h 832119"/>
                <a:gd name="connsiteX61" fmla="*/ 582439 w 1121774"/>
                <a:gd name="connsiteY61" fmla="*/ 409403 h 832119"/>
                <a:gd name="connsiteX62" fmla="*/ 573386 w 1121774"/>
                <a:gd name="connsiteY62" fmla="*/ 400350 h 832119"/>
                <a:gd name="connsiteX63" fmla="*/ 579421 w 1121774"/>
                <a:gd name="connsiteY63" fmla="*/ 391296 h 832119"/>
                <a:gd name="connsiteX64" fmla="*/ 627707 w 1121774"/>
                <a:gd name="connsiteY64" fmla="*/ 382243 h 832119"/>
                <a:gd name="connsiteX65" fmla="*/ 666938 w 1121774"/>
                <a:gd name="connsiteY65" fmla="*/ 364136 h 832119"/>
                <a:gd name="connsiteX66" fmla="*/ 854043 w 1121774"/>
                <a:gd name="connsiteY66" fmla="*/ 279637 h 832119"/>
                <a:gd name="connsiteX67" fmla="*/ 1048742 w 1121774"/>
                <a:gd name="connsiteY67" fmla="*/ 248875 h 832119"/>
                <a:gd name="connsiteX68" fmla="*/ 1062273 w 1121774"/>
                <a:gd name="connsiteY68" fmla="*/ 146853 h 832119"/>
                <a:gd name="connsiteX69" fmla="*/ 935524 w 1121774"/>
                <a:gd name="connsiteY69" fmla="*/ 306797 h 832119"/>
                <a:gd name="connsiteX70" fmla="*/ 840512 w 1121774"/>
                <a:gd name="connsiteY70" fmla="*/ 547663 h 832119"/>
                <a:gd name="connsiteX71" fmla="*/ 738393 w 1121774"/>
                <a:gd name="connsiteY71" fmla="*/ 665358 h 832119"/>
                <a:gd name="connsiteX72" fmla="*/ 302464 w 1121774"/>
                <a:gd name="connsiteY72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31960 w 1121774"/>
                <a:gd name="connsiteY27" fmla="*/ 515027 h 832119"/>
                <a:gd name="connsiteX28" fmla="*/ 344031 w 1121774"/>
                <a:gd name="connsiteY28" fmla="*/ 487867 h 832119"/>
                <a:gd name="connsiteX29" fmla="*/ 359120 w 1121774"/>
                <a:gd name="connsiteY29" fmla="*/ 460706 h 832119"/>
                <a:gd name="connsiteX30" fmla="*/ 365156 w 1121774"/>
                <a:gd name="connsiteY30" fmla="*/ 493902 h 832119"/>
                <a:gd name="connsiteX31" fmla="*/ 374210 w 1121774"/>
                <a:gd name="connsiteY31" fmla="*/ 499938 h 832119"/>
                <a:gd name="connsiteX32" fmla="*/ 389299 w 1121774"/>
                <a:gd name="connsiteY32" fmla="*/ 493902 h 832119"/>
                <a:gd name="connsiteX33" fmla="*/ 398352 w 1121774"/>
                <a:gd name="connsiteY33" fmla="*/ 490884 h 832119"/>
                <a:gd name="connsiteX34" fmla="*/ 401370 w 1121774"/>
                <a:gd name="connsiteY34" fmla="*/ 478813 h 832119"/>
                <a:gd name="connsiteX35" fmla="*/ 407406 w 1121774"/>
                <a:gd name="connsiteY35" fmla="*/ 469760 h 832119"/>
                <a:gd name="connsiteX36" fmla="*/ 410423 w 1121774"/>
                <a:gd name="connsiteY36" fmla="*/ 460706 h 832119"/>
                <a:gd name="connsiteX37" fmla="*/ 425513 w 1121774"/>
                <a:gd name="connsiteY37" fmla="*/ 484849 h 832119"/>
                <a:gd name="connsiteX38" fmla="*/ 440602 w 1121774"/>
                <a:gd name="connsiteY38" fmla="*/ 457688 h 832119"/>
                <a:gd name="connsiteX39" fmla="*/ 452673 w 1121774"/>
                <a:gd name="connsiteY39" fmla="*/ 436564 h 832119"/>
                <a:gd name="connsiteX40" fmla="*/ 470780 w 1121774"/>
                <a:gd name="connsiteY40" fmla="*/ 379225 h 832119"/>
                <a:gd name="connsiteX41" fmla="*/ 485869 w 1121774"/>
                <a:gd name="connsiteY41" fmla="*/ 346029 h 832119"/>
                <a:gd name="connsiteX42" fmla="*/ 497940 w 1121774"/>
                <a:gd name="connsiteY42" fmla="*/ 285672 h 832119"/>
                <a:gd name="connsiteX43" fmla="*/ 500958 w 1121774"/>
                <a:gd name="connsiteY43" fmla="*/ 231352 h 832119"/>
                <a:gd name="connsiteX44" fmla="*/ 506994 w 1121774"/>
                <a:gd name="connsiteY44" fmla="*/ 198156 h 832119"/>
                <a:gd name="connsiteX45" fmla="*/ 513029 w 1121774"/>
                <a:gd name="connsiteY45" fmla="*/ 183067 h 832119"/>
                <a:gd name="connsiteX46" fmla="*/ 513029 w 1121774"/>
                <a:gd name="connsiteY46" fmla="*/ 515027 h 832119"/>
                <a:gd name="connsiteX47" fmla="*/ 525101 w 1121774"/>
                <a:gd name="connsiteY47" fmla="*/ 563312 h 832119"/>
                <a:gd name="connsiteX48" fmla="*/ 531136 w 1121774"/>
                <a:gd name="connsiteY48" fmla="*/ 581419 h 832119"/>
                <a:gd name="connsiteX49" fmla="*/ 534154 w 1121774"/>
                <a:gd name="connsiteY49" fmla="*/ 593490 h 832119"/>
                <a:gd name="connsiteX50" fmla="*/ 543208 w 1121774"/>
                <a:gd name="connsiteY50" fmla="*/ 614615 h 832119"/>
                <a:gd name="connsiteX51" fmla="*/ 558297 w 1121774"/>
                <a:gd name="connsiteY51" fmla="*/ 668936 h 832119"/>
                <a:gd name="connsiteX52" fmla="*/ 555279 w 1121774"/>
                <a:gd name="connsiteY52" fmla="*/ 560294 h 832119"/>
                <a:gd name="connsiteX53" fmla="*/ 552261 w 1121774"/>
                <a:gd name="connsiteY53" fmla="*/ 466742 h 832119"/>
                <a:gd name="connsiteX54" fmla="*/ 549243 w 1121774"/>
                <a:gd name="connsiteY54" fmla="*/ 406385 h 832119"/>
                <a:gd name="connsiteX55" fmla="*/ 543208 w 1121774"/>
                <a:gd name="connsiteY55" fmla="*/ 394314 h 832119"/>
                <a:gd name="connsiteX56" fmla="*/ 540190 w 1121774"/>
                <a:gd name="connsiteY56" fmla="*/ 385261 h 832119"/>
                <a:gd name="connsiteX57" fmla="*/ 540190 w 1121774"/>
                <a:gd name="connsiteY57" fmla="*/ 430528 h 832119"/>
                <a:gd name="connsiteX58" fmla="*/ 555279 w 1121774"/>
                <a:gd name="connsiteY58" fmla="*/ 433546 h 832119"/>
                <a:gd name="connsiteX59" fmla="*/ 573386 w 1121774"/>
                <a:gd name="connsiteY59" fmla="*/ 430528 h 832119"/>
                <a:gd name="connsiteX60" fmla="*/ 582439 w 1121774"/>
                <a:gd name="connsiteY60" fmla="*/ 409403 h 832119"/>
                <a:gd name="connsiteX61" fmla="*/ 573386 w 1121774"/>
                <a:gd name="connsiteY61" fmla="*/ 400350 h 832119"/>
                <a:gd name="connsiteX62" fmla="*/ 579421 w 1121774"/>
                <a:gd name="connsiteY62" fmla="*/ 391296 h 832119"/>
                <a:gd name="connsiteX63" fmla="*/ 627707 w 1121774"/>
                <a:gd name="connsiteY63" fmla="*/ 382243 h 832119"/>
                <a:gd name="connsiteX64" fmla="*/ 666938 w 1121774"/>
                <a:gd name="connsiteY64" fmla="*/ 364136 h 832119"/>
                <a:gd name="connsiteX65" fmla="*/ 854043 w 1121774"/>
                <a:gd name="connsiteY65" fmla="*/ 279637 h 832119"/>
                <a:gd name="connsiteX66" fmla="*/ 1048742 w 1121774"/>
                <a:gd name="connsiteY66" fmla="*/ 248875 h 832119"/>
                <a:gd name="connsiteX67" fmla="*/ 1062273 w 1121774"/>
                <a:gd name="connsiteY67" fmla="*/ 146853 h 832119"/>
                <a:gd name="connsiteX68" fmla="*/ 935524 w 1121774"/>
                <a:gd name="connsiteY68" fmla="*/ 306797 h 832119"/>
                <a:gd name="connsiteX69" fmla="*/ 840512 w 1121774"/>
                <a:gd name="connsiteY69" fmla="*/ 547663 h 832119"/>
                <a:gd name="connsiteX70" fmla="*/ 738393 w 1121774"/>
                <a:gd name="connsiteY70" fmla="*/ 665358 h 832119"/>
                <a:gd name="connsiteX71" fmla="*/ 302464 w 1121774"/>
                <a:gd name="connsiteY71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65156 w 1121774"/>
                <a:gd name="connsiteY29" fmla="*/ 493902 h 832119"/>
                <a:gd name="connsiteX30" fmla="*/ 374210 w 1121774"/>
                <a:gd name="connsiteY30" fmla="*/ 499938 h 832119"/>
                <a:gd name="connsiteX31" fmla="*/ 389299 w 1121774"/>
                <a:gd name="connsiteY31" fmla="*/ 493902 h 832119"/>
                <a:gd name="connsiteX32" fmla="*/ 398352 w 1121774"/>
                <a:gd name="connsiteY32" fmla="*/ 490884 h 832119"/>
                <a:gd name="connsiteX33" fmla="*/ 401370 w 1121774"/>
                <a:gd name="connsiteY33" fmla="*/ 478813 h 832119"/>
                <a:gd name="connsiteX34" fmla="*/ 407406 w 1121774"/>
                <a:gd name="connsiteY34" fmla="*/ 469760 h 832119"/>
                <a:gd name="connsiteX35" fmla="*/ 410423 w 1121774"/>
                <a:gd name="connsiteY35" fmla="*/ 460706 h 832119"/>
                <a:gd name="connsiteX36" fmla="*/ 425513 w 1121774"/>
                <a:gd name="connsiteY36" fmla="*/ 484849 h 832119"/>
                <a:gd name="connsiteX37" fmla="*/ 440602 w 1121774"/>
                <a:gd name="connsiteY37" fmla="*/ 457688 h 832119"/>
                <a:gd name="connsiteX38" fmla="*/ 452673 w 1121774"/>
                <a:gd name="connsiteY38" fmla="*/ 436564 h 832119"/>
                <a:gd name="connsiteX39" fmla="*/ 470780 w 1121774"/>
                <a:gd name="connsiteY39" fmla="*/ 379225 h 832119"/>
                <a:gd name="connsiteX40" fmla="*/ 485869 w 1121774"/>
                <a:gd name="connsiteY40" fmla="*/ 346029 h 832119"/>
                <a:gd name="connsiteX41" fmla="*/ 497940 w 1121774"/>
                <a:gd name="connsiteY41" fmla="*/ 285672 h 832119"/>
                <a:gd name="connsiteX42" fmla="*/ 500958 w 1121774"/>
                <a:gd name="connsiteY42" fmla="*/ 231352 h 832119"/>
                <a:gd name="connsiteX43" fmla="*/ 506994 w 1121774"/>
                <a:gd name="connsiteY43" fmla="*/ 198156 h 832119"/>
                <a:gd name="connsiteX44" fmla="*/ 513029 w 1121774"/>
                <a:gd name="connsiteY44" fmla="*/ 183067 h 832119"/>
                <a:gd name="connsiteX45" fmla="*/ 513029 w 1121774"/>
                <a:gd name="connsiteY45" fmla="*/ 515027 h 832119"/>
                <a:gd name="connsiteX46" fmla="*/ 525101 w 1121774"/>
                <a:gd name="connsiteY46" fmla="*/ 563312 h 832119"/>
                <a:gd name="connsiteX47" fmla="*/ 531136 w 1121774"/>
                <a:gd name="connsiteY47" fmla="*/ 581419 h 832119"/>
                <a:gd name="connsiteX48" fmla="*/ 534154 w 1121774"/>
                <a:gd name="connsiteY48" fmla="*/ 593490 h 832119"/>
                <a:gd name="connsiteX49" fmla="*/ 543208 w 1121774"/>
                <a:gd name="connsiteY49" fmla="*/ 614615 h 832119"/>
                <a:gd name="connsiteX50" fmla="*/ 558297 w 1121774"/>
                <a:gd name="connsiteY50" fmla="*/ 668936 h 832119"/>
                <a:gd name="connsiteX51" fmla="*/ 555279 w 1121774"/>
                <a:gd name="connsiteY51" fmla="*/ 560294 h 832119"/>
                <a:gd name="connsiteX52" fmla="*/ 552261 w 1121774"/>
                <a:gd name="connsiteY52" fmla="*/ 466742 h 832119"/>
                <a:gd name="connsiteX53" fmla="*/ 549243 w 1121774"/>
                <a:gd name="connsiteY53" fmla="*/ 406385 h 832119"/>
                <a:gd name="connsiteX54" fmla="*/ 543208 w 1121774"/>
                <a:gd name="connsiteY54" fmla="*/ 394314 h 832119"/>
                <a:gd name="connsiteX55" fmla="*/ 540190 w 1121774"/>
                <a:gd name="connsiteY55" fmla="*/ 385261 h 832119"/>
                <a:gd name="connsiteX56" fmla="*/ 540190 w 1121774"/>
                <a:gd name="connsiteY56" fmla="*/ 430528 h 832119"/>
                <a:gd name="connsiteX57" fmla="*/ 555279 w 1121774"/>
                <a:gd name="connsiteY57" fmla="*/ 433546 h 832119"/>
                <a:gd name="connsiteX58" fmla="*/ 573386 w 1121774"/>
                <a:gd name="connsiteY58" fmla="*/ 430528 h 832119"/>
                <a:gd name="connsiteX59" fmla="*/ 582439 w 1121774"/>
                <a:gd name="connsiteY59" fmla="*/ 409403 h 832119"/>
                <a:gd name="connsiteX60" fmla="*/ 573386 w 1121774"/>
                <a:gd name="connsiteY60" fmla="*/ 400350 h 832119"/>
                <a:gd name="connsiteX61" fmla="*/ 579421 w 1121774"/>
                <a:gd name="connsiteY61" fmla="*/ 391296 h 832119"/>
                <a:gd name="connsiteX62" fmla="*/ 627707 w 1121774"/>
                <a:gd name="connsiteY62" fmla="*/ 382243 h 832119"/>
                <a:gd name="connsiteX63" fmla="*/ 666938 w 1121774"/>
                <a:gd name="connsiteY63" fmla="*/ 364136 h 832119"/>
                <a:gd name="connsiteX64" fmla="*/ 854043 w 1121774"/>
                <a:gd name="connsiteY64" fmla="*/ 279637 h 832119"/>
                <a:gd name="connsiteX65" fmla="*/ 1048742 w 1121774"/>
                <a:gd name="connsiteY65" fmla="*/ 248875 h 832119"/>
                <a:gd name="connsiteX66" fmla="*/ 1062273 w 1121774"/>
                <a:gd name="connsiteY66" fmla="*/ 146853 h 832119"/>
                <a:gd name="connsiteX67" fmla="*/ 935524 w 1121774"/>
                <a:gd name="connsiteY67" fmla="*/ 306797 h 832119"/>
                <a:gd name="connsiteX68" fmla="*/ 840512 w 1121774"/>
                <a:gd name="connsiteY68" fmla="*/ 547663 h 832119"/>
                <a:gd name="connsiteX69" fmla="*/ 738393 w 1121774"/>
                <a:gd name="connsiteY69" fmla="*/ 665358 h 832119"/>
                <a:gd name="connsiteX70" fmla="*/ 302464 w 1121774"/>
                <a:gd name="connsiteY70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52673 w 1121774"/>
                <a:gd name="connsiteY37" fmla="*/ 436564 h 832119"/>
                <a:gd name="connsiteX38" fmla="*/ 470780 w 1121774"/>
                <a:gd name="connsiteY38" fmla="*/ 379225 h 832119"/>
                <a:gd name="connsiteX39" fmla="*/ 485869 w 1121774"/>
                <a:gd name="connsiteY39" fmla="*/ 346029 h 832119"/>
                <a:gd name="connsiteX40" fmla="*/ 497940 w 1121774"/>
                <a:gd name="connsiteY40" fmla="*/ 285672 h 832119"/>
                <a:gd name="connsiteX41" fmla="*/ 500958 w 1121774"/>
                <a:gd name="connsiteY41" fmla="*/ 231352 h 832119"/>
                <a:gd name="connsiteX42" fmla="*/ 506994 w 1121774"/>
                <a:gd name="connsiteY42" fmla="*/ 198156 h 832119"/>
                <a:gd name="connsiteX43" fmla="*/ 513029 w 1121774"/>
                <a:gd name="connsiteY43" fmla="*/ 183067 h 832119"/>
                <a:gd name="connsiteX44" fmla="*/ 513029 w 1121774"/>
                <a:gd name="connsiteY44" fmla="*/ 515027 h 832119"/>
                <a:gd name="connsiteX45" fmla="*/ 525101 w 1121774"/>
                <a:gd name="connsiteY45" fmla="*/ 563312 h 832119"/>
                <a:gd name="connsiteX46" fmla="*/ 531136 w 1121774"/>
                <a:gd name="connsiteY46" fmla="*/ 581419 h 832119"/>
                <a:gd name="connsiteX47" fmla="*/ 534154 w 1121774"/>
                <a:gd name="connsiteY47" fmla="*/ 593490 h 832119"/>
                <a:gd name="connsiteX48" fmla="*/ 543208 w 1121774"/>
                <a:gd name="connsiteY48" fmla="*/ 614615 h 832119"/>
                <a:gd name="connsiteX49" fmla="*/ 558297 w 1121774"/>
                <a:gd name="connsiteY49" fmla="*/ 668936 h 832119"/>
                <a:gd name="connsiteX50" fmla="*/ 555279 w 1121774"/>
                <a:gd name="connsiteY50" fmla="*/ 560294 h 832119"/>
                <a:gd name="connsiteX51" fmla="*/ 552261 w 1121774"/>
                <a:gd name="connsiteY51" fmla="*/ 466742 h 832119"/>
                <a:gd name="connsiteX52" fmla="*/ 549243 w 1121774"/>
                <a:gd name="connsiteY52" fmla="*/ 406385 h 832119"/>
                <a:gd name="connsiteX53" fmla="*/ 543208 w 1121774"/>
                <a:gd name="connsiteY53" fmla="*/ 394314 h 832119"/>
                <a:gd name="connsiteX54" fmla="*/ 540190 w 1121774"/>
                <a:gd name="connsiteY54" fmla="*/ 385261 h 832119"/>
                <a:gd name="connsiteX55" fmla="*/ 540190 w 1121774"/>
                <a:gd name="connsiteY55" fmla="*/ 430528 h 832119"/>
                <a:gd name="connsiteX56" fmla="*/ 555279 w 1121774"/>
                <a:gd name="connsiteY56" fmla="*/ 433546 h 832119"/>
                <a:gd name="connsiteX57" fmla="*/ 573386 w 1121774"/>
                <a:gd name="connsiteY57" fmla="*/ 430528 h 832119"/>
                <a:gd name="connsiteX58" fmla="*/ 582439 w 1121774"/>
                <a:gd name="connsiteY58" fmla="*/ 409403 h 832119"/>
                <a:gd name="connsiteX59" fmla="*/ 573386 w 1121774"/>
                <a:gd name="connsiteY59" fmla="*/ 400350 h 832119"/>
                <a:gd name="connsiteX60" fmla="*/ 579421 w 1121774"/>
                <a:gd name="connsiteY60" fmla="*/ 391296 h 832119"/>
                <a:gd name="connsiteX61" fmla="*/ 627707 w 1121774"/>
                <a:gd name="connsiteY61" fmla="*/ 382243 h 832119"/>
                <a:gd name="connsiteX62" fmla="*/ 666938 w 1121774"/>
                <a:gd name="connsiteY62" fmla="*/ 364136 h 832119"/>
                <a:gd name="connsiteX63" fmla="*/ 854043 w 1121774"/>
                <a:gd name="connsiteY63" fmla="*/ 279637 h 832119"/>
                <a:gd name="connsiteX64" fmla="*/ 1048742 w 1121774"/>
                <a:gd name="connsiteY64" fmla="*/ 248875 h 832119"/>
                <a:gd name="connsiteX65" fmla="*/ 1062273 w 1121774"/>
                <a:gd name="connsiteY65" fmla="*/ 146853 h 832119"/>
                <a:gd name="connsiteX66" fmla="*/ 935524 w 1121774"/>
                <a:gd name="connsiteY66" fmla="*/ 306797 h 832119"/>
                <a:gd name="connsiteX67" fmla="*/ 840512 w 1121774"/>
                <a:gd name="connsiteY67" fmla="*/ 547663 h 832119"/>
                <a:gd name="connsiteX68" fmla="*/ 738393 w 1121774"/>
                <a:gd name="connsiteY68" fmla="*/ 665358 h 832119"/>
                <a:gd name="connsiteX69" fmla="*/ 302464 w 1121774"/>
                <a:gd name="connsiteY69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85869 w 1121774"/>
                <a:gd name="connsiteY38" fmla="*/ 346029 h 832119"/>
                <a:gd name="connsiteX39" fmla="*/ 497940 w 1121774"/>
                <a:gd name="connsiteY39" fmla="*/ 285672 h 832119"/>
                <a:gd name="connsiteX40" fmla="*/ 500958 w 1121774"/>
                <a:gd name="connsiteY40" fmla="*/ 231352 h 832119"/>
                <a:gd name="connsiteX41" fmla="*/ 506994 w 1121774"/>
                <a:gd name="connsiteY41" fmla="*/ 198156 h 832119"/>
                <a:gd name="connsiteX42" fmla="*/ 513029 w 1121774"/>
                <a:gd name="connsiteY42" fmla="*/ 183067 h 832119"/>
                <a:gd name="connsiteX43" fmla="*/ 513029 w 1121774"/>
                <a:gd name="connsiteY43" fmla="*/ 515027 h 832119"/>
                <a:gd name="connsiteX44" fmla="*/ 525101 w 1121774"/>
                <a:gd name="connsiteY44" fmla="*/ 563312 h 832119"/>
                <a:gd name="connsiteX45" fmla="*/ 531136 w 1121774"/>
                <a:gd name="connsiteY45" fmla="*/ 581419 h 832119"/>
                <a:gd name="connsiteX46" fmla="*/ 534154 w 1121774"/>
                <a:gd name="connsiteY46" fmla="*/ 593490 h 832119"/>
                <a:gd name="connsiteX47" fmla="*/ 543208 w 1121774"/>
                <a:gd name="connsiteY47" fmla="*/ 614615 h 832119"/>
                <a:gd name="connsiteX48" fmla="*/ 558297 w 1121774"/>
                <a:gd name="connsiteY48" fmla="*/ 668936 h 832119"/>
                <a:gd name="connsiteX49" fmla="*/ 555279 w 1121774"/>
                <a:gd name="connsiteY49" fmla="*/ 560294 h 832119"/>
                <a:gd name="connsiteX50" fmla="*/ 552261 w 1121774"/>
                <a:gd name="connsiteY50" fmla="*/ 466742 h 832119"/>
                <a:gd name="connsiteX51" fmla="*/ 549243 w 1121774"/>
                <a:gd name="connsiteY51" fmla="*/ 406385 h 832119"/>
                <a:gd name="connsiteX52" fmla="*/ 543208 w 1121774"/>
                <a:gd name="connsiteY52" fmla="*/ 394314 h 832119"/>
                <a:gd name="connsiteX53" fmla="*/ 540190 w 1121774"/>
                <a:gd name="connsiteY53" fmla="*/ 385261 h 832119"/>
                <a:gd name="connsiteX54" fmla="*/ 540190 w 1121774"/>
                <a:gd name="connsiteY54" fmla="*/ 430528 h 832119"/>
                <a:gd name="connsiteX55" fmla="*/ 555279 w 1121774"/>
                <a:gd name="connsiteY55" fmla="*/ 433546 h 832119"/>
                <a:gd name="connsiteX56" fmla="*/ 573386 w 1121774"/>
                <a:gd name="connsiteY56" fmla="*/ 430528 h 832119"/>
                <a:gd name="connsiteX57" fmla="*/ 582439 w 1121774"/>
                <a:gd name="connsiteY57" fmla="*/ 409403 h 832119"/>
                <a:gd name="connsiteX58" fmla="*/ 573386 w 1121774"/>
                <a:gd name="connsiteY58" fmla="*/ 400350 h 832119"/>
                <a:gd name="connsiteX59" fmla="*/ 579421 w 1121774"/>
                <a:gd name="connsiteY59" fmla="*/ 391296 h 832119"/>
                <a:gd name="connsiteX60" fmla="*/ 627707 w 1121774"/>
                <a:gd name="connsiteY60" fmla="*/ 382243 h 832119"/>
                <a:gd name="connsiteX61" fmla="*/ 666938 w 1121774"/>
                <a:gd name="connsiteY61" fmla="*/ 364136 h 832119"/>
                <a:gd name="connsiteX62" fmla="*/ 854043 w 1121774"/>
                <a:gd name="connsiteY62" fmla="*/ 279637 h 832119"/>
                <a:gd name="connsiteX63" fmla="*/ 1048742 w 1121774"/>
                <a:gd name="connsiteY63" fmla="*/ 248875 h 832119"/>
                <a:gd name="connsiteX64" fmla="*/ 1062273 w 1121774"/>
                <a:gd name="connsiteY64" fmla="*/ 146853 h 832119"/>
                <a:gd name="connsiteX65" fmla="*/ 935524 w 1121774"/>
                <a:gd name="connsiteY65" fmla="*/ 306797 h 832119"/>
                <a:gd name="connsiteX66" fmla="*/ 840512 w 1121774"/>
                <a:gd name="connsiteY66" fmla="*/ 547663 h 832119"/>
                <a:gd name="connsiteX67" fmla="*/ 738393 w 1121774"/>
                <a:gd name="connsiteY67" fmla="*/ 665358 h 832119"/>
                <a:gd name="connsiteX68" fmla="*/ 302464 w 1121774"/>
                <a:gd name="connsiteY68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00958 w 1121774"/>
                <a:gd name="connsiteY39" fmla="*/ 231352 h 832119"/>
                <a:gd name="connsiteX40" fmla="*/ 506994 w 1121774"/>
                <a:gd name="connsiteY40" fmla="*/ 198156 h 832119"/>
                <a:gd name="connsiteX41" fmla="*/ 513029 w 1121774"/>
                <a:gd name="connsiteY41" fmla="*/ 183067 h 832119"/>
                <a:gd name="connsiteX42" fmla="*/ 513029 w 1121774"/>
                <a:gd name="connsiteY42" fmla="*/ 515027 h 832119"/>
                <a:gd name="connsiteX43" fmla="*/ 525101 w 1121774"/>
                <a:gd name="connsiteY43" fmla="*/ 563312 h 832119"/>
                <a:gd name="connsiteX44" fmla="*/ 531136 w 1121774"/>
                <a:gd name="connsiteY44" fmla="*/ 581419 h 832119"/>
                <a:gd name="connsiteX45" fmla="*/ 534154 w 1121774"/>
                <a:gd name="connsiteY45" fmla="*/ 593490 h 832119"/>
                <a:gd name="connsiteX46" fmla="*/ 543208 w 1121774"/>
                <a:gd name="connsiteY46" fmla="*/ 614615 h 832119"/>
                <a:gd name="connsiteX47" fmla="*/ 558297 w 1121774"/>
                <a:gd name="connsiteY47" fmla="*/ 668936 h 832119"/>
                <a:gd name="connsiteX48" fmla="*/ 555279 w 1121774"/>
                <a:gd name="connsiteY48" fmla="*/ 560294 h 832119"/>
                <a:gd name="connsiteX49" fmla="*/ 552261 w 1121774"/>
                <a:gd name="connsiteY49" fmla="*/ 466742 h 832119"/>
                <a:gd name="connsiteX50" fmla="*/ 549243 w 1121774"/>
                <a:gd name="connsiteY50" fmla="*/ 406385 h 832119"/>
                <a:gd name="connsiteX51" fmla="*/ 543208 w 1121774"/>
                <a:gd name="connsiteY51" fmla="*/ 394314 h 832119"/>
                <a:gd name="connsiteX52" fmla="*/ 540190 w 1121774"/>
                <a:gd name="connsiteY52" fmla="*/ 385261 h 832119"/>
                <a:gd name="connsiteX53" fmla="*/ 540190 w 1121774"/>
                <a:gd name="connsiteY53" fmla="*/ 430528 h 832119"/>
                <a:gd name="connsiteX54" fmla="*/ 555279 w 1121774"/>
                <a:gd name="connsiteY54" fmla="*/ 433546 h 832119"/>
                <a:gd name="connsiteX55" fmla="*/ 573386 w 1121774"/>
                <a:gd name="connsiteY55" fmla="*/ 430528 h 832119"/>
                <a:gd name="connsiteX56" fmla="*/ 582439 w 1121774"/>
                <a:gd name="connsiteY56" fmla="*/ 409403 h 832119"/>
                <a:gd name="connsiteX57" fmla="*/ 573386 w 1121774"/>
                <a:gd name="connsiteY57" fmla="*/ 400350 h 832119"/>
                <a:gd name="connsiteX58" fmla="*/ 579421 w 1121774"/>
                <a:gd name="connsiteY58" fmla="*/ 391296 h 832119"/>
                <a:gd name="connsiteX59" fmla="*/ 627707 w 1121774"/>
                <a:gd name="connsiteY59" fmla="*/ 382243 h 832119"/>
                <a:gd name="connsiteX60" fmla="*/ 666938 w 1121774"/>
                <a:gd name="connsiteY60" fmla="*/ 364136 h 832119"/>
                <a:gd name="connsiteX61" fmla="*/ 854043 w 1121774"/>
                <a:gd name="connsiteY61" fmla="*/ 279637 h 832119"/>
                <a:gd name="connsiteX62" fmla="*/ 1048742 w 1121774"/>
                <a:gd name="connsiteY62" fmla="*/ 248875 h 832119"/>
                <a:gd name="connsiteX63" fmla="*/ 1062273 w 1121774"/>
                <a:gd name="connsiteY63" fmla="*/ 146853 h 832119"/>
                <a:gd name="connsiteX64" fmla="*/ 935524 w 1121774"/>
                <a:gd name="connsiteY64" fmla="*/ 306797 h 832119"/>
                <a:gd name="connsiteX65" fmla="*/ 840512 w 1121774"/>
                <a:gd name="connsiteY65" fmla="*/ 547663 h 832119"/>
                <a:gd name="connsiteX66" fmla="*/ 738393 w 1121774"/>
                <a:gd name="connsiteY66" fmla="*/ 665358 h 832119"/>
                <a:gd name="connsiteX67" fmla="*/ 302464 w 1121774"/>
                <a:gd name="connsiteY67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06994 w 1121774"/>
                <a:gd name="connsiteY39" fmla="*/ 198156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20596 w 1121774"/>
                <a:gd name="connsiteY40" fmla="*/ 158025 h 832119"/>
                <a:gd name="connsiteX41" fmla="*/ 513029 w 1121774"/>
                <a:gd name="connsiteY41" fmla="*/ 183067 h 832119"/>
                <a:gd name="connsiteX42" fmla="*/ 513029 w 1121774"/>
                <a:gd name="connsiteY42" fmla="*/ 515027 h 832119"/>
                <a:gd name="connsiteX43" fmla="*/ 525101 w 1121774"/>
                <a:gd name="connsiteY43" fmla="*/ 563312 h 832119"/>
                <a:gd name="connsiteX44" fmla="*/ 531136 w 1121774"/>
                <a:gd name="connsiteY44" fmla="*/ 581419 h 832119"/>
                <a:gd name="connsiteX45" fmla="*/ 534154 w 1121774"/>
                <a:gd name="connsiteY45" fmla="*/ 593490 h 832119"/>
                <a:gd name="connsiteX46" fmla="*/ 543208 w 1121774"/>
                <a:gd name="connsiteY46" fmla="*/ 614615 h 832119"/>
                <a:gd name="connsiteX47" fmla="*/ 558297 w 1121774"/>
                <a:gd name="connsiteY47" fmla="*/ 668936 h 832119"/>
                <a:gd name="connsiteX48" fmla="*/ 555279 w 1121774"/>
                <a:gd name="connsiteY48" fmla="*/ 560294 h 832119"/>
                <a:gd name="connsiteX49" fmla="*/ 552261 w 1121774"/>
                <a:gd name="connsiteY49" fmla="*/ 466742 h 832119"/>
                <a:gd name="connsiteX50" fmla="*/ 549243 w 1121774"/>
                <a:gd name="connsiteY50" fmla="*/ 406385 h 832119"/>
                <a:gd name="connsiteX51" fmla="*/ 543208 w 1121774"/>
                <a:gd name="connsiteY51" fmla="*/ 394314 h 832119"/>
                <a:gd name="connsiteX52" fmla="*/ 540190 w 1121774"/>
                <a:gd name="connsiteY52" fmla="*/ 385261 h 832119"/>
                <a:gd name="connsiteX53" fmla="*/ 540190 w 1121774"/>
                <a:gd name="connsiteY53" fmla="*/ 430528 h 832119"/>
                <a:gd name="connsiteX54" fmla="*/ 555279 w 1121774"/>
                <a:gd name="connsiteY54" fmla="*/ 433546 h 832119"/>
                <a:gd name="connsiteX55" fmla="*/ 573386 w 1121774"/>
                <a:gd name="connsiteY55" fmla="*/ 430528 h 832119"/>
                <a:gd name="connsiteX56" fmla="*/ 582439 w 1121774"/>
                <a:gd name="connsiteY56" fmla="*/ 409403 h 832119"/>
                <a:gd name="connsiteX57" fmla="*/ 573386 w 1121774"/>
                <a:gd name="connsiteY57" fmla="*/ 400350 h 832119"/>
                <a:gd name="connsiteX58" fmla="*/ 579421 w 1121774"/>
                <a:gd name="connsiteY58" fmla="*/ 391296 h 832119"/>
                <a:gd name="connsiteX59" fmla="*/ 627707 w 1121774"/>
                <a:gd name="connsiteY59" fmla="*/ 382243 h 832119"/>
                <a:gd name="connsiteX60" fmla="*/ 666938 w 1121774"/>
                <a:gd name="connsiteY60" fmla="*/ 364136 h 832119"/>
                <a:gd name="connsiteX61" fmla="*/ 854043 w 1121774"/>
                <a:gd name="connsiteY61" fmla="*/ 279637 h 832119"/>
                <a:gd name="connsiteX62" fmla="*/ 1048742 w 1121774"/>
                <a:gd name="connsiteY62" fmla="*/ 248875 h 832119"/>
                <a:gd name="connsiteX63" fmla="*/ 1062273 w 1121774"/>
                <a:gd name="connsiteY63" fmla="*/ 146853 h 832119"/>
                <a:gd name="connsiteX64" fmla="*/ 935524 w 1121774"/>
                <a:gd name="connsiteY64" fmla="*/ 306797 h 832119"/>
                <a:gd name="connsiteX65" fmla="*/ 840512 w 1121774"/>
                <a:gd name="connsiteY65" fmla="*/ 547663 h 832119"/>
                <a:gd name="connsiteX66" fmla="*/ 738393 w 1121774"/>
                <a:gd name="connsiteY66" fmla="*/ 665358 h 832119"/>
                <a:gd name="connsiteX67" fmla="*/ 302464 w 1121774"/>
                <a:gd name="connsiteY67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82048 w 1121774"/>
                <a:gd name="connsiteY40" fmla="*/ 130987 h 832119"/>
                <a:gd name="connsiteX41" fmla="*/ 513029 w 1121774"/>
                <a:gd name="connsiteY41" fmla="*/ 183067 h 832119"/>
                <a:gd name="connsiteX42" fmla="*/ 513029 w 1121774"/>
                <a:gd name="connsiteY42" fmla="*/ 515027 h 832119"/>
                <a:gd name="connsiteX43" fmla="*/ 525101 w 1121774"/>
                <a:gd name="connsiteY43" fmla="*/ 563312 h 832119"/>
                <a:gd name="connsiteX44" fmla="*/ 531136 w 1121774"/>
                <a:gd name="connsiteY44" fmla="*/ 581419 h 832119"/>
                <a:gd name="connsiteX45" fmla="*/ 534154 w 1121774"/>
                <a:gd name="connsiteY45" fmla="*/ 593490 h 832119"/>
                <a:gd name="connsiteX46" fmla="*/ 543208 w 1121774"/>
                <a:gd name="connsiteY46" fmla="*/ 614615 h 832119"/>
                <a:gd name="connsiteX47" fmla="*/ 558297 w 1121774"/>
                <a:gd name="connsiteY47" fmla="*/ 668936 h 832119"/>
                <a:gd name="connsiteX48" fmla="*/ 555279 w 1121774"/>
                <a:gd name="connsiteY48" fmla="*/ 560294 h 832119"/>
                <a:gd name="connsiteX49" fmla="*/ 552261 w 1121774"/>
                <a:gd name="connsiteY49" fmla="*/ 466742 h 832119"/>
                <a:gd name="connsiteX50" fmla="*/ 549243 w 1121774"/>
                <a:gd name="connsiteY50" fmla="*/ 406385 h 832119"/>
                <a:gd name="connsiteX51" fmla="*/ 543208 w 1121774"/>
                <a:gd name="connsiteY51" fmla="*/ 394314 h 832119"/>
                <a:gd name="connsiteX52" fmla="*/ 540190 w 1121774"/>
                <a:gd name="connsiteY52" fmla="*/ 385261 h 832119"/>
                <a:gd name="connsiteX53" fmla="*/ 540190 w 1121774"/>
                <a:gd name="connsiteY53" fmla="*/ 430528 h 832119"/>
                <a:gd name="connsiteX54" fmla="*/ 555279 w 1121774"/>
                <a:gd name="connsiteY54" fmla="*/ 433546 h 832119"/>
                <a:gd name="connsiteX55" fmla="*/ 573386 w 1121774"/>
                <a:gd name="connsiteY55" fmla="*/ 430528 h 832119"/>
                <a:gd name="connsiteX56" fmla="*/ 582439 w 1121774"/>
                <a:gd name="connsiteY56" fmla="*/ 409403 h 832119"/>
                <a:gd name="connsiteX57" fmla="*/ 573386 w 1121774"/>
                <a:gd name="connsiteY57" fmla="*/ 400350 h 832119"/>
                <a:gd name="connsiteX58" fmla="*/ 579421 w 1121774"/>
                <a:gd name="connsiteY58" fmla="*/ 391296 h 832119"/>
                <a:gd name="connsiteX59" fmla="*/ 627707 w 1121774"/>
                <a:gd name="connsiteY59" fmla="*/ 382243 h 832119"/>
                <a:gd name="connsiteX60" fmla="*/ 666938 w 1121774"/>
                <a:gd name="connsiteY60" fmla="*/ 364136 h 832119"/>
                <a:gd name="connsiteX61" fmla="*/ 854043 w 1121774"/>
                <a:gd name="connsiteY61" fmla="*/ 279637 h 832119"/>
                <a:gd name="connsiteX62" fmla="*/ 1048742 w 1121774"/>
                <a:gd name="connsiteY62" fmla="*/ 248875 h 832119"/>
                <a:gd name="connsiteX63" fmla="*/ 1062273 w 1121774"/>
                <a:gd name="connsiteY63" fmla="*/ 146853 h 832119"/>
                <a:gd name="connsiteX64" fmla="*/ 935524 w 1121774"/>
                <a:gd name="connsiteY64" fmla="*/ 306797 h 832119"/>
                <a:gd name="connsiteX65" fmla="*/ 840512 w 1121774"/>
                <a:gd name="connsiteY65" fmla="*/ 547663 h 832119"/>
                <a:gd name="connsiteX66" fmla="*/ 738393 w 1121774"/>
                <a:gd name="connsiteY66" fmla="*/ 665358 h 832119"/>
                <a:gd name="connsiteX67" fmla="*/ 302464 w 1121774"/>
                <a:gd name="connsiteY67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25101 w 1121774"/>
                <a:gd name="connsiteY42" fmla="*/ 563312 h 832119"/>
                <a:gd name="connsiteX43" fmla="*/ 531136 w 1121774"/>
                <a:gd name="connsiteY43" fmla="*/ 581419 h 832119"/>
                <a:gd name="connsiteX44" fmla="*/ 534154 w 1121774"/>
                <a:gd name="connsiteY44" fmla="*/ 593490 h 832119"/>
                <a:gd name="connsiteX45" fmla="*/ 543208 w 1121774"/>
                <a:gd name="connsiteY45" fmla="*/ 614615 h 832119"/>
                <a:gd name="connsiteX46" fmla="*/ 558297 w 1121774"/>
                <a:gd name="connsiteY46" fmla="*/ 668936 h 832119"/>
                <a:gd name="connsiteX47" fmla="*/ 555279 w 1121774"/>
                <a:gd name="connsiteY47" fmla="*/ 560294 h 832119"/>
                <a:gd name="connsiteX48" fmla="*/ 552261 w 1121774"/>
                <a:gd name="connsiteY48" fmla="*/ 466742 h 832119"/>
                <a:gd name="connsiteX49" fmla="*/ 549243 w 1121774"/>
                <a:gd name="connsiteY49" fmla="*/ 406385 h 832119"/>
                <a:gd name="connsiteX50" fmla="*/ 543208 w 1121774"/>
                <a:gd name="connsiteY50" fmla="*/ 394314 h 832119"/>
                <a:gd name="connsiteX51" fmla="*/ 540190 w 1121774"/>
                <a:gd name="connsiteY51" fmla="*/ 385261 h 832119"/>
                <a:gd name="connsiteX52" fmla="*/ 540190 w 1121774"/>
                <a:gd name="connsiteY52" fmla="*/ 430528 h 832119"/>
                <a:gd name="connsiteX53" fmla="*/ 555279 w 1121774"/>
                <a:gd name="connsiteY53" fmla="*/ 433546 h 832119"/>
                <a:gd name="connsiteX54" fmla="*/ 573386 w 1121774"/>
                <a:gd name="connsiteY54" fmla="*/ 430528 h 832119"/>
                <a:gd name="connsiteX55" fmla="*/ 582439 w 1121774"/>
                <a:gd name="connsiteY55" fmla="*/ 409403 h 832119"/>
                <a:gd name="connsiteX56" fmla="*/ 573386 w 1121774"/>
                <a:gd name="connsiteY56" fmla="*/ 400350 h 832119"/>
                <a:gd name="connsiteX57" fmla="*/ 579421 w 1121774"/>
                <a:gd name="connsiteY57" fmla="*/ 391296 h 832119"/>
                <a:gd name="connsiteX58" fmla="*/ 627707 w 1121774"/>
                <a:gd name="connsiteY58" fmla="*/ 382243 h 832119"/>
                <a:gd name="connsiteX59" fmla="*/ 666938 w 1121774"/>
                <a:gd name="connsiteY59" fmla="*/ 364136 h 832119"/>
                <a:gd name="connsiteX60" fmla="*/ 854043 w 1121774"/>
                <a:gd name="connsiteY60" fmla="*/ 279637 h 832119"/>
                <a:gd name="connsiteX61" fmla="*/ 1048742 w 1121774"/>
                <a:gd name="connsiteY61" fmla="*/ 248875 h 832119"/>
                <a:gd name="connsiteX62" fmla="*/ 1062273 w 1121774"/>
                <a:gd name="connsiteY62" fmla="*/ 146853 h 832119"/>
                <a:gd name="connsiteX63" fmla="*/ 935524 w 1121774"/>
                <a:gd name="connsiteY63" fmla="*/ 306797 h 832119"/>
                <a:gd name="connsiteX64" fmla="*/ 840512 w 1121774"/>
                <a:gd name="connsiteY64" fmla="*/ 547663 h 832119"/>
                <a:gd name="connsiteX65" fmla="*/ 738393 w 1121774"/>
                <a:gd name="connsiteY65" fmla="*/ 665358 h 832119"/>
                <a:gd name="connsiteX66" fmla="*/ 302464 w 1121774"/>
                <a:gd name="connsiteY66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31136 w 1121774"/>
                <a:gd name="connsiteY42" fmla="*/ 581419 h 832119"/>
                <a:gd name="connsiteX43" fmla="*/ 534154 w 1121774"/>
                <a:gd name="connsiteY43" fmla="*/ 593490 h 832119"/>
                <a:gd name="connsiteX44" fmla="*/ 543208 w 1121774"/>
                <a:gd name="connsiteY44" fmla="*/ 614615 h 832119"/>
                <a:gd name="connsiteX45" fmla="*/ 558297 w 1121774"/>
                <a:gd name="connsiteY45" fmla="*/ 668936 h 832119"/>
                <a:gd name="connsiteX46" fmla="*/ 555279 w 1121774"/>
                <a:gd name="connsiteY46" fmla="*/ 560294 h 832119"/>
                <a:gd name="connsiteX47" fmla="*/ 552261 w 1121774"/>
                <a:gd name="connsiteY47" fmla="*/ 466742 h 832119"/>
                <a:gd name="connsiteX48" fmla="*/ 549243 w 1121774"/>
                <a:gd name="connsiteY48" fmla="*/ 406385 h 832119"/>
                <a:gd name="connsiteX49" fmla="*/ 543208 w 1121774"/>
                <a:gd name="connsiteY49" fmla="*/ 394314 h 832119"/>
                <a:gd name="connsiteX50" fmla="*/ 540190 w 1121774"/>
                <a:gd name="connsiteY50" fmla="*/ 385261 h 832119"/>
                <a:gd name="connsiteX51" fmla="*/ 540190 w 1121774"/>
                <a:gd name="connsiteY51" fmla="*/ 430528 h 832119"/>
                <a:gd name="connsiteX52" fmla="*/ 555279 w 1121774"/>
                <a:gd name="connsiteY52" fmla="*/ 433546 h 832119"/>
                <a:gd name="connsiteX53" fmla="*/ 573386 w 1121774"/>
                <a:gd name="connsiteY53" fmla="*/ 430528 h 832119"/>
                <a:gd name="connsiteX54" fmla="*/ 582439 w 1121774"/>
                <a:gd name="connsiteY54" fmla="*/ 409403 h 832119"/>
                <a:gd name="connsiteX55" fmla="*/ 573386 w 1121774"/>
                <a:gd name="connsiteY55" fmla="*/ 400350 h 832119"/>
                <a:gd name="connsiteX56" fmla="*/ 579421 w 1121774"/>
                <a:gd name="connsiteY56" fmla="*/ 391296 h 832119"/>
                <a:gd name="connsiteX57" fmla="*/ 627707 w 1121774"/>
                <a:gd name="connsiteY57" fmla="*/ 382243 h 832119"/>
                <a:gd name="connsiteX58" fmla="*/ 666938 w 1121774"/>
                <a:gd name="connsiteY58" fmla="*/ 364136 h 832119"/>
                <a:gd name="connsiteX59" fmla="*/ 854043 w 1121774"/>
                <a:gd name="connsiteY59" fmla="*/ 279637 h 832119"/>
                <a:gd name="connsiteX60" fmla="*/ 1048742 w 1121774"/>
                <a:gd name="connsiteY60" fmla="*/ 248875 h 832119"/>
                <a:gd name="connsiteX61" fmla="*/ 1062273 w 1121774"/>
                <a:gd name="connsiteY61" fmla="*/ 146853 h 832119"/>
                <a:gd name="connsiteX62" fmla="*/ 935524 w 1121774"/>
                <a:gd name="connsiteY62" fmla="*/ 306797 h 832119"/>
                <a:gd name="connsiteX63" fmla="*/ 840512 w 1121774"/>
                <a:gd name="connsiteY63" fmla="*/ 547663 h 832119"/>
                <a:gd name="connsiteX64" fmla="*/ 738393 w 1121774"/>
                <a:gd name="connsiteY64" fmla="*/ 665358 h 832119"/>
                <a:gd name="connsiteX65" fmla="*/ 302464 w 1121774"/>
                <a:gd name="connsiteY65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31136 w 1121774"/>
                <a:gd name="connsiteY42" fmla="*/ 581419 h 832119"/>
                <a:gd name="connsiteX43" fmla="*/ 543208 w 1121774"/>
                <a:gd name="connsiteY43" fmla="*/ 614615 h 832119"/>
                <a:gd name="connsiteX44" fmla="*/ 558297 w 1121774"/>
                <a:gd name="connsiteY44" fmla="*/ 668936 h 832119"/>
                <a:gd name="connsiteX45" fmla="*/ 555279 w 1121774"/>
                <a:gd name="connsiteY45" fmla="*/ 560294 h 832119"/>
                <a:gd name="connsiteX46" fmla="*/ 552261 w 1121774"/>
                <a:gd name="connsiteY46" fmla="*/ 466742 h 832119"/>
                <a:gd name="connsiteX47" fmla="*/ 549243 w 1121774"/>
                <a:gd name="connsiteY47" fmla="*/ 406385 h 832119"/>
                <a:gd name="connsiteX48" fmla="*/ 543208 w 1121774"/>
                <a:gd name="connsiteY48" fmla="*/ 394314 h 832119"/>
                <a:gd name="connsiteX49" fmla="*/ 540190 w 1121774"/>
                <a:gd name="connsiteY49" fmla="*/ 385261 h 832119"/>
                <a:gd name="connsiteX50" fmla="*/ 540190 w 1121774"/>
                <a:gd name="connsiteY50" fmla="*/ 430528 h 832119"/>
                <a:gd name="connsiteX51" fmla="*/ 555279 w 1121774"/>
                <a:gd name="connsiteY51" fmla="*/ 433546 h 832119"/>
                <a:gd name="connsiteX52" fmla="*/ 573386 w 1121774"/>
                <a:gd name="connsiteY52" fmla="*/ 430528 h 832119"/>
                <a:gd name="connsiteX53" fmla="*/ 582439 w 1121774"/>
                <a:gd name="connsiteY53" fmla="*/ 409403 h 832119"/>
                <a:gd name="connsiteX54" fmla="*/ 573386 w 1121774"/>
                <a:gd name="connsiteY54" fmla="*/ 400350 h 832119"/>
                <a:gd name="connsiteX55" fmla="*/ 579421 w 1121774"/>
                <a:gd name="connsiteY55" fmla="*/ 391296 h 832119"/>
                <a:gd name="connsiteX56" fmla="*/ 627707 w 1121774"/>
                <a:gd name="connsiteY56" fmla="*/ 382243 h 832119"/>
                <a:gd name="connsiteX57" fmla="*/ 666938 w 1121774"/>
                <a:gd name="connsiteY57" fmla="*/ 364136 h 832119"/>
                <a:gd name="connsiteX58" fmla="*/ 854043 w 1121774"/>
                <a:gd name="connsiteY58" fmla="*/ 279637 h 832119"/>
                <a:gd name="connsiteX59" fmla="*/ 1048742 w 1121774"/>
                <a:gd name="connsiteY59" fmla="*/ 248875 h 832119"/>
                <a:gd name="connsiteX60" fmla="*/ 1062273 w 1121774"/>
                <a:gd name="connsiteY60" fmla="*/ 146853 h 832119"/>
                <a:gd name="connsiteX61" fmla="*/ 935524 w 1121774"/>
                <a:gd name="connsiteY61" fmla="*/ 306797 h 832119"/>
                <a:gd name="connsiteX62" fmla="*/ 840512 w 1121774"/>
                <a:gd name="connsiteY62" fmla="*/ 547663 h 832119"/>
                <a:gd name="connsiteX63" fmla="*/ 738393 w 1121774"/>
                <a:gd name="connsiteY63" fmla="*/ 665358 h 832119"/>
                <a:gd name="connsiteX64" fmla="*/ 302464 w 1121774"/>
                <a:gd name="connsiteY64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43208 w 1121774"/>
                <a:gd name="connsiteY42" fmla="*/ 614615 h 832119"/>
                <a:gd name="connsiteX43" fmla="*/ 558297 w 1121774"/>
                <a:gd name="connsiteY43" fmla="*/ 668936 h 832119"/>
                <a:gd name="connsiteX44" fmla="*/ 555279 w 1121774"/>
                <a:gd name="connsiteY44" fmla="*/ 560294 h 832119"/>
                <a:gd name="connsiteX45" fmla="*/ 552261 w 1121774"/>
                <a:gd name="connsiteY45" fmla="*/ 466742 h 832119"/>
                <a:gd name="connsiteX46" fmla="*/ 549243 w 1121774"/>
                <a:gd name="connsiteY46" fmla="*/ 406385 h 832119"/>
                <a:gd name="connsiteX47" fmla="*/ 543208 w 1121774"/>
                <a:gd name="connsiteY47" fmla="*/ 394314 h 832119"/>
                <a:gd name="connsiteX48" fmla="*/ 540190 w 1121774"/>
                <a:gd name="connsiteY48" fmla="*/ 385261 h 832119"/>
                <a:gd name="connsiteX49" fmla="*/ 540190 w 1121774"/>
                <a:gd name="connsiteY49" fmla="*/ 430528 h 832119"/>
                <a:gd name="connsiteX50" fmla="*/ 555279 w 1121774"/>
                <a:gd name="connsiteY50" fmla="*/ 433546 h 832119"/>
                <a:gd name="connsiteX51" fmla="*/ 573386 w 1121774"/>
                <a:gd name="connsiteY51" fmla="*/ 430528 h 832119"/>
                <a:gd name="connsiteX52" fmla="*/ 582439 w 1121774"/>
                <a:gd name="connsiteY52" fmla="*/ 409403 h 832119"/>
                <a:gd name="connsiteX53" fmla="*/ 573386 w 1121774"/>
                <a:gd name="connsiteY53" fmla="*/ 400350 h 832119"/>
                <a:gd name="connsiteX54" fmla="*/ 579421 w 1121774"/>
                <a:gd name="connsiteY54" fmla="*/ 391296 h 832119"/>
                <a:gd name="connsiteX55" fmla="*/ 627707 w 1121774"/>
                <a:gd name="connsiteY55" fmla="*/ 382243 h 832119"/>
                <a:gd name="connsiteX56" fmla="*/ 666938 w 1121774"/>
                <a:gd name="connsiteY56" fmla="*/ 364136 h 832119"/>
                <a:gd name="connsiteX57" fmla="*/ 854043 w 1121774"/>
                <a:gd name="connsiteY57" fmla="*/ 279637 h 832119"/>
                <a:gd name="connsiteX58" fmla="*/ 1048742 w 1121774"/>
                <a:gd name="connsiteY58" fmla="*/ 248875 h 832119"/>
                <a:gd name="connsiteX59" fmla="*/ 1062273 w 1121774"/>
                <a:gd name="connsiteY59" fmla="*/ 146853 h 832119"/>
                <a:gd name="connsiteX60" fmla="*/ 935524 w 1121774"/>
                <a:gd name="connsiteY60" fmla="*/ 306797 h 832119"/>
                <a:gd name="connsiteX61" fmla="*/ 840512 w 1121774"/>
                <a:gd name="connsiteY61" fmla="*/ 547663 h 832119"/>
                <a:gd name="connsiteX62" fmla="*/ 738393 w 1121774"/>
                <a:gd name="connsiteY62" fmla="*/ 665358 h 832119"/>
                <a:gd name="connsiteX63" fmla="*/ 302464 w 1121774"/>
                <a:gd name="connsiteY63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58297 w 1121774"/>
                <a:gd name="connsiteY42" fmla="*/ 668936 h 832119"/>
                <a:gd name="connsiteX43" fmla="*/ 555279 w 1121774"/>
                <a:gd name="connsiteY43" fmla="*/ 560294 h 832119"/>
                <a:gd name="connsiteX44" fmla="*/ 552261 w 1121774"/>
                <a:gd name="connsiteY44" fmla="*/ 466742 h 832119"/>
                <a:gd name="connsiteX45" fmla="*/ 549243 w 1121774"/>
                <a:gd name="connsiteY45" fmla="*/ 406385 h 832119"/>
                <a:gd name="connsiteX46" fmla="*/ 543208 w 1121774"/>
                <a:gd name="connsiteY46" fmla="*/ 394314 h 832119"/>
                <a:gd name="connsiteX47" fmla="*/ 540190 w 1121774"/>
                <a:gd name="connsiteY47" fmla="*/ 385261 h 832119"/>
                <a:gd name="connsiteX48" fmla="*/ 540190 w 1121774"/>
                <a:gd name="connsiteY48" fmla="*/ 430528 h 832119"/>
                <a:gd name="connsiteX49" fmla="*/ 555279 w 1121774"/>
                <a:gd name="connsiteY49" fmla="*/ 433546 h 832119"/>
                <a:gd name="connsiteX50" fmla="*/ 573386 w 1121774"/>
                <a:gd name="connsiteY50" fmla="*/ 430528 h 832119"/>
                <a:gd name="connsiteX51" fmla="*/ 582439 w 1121774"/>
                <a:gd name="connsiteY51" fmla="*/ 409403 h 832119"/>
                <a:gd name="connsiteX52" fmla="*/ 573386 w 1121774"/>
                <a:gd name="connsiteY52" fmla="*/ 400350 h 832119"/>
                <a:gd name="connsiteX53" fmla="*/ 579421 w 1121774"/>
                <a:gd name="connsiteY53" fmla="*/ 391296 h 832119"/>
                <a:gd name="connsiteX54" fmla="*/ 627707 w 1121774"/>
                <a:gd name="connsiteY54" fmla="*/ 382243 h 832119"/>
                <a:gd name="connsiteX55" fmla="*/ 666938 w 1121774"/>
                <a:gd name="connsiteY55" fmla="*/ 364136 h 832119"/>
                <a:gd name="connsiteX56" fmla="*/ 854043 w 1121774"/>
                <a:gd name="connsiteY56" fmla="*/ 279637 h 832119"/>
                <a:gd name="connsiteX57" fmla="*/ 1048742 w 1121774"/>
                <a:gd name="connsiteY57" fmla="*/ 248875 h 832119"/>
                <a:gd name="connsiteX58" fmla="*/ 1062273 w 1121774"/>
                <a:gd name="connsiteY58" fmla="*/ 146853 h 832119"/>
                <a:gd name="connsiteX59" fmla="*/ 935524 w 1121774"/>
                <a:gd name="connsiteY59" fmla="*/ 306797 h 832119"/>
                <a:gd name="connsiteX60" fmla="*/ 840512 w 1121774"/>
                <a:gd name="connsiteY60" fmla="*/ 547663 h 832119"/>
                <a:gd name="connsiteX61" fmla="*/ 738393 w 1121774"/>
                <a:gd name="connsiteY61" fmla="*/ 665358 h 832119"/>
                <a:gd name="connsiteX62" fmla="*/ 302464 w 1121774"/>
                <a:gd name="connsiteY62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2194 w 1121774"/>
                <a:gd name="connsiteY7" fmla="*/ 424492 h 832119"/>
                <a:gd name="connsiteX8" fmla="*/ 205212 w 1121774"/>
                <a:gd name="connsiteY8" fmla="*/ 454670 h 832119"/>
                <a:gd name="connsiteX9" fmla="*/ 208229 w 1121774"/>
                <a:gd name="connsiteY9" fmla="*/ 548223 h 832119"/>
                <a:gd name="connsiteX10" fmla="*/ 112560 w 1121774"/>
                <a:gd name="connsiteY10" fmla="*/ 819245 h 832119"/>
                <a:gd name="connsiteX11" fmla="*/ 184087 w 1121774"/>
                <a:gd name="connsiteY11" fmla="*/ 557276 h 832119"/>
                <a:gd name="connsiteX12" fmla="*/ 193140 w 1121774"/>
                <a:gd name="connsiteY12" fmla="*/ 518045 h 832119"/>
                <a:gd name="connsiteX13" fmla="*/ 199176 w 1121774"/>
                <a:gd name="connsiteY13" fmla="*/ 496920 h 832119"/>
                <a:gd name="connsiteX14" fmla="*/ 205212 w 1121774"/>
                <a:gd name="connsiteY14" fmla="*/ 487867 h 832119"/>
                <a:gd name="connsiteX15" fmla="*/ 214265 w 1121774"/>
                <a:gd name="connsiteY15" fmla="*/ 493902 h 832119"/>
                <a:gd name="connsiteX16" fmla="*/ 226336 w 1121774"/>
                <a:gd name="connsiteY16" fmla="*/ 524080 h 832119"/>
                <a:gd name="connsiteX17" fmla="*/ 241425 w 1121774"/>
                <a:gd name="connsiteY17" fmla="*/ 560294 h 832119"/>
                <a:gd name="connsiteX18" fmla="*/ 250479 w 1121774"/>
                <a:gd name="connsiteY18" fmla="*/ 581419 h 832119"/>
                <a:gd name="connsiteX19" fmla="*/ 262550 w 1121774"/>
                <a:gd name="connsiteY19" fmla="*/ 587455 h 832119"/>
                <a:gd name="connsiteX20" fmla="*/ 289711 w 1121774"/>
                <a:gd name="connsiteY20" fmla="*/ 539169 h 832119"/>
                <a:gd name="connsiteX21" fmla="*/ 295746 w 1121774"/>
                <a:gd name="connsiteY21" fmla="*/ 530116 h 832119"/>
                <a:gd name="connsiteX22" fmla="*/ 298764 w 1121774"/>
                <a:gd name="connsiteY22" fmla="*/ 512009 h 832119"/>
                <a:gd name="connsiteX23" fmla="*/ 292728 w 1121774"/>
                <a:gd name="connsiteY23" fmla="*/ 499938 h 832119"/>
                <a:gd name="connsiteX24" fmla="*/ 301782 w 1121774"/>
                <a:gd name="connsiteY24" fmla="*/ 530116 h 832119"/>
                <a:gd name="connsiteX25" fmla="*/ 310835 w 1121774"/>
                <a:gd name="connsiteY25" fmla="*/ 539169 h 832119"/>
                <a:gd name="connsiteX26" fmla="*/ 319889 w 1121774"/>
                <a:gd name="connsiteY26" fmla="*/ 536152 h 832119"/>
                <a:gd name="connsiteX27" fmla="*/ 344031 w 1121774"/>
                <a:gd name="connsiteY27" fmla="*/ 487867 h 832119"/>
                <a:gd name="connsiteX28" fmla="*/ 359120 w 1121774"/>
                <a:gd name="connsiteY28" fmla="*/ 460706 h 832119"/>
                <a:gd name="connsiteX29" fmla="*/ 374210 w 1121774"/>
                <a:gd name="connsiteY29" fmla="*/ 499938 h 832119"/>
                <a:gd name="connsiteX30" fmla="*/ 389299 w 1121774"/>
                <a:gd name="connsiteY30" fmla="*/ 493902 h 832119"/>
                <a:gd name="connsiteX31" fmla="*/ 398352 w 1121774"/>
                <a:gd name="connsiteY31" fmla="*/ 490884 h 832119"/>
                <a:gd name="connsiteX32" fmla="*/ 401370 w 1121774"/>
                <a:gd name="connsiteY32" fmla="*/ 478813 h 832119"/>
                <a:gd name="connsiteX33" fmla="*/ 407406 w 1121774"/>
                <a:gd name="connsiteY33" fmla="*/ 469760 h 832119"/>
                <a:gd name="connsiteX34" fmla="*/ 410423 w 1121774"/>
                <a:gd name="connsiteY34" fmla="*/ 460706 h 832119"/>
                <a:gd name="connsiteX35" fmla="*/ 425513 w 1121774"/>
                <a:gd name="connsiteY35" fmla="*/ 484849 h 832119"/>
                <a:gd name="connsiteX36" fmla="*/ 440602 w 1121774"/>
                <a:gd name="connsiteY36" fmla="*/ 457688 h 832119"/>
                <a:gd name="connsiteX37" fmla="*/ 470780 w 1121774"/>
                <a:gd name="connsiteY37" fmla="*/ 379225 h 832119"/>
                <a:gd name="connsiteX38" fmla="*/ 497940 w 1121774"/>
                <a:gd name="connsiteY38" fmla="*/ 285672 h 832119"/>
                <a:gd name="connsiteX39" fmla="*/ 561071 w 1121774"/>
                <a:gd name="connsiteY39" fmla="*/ 205531 h 832119"/>
                <a:gd name="connsiteX40" fmla="*/ 513029 w 1121774"/>
                <a:gd name="connsiteY40" fmla="*/ 183067 h 832119"/>
                <a:gd name="connsiteX41" fmla="*/ 513029 w 1121774"/>
                <a:gd name="connsiteY41" fmla="*/ 515027 h 832119"/>
                <a:gd name="connsiteX42" fmla="*/ 558297 w 1121774"/>
                <a:gd name="connsiteY42" fmla="*/ 668936 h 832119"/>
                <a:gd name="connsiteX43" fmla="*/ 555279 w 1121774"/>
                <a:gd name="connsiteY43" fmla="*/ 560294 h 832119"/>
                <a:gd name="connsiteX44" fmla="*/ 552261 w 1121774"/>
                <a:gd name="connsiteY44" fmla="*/ 466742 h 832119"/>
                <a:gd name="connsiteX45" fmla="*/ 549243 w 1121774"/>
                <a:gd name="connsiteY45" fmla="*/ 406385 h 832119"/>
                <a:gd name="connsiteX46" fmla="*/ 543208 w 1121774"/>
                <a:gd name="connsiteY46" fmla="*/ 394314 h 832119"/>
                <a:gd name="connsiteX47" fmla="*/ 540190 w 1121774"/>
                <a:gd name="connsiteY47" fmla="*/ 385261 h 832119"/>
                <a:gd name="connsiteX48" fmla="*/ 540190 w 1121774"/>
                <a:gd name="connsiteY48" fmla="*/ 430528 h 832119"/>
                <a:gd name="connsiteX49" fmla="*/ 555279 w 1121774"/>
                <a:gd name="connsiteY49" fmla="*/ 433546 h 832119"/>
                <a:gd name="connsiteX50" fmla="*/ 573386 w 1121774"/>
                <a:gd name="connsiteY50" fmla="*/ 430528 h 832119"/>
                <a:gd name="connsiteX51" fmla="*/ 582439 w 1121774"/>
                <a:gd name="connsiteY51" fmla="*/ 409403 h 832119"/>
                <a:gd name="connsiteX52" fmla="*/ 573386 w 1121774"/>
                <a:gd name="connsiteY52" fmla="*/ 400350 h 832119"/>
                <a:gd name="connsiteX53" fmla="*/ 579421 w 1121774"/>
                <a:gd name="connsiteY53" fmla="*/ 391296 h 832119"/>
                <a:gd name="connsiteX54" fmla="*/ 666938 w 1121774"/>
                <a:gd name="connsiteY54" fmla="*/ 364136 h 832119"/>
                <a:gd name="connsiteX55" fmla="*/ 854043 w 1121774"/>
                <a:gd name="connsiteY55" fmla="*/ 279637 h 832119"/>
                <a:gd name="connsiteX56" fmla="*/ 1048742 w 1121774"/>
                <a:gd name="connsiteY56" fmla="*/ 248875 h 832119"/>
                <a:gd name="connsiteX57" fmla="*/ 1062273 w 1121774"/>
                <a:gd name="connsiteY57" fmla="*/ 146853 h 832119"/>
                <a:gd name="connsiteX58" fmla="*/ 935524 w 1121774"/>
                <a:gd name="connsiteY58" fmla="*/ 306797 h 832119"/>
                <a:gd name="connsiteX59" fmla="*/ 840512 w 1121774"/>
                <a:gd name="connsiteY59" fmla="*/ 547663 h 832119"/>
                <a:gd name="connsiteX60" fmla="*/ 738393 w 1121774"/>
                <a:gd name="connsiteY60" fmla="*/ 665358 h 832119"/>
                <a:gd name="connsiteX61" fmla="*/ 302464 w 1121774"/>
                <a:gd name="connsiteY61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62962 w 1121774"/>
                <a:gd name="connsiteY2" fmla="*/ 336975 h 832119"/>
                <a:gd name="connsiteX3" fmla="*/ 178051 w 1121774"/>
                <a:gd name="connsiteY3" fmla="*/ 306797 h 832119"/>
                <a:gd name="connsiteX4" fmla="*/ 146972 w 1121774"/>
                <a:gd name="connsiteY4" fmla="*/ 35121 h 832119"/>
                <a:gd name="connsiteX5" fmla="*/ 193140 w 1121774"/>
                <a:gd name="connsiteY5" fmla="*/ 324904 h 832119"/>
                <a:gd name="connsiteX6" fmla="*/ 199176 w 1121774"/>
                <a:gd name="connsiteY6" fmla="*/ 367154 h 832119"/>
                <a:gd name="connsiteX7" fmla="*/ 205212 w 1121774"/>
                <a:gd name="connsiteY7" fmla="*/ 454670 h 832119"/>
                <a:gd name="connsiteX8" fmla="*/ 208229 w 1121774"/>
                <a:gd name="connsiteY8" fmla="*/ 548223 h 832119"/>
                <a:gd name="connsiteX9" fmla="*/ 112560 w 1121774"/>
                <a:gd name="connsiteY9" fmla="*/ 819245 h 832119"/>
                <a:gd name="connsiteX10" fmla="*/ 184087 w 1121774"/>
                <a:gd name="connsiteY10" fmla="*/ 557276 h 832119"/>
                <a:gd name="connsiteX11" fmla="*/ 193140 w 1121774"/>
                <a:gd name="connsiteY11" fmla="*/ 518045 h 832119"/>
                <a:gd name="connsiteX12" fmla="*/ 199176 w 1121774"/>
                <a:gd name="connsiteY12" fmla="*/ 496920 h 832119"/>
                <a:gd name="connsiteX13" fmla="*/ 205212 w 1121774"/>
                <a:gd name="connsiteY13" fmla="*/ 487867 h 832119"/>
                <a:gd name="connsiteX14" fmla="*/ 214265 w 1121774"/>
                <a:gd name="connsiteY14" fmla="*/ 493902 h 832119"/>
                <a:gd name="connsiteX15" fmla="*/ 226336 w 1121774"/>
                <a:gd name="connsiteY15" fmla="*/ 524080 h 832119"/>
                <a:gd name="connsiteX16" fmla="*/ 241425 w 1121774"/>
                <a:gd name="connsiteY16" fmla="*/ 560294 h 832119"/>
                <a:gd name="connsiteX17" fmla="*/ 250479 w 1121774"/>
                <a:gd name="connsiteY17" fmla="*/ 581419 h 832119"/>
                <a:gd name="connsiteX18" fmla="*/ 262550 w 1121774"/>
                <a:gd name="connsiteY18" fmla="*/ 587455 h 832119"/>
                <a:gd name="connsiteX19" fmla="*/ 289711 w 1121774"/>
                <a:gd name="connsiteY19" fmla="*/ 539169 h 832119"/>
                <a:gd name="connsiteX20" fmla="*/ 295746 w 1121774"/>
                <a:gd name="connsiteY20" fmla="*/ 530116 h 832119"/>
                <a:gd name="connsiteX21" fmla="*/ 298764 w 1121774"/>
                <a:gd name="connsiteY21" fmla="*/ 512009 h 832119"/>
                <a:gd name="connsiteX22" fmla="*/ 292728 w 1121774"/>
                <a:gd name="connsiteY22" fmla="*/ 499938 h 832119"/>
                <a:gd name="connsiteX23" fmla="*/ 301782 w 1121774"/>
                <a:gd name="connsiteY23" fmla="*/ 530116 h 832119"/>
                <a:gd name="connsiteX24" fmla="*/ 310835 w 1121774"/>
                <a:gd name="connsiteY24" fmla="*/ 539169 h 832119"/>
                <a:gd name="connsiteX25" fmla="*/ 319889 w 1121774"/>
                <a:gd name="connsiteY25" fmla="*/ 536152 h 832119"/>
                <a:gd name="connsiteX26" fmla="*/ 344031 w 1121774"/>
                <a:gd name="connsiteY26" fmla="*/ 487867 h 832119"/>
                <a:gd name="connsiteX27" fmla="*/ 359120 w 1121774"/>
                <a:gd name="connsiteY27" fmla="*/ 460706 h 832119"/>
                <a:gd name="connsiteX28" fmla="*/ 374210 w 1121774"/>
                <a:gd name="connsiteY28" fmla="*/ 499938 h 832119"/>
                <a:gd name="connsiteX29" fmla="*/ 389299 w 1121774"/>
                <a:gd name="connsiteY29" fmla="*/ 493902 h 832119"/>
                <a:gd name="connsiteX30" fmla="*/ 398352 w 1121774"/>
                <a:gd name="connsiteY30" fmla="*/ 490884 h 832119"/>
                <a:gd name="connsiteX31" fmla="*/ 401370 w 1121774"/>
                <a:gd name="connsiteY31" fmla="*/ 478813 h 832119"/>
                <a:gd name="connsiteX32" fmla="*/ 407406 w 1121774"/>
                <a:gd name="connsiteY32" fmla="*/ 469760 h 832119"/>
                <a:gd name="connsiteX33" fmla="*/ 410423 w 1121774"/>
                <a:gd name="connsiteY33" fmla="*/ 460706 h 832119"/>
                <a:gd name="connsiteX34" fmla="*/ 425513 w 1121774"/>
                <a:gd name="connsiteY34" fmla="*/ 484849 h 832119"/>
                <a:gd name="connsiteX35" fmla="*/ 440602 w 1121774"/>
                <a:gd name="connsiteY35" fmla="*/ 457688 h 832119"/>
                <a:gd name="connsiteX36" fmla="*/ 470780 w 1121774"/>
                <a:gd name="connsiteY36" fmla="*/ 379225 h 832119"/>
                <a:gd name="connsiteX37" fmla="*/ 497940 w 1121774"/>
                <a:gd name="connsiteY37" fmla="*/ 285672 h 832119"/>
                <a:gd name="connsiteX38" fmla="*/ 561071 w 1121774"/>
                <a:gd name="connsiteY38" fmla="*/ 205531 h 832119"/>
                <a:gd name="connsiteX39" fmla="*/ 513029 w 1121774"/>
                <a:gd name="connsiteY39" fmla="*/ 183067 h 832119"/>
                <a:gd name="connsiteX40" fmla="*/ 513029 w 1121774"/>
                <a:gd name="connsiteY40" fmla="*/ 515027 h 832119"/>
                <a:gd name="connsiteX41" fmla="*/ 558297 w 1121774"/>
                <a:gd name="connsiteY41" fmla="*/ 668936 h 832119"/>
                <a:gd name="connsiteX42" fmla="*/ 555279 w 1121774"/>
                <a:gd name="connsiteY42" fmla="*/ 560294 h 832119"/>
                <a:gd name="connsiteX43" fmla="*/ 552261 w 1121774"/>
                <a:gd name="connsiteY43" fmla="*/ 466742 h 832119"/>
                <a:gd name="connsiteX44" fmla="*/ 549243 w 1121774"/>
                <a:gd name="connsiteY44" fmla="*/ 406385 h 832119"/>
                <a:gd name="connsiteX45" fmla="*/ 543208 w 1121774"/>
                <a:gd name="connsiteY45" fmla="*/ 394314 h 832119"/>
                <a:gd name="connsiteX46" fmla="*/ 540190 w 1121774"/>
                <a:gd name="connsiteY46" fmla="*/ 385261 h 832119"/>
                <a:gd name="connsiteX47" fmla="*/ 540190 w 1121774"/>
                <a:gd name="connsiteY47" fmla="*/ 430528 h 832119"/>
                <a:gd name="connsiteX48" fmla="*/ 555279 w 1121774"/>
                <a:gd name="connsiteY48" fmla="*/ 433546 h 832119"/>
                <a:gd name="connsiteX49" fmla="*/ 573386 w 1121774"/>
                <a:gd name="connsiteY49" fmla="*/ 430528 h 832119"/>
                <a:gd name="connsiteX50" fmla="*/ 582439 w 1121774"/>
                <a:gd name="connsiteY50" fmla="*/ 409403 h 832119"/>
                <a:gd name="connsiteX51" fmla="*/ 573386 w 1121774"/>
                <a:gd name="connsiteY51" fmla="*/ 400350 h 832119"/>
                <a:gd name="connsiteX52" fmla="*/ 579421 w 1121774"/>
                <a:gd name="connsiteY52" fmla="*/ 391296 h 832119"/>
                <a:gd name="connsiteX53" fmla="*/ 666938 w 1121774"/>
                <a:gd name="connsiteY53" fmla="*/ 364136 h 832119"/>
                <a:gd name="connsiteX54" fmla="*/ 854043 w 1121774"/>
                <a:gd name="connsiteY54" fmla="*/ 279637 h 832119"/>
                <a:gd name="connsiteX55" fmla="*/ 1048742 w 1121774"/>
                <a:gd name="connsiteY55" fmla="*/ 248875 h 832119"/>
                <a:gd name="connsiteX56" fmla="*/ 1062273 w 1121774"/>
                <a:gd name="connsiteY56" fmla="*/ 146853 h 832119"/>
                <a:gd name="connsiteX57" fmla="*/ 935524 w 1121774"/>
                <a:gd name="connsiteY57" fmla="*/ 306797 h 832119"/>
                <a:gd name="connsiteX58" fmla="*/ 840512 w 1121774"/>
                <a:gd name="connsiteY58" fmla="*/ 547663 h 832119"/>
                <a:gd name="connsiteX59" fmla="*/ 738393 w 1121774"/>
                <a:gd name="connsiteY59" fmla="*/ 665358 h 832119"/>
                <a:gd name="connsiteX60" fmla="*/ 302464 w 1121774"/>
                <a:gd name="connsiteY60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78051 w 1121774"/>
                <a:gd name="connsiteY2" fmla="*/ 306797 h 832119"/>
                <a:gd name="connsiteX3" fmla="*/ 146972 w 1121774"/>
                <a:gd name="connsiteY3" fmla="*/ 35121 h 832119"/>
                <a:gd name="connsiteX4" fmla="*/ 193140 w 1121774"/>
                <a:gd name="connsiteY4" fmla="*/ 324904 h 832119"/>
                <a:gd name="connsiteX5" fmla="*/ 199176 w 1121774"/>
                <a:gd name="connsiteY5" fmla="*/ 367154 h 832119"/>
                <a:gd name="connsiteX6" fmla="*/ 205212 w 1121774"/>
                <a:gd name="connsiteY6" fmla="*/ 454670 h 832119"/>
                <a:gd name="connsiteX7" fmla="*/ 208229 w 1121774"/>
                <a:gd name="connsiteY7" fmla="*/ 548223 h 832119"/>
                <a:gd name="connsiteX8" fmla="*/ 112560 w 1121774"/>
                <a:gd name="connsiteY8" fmla="*/ 819245 h 832119"/>
                <a:gd name="connsiteX9" fmla="*/ 184087 w 1121774"/>
                <a:gd name="connsiteY9" fmla="*/ 557276 h 832119"/>
                <a:gd name="connsiteX10" fmla="*/ 193140 w 1121774"/>
                <a:gd name="connsiteY10" fmla="*/ 518045 h 832119"/>
                <a:gd name="connsiteX11" fmla="*/ 199176 w 1121774"/>
                <a:gd name="connsiteY11" fmla="*/ 496920 h 832119"/>
                <a:gd name="connsiteX12" fmla="*/ 205212 w 1121774"/>
                <a:gd name="connsiteY12" fmla="*/ 487867 h 832119"/>
                <a:gd name="connsiteX13" fmla="*/ 214265 w 1121774"/>
                <a:gd name="connsiteY13" fmla="*/ 493902 h 832119"/>
                <a:gd name="connsiteX14" fmla="*/ 226336 w 1121774"/>
                <a:gd name="connsiteY14" fmla="*/ 524080 h 832119"/>
                <a:gd name="connsiteX15" fmla="*/ 241425 w 1121774"/>
                <a:gd name="connsiteY15" fmla="*/ 560294 h 832119"/>
                <a:gd name="connsiteX16" fmla="*/ 250479 w 1121774"/>
                <a:gd name="connsiteY16" fmla="*/ 581419 h 832119"/>
                <a:gd name="connsiteX17" fmla="*/ 262550 w 1121774"/>
                <a:gd name="connsiteY17" fmla="*/ 587455 h 832119"/>
                <a:gd name="connsiteX18" fmla="*/ 289711 w 1121774"/>
                <a:gd name="connsiteY18" fmla="*/ 539169 h 832119"/>
                <a:gd name="connsiteX19" fmla="*/ 295746 w 1121774"/>
                <a:gd name="connsiteY19" fmla="*/ 530116 h 832119"/>
                <a:gd name="connsiteX20" fmla="*/ 298764 w 1121774"/>
                <a:gd name="connsiteY20" fmla="*/ 512009 h 832119"/>
                <a:gd name="connsiteX21" fmla="*/ 292728 w 1121774"/>
                <a:gd name="connsiteY21" fmla="*/ 499938 h 832119"/>
                <a:gd name="connsiteX22" fmla="*/ 301782 w 1121774"/>
                <a:gd name="connsiteY22" fmla="*/ 530116 h 832119"/>
                <a:gd name="connsiteX23" fmla="*/ 310835 w 1121774"/>
                <a:gd name="connsiteY23" fmla="*/ 539169 h 832119"/>
                <a:gd name="connsiteX24" fmla="*/ 319889 w 1121774"/>
                <a:gd name="connsiteY24" fmla="*/ 536152 h 832119"/>
                <a:gd name="connsiteX25" fmla="*/ 344031 w 1121774"/>
                <a:gd name="connsiteY25" fmla="*/ 487867 h 832119"/>
                <a:gd name="connsiteX26" fmla="*/ 359120 w 1121774"/>
                <a:gd name="connsiteY26" fmla="*/ 460706 h 832119"/>
                <a:gd name="connsiteX27" fmla="*/ 374210 w 1121774"/>
                <a:gd name="connsiteY27" fmla="*/ 499938 h 832119"/>
                <a:gd name="connsiteX28" fmla="*/ 389299 w 1121774"/>
                <a:gd name="connsiteY28" fmla="*/ 493902 h 832119"/>
                <a:gd name="connsiteX29" fmla="*/ 398352 w 1121774"/>
                <a:gd name="connsiteY29" fmla="*/ 490884 h 832119"/>
                <a:gd name="connsiteX30" fmla="*/ 401370 w 1121774"/>
                <a:gd name="connsiteY30" fmla="*/ 478813 h 832119"/>
                <a:gd name="connsiteX31" fmla="*/ 407406 w 1121774"/>
                <a:gd name="connsiteY31" fmla="*/ 469760 h 832119"/>
                <a:gd name="connsiteX32" fmla="*/ 410423 w 1121774"/>
                <a:gd name="connsiteY32" fmla="*/ 460706 h 832119"/>
                <a:gd name="connsiteX33" fmla="*/ 425513 w 1121774"/>
                <a:gd name="connsiteY33" fmla="*/ 484849 h 832119"/>
                <a:gd name="connsiteX34" fmla="*/ 440602 w 1121774"/>
                <a:gd name="connsiteY34" fmla="*/ 457688 h 832119"/>
                <a:gd name="connsiteX35" fmla="*/ 470780 w 1121774"/>
                <a:gd name="connsiteY35" fmla="*/ 379225 h 832119"/>
                <a:gd name="connsiteX36" fmla="*/ 497940 w 1121774"/>
                <a:gd name="connsiteY36" fmla="*/ 285672 h 832119"/>
                <a:gd name="connsiteX37" fmla="*/ 561071 w 1121774"/>
                <a:gd name="connsiteY37" fmla="*/ 205531 h 832119"/>
                <a:gd name="connsiteX38" fmla="*/ 513029 w 1121774"/>
                <a:gd name="connsiteY38" fmla="*/ 183067 h 832119"/>
                <a:gd name="connsiteX39" fmla="*/ 513029 w 1121774"/>
                <a:gd name="connsiteY39" fmla="*/ 515027 h 832119"/>
                <a:gd name="connsiteX40" fmla="*/ 558297 w 1121774"/>
                <a:gd name="connsiteY40" fmla="*/ 668936 h 832119"/>
                <a:gd name="connsiteX41" fmla="*/ 555279 w 1121774"/>
                <a:gd name="connsiteY41" fmla="*/ 560294 h 832119"/>
                <a:gd name="connsiteX42" fmla="*/ 552261 w 1121774"/>
                <a:gd name="connsiteY42" fmla="*/ 466742 h 832119"/>
                <a:gd name="connsiteX43" fmla="*/ 549243 w 1121774"/>
                <a:gd name="connsiteY43" fmla="*/ 406385 h 832119"/>
                <a:gd name="connsiteX44" fmla="*/ 543208 w 1121774"/>
                <a:gd name="connsiteY44" fmla="*/ 394314 h 832119"/>
                <a:gd name="connsiteX45" fmla="*/ 540190 w 1121774"/>
                <a:gd name="connsiteY45" fmla="*/ 385261 h 832119"/>
                <a:gd name="connsiteX46" fmla="*/ 540190 w 1121774"/>
                <a:gd name="connsiteY46" fmla="*/ 430528 h 832119"/>
                <a:gd name="connsiteX47" fmla="*/ 555279 w 1121774"/>
                <a:gd name="connsiteY47" fmla="*/ 433546 h 832119"/>
                <a:gd name="connsiteX48" fmla="*/ 573386 w 1121774"/>
                <a:gd name="connsiteY48" fmla="*/ 430528 h 832119"/>
                <a:gd name="connsiteX49" fmla="*/ 582439 w 1121774"/>
                <a:gd name="connsiteY49" fmla="*/ 409403 h 832119"/>
                <a:gd name="connsiteX50" fmla="*/ 573386 w 1121774"/>
                <a:gd name="connsiteY50" fmla="*/ 400350 h 832119"/>
                <a:gd name="connsiteX51" fmla="*/ 579421 w 1121774"/>
                <a:gd name="connsiteY51" fmla="*/ 391296 h 832119"/>
                <a:gd name="connsiteX52" fmla="*/ 666938 w 1121774"/>
                <a:gd name="connsiteY52" fmla="*/ 364136 h 832119"/>
                <a:gd name="connsiteX53" fmla="*/ 854043 w 1121774"/>
                <a:gd name="connsiteY53" fmla="*/ 279637 h 832119"/>
                <a:gd name="connsiteX54" fmla="*/ 1048742 w 1121774"/>
                <a:gd name="connsiteY54" fmla="*/ 248875 h 832119"/>
                <a:gd name="connsiteX55" fmla="*/ 1062273 w 1121774"/>
                <a:gd name="connsiteY55" fmla="*/ 146853 h 832119"/>
                <a:gd name="connsiteX56" fmla="*/ 935524 w 1121774"/>
                <a:gd name="connsiteY56" fmla="*/ 306797 h 832119"/>
                <a:gd name="connsiteX57" fmla="*/ 840512 w 1121774"/>
                <a:gd name="connsiteY57" fmla="*/ 547663 h 832119"/>
                <a:gd name="connsiteX58" fmla="*/ 738393 w 1121774"/>
                <a:gd name="connsiteY58" fmla="*/ 665358 h 832119"/>
                <a:gd name="connsiteX59" fmla="*/ 302464 w 1121774"/>
                <a:gd name="connsiteY59" fmla="*/ 818683 h 832119"/>
                <a:gd name="connsiteX0" fmla="*/ 0 w 1121774"/>
                <a:gd name="connsiteY0" fmla="*/ 527098 h 832119"/>
                <a:gd name="connsiteX1" fmla="*/ 138819 w 1121774"/>
                <a:gd name="connsiteY1" fmla="*/ 385261 h 832119"/>
                <a:gd name="connsiteX2" fmla="*/ 178051 w 1121774"/>
                <a:gd name="connsiteY2" fmla="*/ 306797 h 832119"/>
                <a:gd name="connsiteX3" fmla="*/ 146972 w 1121774"/>
                <a:gd name="connsiteY3" fmla="*/ 35121 h 832119"/>
                <a:gd name="connsiteX4" fmla="*/ 193140 w 1121774"/>
                <a:gd name="connsiteY4" fmla="*/ 324904 h 832119"/>
                <a:gd name="connsiteX5" fmla="*/ 199176 w 1121774"/>
                <a:gd name="connsiteY5" fmla="*/ 367154 h 832119"/>
                <a:gd name="connsiteX6" fmla="*/ 205212 w 1121774"/>
                <a:gd name="connsiteY6" fmla="*/ 454670 h 832119"/>
                <a:gd name="connsiteX7" fmla="*/ 208229 w 1121774"/>
                <a:gd name="connsiteY7" fmla="*/ 548223 h 832119"/>
                <a:gd name="connsiteX8" fmla="*/ 112560 w 1121774"/>
                <a:gd name="connsiteY8" fmla="*/ 819245 h 832119"/>
                <a:gd name="connsiteX9" fmla="*/ 184087 w 1121774"/>
                <a:gd name="connsiteY9" fmla="*/ 557276 h 832119"/>
                <a:gd name="connsiteX10" fmla="*/ 193140 w 1121774"/>
                <a:gd name="connsiteY10" fmla="*/ 518045 h 832119"/>
                <a:gd name="connsiteX11" fmla="*/ 199176 w 1121774"/>
                <a:gd name="connsiteY11" fmla="*/ 496920 h 832119"/>
                <a:gd name="connsiteX12" fmla="*/ 205212 w 1121774"/>
                <a:gd name="connsiteY12" fmla="*/ 487867 h 832119"/>
                <a:gd name="connsiteX13" fmla="*/ 214265 w 1121774"/>
                <a:gd name="connsiteY13" fmla="*/ 493902 h 832119"/>
                <a:gd name="connsiteX14" fmla="*/ 226336 w 1121774"/>
                <a:gd name="connsiteY14" fmla="*/ 524080 h 832119"/>
                <a:gd name="connsiteX15" fmla="*/ 250479 w 1121774"/>
                <a:gd name="connsiteY15" fmla="*/ 581419 h 832119"/>
                <a:gd name="connsiteX16" fmla="*/ 262550 w 1121774"/>
                <a:gd name="connsiteY16" fmla="*/ 587455 h 832119"/>
                <a:gd name="connsiteX17" fmla="*/ 289711 w 1121774"/>
                <a:gd name="connsiteY17" fmla="*/ 539169 h 832119"/>
                <a:gd name="connsiteX18" fmla="*/ 295746 w 1121774"/>
                <a:gd name="connsiteY18" fmla="*/ 530116 h 832119"/>
                <a:gd name="connsiteX19" fmla="*/ 298764 w 1121774"/>
                <a:gd name="connsiteY19" fmla="*/ 512009 h 832119"/>
                <a:gd name="connsiteX20" fmla="*/ 292728 w 1121774"/>
                <a:gd name="connsiteY20" fmla="*/ 499938 h 832119"/>
                <a:gd name="connsiteX21" fmla="*/ 301782 w 1121774"/>
                <a:gd name="connsiteY21" fmla="*/ 530116 h 832119"/>
                <a:gd name="connsiteX22" fmla="*/ 310835 w 1121774"/>
                <a:gd name="connsiteY22" fmla="*/ 539169 h 832119"/>
                <a:gd name="connsiteX23" fmla="*/ 319889 w 1121774"/>
                <a:gd name="connsiteY23" fmla="*/ 536152 h 832119"/>
                <a:gd name="connsiteX24" fmla="*/ 344031 w 1121774"/>
                <a:gd name="connsiteY24" fmla="*/ 487867 h 832119"/>
                <a:gd name="connsiteX25" fmla="*/ 359120 w 1121774"/>
                <a:gd name="connsiteY25" fmla="*/ 460706 h 832119"/>
                <a:gd name="connsiteX26" fmla="*/ 374210 w 1121774"/>
                <a:gd name="connsiteY26" fmla="*/ 499938 h 832119"/>
                <a:gd name="connsiteX27" fmla="*/ 389299 w 1121774"/>
                <a:gd name="connsiteY27" fmla="*/ 493902 h 832119"/>
                <a:gd name="connsiteX28" fmla="*/ 398352 w 1121774"/>
                <a:gd name="connsiteY28" fmla="*/ 490884 h 832119"/>
                <a:gd name="connsiteX29" fmla="*/ 401370 w 1121774"/>
                <a:gd name="connsiteY29" fmla="*/ 478813 h 832119"/>
                <a:gd name="connsiteX30" fmla="*/ 407406 w 1121774"/>
                <a:gd name="connsiteY30" fmla="*/ 469760 h 832119"/>
                <a:gd name="connsiteX31" fmla="*/ 410423 w 1121774"/>
                <a:gd name="connsiteY31" fmla="*/ 460706 h 832119"/>
                <a:gd name="connsiteX32" fmla="*/ 425513 w 1121774"/>
                <a:gd name="connsiteY32" fmla="*/ 484849 h 832119"/>
                <a:gd name="connsiteX33" fmla="*/ 440602 w 1121774"/>
                <a:gd name="connsiteY33" fmla="*/ 457688 h 832119"/>
                <a:gd name="connsiteX34" fmla="*/ 470780 w 1121774"/>
                <a:gd name="connsiteY34" fmla="*/ 379225 h 832119"/>
                <a:gd name="connsiteX35" fmla="*/ 497940 w 1121774"/>
                <a:gd name="connsiteY35" fmla="*/ 285672 h 832119"/>
                <a:gd name="connsiteX36" fmla="*/ 561071 w 1121774"/>
                <a:gd name="connsiteY36" fmla="*/ 205531 h 832119"/>
                <a:gd name="connsiteX37" fmla="*/ 513029 w 1121774"/>
                <a:gd name="connsiteY37" fmla="*/ 183067 h 832119"/>
                <a:gd name="connsiteX38" fmla="*/ 513029 w 1121774"/>
                <a:gd name="connsiteY38" fmla="*/ 515027 h 832119"/>
                <a:gd name="connsiteX39" fmla="*/ 558297 w 1121774"/>
                <a:gd name="connsiteY39" fmla="*/ 668936 h 832119"/>
                <a:gd name="connsiteX40" fmla="*/ 555279 w 1121774"/>
                <a:gd name="connsiteY40" fmla="*/ 560294 h 832119"/>
                <a:gd name="connsiteX41" fmla="*/ 552261 w 1121774"/>
                <a:gd name="connsiteY41" fmla="*/ 466742 h 832119"/>
                <a:gd name="connsiteX42" fmla="*/ 549243 w 1121774"/>
                <a:gd name="connsiteY42" fmla="*/ 406385 h 832119"/>
                <a:gd name="connsiteX43" fmla="*/ 543208 w 1121774"/>
                <a:gd name="connsiteY43" fmla="*/ 394314 h 832119"/>
                <a:gd name="connsiteX44" fmla="*/ 540190 w 1121774"/>
                <a:gd name="connsiteY44" fmla="*/ 385261 h 832119"/>
                <a:gd name="connsiteX45" fmla="*/ 540190 w 1121774"/>
                <a:gd name="connsiteY45" fmla="*/ 430528 h 832119"/>
                <a:gd name="connsiteX46" fmla="*/ 555279 w 1121774"/>
                <a:gd name="connsiteY46" fmla="*/ 433546 h 832119"/>
                <a:gd name="connsiteX47" fmla="*/ 573386 w 1121774"/>
                <a:gd name="connsiteY47" fmla="*/ 430528 h 832119"/>
                <a:gd name="connsiteX48" fmla="*/ 582439 w 1121774"/>
                <a:gd name="connsiteY48" fmla="*/ 409403 h 832119"/>
                <a:gd name="connsiteX49" fmla="*/ 573386 w 1121774"/>
                <a:gd name="connsiteY49" fmla="*/ 400350 h 832119"/>
                <a:gd name="connsiteX50" fmla="*/ 579421 w 1121774"/>
                <a:gd name="connsiteY50" fmla="*/ 391296 h 832119"/>
                <a:gd name="connsiteX51" fmla="*/ 666938 w 1121774"/>
                <a:gd name="connsiteY51" fmla="*/ 364136 h 832119"/>
                <a:gd name="connsiteX52" fmla="*/ 854043 w 1121774"/>
                <a:gd name="connsiteY52" fmla="*/ 279637 h 832119"/>
                <a:gd name="connsiteX53" fmla="*/ 1048742 w 1121774"/>
                <a:gd name="connsiteY53" fmla="*/ 248875 h 832119"/>
                <a:gd name="connsiteX54" fmla="*/ 1062273 w 1121774"/>
                <a:gd name="connsiteY54" fmla="*/ 146853 h 832119"/>
                <a:gd name="connsiteX55" fmla="*/ 935524 w 1121774"/>
                <a:gd name="connsiteY55" fmla="*/ 306797 h 832119"/>
                <a:gd name="connsiteX56" fmla="*/ 840512 w 1121774"/>
                <a:gd name="connsiteY56" fmla="*/ 547663 h 832119"/>
                <a:gd name="connsiteX57" fmla="*/ 738393 w 1121774"/>
                <a:gd name="connsiteY57" fmla="*/ 665358 h 832119"/>
                <a:gd name="connsiteX58" fmla="*/ 302464 w 1121774"/>
                <a:gd name="connsiteY58" fmla="*/ 818683 h 832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121774" h="832119">
                  <a:moveTo>
                    <a:pt x="0" y="527098"/>
                  </a:moveTo>
                  <a:cubicBezTo>
                    <a:pt x="28921" y="497549"/>
                    <a:pt x="109144" y="421978"/>
                    <a:pt x="138819" y="385261"/>
                  </a:cubicBezTo>
                  <a:cubicBezTo>
                    <a:pt x="168494" y="348544"/>
                    <a:pt x="176692" y="365154"/>
                    <a:pt x="178051" y="306797"/>
                  </a:cubicBezTo>
                  <a:cubicBezTo>
                    <a:pt x="179410" y="248440"/>
                    <a:pt x="144457" y="32103"/>
                    <a:pt x="146972" y="35121"/>
                  </a:cubicBezTo>
                  <a:cubicBezTo>
                    <a:pt x="250267" y="-116719"/>
                    <a:pt x="184439" y="269565"/>
                    <a:pt x="193140" y="324904"/>
                  </a:cubicBezTo>
                  <a:cubicBezTo>
                    <a:pt x="193567" y="339124"/>
                    <a:pt x="197164" y="345526"/>
                    <a:pt x="199176" y="367154"/>
                  </a:cubicBezTo>
                  <a:cubicBezTo>
                    <a:pt x="201188" y="388782"/>
                    <a:pt x="203703" y="424492"/>
                    <a:pt x="205212" y="454670"/>
                  </a:cubicBezTo>
                  <a:cubicBezTo>
                    <a:pt x="206721" y="484848"/>
                    <a:pt x="207223" y="517039"/>
                    <a:pt x="208229" y="548223"/>
                  </a:cubicBezTo>
                  <a:cubicBezTo>
                    <a:pt x="186232" y="606527"/>
                    <a:pt x="205975" y="896057"/>
                    <a:pt x="112560" y="819245"/>
                  </a:cubicBezTo>
                  <a:cubicBezTo>
                    <a:pt x="109240" y="816515"/>
                    <a:pt x="170657" y="607476"/>
                    <a:pt x="184087" y="557276"/>
                  </a:cubicBezTo>
                  <a:cubicBezTo>
                    <a:pt x="197517" y="507076"/>
                    <a:pt x="187737" y="536956"/>
                    <a:pt x="193140" y="518045"/>
                  </a:cubicBezTo>
                  <a:cubicBezTo>
                    <a:pt x="194430" y="513532"/>
                    <a:pt x="196763" y="501745"/>
                    <a:pt x="199176" y="496920"/>
                  </a:cubicBezTo>
                  <a:cubicBezTo>
                    <a:pt x="200798" y="493676"/>
                    <a:pt x="203200" y="490885"/>
                    <a:pt x="205212" y="487867"/>
                  </a:cubicBezTo>
                  <a:cubicBezTo>
                    <a:pt x="208230" y="489879"/>
                    <a:pt x="212089" y="491001"/>
                    <a:pt x="214265" y="493902"/>
                  </a:cubicBezTo>
                  <a:cubicBezTo>
                    <a:pt x="227291" y="511270"/>
                    <a:pt x="220300" y="509494"/>
                    <a:pt x="226336" y="524080"/>
                  </a:cubicBezTo>
                  <a:cubicBezTo>
                    <a:pt x="232372" y="538666"/>
                    <a:pt x="244443" y="570857"/>
                    <a:pt x="250479" y="581419"/>
                  </a:cubicBezTo>
                  <a:cubicBezTo>
                    <a:pt x="256515" y="591981"/>
                    <a:pt x="258526" y="585443"/>
                    <a:pt x="262550" y="587455"/>
                  </a:cubicBezTo>
                  <a:cubicBezTo>
                    <a:pt x="269089" y="580413"/>
                    <a:pt x="284178" y="548725"/>
                    <a:pt x="289711" y="539169"/>
                  </a:cubicBezTo>
                  <a:cubicBezTo>
                    <a:pt x="295244" y="529613"/>
                    <a:pt x="293734" y="533134"/>
                    <a:pt x="295746" y="530116"/>
                  </a:cubicBezTo>
                  <a:cubicBezTo>
                    <a:pt x="296752" y="524080"/>
                    <a:pt x="298764" y="518128"/>
                    <a:pt x="298764" y="512009"/>
                  </a:cubicBezTo>
                  <a:cubicBezTo>
                    <a:pt x="298764" y="469623"/>
                    <a:pt x="295907" y="487225"/>
                    <a:pt x="292728" y="499938"/>
                  </a:cubicBezTo>
                  <a:cubicBezTo>
                    <a:pt x="294929" y="513146"/>
                    <a:pt x="294153" y="519436"/>
                    <a:pt x="301782" y="530116"/>
                  </a:cubicBezTo>
                  <a:cubicBezTo>
                    <a:pt x="304263" y="533589"/>
                    <a:pt x="307817" y="536151"/>
                    <a:pt x="310835" y="539169"/>
                  </a:cubicBezTo>
                  <a:cubicBezTo>
                    <a:pt x="313853" y="538163"/>
                    <a:pt x="314356" y="544702"/>
                    <a:pt x="319889" y="536152"/>
                  </a:cubicBezTo>
                  <a:cubicBezTo>
                    <a:pt x="325422" y="527602"/>
                    <a:pt x="337493" y="500441"/>
                    <a:pt x="344031" y="487867"/>
                  </a:cubicBezTo>
                  <a:cubicBezTo>
                    <a:pt x="350570" y="475293"/>
                    <a:pt x="350462" y="478024"/>
                    <a:pt x="359120" y="460706"/>
                  </a:cubicBezTo>
                  <a:cubicBezTo>
                    <a:pt x="364150" y="462718"/>
                    <a:pt x="369180" y="494405"/>
                    <a:pt x="374210" y="499938"/>
                  </a:cubicBezTo>
                  <a:cubicBezTo>
                    <a:pt x="379240" y="505471"/>
                    <a:pt x="384227" y="495804"/>
                    <a:pt x="389299" y="493902"/>
                  </a:cubicBezTo>
                  <a:cubicBezTo>
                    <a:pt x="392277" y="492785"/>
                    <a:pt x="395334" y="491890"/>
                    <a:pt x="398352" y="490884"/>
                  </a:cubicBezTo>
                  <a:cubicBezTo>
                    <a:pt x="399358" y="486860"/>
                    <a:pt x="399736" y="482625"/>
                    <a:pt x="401370" y="478813"/>
                  </a:cubicBezTo>
                  <a:cubicBezTo>
                    <a:pt x="402799" y="475479"/>
                    <a:pt x="405784" y="473004"/>
                    <a:pt x="407406" y="469760"/>
                  </a:cubicBezTo>
                  <a:cubicBezTo>
                    <a:pt x="408829" y="466915"/>
                    <a:pt x="409417" y="463724"/>
                    <a:pt x="410423" y="460706"/>
                  </a:cubicBezTo>
                  <a:cubicBezTo>
                    <a:pt x="417606" y="482254"/>
                    <a:pt x="411165" y="475284"/>
                    <a:pt x="425513" y="484849"/>
                  </a:cubicBezTo>
                  <a:cubicBezTo>
                    <a:pt x="448176" y="447076"/>
                    <a:pt x="433058" y="475292"/>
                    <a:pt x="440602" y="457688"/>
                  </a:cubicBezTo>
                  <a:cubicBezTo>
                    <a:pt x="448147" y="440084"/>
                    <a:pt x="461224" y="407894"/>
                    <a:pt x="470780" y="379225"/>
                  </a:cubicBezTo>
                  <a:cubicBezTo>
                    <a:pt x="480336" y="350556"/>
                    <a:pt x="482892" y="314621"/>
                    <a:pt x="497940" y="285672"/>
                  </a:cubicBezTo>
                  <a:cubicBezTo>
                    <a:pt x="512988" y="256723"/>
                    <a:pt x="556713" y="222258"/>
                    <a:pt x="561071" y="205531"/>
                  </a:cubicBezTo>
                  <a:cubicBezTo>
                    <a:pt x="578334" y="139269"/>
                    <a:pt x="521036" y="131484"/>
                    <a:pt x="513029" y="183067"/>
                  </a:cubicBezTo>
                  <a:cubicBezTo>
                    <a:pt x="497641" y="306198"/>
                    <a:pt x="505458" y="234901"/>
                    <a:pt x="513029" y="515027"/>
                  </a:cubicBezTo>
                  <a:cubicBezTo>
                    <a:pt x="520574" y="596005"/>
                    <a:pt x="551255" y="661392"/>
                    <a:pt x="558297" y="668936"/>
                  </a:cubicBezTo>
                  <a:cubicBezTo>
                    <a:pt x="571950" y="627977"/>
                    <a:pt x="560270" y="666769"/>
                    <a:pt x="555279" y="560294"/>
                  </a:cubicBezTo>
                  <a:cubicBezTo>
                    <a:pt x="553818" y="529128"/>
                    <a:pt x="553484" y="497918"/>
                    <a:pt x="552261" y="466742"/>
                  </a:cubicBezTo>
                  <a:cubicBezTo>
                    <a:pt x="551472" y="446613"/>
                    <a:pt x="551741" y="426374"/>
                    <a:pt x="549243" y="406385"/>
                  </a:cubicBezTo>
                  <a:cubicBezTo>
                    <a:pt x="548685" y="401921"/>
                    <a:pt x="544980" y="398449"/>
                    <a:pt x="543208" y="394314"/>
                  </a:cubicBezTo>
                  <a:cubicBezTo>
                    <a:pt x="541955" y="391390"/>
                    <a:pt x="541196" y="388279"/>
                    <a:pt x="540190" y="385261"/>
                  </a:cubicBezTo>
                  <a:cubicBezTo>
                    <a:pt x="534981" y="400885"/>
                    <a:pt x="530661" y="409882"/>
                    <a:pt x="540190" y="430528"/>
                  </a:cubicBezTo>
                  <a:cubicBezTo>
                    <a:pt x="542339" y="435185"/>
                    <a:pt x="550249" y="432540"/>
                    <a:pt x="555279" y="433546"/>
                  </a:cubicBezTo>
                  <a:cubicBezTo>
                    <a:pt x="561315" y="432540"/>
                    <a:pt x="568197" y="433771"/>
                    <a:pt x="573386" y="430528"/>
                  </a:cubicBezTo>
                  <a:cubicBezTo>
                    <a:pt x="576526" y="428566"/>
                    <a:pt x="581052" y="413564"/>
                    <a:pt x="582439" y="409403"/>
                  </a:cubicBezTo>
                  <a:cubicBezTo>
                    <a:pt x="579421" y="406385"/>
                    <a:pt x="574088" y="404560"/>
                    <a:pt x="573386" y="400350"/>
                  </a:cubicBezTo>
                  <a:cubicBezTo>
                    <a:pt x="572790" y="396772"/>
                    <a:pt x="563829" y="397332"/>
                    <a:pt x="579421" y="391296"/>
                  </a:cubicBezTo>
                  <a:cubicBezTo>
                    <a:pt x="595013" y="385260"/>
                    <a:pt x="621168" y="382746"/>
                    <a:pt x="666938" y="364136"/>
                  </a:cubicBezTo>
                  <a:cubicBezTo>
                    <a:pt x="712708" y="345526"/>
                    <a:pt x="790409" y="298847"/>
                    <a:pt x="854043" y="279637"/>
                  </a:cubicBezTo>
                  <a:cubicBezTo>
                    <a:pt x="917677" y="260427"/>
                    <a:pt x="984852" y="264210"/>
                    <a:pt x="1048742" y="248875"/>
                  </a:cubicBezTo>
                  <a:cubicBezTo>
                    <a:pt x="1115564" y="232836"/>
                    <a:pt x="1166385" y="151037"/>
                    <a:pt x="1062273" y="146853"/>
                  </a:cubicBezTo>
                  <a:cubicBezTo>
                    <a:pt x="1027185" y="145443"/>
                    <a:pt x="972484" y="239995"/>
                    <a:pt x="935524" y="306797"/>
                  </a:cubicBezTo>
                  <a:cubicBezTo>
                    <a:pt x="898564" y="373599"/>
                    <a:pt x="873367" y="475613"/>
                    <a:pt x="840512" y="547663"/>
                  </a:cubicBezTo>
                  <a:cubicBezTo>
                    <a:pt x="817829" y="585159"/>
                    <a:pt x="824790" y="619778"/>
                    <a:pt x="738393" y="665358"/>
                  </a:cubicBezTo>
                  <a:cubicBezTo>
                    <a:pt x="651996" y="693334"/>
                    <a:pt x="411718" y="786228"/>
                    <a:pt x="302464" y="818683"/>
                  </a:cubicBezTo>
                </a:path>
              </a:pathLst>
            </a:custGeom>
            <a:noFill/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4710469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8430" y="232243"/>
            <a:ext cx="8248369" cy="604463"/>
          </a:xfrm>
        </p:spPr>
        <p:txBody>
          <a:bodyPr/>
          <a:lstStyle/>
          <a:p>
            <a:r>
              <a:rPr lang="ru-RU" sz="2800" dirty="0" smtClean="0">
                <a:solidFill>
                  <a:srgbClr val="008000"/>
                </a:solidFill>
              </a:rPr>
              <a:t>Что необходимо сделать для этого</a:t>
            </a:r>
            <a:r>
              <a:rPr lang="en-US" sz="2800" dirty="0" smtClean="0">
                <a:solidFill>
                  <a:srgbClr val="008000"/>
                </a:solidFill>
              </a:rPr>
              <a:t>?</a:t>
            </a:r>
            <a:endParaRPr lang="en-US" sz="2800" dirty="0">
              <a:solidFill>
                <a:srgbClr val="008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A2DF-1571-B246-B3DD-6012BD3C773D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87289" y="1479171"/>
            <a:ext cx="787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Утвердить приказом Министра здравоохранения РФ, зарегистрированным в Минюсте РФ:</a:t>
            </a:r>
          </a:p>
          <a:p>
            <a:pPr marL="342900" lvl="0" indent="-342900">
              <a:buFont typeface="Arial"/>
              <a:buChar char="•"/>
            </a:pPr>
            <a:r>
              <a:rPr lang="ru-RU" sz="2000" dirty="0"/>
              <a:t>«Общие правила ведения медицинской документации с использованием электронного документооборота и средств Интегрированной электронной медицинской карты».</a:t>
            </a:r>
          </a:p>
          <a:p>
            <a:pPr marL="342900" lvl="0" indent="-342900">
              <a:buFont typeface="Arial"/>
              <a:buChar char="•"/>
            </a:pPr>
            <a:r>
              <a:rPr lang="ru-RU" sz="2000" dirty="0"/>
              <a:t>«Общие требования к обеспечению ведения медицинской документации в электронном виде при утверждении новых форм медицинской документации и пересмотре существующей»</a:t>
            </a:r>
            <a:r>
              <a:rPr lang="ru-RU" sz="2000" dirty="0" smtClean="0"/>
              <a:t>.</a:t>
            </a:r>
          </a:p>
          <a:p>
            <a:pPr marL="342900" lvl="0" indent="-342900">
              <a:buFont typeface="Arial"/>
              <a:buChar char="•"/>
            </a:pPr>
            <a:endParaRPr lang="ru-RU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27270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301" y="121030"/>
            <a:ext cx="8750393" cy="828581"/>
          </a:xfrm>
        </p:spPr>
        <p:txBody>
          <a:bodyPr/>
          <a:lstStyle/>
          <a:p>
            <a:pPr marL="0" lvl="1">
              <a:buClr>
                <a:schemeClr val="accent1"/>
              </a:buClr>
              <a:buSzPct val="65000"/>
            </a:pPr>
            <a:r>
              <a:rPr lang="ru-RU" sz="2400" dirty="0">
                <a:solidFill>
                  <a:srgbClr val="008000"/>
                </a:solidFill>
                <a:cs typeface="+mn-cs"/>
              </a:rPr>
              <a:t>Общие правила ведения медицинской документации с использованием </a:t>
            </a:r>
            <a:r>
              <a:rPr lang="ru-RU" sz="2400" dirty="0">
                <a:solidFill>
                  <a:srgbClr val="008000"/>
                </a:solidFill>
                <a:cs typeface="+mn-cs"/>
              </a:rPr>
              <a:t>ЭДО и </a:t>
            </a:r>
            <a:r>
              <a:rPr lang="ru-RU" sz="2400" dirty="0">
                <a:solidFill>
                  <a:srgbClr val="008000"/>
                </a:solidFill>
                <a:cs typeface="+mn-cs"/>
              </a:rPr>
              <a:t>средств </a:t>
            </a:r>
            <a:r>
              <a:rPr lang="ru-RU" sz="2400" dirty="0">
                <a:solidFill>
                  <a:srgbClr val="008000"/>
                </a:solidFill>
                <a:cs typeface="+mn-cs"/>
              </a:rPr>
              <a:t>ИЭМК</a:t>
            </a:r>
            <a:endParaRPr lang="ru-RU" sz="2400" dirty="0">
              <a:solidFill>
                <a:srgbClr val="008000"/>
              </a:solidFill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A2DF-1571-B246-B3DD-6012BD3C773D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6" name="Rectangle 5"/>
          <p:cNvSpPr/>
          <p:nvPr/>
        </p:nvSpPr>
        <p:spPr>
          <a:xfrm>
            <a:off x="128560" y="934670"/>
            <a:ext cx="888136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/>
              <a:buChar char="•"/>
            </a:pPr>
            <a:r>
              <a:rPr lang="ru-RU" dirty="0">
                <a:solidFill>
                  <a:srgbClr val="0000FF"/>
                </a:solidFill>
              </a:rPr>
              <a:t>Все формы первичной медицинской </a:t>
            </a:r>
            <a:r>
              <a:rPr lang="ru-RU" dirty="0" smtClean="0">
                <a:solidFill>
                  <a:srgbClr val="0000FF"/>
                </a:solidFill>
              </a:rPr>
              <a:t>документации в </a:t>
            </a:r>
            <a:r>
              <a:rPr lang="ru-RU" dirty="0">
                <a:solidFill>
                  <a:srgbClr val="0000FF"/>
                </a:solidFill>
              </a:rPr>
              <a:t>медицинской организации могут вестись как в электронной, так и в бумажной форме.</a:t>
            </a:r>
          </a:p>
          <a:p>
            <a:pPr marL="285750" lvl="0" indent="-285750">
              <a:buFont typeface="Arial"/>
              <a:buChar char="•"/>
            </a:pPr>
            <a:r>
              <a:rPr lang="ru-RU" dirty="0">
                <a:solidFill>
                  <a:srgbClr val="0000FF"/>
                </a:solidFill>
              </a:rPr>
              <a:t>Внутренним нормативным актом медицинской  организации должно быть определено, какие формы медицинской документации ведутся в электронной форме. При этом считается, что все остальные формы медицинской документации ведутся в традиционной бумажной форме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</a:p>
          <a:p>
            <a:pPr marL="285750" lvl="0" indent="-285750">
              <a:buFont typeface="Arial"/>
              <a:buChar char="•"/>
            </a:pPr>
            <a:r>
              <a:rPr lang="ru-RU" dirty="0" smtClean="0">
                <a:solidFill>
                  <a:srgbClr val="008000"/>
                </a:solidFill>
              </a:rPr>
              <a:t>Для </a:t>
            </a:r>
            <a:r>
              <a:rPr lang="ru-RU" dirty="0">
                <a:solidFill>
                  <a:srgbClr val="008000"/>
                </a:solidFill>
              </a:rPr>
              <a:t>форм медицинской </a:t>
            </a:r>
            <a:r>
              <a:rPr lang="ru-RU" dirty="0" smtClean="0">
                <a:solidFill>
                  <a:srgbClr val="008000"/>
                </a:solidFill>
              </a:rPr>
              <a:t>документации</a:t>
            </a:r>
            <a:r>
              <a:rPr lang="ru-RU" dirty="0">
                <a:solidFill>
                  <a:srgbClr val="008000"/>
                </a:solidFill>
              </a:rPr>
              <a:t>(МД) </a:t>
            </a:r>
            <a:r>
              <a:rPr lang="ru-RU" dirty="0" smtClean="0">
                <a:solidFill>
                  <a:srgbClr val="008000"/>
                </a:solidFill>
              </a:rPr>
              <a:t>, </a:t>
            </a:r>
            <a:r>
              <a:rPr lang="ru-RU" dirty="0">
                <a:solidFill>
                  <a:srgbClr val="008000"/>
                </a:solidFill>
              </a:rPr>
              <a:t>ведущихся в электронной </a:t>
            </a:r>
            <a:r>
              <a:rPr lang="ru-RU" dirty="0" smtClean="0">
                <a:solidFill>
                  <a:srgbClr val="008000"/>
                </a:solidFill>
              </a:rPr>
              <a:t>форме: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6317" y="2926690"/>
            <a:ext cx="221006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rgbClr val="008000"/>
                </a:solidFill>
              </a:rPr>
              <a:t>оригиналы </a:t>
            </a:r>
            <a:r>
              <a:rPr lang="ru-RU" sz="1600" dirty="0" smtClean="0">
                <a:solidFill>
                  <a:srgbClr val="008000"/>
                </a:solidFill>
              </a:rPr>
              <a:t>МД (ЭМК)</a:t>
            </a:r>
          </a:p>
          <a:p>
            <a:r>
              <a:rPr lang="ru-RU" sz="1600" dirty="0" smtClean="0">
                <a:solidFill>
                  <a:srgbClr val="008000"/>
                </a:solidFill>
              </a:rPr>
              <a:t> хранятся в БД</a:t>
            </a:r>
            <a:endParaRPr lang="en-US" sz="1600" dirty="0">
              <a:solidFill>
                <a:srgbClr val="008000"/>
              </a:solidFill>
            </a:endParaRPr>
          </a:p>
        </p:txBody>
      </p:sp>
      <p:grpSp>
        <p:nvGrpSpPr>
          <p:cNvPr id="19" name="Группа 95"/>
          <p:cNvGrpSpPr/>
          <p:nvPr/>
        </p:nvGrpSpPr>
        <p:grpSpPr>
          <a:xfrm>
            <a:off x="4100374" y="3033035"/>
            <a:ext cx="785040" cy="503247"/>
            <a:chOff x="740954" y="4492476"/>
            <a:chExt cx="2159818" cy="1571001"/>
          </a:xfrm>
        </p:grpSpPr>
        <p:sp>
          <p:nvSpPr>
            <p:cNvPr id="20" name="Овал 55"/>
            <p:cNvSpPr/>
            <p:nvPr/>
          </p:nvSpPr>
          <p:spPr>
            <a:xfrm>
              <a:off x="1343474" y="4492476"/>
              <a:ext cx="592708" cy="592708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1" name="Полилиния 56"/>
            <p:cNvSpPr/>
            <p:nvPr/>
          </p:nvSpPr>
          <p:spPr>
            <a:xfrm>
              <a:off x="1244611" y="5174153"/>
              <a:ext cx="792065" cy="775127"/>
            </a:xfrm>
            <a:custGeom>
              <a:avLst/>
              <a:gdLst/>
              <a:ahLst/>
              <a:cxnLst/>
              <a:rect l="l" t="t" r="r" b="b"/>
              <a:pathLst>
                <a:path w="792065" h="775127">
                  <a:moveTo>
                    <a:pt x="396033" y="0"/>
                  </a:moveTo>
                  <a:cubicBezTo>
                    <a:pt x="588277" y="1821"/>
                    <a:pt x="754983" y="80530"/>
                    <a:pt x="770030" y="120621"/>
                  </a:cubicBezTo>
                  <a:cubicBezTo>
                    <a:pt x="809886" y="211786"/>
                    <a:pt x="790522" y="618561"/>
                    <a:pt x="752837" y="775127"/>
                  </a:cubicBezTo>
                  <a:lnTo>
                    <a:pt x="39229" y="775127"/>
                  </a:lnTo>
                  <a:cubicBezTo>
                    <a:pt x="1544" y="618561"/>
                    <a:pt x="-17820" y="211786"/>
                    <a:pt x="22036" y="120621"/>
                  </a:cubicBezTo>
                  <a:cubicBezTo>
                    <a:pt x="37083" y="80530"/>
                    <a:pt x="203789" y="1821"/>
                    <a:pt x="396033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2" name="Скругленный прямоугольник 86"/>
            <p:cNvSpPr/>
            <p:nvPr/>
          </p:nvSpPr>
          <p:spPr>
            <a:xfrm>
              <a:off x="740954" y="5927793"/>
              <a:ext cx="2159818" cy="135684"/>
            </a:xfrm>
            <a:prstGeom prst="roundRect">
              <a:avLst>
                <a:gd name="adj" fmla="val 49909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3" name="Группа 87"/>
            <p:cNvGrpSpPr/>
            <p:nvPr/>
          </p:nvGrpSpPr>
          <p:grpSpPr>
            <a:xfrm>
              <a:off x="1604628" y="5106575"/>
              <a:ext cx="1140235" cy="878709"/>
              <a:chOff x="8219136" y="5084705"/>
              <a:chExt cx="1396743" cy="1076385"/>
            </a:xfrm>
          </p:grpSpPr>
          <p:grpSp>
            <p:nvGrpSpPr>
              <p:cNvPr id="24" name="Группа 88"/>
              <p:cNvGrpSpPr/>
              <p:nvPr/>
            </p:nvGrpSpPr>
            <p:grpSpPr>
              <a:xfrm>
                <a:off x="8219136" y="5084705"/>
                <a:ext cx="1396743" cy="836043"/>
                <a:chOff x="5650300" y="5124853"/>
                <a:chExt cx="1323313" cy="792088"/>
              </a:xfrm>
            </p:grpSpPr>
            <p:sp>
              <p:nvSpPr>
                <p:cNvPr id="27" name="Скругленный прямоугольник 91"/>
                <p:cNvSpPr/>
                <p:nvPr/>
              </p:nvSpPr>
              <p:spPr>
                <a:xfrm>
                  <a:off x="5650300" y="5124853"/>
                  <a:ext cx="1323313" cy="792088"/>
                </a:xfrm>
                <a:prstGeom prst="roundRect">
                  <a:avLst/>
                </a:prstGeom>
                <a:solidFill>
                  <a:srgbClr val="FFFFFF"/>
                </a:solidFill>
                <a:ln w="38100" cap="flat" cmpd="sng" algn="ctr">
                  <a:solidFill>
                    <a:srgbClr val="FFFFFF">
                      <a:lumMod val="50000"/>
                    </a:srgbClr>
                  </a:solidFill>
                  <a:prstDash val="solid"/>
                </a:ln>
                <a:effectLst/>
              </p:spPr>
              <p:txBody>
                <a:bodyPr rtlCol="0" anchor="t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4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Скругленный прямоугольник 92"/>
                <p:cNvSpPr/>
                <p:nvPr/>
              </p:nvSpPr>
              <p:spPr>
                <a:xfrm>
                  <a:off x="5735488" y="5229942"/>
                  <a:ext cx="353476" cy="438152"/>
                </a:xfrm>
                <a:prstGeom prst="roundRect">
                  <a:avLst/>
                </a:prstGeom>
                <a:solidFill>
                  <a:srgbClr val="FFFFFF"/>
                </a:solidFill>
                <a:ln w="10795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5" name="Прямоугольник 89"/>
              <p:cNvSpPr/>
              <p:nvPr/>
            </p:nvSpPr>
            <p:spPr>
              <a:xfrm>
                <a:off x="8651089" y="5920748"/>
                <a:ext cx="504735" cy="180497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bg1">
                    <a:lumMod val="50000"/>
                  </a:scheme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6" name="Прямоугольник с двумя скругленными соседними углами 90"/>
              <p:cNvSpPr/>
              <p:nvPr/>
            </p:nvSpPr>
            <p:spPr>
              <a:xfrm>
                <a:off x="8520624" y="6116446"/>
                <a:ext cx="793764" cy="4464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29" name="Picture 2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495" y="3031038"/>
            <a:ext cx="459740" cy="45974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Left-Right Arrow 29"/>
          <p:cNvSpPr/>
          <p:nvPr/>
        </p:nvSpPr>
        <p:spPr>
          <a:xfrm>
            <a:off x="3570943" y="3222900"/>
            <a:ext cx="394962" cy="225483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5076547" y="2986215"/>
            <a:ext cx="358333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8000"/>
                </a:solidFill>
              </a:rPr>
              <a:t>МД отображаются на мониторе или </a:t>
            </a:r>
          </a:p>
          <a:p>
            <a:r>
              <a:rPr lang="ru-RU" sz="1600" dirty="0">
                <a:solidFill>
                  <a:srgbClr val="008000"/>
                </a:solidFill>
              </a:rPr>
              <a:t>в</a:t>
            </a:r>
            <a:r>
              <a:rPr lang="ru-RU" sz="1600" dirty="0" smtClean="0">
                <a:solidFill>
                  <a:srgbClr val="008000"/>
                </a:solidFill>
              </a:rPr>
              <a:t> определенных случаях на бумаге</a:t>
            </a:r>
            <a:endParaRPr lang="en-US" sz="1600" dirty="0">
              <a:solidFill>
                <a:srgbClr val="008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80301" y="3770465"/>
            <a:ext cx="79919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rgbClr val="008000"/>
                </a:solidFill>
              </a:rPr>
              <a:t>документам в электронной форме для уполномоченных медицинских работников </a:t>
            </a:r>
            <a:endParaRPr lang="ru-RU" sz="1600" dirty="0" smtClean="0">
              <a:solidFill>
                <a:srgbClr val="008000"/>
              </a:solidFill>
            </a:endParaRPr>
          </a:p>
          <a:p>
            <a:r>
              <a:rPr lang="ru-RU" sz="1600" dirty="0" smtClean="0">
                <a:solidFill>
                  <a:srgbClr val="008000"/>
                </a:solidFill>
              </a:rPr>
              <a:t>во </a:t>
            </a:r>
            <a:r>
              <a:rPr lang="ru-RU" sz="1600" dirty="0">
                <a:solidFill>
                  <a:srgbClr val="008000"/>
                </a:solidFill>
              </a:rPr>
              <a:t>всех ситуациях</a:t>
            </a:r>
            <a:r>
              <a:rPr lang="ru-RU" sz="1600" dirty="0" smtClean="0">
                <a:solidFill>
                  <a:srgbClr val="008000"/>
                </a:solidFill>
              </a:rPr>
              <a:t>, когда </a:t>
            </a:r>
            <a:r>
              <a:rPr lang="ru-RU" sz="1600" dirty="0">
                <a:solidFill>
                  <a:srgbClr val="008000"/>
                </a:solidFill>
              </a:rPr>
              <a:t>данный документ необходим им для выполнения их </a:t>
            </a:r>
            <a:endParaRPr lang="ru-RU" sz="1600" dirty="0" smtClean="0">
              <a:solidFill>
                <a:srgbClr val="008000"/>
              </a:solidFill>
            </a:endParaRPr>
          </a:p>
          <a:p>
            <a:r>
              <a:rPr lang="ru-RU" sz="1600" dirty="0" smtClean="0">
                <a:solidFill>
                  <a:srgbClr val="008000"/>
                </a:solidFill>
              </a:rPr>
              <a:t>служебных </a:t>
            </a:r>
            <a:r>
              <a:rPr lang="ru-RU" sz="1600" dirty="0">
                <a:solidFill>
                  <a:srgbClr val="008000"/>
                </a:solidFill>
              </a:rPr>
              <a:t>обязанностей</a:t>
            </a:r>
            <a:endParaRPr lang="en-US" sz="1600" dirty="0">
              <a:solidFill>
                <a:srgbClr val="008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6480" y="4556224"/>
            <a:ext cx="84649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rgbClr val="008000"/>
                </a:solidFill>
              </a:rPr>
              <a:t>допускается изменение формы утвержденного первичного </a:t>
            </a:r>
            <a:r>
              <a:rPr lang="ru-RU" sz="1600" dirty="0" smtClean="0">
                <a:solidFill>
                  <a:srgbClr val="008000"/>
                </a:solidFill>
              </a:rPr>
              <a:t>МД, </a:t>
            </a:r>
            <a:r>
              <a:rPr lang="ru-RU" sz="1600" dirty="0">
                <a:solidFill>
                  <a:srgbClr val="008000"/>
                </a:solidFill>
              </a:rPr>
              <a:t>его внешнего вида, </a:t>
            </a:r>
            <a:endParaRPr lang="ru-RU" sz="1600" dirty="0" smtClean="0">
              <a:solidFill>
                <a:srgbClr val="008000"/>
              </a:solidFill>
            </a:endParaRPr>
          </a:p>
          <a:p>
            <a:r>
              <a:rPr lang="ru-RU" sz="1600" dirty="0">
                <a:solidFill>
                  <a:srgbClr val="008000"/>
                </a:solidFill>
              </a:rPr>
              <a:t>в</a:t>
            </a:r>
            <a:r>
              <a:rPr lang="ru-RU" sz="1600" dirty="0" smtClean="0">
                <a:solidFill>
                  <a:srgbClr val="008000"/>
                </a:solidFill>
              </a:rPr>
              <a:t>заимного расположения </a:t>
            </a:r>
            <a:r>
              <a:rPr lang="ru-RU" sz="1600" dirty="0">
                <a:solidFill>
                  <a:srgbClr val="008000"/>
                </a:solidFill>
              </a:rPr>
              <a:t>полей и других элементов оформления для </a:t>
            </a:r>
            <a:r>
              <a:rPr lang="ru-RU" sz="1600" dirty="0" smtClean="0">
                <a:solidFill>
                  <a:srgbClr val="008000"/>
                </a:solidFill>
              </a:rPr>
              <a:t>размещения </a:t>
            </a:r>
          </a:p>
          <a:p>
            <a:r>
              <a:rPr lang="ru-RU" sz="1600" dirty="0" smtClean="0">
                <a:solidFill>
                  <a:srgbClr val="008000"/>
                </a:solidFill>
              </a:rPr>
              <a:t>на мониторе </a:t>
            </a:r>
            <a:r>
              <a:rPr lang="ru-RU" sz="1600" dirty="0">
                <a:solidFill>
                  <a:srgbClr val="008000"/>
                </a:solidFill>
              </a:rPr>
              <a:t>при </a:t>
            </a:r>
            <a:r>
              <a:rPr lang="ru-RU" sz="1600" dirty="0" smtClean="0">
                <a:solidFill>
                  <a:srgbClr val="008000"/>
                </a:solidFill>
              </a:rPr>
              <a:t>обязательном </a:t>
            </a:r>
            <a:r>
              <a:rPr lang="ru-RU" sz="1600" dirty="0">
                <a:solidFill>
                  <a:srgbClr val="008000"/>
                </a:solidFill>
              </a:rPr>
              <a:t>сохранении информационного наполнения документа; 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50435" y="5387221"/>
            <a:ext cx="845816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rgbClr val="008000"/>
                </a:solidFill>
              </a:rPr>
              <a:t>допускается добавление в электронную форму документа дополнительных полей и </a:t>
            </a:r>
            <a:endParaRPr lang="ru-RU" sz="1600" dirty="0" smtClean="0">
              <a:solidFill>
                <a:srgbClr val="008000"/>
              </a:solidFill>
            </a:endParaRPr>
          </a:p>
          <a:p>
            <a:r>
              <a:rPr lang="ru-RU" sz="1600" dirty="0" smtClean="0">
                <a:solidFill>
                  <a:srgbClr val="008000"/>
                </a:solidFill>
              </a:rPr>
              <a:t>структурных </a:t>
            </a:r>
            <a:r>
              <a:rPr lang="ru-RU" sz="1600" dirty="0">
                <a:solidFill>
                  <a:srgbClr val="008000"/>
                </a:solidFill>
              </a:rPr>
              <a:t>элементов, не включенных в утвержденную бумажную форму документа;</a:t>
            </a:r>
            <a:endParaRPr lang="ru-RU" sz="16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518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A2DF-1571-B246-B3DD-6012BD3C773D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33294" y="263569"/>
            <a:ext cx="86061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000"/>
                </a:solidFill>
              </a:rPr>
              <a:t>Для форм медицинской </a:t>
            </a:r>
            <a:r>
              <a:rPr lang="ru-RU" sz="2400" dirty="0" smtClean="0">
                <a:solidFill>
                  <a:srgbClr val="008000"/>
                </a:solidFill>
              </a:rPr>
              <a:t>документации, ведущихся </a:t>
            </a:r>
            <a:r>
              <a:rPr lang="ru-RU" sz="2400" dirty="0">
                <a:solidFill>
                  <a:srgbClr val="008000"/>
                </a:solidFill>
              </a:rPr>
              <a:t>в электронной </a:t>
            </a:r>
            <a:r>
              <a:rPr lang="ru-RU" sz="2400" dirty="0" smtClean="0">
                <a:solidFill>
                  <a:srgbClr val="008000"/>
                </a:solidFill>
              </a:rPr>
              <a:t>форме (продолжение):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036" y="2512571"/>
            <a:ext cx="631835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solidFill>
                  <a:srgbClr val="008000"/>
                </a:solidFill>
              </a:rPr>
              <a:t>в отношении электронного </a:t>
            </a:r>
            <a:r>
              <a:rPr lang="ru-RU" sz="1600" dirty="0" smtClean="0">
                <a:solidFill>
                  <a:srgbClr val="008000"/>
                </a:solidFill>
              </a:rPr>
              <a:t>МД должны </a:t>
            </a:r>
            <a:r>
              <a:rPr lang="ru-RU" sz="1600" dirty="0">
                <a:solidFill>
                  <a:srgbClr val="008000"/>
                </a:solidFill>
              </a:rPr>
              <a:t>быть предприняты меры, </a:t>
            </a:r>
            <a:endParaRPr lang="ru-RU" sz="1600" dirty="0" smtClean="0">
              <a:solidFill>
                <a:srgbClr val="008000"/>
              </a:solidFill>
            </a:endParaRPr>
          </a:p>
          <a:p>
            <a:r>
              <a:rPr lang="ru-RU" sz="1600" dirty="0" smtClean="0">
                <a:solidFill>
                  <a:srgbClr val="008000"/>
                </a:solidFill>
              </a:rPr>
              <a:t>обеспечивающие </a:t>
            </a:r>
            <a:r>
              <a:rPr lang="ru-RU" sz="1600" dirty="0">
                <a:solidFill>
                  <a:srgbClr val="008000"/>
                </a:solidFill>
              </a:rPr>
              <a:t>его юридическую значимость; </a:t>
            </a:r>
            <a:endParaRPr lang="ru-RU" sz="1600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1770" y="3459873"/>
            <a:ext cx="76593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1600" dirty="0" smtClean="0">
                <a:solidFill>
                  <a:srgbClr val="008000"/>
                </a:solidFill>
              </a:rPr>
              <a:t>МД в </a:t>
            </a:r>
            <a:r>
              <a:rPr lang="ru-RU" sz="1600" dirty="0">
                <a:solidFill>
                  <a:srgbClr val="008000"/>
                </a:solidFill>
              </a:rPr>
              <a:t>электронной форме может быть передан для сохранения в </a:t>
            </a:r>
            <a:r>
              <a:rPr lang="ru-RU" sz="1600" dirty="0" smtClean="0">
                <a:solidFill>
                  <a:srgbClr val="008000"/>
                </a:solidFill>
              </a:rPr>
              <a:t>ИЭМК путем </a:t>
            </a:r>
          </a:p>
          <a:p>
            <a:pPr lvl="0"/>
            <a:r>
              <a:rPr lang="ru-RU" sz="1600" dirty="0">
                <a:solidFill>
                  <a:srgbClr val="008000"/>
                </a:solidFill>
              </a:rPr>
              <a:t>а</a:t>
            </a:r>
            <a:r>
              <a:rPr lang="ru-RU" sz="1600" dirty="0" smtClean="0">
                <a:solidFill>
                  <a:srgbClr val="008000"/>
                </a:solidFill>
              </a:rPr>
              <a:t>втоматического преобразования </a:t>
            </a:r>
            <a:r>
              <a:rPr lang="ru-RU" sz="1600" dirty="0">
                <a:solidFill>
                  <a:srgbClr val="008000"/>
                </a:solidFill>
              </a:rPr>
              <a:t>в формат, утвержденный оператором </a:t>
            </a:r>
            <a:endParaRPr lang="ru-RU" sz="1600" dirty="0" smtClean="0">
              <a:solidFill>
                <a:srgbClr val="008000"/>
              </a:solidFill>
            </a:endParaRPr>
          </a:p>
          <a:p>
            <a:pPr lvl="0"/>
            <a:r>
              <a:rPr lang="ru-RU" sz="1600" dirty="0" smtClean="0">
                <a:solidFill>
                  <a:srgbClr val="008000"/>
                </a:solidFill>
              </a:rPr>
              <a:t>федерального сервиса ИЭМК; </a:t>
            </a:r>
            <a:endParaRPr lang="ru-RU" sz="1600" dirty="0">
              <a:solidFill>
                <a:srgbClr val="008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770" y="4912153"/>
            <a:ext cx="82381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ru-RU" sz="1600" dirty="0">
                <a:solidFill>
                  <a:srgbClr val="008000"/>
                </a:solidFill>
              </a:rPr>
              <a:t>внутренний нормативный акт, регламентирующий правила работы с </a:t>
            </a:r>
            <a:r>
              <a:rPr lang="ru-RU" sz="1600" dirty="0" smtClean="0">
                <a:solidFill>
                  <a:srgbClr val="008000"/>
                </a:solidFill>
              </a:rPr>
              <a:t>электронными</a:t>
            </a:r>
          </a:p>
          <a:p>
            <a:pPr lvl="0"/>
            <a:r>
              <a:rPr lang="ru-RU" sz="1600" dirty="0" smtClean="0">
                <a:solidFill>
                  <a:srgbClr val="008000"/>
                </a:solidFill>
              </a:rPr>
              <a:t>МД в МО, </a:t>
            </a:r>
            <a:r>
              <a:rPr lang="ru-RU" sz="1600" dirty="0">
                <a:solidFill>
                  <a:srgbClr val="008000"/>
                </a:solidFill>
              </a:rPr>
              <a:t>должен быть утвержден органом управления </a:t>
            </a:r>
            <a:r>
              <a:rPr lang="ru-RU" sz="1600" dirty="0" smtClean="0">
                <a:solidFill>
                  <a:srgbClr val="008000"/>
                </a:solidFill>
              </a:rPr>
              <a:t>здравоохранения или иметь </a:t>
            </a:r>
          </a:p>
          <a:p>
            <a:pPr lvl="0"/>
            <a:r>
              <a:rPr lang="ru-RU" sz="1600" dirty="0" smtClean="0">
                <a:solidFill>
                  <a:srgbClr val="008000"/>
                </a:solidFill>
              </a:rPr>
              <a:t>сертификат соответствия выданный уполномоченной организацией;</a:t>
            </a:r>
            <a:endParaRPr lang="ru-RU" sz="1600" dirty="0">
              <a:solidFill>
                <a:srgbClr val="008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7128" y="1230961"/>
            <a:ext cx="689203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solidFill>
                  <a:srgbClr val="008000"/>
                </a:solidFill>
              </a:rPr>
              <a:t>в </a:t>
            </a:r>
            <a:r>
              <a:rPr lang="ru-RU" sz="1600" dirty="0">
                <a:solidFill>
                  <a:srgbClr val="008000"/>
                </a:solidFill>
              </a:rPr>
              <a:t>установленных</a:t>
            </a:r>
            <a:r>
              <a:rPr lang="ru-RU" sz="1600" dirty="0">
                <a:solidFill>
                  <a:srgbClr val="008000"/>
                </a:solidFill>
              </a:rPr>
              <a:t> случаях может быть распечатана бумажная </a:t>
            </a:r>
            <a:r>
              <a:rPr lang="ru-RU" sz="1600" dirty="0" smtClean="0">
                <a:solidFill>
                  <a:srgbClr val="008000"/>
                </a:solidFill>
              </a:rPr>
              <a:t>копия</a:t>
            </a:r>
          </a:p>
          <a:p>
            <a:r>
              <a:rPr lang="ru-RU" sz="1600" dirty="0" smtClean="0">
                <a:solidFill>
                  <a:srgbClr val="008000"/>
                </a:solidFill>
              </a:rPr>
              <a:t>МД</a:t>
            </a:r>
            <a:r>
              <a:rPr lang="ru-RU" sz="1600" dirty="0">
                <a:solidFill>
                  <a:srgbClr val="008000"/>
                </a:solidFill>
              </a:rPr>
              <a:t> </a:t>
            </a:r>
            <a:r>
              <a:rPr lang="ru-RU" sz="1600" dirty="0" smtClean="0">
                <a:solidFill>
                  <a:srgbClr val="008000"/>
                </a:solidFill>
              </a:rPr>
              <a:t>в </a:t>
            </a:r>
            <a:r>
              <a:rPr lang="ru-RU" sz="1600" dirty="0">
                <a:solidFill>
                  <a:srgbClr val="008000"/>
                </a:solidFill>
              </a:rPr>
              <a:t>электронной форме, в которую не допускается внесение никаких </a:t>
            </a:r>
            <a:endParaRPr lang="ru-RU" sz="1600" dirty="0" smtClean="0">
              <a:solidFill>
                <a:srgbClr val="008000"/>
              </a:solidFill>
            </a:endParaRPr>
          </a:p>
          <a:p>
            <a:r>
              <a:rPr lang="ru-RU" sz="1600" dirty="0" smtClean="0">
                <a:solidFill>
                  <a:srgbClr val="008000"/>
                </a:solidFill>
              </a:rPr>
              <a:t>рукописных изменений снабженная соответствующими атрибутами</a:t>
            </a:r>
          </a:p>
          <a:p>
            <a:r>
              <a:rPr lang="ru-RU" sz="1600" dirty="0" smtClean="0">
                <a:solidFill>
                  <a:srgbClr val="008000"/>
                </a:solidFill>
              </a:rPr>
              <a:t>(подпись автора, заверенная надлежащим образом);</a:t>
            </a:r>
            <a:endParaRPr lang="ru-RU" sz="1600" dirty="0">
              <a:solidFill>
                <a:srgbClr val="008000"/>
              </a:solidFill>
            </a:endParaRPr>
          </a:p>
        </p:txBody>
      </p:sp>
      <p:grpSp>
        <p:nvGrpSpPr>
          <p:cNvPr id="12" name="Группа 29"/>
          <p:cNvGrpSpPr/>
          <p:nvPr/>
        </p:nvGrpSpPr>
        <p:grpSpPr>
          <a:xfrm>
            <a:off x="8165733" y="2549931"/>
            <a:ext cx="507035" cy="595391"/>
            <a:chOff x="336511" y="1059582"/>
            <a:chExt cx="507035" cy="595391"/>
          </a:xfrm>
        </p:grpSpPr>
        <p:grpSp>
          <p:nvGrpSpPr>
            <p:cNvPr id="13" name="Группа 40"/>
            <p:cNvGrpSpPr/>
            <p:nvPr/>
          </p:nvGrpSpPr>
          <p:grpSpPr>
            <a:xfrm>
              <a:off x="336511" y="1271377"/>
              <a:ext cx="507035" cy="383596"/>
              <a:chOff x="8219136" y="5104387"/>
              <a:chExt cx="1396743" cy="1056703"/>
            </a:xfrm>
          </p:grpSpPr>
          <p:grpSp>
            <p:nvGrpSpPr>
              <p:cNvPr id="17" name="Группа 45"/>
              <p:cNvGrpSpPr/>
              <p:nvPr/>
            </p:nvGrpSpPr>
            <p:grpSpPr>
              <a:xfrm>
                <a:off x="8219136" y="5104387"/>
                <a:ext cx="1396743" cy="836043"/>
                <a:chOff x="5650300" y="5143500"/>
                <a:chExt cx="1323313" cy="792088"/>
              </a:xfrm>
            </p:grpSpPr>
            <p:sp>
              <p:nvSpPr>
                <p:cNvPr id="20" name="Скругленный прямоугольник 48"/>
                <p:cNvSpPr/>
                <p:nvPr/>
              </p:nvSpPr>
              <p:spPr>
                <a:xfrm>
                  <a:off x="5650300" y="5143500"/>
                  <a:ext cx="1323313" cy="792088"/>
                </a:xfrm>
                <a:prstGeom prst="roundRect">
                  <a:avLst/>
                </a:prstGeom>
                <a:solidFill>
                  <a:srgbClr val="FFFFFF"/>
                </a:solidFill>
                <a:ln w="38100" cap="flat" cmpd="sng" algn="ctr">
                  <a:solidFill>
                    <a:schemeClr val="accent2"/>
                  </a:solidFill>
                  <a:prstDash val="solid"/>
                </a:ln>
                <a:effectLst/>
              </p:spPr>
              <p:txBody>
                <a:bodyPr rtlCol="0" anchor="t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4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21" name="Скругленный прямоугольник 49"/>
                <p:cNvSpPr/>
                <p:nvPr/>
              </p:nvSpPr>
              <p:spPr>
                <a:xfrm>
                  <a:off x="5735488" y="5229942"/>
                  <a:ext cx="353476" cy="438152"/>
                </a:xfrm>
                <a:prstGeom prst="roundRect">
                  <a:avLst/>
                </a:prstGeom>
                <a:solidFill>
                  <a:srgbClr val="FFFFFF"/>
                </a:solidFill>
                <a:ln w="10795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8" name="Прямоугольник 46"/>
              <p:cNvSpPr/>
              <p:nvPr/>
            </p:nvSpPr>
            <p:spPr>
              <a:xfrm>
                <a:off x="8651089" y="5947888"/>
                <a:ext cx="504735" cy="153357"/>
              </a:xfrm>
              <a:prstGeom prst="rect">
                <a:avLst/>
              </a:pr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9" name="Прямоугольник с двумя скругленными соседними углами 47"/>
              <p:cNvSpPr/>
              <p:nvPr/>
            </p:nvSpPr>
            <p:spPr>
              <a:xfrm>
                <a:off x="8520624" y="6116446"/>
                <a:ext cx="793764" cy="4464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14" name="Группа 42"/>
            <p:cNvGrpSpPr/>
            <p:nvPr/>
          </p:nvGrpSpPr>
          <p:grpSpPr>
            <a:xfrm flipH="1">
              <a:off x="344565" y="1059582"/>
              <a:ext cx="424766" cy="489832"/>
              <a:chOff x="2574930" y="1927162"/>
              <a:chExt cx="2105521" cy="2428049"/>
            </a:xfrm>
          </p:grpSpPr>
          <p:sp>
            <p:nvSpPr>
              <p:cNvPr id="15" name="Овал 1037"/>
              <p:cNvSpPr/>
              <p:nvPr/>
            </p:nvSpPr>
            <p:spPr>
              <a:xfrm>
                <a:off x="2574930" y="1927162"/>
                <a:ext cx="2105521" cy="2305118"/>
              </a:xfrm>
              <a:custGeom>
                <a:avLst/>
                <a:gdLst/>
                <a:ahLst/>
                <a:cxnLst/>
                <a:rect l="l" t="t" r="r" b="b"/>
                <a:pathLst>
                  <a:path w="2105521" h="2305117">
                    <a:moveTo>
                      <a:pt x="1595615" y="260401"/>
                    </a:moveTo>
                    <a:cubicBezTo>
                      <a:pt x="1479018" y="260401"/>
                      <a:pt x="1384498" y="354921"/>
                      <a:pt x="1384498" y="471518"/>
                    </a:cubicBezTo>
                    <a:cubicBezTo>
                      <a:pt x="1384498" y="588115"/>
                      <a:pt x="1479018" y="682635"/>
                      <a:pt x="1595615" y="682635"/>
                    </a:cubicBezTo>
                    <a:cubicBezTo>
                      <a:pt x="1712212" y="682635"/>
                      <a:pt x="1806732" y="588115"/>
                      <a:pt x="1806732" y="471518"/>
                    </a:cubicBezTo>
                    <a:cubicBezTo>
                      <a:pt x="1806732" y="354921"/>
                      <a:pt x="1712212" y="260401"/>
                      <a:pt x="1595615" y="260401"/>
                    </a:cubicBezTo>
                    <a:close/>
                    <a:moveTo>
                      <a:pt x="1403553" y="0"/>
                    </a:moveTo>
                    <a:cubicBezTo>
                      <a:pt x="1791239" y="0"/>
                      <a:pt x="2105521" y="314282"/>
                      <a:pt x="2105521" y="701968"/>
                    </a:cubicBezTo>
                    <a:cubicBezTo>
                      <a:pt x="2105521" y="1089654"/>
                      <a:pt x="1791239" y="1403936"/>
                      <a:pt x="1403553" y="1403936"/>
                    </a:cubicBezTo>
                    <a:lnTo>
                      <a:pt x="1328952" y="1396416"/>
                    </a:lnTo>
                    <a:lnTo>
                      <a:pt x="1122948" y="1684823"/>
                    </a:lnTo>
                    <a:lnTo>
                      <a:pt x="871622" y="1615307"/>
                    </a:lnTo>
                    <a:lnTo>
                      <a:pt x="695158" y="1855938"/>
                    </a:lnTo>
                    <a:lnTo>
                      <a:pt x="540085" y="1866633"/>
                    </a:lnTo>
                    <a:lnTo>
                      <a:pt x="459874" y="1962886"/>
                    </a:lnTo>
                    <a:lnTo>
                      <a:pt x="406400" y="2208865"/>
                    </a:lnTo>
                    <a:lnTo>
                      <a:pt x="53474" y="2305117"/>
                    </a:lnTo>
                    <a:lnTo>
                      <a:pt x="0" y="2064486"/>
                    </a:lnTo>
                    <a:lnTo>
                      <a:pt x="786888" y="1030732"/>
                    </a:lnTo>
                    <a:cubicBezTo>
                      <a:pt x="731402" y="933831"/>
                      <a:pt x="701585" y="821381"/>
                      <a:pt x="701585" y="701968"/>
                    </a:cubicBezTo>
                    <a:cubicBezTo>
                      <a:pt x="701585" y="314282"/>
                      <a:pt x="1015867" y="0"/>
                      <a:pt x="140355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/>
              </a:p>
            </p:txBody>
          </p:sp>
          <p:sp>
            <p:nvSpPr>
              <p:cNvPr id="16" name="Прямоугольник 1042"/>
              <p:cNvSpPr/>
              <p:nvPr/>
            </p:nvSpPr>
            <p:spPr>
              <a:xfrm rot="18440500">
                <a:off x="2373315" y="3625449"/>
                <a:ext cx="1391857" cy="67667"/>
              </a:xfrm>
              <a:custGeom>
                <a:avLst/>
                <a:gdLst>
                  <a:gd name="connsiteX0" fmla="*/ 0 w 1394446"/>
                  <a:gd name="connsiteY0" fmla="*/ 0 h 67666"/>
                  <a:gd name="connsiteX1" fmla="*/ 1394446 w 1394446"/>
                  <a:gd name="connsiteY1" fmla="*/ 0 h 67666"/>
                  <a:gd name="connsiteX2" fmla="*/ 1394446 w 1394446"/>
                  <a:gd name="connsiteY2" fmla="*/ 67666 h 67666"/>
                  <a:gd name="connsiteX3" fmla="*/ 0 w 1394446"/>
                  <a:gd name="connsiteY3" fmla="*/ 67666 h 67666"/>
                  <a:gd name="connsiteX4" fmla="*/ 0 w 1394446"/>
                  <a:gd name="connsiteY4" fmla="*/ 0 h 67666"/>
                  <a:gd name="connsiteX0" fmla="*/ 0 w 1394446"/>
                  <a:gd name="connsiteY0" fmla="*/ 0 h 67666"/>
                  <a:gd name="connsiteX1" fmla="*/ 1394446 w 1394446"/>
                  <a:gd name="connsiteY1" fmla="*/ 0 h 67666"/>
                  <a:gd name="connsiteX2" fmla="*/ 1394446 w 1394446"/>
                  <a:gd name="connsiteY2" fmla="*/ 67666 h 67666"/>
                  <a:gd name="connsiteX3" fmla="*/ 0 w 1394446"/>
                  <a:gd name="connsiteY3" fmla="*/ 67666 h 67666"/>
                  <a:gd name="connsiteX4" fmla="*/ 2591 w 1394446"/>
                  <a:gd name="connsiteY4" fmla="*/ 27517 h 67666"/>
                  <a:gd name="connsiteX5" fmla="*/ 0 w 1394446"/>
                  <a:gd name="connsiteY5" fmla="*/ 0 h 67666"/>
                  <a:gd name="connsiteX0" fmla="*/ 0 w 1394446"/>
                  <a:gd name="connsiteY0" fmla="*/ 0 h 67666"/>
                  <a:gd name="connsiteX1" fmla="*/ 1394446 w 1394446"/>
                  <a:gd name="connsiteY1" fmla="*/ 0 h 67666"/>
                  <a:gd name="connsiteX2" fmla="*/ 1394446 w 1394446"/>
                  <a:gd name="connsiteY2" fmla="*/ 67666 h 67666"/>
                  <a:gd name="connsiteX3" fmla="*/ 50887 w 1394446"/>
                  <a:gd name="connsiteY3" fmla="*/ 66064 h 67666"/>
                  <a:gd name="connsiteX4" fmla="*/ 2591 w 1394446"/>
                  <a:gd name="connsiteY4" fmla="*/ 27517 h 67666"/>
                  <a:gd name="connsiteX5" fmla="*/ 0 w 1394446"/>
                  <a:gd name="connsiteY5" fmla="*/ 0 h 67666"/>
                  <a:gd name="connsiteX0" fmla="*/ 28795 w 1391855"/>
                  <a:gd name="connsiteY0" fmla="*/ 2109 h 67666"/>
                  <a:gd name="connsiteX1" fmla="*/ 1391855 w 1391855"/>
                  <a:gd name="connsiteY1" fmla="*/ 0 h 67666"/>
                  <a:gd name="connsiteX2" fmla="*/ 1391855 w 1391855"/>
                  <a:gd name="connsiteY2" fmla="*/ 67666 h 67666"/>
                  <a:gd name="connsiteX3" fmla="*/ 48296 w 1391855"/>
                  <a:gd name="connsiteY3" fmla="*/ 66064 h 67666"/>
                  <a:gd name="connsiteX4" fmla="*/ 0 w 1391855"/>
                  <a:gd name="connsiteY4" fmla="*/ 27517 h 67666"/>
                  <a:gd name="connsiteX5" fmla="*/ 28795 w 1391855"/>
                  <a:gd name="connsiteY5" fmla="*/ 2109 h 67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91855" h="67666">
                    <a:moveTo>
                      <a:pt x="28795" y="2109"/>
                    </a:moveTo>
                    <a:lnTo>
                      <a:pt x="1391855" y="0"/>
                    </a:lnTo>
                    <a:lnTo>
                      <a:pt x="1391855" y="67666"/>
                    </a:lnTo>
                    <a:lnTo>
                      <a:pt x="48296" y="66064"/>
                    </a:lnTo>
                    <a:lnTo>
                      <a:pt x="0" y="27517"/>
                    </a:lnTo>
                    <a:lnTo>
                      <a:pt x="28795" y="21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22" name="Группа 95"/>
          <p:cNvGrpSpPr/>
          <p:nvPr/>
        </p:nvGrpSpPr>
        <p:grpSpPr>
          <a:xfrm>
            <a:off x="7031312" y="2485178"/>
            <a:ext cx="771708" cy="682787"/>
            <a:chOff x="740954" y="4492476"/>
            <a:chExt cx="2159818" cy="1571001"/>
          </a:xfrm>
        </p:grpSpPr>
        <p:sp>
          <p:nvSpPr>
            <p:cNvPr id="23" name="Овал 55"/>
            <p:cNvSpPr/>
            <p:nvPr/>
          </p:nvSpPr>
          <p:spPr>
            <a:xfrm>
              <a:off x="1343474" y="4492476"/>
              <a:ext cx="592708" cy="592708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4" name="Полилиния 56"/>
            <p:cNvSpPr/>
            <p:nvPr/>
          </p:nvSpPr>
          <p:spPr>
            <a:xfrm>
              <a:off x="1244611" y="5174153"/>
              <a:ext cx="792065" cy="775127"/>
            </a:xfrm>
            <a:custGeom>
              <a:avLst/>
              <a:gdLst/>
              <a:ahLst/>
              <a:cxnLst/>
              <a:rect l="l" t="t" r="r" b="b"/>
              <a:pathLst>
                <a:path w="792065" h="775127">
                  <a:moveTo>
                    <a:pt x="396033" y="0"/>
                  </a:moveTo>
                  <a:cubicBezTo>
                    <a:pt x="588277" y="1821"/>
                    <a:pt x="754983" y="80530"/>
                    <a:pt x="770030" y="120621"/>
                  </a:cubicBezTo>
                  <a:cubicBezTo>
                    <a:pt x="809886" y="211786"/>
                    <a:pt x="790522" y="618561"/>
                    <a:pt x="752837" y="775127"/>
                  </a:cubicBezTo>
                  <a:lnTo>
                    <a:pt x="39229" y="775127"/>
                  </a:lnTo>
                  <a:cubicBezTo>
                    <a:pt x="1544" y="618561"/>
                    <a:pt x="-17820" y="211786"/>
                    <a:pt x="22036" y="120621"/>
                  </a:cubicBezTo>
                  <a:cubicBezTo>
                    <a:pt x="37083" y="80530"/>
                    <a:pt x="203789" y="1821"/>
                    <a:pt x="396033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5" name="Скругленный прямоугольник 86"/>
            <p:cNvSpPr/>
            <p:nvPr/>
          </p:nvSpPr>
          <p:spPr>
            <a:xfrm>
              <a:off x="740954" y="5927793"/>
              <a:ext cx="2159818" cy="135684"/>
            </a:xfrm>
            <a:prstGeom prst="roundRect">
              <a:avLst>
                <a:gd name="adj" fmla="val 49909"/>
              </a:avLst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26" name="Группа 87"/>
            <p:cNvGrpSpPr/>
            <p:nvPr/>
          </p:nvGrpSpPr>
          <p:grpSpPr>
            <a:xfrm>
              <a:off x="1604628" y="5106575"/>
              <a:ext cx="1140235" cy="878709"/>
              <a:chOff x="8219136" y="5084705"/>
              <a:chExt cx="1396743" cy="1076385"/>
            </a:xfrm>
          </p:grpSpPr>
          <p:grpSp>
            <p:nvGrpSpPr>
              <p:cNvPr id="27" name="Группа 88"/>
              <p:cNvGrpSpPr/>
              <p:nvPr/>
            </p:nvGrpSpPr>
            <p:grpSpPr>
              <a:xfrm>
                <a:off x="8219136" y="5084705"/>
                <a:ext cx="1396743" cy="836043"/>
                <a:chOff x="5650300" y="5124853"/>
                <a:chExt cx="1323313" cy="792088"/>
              </a:xfrm>
            </p:grpSpPr>
            <p:sp>
              <p:nvSpPr>
                <p:cNvPr id="30" name="Скругленный прямоугольник 91"/>
                <p:cNvSpPr/>
                <p:nvPr/>
              </p:nvSpPr>
              <p:spPr>
                <a:xfrm>
                  <a:off x="5650300" y="5124853"/>
                  <a:ext cx="1323313" cy="792088"/>
                </a:xfrm>
                <a:prstGeom prst="roundRect">
                  <a:avLst/>
                </a:prstGeom>
                <a:solidFill>
                  <a:srgbClr val="FFFFFF"/>
                </a:solidFill>
                <a:ln w="38100" cap="flat" cmpd="sng" algn="ctr">
                  <a:solidFill>
                    <a:srgbClr val="FFFFFF">
                      <a:lumMod val="50000"/>
                    </a:srgbClr>
                  </a:solidFill>
                  <a:prstDash val="solid"/>
                </a:ln>
                <a:effectLst/>
              </p:spPr>
              <p:txBody>
                <a:bodyPr rtlCol="0" anchor="t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4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Скругленный прямоугольник 92"/>
                <p:cNvSpPr/>
                <p:nvPr/>
              </p:nvSpPr>
              <p:spPr>
                <a:xfrm>
                  <a:off x="5735488" y="5229942"/>
                  <a:ext cx="353476" cy="438152"/>
                </a:xfrm>
                <a:prstGeom prst="roundRect">
                  <a:avLst/>
                </a:prstGeom>
                <a:solidFill>
                  <a:srgbClr val="FFFFFF"/>
                </a:solidFill>
                <a:ln w="10795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8" name="Прямоугольник 89"/>
              <p:cNvSpPr/>
              <p:nvPr/>
            </p:nvSpPr>
            <p:spPr>
              <a:xfrm>
                <a:off x="8651089" y="5920748"/>
                <a:ext cx="504735" cy="180497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bg1">
                    <a:lumMod val="50000"/>
                  </a:scheme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" name="Прямоугольник с двумя скругленными соседними углами 90"/>
              <p:cNvSpPr/>
              <p:nvPr/>
            </p:nvSpPr>
            <p:spPr>
              <a:xfrm>
                <a:off x="8520624" y="6116446"/>
                <a:ext cx="793764" cy="4464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32" name="Группа 62"/>
          <p:cNvGrpSpPr/>
          <p:nvPr/>
        </p:nvGrpSpPr>
        <p:grpSpPr>
          <a:xfrm>
            <a:off x="7053127" y="1390582"/>
            <a:ext cx="877684" cy="512171"/>
            <a:chOff x="630249" y="4789193"/>
            <a:chExt cx="2162755" cy="1176720"/>
          </a:xfrm>
        </p:grpSpPr>
        <p:sp>
          <p:nvSpPr>
            <p:cNvPr id="33" name="Блок-схема: ручное управление 63"/>
            <p:cNvSpPr/>
            <p:nvPr/>
          </p:nvSpPr>
          <p:spPr>
            <a:xfrm flipV="1">
              <a:off x="630872" y="5436207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4" name="Блок-схема: ручное управление 64"/>
            <p:cNvSpPr/>
            <p:nvPr/>
          </p:nvSpPr>
          <p:spPr>
            <a:xfrm flipV="1">
              <a:off x="776536" y="5320841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5" name="Группа 65"/>
            <p:cNvGrpSpPr/>
            <p:nvPr/>
          </p:nvGrpSpPr>
          <p:grpSpPr>
            <a:xfrm flipH="1">
              <a:off x="1136576" y="5260143"/>
              <a:ext cx="1656428" cy="523774"/>
              <a:chOff x="1039366" y="4789193"/>
              <a:chExt cx="1656428" cy="523774"/>
            </a:xfrm>
          </p:grpSpPr>
          <p:sp>
            <p:nvSpPr>
              <p:cNvPr id="42" name="Блок-схема: ручное управление 72"/>
              <p:cNvSpPr/>
              <p:nvPr/>
            </p:nvSpPr>
            <p:spPr>
              <a:xfrm rot="3615645" flipV="1">
                <a:off x="1218988" y="4833095"/>
                <a:ext cx="193905" cy="529708"/>
              </a:xfrm>
              <a:prstGeom prst="flowChartManualOperation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3" name="Блок-схема: ручное управление 63"/>
              <p:cNvSpPr/>
              <p:nvPr/>
            </p:nvSpPr>
            <p:spPr>
              <a:xfrm flipV="1">
                <a:off x="1039366" y="4789193"/>
                <a:ext cx="1656428" cy="523774"/>
              </a:xfrm>
              <a:custGeom>
                <a:avLst/>
                <a:gdLst>
                  <a:gd name="connsiteX0" fmla="*/ 0 w 10000"/>
                  <a:gd name="connsiteY0" fmla="*/ 0 h 10000"/>
                  <a:gd name="connsiteX1" fmla="*/ 10000 w 10000"/>
                  <a:gd name="connsiteY1" fmla="*/ 0 h 10000"/>
                  <a:gd name="connsiteX2" fmla="*/ 8000 w 10000"/>
                  <a:gd name="connsiteY2" fmla="*/ 10000 h 10000"/>
                  <a:gd name="connsiteX3" fmla="*/ 2000 w 10000"/>
                  <a:gd name="connsiteY3" fmla="*/ 10000 h 10000"/>
                  <a:gd name="connsiteX4" fmla="*/ 0 w 10000"/>
                  <a:gd name="connsiteY4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2000 w 10000"/>
                  <a:gd name="connsiteY4" fmla="*/ 10000 h 10000"/>
                  <a:gd name="connsiteX5" fmla="*/ 0 w 10000"/>
                  <a:gd name="connsiteY5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9569 w 10000"/>
                  <a:gd name="connsiteY3" fmla="*/ 2355 h 10000"/>
                  <a:gd name="connsiteX4" fmla="*/ 8000 w 10000"/>
                  <a:gd name="connsiteY4" fmla="*/ 10000 h 10000"/>
                  <a:gd name="connsiteX5" fmla="*/ 2000 w 10000"/>
                  <a:gd name="connsiteY5" fmla="*/ 10000 h 10000"/>
                  <a:gd name="connsiteX6" fmla="*/ 0 w 10000"/>
                  <a:gd name="connsiteY6" fmla="*/ 0 h 10000"/>
                  <a:gd name="connsiteX0" fmla="*/ 0 w 9581"/>
                  <a:gd name="connsiteY0" fmla="*/ 0 h 10000"/>
                  <a:gd name="connsiteX1" fmla="*/ 9049 w 9581"/>
                  <a:gd name="connsiteY1" fmla="*/ 112 h 10000"/>
                  <a:gd name="connsiteX2" fmla="*/ 8742 w 9581"/>
                  <a:gd name="connsiteY2" fmla="*/ 2723 h 10000"/>
                  <a:gd name="connsiteX3" fmla="*/ 9569 w 9581"/>
                  <a:gd name="connsiteY3" fmla="*/ 2355 h 10000"/>
                  <a:gd name="connsiteX4" fmla="*/ 8000 w 9581"/>
                  <a:gd name="connsiteY4" fmla="*/ 10000 h 10000"/>
                  <a:gd name="connsiteX5" fmla="*/ 2000 w 9581"/>
                  <a:gd name="connsiteY5" fmla="*/ 10000 h 10000"/>
                  <a:gd name="connsiteX6" fmla="*/ 0 w 9581"/>
                  <a:gd name="connsiteY6" fmla="*/ 0 h 10000"/>
                  <a:gd name="connsiteX0" fmla="*/ 0 w 10000"/>
                  <a:gd name="connsiteY0" fmla="*/ 0 h 10000"/>
                  <a:gd name="connsiteX1" fmla="*/ 9083 w 10000"/>
                  <a:gd name="connsiteY1" fmla="*/ 112 h 10000"/>
                  <a:gd name="connsiteX2" fmla="*/ 9124 w 10000"/>
                  <a:gd name="connsiteY2" fmla="*/ 2723 h 10000"/>
                  <a:gd name="connsiteX3" fmla="*/ 9987 w 10000"/>
                  <a:gd name="connsiteY3" fmla="*/ 2355 h 10000"/>
                  <a:gd name="connsiteX4" fmla="*/ 8350 w 10000"/>
                  <a:gd name="connsiteY4" fmla="*/ 10000 h 10000"/>
                  <a:gd name="connsiteX5" fmla="*/ 2087 w 10000"/>
                  <a:gd name="connsiteY5" fmla="*/ 10000 h 10000"/>
                  <a:gd name="connsiteX6" fmla="*/ 0 w 10000"/>
                  <a:gd name="connsiteY6" fmla="*/ 0 h 10000"/>
                  <a:gd name="connsiteX0" fmla="*/ 0 w 9821"/>
                  <a:gd name="connsiteY0" fmla="*/ 0 h 10000"/>
                  <a:gd name="connsiteX1" fmla="*/ 9083 w 9821"/>
                  <a:gd name="connsiteY1" fmla="*/ 112 h 10000"/>
                  <a:gd name="connsiteX2" fmla="*/ 9124 w 9821"/>
                  <a:gd name="connsiteY2" fmla="*/ 2723 h 10000"/>
                  <a:gd name="connsiteX3" fmla="*/ 9806 w 9821"/>
                  <a:gd name="connsiteY3" fmla="*/ 2675 h 10000"/>
                  <a:gd name="connsiteX4" fmla="*/ 8350 w 9821"/>
                  <a:gd name="connsiteY4" fmla="*/ 10000 h 10000"/>
                  <a:gd name="connsiteX5" fmla="*/ 2087 w 9821"/>
                  <a:gd name="connsiteY5" fmla="*/ 10000 h 10000"/>
                  <a:gd name="connsiteX6" fmla="*/ 0 w 9821"/>
                  <a:gd name="connsiteY6" fmla="*/ 0 h 10000"/>
                  <a:gd name="connsiteX0" fmla="*/ 0 w 10002"/>
                  <a:gd name="connsiteY0" fmla="*/ 0 h 10000"/>
                  <a:gd name="connsiteX1" fmla="*/ 9249 w 10002"/>
                  <a:gd name="connsiteY1" fmla="*/ 112 h 10000"/>
                  <a:gd name="connsiteX2" fmla="*/ 9290 w 10002"/>
                  <a:gd name="connsiteY2" fmla="*/ 2723 h 10000"/>
                  <a:gd name="connsiteX3" fmla="*/ 9110 w 10002"/>
                  <a:gd name="connsiteY3" fmla="*/ 2995 h 10000"/>
                  <a:gd name="connsiteX4" fmla="*/ 9985 w 10002"/>
                  <a:gd name="connsiteY4" fmla="*/ 2675 h 10000"/>
                  <a:gd name="connsiteX5" fmla="*/ 8502 w 10002"/>
                  <a:gd name="connsiteY5" fmla="*/ 10000 h 10000"/>
                  <a:gd name="connsiteX6" fmla="*/ 2125 w 10002"/>
                  <a:gd name="connsiteY6" fmla="*/ 10000 h 10000"/>
                  <a:gd name="connsiteX7" fmla="*/ 0 w 10002"/>
                  <a:gd name="connsiteY7" fmla="*/ 0 h 10000"/>
                  <a:gd name="connsiteX0" fmla="*/ 0 w 10001"/>
                  <a:gd name="connsiteY0" fmla="*/ 0 h 10000"/>
                  <a:gd name="connsiteX1" fmla="*/ 9249 w 10001"/>
                  <a:gd name="connsiteY1" fmla="*/ 112 h 10000"/>
                  <a:gd name="connsiteX2" fmla="*/ 9290 w 10001"/>
                  <a:gd name="connsiteY2" fmla="*/ 2723 h 10000"/>
                  <a:gd name="connsiteX3" fmla="*/ 9985 w 10001"/>
                  <a:gd name="connsiteY3" fmla="*/ 2675 h 10000"/>
                  <a:gd name="connsiteX4" fmla="*/ 8502 w 10001"/>
                  <a:gd name="connsiteY4" fmla="*/ 10000 h 10000"/>
                  <a:gd name="connsiteX5" fmla="*/ 2125 w 10001"/>
                  <a:gd name="connsiteY5" fmla="*/ 10000 h 10000"/>
                  <a:gd name="connsiteX6" fmla="*/ 0 w 10001"/>
                  <a:gd name="connsiteY6" fmla="*/ 0 h 10000"/>
                  <a:gd name="connsiteX0" fmla="*/ 0 w 9996"/>
                  <a:gd name="connsiteY0" fmla="*/ 0 h 10000"/>
                  <a:gd name="connsiteX1" fmla="*/ 9249 w 9996"/>
                  <a:gd name="connsiteY1" fmla="*/ 112 h 10000"/>
                  <a:gd name="connsiteX2" fmla="*/ 8967 w 9996"/>
                  <a:gd name="connsiteY2" fmla="*/ 2883 h 10000"/>
                  <a:gd name="connsiteX3" fmla="*/ 9985 w 9996"/>
                  <a:gd name="connsiteY3" fmla="*/ 2675 h 10000"/>
                  <a:gd name="connsiteX4" fmla="*/ 8502 w 9996"/>
                  <a:gd name="connsiteY4" fmla="*/ 10000 h 10000"/>
                  <a:gd name="connsiteX5" fmla="*/ 2125 w 9996"/>
                  <a:gd name="connsiteY5" fmla="*/ 10000 h 10000"/>
                  <a:gd name="connsiteX6" fmla="*/ 0 w 9996"/>
                  <a:gd name="connsiteY6" fmla="*/ 0 h 10000"/>
                  <a:gd name="connsiteX0" fmla="*/ 0 w 10003"/>
                  <a:gd name="connsiteY0" fmla="*/ 0 h 10000"/>
                  <a:gd name="connsiteX1" fmla="*/ 9253 w 10003"/>
                  <a:gd name="connsiteY1" fmla="*/ 112 h 10000"/>
                  <a:gd name="connsiteX2" fmla="*/ 9202 w 10003"/>
                  <a:gd name="connsiteY2" fmla="*/ 2563 h 10000"/>
                  <a:gd name="connsiteX3" fmla="*/ 9989 w 10003"/>
                  <a:gd name="connsiteY3" fmla="*/ 2675 h 10000"/>
                  <a:gd name="connsiteX4" fmla="*/ 8505 w 10003"/>
                  <a:gd name="connsiteY4" fmla="*/ 10000 h 10000"/>
                  <a:gd name="connsiteX5" fmla="*/ 2126 w 10003"/>
                  <a:gd name="connsiteY5" fmla="*/ 10000 h 10000"/>
                  <a:gd name="connsiteX6" fmla="*/ 0 w 10003"/>
                  <a:gd name="connsiteY6" fmla="*/ 0 h 10000"/>
                  <a:gd name="connsiteX0" fmla="*/ 0 w 9992"/>
                  <a:gd name="connsiteY0" fmla="*/ 0 h 10000"/>
                  <a:gd name="connsiteX1" fmla="*/ 9253 w 9992"/>
                  <a:gd name="connsiteY1" fmla="*/ 112 h 10000"/>
                  <a:gd name="connsiteX2" fmla="*/ 6850 w 9992"/>
                  <a:gd name="connsiteY2" fmla="*/ 5286 h 10000"/>
                  <a:gd name="connsiteX3" fmla="*/ 9989 w 9992"/>
                  <a:gd name="connsiteY3" fmla="*/ 2675 h 10000"/>
                  <a:gd name="connsiteX4" fmla="*/ 8505 w 9992"/>
                  <a:gd name="connsiteY4" fmla="*/ 10000 h 10000"/>
                  <a:gd name="connsiteX5" fmla="*/ 2126 w 9992"/>
                  <a:gd name="connsiteY5" fmla="*/ 10000 h 10000"/>
                  <a:gd name="connsiteX6" fmla="*/ 0 w 9992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2"/>
                  <a:gd name="connsiteY0" fmla="*/ 0 h 10000"/>
                  <a:gd name="connsiteX1" fmla="*/ 9260 w 10002"/>
                  <a:gd name="connsiteY1" fmla="*/ 112 h 10000"/>
                  <a:gd name="connsiteX2" fmla="*/ 7363 w 10002"/>
                  <a:gd name="connsiteY2" fmla="*/ 5446 h 10000"/>
                  <a:gd name="connsiteX3" fmla="*/ 9997 w 10002"/>
                  <a:gd name="connsiteY3" fmla="*/ 2675 h 10000"/>
                  <a:gd name="connsiteX4" fmla="*/ 8512 w 10002"/>
                  <a:gd name="connsiteY4" fmla="*/ 10000 h 10000"/>
                  <a:gd name="connsiteX5" fmla="*/ 2128 w 10002"/>
                  <a:gd name="connsiteY5" fmla="*/ 10000 h 10000"/>
                  <a:gd name="connsiteX6" fmla="*/ 0 w 10002"/>
                  <a:gd name="connsiteY6" fmla="*/ 0 h 10000"/>
                  <a:gd name="connsiteX0" fmla="*/ 0 w 10010"/>
                  <a:gd name="connsiteY0" fmla="*/ 0 h 10000"/>
                  <a:gd name="connsiteX1" fmla="*/ 9260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10"/>
                  <a:gd name="connsiteY0" fmla="*/ 0 h 10000"/>
                  <a:gd name="connsiteX1" fmla="*/ 8752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9"/>
                  <a:gd name="connsiteY0" fmla="*/ 0 h 10000"/>
                  <a:gd name="connsiteX1" fmla="*/ 8752 w 10009"/>
                  <a:gd name="connsiteY1" fmla="*/ 112 h 10000"/>
                  <a:gd name="connsiteX2" fmla="*/ 8441 w 10009"/>
                  <a:gd name="connsiteY2" fmla="*/ 3373 h 10000"/>
                  <a:gd name="connsiteX3" fmla="*/ 9997 w 10009"/>
                  <a:gd name="connsiteY3" fmla="*/ 2675 h 10000"/>
                  <a:gd name="connsiteX4" fmla="*/ 8512 w 10009"/>
                  <a:gd name="connsiteY4" fmla="*/ 10000 h 10000"/>
                  <a:gd name="connsiteX5" fmla="*/ 2128 w 10009"/>
                  <a:gd name="connsiteY5" fmla="*/ 10000 h 10000"/>
                  <a:gd name="connsiteX6" fmla="*/ 0 w 10009"/>
                  <a:gd name="connsiteY6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0 w 10009"/>
                  <a:gd name="connsiteY7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697 w 10009"/>
                  <a:gd name="connsiteY7" fmla="*/ 3452 h 10000"/>
                  <a:gd name="connsiteX8" fmla="*/ 0 w 10009"/>
                  <a:gd name="connsiteY8" fmla="*/ 0 h 10000"/>
                  <a:gd name="connsiteX0" fmla="*/ 995 w 9312"/>
                  <a:gd name="connsiteY0" fmla="*/ 3050 h 9888"/>
                  <a:gd name="connsiteX1" fmla="*/ 521 w 9312"/>
                  <a:gd name="connsiteY1" fmla="*/ 27 h 9888"/>
                  <a:gd name="connsiteX2" fmla="*/ 8055 w 9312"/>
                  <a:gd name="connsiteY2" fmla="*/ 0 h 9888"/>
                  <a:gd name="connsiteX3" fmla="*/ 7744 w 9312"/>
                  <a:gd name="connsiteY3" fmla="*/ 3261 h 9888"/>
                  <a:gd name="connsiteX4" fmla="*/ 9300 w 9312"/>
                  <a:gd name="connsiteY4" fmla="*/ 2563 h 9888"/>
                  <a:gd name="connsiteX5" fmla="*/ 7815 w 9312"/>
                  <a:gd name="connsiteY5" fmla="*/ 9888 h 9888"/>
                  <a:gd name="connsiteX6" fmla="*/ 1431 w 9312"/>
                  <a:gd name="connsiteY6" fmla="*/ 9888 h 9888"/>
                  <a:gd name="connsiteX7" fmla="*/ 0 w 9312"/>
                  <a:gd name="connsiteY7" fmla="*/ 3340 h 9888"/>
                  <a:gd name="connsiteX8" fmla="*/ 995 w 9312"/>
                  <a:gd name="connsiteY8" fmla="*/ 3050 h 9888"/>
                  <a:gd name="connsiteX0" fmla="*/ 1069 w 10017"/>
                  <a:gd name="connsiteY0" fmla="*/ 3085 h 10000"/>
                  <a:gd name="connsiteX1" fmla="*/ 559 w 10017"/>
                  <a:gd name="connsiteY1" fmla="*/ 27 h 10000"/>
                  <a:gd name="connsiteX2" fmla="*/ 8650 w 10017"/>
                  <a:gd name="connsiteY2" fmla="*/ 0 h 10000"/>
                  <a:gd name="connsiteX3" fmla="*/ 9987 w 10017"/>
                  <a:gd name="connsiteY3" fmla="*/ 2592 h 10000"/>
                  <a:gd name="connsiteX4" fmla="*/ 8392 w 10017"/>
                  <a:gd name="connsiteY4" fmla="*/ 10000 h 10000"/>
                  <a:gd name="connsiteX5" fmla="*/ 1537 w 10017"/>
                  <a:gd name="connsiteY5" fmla="*/ 10000 h 10000"/>
                  <a:gd name="connsiteX6" fmla="*/ 0 w 10017"/>
                  <a:gd name="connsiteY6" fmla="*/ 3378 h 10000"/>
                  <a:gd name="connsiteX7" fmla="*/ 1069 w 10017"/>
                  <a:gd name="connsiteY7" fmla="*/ 3085 h 10000"/>
                  <a:gd name="connsiteX0" fmla="*/ 1069 w 9469"/>
                  <a:gd name="connsiteY0" fmla="*/ 3085 h 10000"/>
                  <a:gd name="connsiteX1" fmla="*/ 559 w 9469"/>
                  <a:gd name="connsiteY1" fmla="*/ 27 h 10000"/>
                  <a:gd name="connsiteX2" fmla="*/ 8650 w 9469"/>
                  <a:gd name="connsiteY2" fmla="*/ 0 h 10000"/>
                  <a:gd name="connsiteX3" fmla="*/ 8392 w 9469"/>
                  <a:gd name="connsiteY3" fmla="*/ 10000 h 10000"/>
                  <a:gd name="connsiteX4" fmla="*/ 1537 w 9469"/>
                  <a:gd name="connsiteY4" fmla="*/ 10000 h 10000"/>
                  <a:gd name="connsiteX5" fmla="*/ 0 w 9469"/>
                  <a:gd name="connsiteY5" fmla="*/ 3378 h 10000"/>
                  <a:gd name="connsiteX6" fmla="*/ 1069 w 9469"/>
                  <a:gd name="connsiteY6" fmla="*/ 3085 h 10000"/>
                  <a:gd name="connsiteX0" fmla="*/ 1129 w 10770"/>
                  <a:gd name="connsiteY0" fmla="*/ 3085 h 10000"/>
                  <a:gd name="connsiteX1" fmla="*/ 590 w 10770"/>
                  <a:gd name="connsiteY1" fmla="*/ 27 h 10000"/>
                  <a:gd name="connsiteX2" fmla="*/ 10217 w 10770"/>
                  <a:gd name="connsiteY2" fmla="*/ 0 h 10000"/>
                  <a:gd name="connsiteX3" fmla="*/ 8863 w 10770"/>
                  <a:gd name="connsiteY3" fmla="*/ 10000 h 10000"/>
                  <a:gd name="connsiteX4" fmla="*/ 1623 w 10770"/>
                  <a:gd name="connsiteY4" fmla="*/ 10000 h 10000"/>
                  <a:gd name="connsiteX5" fmla="*/ 0 w 10770"/>
                  <a:gd name="connsiteY5" fmla="*/ 3378 h 10000"/>
                  <a:gd name="connsiteX6" fmla="*/ 1129 w 10770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217" h="10000">
                    <a:moveTo>
                      <a:pt x="1129" y="3085"/>
                    </a:moveTo>
                    <a:cubicBezTo>
                      <a:pt x="949" y="2066"/>
                      <a:pt x="770" y="1046"/>
                      <a:pt x="590" y="27"/>
                    </a:cubicBezTo>
                    <a:lnTo>
                      <a:pt x="10217" y="0"/>
                    </a:lnTo>
                    <a:cubicBezTo>
                      <a:pt x="9775" y="3185"/>
                      <a:pt x="9179" y="7724"/>
                      <a:pt x="8863" y="10000"/>
                    </a:cubicBezTo>
                    <a:lnTo>
                      <a:pt x="1623" y="10000"/>
                    </a:lnTo>
                    <a:lnTo>
                      <a:pt x="0" y="3378"/>
                    </a:lnTo>
                    <a:lnTo>
                      <a:pt x="1129" y="3085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6" name="Блок-схема: ручное управление 66"/>
            <p:cNvSpPr/>
            <p:nvPr/>
          </p:nvSpPr>
          <p:spPr>
            <a:xfrm flipV="1">
              <a:off x="630872" y="5168937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Блок-схема: ручное управление 67"/>
            <p:cNvSpPr/>
            <p:nvPr/>
          </p:nvSpPr>
          <p:spPr>
            <a:xfrm flipV="1">
              <a:off x="630249" y="5038173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8" name="Блок-схема: ручное управление 68"/>
            <p:cNvSpPr/>
            <p:nvPr/>
          </p:nvSpPr>
          <p:spPr>
            <a:xfrm flipV="1">
              <a:off x="630249" y="4916316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9" name="Группа 69"/>
            <p:cNvGrpSpPr/>
            <p:nvPr/>
          </p:nvGrpSpPr>
          <p:grpSpPr>
            <a:xfrm>
              <a:off x="1039366" y="4789193"/>
              <a:ext cx="1656428" cy="523774"/>
              <a:chOff x="1039366" y="4789193"/>
              <a:chExt cx="1656428" cy="523774"/>
            </a:xfrm>
          </p:grpSpPr>
          <p:sp>
            <p:nvSpPr>
              <p:cNvPr id="40" name="Блок-схема: ручное управление 70"/>
              <p:cNvSpPr/>
              <p:nvPr/>
            </p:nvSpPr>
            <p:spPr>
              <a:xfrm rot="3615645" flipV="1">
                <a:off x="1218988" y="4833095"/>
                <a:ext cx="193905" cy="529708"/>
              </a:xfrm>
              <a:prstGeom prst="flowChartManualOperation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1" name="Блок-схема: ручное управление 63"/>
              <p:cNvSpPr/>
              <p:nvPr/>
            </p:nvSpPr>
            <p:spPr>
              <a:xfrm flipV="1">
                <a:off x="1039366" y="4789193"/>
                <a:ext cx="1656428" cy="523774"/>
              </a:xfrm>
              <a:custGeom>
                <a:avLst/>
                <a:gdLst>
                  <a:gd name="connsiteX0" fmla="*/ 0 w 10000"/>
                  <a:gd name="connsiteY0" fmla="*/ 0 h 10000"/>
                  <a:gd name="connsiteX1" fmla="*/ 10000 w 10000"/>
                  <a:gd name="connsiteY1" fmla="*/ 0 h 10000"/>
                  <a:gd name="connsiteX2" fmla="*/ 8000 w 10000"/>
                  <a:gd name="connsiteY2" fmla="*/ 10000 h 10000"/>
                  <a:gd name="connsiteX3" fmla="*/ 2000 w 10000"/>
                  <a:gd name="connsiteY3" fmla="*/ 10000 h 10000"/>
                  <a:gd name="connsiteX4" fmla="*/ 0 w 10000"/>
                  <a:gd name="connsiteY4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2000 w 10000"/>
                  <a:gd name="connsiteY4" fmla="*/ 10000 h 10000"/>
                  <a:gd name="connsiteX5" fmla="*/ 0 w 10000"/>
                  <a:gd name="connsiteY5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9569 w 10000"/>
                  <a:gd name="connsiteY3" fmla="*/ 2355 h 10000"/>
                  <a:gd name="connsiteX4" fmla="*/ 8000 w 10000"/>
                  <a:gd name="connsiteY4" fmla="*/ 10000 h 10000"/>
                  <a:gd name="connsiteX5" fmla="*/ 2000 w 10000"/>
                  <a:gd name="connsiteY5" fmla="*/ 10000 h 10000"/>
                  <a:gd name="connsiteX6" fmla="*/ 0 w 10000"/>
                  <a:gd name="connsiteY6" fmla="*/ 0 h 10000"/>
                  <a:gd name="connsiteX0" fmla="*/ 0 w 9581"/>
                  <a:gd name="connsiteY0" fmla="*/ 0 h 10000"/>
                  <a:gd name="connsiteX1" fmla="*/ 9049 w 9581"/>
                  <a:gd name="connsiteY1" fmla="*/ 112 h 10000"/>
                  <a:gd name="connsiteX2" fmla="*/ 8742 w 9581"/>
                  <a:gd name="connsiteY2" fmla="*/ 2723 h 10000"/>
                  <a:gd name="connsiteX3" fmla="*/ 9569 w 9581"/>
                  <a:gd name="connsiteY3" fmla="*/ 2355 h 10000"/>
                  <a:gd name="connsiteX4" fmla="*/ 8000 w 9581"/>
                  <a:gd name="connsiteY4" fmla="*/ 10000 h 10000"/>
                  <a:gd name="connsiteX5" fmla="*/ 2000 w 9581"/>
                  <a:gd name="connsiteY5" fmla="*/ 10000 h 10000"/>
                  <a:gd name="connsiteX6" fmla="*/ 0 w 9581"/>
                  <a:gd name="connsiteY6" fmla="*/ 0 h 10000"/>
                  <a:gd name="connsiteX0" fmla="*/ 0 w 10000"/>
                  <a:gd name="connsiteY0" fmla="*/ 0 h 10000"/>
                  <a:gd name="connsiteX1" fmla="*/ 9083 w 10000"/>
                  <a:gd name="connsiteY1" fmla="*/ 112 h 10000"/>
                  <a:gd name="connsiteX2" fmla="*/ 9124 w 10000"/>
                  <a:gd name="connsiteY2" fmla="*/ 2723 h 10000"/>
                  <a:gd name="connsiteX3" fmla="*/ 9987 w 10000"/>
                  <a:gd name="connsiteY3" fmla="*/ 2355 h 10000"/>
                  <a:gd name="connsiteX4" fmla="*/ 8350 w 10000"/>
                  <a:gd name="connsiteY4" fmla="*/ 10000 h 10000"/>
                  <a:gd name="connsiteX5" fmla="*/ 2087 w 10000"/>
                  <a:gd name="connsiteY5" fmla="*/ 10000 h 10000"/>
                  <a:gd name="connsiteX6" fmla="*/ 0 w 10000"/>
                  <a:gd name="connsiteY6" fmla="*/ 0 h 10000"/>
                  <a:gd name="connsiteX0" fmla="*/ 0 w 9821"/>
                  <a:gd name="connsiteY0" fmla="*/ 0 h 10000"/>
                  <a:gd name="connsiteX1" fmla="*/ 9083 w 9821"/>
                  <a:gd name="connsiteY1" fmla="*/ 112 h 10000"/>
                  <a:gd name="connsiteX2" fmla="*/ 9124 w 9821"/>
                  <a:gd name="connsiteY2" fmla="*/ 2723 h 10000"/>
                  <a:gd name="connsiteX3" fmla="*/ 9806 w 9821"/>
                  <a:gd name="connsiteY3" fmla="*/ 2675 h 10000"/>
                  <a:gd name="connsiteX4" fmla="*/ 8350 w 9821"/>
                  <a:gd name="connsiteY4" fmla="*/ 10000 h 10000"/>
                  <a:gd name="connsiteX5" fmla="*/ 2087 w 9821"/>
                  <a:gd name="connsiteY5" fmla="*/ 10000 h 10000"/>
                  <a:gd name="connsiteX6" fmla="*/ 0 w 9821"/>
                  <a:gd name="connsiteY6" fmla="*/ 0 h 10000"/>
                  <a:gd name="connsiteX0" fmla="*/ 0 w 10002"/>
                  <a:gd name="connsiteY0" fmla="*/ 0 h 10000"/>
                  <a:gd name="connsiteX1" fmla="*/ 9249 w 10002"/>
                  <a:gd name="connsiteY1" fmla="*/ 112 h 10000"/>
                  <a:gd name="connsiteX2" fmla="*/ 9290 w 10002"/>
                  <a:gd name="connsiteY2" fmla="*/ 2723 h 10000"/>
                  <a:gd name="connsiteX3" fmla="*/ 9110 w 10002"/>
                  <a:gd name="connsiteY3" fmla="*/ 2995 h 10000"/>
                  <a:gd name="connsiteX4" fmla="*/ 9985 w 10002"/>
                  <a:gd name="connsiteY4" fmla="*/ 2675 h 10000"/>
                  <a:gd name="connsiteX5" fmla="*/ 8502 w 10002"/>
                  <a:gd name="connsiteY5" fmla="*/ 10000 h 10000"/>
                  <a:gd name="connsiteX6" fmla="*/ 2125 w 10002"/>
                  <a:gd name="connsiteY6" fmla="*/ 10000 h 10000"/>
                  <a:gd name="connsiteX7" fmla="*/ 0 w 10002"/>
                  <a:gd name="connsiteY7" fmla="*/ 0 h 10000"/>
                  <a:gd name="connsiteX0" fmla="*/ 0 w 10001"/>
                  <a:gd name="connsiteY0" fmla="*/ 0 h 10000"/>
                  <a:gd name="connsiteX1" fmla="*/ 9249 w 10001"/>
                  <a:gd name="connsiteY1" fmla="*/ 112 h 10000"/>
                  <a:gd name="connsiteX2" fmla="*/ 9290 w 10001"/>
                  <a:gd name="connsiteY2" fmla="*/ 2723 h 10000"/>
                  <a:gd name="connsiteX3" fmla="*/ 9985 w 10001"/>
                  <a:gd name="connsiteY3" fmla="*/ 2675 h 10000"/>
                  <a:gd name="connsiteX4" fmla="*/ 8502 w 10001"/>
                  <a:gd name="connsiteY4" fmla="*/ 10000 h 10000"/>
                  <a:gd name="connsiteX5" fmla="*/ 2125 w 10001"/>
                  <a:gd name="connsiteY5" fmla="*/ 10000 h 10000"/>
                  <a:gd name="connsiteX6" fmla="*/ 0 w 10001"/>
                  <a:gd name="connsiteY6" fmla="*/ 0 h 10000"/>
                  <a:gd name="connsiteX0" fmla="*/ 0 w 9996"/>
                  <a:gd name="connsiteY0" fmla="*/ 0 h 10000"/>
                  <a:gd name="connsiteX1" fmla="*/ 9249 w 9996"/>
                  <a:gd name="connsiteY1" fmla="*/ 112 h 10000"/>
                  <a:gd name="connsiteX2" fmla="*/ 8967 w 9996"/>
                  <a:gd name="connsiteY2" fmla="*/ 2883 h 10000"/>
                  <a:gd name="connsiteX3" fmla="*/ 9985 w 9996"/>
                  <a:gd name="connsiteY3" fmla="*/ 2675 h 10000"/>
                  <a:gd name="connsiteX4" fmla="*/ 8502 w 9996"/>
                  <a:gd name="connsiteY4" fmla="*/ 10000 h 10000"/>
                  <a:gd name="connsiteX5" fmla="*/ 2125 w 9996"/>
                  <a:gd name="connsiteY5" fmla="*/ 10000 h 10000"/>
                  <a:gd name="connsiteX6" fmla="*/ 0 w 9996"/>
                  <a:gd name="connsiteY6" fmla="*/ 0 h 10000"/>
                  <a:gd name="connsiteX0" fmla="*/ 0 w 10003"/>
                  <a:gd name="connsiteY0" fmla="*/ 0 h 10000"/>
                  <a:gd name="connsiteX1" fmla="*/ 9253 w 10003"/>
                  <a:gd name="connsiteY1" fmla="*/ 112 h 10000"/>
                  <a:gd name="connsiteX2" fmla="*/ 9202 w 10003"/>
                  <a:gd name="connsiteY2" fmla="*/ 2563 h 10000"/>
                  <a:gd name="connsiteX3" fmla="*/ 9989 w 10003"/>
                  <a:gd name="connsiteY3" fmla="*/ 2675 h 10000"/>
                  <a:gd name="connsiteX4" fmla="*/ 8505 w 10003"/>
                  <a:gd name="connsiteY4" fmla="*/ 10000 h 10000"/>
                  <a:gd name="connsiteX5" fmla="*/ 2126 w 10003"/>
                  <a:gd name="connsiteY5" fmla="*/ 10000 h 10000"/>
                  <a:gd name="connsiteX6" fmla="*/ 0 w 10003"/>
                  <a:gd name="connsiteY6" fmla="*/ 0 h 10000"/>
                  <a:gd name="connsiteX0" fmla="*/ 0 w 9992"/>
                  <a:gd name="connsiteY0" fmla="*/ 0 h 10000"/>
                  <a:gd name="connsiteX1" fmla="*/ 9253 w 9992"/>
                  <a:gd name="connsiteY1" fmla="*/ 112 h 10000"/>
                  <a:gd name="connsiteX2" fmla="*/ 6850 w 9992"/>
                  <a:gd name="connsiteY2" fmla="*/ 5286 h 10000"/>
                  <a:gd name="connsiteX3" fmla="*/ 9989 w 9992"/>
                  <a:gd name="connsiteY3" fmla="*/ 2675 h 10000"/>
                  <a:gd name="connsiteX4" fmla="*/ 8505 w 9992"/>
                  <a:gd name="connsiteY4" fmla="*/ 10000 h 10000"/>
                  <a:gd name="connsiteX5" fmla="*/ 2126 w 9992"/>
                  <a:gd name="connsiteY5" fmla="*/ 10000 h 10000"/>
                  <a:gd name="connsiteX6" fmla="*/ 0 w 9992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2"/>
                  <a:gd name="connsiteY0" fmla="*/ 0 h 10000"/>
                  <a:gd name="connsiteX1" fmla="*/ 9260 w 10002"/>
                  <a:gd name="connsiteY1" fmla="*/ 112 h 10000"/>
                  <a:gd name="connsiteX2" fmla="*/ 7363 w 10002"/>
                  <a:gd name="connsiteY2" fmla="*/ 5446 h 10000"/>
                  <a:gd name="connsiteX3" fmla="*/ 9997 w 10002"/>
                  <a:gd name="connsiteY3" fmla="*/ 2675 h 10000"/>
                  <a:gd name="connsiteX4" fmla="*/ 8512 w 10002"/>
                  <a:gd name="connsiteY4" fmla="*/ 10000 h 10000"/>
                  <a:gd name="connsiteX5" fmla="*/ 2128 w 10002"/>
                  <a:gd name="connsiteY5" fmla="*/ 10000 h 10000"/>
                  <a:gd name="connsiteX6" fmla="*/ 0 w 10002"/>
                  <a:gd name="connsiteY6" fmla="*/ 0 h 10000"/>
                  <a:gd name="connsiteX0" fmla="*/ 0 w 10010"/>
                  <a:gd name="connsiteY0" fmla="*/ 0 h 10000"/>
                  <a:gd name="connsiteX1" fmla="*/ 9260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10"/>
                  <a:gd name="connsiteY0" fmla="*/ 0 h 10000"/>
                  <a:gd name="connsiteX1" fmla="*/ 8752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9"/>
                  <a:gd name="connsiteY0" fmla="*/ 0 h 10000"/>
                  <a:gd name="connsiteX1" fmla="*/ 8752 w 10009"/>
                  <a:gd name="connsiteY1" fmla="*/ 112 h 10000"/>
                  <a:gd name="connsiteX2" fmla="*/ 8441 w 10009"/>
                  <a:gd name="connsiteY2" fmla="*/ 3373 h 10000"/>
                  <a:gd name="connsiteX3" fmla="*/ 9997 w 10009"/>
                  <a:gd name="connsiteY3" fmla="*/ 2675 h 10000"/>
                  <a:gd name="connsiteX4" fmla="*/ 8512 w 10009"/>
                  <a:gd name="connsiteY4" fmla="*/ 10000 h 10000"/>
                  <a:gd name="connsiteX5" fmla="*/ 2128 w 10009"/>
                  <a:gd name="connsiteY5" fmla="*/ 10000 h 10000"/>
                  <a:gd name="connsiteX6" fmla="*/ 0 w 10009"/>
                  <a:gd name="connsiteY6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0 w 10009"/>
                  <a:gd name="connsiteY7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697 w 10009"/>
                  <a:gd name="connsiteY7" fmla="*/ 3452 h 10000"/>
                  <a:gd name="connsiteX8" fmla="*/ 0 w 10009"/>
                  <a:gd name="connsiteY8" fmla="*/ 0 h 10000"/>
                  <a:gd name="connsiteX0" fmla="*/ 995 w 9312"/>
                  <a:gd name="connsiteY0" fmla="*/ 3050 h 9888"/>
                  <a:gd name="connsiteX1" fmla="*/ 521 w 9312"/>
                  <a:gd name="connsiteY1" fmla="*/ 27 h 9888"/>
                  <a:gd name="connsiteX2" fmla="*/ 8055 w 9312"/>
                  <a:gd name="connsiteY2" fmla="*/ 0 h 9888"/>
                  <a:gd name="connsiteX3" fmla="*/ 7744 w 9312"/>
                  <a:gd name="connsiteY3" fmla="*/ 3261 h 9888"/>
                  <a:gd name="connsiteX4" fmla="*/ 9300 w 9312"/>
                  <a:gd name="connsiteY4" fmla="*/ 2563 h 9888"/>
                  <a:gd name="connsiteX5" fmla="*/ 7815 w 9312"/>
                  <a:gd name="connsiteY5" fmla="*/ 9888 h 9888"/>
                  <a:gd name="connsiteX6" fmla="*/ 1431 w 9312"/>
                  <a:gd name="connsiteY6" fmla="*/ 9888 h 9888"/>
                  <a:gd name="connsiteX7" fmla="*/ 0 w 9312"/>
                  <a:gd name="connsiteY7" fmla="*/ 3340 h 9888"/>
                  <a:gd name="connsiteX8" fmla="*/ 995 w 9312"/>
                  <a:gd name="connsiteY8" fmla="*/ 3050 h 9888"/>
                  <a:gd name="connsiteX0" fmla="*/ 1069 w 10017"/>
                  <a:gd name="connsiteY0" fmla="*/ 3085 h 10000"/>
                  <a:gd name="connsiteX1" fmla="*/ 559 w 10017"/>
                  <a:gd name="connsiteY1" fmla="*/ 27 h 10000"/>
                  <a:gd name="connsiteX2" fmla="*/ 8650 w 10017"/>
                  <a:gd name="connsiteY2" fmla="*/ 0 h 10000"/>
                  <a:gd name="connsiteX3" fmla="*/ 9987 w 10017"/>
                  <a:gd name="connsiteY3" fmla="*/ 2592 h 10000"/>
                  <a:gd name="connsiteX4" fmla="*/ 8392 w 10017"/>
                  <a:gd name="connsiteY4" fmla="*/ 10000 h 10000"/>
                  <a:gd name="connsiteX5" fmla="*/ 1537 w 10017"/>
                  <a:gd name="connsiteY5" fmla="*/ 10000 h 10000"/>
                  <a:gd name="connsiteX6" fmla="*/ 0 w 10017"/>
                  <a:gd name="connsiteY6" fmla="*/ 3378 h 10000"/>
                  <a:gd name="connsiteX7" fmla="*/ 1069 w 10017"/>
                  <a:gd name="connsiteY7" fmla="*/ 3085 h 10000"/>
                  <a:gd name="connsiteX0" fmla="*/ 1069 w 9469"/>
                  <a:gd name="connsiteY0" fmla="*/ 3085 h 10000"/>
                  <a:gd name="connsiteX1" fmla="*/ 559 w 9469"/>
                  <a:gd name="connsiteY1" fmla="*/ 27 h 10000"/>
                  <a:gd name="connsiteX2" fmla="*/ 8650 w 9469"/>
                  <a:gd name="connsiteY2" fmla="*/ 0 h 10000"/>
                  <a:gd name="connsiteX3" fmla="*/ 8392 w 9469"/>
                  <a:gd name="connsiteY3" fmla="*/ 10000 h 10000"/>
                  <a:gd name="connsiteX4" fmla="*/ 1537 w 9469"/>
                  <a:gd name="connsiteY4" fmla="*/ 10000 h 10000"/>
                  <a:gd name="connsiteX5" fmla="*/ 0 w 9469"/>
                  <a:gd name="connsiteY5" fmla="*/ 3378 h 10000"/>
                  <a:gd name="connsiteX6" fmla="*/ 1069 w 9469"/>
                  <a:gd name="connsiteY6" fmla="*/ 3085 h 10000"/>
                  <a:gd name="connsiteX0" fmla="*/ 1129 w 10770"/>
                  <a:gd name="connsiteY0" fmla="*/ 3085 h 10000"/>
                  <a:gd name="connsiteX1" fmla="*/ 590 w 10770"/>
                  <a:gd name="connsiteY1" fmla="*/ 27 h 10000"/>
                  <a:gd name="connsiteX2" fmla="*/ 10217 w 10770"/>
                  <a:gd name="connsiteY2" fmla="*/ 0 h 10000"/>
                  <a:gd name="connsiteX3" fmla="*/ 8863 w 10770"/>
                  <a:gd name="connsiteY3" fmla="*/ 10000 h 10000"/>
                  <a:gd name="connsiteX4" fmla="*/ 1623 w 10770"/>
                  <a:gd name="connsiteY4" fmla="*/ 10000 h 10000"/>
                  <a:gd name="connsiteX5" fmla="*/ 0 w 10770"/>
                  <a:gd name="connsiteY5" fmla="*/ 3378 h 10000"/>
                  <a:gd name="connsiteX6" fmla="*/ 1129 w 10770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217" h="10000">
                    <a:moveTo>
                      <a:pt x="1129" y="3085"/>
                    </a:moveTo>
                    <a:cubicBezTo>
                      <a:pt x="949" y="2066"/>
                      <a:pt x="770" y="1046"/>
                      <a:pt x="590" y="27"/>
                    </a:cubicBezTo>
                    <a:lnTo>
                      <a:pt x="10217" y="0"/>
                    </a:lnTo>
                    <a:cubicBezTo>
                      <a:pt x="9775" y="3185"/>
                      <a:pt x="9179" y="7724"/>
                      <a:pt x="8863" y="10000"/>
                    </a:cubicBezTo>
                    <a:lnTo>
                      <a:pt x="1623" y="10000"/>
                    </a:lnTo>
                    <a:lnTo>
                      <a:pt x="0" y="3378"/>
                    </a:lnTo>
                    <a:lnTo>
                      <a:pt x="1129" y="3085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44" name="Группа 48"/>
          <p:cNvGrpSpPr/>
          <p:nvPr/>
        </p:nvGrpSpPr>
        <p:grpSpPr>
          <a:xfrm>
            <a:off x="7992231" y="1480161"/>
            <a:ext cx="963508" cy="396603"/>
            <a:chOff x="4672048" y="4890962"/>
            <a:chExt cx="2196955" cy="914915"/>
          </a:xfrm>
          <a:solidFill>
            <a:schemeClr val="bg1">
              <a:lumMod val="50000"/>
            </a:schemeClr>
          </a:solidFill>
        </p:grpSpPr>
        <p:grpSp>
          <p:nvGrpSpPr>
            <p:cNvPr id="45" name="Группа 49"/>
            <p:cNvGrpSpPr/>
            <p:nvPr/>
          </p:nvGrpSpPr>
          <p:grpSpPr>
            <a:xfrm>
              <a:off x="4672048" y="5460459"/>
              <a:ext cx="900100" cy="345418"/>
              <a:chOff x="6429164" y="3622254"/>
              <a:chExt cx="900100" cy="345418"/>
            </a:xfrm>
            <a:grpFill/>
          </p:grpSpPr>
          <p:sp>
            <p:nvSpPr>
              <p:cNvPr id="54" name="Скругленный прямоугольник 60"/>
              <p:cNvSpPr/>
              <p:nvPr/>
            </p:nvSpPr>
            <p:spPr>
              <a:xfrm>
                <a:off x="6429164" y="3861048"/>
                <a:ext cx="900100" cy="106624"/>
              </a:xfrm>
              <a:prstGeom prst="roundRect">
                <a:avLst>
                  <a:gd name="adj" fmla="val 4232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/>
              </a:p>
            </p:txBody>
          </p:sp>
          <p:sp>
            <p:nvSpPr>
              <p:cNvPr id="55" name="Прямоугольник с двумя скругленными соседними углами 61"/>
              <p:cNvSpPr/>
              <p:nvPr/>
            </p:nvSpPr>
            <p:spPr>
              <a:xfrm>
                <a:off x="6501171" y="3622254"/>
                <a:ext cx="756084" cy="216024"/>
              </a:xfrm>
              <a:prstGeom prst="round2SameRect">
                <a:avLst>
                  <a:gd name="adj1" fmla="val 22042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46" name="Группа 50"/>
            <p:cNvGrpSpPr/>
            <p:nvPr/>
          </p:nvGrpSpPr>
          <p:grpSpPr>
            <a:xfrm rot="7007402">
              <a:off x="5568757" y="4348412"/>
              <a:ext cx="757696" cy="1842796"/>
              <a:chOff x="6463726" y="1473681"/>
              <a:chExt cx="757696" cy="1842796"/>
            </a:xfrm>
            <a:grpFill/>
          </p:grpSpPr>
          <p:grpSp>
            <p:nvGrpSpPr>
              <p:cNvPr id="47" name="Группа 51"/>
              <p:cNvGrpSpPr/>
              <p:nvPr/>
            </p:nvGrpSpPr>
            <p:grpSpPr>
              <a:xfrm>
                <a:off x="6463726" y="2783410"/>
                <a:ext cx="757696" cy="533067"/>
                <a:chOff x="6463726" y="2783410"/>
                <a:chExt cx="757696" cy="533067"/>
              </a:xfrm>
              <a:grpFill/>
            </p:grpSpPr>
            <p:sp>
              <p:nvSpPr>
                <p:cNvPr id="49" name="Скругленный прямоугольник 53"/>
                <p:cNvSpPr/>
                <p:nvPr/>
              </p:nvSpPr>
              <p:spPr>
                <a:xfrm rot="5372119">
                  <a:off x="6661523" y="2923764"/>
                  <a:ext cx="374551" cy="242898"/>
                </a:xfrm>
                <a:prstGeom prst="roundRect">
                  <a:avLst>
                    <a:gd name="adj" fmla="val 1338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0" name="Скругленный прямоугольник 54"/>
                <p:cNvSpPr/>
                <p:nvPr/>
              </p:nvSpPr>
              <p:spPr>
                <a:xfrm rot="5372119">
                  <a:off x="6807951" y="3018801"/>
                  <a:ext cx="433938" cy="67667"/>
                </a:xfrm>
                <a:prstGeom prst="roundRect">
                  <a:avLst>
                    <a:gd name="adj" fmla="val 45369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1" name="Скругленный прямоугольник 57"/>
                <p:cNvSpPr/>
                <p:nvPr/>
              </p:nvSpPr>
              <p:spPr>
                <a:xfrm rot="5372119">
                  <a:off x="6887950" y="2983005"/>
                  <a:ext cx="523607" cy="143337"/>
                </a:xfrm>
                <a:prstGeom prst="roundRect">
                  <a:avLst>
                    <a:gd name="adj" fmla="val 23132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2" name="Скругленный прямоугольник 58"/>
                <p:cNvSpPr/>
                <p:nvPr/>
              </p:nvSpPr>
              <p:spPr>
                <a:xfrm rot="5372119">
                  <a:off x="6449503" y="3018004"/>
                  <a:ext cx="433938" cy="67667"/>
                </a:xfrm>
                <a:prstGeom prst="roundRect">
                  <a:avLst>
                    <a:gd name="adj" fmla="val 45369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3" name="Скругленный прямоугольник 59"/>
                <p:cNvSpPr/>
                <p:nvPr/>
              </p:nvSpPr>
              <p:spPr>
                <a:xfrm rot="5372119">
                  <a:off x="6273591" y="2973545"/>
                  <a:ext cx="523607" cy="143337"/>
                </a:xfrm>
                <a:prstGeom prst="roundRect">
                  <a:avLst>
                    <a:gd name="adj" fmla="val 23132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48" name="Скругленный прямоугольник 56"/>
              <p:cNvSpPr/>
              <p:nvPr/>
            </p:nvSpPr>
            <p:spPr>
              <a:xfrm rot="5400000">
                <a:off x="6014499" y="2223558"/>
                <a:ext cx="1668598" cy="168844"/>
              </a:xfrm>
              <a:custGeom>
                <a:avLst/>
                <a:gdLst/>
                <a:ahLst/>
                <a:cxnLst/>
                <a:rect l="l" t="t" r="r" b="b"/>
                <a:pathLst>
                  <a:path w="1668598" h="168844">
                    <a:moveTo>
                      <a:pt x="0" y="84422"/>
                    </a:moveTo>
                    <a:cubicBezTo>
                      <a:pt x="0" y="37797"/>
                      <a:pt x="37797" y="0"/>
                      <a:pt x="84422" y="0"/>
                    </a:cubicBezTo>
                    <a:cubicBezTo>
                      <a:pt x="96134" y="0"/>
                      <a:pt x="107289" y="2385"/>
                      <a:pt x="117416" y="6724"/>
                    </a:cubicBezTo>
                    <a:lnTo>
                      <a:pt x="1652458" y="36004"/>
                    </a:lnTo>
                    <a:cubicBezTo>
                      <a:pt x="1661372" y="36004"/>
                      <a:pt x="1668598" y="43230"/>
                      <a:pt x="1668598" y="52144"/>
                    </a:cubicBezTo>
                    <a:lnTo>
                      <a:pt x="1668598" y="116700"/>
                    </a:lnTo>
                    <a:cubicBezTo>
                      <a:pt x="1668598" y="125614"/>
                      <a:pt x="1661372" y="132840"/>
                      <a:pt x="1652458" y="132840"/>
                    </a:cubicBezTo>
                    <a:cubicBezTo>
                      <a:pt x="1142068" y="132840"/>
                      <a:pt x="631678" y="159021"/>
                      <a:pt x="121288" y="159510"/>
                    </a:cubicBezTo>
                    <a:cubicBezTo>
                      <a:pt x="110411" y="165743"/>
                      <a:pt x="97779" y="168844"/>
                      <a:pt x="84422" y="168844"/>
                    </a:cubicBezTo>
                    <a:cubicBezTo>
                      <a:pt x="37797" y="168844"/>
                      <a:pt x="0" y="131047"/>
                      <a:pt x="0" y="8442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67" name="Группа 74"/>
          <p:cNvGrpSpPr/>
          <p:nvPr/>
        </p:nvGrpSpPr>
        <p:grpSpPr>
          <a:xfrm>
            <a:off x="6824130" y="3861954"/>
            <a:ext cx="1501702" cy="730248"/>
            <a:chOff x="4841033" y="1945421"/>
            <a:chExt cx="2719299" cy="1274401"/>
          </a:xfrm>
        </p:grpSpPr>
        <p:grpSp>
          <p:nvGrpSpPr>
            <p:cNvPr id="68" name="Группа 75"/>
            <p:cNvGrpSpPr/>
            <p:nvPr/>
          </p:nvGrpSpPr>
          <p:grpSpPr>
            <a:xfrm>
              <a:off x="5543195" y="2163119"/>
              <a:ext cx="1396743" cy="1056703"/>
              <a:chOff x="2114545" y="1089660"/>
              <a:chExt cx="563153" cy="426052"/>
            </a:xfrm>
          </p:grpSpPr>
          <p:grpSp>
            <p:nvGrpSpPr>
              <p:cNvPr id="86" name="Группа 108"/>
              <p:cNvGrpSpPr/>
              <p:nvPr/>
            </p:nvGrpSpPr>
            <p:grpSpPr>
              <a:xfrm>
                <a:off x="2114545" y="1089660"/>
                <a:ext cx="563153" cy="337084"/>
                <a:chOff x="5650300" y="5143500"/>
                <a:chExt cx="1323313" cy="792088"/>
              </a:xfrm>
            </p:grpSpPr>
            <p:sp>
              <p:nvSpPr>
                <p:cNvPr id="90" name="Скругленный прямоугольник 112"/>
                <p:cNvSpPr/>
                <p:nvPr/>
              </p:nvSpPr>
              <p:spPr>
                <a:xfrm>
                  <a:off x="5650300" y="5143500"/>
                  <a:ext cx="1323313" cy="792088"/>
                </a:xfrm>
                <a:prstGeom prst="roundRect">
                  <a:avLst/>
                </a:prstGeom>
                <a:solidFill>
                  <a:srgbClr val="FFFFFF"/>
                </a:solidFill>
                <a:ln w="38100" cap="flat" cmpd="sng" algn="ctr">
                  <a:solidFill>
                    <a:srgbClr val="FFFFFF">
                      <a:lumMod val="50000"/>
                    </a:srgbClr>
                  </a:solidFill>
                  <a:prstDash val="solid"/>
                </a:ln>
                <a:effectLst/>
              </p:spPr>
              <p:txBody>
                <a:bodyPr rtlCol="0" anchor="t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4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1" name="Скругленный прямоугольник 113"/>
                <p:cNvSpPr/>
                <p:nvPr/>
              </p:nvSpPr>
              <p:spPr>
                <a:xfrm>
                  <a:off x="5735488" y="5229942"/>
                  <a:ext cx="353476" cy="438152"/>
                </a:xfrm>
                <a:prstGeom prst="roundRect">
                  <a:avLst/>
                </a:prstGeom>
                <a:solidFill>
                  <a:srgbClr val="FFFFFF"/>
                </a:solidFill>
                <a:ln w="10795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87" name="Прямоугольник 109"/>
              <p:cNvSpPr/>
              <p:nvPr/>
            </p:nvSpPr>
            <p:spPr>
              <a:xfrm>
                <a:off x="2288704" y="1429751"/>
                <a:ext cx="203504" cy="61832"/>
              </a:xfrm>
              <a:prstGeom prst="rect">
                <a:avLst/>
              </a:prstGeom>
              <a:solidFill>
                <a:srgbClr val="FFFFFF">
                  <a:lumMod val="50000"/>
                </a:srgbClr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8" name="Прямоугольник с двумя скругленными соседними углами 110"/>
              <p:cNvSpPr/>
              <p:nvPr/>
            </p:nvSpPr>
            <p:spPr>
              <a:xfrm>
                <a:off x="2236102" y="1497712"/>
                <a:ext cx="320038" cy="180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FFFFFF">
                  <a:lumMod val="50000"/>
                </a:srgbClr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9" name="Равнобедренный треугольник 111"/>
              <p:cNvSpPr/>
              <p:nvPr/>
            </p:nvSpPr>
            <p:spPr>
              <a:xfrm rot="5400000">
                <a:off x="2327273" y="1159677"/>
                <a:ext cx="172545" cy="182364"/>
              </a:xfrm>
              <a:prstGeom prst="triangle">
                <a:avLst/>
              </a:pr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69" name="Группа 79"/>
            <p:cNvGrpSpPr/>
            <p:nvPr/>
          </p:nvGrpSpPr>
          <p:grpSpPr>
            <a:xfrm>
              <a:off x="6764115" y="1945421"/>
              <a:ext cx="796217" cy="691689"/>
              <a:chOff x="7149830" y="238328"/>
              <a:chExt cx="3000983" cy="2607012"/>
            </a:xfrm>
          </p:grpSpPr>
          <p:sp>
            <p:nvSpPr>
              <p:cNvPr id="76" name="Полилиния 98"/>
              <p:cNvSpPr/>
              <p:nvPr/>
            </p:nvSpPr>
            <p:spPr>
              <a:xfrm>
                <a:off x="8205281" y="890081"/>
                <a:ext cx="880353" cy="787940"/>
              </a:xfrm>
              <a:custGeom>
                <a:avLst/>
                <a:gdLst>
                  <a:gd name="connsiteX0" fmla="*/ 0 w 880353"/>
                  <a:gd name="connsiteY0" fmla="*/ 500974 h 787940"/>
                  <a:gd name="connsiteX1" fmla="*/ 359923 w 880353"/>
                  <a:gd name="connsiteY1" fmla="*/ 787940 h 787940"/>
                  <a:gd name="connsiteX2" fmla="*/ 880353 w 880353"/>
                  <a:gd name="connsiteY2" fmla="*/ 321013 h 787940"/>
                  <a:gd name="connsiteX3" fmla="*/ 505838 w 880353"/>
                  <a:gd name="connsiteY3" fmla="*/ 0 h 787940"/>
                  <a:gd name="connsiteX4" fmla="*/ 0 w 880353"/>
                  <a:gd name="connsiteY4" fmla="*/ 500974 h 787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0353" h="787940">
                    <a:moveTo>
                      <a:pt x="0" y="500974"/>
                    </a:moveTo>
                    <a:lnTo>
                      <a:pt x="359923" y="787940"/>
                    </a:lnTo>
                    <a:lnTo>
                      <a:pt x="880353" y="321013"/>
                    </a:lnTo>
                    <a:lnTo>
                      <a:pt x="505838" y="0"/>
                    </a:lnTo>
                    <a:lnTo>
                      <a:pt x="0" y="500974"/>
                    </a:lnTo>
                    <a:close/>
                  </a:path>
                </a:pathLst>
              </a:cu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7" name="Полилиния 99"/>
              <p:cNvSpPr/>
              <p:nvPr/>
            </p:nvSpPr>
            <p:spPr>
              <a:xfrm>
                <a:off x="8623570" y="1279187"/>
                <a:ext cx="860898" cy="695528"/>
              </a:xfrm>
              <a:custGeom>
                <a:avLst/>
                <a:gdLst>
                  <a:gd name="connsiteX0" fmla="*/ 0 w 860898"/>
                  <a:gd name="connsiteY0" fmla="*/ 432881 h 695528"/>
                  <a:gd name="connsiteX1" fmla="*/ 321013 w 860898"/>
                  <a:gd name="connsiteY1" fmla="*/ 695528 h 695528"/>
                  <a:gd name="connsiteX2" fmla="*/ 860898 w 860898"/>
                  <a:gd name="connsiteY2" fmla="*/ 291830 h 695528"/>
                  <a:gd name="connsiteX3" fmla="*/ 515566 w 860898"/>
                  <a:gd name="connsiteY3" fmla="*/ 0 h 695528"/>
                  <a:gd name="connsiteX4" fmla="*/ 0 w 860898"/>
                  <a:gd name="connsiteY4" fmla="*/ 432881 h 695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0898" h="695528">
                    <a:moveTo>
                      <a:pt x="0" y="432881"/>
                    </a:moveTo>
                    <a:lnTo>
                      <a:pt x="321013" y="695528"/>
                    </a:lnTo>
                    <a:lnTo>
                      <a:pt x="860898" y="291830"/>
                    </a:lnTo>
                    <a:lnTo>
                      <a:pt x="515566" y="0"/>
                    </a:lnTo>
                    <a:lnTo>
                      <a:pt x="0" y="432881"/>
                    </a:lnTo>
                    <a:close/>
                  </a:path>
                </a:pathLst>
              </a:cu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8" name="Полилиния 100"/>
              <p:cNvSpPr/>
              <p:nvPr/>
            </p:nvSpPr>
            <p:spPr>
              <a:xfrm>
                <a:off x="8754894" y="238328"/>
                <a:ext cx="997085" cy="943583"/>
              </a:xfrm>
              <a:custGeom>
                <a:avLst/>
                <a:gdLst>
                  <a:gd name="connsiteX0" fmla="*/ 364787 w 997085"/>
                  <a:gd name="connsiteY0" fmla="*/ 943583 h 943583"/>
                  <a:gd name="connsiteX1" fmla="*/ 0 w 997085"/>
                  <a:gd name="connsiteY1" fmla="*/ 622570 h 943583"/>
                  <a:gd name="connsiteX2" fmla="*/ 612842 w 997085"/>
                  <a:gd name="connsiteY2" fmla="*/ 0 h 943583"/>
                  <a:gd name="connsiteX3" fmla="*/ 997085 w 997085"/>
                  <a:gd name="connsiteY3" fmla="*/ 393970 h 943583"/>
                  <a:gd name="connsiteX4" fmla="*/ 364787 w 997085"/>
                  <a:gd name="connsiteY4" fmla="*/ 943583 h 9435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97085" h="943583">
                    <a:moveTo>
                      <a:pt x="364787" y="943583"/>
                    </a:moveTo>
                    <a:lnTo>
                      <a:pt x="0" y="622570"/>
                    </a:lnTo>
                    <a:lnTo>
                      <a:pt x="612842" y="0"/>
                    </a:lnTo>
                    <a:lnTo>
                      <a:pt x="997085" y="393970"/>
                    </a:lnTo>
                    <a:lnTo>
                      <a:pt x="364787" y="943583"/>
                    </a:lnTo>
                    <a:close/>
                  </a:path>
                </a:pathLst>
              </a:cu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9" name="Полилиния 101"/>
              <p:cNvSpPr/>
              <p:nvPr/>
            </p:nvSpPr>
            <p:spPr>
              <a:xfrm>
                <a:off x="9182911" y="705255"/>
                <a:ext cx="967902" cy="826851"/>
              </a:xfrm>
              <a:custGeom>
                <a:avLst/>
                <a:gdLst>
                  <a:gd name="connsiteX0" fmla="*/ 0 w 967902"/>
                  <a:gd name="connsiteY0" fmla="*/ 530158 h 826851"/>
                  <a:gd name="connsiteX1" fmla="*/ 345332 w 967902"/>
                  <a:gd name="connsiteY1" fmla="*/ 826851 h 826851"/>
                  <a:gd name="connsiteX2" fmla="*/ 967902 w 967902"/>
                  <a:gd name="connsiteY2" fmla="*/ 340468 h 826851"/>
                  <a:gd name="connsiteX3" fmla="*/ 627434 w 967902"/>
                  <a:gd name="connsiteY3" fmla="*/ 0 h 826851"/>
                  <a:gd name="connsiteX4" fmla="*/ 0 w 967902"/>
                  <a:gd name="connsiteY4" fmla="*/ 530158 h 8268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67902" h="826851">
                    <a:moveTo>
                      <a:pt x="0" y="530158"/>
                    </a:moveTo>
                    <a:lnTo>
                      <a:pt x="345332" y="826851"/>
                    </a:lnTo>
                    <a:lnTo>
                      <a:pt x="967902" y="340468"/>
                    </a:lnTo>
                    <a:lnTo>
                      <a:pt x="627434" y="0"/>
                    </a:lnTo>
                    <a:lnTo>
                      <a:pt x="0" y="530158"/>
                    </a:lnTo>
                    <a:close/>
                  </a:path>
                </a:pathLst>
              </a:cu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0" name="Полилиния 102"/>
              <p:cNvSpPr/>
              <p:nvPr/>
            </p:nvSpPr>
            <p:spPr>
              <a:xfrm>
                <a:off x="7475707" y="1738820"/>
                <a:ext cx="680936" cy="603115"/>
              </a:xfrm>
              <a:custGeom>
                <a:avLst/>
                <a:gdLst>
                  <a:gd name="connsiteX0" fmla="*/ 559341 w 680936"/>
                  <a:gd name="connsiteY0" fmla="*/ 131324 h 603115"/>
                  <a:gd name="connsiteX1" fmla="*/ 379379 w 680936"/>
                  <a:gd name="connsiteY1" fmla="*/ 0 h 603115"/>
                  <a:gd name="connsiteX2" fmla="*/ 0 w 680936"/>
                  <a:gd name="connsiteY2" fmla="*/ 374515 h 603115"/>
                  <a:gd name="connsiteX3" fmla="*/ 330741 w 680936"/>
                  <a:gd name="connsiteY3" fmla="*/ 603115 h 603115"/>
                  <a:gd name="connsiteX4" fmla="*/ 680936 w 680936"/>
                  <a:gd name="connsiteY4" fmla="*/ 262647 h 603115"/>
                  <a:gd name="connsiteX5" fmla="*/ 559341 w 680936"/>
                  <a:gd name="connsiteY5" fmla="*/ 131324 h 603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680936" h="603115">
                    <a:moveTo>
                      <a:pt x="559341" y="131324"/>
                    </a:moveTo>
                    <a:lnTo>
                      <a:pt x="379379" y="0"/>
                    </a:lnTo>
                    <a:lnTo>
                      <a:pt x="0" y="374515"/>
                    </a:lnTo>
                    <a:lnTo>
                      <a:pt x="330741" y="603115"/>
                    </a:lnTo>
                    <a:lnTo>
                      <a:pt x="680936" y="262647"/>
                    </a:lnTo>
                    <a:lnTo>
                      <a:pt x="559341" y="131324"/>
                    </a:lnTo>
                    <a:close/>
                  </a:path>
                </a:pathLst>
              </a:cu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1" name="Полилиния 103"/>
              <p:cNvSpPr/>
              <p:nvPr/>
            </p:nvSpPr>
            <p:spPr>
              <a:xfrm>
                <a:off x="7149830" y="2140085"/>
                <a:ext cx="632298" cy="500975"/>
              </a:xfrm>
              <a:custGeom>
                <a:avLst/>
                <a:gdLst>
                  <a:gd name="connsiteX0" fmla="*/ 301557 w 632298"/>
                  <a:gd name="connsiteY0" fmla="*/ 500975 h 500975"/>
                  <a:gd name="connsiteX1" fmla="*/ 632298 w 632298"/>
                  <a:gd name="connsiteY1" fmla="*/ 218872 h 500975"/>
                  <a:gd name="connsiteX2" fmla="*/ 296693 w 632298"/>
                  <a:gd name="connsiteY2" fmla="*/ 0 h 500975"/>
                  <a:gd name="connsiteX3" fmla="*/ 0 w 632298"/>
                  <a:gd name="connsiteY3" fmla="*/ 301558 h 500975"/>
                  <a:gd name="connsiteX4" fmla="*/ 301557 w 632298"/>
                  <a:gd name="connsiteY4" fmla="*/ 500975 h 500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32298" h="500975">
                    <a:moveTo>
                      <a:pt x="301557" y="500975"/>
                    </a:moveTo>
                    <a:lnTo>
                      <a:pt x="632298" y="218872"/>
                    </a:lnTo>
                    <a:lnTo>
                      <a:pt x="296693" y="0"/>
                    </a:lnTo>
                    <a:lnTo>
                      <a:pt x="0" y="301558"/>
                    </a:lnTo>
                    <a:lnTo>
                      <a:pt x="301557" y="500975"/>
                    </a:lnTo>
                    <a:close/>
                  </a:path>
                </a:pathLst>
              </a:cu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2" name="Полилиния 104"/>
              <p:cNvSpPr/>
              <p:nvPr/>
            </p:nvSpPr>
            <p:spPr>
              <a:xfrm>
                <a:off x="7514617" y="2363821"/>
                <a:ext cx="642026" cy="481519"/>
              </a:xfrm>
              <a:custGeom>
                <a:avLst/>
                <a:gdLst>
                  <a:gd name="connsiteX0" fmla="*/ 0 w 642026"/>
                  <a:gd name="connsiteY0" fmla="*/ 301558 h 481519"/>
                  <a:gd name="connsiteX1" fmla="*/ 311285 w 642026"/>
                  <a:gd name="connsiteY1" fmla="*/ 481519 h 481519"/>
                  <a:gd name="connsiteX2" fmla="*/ 642026 w 642026"/>
                  <a:gd name="connsiteY2" fmla="*/ 218873 h 481519"/>
                  <a:gd name="connsiteX3" fmla="*/ 359923 w 642026"/>
                  <a:gd name="connsiteY3" fmla="*/ 0 h 481519"/>
                  <a:gd name="connsiteX4" fmla="*/ 0 w 642026"/>
                  <a:gd name="connsiteY4" fmla="*/ 301558 h 4815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42026" h="481519">
                    <a:moveTo>
                      <a:pt x="0" y="301558"/>
                    </a:moveTo>
                    <a:lnTo>
                      <a:pt x="311285" y="481519"/>
                    </a:lnTo>
                    <a:lnTo>
                      <a:pt x="642026" y="218873"/>
                    </a:lnTo>
                    <a:lnTo>
                      <a:pt x="359923" y="0"/>
                    </a:lnTo>
                    <a:lnTo>
                      <a:pt x="0" y="301558"/>
                    </a:lnTo>
                    <a:close/>
                  </a:path>
                </a:pathLst>
              </a:cu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3" name="Полилиния 105"/>
              <p:cNvSpPr/>
              <p:nvPr/>
            </p:nvSpPr>
            <p:spPr>
              <a:xfrm>
                <a:off x="7924504" y="1629383"/>
                <a:ext cx="801207" cy="830625"/>
              </a:xfrm>
              <a:custGeom>
                <a:avLst/>
                <a:gdLst>
                  <a:gd name="connsiteX0" fmla="*/ 768485 w 792805"/>
                  <a:gd name="connsiteY0" fmla="*/ 671208 h 812260"/>
                  <a:gd name="connsiteX1" fmla="*/ 622571 w 792805"/>
                  <a:gd name="connsiteY1" fmla="*/ 680936 h 812260"/>
                  <a:gd name="connsiteX2" fmla="*/ 578796 w 792805"/>
                  <a:gd name="connsiteY2" fmla="*/ 812260 h 812260"/>
                  <a:gd name="connsiteX3" fmla="*/ 184826 w 792805"/>
                  <a:gd name="connsiteY3" fmla="*/ 554477 h 812260"/>
                  <a:gd name="connsiteX4" fmla="*/ 116732 w 792805"/>
                  <a:gd name="connsiteY4" fmla="*/ 535021 h 812260"/>
                  <a:gd name="connsiteX5" fmla="*/ 0 w 792805"/>
                  <a:gd name="connsiteY5" fmla="*/ 593387 h 812260"/>
                  <a:gd name="connsiteX6" fmla="*/ 107005 w 792805"/>
                  <a:gd name="connsiteY6" fmla="*/ 223736 h 812260"/>
                  <a:gd name="connsiteX7" fmla="*/ 170234 w 792805"/>
                  <a:gd name="connsiteY7" fmla="*/ 214008 h 812260"/>
                  <a:gd name="connsiteX8" fmla="*/ 204281 w 792805"/>
                  <a:gd name="connsiteY8" fmla="*/ 165370 h 812260"/>
                  <a:gd name="connsiteX9" fmla="*/ 286966 w 792805"/>
                  <a:gd name="connsiteY9" fmla="*/ 145915 h 812260"/>
                  <a:gd name="connsiteX10" fmla="*/ 316149 w 792805"/>
                  <a:gd name="connsiteY10" fmla="*/ 0 h 812260"/>
                  <a:gd name="connsiteX11" fmla="*/ 369651 w 792805"/>
                  <a:gd name="connsiteY11" fmla="*/ 24319 h 812260"/>
                  <a:gd name="connsiteX12" fmla="*/ 369651 w 792805"/>
                  <a:gd name="connsiteY12" fmla="*/ 24319 h 812260"/>
                  <a:gd name="connsiteX13" fmla="*/ 403698 w 792805"/>
                  <a:gd name="connsiteY13" fmla="*/ 48638 h 812260"/>
                  <a:gd name="connsiteX14" fmla="*/ 403698 w 792805"/>
                  <a:gd name="connsiteY14" fmla="*/ 68094 h 812260"/>
                  <a:gd name="connsiteX15" fmla="*/ 578796 w 792805"/>
                  <a:gd name="connsiteY15" fmla="*/ 77821 h 812260"/>
                  <a:gd name="connsiteX16" fmla="*/ 661481 w 792805"/>
                  <a:gd name="connsiteY16" fmla="*/ 228600 h 812260"/>
                  <a:gd name="connsiteX17" fmla="*/ 661481 w 792805"/>
                  <a:gd name="connsiteY17" fmla="*/ 306421 h 812260"/>
                  <a:gd name="connsiteX18" fmla="*/ 710120 w 792805"/>
                  <a:gd name="connsiteY18" fmla="*/ 330740 h 812260"/>
                  <a:gd name="connsiteX19" fmla="*/ 792805 w 792805"/>
                  <a:gd name="connsiteY19" fmla="*/ 296694 h 812260"/>
                  <a:gd name="connsiteX20" fmla="*/ 768485 w 792805"/>
                  <a:gd name="connsiteY20" fmla="*/ 671208 h 812260"/>
                  <a:gd name="connsiteX0" fmla="*/ 768485 w 792805"/>
                  <a:gd name="connsiteY0" fmla="*/ 671208 h 812260"/>
                  <a:gd name="connsiteX1" fmla="*/ 622571 w 792805"/>
                  <a:gd name="connsiteY1" fmla="*/ 680936 h 812260"/>
                  <a:gd name="connsiteX2" fmla="*/ 578796 w 792805"/>
                  <a:gd name="connsiteY2" fmla="*/ 812260 h 812260"/>
                  <a:gd name="connsiteX3" fmla="*/ 184826 w 792805"/>
                  <a:gd name="connsiteY3" fmla="*/ 554477 h 812260"/>
                  <a:gd name="connsiteX4" fmla="*/ 116732 w 792805"/>
                  <a:gd name="connsiteY4" fmla="*/ 535021 h 812260"/>
                  <a:gd name="connsiteX5" fmla="*/ 0 w 792805"/>
                  <a:gd name="connsiteY5" fmla="*/ 593387 h 812260"/>
                  <a:gd name="connsiteX6" fmla="*/ 107005 w 792805"/>
                  <a:gd name="connsiteY6" fmla="*/ 223736 h 812260"/>
                  <a:gd name="connsiteX7" fmla="*/ 170234 w 792805"/>
                  <a:gd name="connsiteY7" fmla="*/ 214008 h 812260"/>
                  <a:gd name="connsiteX8" fmla="*/ 204281 w 792805"/>
                  <a:gd name="connsiteY8" fmla="*/ 165370 h 812260"/>
                  <a:gd name="connsiteX9" fmla="*/ 286966 w 792805"/>
                  <a:gd name="connsiteY9" fmla="*/ 145915 h 812260"/>
                  <a:gd name="connsiteX10" fmla="*/ 316149 w 792805"/>
                  <a:gd name="connsiteY10" fmla="*/ 0 h 812260"/>
                  <a:gd name="connsiteX11" fmla="*/ 369651 w 792805"/>
                  <a:gd name="connsiteY11" fmla="*/ 24319 h 812260"/>
                  <a:gd name="connsiteX12" fmla="*/ 369651 w 792805"/>
                  <a:gd name="connsiteY12" fmla="*/ 24319 h 812260"/>
                  <a:gd name="connsiteX13" fmla="*/ 403698 w 792805"/>
                  <a:gd name="connsiteY13" fmla="*/ 48638 h 812260"/>
                  <a:gd name="connsiteX14" fmla="*/ 403698 w 792805"/>
                  <a:gd name="connsiteY14" fmla="*/ 68094 h 812260"/>
                  <a:gd name="connsiteX15" fmla="*/ 578796 w 792805"/>
                  <a:gd name="connsiteY15" fmla="*/ 77821 h 812260"/>
                  <a:gd name="connsiteX16" fmla="*/ 661481 w 792805"/>
                  <a:gd name="connsiteY16" fmla="*/ 228600 h 812260"/>
                  <a:gd name="connsiteX17" fmla="*/ 661481 w 792805"/>
                  <a:gd name="connsiteY17" fmla="*/ 306421 h 812260"/>
                  <a:gd name="connsiteX18" fmla="*/ 710120 w 792805"/>
                  <a:gd name="connsiteY18" fmla="*/ 330740 h 812260"/>
                  <a:gd name="connsiteX19" fmla="*/ 792805 w 792805"/>
                  <a:gd name="connsiteY19" fmla="*/ 296694 h 812260"/>
                  <a:gd name="connsiteX20" fmla="*/ 768485 w 792805"/>
                  <a:gd name="connsiteY20" fmla="*/ 671208 h 812260"/>
                  <a:gd name="connsiteX0" fmla="*/ 768485 w 792805"/>
                  <a:gd name="connsiteY0" fmla="*/ 671208 h 812260"/>
                  <a:gd name="connsiteX1" fmla="*/ 622571 w 792805"/>
                  <a:gd name="connsiteY1" fmla="*/ 680936 h 812260"/>
                  <a:gd name="connsiteX2" fmla="*/ 578796 w 792805"/>
                  <a:gd name="connsiteY2" fmla="*/ 812260 h 812260"/>
                  <a:gd name="connsiteX3" fmla="*/ 184826 w 792805"/>
                  <a:gd name="connsiteY3" fmla="*/ 554477 h 812260"/>
                  <a:gd name="connsiteX4" fmla="*/ 116732 w 792805"/>
                  <a:gd name="connsiteY4" fmla="*/ 535021 h 812260"/>
                  <a:gd name="connsiteX5" fmla="*/ 0 w 792805"/>
                  <a:gd name="connsiteY5" fmla="*/ 593387 h 812260"/>
                  <a:gd name="connsiteX6" fmla="*/ 107005 w 792805"/>
                  <a:gd name="connsiteY6" fmla="*/ 223736 h 812260"/>
                  <a:gd name="connsiteX7" fmla="*/ 170234 w 792805"/>
                  <a:gd name="connsiteY7" fmla="*/ 214008 h 812260"/>
                  <a:gd name="connsiteX8" fmla="*/ 204281 w 792805"/>
                  <a:gd name="connsiteY8" fmla="*/ 165370 h 812260"/>
                  <a:gd name="connsiteX9" fmla="*/ 286966 w 792805"/>
                  <a:gd name="connsiteY9" fmla="*/ 145915 h 812260"/>
                  <a:gd name="connsiteX10" fmla="*/ 316149 w 792805"/>
                  <a:gd name="connsiteY10" fmla="*/ 0 h 812260"/>
                  <a:gd name="connsiteX11" fmla="*/ 369651 w 792805"/>
                  <a:gd name="connsiteY11" fmla="*/ 24319 h 812260"/>
                  <a:gd name="connsiteX12" fmla="*/ 369651 w 792805"/>
                  <a:gd name="connsiteY12" fmla="*/ 24319 h 812260"/>
                  <a:gd name="connsiteX13" fmla="*/ 403698 w 792805"/>
                  <a:gd name="connsiteY13" fmla="*/ 48638 h 812260"/>
                  <a:gd name="connsiteX14" fmla="*/ 403698 w 792805"/>
                  <a:gd name="connsiteY14" fmla="*/ 68094 h 812260"/>
                  <a:gd name="connsiteX15" fmla="*/ 578796 w 792805"/>
                  <a:gd name="connsiteY15" fmla="*/ 77821 h 812260"/>
                  <a:gd name="connsiteX16" fmla="*/ 661481 w 792805"/>
                  <a:gd name="connsiteY16" fmla="*/ 228600 h 812260"/>
                  <a:gd name="connsiteX17" fmla="*/ 661481 w 792805"/>
                  <a:gd name="connsiteY17" fmla="*/ 306421 h 812260"/>
                  <a:gd name="connsiteX18" fmla="*/ 710120 w 792805"/>
                  <a:gd name="connsiteY18" fmla="*/ 330740 h 812260"/>
                  <a:gd name="connsiteX19" fmla="*/ 792805 w 792805"/>
                  <a:gd name="connsiteY19" fmla="*/ 296694 h 812260"/>
                  <a:gd name="connsiteX20" fmla="*/ 768485 w 792805"/>
                  <a:gd name="connsiteY20" fmla="*/ 671208 h 812260"/>
                  <a:gd name="connsiteX0" fmla="*/ 768485 w 792805"/>
                  <a:gd name="connsiteY0" fmla="*/ 671208 h 812260"/>
                  <a:gd name="connsiteX1" fmla="*/ 622571 w 792805"/>
                  <a:gd name="connsiteY1" fmla="*/ 680936 h 812260"/>
                  <a:gd name="connsiteX2" fmla="*/ 578796 w 792805"/>
                  <a:gd name="connsiteY2" fmla="*/ 812260 h 812260"/>
                  <a:gd name="connsiteX3" fmla="*/ 184826 w 792805"/>
                  <a:gd name="connsiteY3" fmla="*/ 554477 h 812260"/>
                  <a:gd name="connsiteX4" fmla="*/ 116732 w 792805"/>
                  <a:gd name="connsiteY4" fmla="*/ 535021 h 812260"/>
                  <a:gd name="connsiteX5" fmla="*/ 0 w 792805"/>
                  <a:gd name="connsiteY5" fmla="*/ 593387 h 812260"/>
                  <a:gd name="connsiteX6" fmla="*/ 107005 w 792805"/>
                  <a:gd name="connsiteY6" fmla="*/ 223736 h 812260"/>
                  <a:gd name="connsiteX7" fmla="*/ 170234 w 792805"/>
                  <a:gd name="connsiteY7" fmla="*/ 214008 h 812260"/>
                  <a:gd name="connsiteX8" fmla="*/ 204281 w 792805"/>
                  <a:gd name="connsiteY8" fmla="*/ 165370 h 812260"/>
                  <a:gd name="connsiteX9" fmla="*/ 286966 w 792805"/>
                  <a:gd name="connsiteY9" fmla="*/ 145915 h 812260"/>
                  <a:gd name="connsiteX10" fmla="*/ 316149 w 792805"/>
                  <a:gd name="connsiteY10" fmla="*/ 0 h 812260"/>
                  <a:gd name="connsiteX11" fmla="*/ 369651 w 792805"/>
                  <a:gd name="connsiteY11" fmla="*/ 24319 h 812260"/>
                  <a:gd name="connsiteX12" fmla="*/ 369651 w 792805"/>
                  <a:gd name="connsiteY12" fmla="*/ 24319 h 812260"/>
                  <a:gd name="connsiteX13" fmla="*/ 403698 w 792805"/>
                  <a:gd name="connsiteY13" fmla="*/ 48638 h 812260"/>
                  <a:gd name="connsiteX14" fmla="*/ 403698 w 792805"/>
                  <a:gd name="connsiteY14" fmla="*/ 68094 h 812260"/>
                  <a:gd name="connsiteX15" fmla="*/ 661481 w 792805"/>
                  <a:gd name="connsiteY15" fmla="*/ 228600 h 812260"/>
                  <a:gd name="connsiteX16" fmla="*/ 661481 w 792805"/>
                  <a:gd name="connsiteY16" fmla="*/ 306421 h 812260"/>
                  <a:gd name="connsiteX17" fmla="*/ 710120 w 792805"/>
                  <a:gd name="connsiteY17" fmla="*/ 330740 h 812260"/>
                  <a:gd name="connsiteX18" fmla="*/ 792805 w 792805"/>
                  <a:gd name="connsiteY18" fmla="*/ 296694 h 812260"/>
                  <a:gd name="connsiteX19" fmla="*/ 768485 w 792805"/>
                  <a:gd name="connsiteY19" fmla="*/ 671208 h 812260"/>
                  <a:gd name="connsiteX0" fmla="*/ 768485 w 792805"/>
                  <a:gd name="connsiteY0" fmla="*/ 671208 h 812260"/>
                  <a:gd name="connsiteX1" fmla="*/ 622571 w 792805"/>
                  <a:gd name="connsiteY1" fmla="*/ 680936 h 812260"/>
                  <a:gd name="connsiteX2" fmla="*/ 578796 w 792805"/>
                  <a:gd name="connsiteY2" fmla="*/ 812260 h 812260"/>
                  <a:gd name="connsiteX3" fmla="*/ 184826 w 792805"/>
                  <a:gd name="connsiteY3" fmla="*/ 554477 h 812260"/>
                  <a:gd name="connsiteX4" fmla="*/ 116732 w 792805"/>
                  <a:gd name="connsiteY4" fmla="*/ 535021 h 812260"/>
                  <a:gd name="connsiteX5" fmla="*/ 0 w 792805"/>
                  <a:gd name="connsiteY5" fmla="*/ 593387 h 812260"/>
                  <a:gd name="connsiteX6" fmla="*/ 107005 w 792805"/>
                  <a:gd name="connsiteY6" fmla="*/ 223736 h 812260"/>
                  <a:gd name="connsiteX7" fmla="*/ 170234 w 792805"/>
                  <a:gd name="connsiteY7" fmla="*/ 214008 h 812260"/>
                  <a:gd name="connsiteX8" fmla="*/ 204281 w 792805"/>
                  <a:gd name="connsiteY8" fmla="*/ 165370 h 812260"/>
                  <a:gd name="connsiteX9" fmla="*/ 286966 w 792805"/>
                  <a:gd name="connsiteY9" fmla="*/ 145915 h 812260"/>
                  <a:gd name="connsiteX10" fmla="*/ 316149 w 792805"/>
                  <a:gd name="connsiteY10" fmla="*/ 0 h 812260"/>
                  <a:gd name="connsiteX11" fmla="*/ 369651 w 792805"/>
                  <a:gd name="connsiteY11" fmla="*/ 24319 h 812260"/>
                  <a:gd name="connsiteX12" fmla="*/ 369651 w 792805"/>
                  <a:gd name="connsiteY12" fmla="*/ 24319 h 812260"/>
                  <a:gd name="connsiteX13" fmla="*/ 403698 w 792805"/>
                  <a:gd name="connsiteY13" fmla="*/ 48638 h 812260"/>
                  <a:gd name="connsiteX14" fmla="*/ 403698 w 792805"/>
                  <a:gd name="connsiteY14" fmla="*/ 68094 h 812260"/>
                  <a:gd name="connsiteX15" fmla="*/ 661481 w 792805"/>
                  <a:gd name="connsiteY15" fmla="*/ 228600 h 812260"/>
                  <a:gd name="connsiteX16" fmla="*/ 661481 w 792805"/>
                  <a:gd name="connsiteY16" fmla="*/ 306421 h 812260"/>
                  <a:gd name="connsiteX17" fmla="*/ 710120 w 792805"/>
                  <a:gd name="connsiteY17" fmla="*/ 330740 h 812260"/>
                  <a:gd name="connsiteX18" fmla="*/ 792805 w 792805"/>
                  <a:gd name="connsiteY18" fmla="*/ 296694 h 812260"/>
                  <a:gd name="connsiteX19" fmla="*/ 768485 w 792805"/>
                  <a:gd name="connsiteY19" fmla="*/ 671208 h 812260"/>
                  <a:gd name="connsiteX0" fmla="*/ 768485 w 792805"/>
                  <a:gd name="connsiteY0" fmla="*/ 671208 h 812260"/>
                  <a:gd name="connsiteX1" fmla="*/ 622571 w 792805"/>
                  <a:gd name="connsiteY1" fmla="*/ 680936 h 812260"/>
                  <a:gd name="connsiteX2" fmla="*/ 578796 w 792805"/>
                  <a:gd name="connsiteY2" fmla="*/ 812260 h 812260"/>
                  <a:gd name="connsiteX3" fmla="*/ 184826 w 792805"/>
                  <a:gd name="connsiteY3" fmla="*/ 554477 h 812260"/>
                  <a:gd name="connsiteX4" fmla="*/ 116732 w 792805"/>
                  <a:gd name="connsiteY4" fmla="*/ 535021 h 812260"/>
                  <a:gd name="connsiteX5" fmla="*/ 0 w 792805"/>
                  <a:gd name="connsiteY5" fmla="*/ 593387 h 812260"/>
                  <a:gd name="connsiteX6" fmla="*/ 107005 w 792805"/>
                  <a:gd name="connsiteY6" fmla="*/ 223736 h 812260"/>
                  <a:gd name="connsiteX7" fmla="*/ 170234 w 792805"/>
                  <a:gd name="connsiteY7" fmla="*/ 214008 h 812260"/>
                  <a:gd name="connsiteX8" fmla="*/ 204281 w 792805"/>
                  <a:gd name="connsiteY8" fmla="*/ 165370 h 812260"/>
                  <a:gd name="connsiteX9" fmla="*/ 286966 w 792805"/>
                  <a:gd name="connsiteY9" fmla="*/ 145915 h 812260"/>
                  <a:gd name="connsiteX10" fmla="*/ 316149 w 792805"/>
                  <a:gd name="connsiteY10" fmla="*/ 0 h 812260"/>
                  <a:gd name="connsiteX11" fmla="*/ 369651 w 792805"/>
                  <a:gd name="connsiteY11" fmla="*/ 24319 h 812260"/>
                  <a:gd name="connsiteX12" fmla="*/ 369651 w 792805"/>
                  <a:gd name="connsiteY12" fmla="*/ 24319 h 812260"/>
                  <a:gd name="connsiteX13" fmla="*/ 403698 w 792805"/>
                  <a:gd name="connsiteY13" fmla="*/ 48638 h 812260"/>
                  <a:gd name="connsiteX14" fmla="*/ 403698 w 792805"/>
                  <a:gd name="connsiteY14" fmla="*/ 68094 h 812260"/>
                  <a:gd name="connsiteX15" fmla="*/ 661481 w 792805"/>
                  <a:gd name="connsiteY15" fmla="*/ 228600 h 812260"/>
                  <a:gd name="connsiteX16" fmla="*/ 661481 w 792805"/>
                  <a:gd name="connsiteY16" fmla="*/ 306421 h 812260"/>
                  <a:gd name="connsiteX17" fmla="*/ 710120 w 792805"/>
                  <a:gd name="connsiteY17" fmla="*/ 330740 h 812260"/>
                  <a:gd name="connsiteX18" fmla="*/ 792805 w 792805"/>
                  <a:gd name="connsiteY18" fmla="*/ 296694 h 812260"/>
                  <a:gd name="connsiteX19" fmla="*/ 768485 w 792805"/>
                  <a:gd name="connsiteY19" fmla="*/ 671208 h 812260"/>
                  <a:gd name="connsiteX0" fmla="*/ 768485 w 792805"/>
                  <a:gd name="connsiteY0" fmla="*/ 671208 h 825787"/>
                  <a:gd name="connsiteX1" fmla="*/ 622571 w 792805"/>
                  <a:gd name="connsiteY1" fmla="*/ 680936 h 825787"/>
                  <a:gd name="connsiteX2" fmla="*/ 578796 w 792805"/>
                  <a:gd name="connsiteY2" fmla="*/ 825787 h 825787"/>
                  <a:gd name="connsiteX3" fmla="*/ 184826 w 792805"/>
                  <a:gd name="connsiteY3" fmla="*/ 554477 h 825787"/>
                  <a:gd name="connsiteX4" fmla="*/ 116732 w 792805"/>
                  <a:gd name="connsiteY4" fmla="*/ 535021 h 825787"/>
                  <a:gd name="connsiteX5" fmla="*/ 0 w 792805"/>
                  <a:gd name="connsiteY5" fmla="*/ 593387 h 825787"/>
                  <a:gd name="connsiteX6" fmla="*/ 107005 w 792805"/>
                  <a:gd name="connsiteY6" fmla="*/ 223736 h 825787"/>
                  <a:gd name="connsiteX7" fmla="*/ 170234 w 792805"/>
                  <a:gd name="connsiteY7" fmla="*/ 214008 h 825787"/>
                  <a:gd name="connsiteX8" fmla="*/ 204281 w 792805"/>
                  <a:gd name="connsiteY8" fmla="*/ 165370 h 825787"/>
                  <a:gd name="connsiteX9" fmla="*/ 286966 w 792805"/>
                  <a:gd name="connsiteY9" fmla="*/ 145915 h 825787"/>
                  <a:gd name="connsiteX10" fmla="*/ 316149 w 792805"/>
                  <a:gd name="connsiteY10" fmla="*/ 0 h 825787"/>
                  <a:gd name="connsiteX11" fmla="*/ 369651 w 792805"/>
                  <a:gd name="connsiteY11" fmla="*/ 24319 h 825787"/>
                  <a:gd name="connsiteX12" fmla="*/ 369651 w 792805"/>
                  <a:gd name="connsiteY12" fmla="*/ 24319 h 825787"/>
                  <a:gd name="connsiteX13" fmla="*/ 403698 w 792805"/>
                  <a:gd name="connsiteY13" fmla="*/ 48638 h 825787"/>
                  <a:gd name="connsiteX14" fmla="*/ 403698 w 792805"/>
                  <a:gd name="connsiteY14" fmla="*/ 68094 h 825787"/>
                  <a:gd name="connsiteX15" fmla="*/ 661481 w 792805"/>
                  <a:gd name="connsiteY15" fmla="*/ 228600 h 825787"/>
                  <a:gd name="connsiteX16" fmla="*/ 661481 w 792805"/>
                  <a:gd name="connsiteY16" fmla="*/ 306421 h 825787"/>
                  <a:gd name="connsiteX17" fmla="*/ 710120 w 792805"/>
                  <a:gd name="connsiteY17" fmla="*/ 330740 h 825787"/>
                  <a:gd name="connsiteX18" fmla="*/ 792805 w 792805"/>
                  <a:gd name="connsiteY18" fmla="*/ 296694 h 825787"/>
                  <a:gd name="connsiteX19" fmla="*/ 768485 w 792805"/>
                  <a:gd name="connsiteY19" fmla="*/ 671208 h 825787"/>
                  <a:gd name="connsiteX0" fmla="*/ 768485 w 792805"/>
                  <a:gd name="connsiteY0" fmla="*/ 671208 h 825787"/>
                  <a:gd name="connsiteX1" fmla="*/ 622571 w 792805"/>
                  <a:gd name="connsiteY1" fmla="*/ 680936 h 825787"/>
                  <a:gd name="connsiteX2" fmla="*/ 578796 w 792805"/>
                  <a:gd name="connsiteY2" fmla="*/ 825787 h 825787"/>
                  <a:gd name="connsiteX3" fmla="*/ 168594 w 792805"/>
                  <a:gd name="connsiteY3" fmla="*/ 538245 h 825787"/>
                  <a:gd name="connsiteX4" fmla="*/ 116732 w 792805"/>
                  <a:gd name="connsiteY4" fmla="*/ 535021 h 825787"/>
                  <a:gd name="connsiteX5" fmla="*/ 0 w 792805"/>
                  <a:gd name="connsiteY5" fmla="*/ 593387 h 825787"/>
                  <a:gd name="connsiteX6" fmla="*/ 107005 w 792805"/>
                  <a:gd name="connsiteY6" fmla="*/ 223736 h 825787"/>
                  <a:gd name="connsiteX7" fmla="*/ 170234 w 792805"/>
                  <a:gd name="connsiteY7" fmla="*/ 214008 h 825787"/>
                  <a:gd name="connsiteX8" fmla="*/ 204281 w 792805"/>
                  <a:gd name="connsiteY8" fmla="*/ 165370 h 825787"/>
                  <a:gd name="connsiteX9" fmla="*/ 286966 w 792805"/>
                  <a:gd name="connsiteY9" fmla="*/ 145915 h 825787"/>
                  <a:gd name="connsiteX10" fmla="*/ 316149 w 792805"/>
                  <a:gd name="connsiteY10" fmla="*/ 0 h 825787"/>
                  <a:gd name="connsiteX11" fmla="*/ 369651 w 792805"/>
                  <a:gd name="connsiteY11" fmla="*/ 24319 h 825787"/>
                  <a:gd name="connsiteX12" fmla="*/ 369651 w 792805"/>
                  <a:gd name="connsiteY12" fmla="*/ 24319 h 825787"/>
                  <a:gd name="connsiteX13" fmla="*/ 403698 w 792805"/>
                  <a:gd name="connsiteY13" fmla="*/ 48638 h 825787"/>
                  <a:gd name="connsiteX14" fmla="*/ 403698 w 792805"/>
                  <a:gd name="connsiteY14" fmla="*/ 68094 h 825787"/>
                  <a:gd name="connsiteX15" fmla="*/ 661481 w 792805"/>
                  <a:gd name="connsiteY15" fmla="*/ 228600 h 825787"/>
                  <a:gd name="connsiteX16" fmla="*/ 661481 w 792805"/>
                  <a:gd name="connsiteY16" fmla="*/ 306421 h 825787"/>
                  <a:gd name="connsiteX17" fmla="*/ 710120 w 792805"/>
                  <a:gd name="connsiteY17" fmla="*/ 330740 h 825787"/>
                  <a:gd name="connsiteX18" fmla="*/ 792805 w 792805"/>
                  <a:gd name="connsiteY18" fmla="*/ 296694 h 825787"/>
                  <a:gd name="connsiteX19" fmla="*/ 768485 w 792805"/>
                  <a:gd name="connsiteY19" fmla="*/ 671208 h 825787"/>
                  <a:gd name="connsiteX0" fmla="*/ 768485 w 792805"/>
                  <a:gd name="connsiteY0" fmla="*/ 671208 h 825787"/>
                  <a:gd name="connsiteX1" fmla="*/ 622571 w 792805"/>
                  <a:gd name="connsiteY1" fmla="*/ 680936 h 825787"/>
                  <a:gd name="connsiteX2" fmla="*/ 578796 w 792805"/>
                  <a:gd name="connsiteY2" fmla="*/ 825787 h 825787"/>
                  <a:gd name="connsiteX3" fmla="*/ 168594 w 792805"/>
                  <a:gd name="connsiteY3" fmla="*/ 538245 h 825787"/>
                  <a:gd name="connsiteX4" fmla="*/ 0 w 792805"/>
                  <a:gd name="connsiteY4" fmla="*/ 593387 h 825787"/>
                  <a:gd name="connsiteX5" fmla="*/ 107005 w 792805"/>
                  <a:gd name="connsiteY5" fmla="*/ 223736 h 825787"/>
                  <a:gd name="connsiteX6" fmla="*/ 170234 w 792805"/>
                  <a:gd name="connsiteY6" fmla="*/ 214008 h 825787"/>
                  <a:gd name="connsiteX7" fmla="*/ 204281 w 792805"/>
                  <a:gd name="connsiteY7" fmla="*/ 165370 h 825787"/>
                  <a:gd name="connsiteX8" fmla="*/ 286966 w 792805"/>
                  <a:gd name="connsiteY8" fmla="*/ 145915 h 825787"/>
                  <a:gd name="connsiteX9" fmla="*/ 316149 w 792805"/>
                  <a:gd name="connsiteY9" fmla="*/ 0 h 825787"/>
                  <a:gd name="connsiteX10" fmla="*/ 369651 w 792805"/>
                  <a:gd name="connsiteY10" fmla="*/ 24319 h 825787"/>
                  <a:gd name="connsiteX11" fmla="*/ 369651 w 792805"/>
                  <a:gd name="connsiteY11" fmla="*/ 24319 h 825787"/>
                  <a:gd name="connsiteX12" fmla="*/ 403698 w 792805"/>
                  <a:gd name="connsiteY12" fmla="*/ 48638 h 825787"/>
                  <a:gd name="connsiteX13" fmla="*/ 403698 w 792805"/>
                  <a:gd name="connsiteY13" fmla="*/ 68094 h 825787"/>
                  <a:gd name="connsiteX14" fmla="*/ 661481 w 792805"/>
                  <a:gd name="connsiteY14" fmla="*/ 228600 h 825787"/>
                  <a:gd name="connsiteX15" fmla="*/ 661481 w 792805"/>
                  <a:gd name="connsiteY15" fmla="*/ 306421 h 825787"/>
                  <a:gd name="connsiteX16" fmla="*/ 710120 w 792805"/>
                  <a:gd name="connsiteY16" fmla="*/ 330740 h 825787"/>
                  <a:gd name="connsiteX17" fmla="*/ 792805 w 792805"/>
                  <a:gd name="connsiteY17" fmla="*/ 296694 h 825787"/>
                  <a:gd name="connsiteX18" fmla="*/ 768485 w 792805"/>
                  <a:gd name="connsiteY18" fmla="*/ 671208 h 825787"/>
                  <a:gd name="connsiteX0" fmla="*/ 771190 w 795510"/>
                  <a:gd name="connsiteY0" fmla="*/ 671208 h 825787"/>
                  <a:gd name="connsiteX1" fmla="*/ 625276 w 795510"/>
                  <a:gd name="connsiteY1" fmla="*/ 680936 h 825787"/>
                  <a:gd name="connsiteX2" fmla="*/ 581501 w 795510"/>
                  <a:gd name="connsiteY2" fmla="*/ 825787 h 825787"/>
                  <a:gd name="connsiteX3" fmla="*/ 171299 w 795510"/>
                  <a:gd name="connsiteY3" fmla="*/ 538245 h 825787"/>
                  <a:gd name="connsiteX4" fmla="*/ 0 w 795510"/>
                  <a:gd name="connsiteY4" fmla="*/ 609619 h 825787"/>
                  <a:gd name="connsiteX5" fmla="*/ 109710 w 795510"/>
                  <a:gd name="connsiteY5" fmla="*/ 223736 h 825787"/>
                  <a:gd name="connsiteX6" fmla="*/ 172939 w 795510"/>
                  <a:gd name="connsiteY6" fmla="*/ 214008 h 825787"/>
                  <a:gd name="connsiteX7" fmla="*/ 206986 w 795510"/>
                  <a:gd name="connsiteY7" fmla="*/ 165370 h 825787"/>
                  <a:gd name="connsiteX8" fmla="*/ 289671 w 795510"/>
                  <a:gd name="connsiteY8" fmla="*/ 145915 h 825787"/>
                  <a:gd name="connsiteX9" fmla="*/ 318854 w 795510"/>
                  <a:gd name="connsiteY9" fmla="*/ 0 h 825787"/>
                  <a:gd name="connsiteX10" fmla="*/ 372356 w 795510"/>
                  <a:gd name="connsiteY10" fmla="*/ 24319 h 825787"/>
                  <a:gd name="connsiteX11" fmla="*/ 372356 w 795510"/>
                  <a:gd name="connsiteY11" fmla="*/ 24319 h 825787"/>
                  <a:gd name="connsiteX12" fmla="*/ 406403 w 795510"/>
                  <a:gd name="connsiteY12" fmla="*/ 48638 h 825787"/>
                  <a:gd name="connsiteX13" fmla="*/ 406403 w 795510"/>
                  <a:gd name="connsiteY13" fmla="*/ 68094 h 825787"/>
                  <a:gd name="connsiteX14" fmla="*/ 664186 w 795510"/>
                  <a:gd name="connsiteY14" fmla="*/ 228600 h 825787"/>
                  <a:gd name="connsiteX15" fmla="*/ 664186 w 795510"/>
                  <a:gd name="connsiteY15" fmla="*/ 306421 h 825787"/>
                  <a:gd name="connsiteX16" fmla="*/ 712825 w 795510"/>
                  <a:gd name="connsiteY16" fmla="*/ 330740 h 825787"/>
                  <a:gd name="connsiteX17" fmla="*/ 795510 w 795510"/>
                  <a:gd name="connsiteY17" fmla="*/ 296694 h 825787"/>
                  <a:gd name="connsiteX18" fmla="*/ 771190 w 795510"/>
                  <a:gd name="connsiteY18" fmla="*/ 671208 h 825787"/>
                  <a:gd name="connsiteX0" fmla="*/ 771190 w 795510"/>
                  <a:gd name="connsiteY0" fmla="*/ 671208 h 825787"/>
                  <a:gd name="connsiteX1" fmla="*/ 625276 w 795510"/>
                  <a:gd name="connsiteY1" fmla="*/ 680936 h 825787"/>
                  <a:gd name="connsiteX2" fmla="*/ 581501 w 795510"/>
                  <a:gd name="connsiteY2" fmla="*/ 825787 h 825787"/>
                  <a:gd name="connsiteX3" fmla="*/ 171299 w 795510"/>
                  <a:gd name="connsiteY3" fmla="*/ 538245 h 825787"/>
                  <a:gd name="connsiteX4" fmla="*/ 0 w 795510"/>
                  <a:gd name="connsiteY4" fmla="*/ 609619 h 825787"/>
                  <a:gd name="connsiteX5" fmla="*/ 109710 w 795510"/>
                  <a:gd name="connsiteY5" fmla="*/ 223736 h 825787"/>
                  <a:gd name="connsiteX6" fmla="*/ 172939 w 795510"/>
                  <a:gd name="connsiteY6" fmla="*/ 214008 h 825787"/>
                  <a:gd name="connsiteX7" fmla="*/ 206986 w 795510"/>
                  <a:gd name="connsiteY7" fmla="*/ 165370 h 825787"/>
                  <a:gd name="connsiteX8" fmla="*/ 289671 w 795510"/>
                  <a:gd name="connsiteY8" fmla="*/ 145915 h 825787"/>
                  <a:gd name="connsiteX9" fmla="*/ 318854 w 795510"/>
                  <a:gd name="connsiteY9" fmla="*/ 0 h 825787"/>
                  <a:gd name="connsiteX10" fmla="*/ 372356 w 795510"/>
                  <a:gd name="connsiteY10" fmla="*/ 24319 h 825787"/>
                  <a:gd name="connsiteX11" fmla="*/ 372356 w 795510"/>
                  <a:gd name="connsiteY11" fmla="*/ 24319 h 825787"/>
                  <a:gd name="connsiteX12" fmla="*/ 406403 w 795510"/>
                  <a:gd name="connsiteY12" fmla="*/ 48638 h 825787"/>
                  <a:gd name="connsiteX13" fmla="*/ 406403 w 795510"/>
                  <a:gd name="connsiteY13" fmla="*/ 68094 h 825787"/>
                  <a:gd name="connsiteX14" fmla="*/ 664186 w 795510"/>
                  <a:gd name="connsiteY14" fmla="*/ 228600 h 825787"/>
                  <a:gd name="connsiteX15" fmla="*/ 664186 w 795510"/>
                  <a:gd name="connsiteY15" fmla="*/ 306421 h 825787"/>
                  <a:gd name="connsiteX16" fmla="*/ 712825 w 795510"/>
                  <a:gd name="connsiteY16" fmla="*/ 330740 h 825787"/>
                  <a:gd name="connsiteX17" fmla="*/ 795510 w 795510"/>
                  <a:gd name="connsiteY17" fmla="*/ 296694 h 825787"/>
                  <a:gd name="connsiteX18" fmla="*/ 771190 w 795510"/>
                  <a:gd name="connsiteY18" fmla="*/ 671208 h 825787"/>
                  <a:gd name="connsiteX0" fmla="*/ 771190 w 795510"/>
                  <a:gd name="connsiteY0" fmla="*/ 671208 h 825787"/>
                  <a:gd name="connsiteX1" fmla="*/ 625276 w 795510"/>
                  <a:gd name="connsiteY1" fmla="*/ 680936 h 825787"/>
                  <a:gd name="connsiteX2" fmla="*/ 581501 w 795510"/>
                  <a:gd name="connsiteY2" fmla="*/ 825787 h 825787"/>
                  <a:gd name="connsiteX3" fmla="*/ 171299 w 795510"/>
                  <a:gd name="connsiteY3" fmla="*/ 538245 h 825787"/>
                  <a:gd name="connsiteX4" fmla="*/ 0 w 795510"/>
                  <a:gd name="connsiteY4" fmla="*/ 609619 h 825787"/>
                  <a:gd name="connsiteX5" fmla="*/ 109710 w 795510"/>
                  <a:gd name="connsiteY5" fmla="*/ 223736 h 825787"/>
                  <a:gd name="connsiteX6" fmla="*/ 172939 w 795510"/>
                  <a:gd name="connsiteY6" fmla="*/ 214008 h 825787"/>
                  <a:gd name="connsiteX7" fmla="*/ 206986 w 795510"/>
                  <a:gd name="connsiteY7" fmla="*/ 165370 h 825787"/>
                  <a:gd name="connsiteX8" fmla="*/ 289671 w 795510"/>
                  <a:gd name="connsiteY8" fmla="*/ 145915 h 825787"/>
                  <a:gd name="connsiteX9" fmla="*/ 318854 w 795510"/>
                  <a:gd name="connsiteY9" fmla="*/ 0 h 825787"/>
                  <a:gd name="connsiteX10" fmla="*/ 372356 w 795510"/>
                  <a:gd name="connsiteY10" fmla="*/ 24319 h 825787"/>
                  <a:gd name="connsiteX11" fmla="*/ 372356 w 795510"/>
                  <a:gd name="connsiteY11" fmla="*/ 24319 h 825787"/>
                  <a:gd name="connsiteX12" fmla="*/ 406403 w 795510"/>
                  <a:gd name="connsiteY12" fmla="*/ 48638 h 825787"/>
                  <a:gd name="connsiteX13" fmla="*/ 406403 w 795510"/>
                  <a:gd name="connsiteY13" fmla="*/ 68094 h 825787"/>
                  <a:gd name="connsiteX14" fmla="*/ 664186 w 795510"/>
                  <a:gd name="connsiteY14" fmla="*/ 228600 h 825787"/>
                  <a:gd name="connsiteX15" fmla="*/ 664186 w 795510"/>
                  <a:gd name="connsiteY15" fmla="*/ 306421 h 825787"/>
                  <a:gd name="connsiteX16" fmla="*/ 712825 w 795510"/>
                  <a:gd name="connsiteY16" fmla="*/ 330740 h 825787"/>
                  <a:gd name="connsiteX17" fmla="*/ 795510 w 795510"/>
                  <a:gd name="connsiteY17" fmla="*/ 296694 h 825787"/>
                  <a:gd name="connsiteX18" fmla="*/ 771190 w 795510"/>
                  <a:gd name="connsiteY18" fmla="*/ 671208 h 825787"/>
                  <a:gd name="connsiteX0" fmla="*/ 771190 w 795510"/>
                  <a:gd name="connsiteY0" fmla="*/ 671208 h 825787"/>
                  <a:gd name="connsiteX1" fmla="*/ 625276 w 795510"/>
                  <a:gd name="connsiteY1" fmla="*/ 680936 h 825787"/>
                  <a:gd name="connsiteX2" fmla="*/ 581501 w 795510"/>
                  <a:gd name="connsiteY2" fmla="*/ 825787 h 825787"/>
                  <a:gd name="connsiteX3" fmla="*/ 171299 w 795510"/>
                  <a:gd name="connsiteY3" fmla="*/ 538245 h 825787"/>
                  <a:gd name="connsiteX4" fmla="*/ 0 w 795510"/>
                  <a:gd name="connsiteY4" fmla="*/ 609619 h 825787"/>
                  <a:gd name="connsiteX5" fmla="*/ 109710 w 795510"/>
                  <a:gd name="connsiteY5" fmla="*/ 223736 h 825787"/>
                  <a:gd name="connsiteX6" fmla="*/ 172939 w 795510"/>
                  <a:gd name="connsiteY6" fmla="*/ 214008 h 825787"/>
                  <a:gd name="connsiteX7" fmla="*/ 206986 w 795510"/>
                  <a:gd name="connsiteY7" fmla="*/ 165370 h 825787"/>
                  <a:gd name="connsiteX8" fmla="*/ 289671 w 795510"/>
                  <a:gd name="connsiteY8" fmla="*/ 145915 h 825787"/>
                  <a:gd name="connsiteX9" fmla="*/ 318854 w 795510"/>
                  <a:gd name="connsiteY9" fmla="*/ 0 h 825787"/>
                  <a:gd name="connsiteX10" fmla="*/ 372356 w 795510"/>
                  <a:gd name="connsiteY10" fmla="*/ 24319 h 825787"/>
                  <a:gd name="connsiteX11" fmla="*/ 372356 w 795510"/>
                  <a:gd name="connsiteY11" fmla="*/ 24319 h 825787"/>
                  <a:gd name="connsiteX12" fmla="*/ 406403 w 795510"/>
                  <a:gd name="connsiteY12" fmla="*/ 48638 h 825787"/>
                  <a:gd name="connsiteX13" fmla="*/ 406403 w 795510"/>
                  <a:gd name="connsiteY13" fmla="*/ 68094 h 825787"/>
                  <a:gd name="connsiteX14" fmla="*/ 664186 w 795510"/>
                  <a:gd name="connsiteY14" fmla="*/ 228600 h 825787"/>
                  <a:gd name="connsiteX15" fmla="*/ 664186 w 795510"/>
                  <a:gd name="connsiteY15" fmla="*/ 306421 h 825787"/>
                  <a:gd name="connsiteX16" fmla="*/ 712825 w 795510"/>
                  <a:gd name="connsiteY16" fmla="*/ 330740 h 825787"/>
                  <a:gd name="connsiteX17" fmla="*/ 795510 w 795510"/>
                  <a:gd name="connsiteY17" fmla="*/ 296694 h 825787"/>
                  <a:gd name="connsiteX18" fmla="*/ 771190 w 795510"/>
                  <a:gd name="connsiteY18" fmla="*/ 671208 h 825787"/>
                  <a:gd name="connsiteX0" fmla="*/ 779306 w 803626"/>
                  <a:gd name="connsiteY0" fmla="*/ 671208 h 825787"/>
                  <a:gd name="connsiteX1" fmla="*/ 633392 w 803626"/>
                  <a:gd name="connsiteY1" fmla="*/ 680936 h 825787"/>
                  <a:gd name="connsiteX2" fmla="*/ 589617 w 803626"/>
                  <a:gd name="connsiteY2" fmla="*/ 825787 h 825787"/>
                  <a:gd name="connsiteX3" fmla="*/ 179415 w 803626"/>
                  <a:gd name="connsiteY3" fmla="*/ 538245 h 825787"/>
                  <a:gd name="connsiteX4" fmla="*/ 0 w 803626"/>
                  <a:gd name="connsiteY4" fmla="*/ 633967 h 825787"/>
                  <a:gd name="connsiteX5" fmla="*/ 117826 w 803626"/>
                  <a:gd name="connsiteY5" fmla="*/ 223736 h 825787"/>
                  <a:gd name="connsiteX6" fmla="*/ 181055 w 803626"/>
                  <a:gd name="connsiteY6" fmla="*/ 214008 h 825787"/>
                  <a:gd name="connsiteX7" fmla="*/ 215102 w 803626"/>
                  <a:gd name="connsiteY7" fmla="*/ 165370 h 825787"/>
                  <a:gd name="connsiteX8" fmla="*/ 297787 w 803626"/>
                  <a:gd name="connsiteY8" fmla="*/ 145915 h 825787"/>
                  <a:gd name="connsiteX9" fmla="*/ 326970 w 803626"/>
                  <a:gd name="connsiteY9" fmla="*/ 0 h 825787"/>
                  <a:gd name="connsiteX10" fmla="*/ 380472 w 803626"/>
                  <a:gd name="connsiteY10" fmla="*/ 24319 h 825787"/>
                  <a:gd name="connsiteX11" fmla="*/ 380472 w 803626"/>
                  <a:gd name="connsiteY11" fmla="*/ 24319 h 825787"/>
                  <a:gd name="connsiteX12" fmla="*/ 414519 w 803626"/>
                  <a:gd name="connsiteY12" fmla="*/ 48638 h 825787"/>
                  <a:gd name="connsiteX13" fmla="*/ 414519 w 803626"/>
                  <a:gd name="connsiteY13" fmla="*/ 68094 h 825787"/>
                  <a:gd name="connsiteX14" fmla="*/ 672302 w 803626"/>
                  <a:gd name="connsiteY14" fmla="*/ 228600 h 825787"/>
                  <a:gd name="connsiteX15" fmla="*/ 672302 w 803626"/>
                  <a:gd name="connsiteY15" fmla="*/ 306421 h 825787"/>
                  <a:gd name="connsiteX16" fmla="*/ 720941 w 803626"/>
                  <a:gd name="connsiteY16" fmla="*/ 330740 h 825787"/>
                  <a:gd name="connsiteX17" fmla="*/ 803626 w 803626"/>
                  <a:gd name="connsiteY17" fmla="*/ 296694 h 825787"/>
                  <a:gd name="connsiteX18" fmla="*/ 779306 w 803626"/>
                  <a:gd name="connsiteY18" fmla="*/ 671208 h 825787"/>
                  <a:gd name="connsiteX0" fmla="*/ 779306 w 803626"/>
                  <a:gd name="connsiteY0" fmla="*/ 671208 h 825787"/>
                  <a:gd name="connsiteX1" fmla="*/ 633392 w 803626"/>
                  <a:gd name="connsiteY1" fmla="*/ 680936 h 825787"/>
                  <a:gd name="connsiteX2" fmla="*/ 589617 w 803626"/>
                  <a:gd name="connsiteY2" fmla="*/ 825787 h 825787"/>
                  <a:gd name="connsiteX3" fmla="*/ 130719 w 803626"/>
                  <a:gd name="connsiteY3" fmla="*/ 532835 h 825787"/>
                  <a:gd name="connsiteX4" fmla="*/ 0 w 803626"/>
                  <a:gd name="connsiteY4" fmla="*/ 633967 h 825787"/>
                  <a:gd name="connsiteX5" fmla="*/ 117826 w 803626"/>
                  <a:gd name="connsiteY5" fmla="*/ 223736 h 825787"/>
                  <a:gd name="connsiteX6" fmla="*/ 181055 w 803626"/>
                  <a:gd name="connsiteY6" fmla="*/ 214008 h 825787"/>
                  <a:gd name="connsiteX7" fmla="*/ 215102 w 803626"/>
                  <a:gd name="connsiteY7" fmla="*/ 165370 h 825787"/>
                  <a:gd name="connsiteX8" fmla="*/ 297787 w 803626"/>
                  <a:gd name="connsiteY8" fmla="*/ 145915 h 825787"/>
                  <a:gd name="connsiteX9" fmla="*/ 326970 w 803626"/>
                  <a:gd name="connsiteY9" fmla="*/ 0 h 825787"/>
                  <a:gd name="connsiteX10" fmla="*/ 380472 w 803626"/>
                  <a:gd name="connsiteY10" fmla="*/ 24319 h 825787"/>
                  <a:gd name="connsiteX11" fmla="*/ 380472 w 803626"/>
                  <a:gd name="connsiteY11" fmla="*/ 24319 h 825787"/>
                  <a:gd name="connsiteX12" fmla="*/ 414519 w 803626"/>
                  <a:gd name="connsiteY12" fmla="*/ 48638 h 825787"/>
                  <a:gd name="connsiteX13" fmla="*/ 414519 w 803626"/>
                  <a:gd name="connsiteY13" fmla="*/ 68094 h 825787"/>
                  <a:gd name="connsiteX14" fmla="*/ 672302 w 803626"/>
                  <a:gd name="connsiteY14" fmla="*/ 228600 h 825787"/>
                  <a:gd name="connsiteX15" fmla="*/ 672302 w 803626"/>
                  <a:gd name="connsiteY15" fmla="*/ 306421 h 825787"/>
                  <a:gd name="connsiteX16" fmla="*/ 720941 w 803626"/>
                  <a:gd name="connsiteY16" fmla="*/ 330740 h 825787"/>
                  <a:gd name="connsiteX17" fmla="*/ 803626 w 803626"/>
                  <a:gd name="connsiteY17" fmla="*/ 296694 h 825787"/>
                  <a:gd name="connsiteX18" fmla="*/ 779306 w 803626"/>
                  <a:gd name="connsiteY18" fmla="*/ 671208 h 825787"/>
                  <a:gd name="connsiteX0" fmla="*/ 776887 w 801207"/>
                  <a:gd name="connsiteY0" fmla="*/ 671208 h 825787"/>
                  <a:gd name="connsiteX1" fmla="*/ 630973 w 801207"/>
                  <a:gd name="connsiteY1" fmla="*/ 680936 h 825787"/>
                  <a:gd name="connsiteX2" fmla="*/ 587198 w 801207"/>
                  <a:gd name="connsiteY2" fmla="*/ 825787 h 825787"/>
                  <a:gd name="connsiteX3" fmla="*/ 128300 w 801207"/>
                  <a:gd name="connsiteY3" fmla="*/ 532835 h 825787"/>
                  <a:gd name="connsiteX4" fmla="*/ 0 w 801207"/>
                  <a:gd name="connsiteY4" fmla="*/ 643643 h 825787"/>
                  <a:gd name="connsiteX5" fmla="*/ 115407 w 801207"/>
                  <a:gd name="connsiteY5" fmla="*/ 223736 h 825787"/>
                  <a:gd name="connsiteX6" fmla="*/ 178636 w 801207"/>
                  <a:gd name="connsiteY6" fmla="*/ 214008 h 825787"/>
                  <a:gd name="connsiteX7" fmla="*/ 212683 w 801207"/>
                  <a:gd name="connsiteY7" fmla="*/ 165370 h 825787"/>
                  <a:gd name="connsiteX8" fmla="*/ 295368 w 801207"/>
                  <a:gd name="connsiteY8" fmla="*/ 145915 h 825787"/>
                  <a:gd name="connsiteX9" fmla="*/ 324551 w 801207"/>
                  <a:gd name="connsiteY9" fmla="*/ 0 h 825787"/>
                  <a:gd name="connsiteX10" fmla="*/ 378053 w 801207"/>
                  <a:gd name="connsiteY10" fmla="*/ 24319 h 825787"/>
                  <a:gd name="connsiteX11" fmla="*/ 378053 w 801207"/>
                  <a:gd name="connsiteY11" fmla="*/ 24319 h 825787"/>
                  <a:gd name="connsiteX12" fmla="*/ 412100 w 801207"/>
                  <a:gd name="connsiteY12" fmla="*/ 48638 h 825787"/>
                  <a:gd name="connsiteX13" fmla="*/ 412100 w 801207"/>
                  <a:gd name="connsiteY13" fmla="*/ 68094 h 825787"/>
                  <a:gd name="connsiteX14" fmla="*/ 669883 w 801207"/>
                  <a:gd name="connsiteY14" fmla="*/ 228600 h 825787"/>
                  <a:gd name="connsiteX15" fmla="*/ 669883 w 801207"/>
                  <a:gd name="connsiteY15" fmla="*/ 306421 h 825787"/>
                  <a:gd name="connsiteX16" fmla="*/ 718522 w 801207"/>
                  <a:gd name="connsiteY16" fmla="*/ 330740 h 825787"/>
                  <a:gd name="connsiteX17" fmla="*/ 801207 w 801207"/>
                  <a:gd name="connsiteY17" fmla="*/ 296694 h 825787"/>
                  <a:gd name="connsiteX18" fmla="*/ 776887 w 801207"/>
                  <a:gd name="connsiteY18" fmla="*/ 671208 h 825787"/>
                  <a:gd name="connsiteX0" fmla="*/ 776887 w 801207"/>
                  <a:gd name="connsiteY0" fmla="*/ 671208 h 830625"/>
                  <a:gd name="connsiteX1" fmla="*/ 630973 w 801207"/>
                  <a:gd name="connsiteY1" fmla="*/ 680936 h 830625"/>
                  <a:gd name="connsiteX2" fmla="*/ 584779 w 801207"/>
                  <a:gd name="connsiteY2" fmla="*/ 830625 h 830625"/>
                  <a:gd name="connsiteX3" fmla="*/ 128300 w 801207"/>
                  <a:gd name="connsiteY3" fmla="*/ 532835 h 830625"/>
                  <a:gd name="connsiteX4" fmla="*/ 0 w 801207"/>
                  <a:gd name="connsiteY4" fmla="*/ 643643 h 830625"/>
                  <a:gd name="connsiteX5" fmla="*/ 115407 w 801207"/>
                  <a:gd name="connsiteY5" fmla="*/ 223736 h 830625"/>
                  <a:gd name="connsiteX6" fmla="*/ 178636 w 801207"/>
                  <a:gd name="connsiteY6" fmla="*/ 214008 h 830625"/>
                  <a:gd name="connsiteX7" fmla="*/ 212683 w 801207"/>
                  <a:gd name="connsiteY7" fmla="*/ 165370 h 830625"/>
                  <a:gd name="connsiteX8" fmla="*/ 295368 w 801207"/>
                  <a:gd name="connsiteY8" fmla="*/ 145915 h 830625"/>
                  <a:gd name="connsiteX9" fmla="*/ 324551 w 801207"/>
                  <a:gd name="connsiteY9" fmla="*/ 0 h 830625"/>
                  <a:gd name="connsiteX10" fmla="*/ 378053 w 801207"/>
                  <a:gd name="connsiteY10" fmla="*/ 24319 h 830625"/>
                  <a:gd name="connsiteX11" fmla="*/ 378053 w 801207"/>
                  <a:gd name="connsiteY11" fmla="*/ 24319 h 830625"/>
                  <a:gd name="connsiteX12" fmla="*/ 412100 w 801207"/>
                  <a:gd name="connsiteY12" fmla="*/ 48638 h 830625"/>
                  <a:gd name="connsiteX13" fmla="*/ 412100 w 801207"/>
                  <a:gd name="connsiteY13" fmla="*/ 68094 h 830625"/>
                  <a:gd name="connsiteX14" fmla="*/ 669883 w 801207"/>
                  <a:gd name="connsiteY14" fmla="*/ 228600 h 830625"/>
                  <a:gd name="connsiteX15" fmla="*/ 669883 w 801207"/>
                  <a:gd name="connsiteY15" fmla="*/ 306421 h 830625"/>
                  <a:gd name="connsiteX16" fmla="*/ 718522 w 801207"/>
                  <a:gd name="connsiteY16" fmla="*/ 330740 h 830625"/>
                  <a:gd name="connsiteX17" fmla="*/ 801207 w 801207"/>
                  <a:gd name="connsiteY17" fmla="*/ 296694 h 830625"/>
                  <a:gd name="connsiteX18" fmla="*/ 776887 w 801207"/>
                  <a:gd name="connsiteY18" fmla="*/ 671208 h 830625"/>
                  <a:gd name="connsiteX0" fmla="*/ 776887 w 801207"/>
                  <a:gd name="connsiteY0" fmla="*/ 671208 h 830625"/>
                  <a:gd name="connsiteX1" fmla="*/ 630973 w 801207"/>
                  <a:gd name="connsiteY1" fmla="*/ 680936 h 830625"/>
                  <a:gd name="connsiteX2" fmla="*/ 584779 w 801207"/>
                  <a:gd name="connsiteY2" fmla="*/ 830625 h 830625"/>
                  <a:gd name="connsiteX3" fmla="*/ 125880 w 801207"/>
                  <a:gd name="connsiteY3" fmla="*/ 542511 h 830625"/>
                  <a:gd name="connsiteX4" fmla="*/ 0 w 801207"/>
                  <a:gd name="connsiteY4" fmla="*/ 643643 h 830625"/>
                  <a:gd name="connsiteX5" fmla="*/ 115407 w 801207"/>
                  <a:gd name="connsiteY5" fmla="*/ 223736 h 830625"/>
                  <a:gd name="connsiteX6" fmla="*/ 178636 w 801207"/>
                  <a:gd name="connsiteY6" fmla="*/ 214008 h 830625"/>
                  <a:gd name="connsiteX7" fmla="*/ 212683 w 801207"/>
                  <a:gd name="connsiteY7" fmla="*/ 165370 h 830625"/>
                  <a:gd name="connsiteX8" fmla="*/ 295368 w 801207"/>
                  <a:gd name="connsiteY8" fmla="*/ 145915 h 830625"/>
                  <a:gd name="connsiteX9" fmla="*/ 324551 w 801207"/>
                  <a:gd name="connsiteY9" fmla="*/ 0 h 830625"/>
                  <a:gd name="connsiteX10" fmla="*/ 378053 w 801207"/>
                  <a:gd name="connsiteY10" fmla="*/ 24319 h 830625"/>
                  <a:gd name="connsiteX11" fmla="*/ 378053 w 801207"/>
                  <a:gd name="connsiteY11" fmla="*/ 24319 h 830625"/>
                  <a:gd name="connsiteX12" fmla="*/ 412100 w 801207"/>
                  <a:gd name="connsiteY12" fmla="*/ 48638 h 830625"/>
                  <a:gd name="connsiteX13" fmla="*/ 412100 w 801207"/>
                  <a:gd name="connsiteY13" fmla="*/ 68094 h 830625"/>
                  <a:gd name="connsiteX14" fmla="*/ 669883 w 801207"/>
                  <a:gd name="connsiteY14" fmla="*/ 228600 h 830625"/>
                  <a:gd name="connsiteX15" fmla="*/ 669883 w 801207"/>
                  <a:gd name="connsiteY15" fmla="*/ 306421 h 830625"/>
                  <a:gd name="connsiteX16" fmla="*/ 718522 w 801207"/>
                  <a:gd name="connsiteY16" fmla="*/ 330740 h 830625"/>
                  <a:gd name="connsiteX17" fmla="*/ 801207 w 801207"/>
                  <a:gd name="connsiteY17" fmla="*/ 296694 h 830625"/>
                  <a:gd name="connsiteX18" fmla="*/ 776887 w 801207"/>
                  <a:gd name="connsiteY18" fmla="*/ 671208 h 830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801207" h="830625">
                    <a:moveTo>
                      <a:pt x="776887" y="671208"/>
                    </a:moveTo>
                    <a:cubicBezTo>
                      <a:pt x="736365" y="685273"/>
                      <a:pt x="698549" y="707451"/>
                      <a:pt x="630973" y="680936"/>
                    </a:cubicBezTo>
                    <a:lnTo>
                      <a:pt x="584779" y="830625"/>
                    </a:lnTo>
                    <a:lnTo>
                      <a:pt x="125880" y="542511"/>
                    </a:lnTo>
                    <a:lnTo>
                      <a:pt x="0" y="643643"/>
                    </a:lnTo>
                    <a:lnTo>
                      <a:pt x="115407" y="223736"/>
                    </a:lnTo>
                    <a:lnTo>
                      <a:pt x="178636" y="214008"/>
                    </a:lnTo>
                    <a:lnTo>
                      <a:pt x="212683" y="165370"/>
                    </a:lnTo>
                    <a:lnTo>
                      <a:pt x="295368" y="145915"/>
                    </a:lnTo>
                    <a:lnTo>
                      <a:pt x="324551" y="0"/>
                    </a:lnTo>
                    <a:lnTo>
                      <a:pt x="378053" y="24319"/>
                    </a:lnTo>
                    <a:lnTo>
                      <a:pt x="378053" y="24319"/>
                    </a:lnTo>
                    <a:lnTo>
                      <a:pt x="412100" y="48638"/>
                    </a:lnTo>
                    <a:lnTo>
                      <a:pt x="412100" y="68094"/>
                    </a:lnTo>
                    <a:cubicBezTo>
                      <a:pt x="646821" y="29615"/>
                      <a:pt x="654294" y="161572"/>
                      <a:pt x="669883" y="228600"/>
                    </a:cubicBezTo>
                    <a:lnTo>
                      <a:pt x="669883" y="306421"/>
                    </a:lnTo>
                    <a:lnTo>
                      <a:pt x="718522" y="330740"/>
                    </a:lnTo>
                    <a:cubicBezTo>
                      <a:pt x="762316" y="341033"/>
                      <a:pt x="773645" y="308043"/>
                      <a:pt x="801207" y="296694"/>
                    </a:cubicBezTo>
                    <a:lnTo>
                      <a:pt x="776887" y="671208"/>
                    </a:lnTo>
                    <a:close/>
                  </a:path>
                </a:pathLst>
              </a:custGeom>
              <a:solidFill>
                <a:srgbClr val="FFFFFF">
                  <a:lumMod val="75000"/>
                </a:srgbClr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4" name="Полилиния 106"/>
              <p:cNvSpPr/>
              <p:nvPr/>
            </p:nvSpPr>
            <p:spPr>
              <a:xfrm>
                <a:off x="7864813" y="2242226"/>
                <a:ext cx="797668" cy="573931"/>
              </a:xfrm>
              <a:custGeom>
                <a:avLst/>
                <a:gdLst>
                  <a:gd name="connsiteX0" fmla="*/ 155642 w 797668"/>
                  <a:gd name="connsiteY0" fmla="*/ 0 h 573931"/>
                  <a:gd name="connsiteX1" fmla="*/ 797668 w 797668"/>
                  <a:gd name="connsiteY1" fmla="*/ 432880 h 573931"/>
                  <a:gd name="connsiteX2" fmla="*/ 607978 w 797668"/>
                  <a:gd name="connsiteY2" fmla="*/ 573931 h 573931"/>
                  <a:gd name="connsiteX3" fmla="*/ 0 w 797668"/>
                  <a:gd name="connsiteY3" fmla="*/ 126459 h 573931"/>
                  <a:gd name="connsiteX4" fmla="*/ 155642 w 797668"/>
                  <a:gd name="connsiteY4" fmla="*/ 0 h 573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97668" h="573931">
                    <a:moveTo>
                      <a:pt x="155642" y="0"/>
                    </a:moveTo>
                    <a:lnTo>
                      <a:pt x="797668" y="432880"/>
                    </a:lnTo>
                    <a:lnTo>
                      <a:pt x="607978" y="573931"/>
                    </a:lnTo>
                    <a:lnTo>
                      <a:pt x="0" y="126459"/>
                    </a:lnTo>
                    <a:lnTo>
                      <a:pt x="155642" y="0"/>
                    </a:lnTo>
                    <a:close/>
                  </a:path>
                </a:pathLst>
              </a:custGeom>
              <a:solidFill>
                <a:srgbClr val="FFFFFF">
                  <a:lumMod val="75000"/>
                </a:srgbClr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5" name="Полилиния 107"/>
              <p:cNvSpPr/>
              <p:nvPr/>
            </p:nvSpPr>
            <p:spPr>
              <a:xfrm>
                <a:off x="7874229" y="2164404"/>
                <a:ext cx="783388" cy="510702"/>
              </a:xfrm>
              <a:custGeom>
                <a:avLst/>
                <a:gdLst>
                  <a:gd name="connsiteX0" fmla="*/ 724711 w 724711"/>
                  <a:gd name="connsiteY0" fmla="*/ 510702 h 510702"/>
                  <a:gd name="connsiteX1" fmla="*/ 724711 w 724711"/>
                  <a:gd name="connsiteY1" fmla="*/ 384243 h 510702"/>
                  <a:gd name="connsiteX2" fmla="*/ 160507 w 724711"/>
                  <a:gd name="connsiteY2" fmla="*/ 0 h 510702"/>
                  <a:gd name="connsiteX3" fmla="*/ 0 w 724711"/>
                  <a:gd name="connsiteY3" fmla="*/ 72958 h 510702"/>
                  <a:gd name="connsiteX4" fmla="*/ 0 w 724711"/>
                  <a:gd name="connsiteY4" fmla="*/ 136187 h 510702"/>
                  <a:gd name="connsiteX5" fmla="*/ 72958 w 724711"/>
                  <a:gd name="connsiteY5" fmla="*/ 77822 h 510702"/>
                  <a:gd name="connsiteX6" fmla="*/ 724711 w 724711"/>
                  <a:gd name="connsiteY6" fmla="*/ 510702 h 510702"/>
                  <a:gd name="connsiteX0" fmla="*/ 730122 w 730122"/>
                  <a:gd name="connsiteY0" fmla="*/ 510702 h 510702"/>
                  <a:gd name="connsiteX1" fmla="*/ 730122 w 730122"/>
                  <a:gd name="connsiteY1" fmla="*/ 384243 h 510702"/>
                  <a:gd name="connsiteX2" fmla="*/ 165918 w 730122"/>
                  <a:gd name="connsiteY2" fmla="*/ 0 h 510702"/>
                  <a:gd name="connsiteX3" fmla="*/ 5411 w 730122"/>
                  <a:gd name="connsiteY3" fmla="*/ 72958 h 510702"/>
                  <a:gd name="connsiteX4" fmla="*/ 0 w 730122"/>
                  <a:gd name="connsiteY4" fmla="*/ 147008 h 510702"/>
                  <a:gd name="connsiteX5" fmla="*/ 78369 w 730122"/>
                  <a:gd name="connsiteY5" fmla="*/ 77822 h 510702"/>
                  <a:gd name="connsiteX6" fmla="*/ 730122 w 730122"/>
                  <a:gd name="connsiteY6" fmla="*/ 510702 h 510702"/>
                  <a:gd name="connsiteX0" fmla="*/ 730122 w 730122"/>
                  <a:gd name="connsiteY0" fmla="*/ 510702 h 510702"/>
                  <a:gd name="connsiteX1" fmla="*/ 730122 w 730122"/>
                  <a:gd name="connsiteY1" fmla="*/ 384243 h 510702"/>
                  <a:gd name="connsiteX2" fmla="*/ 165918 w 730122"/>
                  <a:gd name="connsiteY2" fmla="*/ 0 h 510702"/>
                  <a:gd name="connsiteX3" fmla="*/ 5411 w 730122"/>
                  <a:gd name="connsiteY3" fmla="*/ 72958 h 510702"/>
                  <a:gd name="connsiteX4" fmla="*/ 0 w 730122"/>
                  <a:gd name="connsiteY4" fmla="*/ 147008 h 510702"/>
                  <a:gd name="connsiteX5" fmla="*/ 89190 w 730122"/>
                  <a:gd name="connsiteY5" fmla="*/ 83233 h 510702"/>
                  <a:gd name="connsiteX6" fmla="*/ 730122 w 730122"/>
                  <a:gd name="connsiteY6" fmla="*/ 510702 h 510702"/>
                  <a:gd name="connsiteX0" fmla="*/ 730122 w 730122"/>
                  <a:gd name="connsiteY0" fmla="*/ 510702 h 510702"/>
                  <a:gd name="connsiteX1" fmla="*/ 730122 w 730122"/>
                  <a:gd name="connsiteY1" fmla="*/ 384243 h 510702"/>
                  <a:gd name="connsiteX2" fmla="*/ 165918 w 730122"/>
                  <a:gd name="connsiteY2" fmla="*/ 0 h 510702"/>
                  <a:gd name="connsiteX3" fmla="*/ 0 w 730122"/>
                  <a:gd name="connsiteY3" fmla="*/ 100011 h 510702"/>
                  <a:gd name="connsiteX4" fmla="*/ 0 w 730122"/>
                  <a:gd name="connsiteY4" fmla="*/ 147008 h 510702"/>
                  <a:gd name="connsiteX5" fmla="*/ 89190 w 730122"/>
                  <a:gd name="connsiteY5" fmla="*/ 83233 h 510702"/>
                  <a:gd name="connsiteX6" fmla="*/ 730122 w 730122"/>
                  <a:gd name="connsiteY6" fmla="*/ 510702 h 510702"/>
                  <a:gd name="connsiteX0" fmla="*/ 730122 w 730122"/>
                  <a:gd name="connsiteY0" fmla="*/ 510702 h 510702"/>
                  <a:gd name="connsiteX1" fmla="*/ 730122 w 730122"/>
                  <a:gd name="connsiteY1" fmla="*/ 384243 h 510702"/>
                  <a:gd name="connsiteX2" fmla="*/ 122633 w 730122"/>
                  <a:gd name="connsiteY2" fmla="*/ 0 h 510702"/>
                  <a:gd name="connsiteX3" fmla="*/ 0 w 730122"/>
                  <a:gd name="connsiteY3" fmla="*/ 100011 h 510702"/>
                  <a:gd name="connsiteX4" fmla="*/ 0 w 730122"/>
                  <a:gd name="connsiteY4" fmla="*/ 147008 h 510702"/>
                  <a:gd name="connsiteX5" fmla="*/ 89190 w 730122"/>
                  <a:gd name="connsiteY5" fmla="*/ 83233 h 510702"/>
                  <a:gd name="connsiteX6" fmla="*/ 730122 w 730122"/>
                  <a:gd name="connsiteY6" fmla="*/ 510702 h 510702"/>
                  <a:gd name="connsiteX0" fmla="*/ 783388 w 783388"/>
                  <a:gd name="connsiteY0" fmla="*/ 510702 h 510702"/>
                  <a:gd name="connsiteX1" fmla="*/ 783388 w 783388"/>
                  <a:gd name="connsiteY1" fmla="*/ 384243 h 510702"/>
                  <a:gd name="connsiteX2" fmla="*/ 175899 w 783388"/>
                  <a:gd name="connsiteY2" fmla="*/ 0 h 510702"/>
                  <a:gd name="connsiteX3" fmla="*/ 53266 w 783388"/>
                  <a:gd name="connsiteY3" fmla="*/ 100011 h 510702"/>
                  <a:gd name="connsiteX4" fmla="*/ 0 w 783388"/>
                  <a:gd name="connsiteY4" fmla="*/ 209152 h 510702"/>
                  <a:gd name="connsiteX5" fmla="*/ 142456 w 783388"/>
                  <a:gd name="connsiteY5" fmla="*/ 83233 h 510702"/>
                  <a:gd name="connsiteX6" fmla="*/ 783388 w 783388"/>
                  <a:gd name="connsiteY6" fmla="*/ 510702 h 510702"/>
                  <a:gd name="connsiteX0" fmla="*/ 783388 w 783388"/>
                  <a:gd name="connsiteY0" fmla="*/ 510702 h 510702"/>
                  <a:gd name="connsiteX1" fmla="*/ 783388 w 783388"/>
                  <a:gd name="connsiteY1" fmla="*/ 384243 h 510702"/>
                  <a:gd name="connsiteX2" fmla="*/ 175899 w 783388"/>
                  <a:gd name="connsiteY2" fmla="*/ 0 h 510702"/>
                  <a:gd name="connsiteX3" fmla="*/ 31495 w 783388"/>
                  <a:gd name="connsiteY3" fmla="*/ 126620 h 510702"/>
                  <a:gd name="connsiteX4" fmla="*/ 0 w 783388"/>
                  <a:gd name="connsiteY4" fmla="*/ 209152 h 510702"/>
                  <a:gd name="connsiteX5" fmla="*/ 142456 w 783388"/>
                  <a:gd name="connsiteY5" fmla="*/ 83233 h 510702"/>
                  <a:gd name="connsiteX6" fmla="*/ 783388 w 783388"/>
                  <a:gd name="connsiteY6" fmla="*/ 510702 h 5107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83388" h="510702">
                    <a:moveTo>
                      <a:pt x="783388" y="510702"/>
                    </a:moveTo>
                    <a:lnTo>
                      <a:pt x="783388" y="384243"/>
                    </a:lnTo>
                    <a:lnTo>
                      <a:pt x="175899" y="0"/>
                    </a:lnTo>
                    <a:lnTo>
                      <a:pt x="31495" y="126620"/>
                    </a:lnTo>
                    <a:lnTo>
                      <a:pt x="0" y="209152"/>
                    </a:lnTo>
                    <a:lnTo>
                      <a:pt x="142456" y="83233"/>
                    </a:lnTo>
                    <a:lnTo>
                      <a:pt x="783388" y="510702"/>
                    </a:lnTo>
                    <a:close/>
                  </a:path>
                </a:pathLst>
              </a:custGeom>
              <a:solidFill>
                <a:srgbClr val="FFFFFF">
                  <a:lumMod val="50000"/>
                </a:srgbClr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70" name="Полилиния 80"/>
            <p:cNvSpPr/>
            <p:nvPr/>
          </p:nvSpPr>
          <p:spPr>
            <a:xfrm>
              <a:off x="5096409" y="2823778"/>
              <a:ext cx="453725" cy="354677"/>
            </a:xfrm>
            <a:custGeom>
              <a:avLst/>
              <a:gdLst>
                <a:gd name="connsiteX0" fmla="*/ 433633 w 443059"/>
                <a:gd name="connsiteY0" fmla="*/ 0 h 476054"/>
                <a:gd name="connsiteX1" fmla="*/ 23567 w 443059"/>
                <a:gd name="connsiteY1" fmla="*/ 179110 h 476054"/>
                <a:gd name="connsiteX2" fmla="*/ 443059 w 443059"/>
                <a:gd name="connsiteY2" fmla="*/ 457200 h 476054"/>
                <a:gd name="connsiteX3" fmla="*/ 0 w 443059"/>
                <a:gd name="connsiteY3" fmla="*/ 476054 h 476054"/>
                <a:gd name="connsiteX0" fmla="*/ 447773 w 447773"/>
                <a:gd name="connsiteY0" fmla="*/ 0 h 377073"/>
                <a:gd name="connsiteX1" fmla="*/ 23567 w 447773"/>
                <a:gd name="connsiteY1" fmla="*/ 80129 h 377073"/>
                <a:gd name="connsiteX2" fmla="*/ 443059 w 447773"/>
                <a:gd name="connsiteY2" fmla="*/ 358219 h 377073"/>
                <a:gd name="connsiteX3" fmla="*/ 0 w 447773"/>
                <a:gd name="connsiteY3" fmla="*/ 377073 h 377073"/>
                <a:gd name="connsiteX0" fmla="*/ 447773 w 447773"/>
                <a:gd name="connsiteY0" fmla="*/ 2295 h 379368"/>
                <a:gd name="connsiteX1" fmla="*/ 23567 w 447773"/>
                <a:gd name="connsiteY1" fmla="*/ 82424 h 379368"/>
                <a:gd name="connsiteX2" fmla="*/ 443059 w 447773"/>
                <a:gd name="connsiteY2" fmla="*/ 360514 h 379368"/>
                <a:gd name="connsiteX3" fmla="*/ 0 w 447773"/>
                <a:gd name="connsiteY3" fmla="*/ 379368 h 379368"/>
                <a:gd name="connsiteX0" fmla="*/ 447773 w 447773"/>
                <a:gd name="connsiteY0" fmla="*/ 3152 h 380225"/>
                <a:gd name="connsiteX1" fmla="*/ 23567 w 447773"/>
                <a:gd name="connsiteY1" fmla="*/ 83281 h 380225"/>
                <a:gd name="connsiteX2" fmla="*/ 443059 w 447773"/>
                <a:gd name="connsiteY2" fmla="*/ 361371 h 380225"/>
                <a:gd name="connsiteX3" fmla="*/ 0 w 447773"/>
                <a:gd name="connsiteY3" fmla="*/ 380225 h 380225"/>
                <a:gd name="connsiteX0" fmla="*/ 447773 w 447773"/>
                <a:gd name="connsiteY0" fmla="*/ 3152 h 380225"/>
                <a:gd name="connsiteX1" fmla="*/ 23567 w 447773"/>
                <a:gd name="connsiteY1" fmla="*/ 83281 h 380225"/>
                <a:gd name="connsiteX2" fmla="*/ 443059 w 447773"/>
                <a:gd name="connsiteY2" fmla="*/ 361371 h 380225"/>
                <a:gd name="connsiteX3" fmla="*/ 0 w 447773"/>
                <a:gd name="connsiteY3" fmla="*/ 380225 h 380225"/>
                <a:gd name="connsiteX0" fmla="*/ 447773 w 452486"/>
                <a:gd name="connsiteY0" fmla="*/ 3152 h 380225"/>
                <a:gd name="connsiteX1" fmla="*/ 23567 w 452486"/>
                <a:gd name="connsiteY1" fmla="*/ 83281 h 380225"/>
                <a:gd name="connsiteX2" fmla="*/ 452486 w 452486"/>
                <a:gd name="connsiteY2" fmla="*/ 290670 h 380225"/>
                <a:gd name="connsiteX3" fmla="*/ 0 w 452486"/>
                <a:gd name="connsiteY3" fmla="*/ 380225 h 380225"/>
                <a:gd name="connsiteX0" fmla="*/ 447773 w 452486"/>
                <a:gd name="connsiteY0" fmla="*/ 3152 h 380225"/>
                <a:gd name="connsiteX1" fmla="*/ 23567 w 452486"/>
                <a:gd name="connsiteY1" fmla="*/ 83281 h 380225"/>
                <a:gd name="connsiteX2" fmla="*/ 452486 w 452486"/>
                <a:gd name="connsiteY2" fmla="*/ 290670 h 380225"/>
                <a:gd name="connsiteX3" fmla="*/ 0 w 452486"/>
                <a:gd name="connsiteY3" fmla="*/ 380225 h 380225"/>
                <a:gd name="connsiteX0" fmla="*/ 447773 w 453701"/>
                <a:gd name="connsiteY0" fmla="*/ 3152 h 380225"/>
                <a:gd name="connsiteX1" fmla="*/ 23567 w 453701"/>
                <a:gd name="connsiteY1" fmla="*/ 83281 h 380225"/>
                <a:gd name="connsiteX2" fmla="*/ 452486 w 453701"/>
                <a:gd name="connsiteY2" fmla="*/ 290670 h 380225"/>
                <a:gd name="connsiteX3" fmla="*/ 0 w 453701"/>
                <a:gd name="connsiteY3" fmla="*/ 380225 h 380225"/>
                <a:gd name="connsiteX0" fmla="*/ 447773 w 453556"/>
                <a:gd name="connsiteY0" fmla="*/ 3152 h 380225"/>
                <a:gd name="connsiteX1" fmla="*/ 23567 w 453556"/>
                <a:gd name="connsiteY1" fmla="*/ 83281 h 380225"/>
                <a:gd name="connsiteX2" fmla="*/ 452486 w 453556"/>
                <a:gd name="connsiteY2" fmla="*/ 290670 h 380225"/>
                <a:gd name="connsiteX3" fmla="*/ 0 w 453556"/>
                <a:gd name="connsiteY3" fmla="*/ 380225 h 380225"/>
                <a:gd name="connsiteX0" fmla="*/ 447773 w 453519"/>
                <a:gd name="connsiteY0" fmla="*/ 3152 h 380225"/>
                <a:gd name="connsiteX1" fmla="*/ 23567 w 453519"/>
                <a:gd name="connsiteY1" fmla="*/ 83281 h 380225"/>
                <a:gd name="connsiteX2" fmla="*/ 452486 w 453519"/>
                <a:gd name="connsiteY2" fmla="*/ 290670 h 380225"/>
                <a:gd name="connsiteX3" fmla="*/ 0 w 453519"/>
                <a:gd name="connsiteY3" fmla="*/ 380225 h 380225"/>
                <a:gd name="connsiteX0" fmla="*/ 438346 w 453519"/>
                <a:gd name="connsiteY0" fmla="*/ 15333 h 331132"/>
                <a:gd name="connsiteX1" fmla="*/ 23567 w 453519"/>
                <a:gd name="connsiteY1" fmla="*/ 34188 h 331132"/>
                <a:gd name="connsiteX2" fmla="*/ 452486 w 453519"/>
                <a:gd name="connsiteY2" fmla="*/ 241577 h 331132"/>
                <a:gd name="connsiteX3" fmla="*/ 0 w 453519"/>
                <a:gd name="connsiteY3" fmla="*/ 331132 h 331132"/>
                <a:gd name="connsiteX0" fmla="*/ 438346 w 453725"/>
                <a:gd name="connsiteY0" fmla="*/ 15333 h 354677"/>
                <a:gd name="connsiteX1" fmla="*/ 23567 w 453725"/>
                <a:gd name="connsiteY1" fmla="*/ 34188 h 354677"/>
                <a:gd name="connsiteX2" fmla="*/ 452486 w 453725"/>
                <a:gd name="connsiteY2" fmla="*/ 241577 h 354677"/>
                <a:gd name="connsiteX3" fmla="*/ 0 w 453725"/>
                <a:gd name="connsiteY3" fmla="*/ 331132 h 3546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3725" h="354677">
                  <a:moveTo>
                    <a:pt x="438346" y="15333"/>
                  </a:moveTo>
                  <a:cubicBezTo>
                    <a:pt x="197962" y="-378"/>
                    <a:pt x="-23567" y="-16089"/>
                    <a:pt x="23567" y="34188"/>
                  </a:cubicBezTo>
                  <a:cubicBezTo>
                    <a:pt x="-10998" y="93891"/>
                    <a:pt x="406923" y="120600"/>
                    <a:pt x="452486" y="241577"/>
                  </a:cubicBezTo>
                  <a:cubicBezTo>
                    <a:pt x="476053" y="304423"/>
                    <a:pt x="157541" y="399141"/>
                    <a:pt x="0" y="331132"/>
                  </a:cubicBezTo>
                </a:path>
              </a:pathLst>
            </a:custGeom>
            <a:noFill/>
            <a:ln w="28575" cap="flat" cmpd="sng" algn="ctr">
              <a:solidFill>
                <a:srgbClr val="FFFFFF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1" name="Группа 92"/>
            <p:cNvGrpSpPr/>
            <p:nvPr/>
          </p:nvGrpSpPr>
          <p:grpSpPr>
            <a:xfrm rot="12113878">
              <a:off x="4841033" y="3058168"/>
              <a:ext cx="285543" cy="96298"/>
              <a:chOff x="3841516" y="2920845"/>
              <a:chExt cx="766488" cy="258495"/>
            </a:xfrm>
          </p:grpSpPr>
          <p:sp>
            <p:nvSpPr>
              <p:cNvPr id="72" name="Скругленный прямоугольник 93"/>
              <p:cNvSpPr/>
              <p:nvPr/>
            </p:nvSpPr>
            <p:spPr>
              <a:xfrm>
                <a:off x="4427984" y="3020024"/>
                <a:ext cx="180020" cy="45719"/>
              </a:xfrm>
              <a:prstGeom prst="roundRect">
                <a:avLst/>
              </a:pr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3" name="Скругленный прямоугольник 94"/>
              <p:cNvSpPr/>
              <p:nvPr/>
            </p:nvSpPr>
            <p:spPr>
              <a:xfrm>
                <a:off x="4365530" y="2968890"/>
                <a:ext cx="122724" cy="152620"/>
              </a:xfrm>
              <a:prstGeom prst="roundRect">
                <a:avLst/>
              </a:pr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4" name="Скругленный прямоугольник 95"/>
              <p:cNvSpPr/>
              <p:nvPr/>
            </p:nvSpPr>
            <p:spPr>
              <a:xfrm>
                <a:off x="3841516" y="2977898"/>
                <a:ext cx="252028" cy="122724"/>
              </a:xfrm>
              <a:prstGeom prst="roundRect">
                <a:avLst/>
              </a:prstGeom>
              <a:solidFill>
                <a:srgbClr val="FFFFFF">
                  <a:lumMod val="50000"/>
                </a:srgbClr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5" name="Скругленный прямоугольник 97"/>
              <p:cNvSpPr/>
              <p:nvPr/>
            </p:nvSpPr>
            <p:spPr>
              <a:xfrm>
                <a:off x="3967534" y="2920845"/>
                <a:ext cx="439079" cy="258495"/>
              </a:xfrm>
              <a:prstGeom prst="roundRect">
                <a:avLst>
                  <a:gd name="adj" fmla="val 35477"/>
                </a:avLst>
              </a:prstGeom>
              <a:solidFill>
                <a:srgbClr val="FFFFFF">
                  <a:lumMod val="50000"/>
                </a:srgbClr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92" name="Группа 71"/>
          <p:cNvGrpSpPr/>
          <p:nvPr/>
        </p:nvGrpSpPr>
        <p:grpSpPr>
          <a:xfrm>
            <a:off x="8334791" y="3857178"/>
            <a:ext cx="626452" cy="628321"/>
            <a:chOff x="274106" y="4256606"/>
            <a:chExt cx="661493" cy="663466"/>
          </a:xfrm>
        </p:grpSpPr>
        <p:sp>
          <p:nvSpPr>
            <p:cNvPr id="93" name="Прямоугольник 225"/>
            <p:cNvSpPr/>
            <p:nvPr/>
          </p:nvSpPr>
          <p:spPr>
            <a:xfrm rot="1685638">
              <a:off x="274106" y="4473093"/>
              <a:ext cx="335596" cy="332798"/>
            </a:xfrm>
            <a:custGeom>
              <a:avLst/>
              <a:gdLst/>
              <a:ahLst/>
              <a:cxnLst/>
              <a:rect l="l" t="t" r="r" b="b"/>
              <a:pathLst>
                <a:path w="2293178" h="2274065">
                  <a:moveTo>
                    <a:pt x="949820" y="763114"/>
                  </a:moveTo>
                  <a:cubicBezTo>
                    <a:pt x="740325" y="874946"/>
                    <a:pt x="661153" y="1135433"/>
                    <a:pt x="772985" y="1344929"/>
                  </a:cubicBezTo>
                  <a:cubicBezTo>
                    <a:pt x="884816" y="1554425"/>
                    <a:pt x="1145304" y="1633596"/>
                    <a:pt x="1354800" y="1521765"/>
                  </a:cubicBezTo>
                  <a:cubicBezTo>
                    <a:pt x="1564295" y="1409933"/>
                    <a:pt x="1643467" y="1149445"/>
                    <a:pt x="1531636" y="939949"/>
                  </a:cubicBezTo>
                  <a:cubicBezTo>
                    <a:pt x="1419804" y="730454"/>
                    <a:pt x="1159316" y="651282"/>
                    <a:pt x="949820" y="763114"/>
                  </a:cubicBezTo>
                  <a:close/>
                  <a:moveTo>
                    <a:pt x="514396" y="192547"/>
                  </a:moveTo>
                  <a:lnTo>
                    <a:pt x="663047" y="342529"/>
                  </a:lnTo>
                  <a:cubicBezTo>
                    <a:pt x="677983" y="332015"/>
                    <a:pt x="693908" y="322911"/>
                    <a:pt x="710193" y="314218"/>
                  </a:cubicBezTo>
                  <a:cubicBezTo>
                    <a:pt x="787601" y="272896"/>
                    <a:pt x="868198" y="243518"/>
                    <a:pt x="950077" y="226375"/>
                  </a:cubicBezTo>
                  <a:lnTo>
                    <a:pt x="950077" y="0"/>
                  </a:lnTo>
                  <a:lnTo>
                    <a:pt x="1352474" y="1"/>
                  </a:lnTo>
                  <a:lnTo>
                    <a:pt x="1352474" y="229443"/>
                  </a:lnTo>
                  <a:cubicBezTo>
                    <a:pt x="1469383" y="250857"/>
                    <a:pt x="1580262" y="298174"/>
                    <a:pt x="1679158" y="365727"/>
                  </a:cubicBezTo>
                  <a:lnTo>
                    <a:pt x="1833029" y="207455"/>
                  </a:lnTo>
                  <a:lnTo>
                    <a:pt x="2121550" y="487953"/>
                  </a:lnTo>
                  <a:lnTo>
                    <a:pt x="1955543" y="658708"/>
                  </a:lnTo>
                  <a:cubicBezTo>
                    <a:pt x="1964879" y="671879"/>
                    <a:pt x="1972865" y="685960"/>
                    <a:pt x="1980532" y="700322"/>
                  </a:cubicBezTo>
                  <a:cubicBezTo>
                    <a:pt x="2022851" y="779598"/>
                    <a:pt x="2052643" y="862219"/>
                    <a:pt x="2069805" y="946085"/>
                  </a:cubicBezTo>
                  <a:lnTo>
                    <a:pt x="2293178" y="954678"/>
                  </a:lnTo>
                  <a:lnTo>
                    <a:pt x="2277709" y="1356778"/>
                  </a:lnTo>
                  <a:lnTo>
                    <a:pt x="2064102" y="1348560"/>
                  </a:lnTo>
                  <a:cubicBezTo>
                    <a:pt x="2042830" y="1460815"/>
                    <a:pt x="1997465" y="1567326"/>
                    <a:pt x="1933586" y="1663049"/>
                  </a:cubicBezTo>
                  <a:lnTo>
                    <a:pt x="2084730" y="1815546"/>
                  </a:lnTo>
                  <a:lnTo>
                    <a:pt x="1798927" y="2098813"/>
                  </a:lnTo>
                  <a:lnTo>
                    <a:pt x="1643002" y="1941492"/>
                  </a:lnTo>
                  <a:cubicBezTo>
                    <a:pt x="1627608" y="1952307"/>
                    <a:pt x="1611209" y="1961703"/>
                    <a:pt x="1594427" y="1970661"/>
                  </a:cubicBezTo>
                  <a:cubicBezTo>
                    <a:pt x="1499271" y="2021457"/>
                    <a:pt x="1399297" y="2054204"/>
                    <a:pt x="1298273" y="2069108"/>
                  </a:cubicBezTo>
                  <a:lnTo>
                    <a:pt x="1298273" y="2274065"/>
                  </a:lnTo>
                  <a:lnTo>
                    <a:pt x="895876" y="2274065"/>
                  </a:lnTo>
                  <a:lnTo>
                    <a:pt x="895876" y="2044057"/>
                  </a:lnTo>
                  <a:cubicBezTo>
                    <a:pt x="796773" y="2017381"/>
                    <a:pt x="702700" y="1973229"/>
                    <a:pt x="617947" y="1913654"/>
                  </a:cubicBezTo>
                  <a:lnTo>
                    <a:pt x="478291" y="2057304"/>
                  </a:lnTo>
                  <a:lnTo>
                    <a:pt x="189770" y="1776807"/>
                  </a:lnTo>
                  <a:lnTo>
                    <a:pt x="344167" y="1617993"/>
                  </a:lnTo>
                  <a:cubicBezTo>
                    <a:pt x="336599" y="1607426"/>
                    <a:pt x="330241" y="1596082"/>
                    <a:pt x="324088" y="1584556"/>
                  </a:cubicBezTo>
                  <a:cubicBezTo>
                    <a:pt x="283895" y="1509262"/>
                    <a:pt x="255002" y="1430950"/>
                    <a:pt x="237864" y="1351326"/>
                  </a:cubicBezTo>
                  <a:lnTo>
                    <a:pt x="0" y="1342175"/>
                  </a:lnTo>
                  <a:lnTo>
                    <a:pt x="15468" y="940076"/>
                  </a:lnTo>
                  <a:lnTo>
                    <a:pt x="238027" y="948638"/>
                  </a:lnTo>
                  <a:cubicBezTo>
                    <a:pt x="258584" y="831397"/>
                    <a:pt x="305231" y="720069"/>
                    <a:pt x="372002" y="620507"/>
                  </a:cubicBezTo>
                  <a:lnTo>
                    <a:pt x="228593" y="4758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рямоугольник 225"/>
            <p:cNvSpPr/>
            <p:nvPr/>
          </p:nvSpPr>
          <p:spPr>
            <a:xfrm rot="2687260">
              <a:off x="530318" y="4256606"/>
              <a:ext cx="335596" cy="332798"/>
            </a:xfrm>
            <a:custGeom>
              <a:avLst/>
              <a:gdLst/>
              <a:ahLst/>
              <a:cxnLst/>
              <a:rect l="l" t="t" r="r" b="b"/>
              <a:pathLst>
                <a:path w="2293178" h="2274065">
                  <a:moveTo>
                    <a:pt x="949820" y="763114"/>
                  </a:moveTo>
                  <a:cubicBezTo>
                    <a:pt x="740325" y="874946"/>
                    <a:pt x="661153" y="1135433"/>
                    <a:pt x="772985" y="1344929"/>
                  </a:cubicBezTo>
                  <a:cubicBezTo>
                    <a:pt x="884816" y="1554425"/>
                    <a:pt x="1145304" y="1633596"/>
                    <a:pt x="1354800" y="1521765"/>
                  </a:cubicBezTo>
                  <a:cubicBezTo>
                    <a:pt x="1564295" y="1409933"/>
                    <a:pt x="1643467" y="1149445"/>
                    <a:pt x="1531636" y="939949"/>
                  </a:cubicBezTo>
                  <a:cubicBezTo>
                    <a:pt x="1419804" y="730454"/>
                    <a:pt x="1159316" y="651282"/>
                    <a:pt x="949820" y="763114"/>
                  </a:cubicBezTo>
                  <a:close/>
                  <a:moveTo>
                    <a:pt x="514396" y="192547"/>
                  </a:moveTo>
                  <a:lnTo>
                    <a:pt x="663047" y="342529"/>
                  </a:lnTo>
                  <a:cubicBezTo>
                    <a:pt x="677983" y="332015"/>
                    <a:pt x="693908" y="322911"/>
                    <a:pt x="710193" y="314218"/>
                  </a:cubicBezTo>
                  <a:cubicBezTo>
                    <a:pt x="787601" y="272896"/>
                    <a:pt x="868198" y="243518"/>
                    <a:pt x="950077" y="226375"/>
                  </a:cubicBezTo>
                  <a:lnTo>
                    <a:pt x="950077" y="0"/>
                  </a:lnTo>
                  <a:lnTo>
                    <a:pt x="1352474" y="1"/>
                  </a:lnTo>
                  <a:lnTo>
                    <a:pt x="1352474" y="229443"/>
                  </a:lnTo>
                  <a:cubicBezTo>
                    <a:pt x="1469383" y="250857"/>
                    <a:pt x="1580262" y="298174"/>
                    <a:pt x="1679158" y="365727"/>
                  </a:cubicBezTo>
                  <a:lnTo>
                    <a:pt x="1833029" y="207455"/>
                  </a:lnTo>
                  <a:lnTo>
                    <a:pt x="2121550" y="487953"/>
                  </a:lnTo>
                  <a:lnTo>
                    <a:pt x="1955543" y="658708"/>
                  </a:lnTo>
                  <a:cubicBezTo>
                    <a:pt x="1964879" y="671879"/>
                    <a:pt x="1972865" y="685960"/>
                    <a:pt x="1980532" y="700322"/>
                  </a:cubicBezTo>
                  <a:cubicBezTo>
                    <a:pt x="2022851" y="779598"/>
                    <a:pt x="2052643" y="862219"/>
                    <a:pt x="2069805" y="946085"/>
                  </a:cubicBezTo>
                  <a:lnTo>
                    <a:pt x="2293178" y="954678"/>
                  </a:lnTo>
                  <a:lnTo>
                    <a:pt x="2277709" y="1356778"/>
                  </a:lnTo>
                  <a:lnTo>
                    <a:pt x="2064102" y="1348560"/>
                  </a:lnTo>
                  <a:cubicBezTo>
                    <a:pt x="2042830" y="1460815"/>
                    <a:pt x="1997465" y="1567326"/>
                    <a:pt x="1933586" y="1663049"/>
                  </a:cubicBezTo>
                  <a:lnTo>
                    <a:pt x="2084730" y="1815546"/>
                  </a:lnTo>
                  <a:lnTo>
                    <a:pt x="1798927" y="2098813"/>
                  </a:lnTo>
                  <a:lnTo>
                    <a:pt x="1643002" y="1941492"/>
                  </a:lnTo>
                  <a:cubicBezTo>
                    <a:pt x="1627608" y="1952307"/>
                    <a:pt x="1611209" y="1961703"/>
                    <a:pt x="1594427" y="1970661"/>
                  </a:cubicBezTo>
                  <a:cubicBezTo>
                    <a:pt x="1499271" y="2021457"/>
                    <a:pt x="1399297" y="2054204"/>
                    <a:pt x="1298273" y="2069108"/>
                  </a:cubicBezTo>
                  <a:lnTo>
                    <a:pt x="1298273" y="2274065"/>
                  </a:lnTo>
                  <a:lnTo>
                    <a:pt x="895876" y="2274065"/>
                  </a:lnTo>
                  <a:lnTo>
                    <a:pt x="895876" y="2044057"/>
                  </a:lnTo>
                  <a:cubicBezTo>
                    <a:pt x="796773" y="2017381"/>
                    <a:pt x="702700" y="1973229"/>
                    <a:pt x="617947" y="1913654"/>
                  </a:cubicBezTo>
                  <a:lnTo>
                    <a:pt x="478291" y="2057304"/>
                  </a:lnTo>
                  <a:lnTo>
                    <a:pt x="189770" y="1776807"/>
                  </a:lnTo>
                  <a:lnTo>
                    <a:pt x="344167" y="1617993"/>
                  </a:lnTo>
                  <a:cubicBezTo>
                    <a:pt x="336599" y="1607426"/>
                    <a:pt x="330241" y="1596082"/>
                    <a:pt x="324088" y="1584556"/>
                  </a:cubicBezTo>
                  <a:cubicBezTo>
                    <a:pt x="283895" y="1509262"/>
                    <a:pt x="255002" y="1430950"/>
                    <a:pt x="237864" y="1351326"/>
                  </a:cubicBezTo>
                  <a:lnTo>
                    <a:pt x="0" y="1342175"/>
                  </a:lnTo>
                  <a:lnTo>
                    <a:pt x="15468" y="940076"/>
                  </a:lnTo>
                  <a:lnTo>
                    <a:pt x="238027" y="948638"/>
                  </a:lnTo>
                  <a:cubicBezTo>
                    <a:pt x="258584" y="831397"/>
                    <a:pt x="305231" y="720069"/>
                    <a:pt x="372002" y="620507"/>
                  </a:cubicBezTo>
                  <a:lnTo>
                    <a:pt x="228593" y="4758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рямоугольник 225"/>
            <p:cNvSpPr/>
            <p:nvPr/>
          </p:nvSpPr>
          <p:spPr>
            <a:xfrm rot="5400000">
              <a:off x="601402" y="4585875"/>
              <a:ext cx="335596" cy="332798"/>
            </a:xfrm>
            <a:custGeom>
              <a:avLst/>
              <a:gdLst/>
              <a:ahLst/>
              <a:cxnLst/>
              <a:rect l="l" t="t" r="r" b="b"/>
              <a:pathLst>
                <a:path w="2293178" h="2274065">
                  <a:moveTo>
                    <a:pt x="949820" y="763114"/>
                  </a:moveTo>
                  <a:cubicBezTo>
                    <a:pt x="740325" y="874946"/>
                    <a:pt x="661153" y="1135433"/>
                    <a:pt x="772985" y="1344929"/>
                  </a:cubicBezTo>
                  <a:cubicBezTo>
                    <a:pt x="884816" y="1554425"/>
                    <a:pt x="1145304" y="1633596"/>
                    <a:pt x="1354800" y="1521765"/>
                  </a:cubicBezTo>
                  <a:cubicBezTo>
                    <a:pt x="1564295" y="1409933"/>
                    <a:pt x="1643467" y="1149445"/>
                    <a:pt x="1531636" y="939949"/>
                  </a:cubicBezTo>
                  <a:cubicBezTo>
                    <a:pt x="1419804" y="730454"/>
                    <a:pt x="1159316" y="651282"/>
                    <a:pt x="949820" y="763114"/>
                  </a:cubicBezTo>
                  <a:close/>
                  <a:moveTo>
                    <a:pt x="514396" y="192547"/>
                  </a:moveTo>
                  <a:lnTo>
                    <a:pt x="663047" y="342529"/>
                  </a:lnTo>
                  <a:cubicBezTo>
                    <a:pt x="677983" y="332015"/>
                    <a:pt x="693908" y="322911"/>
                    <a:pt x="710193" y="314218"/>
                  </a:cubicBezTo>
                  <a:cubicBezTo>
                    <a:pt x="787601" y="272896"/>
                    <a:pt x="868198" y="243518"/>
                    <a:pt x="950077" y="226375"/>
                  </a:cubicBezTo>
                  <a:lnTo>
                    <a:pt x="950077" y="0"/>
                  </a:lnTo>
                  <a:lnTo>
                    <a:pt x="1352474" y="1"/>
                  </a:lnTo>
                  <a:lnTo>
                    <a:pt x="1352474" y="229443"/>
                  </a:lnTo>
                  <a:cubicBezTo>
                    <a:pt x="1469383" y="250857"/>
                    <a:pt x="1580262" y="298174"/>
                    <a:pt x="1679158" y="365727"/>
                  </a:cubicBezTo>
                  <a:lnTo>
                    <a:pt x="1833029" y="207455"/>
                  </a:lnTo>
                  <a:lnTo>
                    <a:pt x="2121550" y="487953"/>
                  </a:lnTo>
                  <a:lnTo>
                    <a:pt x="1955543" y="658708"/>
                  </a:lnTo>
                  <a:cubicBezTo>
                    <a:pt x="1964879" y="671879"/>
                    <a:pt x="1972865" y="685960"/>
                    <a:pt x="1980532" y="700322"/>
                  </a:cubicBezTo>
                  <a:cubicBezTo>
                    <a:pt x="2022851" y="779598"/>
                    <a:pt x="2052643" y="862219"/>
                    <a:pt x="2069805" y="946085"/>
                  </a:cubicBezTo>
                  <a:lnTo>
                    <a:pt x="2293178" y="954678"/>
                  </a:lnTo>
                  <a:lnTo>
                    <a:pt x="2277709" y="1356778"/>
                  </a:lnTo>
                  <a:lnTo>
                    <a:pt x="2064102" y="1348560"/>
                  </a:lnTo>
                  <a:cubicBezTo>
                    <a:pt x="2042830" y="1460815"/>
                    <a:pt x="1997465" y="1567326"/>
                    <a:pt x="1933586" y="1663049"/>
                  </a:cubicBezTo>
                  <a:lnTo>
                    <a:pt x="2084730" y="1815546"/>
                  </a:lnTo>
                  <a:lnTo>
                    <a:pt x="1798927" y="2098813"/>
                  </a:lnTo>
                  <a:lnTo>
                    <a:pt x="1643002" y="1941492"/>
                  </a:lnTo>
                  <a:cubicBezTo>
                    <a:pt x="1627608" y="1952307"/>
                    <a:pt x="1611209" y="1961703"/>
                    <a:pt x="1594427" y="1970661"/>
                  </a:cubicBezTo>
                  <a:cubicBezTo>
                    <a:pt x="1499271" y="2021457"/>
                    <a:pt x="1399297" y="2054204"/>
                    <a:pt x="1298273" y="2069108"/>
                  </a:cubicBezTo>
                  <a:lnTo>
                    <a:pt x="1298273" y="2274065"/>
                  </a:lnTo>
                  <a:lnTo>
                    <a:pt x="895876" y="2274065"/>
                  </a:lnTo>
                  <a:lnTo>
                    <a:pt x="895876" y="2044057"/>
                  </a:lnTo>
                  <a:cubicBezTo>
                    <a:pt x="796773" y="2017381"/>
                    <a:pt x="702700" y="1973229"/>
                    <a:pt x="617947" y="1913654"/>
                  </a:cubicBezTo>
                  <a:lnTo>
                    <a:pt x="478291" y="2057304"/>
                  </a:lnTo>
                  <a:lnTo>
                    <a:pt x="189770" y="1776807"/>
                  </a:lnTo>
                  <a:lnTo>
                    <a:pt x="344167" y="1617993"/>
                  </a:lnTo>
                  <a:cubicBezTo>
                    <a:pt x="336599" y="1607426"/>
                    <a:pt x="330241" y="1596082"/>
                    <a:pt x="324088" y="1584556"/>
                  </a:cubicBezTo>
                  <a:cubicBezTo>
                    <a:pt x="283895" y="1509262"/>
                    <a:pt x="255002" y="1430950"/>
                    <a:pt x="237864" y="1351326"/>
                  </a:cubicBezTo>
                  <a:lnTo>
                    <a:pt x="0" y="1342175"/>
                  </a:lnTo>
                  <a:lnTo>
                    <a:pt x="15468" y="940076"/>
                  </a:lnTo>
                  <a:lnTo>
                    <a:pt x="238027" y="948638"/>
                  </a:lnTo>
                  <a:cubicBezTo>
                    <a:pt x="258584" y="831397"/>
                    <a:pt x="305231" y="720069"/>
                    <a:pt x="372002" y="620507"/>
                  </a:cubicBezTo>
                  <a:lnTo>
                    <a:pt x="228593" y="4758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96" name="Скругленный прямоугольник 44"/>
          <p:cNvSpPr/>
          <p:nvPr/>
        </p:nvSpPr>
        <p:spPr>
          <a:xfrm rot="5400000" flipH="1">
            <a:off x="8458250" y="5088197"/>
            <a:ext cx="495177" cy="395894"/>
          </a:xfrm>
          <a:custGeom>
            <a:avLst/>
            <a:gdLst/>
            <a:ahLst/>
            <a:cxnLst/>
            <a:rect l="l" t="t" r="r" b="b"/>
            <a:pathLst>
              <a:path w="2117069" h="1692597">
                <a:moveTo>
                  <a:pt x="297106" y="595216"/>
                </a:moveTo>
                <a:lnTo>
                  <a:pt x="297106" y="322869"/>
                </a:lnTo>
                <a:cubicBezTo>
                  <a:pt x="297106" y="241527"/>
                  <a:pt x="231165" y="175586"/>
                  <a:pt x="149823" y="175586"/>
                </a:cubicBezTo>
                <a:cubicBezTo>
                  <a:pt x="68481" y="175586"/>
                  <a:pt x="2540" y="241527"/>
                  <a:pt x="2540" y="322869"/>
                </a:cubicBezTo>
                <a:lnTo>
                  <a:pt x="2540" y="595216"/>
                </a:lnTo>
                <a:cubicBezTo>
                  <a:pt x="2540" y="676558"/>
                  <a:pt x="68481" y="742499"/>
                  <a:pt x="149823" y="742499"/>
                </a:cubicBezTo>
                <a:cubicBezTo>
                  <a:pt x="231165" y="742499"/>
                  <a:pt x="297106" y="676558"/>
                  <a:pt x="297106" y="595216"/>
                </a:cubicBezTo>
                <a:close/>
                <a:moveTo>
                  <a:pt x="604698" y="747567"/>
                </a:moveTo>
                <a:lnTo>
                  <a:pt x="604698" y="192689"/>
                </a:lnTo>
                <a:cubicBezTo>
                  <a:pt x="604698" y="119113"/>
                  <a:pt x="545052" y="59467"/>
                  <a:pt x="471476" y="59467"/>
                </a:cubicBezTo>
                <a:cubicBezTo>
                  <a:pt x="397900" y="59467"/>
                  <a:pt x="338254" y="119113"/>
                  <a:pt x="338254" y="192689"/>
                </a:cubicBezTo>
                <a:lnTo>
                  <a:pt x="338254" y="747567"/>
                </a:lnTo>
                <a:cubicBezTo>
                  <a:pt x="338254" y="821143"/>
                  <a:pt x="397900" y="880789"/>
                  <a:pt x="471476" y="880789"/>
                </a:cubicBezTo>
                <a:cubicBezTo>
                  <a:pt x="545052" y="880789"/>
                  <a:pt x="604698" y="821143"/>
                  <a:pt x="604698" y="747567"/>
                </a:cubicBezTo>
                <a:close/>
                <a:moveTo>
                  <a:pt x="934686" y="747567"/>
                </a:moveTo>
                <a:lnTo>
                  <a:pt x="934686" y="133222"/>
                </a:lnTo>
                <a:cubicBezTo>
                  <a:pt x="934686" y="59646"/>
                  <a:pt x="875040" y="0"/>
                  <a:pt x="801464" y="0"/>
                </a:cubicBezTo>
                <a:cubicBezTo>
                  <a:pt x="727888" y="0"/>
                  <a:pt x="668242" y="59646"/>
                  <a:pt x="668242" y="133222"/>
                </a:cubicBezTo>
                <a:lnTo>
                  <a:pt x="668242" y="747567"/>
                </a:lnTo>
                <a:cubicBezTo>
                  <a:pt x="668242" y="821143"/>
                  <a:pt x="727888" y="880789"/>
                  <a:pt x="801464" y="880789"/>
                </a:cubicBezTo>
                <a:cubicBezTo>
                  <a:pt x="875040" y="880789"/>
                  <a:pt x="934686" y="821143"/>
                  <a:pt x="934686" y="747567"/>
                </a:cubicBezTo>
                <a:close/>
                <a:moveTo>
                  <a:pt x="1263623" y="648395"/>
                </a:moveTo>
                <a:lnTo>
                  <a:pt x="1263623" y="255897"/>
                </a:lnTo>
                <a:cubicBezTo>
                  <a:pt x="1263623" y="187615"/>
                  <a:pt x="1208270" y="132262"/>
                  <a:pt x="1139988" y="132262"/>
                </a:cubicBezTo>
                <a:lnTo>
                  <a:pt x="1120814" y="132262"/>
                </a:lnTo>
                <a:cubicBezTo>
                  <a:pt x="1052532" y="132262"/>
                  <a:pt x="997179" y="187615"/>
                  <a:pt x="997179" y="255897"/>
                </a:cubicBezTo>
                <a:lnTo>
                  <a:pt x="997179" y="648395"/>
                </a:lnTo>
                <a:cubicBezTo>
                  <a:pt x="997179" y="716677"/>
                  <a:pt x="1052532" y="772030"/>
                  <a:pt x="1120814" y="772030"/>
                </a:cubicBezTo>
                <a:lnTo>
                  <a:pt x="1139988" y="772030"/>
                </a:lnTo>
                <a:cubicBezTo>
                  <a:pt x="1208270" y="772030"/>
                  <a:pt x="1263623" y="716677"/>
                  <a:pt x="1263623" y="648395"/>
                </a:cubicBezTo>
                <a:close/>
                <a:moveTo>
                  <a:pt x="2116936" y="955370"/>
                </a:moveTo>
                <a:cubicBezTo>
                  <a:pt x="2120951" y="851212"/>
                  <a:pt x="2034404" y="776257"/>
                  <a:pt x="1897773" y="763457"/>
                </a:cubicBezTo>
                <a:cubicBezTo>
                  <a:pt x="1678330" y="759509"/>
                  <a:pt x="1358855" y="867133"/>
                  <a:pt x="1281762" y="832407"/>
                </a:cubicBezTo>
                <a:cubicBezTo>
                  <a:pt x="1265810" y="816856"/>
                  <a:pt x="1256062" y="799672"/>
                  <a:pt x="1251005" y="781390"/>
                </a:cubicBezTo>
                <a:cubicBezTo>
                  <a:pt x="1223761" y="810317"/>
                  <a:pt x="1185041" y="828093"/>
                  <a:pt x="1142169" y="828093"/>
                </a:cubicBezTo>
                <a:lnTo>
                  <a:pt x="1118633" y="828093"/>
                </a:lnTo>
                <a:cubicBezTo>
                  <a:pt x="1034812" y="828093"/>
                  <a:pt x="966862" y="760143"/>
                  <a:pt x="966862" y="676322"/>
                </a:cubicBezTo>
                <a:lnTo>
                  <a:pt x="966862" y="764115"/>
                </a:lnTo>
                <a:cubicBezTo>
                  <a:pt x="966862" y="855443"/>
                  <a:pt x="892826" y="929479"/>
                  <a:pt x="801498" y="929479"/>
                </a:cubicBezTo>
                <a:cubicBezTo>
                  <a:pt x="710170" y="929479"/>
                  <a:pt x="636133" y="855443"/>
                  <a:pt x="636133" y="764115"/>
                </a:cubicBezTo>
                <a:lnTo>
                  <a:pt x="636133" y="368998"/>
                </a:lnTo>
                <a:lnTo>
                  <a:pt x="636132" y="368998"/>
                </a:lnTo>
                <a:cubicBezTo>
                  <a:pt x="636132" y="503285"/>
                  <a:pt x="636131" y="637572"/>
                  <a:pt x="636131" y="771860"/>
                </a:cubicBezTo>
                <a:cubicBezTo>
                  <a:pt x="636131" y="862796"/>
                  <a:pt x="562412" y="936515"/>
                  <a:pt x="471476" y="936515"/>
                </a:cubicBezTo>
                <a:lnTo>
                  <a:pt x="471477" y="936514"/>
                </a:lnTo>
                <a:cubicBezTo>
                  <a:pt x="380541" y="936514"/>
                  <a:pt x="306822" y="862795"/>
                  <a:pt x="306822" y="771859"/>
                </a:cubicBezTo>
                <a:lnTo>
                  <a:pt x="306822" y="686040"/>
                </a:lnTo>
                <a:cubicBezTo>
                  <a:pt x="279713" y="746899"/>
                  <a:pt x="218487" y="788767"/>
                  <a:pt x="147482" y="788767"/>
                </a:cubicBezTo>
                <a:cubicBezTo>
                  <a:pt x="84464" y="788767"/>
                  <a:pt x="29149" y="755788"/>
                  <a:pt x="552" y="704446"/>
                </a:cubicBezTo>
                <a:lnTo>
                  <a:pt x="552" y="1338942"/>
                </a:lnTo>
                <a:cubicBezTo>
                  <a:pt x="-7143" y="1559080"/>
                  <a:pt x="64432" y="1611418"/>
                  <a:pt x="280723" y="1657586"/>
                </a:cubicBezTo>
                <a:cubicBezTo>
                  <a:pt x="497209" y="1703795"/>
                  <a:pt x="732576" y="1696059"/>
                  <a:pt x="964273" y="1680670"/>
                </a:cubicBezTo>
                <a:cubicBezTo>
                  <a:pt x="1280349" y="1609466"/>
                  <a:pt x="1227937" y="1404752"/>
                  <a:pt x="1392330" y="1315003"/>
                </a:cubicBezTo>
                <a:cubicBezTo>
                  <a:pt x="1529698" y="1197120"/>
                  <a:pt x="1759401" y="1210045"/>
                  <a:pt x="1942936" y="1157566"/>
                </a:cubicBezTo>
                <a:cubicBezTo>
                  <a:pt x="2059215" y="1118146"/>
                  <a:pt x="2112920" y="1098001"/>
                  <a:pt x="2116936" y="95537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0682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A2DF-1571-B246-B3DD-6012BD3C773D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33294" y="129098"/>
            <a:ext cx="86061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000"/>
                </a:solidFill>
              </a:rPr>
              <a:t>Для форм медицинской </a:t>
            </a:r>
            <a:r>
              <a:rPr lang="ru-RU" sz="2400" dirty="0" smtClean="0">
                <a:solidFill>
                  <a:srgbClr val="008000"/>
                </a:solidFill>
              </a:rPr>
              <a:t>документации, ведущихся </a:t>
            </a:r>
            <a:r>
              <a:rPr lang="ru-RU" sz="2400" dirty="0">
                <a:solidFill>
                  <a:srgbClr val="008000"/>
                </a:solidFill>
              </a:rPr>
              <a:t>в </a:t>
            </a:r>
            <a:r>
              <a:rPr lang="ru-RU" sz="2400" dirty="0">
                <a:solidFill>
                  <a:srgbClr val="008000"/>
                </a:solidFill>
              </a:rPr>
              <a:t>ведущихся в бумажной форме</a:t>
            </a:r>
            <a:r>
              <a:rPr lang="ru-RU" sz="2400" dirty="0" smtClean="0">
                <a:solidFill>
                  <a:srgbClr val="008000"/>
                </a:solidFill>
              </a:rPr>
              <a:t>: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4238" y="960095"/>
            <a:ext cx="8830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dirty="0">
                <a:solidFill>
                  <a:srgbClr val="948A54"/>
                </a:solidFill>
              </a:rPr>
              <a:t>должны соблюдаться установленные требования нормативно-правовых актов, </a:t>
            </a:r>
            <a:endParaRPr lang="ru-RU" sz="1600" dirty="0" smtClean="0">
              <a:solidFill>
                <a:srgbClr val="948A54"/>
              </a:solidFill>
            </a:endParaRPr>
          </a:p>
          <a:p>
            <a:pPr lvl="0"/>
            <a:r>
              <a:rPr lang="ru-RU" sz="1600" dirty="0" smtClean="0">
                <a:solidFill>
                  <a:srgbClr val="948A54"/>
                </a:solidFill>
              </a:rPr>
              <a:t>внутренних </a:t>
            </a:r>
            <a:r>
              <a:rPr lang="ru-RU" sz="1600" dirty="0">
                <a:solidFill>
                  <a:srgbClr val="948A54"/>
                </a:solidFill>
              </a:rPr>
              <a:t>нормативных актов медицинской организации, установленных </a:t>
            </a:r>
            <a:r>
              <a:rPr lang="ru-RU" sz="1600" dirty="0" smtClean="0">
                <a:solidFill>
                  <a:srgbClr val="948A54"/>
                </a:solidFill>
              </a:rPr>
              <a:t>правил</a:t>
            </a:r>
          </a:p>
          <a:p>
            <a:pPr lvl="0"/>
            <a:r>
              <a:rPr lang="ru-RU" sz="1600" dirty="0" smtClean="0">
                <a:solidFill>
                  <a:srgbClr val="948A54"/>
                </a:solidFill>
              </a:rPr>
              <a:t>и </a:t>
            </a:r>
            <a:r>
              <a:rPr lang="ru-RU" sz="1600" dirty="0">
                <a:solidFill>
                  <a:srgbClr val="948A54"/>
                </a:solidFill>
              </a:rPr>
              <a:t>традиций их ведения  в данной медицинской организации;</a:t>
            </a:r>
            <a:endParaRPr lang="ru-RU" sz="1600" dirty="0">
              <a:solidFill>
                <a:srgbClr val="948A54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298" y="1791092"/>
            <a:ext cx="883023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dirty="0">
                <a:solidFill>
                  <a:srgbClr val="948A54"/>
                </a:solidFill>
              </a:rPr>
              <a:t>юридическую силу имеет только бумажный документ, подписанный и хранящийся в соответствии с установленными правилами;</a:t>
            </a:r>
            <a:endParaRPr lang="ru-RU" sz="1600" dirty="0">
              <a:solidFill>
                <a:srgbClr val="948A54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9179" y="2379077"/>
            <a:ext cx="88302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dirty="0">
                <a:solidFill>
                  <a:srgbClr val="948A54"/>
                </a:solidFill>
              </a:rPr>
              <a:t>в случае если бумажный документ готовился с использованием электронных и компьютерных средств, </a:t>
            </a:r>
            <a:r>
              <a:rPr lang="ru-RU" sz="1600" dirty="0" smtClean="0">
                <a:solidFill>
                  <a:srgbClr val="948A54"/>
                </a:solidFill>
              </a:rPr>
              <a:t>первичным является именно бумажный МД, а электронный прообраз не имеет юридической силы не может использоваться для принятия медицинских решений;</a:t>
            </a:r>
            <a:endParaRPr lang="ru-RU" sz="1600" dirty="0">
              <a:solidFill>
                <a:srgbClr val="948A54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9298" y="3456295"/>
            <a:ext cx="8830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dirty="0">
                <a:solidFill>
                  <a:schemeClr val="bg2">
                    <a:lumMod val="50000"/>
                  </a:schemeClr>
                </a:solidFill>
              </a:rPr>
              <a:t>при необходимости, в установленном порядке, может быть изготовлена копия бумажного медицинского документа; копия может быть изготовлена также путем повторной распечатки электронного прообраза бумажного документа и его повторного 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</a:rPr>
              <a:t>подписания;</a:t>
            </a:r>
            <a:endParaRPr lang="ru-RU" sz="1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9179" y="4304396"/>
            <a:ext cx="883023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600" dirty="0">
                <a:solidFill>
                  <a:srgbClr val="948A54"/>
                </a:solidFill>
              </a:rPr>
              <a:t>при необходимости, бумажный медицинский документ может быть передан для сохранения в </a:t>
            </a:r>
            <a:r>
              <a:rPr lang="ru-RU" sz="1600" dirty="0" smtClean="0">
                <a:solidFill>
                  <a:srgbClr val="948A54"/>
                </a:solidFill>
              </a:rPr>
              <a:t>сервис ИЭМК путем </a:t>
            </a:r>
            <a:r>
              <a:rPr lang="ru-RU" sz="1600" dirty="0">
                <a:solidFill>
                  <a:srgbClr val="948A54"/>
                </a:solidFill>
              </a:rPr>
              <a:t>сканирования и внесения необходимых реквизитов документа на портале, предоставленном для этой цели оператором </a:t>
            </a:r>
            <a:r>
              <a:rPr lang="ru-RU" sz="1600" dirty="0" smtClean="0">
                <a:solidFill>
                  <a:srgbClr val="948A54"/>
                </a:solidFill>
              </a:rPr>
              <a:t>федерального сервиса; </a:t>
            </a:r>
            <a:r>
              <a:rPr lang="ru-RU" sz="1600" dirty="0">
                <a:solidFill>
                  <a:srgbClr val="948A54"/>
                </a:solidFill>
              </a:rPr>
              <a:t>при этом ответственность за соответствие внесенных реквизитов бумажному оригиналу медицинского документа несет медицинский работник, осуществляющий передачу данного медицинского документа.</a:t>
            </a:r>
            <a:endParaRPr lang="ru-RU" sz="1600" dirty="0">
              <a:solidFill>
                <a:srgbClr val="948A54"/>
              </a:solidFill>
            </a:endParaRPr>
          </a:p>
        </p:txBody>
      </p:sp>
      <p:grpSp>
        <p:nvGrpSpPr>
          <p:cNvPr id="11" name="Группа 48"/>
          <p:cNvGrpSpPr/>
          <p:nvPr/>
        </p:nvGrpSpPr>
        <p:grpSpPr>
          <a:xfrm>
            <a:off x="8424279" y="2060848"/>
            <a:ext cx="684225" cy="292655"/>
            <a:chOff x="4672048" y="4890962"/>
            <a:chExt cx="2196955" cy="914915"/>
          </a:xfrm>
          <a:solidFill>
            <a:schemeClr val="bg1">
              <a:lumMod val="50000"/>
            </a:schemeClr>
          </a:solidFill>
        </p:grpSpPr>
        <p:grpSp>
          <p:nvGrpSpPr>
            <p:cNvPr id="12" name="Группа 49"/>
            <p:cNvGrpSpPr/>
            <p:nvPr/>
          </p:nvGrpSpPr>
          <p:grpSpPr>
            <a:xfrm>
              <a:off x="4672048" y="5460459"/>
              <a:ext cx="900100" cy="345418"/>
              <a:chOff x="6429164" y="3622254"/>
              <a:chExt cx="900100" cy="345418"/>
            </a:xfrm>
            <a:grpFill/>
          </p:grpSpPr>
          <p:sp>
            <p:nvSpPr>
              <p:cNvPr id="21" name="Скругленный прямоугольник 60"/>
              <p:cNvSpPr/>
              <p:nvPr/>
            </p:nvSpPr>
            <p:spPr>
              <a:xfrm>
                <a:off x="6429164" y="3861048"/>
                <a:ext cx="900100" cy="106624"/>
              </a:xfrm>
              <a:prstGeom prst="roundRect">
                <a:avLst>
                  <a:gd name="adj" fmla="val 4232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/>
              </a:p>
            </p:txBody>
          </p:sp>
          <p:sp>
            <p:nvSpPr>
              <p:cNvPr id="22" name="Прямоугольник с двумя скругленными соседними углами 61"/>
              <p:cNvSpPr/>
              <p:nvPr/>
            </p:nvSpPr>
            <p:spPr>
              <a:xfrm>
                <a:off x="6501171" y="3622254"/>
                <a:ext cx="756084" cy="216024"/>
              </a:xfrm>
              <a:prstGeom prst="round2SameRect">
                <a:avLst>
                  <a:gd name="adj1" fmla="val 22042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3" name="Группа 50"/>
            <p:cNvGrpSpPr/>
            <p:nvPr/>
          </p:nvGrpSpPr>
          <p:grpSpPr>
            <a:xfrm rot="7007402">
              <a:off x="5568757" y="4348412"/>
              <a:ext cx="757696" cy="1842796"/>
              <a:chOff x="6463726" y="1473681"/>
              <a:chExt cx="757696" cy="1842796"/>
            </a:xfrm>
            <a:grpFill/>
          </p:grpSpPr>
          <p:grpSp>
            <p:nvGrpSpPr>
              <p:cNvPr id="14" name="Группа 51"/>
              <p:cNvGrpSpPr/>
              <p:nvPr/>
            </p:nvGrpSpPr>
            <p:grpSpPr>
              <a:xfrm>
                <a:off x="6463726" y="2783410"/>
                <a:ext cx="757696" cy="533067"/>
                <a:chOff x="6463726" y="2783410"/>
                <a:chExt cx="757696" cy="533067"/>
              </a:xfrm>
              <a:grpFill/>
            </p:grpSpPr>
            <p:sp>
              <p:nvSpPr>
                <p:cNvPr id="16" name="Скругленный прямоугольник 53"/>
                <p:cNvSpPr/>
                <p:nvPr/>
              </p:nvSpPr>
              <p:spPr>
                <a:xfrm rot="5372119">
                  <a:off x="6661523" y="2923764"/>
                  <a:ext cx="374551" cy="242898"/>
                </a:xfrm>
                <a:prstGeom prst="roundRect">
                  <a:avLst>
                    <a:gd name="adj" fmla="val 1338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7" name="Скругленный прямоугольник 54"/>
                <p:cNvSpPr/>
                <p:nvPr/>
              </p:nvSpPr>
              <p:spPr>
                <a:xfrm rot="5372119">
                  <a:off x="6807951" y="3018801"/>
                  <a:ext cx="433938" cy="67667"/>
                </a:xfrm>
                <a:prstGeom prst="roundRect">
                  <a:avLst>
                    <a:gd name="adj" fmla="val 45369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8" name="Скругленный прямоугольник 57"/>
                <p:cNvSpPr/>
                <p:nvPr/>
              </p:nvSpPr>
              <p:spPr>
                <a:xfrm rot="5372119">
                  <a:off x="6887950" y="2983005"/>
                  <a:ext cx="523607" cy="143337"/>
                </a:xfrm>
                <a:prstGeom prst="roundRect">
                  <a:avLst>
                    <a:gd name="adj" fmla="val 23132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9" name="Скругленный прямоугольник 58"/>
                <p:cNvSpPr/>
                <p:nvPr/>
              </p:nvSpPr>
              <p:spPr>
                <a:xfrm rot="5372119">
                  <a:off x="6449503" y="3018004"/>
                  <a:ext cx="433938" cy="67667"/>
                </a:xfrm>
                <a:prstGeom prst="roundRect">
                  <a:avLst>
                    <a:gd name="adj" fmla="val 45369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0" name="Скругленный прямоугольник 59"/>
                <p:cNvSpPr/>
                <p:nvPr/>
              </p:nvSpPr>
              <p:spPr>
                <a:xfrm rot="5372119">
                  <a:off x="6273591" y="2973545"/>
                  <a:ext cx="523607" cy="143337"/>
                </a:xfrm>
                <a:prstGeom prst="roundRect">
                  <a:avLst>
                    <a:gd name="adj" fmla="val 23132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ru-RU"/>
                </a:p>
              </p:txBody>
            </p:sp>
          </p:grpSp>
          <p:sp>
            <p:nvSpPr>
              <p:cNvPr id="15" name="Скругленный прямоугольник 56"/>
              <p:cNvSpPr/>
              <p:nvPr/>
            </p:nvSpPr>
            <p:spPr>
              <a:xfrm rot="5400000">
                <a:off x="6014499" y="2223558"/>
                <a:ext cx="1668598" cy="168844"/>
              </a:xfrm>
              <a:custGeom>
                <a:avLst/>
                <a:gdLst/>
                <a:ahLst/>
                <a:cxnLst/>
                <a:rect l="l" t="t" r="r" b="b"/>
                <a:pathLst>
                  <a:path w="1668598" h="168844">
                    <a:moveTo>
                      <a:pt x="0" y="84422"/>
                    </a:moveTo>
                    <a:cubicBezTo>
                      <a:pt x="0" y="37797"/>
                      <a:pt x="37797" y="0"/>
                      <a:pt x="84422" y="0"/>
                    </a:cubicBezTo>
                    <a:cubicBezTo>
                      <a:pt x="96134" y="0"/>
                      <a:pt x="107289" y="2385"/>
                      <a:pt x="117416" y="6724"/>
                    </a:cubicBezTo>
                    <a:lnTo>
                      <a:pt x="1652458" y="36004"/>
                    </a:lnTo>
                    <a:cubicBezTo>
                      <a:pt x="1661372" y="36004"/>
                      <a:pt x="1668598" y="43230"/>
                      <a:pt x="1668598" y="52144"/>
                    </a:cubicBezTo>
                    <a:lnTo>
                      <a:pt x="1668598" y="116700"/>
                    </a:lnTo>
                    <a:cubicBezTo>
                      <a:pt x="1668598" y="125614"/>
                      <a:pt x="1661372" y="132840"/>
                      <a:pt x="1652458" y="132840"/>
                    </a:cubicBezTo>
                    <a:cubicBezTo>
                      <a:pt x="1142068" y="132840"/>
                      <a:pt x="631678" y="159021"/>
                      <a:pt x="121288" y="159510"/>
                    </a:cubicBezTo>
                    <a:cubicBezTo>
                      <a:pt x="110411" y="165743"/>
                      <a:pt x="97779" y="168844"/>
                      <a:pt x="84422" y="168844"/>
                    </a:cubicBezTo>
                    <a:cubicBezTo>
                      <a:pt x="37797" y="168844"/>
                      <a:pt x="0" y="131047"/>
                      <a:pt x="0" y="84422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23" name="Группа 62"/>
          <p:cNvGrpSpPr/>
          <p:nvPr/>
        </p:nvGrpSpPr>
        <p:grpSpPr>
          <a:xfrm>
            <a:off x="8485066" y="2996952"/>
            <a:ext cx="685439" cy="523926"/>
            <a:chOff x="630249" y="4789193"/>
            <a:chExt cx="2162755" cy="1176720"/>
          </a:xfrm>
        </p:grpSpPr>
        <p:sp>
          <p:nvSpPr>
            <p:cNvPr id="24" name="Блок-схема: ручное управление 63"/>
            <p:cNvSpPr/>
            <p:nvPr/>
          </p:nvSpPr>
          <p:spPr>
            <a:xfrm flipV="1">
              <a:off x="630872" y="5436207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" name="Блок-схема: ручное управление 64"/>
            <p:cNvSpPr/>
            <p:nvPr/>
          </p:nvSpPr>
          <p:spPr>
            <a:xfrm flipV="1">
              <a:off x="776536" y="5320841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6" name="Группа 65"/>
            <p:cNvGrpSpPr/>
            <p:nvPr/>
          </p:nvGrpSpPr>
          <p:grpSpPr>
            <a:xfrm flipH="1">
              <a:off x="1136576" y="5260143"/>
              <a:ext cx="1656428" cy="523774"/>
              <a:chOff x="1039366" y="4789193"/>
              <a:chExt cx="1656428" cy="523774"/>
            </a:xfrm>
          </p:grpSpPr>
          <p:sp>
            <p:nvSpPr>
              <p:cNvPr id="33" name="Блок-схема: ручное управление 72"/>
              <p:cNvSpPr/>
              <p:nvPr/>
            </p:nvSpPr>
            <p:spPr>
              <a:xfrm rot="3615645" flipV="1">
                <a:off x="1218988" y="4833095"/>
                <a:ext cx="193905" cy="529708"/>
              </a:xfrm>
              <a:prstGeom prst="flowChartManualOperation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4" name="Блок-схема: ручное управление 63"/>
              <p:cNvSpPr/>
              <p:nvPr/>
            </p:nvSpPr>
            <p:spPr>
              <a:xfrm flipV="1">
                <a:off x="1039366" y="4789193"/>
                <a:ext cx="1656428" cy="523774"/>
              </a:xfrm>
              <a:custGeom>
                <a:avLst/>
                <a:gdLst>
                  <a:gd name="connsiteX0" fmla="*/ 0 w 10000"/>
                  <a:gd name="connsiteY0" fmla="*/ 0 h 10000"/>
                  <a:gd name="connsiteX1" fmla="*/ 10000 w 10000"/>
                  <a:gd name="connsiteY1" fmla="*/ 0 h 10000"/>
                  <a:gd name="connsiteX2" fmla="*/ 8000 w 10000"/>
                  <a:gd name="connsiteY2" fmla="*/ 10000 h 10000"/>
                  <a:gd name="connsiteX3" fmla="*/ 2000 w 10000"/>
                  <a:gd name="connsiteY3" fmla="*/ 10000 h 10000"/>
                  <a:gd name="connsiteX4" fmla="*/ 0 w 10000"/>
                  <a:gd name="connsiteY4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2000 w 10000"/>
                  <a:gd name="connsiteY4" fmla="*/ 10000 h 10000"/>
                  <a:gd name="connsiteX5" fmla="*/ 0 w 10000"/>
                  <a:gd name="connsiteY5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9569 w 10000"/>
                  <a:gd name="connsiteY3" fmla="*/ 2355 h 10000"/>
                  <a:gd name="connsiteX4" fmla="*/ 8000 w 10000"/>
                  <a:gd name="connsiteY4" fmla="*/ 10000 h 10000"/>
                  <a:gd name="connsiteX5" fmla="*/ 2000 w 10000"/>
                  <a:gd name="connsiteY5" fmla="*/ 10000 h 10000"/>
                  <a:gd name="connsiteX6" fmla="*/ 0 w 10000"/>
                  <a:gd name="connsiteY6" fmla="*/ 0 h 10000"/>
                  <a:gd name="connsiteX0" fmla="*/ 0 w 9581"/>
                  <a:gd name="connsiteY0" fmla="*/ 0 h 10000"/>
                  <a:gd name="connsiteX1" fmla="*/ 9049 w 9581"/>
                  <a:gd name="connsiteY1" fmla="*/ 112 h 10000"/>
                  <a:gd name="connsiteX2" fmla="*/ 8742 w 9581"/>
                  <a:gd name="connsiteY2" fmla="*/ 2723 h 10000"/>
                  <a:gd name="connsiteX3" fmla="*/ 9569 w 9581"/>
                  <a:gd name="connsiteY3" fmla="*/ 2355 h 10000"/>
                  <a:gd name="connsiteX4" fmla="*/ 8000 w 9581"/>
                  <a:gd name="connsiteY4" fmla="*/ 10000 h 10000"/>
                  <a:gd name="connsiteX5" fmla="*/ 2000 w 9581"/>
                  <a:gd name="connsiteY5" fmla="*/ 10000 h 10000"/>
                  <a:gd name="connsiteX6" fmla="*/ 0 w 9581"/>
                  <a:gd name="connsiteY6" fmla="*/ 0 h 10000"/>
                  <a:gd name="connsiteX0" fmla="*/ 0 w 10000"/>
                  <a:gd name="connsiteY0" fmla="*/ 0 h 10000"/>
                  <a:gd name="connsiteX1" fmla="*/ 9083 w 10000"/>
                  <a:gd name="connsiteY1" fmla="*/ 112 h 10000"/>
                  <a:gd name="connsiteX2" fmla="*/ 9124 w 10000"/>
                  <a:gd name="connsiteY2" fmla="*/ 2723 h 10000"/>
                  <a:gd name="connsiteX3" fmla="*/ 9987 w 10000"/>
                  <a:gd name="connsiteY3" fmla="*/ 2355 h 10000"/>
                  <a:gd name="connsiteX4" fmla="*/ 8350 w 10000"/>
                  <a:gd name="connsiteY4" fmla="*/ 10000 h 10000"/>
                  <a:gd name="connsiteX5" fmla="*/ 2087 w 10000"/>
                  <a:gd name="connsiteY5" fmla="*/ 10000 h 10000"/>
                  <a:gd name="connsiteX6" fmla="*/ 0 w 10000"/>
                  <a:gd name="connsiteY6" fmla="*/ 0 h 10000"/>
                  <a:gd name="connsiteX0" fmla="*/ 0 w 9821"/>
                  <a:gd name="connsiteY0" fmla="*/ 0 h 10000"/>
                  <a:gd name="connsiteX1" fmla="*/ 9083 w 9821"/>
                  <a:gd name="connsiteY1" fmla="*/ 112 h 10000"/>
                  <a:gd name="connsiteX2" fmla="*/ 9124 w 9821"/>
                  <a:gd name="connsiteY2" fmla="*/ 2723 h 10000"/>
                  <a:gd name="connsiteX3" fmla="*/ 9806 w 9821"/>
                  <a:gd name="connsiteY3" fmla="*/ 2675 h 10000"/>
                  <a:gd name="connsiteX4" fmla="*/ 8350 w 9821"/>
                  <a:gd name="connsiteY4" fmla="*/ 10000 h 10000"/>
                  <a:gd name="connsiteX5" fmla="*/ 2087 w 9821"/>
                  <a:gd name="connsiteY5" fmla="*/ 10000 h 10000"/>
                  <a:gd name="connsiteX6" fmla="*/ 0 w 9821"/>
                  <a:gd name="connsiteY6" fmla="*/ 0 h 10000"/>
                  <a:gd name="connsiteX0" fmla="*/ 0 w 10002"/>
                  <a:gd name="connsiteY0" fmla="*/ 0 h 10000"/>
                  <a:gd name="connsiteX1" fmla="*/ 9249 w 10002"/>
                  <a:gd name="connsiteY1" fmla="*/ 112 h 10000"/>
                  <a:gd name="connsiteX2" fmla="*/ 9290 w 10002"/>
                  <a:gd name="connsiteY2" fmla="*/ 2723 h 10000"/>
                  <a:gd name="connsiteX3" fmla="*/ 9110 w 10002"/>
                  <a:gd name="connsiteY3" fmla="*/ 2995 h 10000"/>
                  <a:gd name="connsiteX4" fmla="*/ 9985 w 10002"/>
                  <a:gd name="connsiteY4" fmla="*/ 2675 h 10000"/>
                  <a:gd name="connsiteX5" fmla="*/ 8502 w 10002"/>
                  <a:gd name="connsiteY5" fmla="*/ 10000 h 10000"/>
                  <a:gd name="connsiteX6" fmla="*/ 2125 w 10002"/>
                  <a:gd name="connsiteY6" fmla="*/ 10000 h 10000"/>
                  <a:gd name="connsiteX7" fmla="*/ 0 w 10002"/>
                  <a:gd name="connsiteY7" fmla="*/ 0 h 10000"/>
                  <a:gd name="connsiteX0" fmla="*/ 0 w 10001"/>
                  <a:gd name="connsiteY0" fmla="*/ 0 h 10000"/>
                  <a:gd name="connsiteX1" fmla="*/ 9249 w 10001"/>
                  <a:gd name="connsiteY1" fmla="*/ 112 h 10000"/>
                  <a:gd name="connsiteX2" fmla="*/ 9290 w 10001"/>
                  <a:gd name="connsiteY2" fmla="*/ 2723 h 10000"/>
                  <a:gd name="connsiteX3" fmla="*/ 9985 w 10001"/>
                  <a:gd name="connsiteY3" fmla="*/ 2675 h 10000"/>
                  <a:gd name="connsiteX4" fmla="*/ 8502 w 10001"/>
                  <a:gd name="connsiteY4" fmla="*/ 10000 h 10000"/>
                  <a:gd name="connsiteX5" fmla="*/ 2125 w 10001"/>
                  <a:gd name="connsiteY5" fmla="*/ 10000 h 10000"/>
                  <a:gd name="connsiteX6" fmla="*/ 0 w 10001"/>
                  <a:gd name="connsiteY6" fmla="*/ 0 h 10000"/>
                  <a:gd name="connsiteX0" fmla="*/ 0 w 9996"/>
                  <a:gd name="connsiteY0" fmla="*/ 0 h 10000"/>
                  <a:gd name="connsiteX1" fmla="*/ 9249 w 9996"/>
                  <a:gd name="connsiteY1" fmla="*/ 112 h 10000"/>
                  <a:gd name="connsiteX2" fmla="*/ 8967 w 9996"/>
                  <a:gd name="connsiteY2" fmla="*/ 2883 h 10000"/>
                  <a:gd name="connsiteX3" fmla="*/ 9985 w 9996"/>
                  <a:gd name="connsiteY3" fmla="*/ 2675 h 10000"/>
                  <a:gd name="connsiteX4" fmla="*/ 8502 w 9996"/>
                  <a:gd name="connsiteY4" fmla="*/ 10000 h 10000"/>
                  <a:gd name="connsiteX5" fmla="*/ 2125 w 9996"/>
                  <a:gd name="connsiteY5" fmla="*/ 10000 h 10000"/>
                  <a:gd name="connsiteX6" fmla="*/ 0 w 9996"/>
                  <a:gd name="connsiteY6" fmla="*/ 0 h 10000"/>
                  <a:gd name="connsiteX0" fmla="*/ 0 w 10003"/>
                  <a:gd name="connsiteY0" fmla="*/ 0 h 10000"/>
                  <a:gd name="connsiteX1" fmla="*/ 9253 w 10003"/>
                  <a:gd name="connsiteY1" fmla="*/ 112 h 10000"/>
                  <a:gd name="connsiteX2" fmla="*/ 9202 w 10003"/>
                  <a:gd name="connsiteY2" fmla="*/ 2563 h 10000"/>
                  <a:gd name="connsiteX3" fmla="*/ 9989 w 10003"/>
                  <a:gd name="connsiteY3" fmla="*/ 2675 h 10000"/>
                  <a:gd name="connsiteX4" fmla="*/ 8505 w 10003"/>
                  <a:gd name="connsiteY4" fmla="*/ 10000 h 10000"/>
                  <a:gd name="connsiteX5" fmla="*/ 2126 w 10003"/>
                  <a:gd name="connsiteY5" fmla="*/ 10000 h 10000"/>
                  <a:gd name="connsiteX6" fmla="*/ 0 w 10003"/>
                  <a:gd name="connsiteY6" fmla="*/ 0 h 10000"/>
                  <a:gd name="connsiteX0" fmla="*/ 0 w 9992"/>
                  <a:gd name="connsiteY0" fmla="*/ 0 h 10000"/>
                  <a:gd name="connsiteX1" fmla="*/ 9253 w 9992"/>
                  <a:gd name="connsiteY1" fmla="*/ 112 h 10000"/>
                  <a:gd name="connsiteX2" fmla="*/ 6850 w 9992"/>
                  <a:gd name="connsiteY2" fmla="*/ 5286 h 10000"/>
                  <a:gd name="connsiteX3" fmla="*/ 9989 w 9992"/>
                  <a:gd name="connsiteY3" fmla="*/ 2675 h 10000"/>
                  <a:gd name="connsiteX4" fmla="*/ 8505 w 9992"/>
                  <a:gd name="connsiteY4" fmla="*/ 10000 h 10000"/>
                  <a:gd name="connsiteX5" fmla="*/ 2126 w 9992"/>
                  <a:gd name="connsiteY5" fmla="*/ 10000 h 10000"/>
                  <a:gd name="connsiteX6" fmla="*/ 0 w 9992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2"/>
                  <a:gd name="connsiteY0" fmla="*/ 0 h 10000"/>
                  <a:gd name="connsiteX1" fmla="*/ 9260 w 10002"/>
                  <a:gd name="connsiteY1" fmla="*/ 112 h 10000"/>
                  <a:gd name="connsiteX2" fmla="*/ 7363 w 10002"/>
                  <a:gd name="connsiteY2" fmla="*/ 5446 h 10000"/>
                  <a:gd name="connsiteX3" fmla="*/ 9997 w 10002"/>
                  <a:gd name="connsiteY3" fmla="*/ 2675 h 10000"/>
                  <a:gd name="connsiteX4" fmla="*/ 8512 w 10002"/>
                  <a:gd name="connsiteY4" fmla="*/ 10000 h 10000"/>
                  <a:gd name="connsiteX5" fmla="*/ 2128 w 10002"/>
                  <a:gd name="connsiteY5" fmla="*/ 10000 h 10000"/>
                  <a:gd name="connsiteX6" fmla="*/ 0 w 10002"/>
                  <a:gd name="connsiteY6" fmla="*/ 0 h 10000"/>
                  <a:gd name="connsiteX0" fmla="*/ 0 w 10010"/>
                  <a:gd name="connsiteY0" fmla="*/ 0 h 10000"/>
                  <a:gd name="connsiteX1" fmla="*/ 9260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10"/>
                  <a:gd name="connsiteY0" fmla="*/ 0 h 10000"/>
                  <a:gd name="connsiteX1" fmla="*/ 8752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9"/>
                  <a:gd name="connsiteY0" fmla="*/ 0 h 10000"/>
                  <a:gd name="connsiteX1" fmla="*/ 8752 w 10009"/>
                  <a:gd name="connsiteY1" fmla="*/ 112 h 10000"/>
                  <a:gd name="connsiteX2" fmla="*/ 8441 w 10009"/>
                  <a:gd name="connsiteY2" fmla="*/ 3373 h 10000"/>
                  <a:gd name="connsiteX3" fmla="*/ 9997 w 10009"/>
                  <a:gd name="connsiteY3" fmla="*/ 2675 h 10000"/>
                  <a:gd name="connsiteX4" fmla="*/ 8512 w 10009"/>
                  <a:gd name="connsiteY4" fmla="*/ 10000 h 10000"/>
                  <a:gd name="connsiteX5" fmla="*/ 2128 w 10009"/>
                  <a:gd name="connsiteY5" fmla="*/ 10000 h 10000"/>
                  <a:gd name="connsiteX6" fmla="*/ 0 w 10009"/>
                  <a:gd name="connsiteY6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0 w 10009"/>
                  <a:gd name="connsiteY7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697 w 10009"/>
                  <a:gd name="connsiteY7" fmla="*/ 3452 h 10000"/>
                  <a:gd name="connsiteX8" fmla="*/ 0 w 10009"/>
                  <a:gd name="connsiteY8" fmla="*/ 0 h 10000"/>
                  <a:gd name="connsiteX0" fmla="*/ 995 w 9312"/>
                  <a:gd name="connsiteY0" fmla="*/ 3050 h 9888"/>
                  <a:gd name="connsiteX1" fmla="*/ 521 w 9312"/>
                  <a:gd name="connsiteY1" fmla="*/ 27 h 9888"/>
                  <a:gd name="connsiteX2" fmla="*/ 8055 w 9312"/>
                  <a:gd name="connsiteY2" fmla="*/ 0 h 9888"/>
                  <a:gd name="connsiteX3" fmla="*/ 7744 w 9312"/>
                  <a:gd name="connsiteY3" fmla="*/ 3261 h 9888"/>
                  <a:gd name="connsiteX4" fmla="*/ 9300 w 9312"/>
                  <a:gd name="connsiteY4" fmla="*/ 2563 h 9888"/>
                  <a:gd name="connsiteX5" fmla="*/ 7815 w 9312"/>
                  <a:gd name="connsiteY5" fmla="*/ 9888 h 9888"/>
                  <a:gd name="connsiteX6" fmla="*/ 1431 w 9312"/>
                  <a:gd name="connsiteY6" fmla="*/ 9888 h 9888"/>
                  <a:gd name="connsiteX7" fmla="*/ 0 w 9312"/>
                  <a:gd name="connsiteY7" fmla="*/ 3340 h 9888"/>
                  <a:gd name="connsiteX8" fmla="*/ 995 w 9312"/>
                  <a:gd name="connsiteY8" fmla="*/ 3050 h 9888"/>
                  <a:gd name="connsiteX0" fmla="*/ 1069 w 10017"/>
                  <a:gd name="connsiteY0" fmla="*/ 3085 h 10000"/>
                  <a:gd name="connsiteX1" fmla="*/ 559 w 10017"/>
                  <a:gd name="connsiteY1" fmla="*/ 27 h 10000"/>
                  <a:gd name="connsiteX2" fmla="*/ 8650 w 10017"/>
                  <a:gd name="connsiteY2" fmla="*/ 0 h 10000"/>
                  <a:gd name="connsiteX3" fmla="*/ 9987 w 10017"/>
                  <a:gd name="connsiteY3" fmla="*/ 2592 h 10000"/>
                  <a:gd name="connsiteX4" fmla="*/ 8392 w 10017"/>
                  <a:gd name="connsiteY4" fmla="*/ 10000 h 10000"/>
                  <a:gd name="connsiteX5" fmla="*/ 1537 w 10017"/>
                  <a:gd name="connsiteY5" fmla="*/ 10000 h 10000"/>
                  <a:gd name="connsiteX6" fmla="*/ 0 w 10017"/>
                  <a:gd name="connsiteY6" fmla="*/ 3378 h 10000"/>
                  <a:gd name="connsiteX7" fmla="*/ 1069 w 10017"/>
                  <a:gd name="connsiteY7" fmla="*/ 3085 h 10000"/>
                  <a:gd name="connsiteX0" fmla="*/ 1069 w 9469"/>
                  <a:gd name="connsiteY0" fmla="*/ 3085 h 10000"/>
                  <a:gd name="connsiteX1" fmla="*/ 559 w 9469"/>
                  <a:gd name="connsiteY1" fmla="*/ 27 h 10000"/>
                  <a:gd name="connsiteX2" fmla="*/ 8650 w 9469"/>
                  <a:gd name="connsiteY2" fmla="*/ 0 h 10000"/>
                  <a:gd name="connsiteX3" fmla="*/ 8392 w 9469"/>
                  <a:gd name="connsiteY3" fmla="*/ 10000 h 10000"/>
                  <a:gd name="connsiteX4" fmla="*/ 1537 w 9469"/>
                  <a:gd name="connsiteY4" fmla="*/ 10000 h 10000"/>
                  <a:gd name="connsiteX5" fmla="*/ 0 w 9469"/>
                  <a:gd name="connsiteY5" fmla="*/ 3378 h 10000"/>
                  <a:gd name="connsiteX6" fmla="*/ 1069 w 9469"/>
                  <a:gd name="connsiteY6" fmla="*/ 3085 h 10000"/>
                  <a:gd name="connsiteX0" fmla="*/ 1129 w 10770"/>
                  <a:gd name="connsiteY0" fmla="*/ 3085 h 10000"/>
                  <a:gd name="connsiteX1" fmla="*/ 590 w 10770"/>
                  <a:gd name="connsiteY1" fmla="*/ 27 h 10000"/>
                  <a:gd name="connsiteX2" fmla="*/ 10217 w 10770"/>
                  <a:gd name="connsiteY2" fmla="*/ 0 h 10000"/>
                  <a:gd name="connsiteX3" fmla="*/ 8863 w 10770"/>
                  <a:gd name="connsiteY3" fmla="*/ 10000 h 10000"/>
                  <a:gd name="connsiteX4" fmla="*/ 1623 w 10770"/>
                  <a:gd name="connsiteY4" fmla="*/ 10000 h 10000"/>
                  <a:gd name="connsiteX5" fmla="*/ 0 w 10770"/>
                  <a:gd name="connsiteY5" fmla="*/ 3378 h 10000"/>
                  <a:gd name="connsiteX6" fmla="*/ 1129 w 10770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217" h="10000">
                    <a:moveTo>
                      <a:pt x="1129" y="3085"/>
                    </a:moveTo>
                    <a:cubicBezTo>
                      <a:pt x="949" y="2066"/>
                      <a:pt x="770" y="1046"/>
                      <a:pt x="590" y="27"/>
                    </a:cubicBezTo>
                    <a:lnTo>
                      <a:pt x="10217" y="0"/>
                    </a:lnTo>
                    <a:cubicBezTo>
                      <a:pt x="9775" y="3185"/>
                      <a:pt x="9179" y="7724"/>
                      <a:pt x="8863" y="10000"/>
                    </a:cubicBezTo>
                    <a:lnTo>
                      <a:pt x="1623" y="10000"/>
                    </a:lnTo>
                    <a:lnTo>
                      <a:pt x="0" y="3378"/>
                    </a:lnTo>
                    <a:lnTo>
                      <a:pt x="1129" y="3085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27" name="Блок-схема: ручное управление 66"/>
            <p:cNvSpPr/>
            <p:nvPr/>
          </p:nvSpPr>
          <p:spPr>
            <a:xfrm flipV="1">
              <a:off x="630872" y="5168937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8" name="Блок-схема: ручное управление 67"/>
            <p:cNvSpPr/>
            <p:nvPr/>
          </p:nvSpPr>
          <p:spPr>
            <a:xfrm flipV="1">
              <a:off x="630249" y="5038173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9" name="Блок-схема: ручное управление 68"/>
            <p:cNvSpPr/>
            <p:nvPr/>
          </p:nvSpPr>
          <p:spPr>
            <a:xfrm flipV="1">
              <a:off x="630249" y="4916316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30" name="Группа 69"/>
            <p:cNvGrpSpPr/>
            <p:nvPr/>
          </p:nvGrpSpPr>
          <p:grpSpPr>
            <a:xfrm>
              <a:off x="1039366" y="4789193"/>
              <a:ext cx="1656428" cy="523774"/>
              <a:chOff x="1039366" y="4789193"/>
              <a:chExt cx="1656428" cy="523774"/>
            </a:xfrm>
          </p:grpSpPr>
          <p:sp>
            <p:nvSpPr>
              <p:cNvPr id="31" name="Блок-схема: ручное управление 70"/>
              <p:cNvSpPr/>
              <p:nvPr/>
            </p:nvSpPr>
            <p:spPr>
              <a:xfrm rot="3615645" flipV="1">
                <a:off x="1218988" y="4833095"/>
                <a:ext cx="193905" cy="529708"/>
              </a:xfrm>
              <a:prstGeom prst="flowChartManualOperation">
                <a:avLst/>
              </a:prstGeom>
              <a:solidFill>
                <a:schemeClr val="bg1">
                  <a:lumMod val="75000"/>
                </a:schemeClr>
              </a:solidFill>
              <a:ln w="127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2" name="Блок-схема: ручное управление 63"/>
              <p:cNvSpPr/>
              <p:nvPr/>
            </p:nvSpPr>
            <p:spPr>
              <a:xfrm flipV="1">
                <a:off x="1039366" y="4789193"/>
                <a:ext cx="1656428" cy="523774"/>
              </a:xfrm>
              <a:custGeom>
                <a:avLst/>
                <a:gdLst>
                  <a:gd name="connsiteX0" fmla="*/ 0 w 10000"/>
                  <a:gd name="connsiteY0" fmla="*/ 0 h 10000"/>
                  <a:gd name="connsiteX1" fmla="*/ 10000 w 10000"/>
                  <a:gd name="connsiteY1" fmla="*/ 0 h 10000"/>
                  <a:gd name="connsiteX2" fmla="*/ 8000 w 10000"/>
                  <a:gd name="connsiteY2" fmla="*/ 10000 h 10000"/>
                  <a:gd name="connsiteX3" fmla="*/ 2000 w 10000"/>
                  <a:gd name="connsiteY3" fmla="*/ 10000 h 10000"/>
                  <a:gd name="connsiteX4" fmla="*/ 0 w 10000"/>
                  <a:gd name="connsiteY4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2000 w 10000"/>
                  <a:gd name="connsiteY4" fmla="*/ 10000 h 10000"/>
                  <a:gd name="connsiteX5" fmla="*/ 0 w 10000"/>
                  <a:gd name="connsiteY5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9569 w 10000"/>
                  <a:gd name="connsiteY3" fmla="*/ 2355 h 10000"/>
                  <a:gd name="connsiteX4" fmla="*/ 8000 w 10000"/>
                  <a:gd name="connsiteY4" fmla="*/ 10000 h 10000"/>
                  <a:gd name="connsiteX5" fmla="*/ 2000 w 10000"/>
                  <a:gd name="connsiteY5" fmla="*/ 10000 h 10000"/>
                  <a:gd name="connsiteX6" fmla="*/ 0 w 10000"/>
                  <a:gd name="connsiteY6" fmla="*/ 0 h 10000"/>
                  <a:gd name="connsiteX0" fmla="*/ 0 w 9581"/>
                  <a:gd name="connsiteY0" fmla="*/ 0 h 10000"/>
                  <a:gd name="connsiteX1" fmla="*/ 9049 w 9581"/>
                  <a:gd name="connsiteY1" fmla="*/ 112 h 10000"/>
                  <a:gd name="connsiteX2" fmla="*/ 8742 w 9581"/>
                  <a:gd name="connsiteY2" fmla="*/ 2723 h 10000"/>
                  <a:gd name="connsiteX3" fmla="*/ 9569 w 9581"/>
                  <a:gd name="connsiteY3" fmla="*/ 2355 h 10000"/>
                  <a:gd name="connsiteX4" fmla="*/ 8000 w 9581"/>
                  <a:gd name="connsiteY4" fmla="*/ 10000 h 10000"/>
                  <a:gd name="connsiteX5" fmla="*/ 2000 w 9581"/>
                  <a:gd name="connsiteY5" fmla="*/ 10000 h 10000"/>
                  <a:gd name="connsiteX6" fmla="*/ 0 w 9581"/>
                  <a:gd name="connsiteY6" fmla="*/ 0 h 10000"/>
                  <a:gd name="connsiteX0" fmla="*/ 0 w 10000"/>
                  <a:gd name="connsiteY0" fmla="*/ 0 h 10000"/>
                  <a:gd name="connsiteX1" fmla="*/ 9083 w 10000"/>
                  <a:gd name="connsiteY1" fmla="*/ 112 h 10000"/>
                  <a:gd name="connsiteX2" fmla="*/ 9124 w 10000"/>
                  <a:gd name="connsiteY2" fmla="*/ 2723 h 10000"/>
                  <a:gd name="connsiteX3" fmla="*/ 9987 w 10000"/>
                  <a:gd name="connsiteY3" fmla="*/ 2355 h 10000"/>
                  <a:gd name="connsiteX4" fmla="*/ 8350 w 10000"/>
                  <a:gd name="connsiteY4" fmla="*/ 10000 h 10000"/>
                  <a:gd name="connsiteX5" fmla="*/ 2087 w 10000"/>
                  <a:gd name="connsiteY5" fmla="*/ 10000 h 10000"/>
                  <a:gd name="connsiteX6" fmla="*/ 0 w 10000"/>
                  <a:gd name="connsiteY6" fmla="*/ 0 h 10000"/>
                  <a:gd name="connsiteX0" fmla="*/ 0 w 9821"/>
                  <a:gd name="connsiteY0" fmla="*/ 0 h 10000"/>
                  <a:gd name="connsiteX1" fmla="*/ 9083 w 9821"/>
                  <a:gd name="connsiteY1" fmla="*/ 112 h 10000"/>
                  <a:gd name="connsiteX2" fmla="*/ 9124 w 9821"/>
                  <a:gd name="connsiteY2" fmla="*/ 2723 h 10000"/>
                  <a:gd name="connsiteX3" fmla="*/ 9806 w 9821"/>
                  <a:gd name="connsiteY3" fmla="*/ 2675 h 10000"/>
                  <a:gd name="connsiteX4" fmla="*/ 8350 w 9821"/>
                  <a:gd name="connsiteY4" fmla="*/ 10000 h 10000"/>
                  <a:gd name="connsiteX5" fmla="*/ 2087 w 9821"/>
                  <a:gd name="connsiteY5" fmla="*/ 10000 h 10000"/>
                  <a:gd name="connsiteX6" fmla="*/ 0 w 9821"/>
                  <a:gd name="connsiteY6" fmla="*/ 0 h 10000"/>
                  <a:gd name="connsiteX0" fmla="*/ 0 w 10002"/>
                  <a:gd name="connsiteY0" fmla="*/ 0 h 10000"/>
                  <a:gd name="connsiteX1" fmla="*/ 9249 w 10002"/>
                  <a:gd name="connsiteY1" fmla="*/ 112 h 10000"/>
                  <a:gd name="connsiteX2" fmla="*/ 9290 w 10002"/>
                  <a:gd name="connsiteY2" fmla="*/ 2723 h 10000"/>
                  <a:gd name="connsiteX3" fmla="*/ 9110 w 10002"/>
                  <a:gd name="connsiteY3" fmla="*/ 2995 h 10000"/>
                  <a:gd name="connsiteX4" fmla="*/ 9985 w 10002"/>
                  <a:gd name="connsiteY4" fmla="*/ 2675 h 10000"/>
                  <a:gd name="connsiteX5" fmla="*/ 8502 w 10002"/>
                  <a:gd name="connsiteY5" fmla="*/ 10000 h 10000"/>
                  <a:gd name="connsiteX6" fmla="*/ 2125 w 10002"/>
                  <a:gd name="connsiteY6" fmla="*/ 10000 h 10000"/>
                  <a:gd name="connsiteX7" fmla="*/ 0 w 10002"/>
                  <a:gd name="connsiteY7" fmla="*/ 0 h 10000"/>
                  <a:gd name="connsiteX0" fmla="*/ 0 w 10001"/>
                  <a:gd name="connsiteY0" fmla="*/ 0 h 10000"/>
                  <a:gd name="connsiteX1" fmla="*/ 9249 w 10001"/>
                  <a:gd name="connsiteY1" fmla="*/ 112 h 10000"/>
                  <a:gd name="connsiteX2" fmla="*/ 9290 w 10001"/>
                  <a:gd name="connsiteY2" fmla="*/ 2723 h 10000"/>
                  <a:gd name="connsiteX3" fmla="*/ 9985 w 10001"/>
                  <a:gd name="connsiteY3" fmla="*/ 2675 h 10000"/>
                  <a:gd name="connsiteX4" fmla="*/ 8502 w 10001"/>
                  <a:gd name="connsiteY4" fmla="*/ 10000 h 10000"/>
                  <a:gd name="connsiteX5" fmla="*/ 2125 w 10001"/>
                  <a:gd name="connsiteY5" fmla="*/ 10000 h 10000"/>
                  <a:gd name="connsiteX6" fmla="*/ 0 w 10001"/>
                  <a:gd name="connsiteY6" fmla="*/ 0 h 10000"/>
                  <a:gd name="connsiteX0" fmla="*/ 0 w 9996"/>
                  <a:gd name="connsiteY0" fmla="*/ 0 h 10000"/>
                  <a:gd name="connsiteX1" fmla="*/ 9249 w 9996"/>
                  <a:gd name="connsiteY1" fmla="*/ 112 h 10000"/>
                  <a:gd name="connsiteX2" fmla="*/ 8967 w 9996"/>
                  <a:gd name="connsiteY2" fmla="*/ 2883 h 10000"/>
                  <a:gd name="connsiteX3" fmla="*/ 9985 w 9996"/>
                  <a:gd name="connsiteY3" fmla="*/ 2675 h 10000"/>
                  <a:gd name="connsiteX4" fmla="*/ 8502 w 9996"/>
                  <a:gd name="connsiteY4" fmla="*/ 10000 h 10000"/>
                  <a:gd name="connsiteX5" fmla="*/ 2125 w 9996"/>
                  <a:gd name="connsiteY5" fmla="*/ 10000 h 10000"/>
                  <a:gd name="connsiteX6" fmla="*/ 0 w 9996"/>
                  <a:gd name="connsiteY6" fmla="*/ 0 h 10000"/>
                  <a:gd name="connsiteX0" fmla="*/ 0 w 10003"/>
                  <a:gd name="connsiteY0" fmla="*/ 0 h 10000"/>
                  <a:gd name="connsiteX1" fmla="*/ 9253 w 10003"/>
                  <a:gd name="connsiteY1" fmla="*/ 112 h 10000"/>
                  <a:gd name="connsiteX2" fmla="*/ 9202 w 10003"/>
                  <a:gd name="connsiteY2" fmla="*/ 2563 h 10000"/>
                  <a:gd name="connsiteX3" fmla="*/ 9989 w 10003"/>
                  <a:gd name="connsiteY3" fmla="*/ 2675 h 10000"/>
                  <a:gd name="connsiteX4" fmla="*/ 8505 w 10003"/>
                  <a:gd name="connsiteY4" fmla="*/ 10000 h 10000"/>
                  <a:gd name="connsiteX5" fmla="*/ 2126 w 10003"/>
                  <a:gd name="connsiteY5" fmla="*/ 10000 h 10000"/>
                  <a:gd name="connsiteX6" fmla="*/ 0 w 10003"/>
                  <a:gd name="connsiteY6" fmla="*/ 0 h 10000"/>
                  <a:gd name="connsiteX0" fmla="*/ 0 w 9992"/>
                  <a:gd name="connsiteY0" fmla="*/ 0 h 10000"/>
                  <a:gd name="connsiteX1" fmla="*/ 9253 w 9992"/>
                  <a:gd name="connsiteY1" fmla="*/ 112 h 10000"/>
                  <a:gd name="connsiteX2" fmla="*/ 6850 w 9992"/>
                  <a:gd name="connsiteY2" fmla="*/ 5286 h 10000"/>
                  <a:gd name="connsiteX3" fmla="*/ 9989 w 9992"/>
                  <a:gd name="connsiteY3" fmla="*/ 2675 h 10000"/>
                  <a:gd name="connsiteX4" fmla="*/ 8505 w 9992"/>
                  <a:gd name="connsiteY4" fmla="*/ 10000 h 10000"/>
                  <a:gd name="connsiteX5" fmla="*/ 2126 w 9992"/>
                  <a:gd name="connsiteY5" fmla="*/ 10000 h 10000"/>
                  <a:gd name="connsiteX6" fmla="*/ 0 w 9992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2"/>
                  <a:gd name="connsiteY0" fmla="*/ 0 h 10000"/>
                  <a:gd name="connsiteX1" fmla="*/ 9260 w 10002"/>
                  <a:gd name="connsiteY1" fmla="*/ 112 h 10000"/>
                  <a:gd name="connsiteX2" fmla="*/ 7363 w 10002"/>
                  <a:gd name="connsiteY2" fmla="*/ 5446 h 10000"/>
                  <a:gd name="connsiteX3" fmla="*/ 9997 w 10002"/>
                  <a:gd name="connsiteY3" fmla="*/ 2675 h 10000"/>
                  <a:gd name="connsiteX4" fmla="*/ 8512 w 10002"/>
                  <a:gd name="connsiteY4" fmla="*/ 10000 h 10000"/>
                  <a:gd name="connsiteX5" fmla="*/ 2128 w 10002"/>
                  <a:gd name="connsiteY5" fmla="*/ 10000 h 10000"/>
                  <a:gd name="connsiteX6" fmla="*/ 0 w 10002"/>
                  <a:gd name="connsiteY6" fmla="*/ 0 h 10000"/>
                  <a:gd name="connsiteX0" fmla="*/ 0 w 10010"/>
                  <a:gd name="connsiteY0" fmla="*/ 0 h 10000"/>
                  <a:gd name="connsiteX1" fmla="*/ 9260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10"/>
                  <a:gd name="connsiteY0" fmla="*/ 0 h 10000"/>
                  <a:gd name="connsiteX1" fmla="*/ 8752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9"/>
                  <a:gd name="connsiteY0" fmla="*/ 0 h 10000"/>
                  <a:gd name="connsiteX1" fmla="*/ 8752 w 10009"/>
                  <a:gd name="connsiteY1" fmla="*/ 112 h 10000"/>
                  <a:gd name="connsiteX2" fmla="*/ 8441 w 10009"/>
                  <a:gd name="connsiteY2" fmla="*/ 3373 h 10000"/>
                  <a:gd name="connsiteX3" fmla="*/ 9997 w 10009"/>
                  <a:gd name="connsiteY3" fmla="*/ 2675 h 10000"/>
                  <a:gd name="connsiteX4" fmla="*/ 8512 w 10009"/>
                  <a:gd name="connsiteY4" fmla="*/ 10000 h 10000"/>
                  <a:gd name="connsiteX5" fmla="*/ 2128 w 10009"/>
                  <a:gd name="connsiteY5" fmla="*/ 10000 h 10000"/>
                  <a:gd name="connsiteX6" fmla="*/ 0 w 10009"/>
                  <a:gd name="connsiteY6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0 w 10009"/>
                  <a:gd name="connsiteY7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697 w 10009"/>
                  <a:gd name="connsiteY7" fmla="*/ 3452 h 10000"/>
                  <a:gd name="connsiteX8" fmla="*/ 0 w 10009"/>
                  <a:gd name="connsiteY8" fmla="*/ 0 h 10000"/>
                  <a:gd name="connsiteX0" fmla="*/ 995 w 9312"/>
                  <a:gd name="connsiteY0" fmla="*/ 3050 h 9888"/>
                  <a:gd name="connsiteX1" fmla="*/ 521 w 9312"/>
                  <a:gd name="connsiteY1" fmla="*/ 27 h 9888"/>
                  <a:gd name="connsiteX2" fmla="*/ 8055 w 9312"/>
                  <a:gd name="connsiteY2" fmla="*/ 0 h 9888"/>
                  <a:gd name="connsiteX3" fmla="*/ 7744 w 9312"/>
                  <a:gd name="connsiteY3" fmla="*/ 3261 h 9888"/>
                  <a:gd name="connsiteX4" fmla="*/ 9300 w 9312"/>
                  <a:gd name="connsiteY4" fmla="*/ 2563 h 9888"/>
                  <a:gd name="connsiteX5" fmla="*/ 7815 w 9312"/>
                  <a:gd name="connsiteY5" fmla="*/ 9888 h 9888"/>
                  <a:gd name="connsiteX6" fmla="*/ 1431 w 9312"/>
                  <a:gd name="connsiteY6" fmla="*/ 9888 h 9888"/>
                  <a:gd name="connsiteX7" fmla="*/ 0 w 9312"/>
                  <a:gd name="connsiteY7" fmla="*/ 3340 h 9888"/>
                  <a:gd name="connsiteX8" fmla="*/ 995 w 9312"/>
                  <a:gd name="connsiteY8" fmla="*/ 3050 h 9888"/>
                  <a:gd name="connsiteX0" fmla="*/ 1069 w 10017"/>
                  <a:gd name="connsiteY0" fmla="*/ 3085 h 10000"/>
                  <a:gd name="connsiteX1" fmla="*/ 559 w 10017"/>
                  <a:gd name="connsiteY1" fmla="*/ 27 h 10000"/>
                  <a:gd name="connsiteX2" fmla="*/ 8650 w 10017"/>
                  <a:gd name="connsiteY2" fmla="*/ 0 h 10000"/>
                  <a:gd name="connsiteX3" fmla="*/ 9987 w 10017"/>
                  <a:gd name="connsiteY3" fmla="*/ 2592 h 10000"/>
                  <a:gd name="connsiteX4" fmla="*/ 8392 w 10017"/>
                  <a:gd name="connsiteY4" fmla="*/ 10000 h 10000"/>
                  <a:gd name="connsiteX5" fmla="*/ 1537 w 10017"/>
                  <a:gd name="connsiteY5" fmla="*/ 10000 h 10000"/>
                  <a:gd name="connsiteX6" fmla="*/ 0 w 10017"/>
                  <a:gd name="connsiteY6" fmla="*/ 3378 h 10000"/>
                  <a:gd name="connsiteX7" fmla="*/ 1069 w 10017"/>
                  <a:gd name="connsiteY7" fmla="*/ 3085 h 10000"/>
                  <a:gd name="connsiteX0" fmla="*/ 1069 w 9469"/>
                  <a:gd name="connsiteY0" fmla="*/ 3085 h 10000"/>
                  <a:gd name="connsiteX1" fmla="*/ 559 w 9469"/>
                  <a:gd name="connsiteY1" fmla="*/ 27 h 10000"/>
                  <a:gd name="connsiteX2" fmla="*/ 8650 w 9469"/>
                  <a:gd name="connsiteY2" fmla="*/ 0 h 10000"/>
                  <a:gd name="connsiteX3" fmla="*/ 8392 w 9469"/>
                  <a:gd name="connsiteY3" fmla="*/ 10000 h 10000"/>
                  <a:gd name="connsiteX4" fmla="*/ 1537 w 9469"/>
                  <a:gd name="connsiteY4" fmla="*/ 10000 h 10000"/>
                  <a:gd name="connsiteX5" fmla="*/ 0 w 9469"/>
                  <a:gd name="connsiteY5" fmla="*/ 3378 h 10000"/>
                  <a:gd name="connsiteX6" fmla="*/ 1069 w 9469"/>
                  <a:gd name="connsiteY6" fmla="*/ 3085 h 10000"/>
                  <a:gd name="connsiteX0" fmla="*/ 1129 w 10770"/>
                  <a:gd name="connsiteY0" fmla="*/ 3085 h 10000"/>
                  <a:gd name="connsiteX1" fmla="*/ 590 w 10770"/>
                  <a:gd name="connsiteY1" fmla="*/ 27 h 10000"/>
                  <a:gd name="connsiteX2" fmla="*/ 10217 w 10770"/>
                  <a:gd name="connsiteY2" fmla="*/ 0 h 10000"/>
                  <a:gd name="connsiteX3" fmla="*/ 8863 w 10770"/>
                  <a:gd name="connsiteY3" fmla="*/ 10000 h 10000"/>
                  <a:gd name="connsiteX4" fmla="*/ 1623 w 10770"/>
                  <a:gd name="connsiteY4" fmla="*/ 10000 h 10000"/>
                  <a:gd name="connsiteX5" fmla="*/ 0 w 10770"/>
                  <a:gd name="connsiteY5" fmla="*/ 3378 h 10000"/>
                  <a:gd name="connsiteX6" fmla="*/ 1129 w 10770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217" h="10000">
                    <a:moveTo>
                      <a:pt x="1129" y="3085"/>
                    </a:moveTo>
                    <a:cubicBezTo>
                      <a:pt x="949" y="2066"/>
                      <a:pt x="770" y="1046"/>
                      <a:pt x="590" y="27"/>
                    </a:cubicBezTo>
                    <a:lnTo>
                      <a:pt x="10217" y="0"/>
                    </a:lnTo>
                    <a:cubicBezTo>
                      <a:pt x="9775" y="3185"/>
                      <a:pt x="9179" y="7724"/>
                      <a:pt x="8863" y="10000"/>
                    </a:cubicBezTo>
                    <a:lnTo>
                      <a:pt x="1623" y="10000"/>
                    </a:lnTo>
                    <a:lnTo>
                      <a:pt x="0" y="3378"/>
                    </a:lnTo>
                    <a:lnTo>
                      <a:pt x="1129" y="3085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sp>
        <p:nvSpPr>
          <p:cNvPr id="35" name="Скругленный прямоугольник 44"/>
          <p:cNvSpPr/>
          <p:nvPr/>
        </p:nvSpPr>
        <p:spPr>
          <a:xfrm rot="5400000" flipH="1">
            <a:off x="8410791" y="1102376"/>
            <a:ext cx="495177" cy="395894"/>
          </a:xfrm>
          <a:custGeom>
            <a:avLst/>
            <a:gdLst/>
            <a:ahLst/>
            <a:cxnLst/>
            <a:rect l="l" t="t" r="r" b="b"/>
            <a:pathLst>
              <a:path w="2117069" h="1692597">
                <a:moveTo>
                  <a:pt x="297106" y="595216"/>
                </a:moveTo>
                <a:lnTo>
                  <a:pt x="297106" y="322869"/>
                </a:lnTo>
                <a:cubicBezTo>
                  <a:pt x="297106" y="241527"/>
                  <a:pt x="231165" y="175586"/>
                  <a:pt x="149823" y="175586"/>
                </a:cubicBezTo>
                <a:cubicBezTo>
                  <a:pt x="68481" y="175586"/>
                  <a:pt x="2540" y="241527"/>
                  <a:pt x="2540" y="322869"/>
                </a:cubicBezTo>
                <a:lnTo>
                  <a:pt x="2540" y="595216"/>
                </a:lnTo>
                <a:cubicBezTo>
                  <a:pt x="2540" y="676558"/>
                  <a:pt x="68481" y="742499"/>
                  <a:pt x="149823" y="742499"/>
                </a:cubicBezTo>
                <a:cubicBezTo>
                  <a:pt x="231165" y="742499"/>
                  <a:pt x="297106" y="676558"/>
                  <a:pt x="297106" y="595216"/>
                </a:cubicBezTo>
                <a:close/>
                <a:moveTo>
                  <a:pt x="604698" y="747567"/>
                </a:moveTo>
                <a:lnTo>
                  <a:pt x="604698" y="192689"/>
                </a:lnTo>
                <a:cubicBezTo>
                  <a:pt x="604698" y="119113"/>
                  <a:pt x="545052" y="59467"/>
                  <a:pt x="471476" y="59467"/>
                </a:cubicBezTo>
                <a:cubicBezTo>
                  <a:pt x="397900" y="59467"/>
                  <a:pt x="338254" y="119113"/>
                  <a:pt x="338254" y="192689"/>
                </a:cubicBezTo>
                <a:lnTo>
                  <a:pt x="338254" y="747567"/>
                </a:lnTo>
                <a:cubicBezTo>
                  <a:pt x="338254" y="821143"/>
                  <a:pt x="397900" y="880789"/>
                  <a:pt x="471476" y="880789"/>
                </a:cubicBezTo>
                <a:cubicBezTo>
                  <a:pt x="545052" y="880789"/>
                  <a:pt x="604698" y="821143"/>
                  <a:pt x="604698" y="747567"/>
                </a:cubicBezTo>
                <a:close/>
                <a:moveTo>
                  <a:pt x="934686" y="747567"/>
                </a:moveTo>
                <a:lnTo>
                  <a:pt x="934686" y="133222"/>
                </a:lnTo>
                <a:cubicBezTo>
                  <a:pt x="934686" y="59646"/>
                  <a:pt x="875040" y="0"/>
                  <a:pt x="801464" y="0"/>
                </a:cubicBezTo>
                <a:cubicBezTo>
                  <a:pt x="727888" y="0"/>
                  <a:pt x="668242" y="59646"/>
                  <a:pt x="668242" y="133222"/>
                </a:cubicBezTo>
                <a:lnTo>
                  <a:pt x="668242" y="747567"/>
                </a:lnTo>
                <a:cubicBezTo>
                  <a:pt x="668242" y="821143"/>
                  <a:pt x="727888" y="880789"/>
                  <a:pt x="801464" y="880789"/>
                </a:cubicBezTo>
                <a:cubicBezTo>
                  <a:pt x="875040" y="880789"/>
                  <a:pt x="934686" y="821143"/>
                  <a:pt x="934686" y="747567"/>
                </a:cubicBezTo>
                <a:close/>
                <a:moveTo>
                  <a:pt x="1263623" y="648395"/>
                </a:moveTo>
                <a:lnTo>
                  <a:pt x="1263623" y="255897"/>
                </a:lnTo>
                <a:cubicBezTo>
                  <a:pt x="1263623" y="187615"/>
                  <a:pt x="1208270" y="132262"/>
                  <a:pt x="1139988" y="132262"/>
                </a:cubicBezTo>
                <a:lnTo>
                  <a:pt x="1120814" y="132262"/>
                </a:lnTo>
                <a:cubicBezTo>
                  <a:pt x="1052532" y="132262"/>
                  <a:pt x="997179" y="187615"/>
                  <a:pt x="997179" y="255897"/>
                </a:cubicBezTo>
                <a:lnTo>
                  <a:pt x="997179" y="648395"/>
                </a:lnTo>
                <a:cubicBezTo>
                  <a:pt x="997179" y="716677"/>
                  <a:pt x="1052532" y="772030"/>
                  <a:pt x="1120814" y="772030"/>
                </a:cubicBezTo>
                <a:lnTo>
                  <a:pt x="1139988" y="772030"/>
                </a:lnTo>
                <a:cubicBezTo>
                  <a:pt x="1208270" y="772030"/>
                  <a:pt x="1263623" y="716677"/>
                  <a:pt x="1263623" y="648395"/>
                </a:cubicBezTo>
                <a:close/>
                <a:moveTo>
                  <a:pt x="2116936" y="955370"/>
                </a:moveTo>
                <a:cubicBezTo>
                  <a:pt x="2120951" y="851212"/>
                  <a:pt x="2034404" y="776257"/>
                  <a:pt x="1897773" y="763457"/>
                </a:cubicBezTo>
                <a:cubicBezTo>
                  <a:pt x="1678330" y="759509"/>
                  <a:pt x="1358855" y="867133"/>
                  <a:pt x="1281762" y="832407"/>
                </a:cubicBezTo>
                <a:cubicBezTo>
                  <a:pt x="1265810" y="816856"/>
                  <a:pt x="1256062" y="799672"/>
                  <a:pt x="1251005" y="781390"/>
                </a:cubicBezTo>
                <a:cubicBezTo>
                  <a:pt x="1223761" y="810317"/>
                  <a:pt x="1185041" y="828093"/>
                  <a:pt x="1142169" y="828093"/>
                </a:cubicBezTo>
                <a:lnTo>
                  <a:pt x="1118633" y="828093"/>
                </a:lnTo>
                <a:cubicBezTo>
                  <a:pt x="1034812" y="828093"/>
                  <a:pt x="966862" y="760143"/>
                  <a:pt x="966862" y="676322"/>
                </a:cubicBezTo>
                <a:lnTo>
                  <a:pt x="966862" y="764115"/>
                </a:lnTo>
                <a:cubicBezTo>
                  <a:pt x="966862" y="855443"/>
                  <a:pt x="892826" y="929479"/>
                  <a:pt x="801498" y="929479"/>
                </a:cubicBezTo>
                <a:cubicBezTo>
                  <a:pt x="710170" y="929479"/>
                  <a:pt x="636133" y="855443"/>
                  <a:pt x="636133" y="764115"/>
                </a:cubicBezTo>
                <a:lnTo>
                  <a:pt x="636133" y="368998"/>
                </a:lnTo>
                <a:lnTo>
                  <a:pt x="636132" y="368998"/>
                </a:lnTo>
                <a:cubicBezTo>
                  <a:pt x="636132" y="503285"/>
                  <a:pt x="636131" y="637572"/>
                  <a:pt x="636131" y="771860"/>
                </a:cubicBezTo>
                <a:cubicBezTo>
                  <a:pt x="636131" y="862796"/>
                  <a:pt x="562412" y="936515"/>
                  <a:pt x="471476" y="936515"/>
                </a:cubicBezTo>
                <a:lnTo>
                  <a:pt x="471477" y="936514"/>
                </a:lnTo>
                <a:cubicBezTo>
                  <a:pt x="380541" y="936514"/>
                  <a:pt x="306822" y="862795"/>
                  <a:pt x="306822" y="771859"/>
                </a:cubicBezTo>
                <a:lnTo>
                  <a:pt x="306822" y="686040"/>
                </a:lnTo>
                <a:cubicBezTo>
                  <a:pt x="279713" y="746899"/>
                  <a:pt x="218487" y="788767"/>
                  <a:pt x="147482" y="788767"/>
                </a:cubicBezTo>
                <a:cubicBezTo>
                  <a:pt x="84464" y="788767"/>
                  <a:pt x="29149" y="755788"/>
                  <a:pt x="552" y="704446"/>
                </a:cubicBezTo>
                <a:lnTo>
                  <a:pt x="552" y="1338942"/>
                </a:lnTo>
                <a:cubicBezTo>
                  <a:pt x="-7143" y="1559080"/>
                  <a:pt x="64432" y="1611418"/>
                  <a:pt x="280723" y="1657586"/>
                </a:cubicBezTo>
                <a:cubicBezTo>
                  <a:pt x="497209" y="1703795"/>
                  <a:pt x="732576" y="1696059"/>
                  <a:pt x="964273" y="1680670"/>
                </a:cubicBezTo>
                <a:cubicBezTo>
                  <a:pt x="1280349" y="1609466"/>
                  <a:pt x="1227937" y="1404752"/>
                  <a:pt x="1392330" y="1315003"/>
                </a:cubicBezTo>
                <a:cubicBezTo>
                  <a:pt x="1529698" y="1197120"/>
                  <a:pt x="1759401" y="1210045"/>
                  <a:pt x="1942936" y="1157566"/>
                </a:cubicBezTo>
                <a:cubicBezTo>
                  <a:pt x="2059215" y="1118146"/>
                  <a:pt x="2112920" y="1098001"/>
                  <a:pt x="2116936" y="955370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6" name="Группа 75"/>
          <p:cNvGrpSpPr/>
          <p:nvPr/>
        </p:nvGrpSpPr>
        <p:grpSpPr>
          <a:xfrm>
            <a:off x="8316416" y="5373216"/>
            <a:ext cx="652672" cy="532325"/>
            <a:chOff x="4649503" y="1165218"/>
            <a:chExt cx="684387" cy="558192"/>
          </a:xfrm>
        </p:grpSpPr>
        <p:grpSp>
          <p:nvGrpSpPr>
            <p:cNvPr id="37" name="Группа 76"/>
            <p:cNvGrpSpPr/>
            <p:nvPr/>
          </p:nvGrpSpPr>
          <p:grpSpPr>
            <a:xfrm flipH="1">
              <a:off x="4649503" y="1202263"/>
              <a:ext cx="684387" cy="521147"/>
              <a:chOff x="1752027" y="3313107"/>
              <a:chExt cx="2334011" cy="1777298"/>
            </a:xfrm>
            <a:solidFill>
              <a:schemeClr val="accent2"/>
            </a:solidFill>
          </p:grpSpPr>
          <p:sp>
            <p:nvSpPr>
              <p:cNvPr id="39" name="Скругленный прямоугольник 78"/>
              <p:cNvSpPr/>
              <p:nvPr/>
            </p:nvSpPr>
            <p:spPr>
              <a:xfrm rot="21575269">
                <a:off x="1827894" y="3787375"/>
                <a:ext cx="2176930" cy="1303030"/>
              </a:xfrm>
              <a:prstGeom prst="roundRect">
                <a:avLst/>
              </a:prstGeom>
              <a:solidFill>
                <a:schemeClr val="accent2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ru-RU" sz="4000" dirty="0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40" name="Прямоугольник 79"/>
              <p:cNvSpPr/>
              <p:nvPr/>
            </p:nvSpPr>
            <p:spPr>
              <a:xfrm rot="19149670">
                <a:off x="1752027" y="4661947"/>
                <a:ext cx="1011392" cy="45719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1" name="Прямоугольник 191"/>
              <p:cNvSpPr/>
              <p:nvPr/>
            </p:nvSpPr>
            <p:spPr>
              <a:xfrm rot="19639453" flipH="1">
                <a:off x="2020134" y="3313107"/>
                <a:ext cx="1785983" cy="1157866"/>
              </a:xfrm>
              <a:custGeom>
                <a:avLst/>
                <a:gdLst/>
                <a:ahLst/>
                <a:cxnLst/>
                <a:rect l="l" t="t" r="r" b="b"/>
                <a:pathLst>
                  <a:path w="1785983" h="1157866">
                    <a:moveTo>
                      <a:pt x="0" y="1112147"/>
                    </a:moveTo>
                    <a:lnTo>
                      <a:pt x="0" y="1157866"/>
                    </a:lnTo>
                    <a:lnTo>
                      <a:pt x="1252456" y="1157865"/>
                    </a:lnTo>
                    <a:lnTo>
                      <a:pt x="1252456" y="1152269"/>
                    </a:lnTo>
                    <a:lnTo>
                      <a:pt x="1263647" y="1157405"/>
                    </a:lnTo>
                    <a:lnTo>
                      <a:pt x="1785983" y="19067"/>
                    </a:lnTo>
                    <a:lnTo>
                      <a:pt x="1744430" y="0"/>
                    </a:lnTo>
                    <a:lnTo>
                      <a:pt x="1234112" y="111214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42" name="Прямоугольник 81"/>
              <p:cNvSpPr/>
              <p:nvPr/>
            </p:nvSpPr>
            <p:spPr>
              <a:xfrm rot="2450330" flipH="1">
                <a:off x="3074646" y="4656293"/>
                <a:ext cx="1011392" cy="45719"/>
              </a:xfrm>
              <a:prstGeom prst="rect">
                <a:avLst/>
              </a:prstGeom>
              <a:solidFill>
                <a:schemeClr val="bg1"/>
              </a:solidFill>
              <a:ln w="190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38" name="Скругленный прямоугольник 266"/>
            <p:cNvSpPr/>
            <p:nvPr/>
          </p:nvSpPr>
          <p:spPr>
            <a:xfrm rot="10192113">
              <a:off x="4786045" y="1165218"/>
              <a:ext cx="428026" cy="515522"/>
            </a:xfrm>
            <a:custGeom>
              <a:avLst/>
              <a:gdLst/>
              <a:ahLst/>
              <a:cxnLst/>
              <a:rect l="l" t="t" r="r" b="b"/>
              <a:pathLst>
                <a:path w="663001" h="798530">
                  <a:moveTo>
                    <a:pt x="470396" y="793867"/>
                  </a:moveTo>
                  <a:cubicBezTo>
                    <a:pt x="454694" y="796924"/>
                    <a:pt x="438436" y="798530"/>
                    <a:pt x="421785" y="798530"/>
                  </a:cubicBezTo>
                  <a:cubicBezTo>
                    <a:pt x="321680" y="798530"/>
                    <a:pt x="235818" y="740496"/>
                    <a:pt x="199371" y="657832"/>
                  </a:cubicBezTo>
                  <a:lnTo>
                    <a:pt x="19009" y="457368"/>
                  </a:lnTo>
                  <a:cubicBezTo>
                    <a:pt x="-4230" y="431538"/>
                    <a:pt x="-6474" y="395667"/>
                    <a:pt x="14000" y="377246"/>
                  </a:cubicBezTo>
                  <a:lnTo>
                    <a:pt x="15505" y="375892"/>
                  </a:lnTo>
                  <a:cubicBezTo>
                    <a:pt x="35978" y="357473"/>
                    <a:pt x="71413" y="363479"/>
                    <a:pt x="94654" y="389310"/>
                  </a:cubicBezTo>
                  <a:cubicBezTo>
                    <a:pt x="127164" y="425443"/>
                    <a:pt x="165907" y="448804"/>
                    <a:pt x="204118" y="473166"/>
                  </a:cubicBezTo>
                  <a:lnTo>
                    <a:pt x="220904" y="449473"/>
                  </a:lnTo>
                  <a:lnTo>
                    <a:pt x="220904" y="115804"/>
                  </a:lnTo>
                  <a:cubicBezTo>
                    <a:pt x="220904" y="88426"/>
                    <a:pt x="243099" y="66233"/>
                    <a:pt x="270477" y="66233"/>
                  </a:cubicBezTo>
                  <a:cubicBezTo>
                    <a:pt x="297854" y="66232"/>
                    <a:pt x="320048" y="88426"/>
                    <a:pt x="320048" y="115805"/>
                  </a:cubicBezTo>
                  <a:lnTo>
                    <a:pt x="320048" y="361533"/>
                  </a:lnTo>
                  <a:cubicBezTo>
                    <a:pt x="324961" y="358611"/>
                    <a:pt x="330249" y="356475"/>
                    <a:pt x="335852" y="355129"/>
                  </a:cubicBezTo>
                  <a:cubicBezTo>
                    <a:pt x="335255" y="354119"/>
                    <a:pt x="335222" y="353067"/>
                    <a:pt x="335222" y="352007"/>
                  </a:cubicBezTo>
                  <a:lnTo>
                    <a:pt x="335222" y="49571"/>
                  </a:lnTo>
                  <a:cubicBezTo>
                    <a:pt x="335222" y="22193"/>
                    <a:pt x="357416" y="0"/>
                    <a:pt x="384794" y="0"/>
                  </a:cubicBezTo>
                  <a:cubicBezTo>
                    <a:pt x="412172" y="-1"/>
                    <a:pt x="434366" y="22193"/>
                    <a:pt x="434366" y="49572"/>
                  </a:cubicBezTo>
                  <a:lnTo>
                    <a:pt x="434365" y="340647"/>
                  </a:lnTo>
                  <a:lnTo>
                    <a:pt x="449540" y="342103"/>
                  </a:lnTo>
                  <a:lnTo>
                    <a:pt x="449540" y="115805"/>
                  </a:lnTo>
                  <a:cubicBezTo>
                    <a:pt x="449540" y="88427"/>
                    <a:pt x="471734" y="66233"/>
                    <a:pt x="499112" y="66233"/>
                  </a:cubicBezTo>
                  <a:cubicBezTo>
                    <a:pt x="526490" y="66233"/>
                    <a:pt x="548684" y="88427"/>
                    <a:pt x="548684" y="115805"/>
                  </a:cubicBezTo>
                  <a:lnTo>
                    <a:pt x="548683" y="378660"/>
                  </a:lnTo>
                  <a:lnTo>
                    <a:pt x="563857" y="388396"/>
                  </a:lnTo>
                  <a:lnTo>
                    <a:pt x="563857" y="227966"/>
                  </a:lnTo>
                  <a:cubicBezTo>
                    <a:pt x="563857" y="200588"/>
                    <a:pt x="586051" y="178394"/>
                    <a:pt x="613429" y="178394"/>
                  </a:cubicBezTo>
                  <a:cubicBezTo>
                    <a:pt x="640807" y="178394"/>
                    <a:pt x="663001" y="200588"/>
                    <a:pt x="663001" y="227966"/>
                  </a:cubicBezTo>
                  <a:cubicBezTo>
                    <a:pt x="663001" y="332382"/>
                    <a:pt x="663000" y="436797"/>
                    <a:pt x="663000" y="541213"/>
                  </a:cubicBezTo>
                  <a:lnTo>
                    <a:pt x="661064" y="550804"/>
                  </a:lnTo>
                  <a:cubicBezTo>
                    <a:pt x="662735" y="556737"/>
                    <a:pt x="662990" y="562833"/>
                    <a:pt x="662990" y="568985"/>
                  </a:cubicBezTo>
                  <a:cubicBezTo>
                    <a:pt x="662990" y="679913"/>
                    <a:pt x="580309" y="772462"/>
                    <a:pt x="470396" y="79386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282964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372" y="1124446"/>
            <a:ext cx="8735452" cy="5283543"/>
          </a:xfrm>
        </p:spPr>
        <p:txBody>
          <a:bodyPr/>
          <a:lstStyle/>
          <a:p>
            <a:pPr marL="285750" lvl="0" indent="-285750">
              <a:buFont typeface="Arial"/>
              <a:buChar char="•"/>
            </a:pPr>
            <a:r>
              <a:rPr lang="ru-RU" sz="1800" dirty="0"/>
              <a:t>о</a:t>
            </a:r>
            <a:r>
              <a:rPr lang="ru-RU" sz="1800" dirty="0" smtClean="0"/>
              <a:t>собенности </a:t>
            </a:r>
            <a:r>
              <a:rPr lang="ru-RU" sz="1800" dirty="0"/>
              <a:t>технологического процесса ведения данного вида документации, обеспечивающие его ведение в электронной </a:t>
            </a:r>
            <a:r>
              <a:rPr lang="ru-RU" sz="1800" dirty="0" smtClean="0"/>
              <a:t>форме;</a:t>
            </a:r>
            <a:endParaRPr lang="ru-RU" sz="1800" dirty="0"/>
          </a:p>
          <a:p>
            <a:pPr marL="285750" lvl="0" indent="-285750">
              <a:buFont typeface="Arial"/>
              <a:buChar char="•"/>
            </a:pPr>
            <a:r>
              <a:rPr lang="ru-RU" sz="1800" dirty="0"/>
              <a:t>и</a:t>
            </a:r>
            <a:r>
              <a:rPr lang="ru-RU" sz="1800" dirty="0" smtClean="0"/>
              <a:t>нформационное </a:t>
            </a:r>
            <a:r>
              <a:rPr lang="ru-RU" sz="1800" dirty="0"/>
              <a:t>наполнение – список полей и информационных объектов, обязательных к заполнению в данном виде </a:t>
            </a:r>
            <a:r>
              <a:rPr lang="ru-RU" sz="1800" dirty="0" smtClean="0"/>
              <a:t>документации;  </a:t>
            </a:r>
            <a:endParaRPr lang="ru-RU" sz="1800" dirty="0"/>
          </a:p>
          <a:p>
            <a:pPr marL="285750" lvl="0" indent="-285750">
              <a:buFont typeface="Arial"/>
              <a:buChar char="•"/>
            </a:pPr>
            <a:r>
              <a:rPr lang="ru-RU" sz="1800" dirty="0"/>
              <a:t>ф</a:t>
            </a:r>
            <a:r>
              <a:rPr lang="ru-RU" sz="1800" dirty="0" smtClean="0"/>
              <a:t>ормат  </a:t>
            </a:r>
            <a:r>
              <a:rPr lang="ru-RU" sz="1800" dirty="0"/>
              <a:t>данного вида документации, позволяющий вести ее в электронном виде, в случае если формат документа (его внешний вид) должен быть строго </a:t>
            </a:r>
            <a:r>
              <a:rPr lang="ru-RU" sz="1800" dirty="0" smtClean="0"/>
              <a:t>определен;</a:t>
            </a:r>
          </a:p>
          <a:p>
            <a:pPr marL="285750" lvl="0" indent="-285750">
              <a:buFont typeface="Arial"/>
              <a:buChar char="•"/>
            </a:pPr>
            <a:r>
              <a:rPr lang="ru-RU" sz="1800" dirty="0"/>
              <a:t>с</a:t>
            </a:r>
            <a:r>
              <a:rPr lang="ru-RU" sz="1800" dirty="0" smtClean="0"/>
              <a:t>писок </a:t>
            </a:r>
            <a:r>
              <a:rPr lang="ru-RU" sz="1800" dirty="0"/>
              <a:t>полей (информационных объектов) документа, предполагающих кодирование, и соответствующих им классификаторов в рамках «Реестра нормативно-справочной информации системы здравоохранения социального развития и трудовых отношений</a:t>
            </a:r>
            <a:r>
              <a:rPr lang="ru-RU" sz="1800" dirty="0" smtClean="0"/>
              <a:t>»;</a:t>
            </a:r>
            <a:endParaRPr lang="ru-RU" sz="1800" dirty="0"/>
          </a:p>
          <a:p>
            <a:pPr marL="285750" lvl="0" indent="-285750">
              <a:buFont typeface="Arial"/>
              <a:buChar char="•"/>
            </a:pPr>
            <a:r>
              <a:rPr lang="ru-RU" sz="1800" dirty="0"/>
              <a:t>д</a:t>
            </a:r>
            <a:r>
              <a:rPr lang="ru-RU" sz="1800" dirty="0" smtClean="0"/>
              <a:t>ополнительные </a:t>
            </a:r>
            <a:r>
              <a:rPr lang="ru-RU" sz="1800" dirty="0"/>
              <a:t>усиленные требования по обеспечению юридической значимости данного вида документации при ее ведении в электронной форме, в случае если  такие требования </a:t>
            </a:r>
            <a:r>
              <a:rPr lang="ru-RU" sz="1800" dirty="0" smtClean="0"/>
              <a:t>предъявляются;</a:t>
            </a:r>
            <a:endParaRPr lang="ru-RU" sz="1800" dirty="0"/>
          </a:p>
          <a:p>
            <a:pPr marL="285750" lvl="0" indent="-285750">
              <a:buFont typeface="Arial"/>
              <a:buChar char="•"/>
            </a:pPr>
            <a:r>
              <a:rPr lang="ru-RU" sz="1800" dirty="0"/>
              <a:t>п</a:t>
            </a:r>
            <a:r>
              <a:rPr lang="ru-RU" sz="1800" dirty="0" smtClean="0"/>
              <a:t>роцедуры </a:t>
            </a:r>
            <a:r>
              <a:rPr lang="ru-RU" sz="1800" dirty="0"/>
              <a:t>внутреннего контроля полноты и правильности заполнения документа, в случае если процедуры контроля для данного документа предполагаются.   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A2DF-1571-B246-B3DD-6012BD3C773D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33294" y="129098"/>
            <a:ext cx="86061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000"/>
                </a:solidFill>
              </a:rPr>
              <a:t>Т</a:t>
            </a:r>
            <a:r>
              <a:rPr lang="ru-RU" sz="2400" dirty="0" smtClean="0">
                <a:solidFill>
                  <a:srgbClr val="008000"/>
                </a:solidFill>
              </a:rPr>
              <a:t>ребования</a:t>
            </a:r>
            <a:r>
              <a:rPr lang="ru-RU" sz="2400" dirty="0">
                <a:solidFill>
                  <a:srgbClr val="008000"/>
                </a:solidFill>
              </a:rPr>
              <a:t>, обеспечивающие ведение </a:t>
            </a:r>
            <a:r>
              <a:rPr lang="ru-RU" sz="2400" dirty="0" smtClean="0">
                <a:solidFill>
                  <a:srgbClr val="008000"/>
                </a:solidFill>
              </a:rPr>
              <a:t>медицинской </a:t>
            </a:r>
            <a:r>
              <a:rPr lang="ru-RU" sz="2400" dirty="0">
                <a:solidFill>
                  <a:srgbClr val="008000"/>
                </a:solidFill>
              </a:rPr>
              <a:t>документации в электронной </a:t>
            </a:r>
            <a:r>
              <a:rPr lang="ru-RU" sz="2400" dirty="0" smtClean="0">
                <a:solidFill>
                  <a:srgbClr val="008000"/>
                </a:solidFill>
              </a:rPr>
              <a:t>форме </a:t>
            </a:r>
            <a:endParaRPr lang="en-US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0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8825" y="1195294"/>
            <a:ext cx="8501530" cy="4464891"/>
          </a:xfrm>
        </p:spPr>
        <p:txBody>
          <a:bodyPr/>
          <a:lstStyle/>
          <a:p>
            <a:pPr marL="285750" lvl="0" indent="-285750">
              <a:buFont typeface="Arial"/>
              <a:buChar char="•"/>
            </a:pPr>
            <a:r>
              <a:rPr lang="ru-RU" sz="1800" dirty="0"/>
              <a:t>к</a:t>
            </a:r>
            <a:r>
              <a:rPr lang="ru-RU" sz="1800" dirty="0" smtClean="0"/>
              <a:t>атегория </a:t>
            </a:r>
            <a:r>
              <a:rPr lang="ru-RU" sz="1800" dirty="0"/>
              <a:t>данного вида медицинской документации согласно </a:t>
            </a:r>
            <a:r>
              <a:rPr lang="ru-RU" sz="1800" dirty="0" smtClean="0"/>
              <a:t>утвержденной структуре  ИЭМК;</a:t>
            </a:r>
            <a:endParaRPr lang="ru-RU" sz="1800" dirty="0"/>
          </a:p>
          <a:p>
            <a:pPr marL="285750" lvl="0" indent="-285750">
              <a:buFont typeface="Arial"/>
              <a:buChar char="•"/>
            </a:pPr>
            <a:r>
              <a:rPr lang="ru-RU" sz="1800" dirty="0"/>
              <a:t>в</a:t>
            </a:r>
            <a:r>
              <a:rPr lang="ru-RU" sz="1800" dirty="0" smtClean="0"/>
              <a:t> </a:t>
            </a:r>
            <a:r>
              <a:rPr lang="ru-RU" sz="1800" dirty="0"/>
              <a:t>случае если в рамках данного вида документации предполагается дополнительная обработка формализованных элементов медицинской карты, разрабатывается дополнительный </a:t>
            </a:r>
            <a:r>
              <a:rPr lang="en-US" sz="1800" dirty="0"/>
              <a:t>XML</a:t>
            </a:r>
            <a:r>
              <a:rPr lang="ru-RU" sz="1800" dirty="0"/>
              <a:t>-шаблон для включения формализованных элементов данного документа в Структурированный электронный медицинский документ (СЭМД), используемый для электронного обмена с </a:t>
            </a:r>
            <a:r>
              <a:rPr lang="ru-RU" sz="1800" dirty="0" smtClean="0"/>
              <a:t>ИЭМК;              </a:t>
            </a:r>
            <a:endParaRPr lang="ru-RU" sz="1800" dirty="0"/>
          </a:p>
          <a:p>
            <a:pPr marL="285750" lvl="0" indent="-285750">
              <a:buFont typeface="Arial"/>
              <a:buChar char="•"/>
            </a:pPr>
            <a:r>
              <a:rPr lang="ru-RU" sz="1800" dirty="0"/>
              <a:t>в</a:t>
            </a:r>
            <a:r>
              <a:rPr lang="ru-RU" sz="1800" dirty="0" smtClean="0"/>
              <a:t> </a:t>
            </a:r>
            <a:r>
              <a:rPr lang="ru-RU" sz="1800" dirty="0"/>
              <a:t>случае необходимости для данного документа устанавливаются дополнительные специальные права доступа (принадлежность к Специальному клиническому профилю или недоступность для пациента</a:t>
            </a:r>
            <a:r>
              <a:rPr lang="ru-RU" sz="1800" dirty="0" smtClean="0"/>
              <a:t>);</a:t>
            </a:r>
            <a:endParaRPr lang="ru-RU" sz="1800" dirty="0"/>
          </a:p>
          <a:p>
            <a:pPr marL="285750" indent="-285750">
              <a:buFont typeface="Arial"/>
              <a:buChar char="•"/>
            </a:pPr>
            <a:r>
              <a:rPr lang="ru-RU" sz="1800" dirty="0"/>
              <a:t>в</a:t>
            </a:r>
            <a:r>
              <a:rPr lang="ru-RU" sz="1800" dirty="0" smtClean="0"/>
              <a:t> </a:t>
            </a:r>
            <a:r>
              <a:rPr lang="ru-RU" sz="1800" dirty="0"/>
              <a:t>случае серьезных различий в правилах ведения документации данного вида в электронной и бумажной форме правила электронного ведения оформляются в виде специального приложения к нормативному акту, регламентирующему данную медицинскую </a:t>
            </a:r>
            <a:r>
              <a:rPr lang="ru-RU" sz="1800" dirty="0" smtClean="0"/>
              <a:t>документацию (МД). 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A2DF-1571-B246-B3DD-6012BD3C773D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33294" y="129098"/>
            <a:ext cx="86061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8000"/>
                </a:solidFill>
              </a:rPr>
              <a:t>Т</a:t>
            </a:r>
            <a:r>
              <a:rPr lang="ru-RU" sz="2400" dirty="0" smtClean="0">
                <a:solidFill>
                  <a:srgbClr val="008000"/>
                </a:solidFill>
              </a:rPr>
              <a:t>ребования</a:t>
            </a:r>
            <a:r>
              <a:rPr lang="ru-RU" sz="2400" dirty="0">
                <a:solidFill>
                  <a:srgbClr val="008000"/>
                </a:solidFill>
              </a:rPr>
              <a:t>, обеспечивающие </a:t>
            </a:r>
            <a:r>
              <a:rPr lang="ru-RU" sz="2400" dirty="0" smtClean="0">
                <a:solidFill>
                  <a:srgbClr val="008000"/>
                </a:solidFill>
              </a:rPr>
              <a:t>использование медицинской </a:t>
            </a:r>
            <a:r>
              <a:rPr lang="ru-RU" sz="2400" dirty="0">
                <a:solidFill>
                  <a:srgbClr val="008000"/>
                </a:solidFill>
              </a:rPr>
              <a:t>документации в </a:t>
            </a:r>
            <a:r>
              <a:rPr lang="ru-RU" sz="2400" dirty="0" smtClean="0">
                <a:solidFill>
                  <a:srgbClr val="008000"/>
                </a:solidFill>
              </a:rPr>
              <a:t>составе ИЭМК</a:t>
            </a:r>
            <a:endParaRPr lang="en-US" sz="2400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405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012" y="277813"/>
            <a:ext cx="8675688" cy="649287"/>
          </a:xfrm>
        </p:spPr>
        <p:txBody>
          <a:bodyPr/>
          <a:lstStyle/>
          <a:p>
            <a:pPr algn="ctr"/>
            <a:r>
              <a:rPr lang="ru-RU" sz="3200" kern="1200" dirty="0" smtClean="0">
                <a:solidFill>
                  <a:srgbClr val="008000"/>
                </a:solidFill>
                <a:latin typeface="Arial" charset="0"/>
              </a:rPr>
              <a:t>Архитектура ЕГИСЗ</a:t>
            </a:r>
            <a:endParaRPr lang="en-US" sz="3200" kern="1200" dirty="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4" name="Прямоугольник 2"/>
          <p:cNvSpPr/>
          <p:nvPr/>
        </p:nvSpPr>
        <p:spPr>
          <a:xfrm>
            <a:off x="539750" y="4436145"/>
            <a:ext cx="647700" cy="1152525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59113" y="4436145"/>
            <a:ext cx="649287" cy="1152525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284663" y="4436145"/>
            <a:ext cx="647700" cy="1152525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08625" y="4436145"/>
            <a:ext cx="647700" cy="1152525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659563" y="4436145"/>
            <a:ext cx="649287" cy="1152525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63713" y="4436145"/>
            <a:ext cx="647700" cy="1152525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85113" y="4436145"/>
            <a:ext cx="647700" cy="1152525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39750" y="4004345"/>
            <a:ext cx="7993063" cy="431800"/>
          </a:xfrm>
          <a:prstGeom prst="rect">
            <a:avLst/>
          </a:prstGeom>
          <a:solidFill>
            <a:schemeClr val="bg2">
              <a:lumMod val="7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rPr>
              <a:t>Интеграционная шина и/или ИС на </a:t>
            </a:r>
            <a:r>
              <a:rPr lang="ru-RU" dirty="0" smtClean="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rPr>
              <a:t>РИЦ</a:t>
            </a:r>
            <a:endParaRPr lang="ru-RU" dirty="0">
              <a:solidFill>
                <a:schemeClr val="tx1"/>
              </a:solidFill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9750" y="3140745"/>
            <a:ext cx="2663825" cy="86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03575" y="3140745"/>
            <a:ext cx="2663825" cy="86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867400" y="3140745"/>
            <a:ext cx="2665413" cy="86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107950" y="908720"/>
            <a:ext cx="8856663" cy="1800225"/>
          </a:xfrm>
          <a:prstGeom prst="triangle">
            <a:avLst>
              <a:gd name="adj" fmla="val 50426"/>
            </a:avLst>
          </a:prstGeom>
          <a:solidFill>
            <a:schemeClr val="tx2">
              <a:lumMod val="20000"/>
              <a:lumOff val="8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600"/>
              </a:spcAft>
            </a:pPr>
            <a:r>
              <a:rPr lang="ru-RU" dirty="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rPr>
              <a:t>Федеральный</a:t>
            </a:r>
            <a:r>
              <a:rPr lang="en-US" dirty="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rPr>
              <a:t>сегмент </a:t>
            </a:r>
            <a:r>
              <a:rPr lang="ru-RU" dirty="0" smtClean="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rPr>
              <a:t>ЕГИСЗ</a:t>
            </a:r>
            <a:endParaRPr lang="en-US" dirty="0" smtClean="0">
              <a:solidFill>
                <a:schemeClr val="tx1"/>
              </a:solidFill>
              <a:latin typeface="Arial" charset="0"/>
              <a:ea typeface="MS PGothic" charset="0"/>
              <a:cs typeface="MS PGothic" charset="0"/>
            </a:endParaRPr>
          </a:p>
          <a:p>
            <a:pPr algn="ctr">
              <a:spcAft>
                <a:spcPts val="600"/>
              </a:spcAft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rPr>
              <a:t>(</a:t>
            </a:r>
            <a:r>
              <a:rPr lang="ru-RU" dirty="0" smtClean="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rPr>
              <a:t>федеральные сервисы)</a:t>
            </a:r>
            <a:endParaRPr lang="en-US" dirty="0">
              <a:solidFill>
                <a:schemeClr val="tx1"/>
              </a:solidFill>
              <a:latin typeface="Arial" charset="0"/>
              <a:ea typeface="MS PGothic" charset="0"/>
              <a:cs typeface="MS PGothic" charset="0"/>
            </a:endParaRPr>
          </a:p>
          <a:p>
            <a:pPr algn="ctr">
              <a:spcAft>
                <a:spcPts val="600"/>
              </a:spcAft>
            </a:pPr>
            <a:r>
              <a:rPr lang="ru-RU" dirty="0" smtClean="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rPr>
              <a:t>федеральная СМЭВ</a:t>
            </a:r>
          </a:p>
          <a:p>
            <a:pPr algn="ctr">
              <a:spcAft>
                <a:spcPts val="600"/>
              </a:spcAft>
            </a:pPr>
            <a:endParaRPr lang="ru-RU" dirty="0">
              <a:solidFill>
                <a:schemeClr val="tx1"/>
              </a:solidFill>
              <a:latin typeface="Arial" charset="0"/>
              <a:ea typeface="MS PGothic" charset="0"/>
              <a:cs typeface="MS PGothic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11188" y="4796508"/>
            <a:ext cx="79740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ru-RU">
                <a:ea typeface="MS PGothic" charset="0"/>
                <a:cs typeface="MS PGothic" charset="0"/>
              </a:rPr>
              <a:t>Информационные системы медицинских организаций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55650" y="3356645"/>
            <a:ext cx="7704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ru-RU">
                <a:ea typeface="MS PGothic" charset="0"/>
                <a:cs typeface="MS PGothic" charset="0"/>
              </a:rPr>
              <a:t>Информационные системы ОГУ региона</a:t>
            </a:r>
          </a:p>
        </p:txBody>
      </p:sp>
      <p:sp>
        <p:nvSpPr>
          <p:cNvPr id="18" name="Облако 17"/>
          <p:cNvSpPr/>
          <p:nvPr/>
        </p:nvSpPr>
        <p:spPr>
          <a:xfrm>
            <a:off x="179388" y="5301333"/>
            <a:ext cx="8713787" cy="863600"/>
          </a:xfrm>
          <a:prstGeom prst="cloud">
            <a:avLst/>
          </a:prstGeom>
          <a:solidFill>
            <a:schemeClr val="accent3">
              <a:lumMod val="65000"/>
            </a:schemeClr>
          </a:solidFill>
          <a:ln w="127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rPr>
              <a:t>Единая нормативная база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39750" y="2708945"/>
            <a:ext cx="7993063" cy="431800"/>
          </a:xfrm>
          <a:prstGeom prst="rect">
            <a:avLst/>
          </a:prstGeom>
          <a:solidFill>
            <a:schemeClr val="bg2">
              <a:lumMod val="7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rPr>
              <a:t>Интеграционная шина – СМЭВ региона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918024" y="6243638"/>
            <a:ext cx="2133600" cy="457200"/>
          </a:xfrm>
        </p:spPr>
        <p:txBody>
          <a:bodyPr/>
          <a:lstStyle/>
          <a:p>
            <a:fld id="{0A02A2DF-1571-B246-B3DD-6012BD3C773D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861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8313" y="908050"/>
            <a:ext cx="7991475" cy="1584325"/>
          </a:xfrm>
          <a:prstGeom prst="rect">
            <a:avLst/>
          </a:prstGeom>
          <a:solidFill>
            <a:srgbClr val="FDDB8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rgbClr val="FF0000"/>
                </a:solidFill>
              </a:rPr>
              <a:t>Приоритетные потребители </a:t>
            </a:r>
          </a:p>
          <a:p>
            <a:pPr algn="ctr">
              <a:defRPr/>
            </a:pPr>
            <a:r>
              <a:rPr lang="ru-RU" dirty="0">
                <a:solidFill>
                  <a:srgbClr val="FF0000"/>
                </a:solidFill>
              </a:rPr>
              <a:t>сервисов ЕГИСЗ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686800" cy="487362"/>
          </a:xfrm>
        </p:spPr>
        <p:txBody>
          <a:bodyPr/>
          <a:lstStyle/>
          <a:p>
            <a:pPr>
              <a:defRPr/>
            </a:pPr>
            <a:r>
              <a:rPr lang="ru-RU" sz="2800" dirty="0" smtClean="0">
                <a:latin typeface="+mn-lt"/>
              </a:rPr>
              <a:t>Создание ЕГИСЗ должно обеспечить реализацию</a:t>
            </a:r>
            <a:endParaRPr lang="en-US" sz="2800" dirty="0">
              <a:latin typeface="+mn-lt"/>
            </a:endParaRPr>
          </a:p>
        </p:txBody>
      </p:sp>
      <p:pic>
        <p:nvPicPr>
          <p:cNvPr id="28675" name="Picture 2" descr="http://www.mk.ru/upload/iblock_mk/475/05/10/20/DETAIL_PICTURE_57863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052513"/>
            <a:ext cx="936625" cy="1174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6" name="Rectangle 12"/>
          <p:cNvSpPr txBox="1">
            <a:spLocks noChangeArrowheads="1"/>
          </p:cNvSpPr>
          <p:nvPr/>
        </p:nvSpPr>
        <p:spPr bwMode="auto">
          <a:xfrm>
            <a:off x="1258888" y="2205038"/>
            <a:ext cx="10080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ru-RU" sz="1600" b="1"/>
              <a:t>Пациент</a:t>
            </a:r>
          </a:p>
        </p:txBody>
      </p:sp>
      <p:sp>
        <p:nvSpPr>
          <p:cNvPr id="28677" name="Rectangle 12"/>
          <p:cNvSpPr txBox="1">
            <a:spLocks noChangeArrowheads="1"/>
          </p:cNvSpPr>
          <p:nvPr/>
        </p:nvSpPr>
        <p:spPr bwMode="auto">
          <a:xfrm>
            <a:off x="6659563" y="2205038"/>
            <a:ext cx="82073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ru-RU" sz="1600" b="1"/>
              <a:t>Врач</a:t>
            </a:r>
          </a:p>
        </p:txBody>
      </p:sp>
      <p:sp>
        <p:nvSpPr>
          <p:cNvPr id="28678" name="Rectangle 12"/>
          <p:cNvSpPr txBox="1">
            <a:spLocks noChangeArrowheads="1"/>
          </p:cNvSpPr>
          <p:nvPr/>
        </p:nvSpPr>
        <p:spPr bwMode="auto">
          <a:xfrm>
            <a:off x="4140200" y="5084763"/>
            <a:ext cx="15271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>
            <a:spAutoFit/>
          </a:bodyPr>
          <a:lstStyle>
            <a:lvl1pPr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ru-RU" sz="1400" b="1"/>
              <a:t>«</a:t>
            </a:r>
            <a:r>
              <a:rPr lang="ru-RU" sz="1600" b="1"/>
              <a:t>Управленец»</a:t>
            </a:r>
          </a:p>
        </p:txBody>
      </p:sp>
      <p:pic>
        <p:nvPicPr>
          <p:cNvPr id="28679" name="Picture 4" descr="http://www.superdoktor.ru/UserFiles/Image/nevrolo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052513"/>
            <a:ext cx="936625" cy="1184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680" name="Picture 6" descr="http://i.vsekommentarii.com/pic/2009/11/11/mignews.com.ua/big-34-740-378823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638" y="3789363"/>
            <a:ext cx="128270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50825" y="2565400"/>
            <a:ext cx="3744913" cy="2801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ru-RU" sz="1600" dirty="0"/>
              <a:t>При хорошей организации процессов в 2 раза сокращается время ожидания пациентом приема\процедуры;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ru-RU" sz="1600" dirty="0"/>
              <a:t>Уменьшается количество назначений на повторные исследования;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ru-RU" sz="1600" dirty="0"/>
              <a:t>Появляется использования телемедицинских услуг.</a:t>
            </a:r>
          </a:p>
          <a:p>
            <a:pPr>
              <a:defRPr/>
            </a:pPr>
            <a:r>
              <a:rPr lang="ru-RU" sz="1600" dirty="0"/>
              <a:t> </a:t>
            </a:r>
            <a:r>
              <a:rPr lang="ru-RU" sz="1600" dirty="0">
                <a:solidFill>
                  <a:srgbClr val="0000FF"/>
                </a:solidFill>
              </a:rPr>
              <a:t>В целом  повышается доступность медицинской помощи</a:t>
            </a:r>
            <a:endParaRPr lang="ru-RU" sz="1600" b="1" dirty="0">
              <a:solidFill>
                <a:srgbClr val="0000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80063" y="2492375"/>
            <a:ext cx="3168650" cy="1600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ru-RU" sz="1600" dirty="0"/>
              <a:t>в 4 раза сокращается время поиска врачом необходимой информации;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ru-RU" sz="1600" dirty="0"/>
              <a:t>на 25% сокращается время постановки диагноза.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28683" name="TextBox 14"/>
          <p:cNvSpPr txBox="1">
            <a:spLocks noChangeArrowheads="1"/>
          </p:cNvSpPr>
          <p:nvPr/>
        </p:nvSpPr>
        <p:spPr bwMode="auto">
          <a:xfrm>
            <a:off x="3276600" y="5373688"/>
            <a:ext cx="3830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ru-RU" sz="1600"/>
              <a:t>на 15% увеличивается объем потока принятых пациентов.</a:t>
            </a:r>
          </a:p>
        </p:txBody>
      </p:sp>
      <p:sp>
        <p:nvSpPr>
          <p:cNvPr id="1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31536" y="6243638"/>
            <a:ext cx="2133600" cy="457200"/>
          </a:xfrm>
        </p:spPr>
        <p:txBody>
          <a:bodyPr/>
          <a:lstStyle/>
          <a:p>
            <a:fld id="{0A02A2DF-1571-B246-B3DD-6012BD3C773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7588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12" y="1105647"/>
            <a:ext cx="8351837" cy="5137991"/>
          </a:xfrm>
        </p:spPr>
        <p:txBody>
          <a:bodyPr/>
          <a:lstStyle/>
          <a:p>
            <a:r>
              <a:rPr lang="ru-RU" b="1" dirty="0">
                <a:latin typeface="Arial"/>
                <a:cs typeface="Arial"/>
              </a:rPr>
              <a:t>4П-медицина основывается на четырех базовых </a:t>
            </a:r>
            <a:r>
              <a:rPr lang="ru-RU" b="1" dirty="0" smtClean="0">
                <a:latin typeface="Arial"/>
                <a:cs typeface="Arial"/>
              </a:rPr>
              <a:t>принципах*: </a:t>
            </a:r>
          </a:p>
          <a:p>
            <a:r>
              <a:rPr lang="ru-RU" dirty="0" smtClean="0">
                <a:latin typeface="Arial"/>
                <a:cs typeface="Arial"/>
              </a:rPr>
              <a:t>– </a:t>
            </a:r>
            <a:r>
              <a:rPr lang="ru-RU" b="1" dirty="0" err="1">
                <a:latin typeface="Arial"/>
                <a:cs typeface="Arial"/>
              </a:rPr>
              <a:t>предиктивности</a:t>
            </a:r>
            <a:r>
              <a:rPr lang="ru-RU" b="1" dirty="0">
                <a:latin typeface="Arial"/>
                <a:cs typeface="Arial"/>
              </a:rPr>
              <a:t> (</a:t>
            </a:r>
            <a:r>
              <a:rPr lang="ru-RU" b="1" dirty="0" err="1">
                <a:latin typeface="Arial"/>
                <a:cs typeface="Arial"/>
              </a:rPr>
              <a:t>предсказательности</a:t>
            </a:r>
            <a:r>
              <a:rPr lang="ru-RU" b="1" dirty="0">
                <a:latin typeface="Arial"/>
                <a:cs typeface="Arial"/>
              </a:rPr>
              <a:t>)</a:t>
            </a:r>
            <a:r>
              <a:rPr lang="ru-RU" dirty="0">
                <a:latin typeface="Arial"/>
                <a:cs typeface="Arial"/>
              </a:rPr>
              <a:t>, позволяющей прогнозировать заболевания на </a:t>
            </a:r>
            <a:r>
              <a:rPr lang="ru-RU" dirty="0" smtClean="0">
                <a:latin typeface="Arial"/>
                <a:cs typeface="Arial"/>
              </a:rPr>
              <a:t>основе </a:t>
            </a:r>
            <a:r>
              <a:rPr lang="ru-RU" dirty="0">
                <a:latin typeface="Arial"/>
                <a:cs typeface="Arial"/>
              </a:rPr>
              <a:t>индивидуальных особенностей генома (создание вероятностного прогноза </a:t>
            </a:r>
            <a:r>
              <a:rPr lang="ru-RU" dirty="0" smtClean="0">
                <a:latin typeface="Arial"/>
                <a:cs typeface="Arial"/>
              </a:rPr>
              <a:t>здоровья </a:t>
            </a:r>
            <a:r>
              <a:rPr lang="ru-RU" dirty="0">
                <a:latin typeface="Arial"/>
                <a:cs typeface="Arial"/>
              </a:rPr>
              <a:t>на основании генетических исследований)</a:t>
            </a:r>
            <a:r>
              <a:rPr lang="ru-RU" dirty="0" smtClean="0">
                <a:latin typeface="Arial"/>
                <a:cs typeface="Arial"/>
              </a:rPr>
              <a:t>;</a:t>
            </a:r>
          </a:p>
          <a:p>
            <a:r>
              <a:rPr lang="ru-RU" dirty="0" smtClean="0">
                <a:latin typeface="Arial"/>
                <a:cs typeface="Arial"/>
              </a:rPr>
              <a:t> </a:t>
            </a:r>
            <a:r>
              <a:rPr lang="ru-RU" dirty="0">
                <a:latin typeface="Arial"/>
                <a:cs typeface="Arial"/>
              </a:rPr>
              <a:t>– </a:t>
            </a:r>
            <a:r>
              <a:rPr lang="ru-RU" b="1" dirty="0">
                <a:latin typeface="Arial"/>
                <a:cs typeface="Arial"/>
              </a:rPr>
              <a:t>превентивности (профилактики)</a:t>
            </a:r>
            <a:r>
              <a:rPr lang="ru-RU" dirty="0">
                <a:latin typeface="Arial"/>
                <a:cs typeface="Arial"/>
              </a:rPr>
              <a:t>, работающей на опережение и позволяющей </a:t>
            </a:r>
            <a:r>
              <a:rPr lang="ru-RU" dirty="0" smtClean="0">
                <a:latin typeface="Arial"/>
                <a:cs typeface="Arial"/>
              </a:rPr>
              <a:t>предотвращать </a:t>
            </a:r>
            <a:r>
              <a:rPr lang="ru-RU" dirty="0">
                <a:latin typeface="Arial"/>
                <a:cs typeface="Arial"/>
              </a:rPr>
              <a:t>появление заболеваний с помощью их профилактики, а также вакцин и </a:t>
            </a:r>
            <a:r>
              <a:rPr lang="ru-RU" dirty="0" smtClean="0">
                <a:latin typeface="Arial"/>
                <a:cs typeface="Arial"/>
              </a:rPr>
              <a:t>препаратов </a:t>
            </a:r>
            <a:r>
              <a:rPr lang="ru-RU" dirty="0">
                <a:latin typeface="Arial"/>
                <a:cs typeface="Arial"/>
              </a:rPr>
              <a:t>для ремонта поврежденных генов; </a:t>
            </a:r>
            <a:endParaRPr lang="ru-RU" dirty="0" smtClean="0">
              <a:latin typeface="Arial"/>
              <a:cs typeface="Arial"/>
            </a:endParaRPr>
          </a:p>
          <a:p>
            <a:r>
              <a:rPr lang="ru-RU" dirty="0">
                <a:latin typeface="Arial"/>
                <a:cs typeface="Arial"/>
              </a:rPr>
              <a:t>– </a:t>
            </a:r>
            <a:r>
              <a:rPr lang="ru-RU" b="1" dirty="0">
                <a:latin typeface="Arial"/>
                <a:cs typeface="Arial"/>
              </a:rPr>
              <a:t>персонализации</a:t>
            </a:r>
            <a:r>
              <a:rPr lang="ru-RU" dirty="0">
                <a:latin typeface="Arial"/>
                <a:cs typeface="Arial"/>
              </a:rPr>
              <a:t>, основанной на индивидуальном подходе к каждому больному (</a:t>
            </a:r>
            <a:r>
              <a:rPr lang="ru-RU" dirty="0" smtClean="0">
                <a:latin typeface="Arial"/>
                <a:cs typeface="Arial"/>
              </a:rPr>
              <a:t>создание уникального </a:t>
            </a:r>
            <a:r>
              <a:rPr lang="ru-RU" dirty="0">
                <a:latin typeface="Arial"/>
                <a:cs typeface="Arial"/>
              </a:rPr>
              <a:t>генетического паспорта для лечения и контроля за здоровьем пациента);</a:t>
            </a:r>
          </a:p>
          <a:p>
            <a:r>
              <a:rPr lang="ru-RU" dirty="0">
                <a:latin typeface="Arial"/>
                <a:cs typeface="Arial"/>
              </a:rPr>
              <a:t>– </a:t>
            </a:r>
            <a:r>
              <a:rPr lang="ru-RU" b="1" dirty="0" err="1">
                <a:latin typeface="Arial"/>
                <a:cs typeface="Arial"/>
              </a:rPr>
              <a:t>партисипативности</a:t>
            </a:r>
            <a:r>
              <a:rPr lang="ru-RU" b="1" dirty="0">
                <a:latin typeface="Arial"/>
                <a:cs typeface="Arial"/>
              </a:rPr>
              <a:t> (участия, партнерства)</a:t>
            </a:r>
            <a:r>
              <a:rPr lang="ru-RU" dirty="0">
                <a:latin typeface="Arial"/>
                <a:cs typeface="Arial"/>
              </a:rPr>
              <a:t>, основанной на широком сотрудничестве </a:t>
            </a:r>
            <a:r>
              <a:rPr lang="ru-RU" dirty="0" smtClean="0">
                <a:latin typeface="Arial"/>
                <a:cs typeface="Arial"/>
              </a:rPr>
              <a:t>различных </a:t>
            </a:r>
            <a:r>
              <a:rPr lang="ru-RU" dirty="0">
                <a:latin typeface="Arial"/>
                <a:cs typeface="Arial"/>
              </a:rPr>
              <a:t>врачей-специалистов и пациентов, а также на превращении пациента из </a:t>
            </a:r>
            <a:r>
              <a:rPr lang="ru-RU" dirty="0" smtClean="0">
                <a:latin typeface="Arial"/>
                <a:cs typeface="Arial"/>
              </a:rPr>
              <a:t>субъекта </a:t>
            </a:r>
            <a:r>
              <a:rPr lang="ru-RU" dirty="0">
                <a:latin typeface="Arial"/>
                <a:cs typeface="Arial"/>
              </a:rPr>
              <a:t>лечения в объект лечебного процесса</a:t>
            </a:r>
            <a:r>
              <a:rPr lang="ru-RU" dirty="0" smtClean="0">
                <a:latin typeface="Arial"/>
                <a:cs typeface="Arial"/>
              </a:rPr>
              <a:t>.</a:t>
            </a:r>
          </a:p>
          <a:p>
            <a:r>
              <a:rPr lang="ru-RU" dirty="0" smtClean="0"/>
              <a:t>*</a:t>
            </a:r>
            <a:r>
              <a:rPr lang="ru-RU" i="1" dirty="0"/>
              <a:t>профессор Лерой Худ, 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2A2DF-1571-B246-B3DD-6012BD3C773D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33819"/>
            <a:ext cx="8351837" cy="430887"/>
          </a:xfrm>
        </p:spPr>
        <p:txBody>
          <a:bodyPr lIns="0" tIns="0" rIns="0" bIns="0" anchor="ctr">
            <a:spAutoFit/>
          </a:bodyPr>
          <a:lstStyle/>
          <a:p>
            <a:pPr algn="ctr"/>
            <a:r>
              <a:rPr lang="ru-RU" sz="2800" dirty="0" smtClean="0">
                <a:latin typeface="Arial" charset="0"/>
                <a:cs typeface="Arial" charset="0"/>
              </a:rPr>
              <a:t>Медицина будущего </a:t>
            </a:r>
            <a:r>
              <a:rPr lang="en-US" sz="2800" dirty="0" smtClean="0">
                <a:latin typeface="Arial" charset="0"/>
                <a:cs typeface="Arial" charset="0"/>
              </a:rPr>
              <a:t>–</a:t>
            </a:r>
            <a:r>
              <a:rPr lang="ru-RU" sz="2800" dirty="0" smtClean="0">
                <a:latin typeface="Arial" charset="0"/>
                <a:cs typeface="Arial" charset="0"/>
              </a:rPr>
              <a:t> медицина 4п</a:t>
            </a:r>
            <a:endParaRPr lang="ru-RU" sz="28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7993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00150" y="3244850"/>
            <a:ext cx="67437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4400" b="1" dirty="0">
                <a:solidFill>
                  <a:srgbClr val="008000"/>
                </a:solidFill>
                <a:cs typeface="Arial" charset="0"/>
              </a:rPr>
              <a:t>СПАСИБО! ВОПРОСЫ?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851275" y="4868863"/>
            <a:ext cx="457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endParaRPr lang="en-US" dirty="0">
              <a:solidFill>
                <a:srgbClr val="008000"/>
              </a:solidFill>
              <a:cs typeface="Arial" charset="0"/>
              <a:hlinkClick r:id="rId2"/>
            </a:endParaRPr>
          </a:p>
          <a:p>
            <a:pPr algn="r"/>
            <a:r>
              <a:rPr lang="en-US" dirty="0" err="1" smtClean="0">
                <a:solidFill>
                  <a:srgbClr val="008000"/>
                </a:solidFill>
                <a:cs typeface="Arial" charset="0"/>
              </a:rPr>
              <a:t>osimakov@hse.ru</a:t>
            </a:r>
            <a:endParaRPr lang="en-US" dirty="0">
              <a:solidFill>
                <a:srgbClr val="008000"/>
              </a:solidFill>
              <a:cs typeface="Arial" charset="0"/>
            </a:endParaRPr>
          </a:p>
          <a:p>
            <a:pPr algn="r"/>
            <a:r>
              <a:rPr lang="en-US" dirty="0">
                <a:solidFill>
                  <a:srgbClr val="008000"/>
                </a:solidFill>
                <a:cs typeface="Arial" charset="0"/>
              </a:rPr>
              <a:t>+7(495) 7868843</a:t>
            </a:r>
          </a:p>
          <a:p>
            <a:pPr algn="r"/>
            <a:r>
              <a:rPr lang="en-US" dirty="0">
                <a:solidFill>
                  <a:srgbClr val="008000"/>
                </a:solidFill>
                <a:cs typeface="Arial" charset="0"/>
              </a:rPr>
              <a:t>+7(495) 4113122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77050" y="6243638"/>
            <a:ext cx="2133600" cy="457200"/>
          </a:xfrm>
        </p:spPr>
        <p:txBody>
          <a:bodyPr/>
          <a:lstStyle/>
          <a:p>
            <a:fld id="{0A02A2DF-1571-B246-B3DD-6012BD3C773D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61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8284"/>
            <a:ext cx="8522447" cy="590269"/>
          </a:xfrm>
        </p:spPr>
        <p:txBody>
          <a:bodyPr/>
          <a:lstStyle/>
          <a:p>
            <a:r>
              <a:rPr lang="ru-RU" sz="2800" dirty="0">
                <a:latin typeface="+mn-lt"/>
              </a:rPr>
              <a:t>Что </a:t>
            </a:r>
            <a:r>
              <a:rPr lang="ru-RU" sz="2800" kern="1200" dirty="0">
                <a:latin typeface="Arial" charset="0"/>
                <a:cs typeface="+mn-cs"/>
              </a:rPr>
              <a:t>мешает осуществить задуманное</a:t>
            </a:r>
            <a:r>
              <a:rPr lang="en-US" sz="2800" dirty="0" smtClean="0">
                <a:latin typeface="+mn-lt"/>
              </a:rPr>
              <a:t>?</a:t>
            </a:r>
            <a:r>
              <a:rPr lang="ru-RU" sz="2800" dirty="0" smtClean="0">
                <a:latin typeface="+mn-lt"/>
              </a:rPr>
              <a:t>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529" y="643965"/>
            <a:ext cx="8860118" cy="4988859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	Причин </a:t>
            </a:r>
            <a:r>
              <a:rPr lang="ru-RU" sz="2000" dirty="0" smtClean="0"/>
              <a:t>много, но основными являются:</a:t>
            </a:r>
          </a:p>
          <a:p>
            <a:pPr lvl="1"/>
            <a:r>
              <a:rPr lang="ru-RU" sz="1700" dirty="0" smtClean="0"/>
              <a:t>Отсутствие необходимых нормативных документов, регламентирующих использование ЕГИСЗ и ее компонентов в практической деятельности отрасли;</a:t>
            </a:r>
          </a:p>
          <a:p>
            <a:pPr lvl="1"/>
            <a:r>
              <a:rPr lang="ru-RU" sz="1700" dirty="0" smtClean="0"/>
              <a:t>Отсутствие регламента постоянного анализа ситуации и периодическое уточнение, и возможно пересмотр, тактики создания ЕГИСЗ </a:t>
            </a:r>
            <a:r>
              <a:rPr lang="en-US" sz="1700" dirty="0" smtClean="0"/>
              <a:t>–</a:t>
            </a:r>
            <a:r>
              <a:rPr lang="ru-RU" sz="1700" dirty="0" smtClean="0"/>
              <a:t> периодические пересмотр и коррекция Концепции на основе разработки технических проектов на очередные этапы развития системы и ее компонентов;</a:t>
            </a:r>
          </a:p>
          <a:p>
            <a:pPr lvl="1"/>
            <a:r>
              <a:rPr lang="ru-RU" sz="1700" dirty="0" smtClean="0"/>
              <a:t>Создание и постоянное сопровождение отраслевого контента системы НСИ, приведение его в соответствие требованиям системы по обеспечению </a:t>
            </a:r>
            <a:r>
              <a:rPr lang="ru-RU" sz="1700" dirty="0" err="1" smtClean="0"/>
              <a:t>интероперабельности</a:t>
            </a:r>
            <a:r>
              <a:rPr lang="ru-RU" sz="1700" dirty="0" smtClean="0"/>
              <a:t>, как в рамках региональных сегментов и федерального уровня, так и трансграничного обмена информацией;</a:t>
            </a:r>
          </a:p>
          <a:p>
            <a:pPr lvl="1"/>
            <a:r>
              <a:rPr lang="ru-RU" sz="1700" b="1" dirty="0" smtClean="0"/>
              <a:t>Продолжающееся неравенство бумажной и электронной медицинской  документации  или фактически игнорирование статуса электронных медицинских документов, как полноценных элементов деловых процессов в медицинских организациях с точки зрения управленцев отрасли, а также контролирующих, надзорных и правоохранительных органов</a:t>
            </a:r>
            <a:r>
              <a:rPr lang="ru-RU" sz="1700" dirty="0" smtClean="0"/>
              <a:t>;</a:t>
            </a:r>
          </a:p>
          <a:p>
            <a:pPr lvl="1"/>
            <a:r>
              <a:rPr lang="ru-RU" sz="1700" dirty="0" smtClean="0"/>
              <a:t>Недостаточность ресурсов для реализации системы </a:t>
            </a:r>
            <a:r>
              <a:rPr lang="en-US" sz="1700" dirty="0" smtClean="0"/>
              <a:t>–</a:t>
            </a:r>
            <a:r>
              <a:rPr lang="ru-RU" sz="1700" dirty="0" smtClean="0"/>
              <a:t> финансирование работ по созданию системы реализовано примерно на 25% от проектной</a:t>
            </a:r>
          </a:p>
          <a:p>
            <a:pPr lvl="1"/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D99C-87A7-194C-933E-17E5E23B720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748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97966"/>
            <a:ext cx="8387977" cy="3685574"/>
          </a:xfrm>
        </p:spPr>
        <p:txBody>
          <a:bodyPr/>
          <a:lstStyle/>
          <a:p>
            <a:pPr lvl="1"/>
            <a:r>
              <a:rPr lang="en-US" sz="1800" dirty="0" err="1" smtClean="0"/>
              <a:t>С</a:t>
            </a:r>
            <a:r>
              <a:rPr lang="ru-RU" sz="1800" dirty="0" err="1" smtClean="0"/>
              <a:t>тетоскоп</a:t>
            </a:r>
            <a:r>
              <a:rPr lang="ru-RU" sz="1800" dirty="0" smtClean="0"/>
              <a:t>;</a:t>
            </a:r>
          </a:p>
          <a:p>
            <a:pPr lvl="1"/>
            <a:r>
              <a:rPr lang="ru-RU" sz="1800" dirty="0" smtClean="0"/>
              <a:t>Скальпель;</a:t>
            </a:r>
          </a:p>
          <a:p>
            <a:pPr lvl="1"/>
            <a:r>
              <a:rPr lang="en-US" sz="1800" dirty="0" err="1" smtClean="0"/>
              <a:t>Н</a:t>
            </a:r>
            <a:r>
              <a:rPr lang="ru-RU" sz="1800" dirty="0" err="1" smtClean="0"/>
              <a:t>еврологический</a:t>
            </a:r>
            <a:r>
              <a:rPr lang="ru-RU" sz="1800" dirty="0" smtClean="0"/>
              <a:t> молоточек;</a:t>
            </a:r>
          </a:p>
          <a:p>
            <a:pPr lvl="1"/>
            <a:r>
              <a:rPr lang="en-US" sz="1800" dirty="0" err="1" smtClean="0"/>
              <a:t>Т</a:t>
            </a:r>
            <a:r>
              <a:rPr lang="ru-RU" sz="1800" dirty="0" err="1" smtClean="0"/>
              <a:t>онометр</a:t>
            </a:r>
            <a:r>
              <a:rPr lang="ru-RU" sz="1800" dirty="0" smtClean="0"/>
              <a:t>;</a:t>
            </a:r>
          </a:p>
          <a:p>
            <a:pPr lvl="1"/>
            <a:r>
              <a:rPr lang="en-US" sz="1800" dirty="0" smtClean="0"/>
              <a:t>…</a:t>
            </a:r>
            <a:endParaRPr lang="ru-RU" sz="1800" dirty="0" smtClean="0"/>
          </a:p>
          <a:p>
            <a:pPr lvl="1"/>
            <a:r>
              <a:rPr lang="en-US" sz="1800" b="1" dirty="0" err="1" smtClean="0">
                <a:solidFill>
                  <a:schemeClr val="accent2"/>
                </a:solidFill>
              </a:rPr>
              <a:t>Р</a:t>
            </a:r>
            <a:r>
              <a:rPr lang="ru-RU" sz="1800" b="1" dirty="0" err="1" smtClean="0">
                <a:solidFill>
                  <a:schemeClr val="accent2"/>
                </a:solidFill>
              </a:rPr>
              <a:t>учка</a:t>
            </a:r>
            <a:r>
              <a:rPr lang="ru-RU" sz="1800" b="1" dirty="0" smtClean="0">
                <a:solidFill>
                  <a:schemeClr val="accent2"/>
                </a:solidFill>
              </a:rPr>
              <a:t>!</a:t>
            </a:r>
          </a:p>
          <a:p>
            <a:pPr marL="344487" lvl="1" indent="0">
              <a:buNone/>
            </a:pPr>
            <a:r>
              <a:rPr lang="ru-RU" sz="1800" dirty="0"/>
              <a:t>Большую часть времени врач пишет. И шагу не может он ступить без канцелярских принадлежностей - ручек, карандашей, фломастеров, бумаги, клея, скрепок и т.д</a:t>
            </a:r>
            <a:r>
              <a:rPr lang="ru-RU" sz="1800" dirty="0" smtClean="0"/>
              <a:t>.</a:t>
            </a:r>
            <a:r>
              <a:rPr lang="en-US" sz="1800" dirty="0" smtClean="0"/>
              <a:t> *</a:t>
            </a:r>
            <a:endParaRPr lang="ru-RU" sz="1800" dirty="0"/>
          </a:p>
          <a:p>
            <a:pPr marL="344487" lvl="1" indent="0">
              <a:buNone/>
            </a:pPr>
            <a:r>
              <a:rPr lang="ru-RU" sz="1800" dirty="0"/>
              <a:t> </a:t>
            </a:r>
            <a:r>
              <a:rPr lang="ru-RU" sz="1800" b="1" dirty="0"/>
              <a:t>Г</a:t>
            </a:r>
            <a:r>
              <a:rPr lang="ru-RU" sz="1800" b="1" dirty="0" smtClean="0"/>
              <a:t>лавным </a:t>
            </a:r>
            <a:r>
              <a:rPr lang="ru-RU" sz="1800" b="1" dirty="0"/>
              <a:t>мерилом позволяющим оценить качество врачебного труда, является качество медицинской документации</a:t>
            </a:r>
            <a:r>
              <a:rPr lang="ru-RU" sz="1800" dirty="0"/>
              <a:t>.</a:t>
            </a:r>
          </a:p>
          <a:p>
            <a:pPr marL="344487" lvl="1" indent="0">
              <a:buNone/>
            </a:pPr>
            <a:endParaRPr lang="ru-RU" sz="1600" dirty="0" smtClean="0"/>
          </a:p>
          <a:p>
            <a:pPr marL="344487" lvl="1" indent="0">
              <a:buNone/>
            </a:pPr>
            <a:endParaRPr lang="ru-RU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D99C-87A7-194C-933E-17E5E23B720E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7814"/>
            <a:ext cx="8229600" cy="603716"/>
          </a:xfrm>
        </p:spPr>
        <p:txBody>
          <a:bodyPr/>
          <a:lstStyle/>
          <a:p>
            <a:r>
              <a:rPr lang="ru-RU" sz="2800" dirty="0" smtClean="0">
                <a:latin typeface="+mn-lt"/>
              </a:rPr>
              <a:t>Что </a:t>
            </a:r>
            <a:r>
              <a:rPr lang="ru-RU" sz="2800" dirty="0">
                <a:latin typeface="+mn-lt"/>
              </a:rPr>
              <a:t>является основным инструментом врача</a:t>
            </a:r>
            <a:r>
              <a:rPr lang="en-US" sz="2800" dirty="0"/>
              <a:t>?</a:t>
            </a:r>
            <a:br>
              <a:rPr lang="en-US" sz="2800" dirty="0"/>
            </a:br>
            <a:endParaRPr lang="en-US" sz="28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2706" y="5867980"/>
            <a:ext cx="5137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*http</a:t>
            </a:r>
            <a:r>
              <a:rPr lang="pl-PL" dirty="0"/>
              <a:t>://</a:t>
            </a:r>
            <a:r>
              <a:rPr lang="pl-PL" dirty="0" err="1"/>
              <a:t>www.medicinform.net</a:t>
            </a:r>
            <a:r>
              <a:rPr lang="pl-PL" dirty="0"/>
              <a:t>/</a:t>
            </a:r>
            <a:r>
              <a:rPr lang="pl-PL" dirty="0" err="1"/>
              <a:t>deti</a:t>
            </a:r>
            <a:r>
              <a:rPr lang="pl-PL" dirty="0"/>
              <a:t>/deti_pop39.htm</a:t>
            </a:r>
            <a:endParaRPr lang="en-US" dirty="0"/>
          </a:p>
        </p:txBody>
      </p:sp>
      <p:grpSp>
        <p:nvGrpSpPr>
          <p:cNvPr id="9" name="Группа 105"/>
          <p:cNvGrpSpPr/>
          <p:nvPr/>
        </p:nvGrpSpPr>
        <p:grpSpPr>
          <a:xfrm>
            <a:off x="915776" y="5121778"/>
            <a:ext cx="1028891" cy="559803"/>
            <a:chOff x="630249" y="4789193"/>
            <a:chExt cx="2162755" cy="1176720"/>
          </a:xfrm>
        </p:grpSpPr>
        <p:sp>
          <p:nvSpPr>
            <p:cNvPr id="10" name="Блок-схема: ручное управление 106"/>
            <p:cNvSpPr/>
            <p:nvPr/>
          </p:nvSpPr>
          <p:spPr>
            <a:xfrm flipV="1">
              <a:off x="630872" y="5436207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ручное управление 107"/>
            <p:cNvSpPr/>
            <p:nvPr/>
          </p:nvSpPr>
          <p:spPr>
            <a:xfrm flipV="1">
              <a:off x="776536" y="5320841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12" name="Группа 108"/>
            <p:cNvGrpSpPr/>
            <p:nvPr/>
          </p:nvGrpSpPr>
          <p:grpSpPr>
            <a:xfrm flipH="1">
              <a:off x="1136576" y="5260143"/>
              <a:ext cx="1656428" cy="523774"/>
              <a:chOff x="1039366" y="4789193"/>
              <a:chExt cx="1656428" cy="523774"/>
            </a:xfrm>
          </p:grpSpPr>
          <p:sp>
            <p:nvSpPr>
              <p:cNvPr id="19" name="Блок-схема: ручное управление 115"/>
              <p:cNvSpPr/>
              <p:nvPr/>
            </p:nvSpPr>
            <p:spPr>
              <a:xfrm rot="3615645" flipV="1">
                <a:off x="1218988" y="4833095"/>
                <a:ext cx="193905" cy="529708"/>
              </a:xfrm>
              <a:prstGeom prst="flowChartManualOperation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20" name="Блок-схема: ручное управление 63"/>
              <p:cNvSpPr/>
              <p:nvPr/>
            </p:nvSpPr>
            <p:spPr>
              <a:xfrm flipV="1">
                <a:off x="1039366" y="4789193"/>
                <a:ext cx="1656428" cy="523774"/>
              </a:xfrm>
              <a:custGeom>
                <a:avLst/>
                <a:gdLst>
                  <a:gd name="connsiteX0" fmla="*/ 0 w 10000"/>
                  <a:gd name="connsiteY0" fmla="*/ 0 h 10000"/>
                  <a:gd name="connsiteX1" fmla="*/ 10000 w 10000"/>
                  <a:gd name="connsiteY1" fmla="*/ 0 h 10000"/>
                  <a:gd name="connsiteX2" fmla="*/ 8000 w 10000"/>
                  <a:gd name="connsiteY2" fmla="*/ 10000 h 10000"/>
                  <a:gd name="connsiteX3" fmla="*/ 2000 w 10000"/>
                  <a:gd name="connsiteY3" fmla="*/ 10000 h 10000"/>
                  <a:gd name="connsiteX4" fmla="*/ 0 w 10000"/>
                  <a:gd name="connsiteY4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2000 w 10000"/>
                  <a:gd name="connsiteY4" fmla="*/ 10000 h 10000"/>
                  <a:gd name="connsiteX5" fmla="*/ 0 w 10000"/>
                  <a:gd name="connsiteY5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9569 w 10000"/>
                  <a:gd name="connsiteY3" fmla="*/ 2355 h 10000"/>
                  <a:gd name="connsiteX4" fmla="*/ 8000 w 10000"/>
                  <a:gd name="connsiteY4" fmla="*/ 10000 h 10000"/>
                  <a:gd name="connsiteX5" fmla="*/ 2000 w 10000"/>
                  <a:gd name="connsiteY5" fmla="*/ 10000 h 10000"/>
                  <a:gd name="connsiteX6" fmla="*/ 0 w 10000"/>
                  <a:gd name="connsiteY6" fmla="*/ 0 h 10000"/>
                  <a:gd name="connsiteX0" fmla="*/ 0 w 9581"/>
                  <a:gd name="connsiteY0" fmla="*/ 0 h 10000"/>
                  <a:gd name="connsiteX1" fmla="*/ 9049 w 9581"/>
                  <a:gd name="connsiteY1" fmla="*/ 112 h 10000"/>
                  <a:gd name="connsiteX2" fmla="*/ 8742 w 9581"/>
                  <a:gd name="connsiteY2" fmla="*/ 2723 h 10000"/>
                  <a:gd name="connsiteX3" fmla="*/ 9569 w 9581"/>
                  <a:gd name="connsiteY3" fmla="*/ 2355 h 10000"/>
                  <a:gd name="connsiteX4" fmla="*/ 8000 w 9581"/>
                  <a:gd name="connsiteY4" fmla="*/ 10000 h 10000"/>
                  <a:gd name="connsiteX5" fmla="*/ 2000 w 9581"/>
                  <a:gd name="connsiteY5" fmla="*/ 10000 h 10000"/>
                  <a:gd name="connsiteX6" fmla="*/ 0 w 9581"/>
                  <a:gd name="connsiteY6" fmla="*/ 0 h 10000"/>
                  <a:gd name="connsiteX0" fmla="*/ 0 w 10000"/>
                  <a:gd name="connsiteY0" fmla="*/ 0 h 10000"/>
                  <a:gd name="connsiteX1" fmla="*/ 9083 w 10000"/>
                  <a:gd name="connsiteY1" fmla="*/ 112 h 10000"/>
                  <a:gd name="connsiteX2" fmla="*/ 9124 w 10000"/>
                  <a:gd name="connsiteY2" fmla="*/ 2723 h 10000"/>
                  <a:gd name="connsiteX3" fmla="*/ 9987 w 10000"/>
                  <a:gd name="connsiteY3" fmla="*/ 2355 h 10000"/>
                  <a:gd name="connsiteX4" fmla="*/ 8350 w 10000"/>
                  <a:gd name="connsiteY4" fmla="*/ 10000 h 10000"/>
                  <a:gd name="connsiteX5" fmla="*/ 2087 w 10000"/>
                  <a:gd name="connsiteY5" fmla="*/ 10000 h 10000"/>
                  <a:gd name="connsiteX6" fmla="*/ 0 w 10000"/>
                  <a:gd name="connsiteY6" fmla="*/ 0 h 10000"/>
                  <a:gd name="connsiteX0" fmla="*/ 0 w 9821"/>
                  <a:gd name="connsiteY0" fmla="*/ 0 h 10000"/>
                  <a:gd name="connsiteX1" fmla="*/ 9083 w 9821"/>
                  <a:gd name="connsiteY1" fmla="*/ 112 h 10000"/>
                  <a:gd name="connsiteX2" fmla="*/ 9124 w 9821"/>
                  <a:gd name="connsiteY2" fmla="*/ 2723 h 10000"/>
                  <a:gd name="connsiteX3" fmla="*/ 9806 w 9821"/>
                  <a:gd name="connsiteY3" fmla="*/ 2675 h 10000"/>
                  <a:gd name="connsiteX4" fmla="*/ 8350 w 9821"/>
                  <a:gd name="connsiteY4" fmla="*/ 10000 h 10000"/>
                  <a:gd name="connsiteX5" fmla="*/ 2087 w 9821"/>
                  <a:gd name="connsiteY5" fmla="*/ 10000 h 10000"/>
                  <a:gd name="connsiteX6" fmla="*/ 0 w 9821"/>
                  <a:gd name="connsiteY6" fmla="*/ 0 h 10000"/>
                  <a:gd name="connsiteX0" fmla="*/ 0 w 10002"/>
                  <a:gd name="connsiteY0" fmla="*/ 0 h 10000"/>
                  <a:gd name="connsiteX1" fmla="*/ 9249 w 10002"/>
                  <a:gd name="connsiteY1" fmla="*/ 112 h 10000"/>
                  <a:gd name="connsiteX2" fmla="*/ 9290 w 10002"/>
                  <a:gd name="connsiteY2" fmla="*/ 2723 h 10000"/>
                  <a:gd name="connsiteX3" fmla="*/ 9110 w 10002"/>
                  <a:gd name="connsiteY3" fmla="*/ 2995 h 10000"/>
                  <a:gd name="connsiteX4" fmla="*/ 9985 w 10002"/>
                  <a:gd name="connsiteY4" fmla="*/ 2675 h 10000"/>
                  <a:gd name="connsiteX5" fmla="*/ 8502 w 10002"/>
                  <a:gd name="connsiteY5" fmla="*/ 10000 h 10000"/>
                  <a:gd name="connsiteX6" fmla="*/ 2125 w 10002"/>
                  <a:gd name="connsiteY6" fmla="*/ 10000 h 10000"/>
                  <a:gd name="connsiteX7" fmla="*/ 0 w 10002"/>
                  <a:gd name="connsiteY7" fmla="*/ 0 h 10000"/>
                  <a:gd name="connsiteX0" fmla="*/ 0 w 10001"/>
                  <a:gd name="connsiteY0" fmla="*/ 0 h 10000"/>
                  <a:gd name="connsiteX1" fmla="*/ 9249 w 10001"/>
                  <a:gd name="connsiteY1" fmla="*/ 112 h 10000"/>
                  <a:gd name="connsiteX2" fmla="*/ 9290 w 10001"/>
                  <a:gd name="connsiteY2" fmla="*/ 2723 h 10000"/>
                  <a:gd name="connsiteX3" fmla="*/ 9985 w 10001"/>
                  <a:gd name="connsiteY3" fmla="*/ 2675 h 10000"/>
                  <a:gd name="connsiteX4" fmla="*/ 8502 w 10001"/>
                  <a:gd name="connsiteY4" fmla="*/ 10000 h 10000"/>
                  <a:gd name="connsiteX5" fmla="*/ 2125 w 10001"/>
                  <a:gd name="connsiteY5" fmla="*/ 10000 h 10000"/>
                  <a:gd name="connsiteX6" fmla="*/ 0 w 10001"/>
                  <a:gd name="connsiteY6" fmla="*/ 0 h 10000"/>
                  <a:gd name="connsiteX0" fmla="*/ 0 w 9996"/>
                  <a:gd name="connsiteY0" fmla="*/ 0 h 10000"/>
                  <a:gd name="connsiteX1" fmla="*/ 9249 w 9996"/>
                  <a:gd name="connsiteY1" fmla="*/ 112 h 10000"/>
                  <a:gd name="connsiteX2" fmla="*/ 8967 w 9996"/>
                  <a:gd name="connsiteY2" fmla="*/ 2883 h 10000"/>
                  <a:gd name="connsiteX3" fmla="*/ 9985 w 9996"/>
                  <a:gd name="connsiteY3" fmla="*/ 2675 h 10000"/>
                  <a:gd name="connsiteX4" fmla="*/ 8502 w 9996"/>
                  <a:gd name="connsiteY4" fmla="*/ 10000 h 10000"/>
                  <a:gd name="connsiteX5" fmla="*/ 2125 w 9996"/>
                  <a:gd name="connsiteY5" fmla="*/ 10000 h 10000"/>
                  <a:gd name="connsiteX6" fmla="*/ 0 w 9996"/>
                  <a:gd name="connsiteY6" fmla="*/ 0 h 10000"/>
                  <a:gd name="connsiteX0" fmla="*/ 0 w 10003"/>
                  <a:gd name="connsiteY0" fmla="*/ 0 h 10000"/>
                  <a:gd name="connsiteX1" fmla="*/ 9253 w 10003"/>
                  <a:gd name="connsiteY1" fmla="*/ 112 h 10000"/>
                  <a:gd name="connsiteX2" fmla="*/ 9202 w 10003"/>
                  <a:gd name="connsiteY2" fmla="*/ 2563 h 10000"/>
                  <a:gd name="connsiteX3" fmla="*/ 9989 w 10003"/>
                  <a:gd name="connsiteY3" fmla="*/ 2675 h 10000"/>
                  <a:gd name="connsiteX4" fmla="*/ 8505 w 10003"/>
                  <a:gd name="connsiteY4" fmla="*/ 10000 h 10000"/>
                  <a:gd name="connsiteX5" fmla="*/ 2126 w 10003"/>
                  <a:gd name="connsiteY5" fmla="*/ 10000 h 10000"/>
                  <a:gd name="connsiteX6" fmla="*/ 0 w 10003"/>
                  <a:gd name="connsiteY6" fmla="*/ 0 h 10000"/>
                  <a:gd name="connsiteX0" fmla="*/ 0 w 9992"/>
                  <a:gd name="connsiteY0" fmla="*/ 0 h 10000"/>
                  <a:gd name="connsiteX1" fmla="*/ 9253 w 9992"/>
                  <a:gd name="connsiteY1" fmla="*/ 112 h 10000"/>
                  <a:gd name="connsiteX2" fmla="*/ 6850 w 9992"/>
                  <a:gd name="connsiteY2" fmla="*/ 5286 h 10000"/>
                  <a:gd name="connsiteX3" fmla="*/ 9989 w 9992"/>
                  <a:gd name="connsiteY3" fmla="*/ 2675 h 10000"/>
                  <a:gd name="connsiteX4" fmla="*/ 8505 w 9992"/>
                  <a:gd name="connsiteY4" fmla="*/ 10000 h 10000"/>
                  <a:gd name="connsiteX5" fmla="*/ 2126 w 9992"/>
                  <a:gd name="connsiteY5" fmla="*/ 10000 h 10000"/>
                  <a:gd name="connsiteX6" fmla="*/ 0 w 9992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2"/>
                  <a:gd name="connsiteY0" fmla="*/ 0 h 10000"/>
                  <a:gd name="connsiteX1" fmla="*/ 9260 w 10002"/>
                  <a:gd name="connsiteY1" fmla="*/ 112 h 10000"/>
                  <a:gd name="connsiteX2" fmla="*/ 7363 w 10002"/>
                  <a:gd name="connsiteY2" fmla="*/ 5446 h 10000"/>
                  <a:gd name="connsiteX3" fmla="*/ 9997 w 10002"/>
                  <a:gd name="connsiteY3" fmla="*/ 2675 h 10000"/>
                  <a:gd name="connsiteX4" fmla="*/ 8512 w 10002"/>
                  <a:gd name="connsiteY4" fmla="*/ 10000 h 10000"/>
                  <a:gd name="connsiteX5" fmla="*/ 2128 w 10002"/>
                  <a:gd name="connsiteY5" fmla="*/ 10000 h 10000"/>
                  <a:gd name="connsiteX6" fmla="*/ 0 w 10002"/>
                  <a:gd name="connsiteY6" fmla="*/ 0 h 10000"/>
                  <a:gd name="connsiteX0" fmla="*/ 0 w 10010"/>
                  <a:gd name="connsiteY0" fmla="*/ 0 h 10000"/>
                  <a:gd name="connsiteX1" fmla="*/ 9260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10"/>
                  <a:gd name="connsiteY0" fmla="*/ 0 h 10000"/>
                  <a:gd name="connsiteX1" fmla="*/ 8752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9"/>
                  <a:gd name="connsiteY0" fmla="*/ 0 h 10000"/>
                  <a:gd name="connsiteX1" fmla="*/ 8752 w 10009"/>
                  <a:gd name="connsiteY1" fmla="*/ 112 h 10000"/>
                  <a:gd name="connsiteX2" fmla="*/ 8441 w 10009"/>
                  <a:gd name="connsiteY2" fmla="*/ 3373 h 10000"/>
                  <a:gd name="connsiteX3" fmla="*/ 9997 w 10009"/>
                  <a:gd name="connsiteY3" fmla="*/ 2675 h 10000"/>
                  <a:gd name="connsiteX4" fmla="*/ 8512 w 10009"/>
                  <a:gd name="connsiteY4" fmla="*/ 10000 h 10000"/>
                  <a:gd name="connsiteX5" fmla="*/ 2128 w 10009"/>
                  <a:gd name="connsiteY5" fmla="*/ 10000 h 10000"/>
                  <a:gd name="connsiteX6" fmla="*/ 0 w 10009"/>
                  <a:gd name="connsiteY6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0 w 10009"/>
                  <a:gd name="connsiteY7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697 w 10009"/>
                  <a:gd name="connsiteY7" fmla="*/ 3452 h 10000"/>
                  <a:gd name="connsiteX8" fmla="*/ 0 w 10009"/>
                  <a:gd name="connsiteY8" fmla="*/ 0 h 10000"/>
                  <a:gd name="connsiteX0" fmla="*/ 995 w 9312"/>
                  <a:gd name="connsiteY0" fmla="*/ 3050 h 9888"/>
                  <a:gd name="connsiteX1" fmla="*/ 521 w 9312"/>
                  <a:gd name="connsiteY1" fmla="*/ 27 h 9888"/>
                  <a:gd name="connsiteX2" fmla="*/ 8055 w 9312"/>
                  <a:gd name="connsiteY2" fmla="*/ 0 h 9888"/>
                  <a:gd name="connsiteX3" fmla="*/ 7744 w 9312"/>
                  <a:gd name="connsiteY3" fmla="*/ 3261 h 9888"/>
                  <a:gd name="connsiteX4" fmla="*/ 9300 w 9312"/>
                  <a:gd name="connsiteY4" fmla="*/ 2563 h 9888"/>
                  <a:gd name="connsiteX5" fmla="*/ 7815 w 9312"/>
                  <a:gd name="connsiteY5" fmla="*/ 9888 h 9888"/>
                  <a:gd name="connsiteX6" fmla="*/ 1431 w 9312"/>
                  <a:gd name="connsiteY6" fmla="*/ 9888 h 9888"/>
                  <a:gd name="connsiteX7" fmla="*/ 0 w 9312"/>
                  <a:gd name="connsiteY7" fmla="*/ 3340 h 9888"/>
                  <a:gd name="connsiteX8" fmla="*/ 995 w 9312"/>
                  <a:gd name="connsiteY8" fmla="*/ 3050 h 9888"/>
                  <a:gd name="connsiteX0" fmla="*/ 1069 w 10017"/>
                  <a:gd name="connsiteY0" fmla="*/ 3085 h 10000"/>
                  <a:gd name="connsiteX1" fmla="*/ 559 w 10017"/>
                  <a:gd name="connsiteY1" fmla="*/ 27 h 10000"/>
                  <a:gd name="connsiteX2" fmla="*/ 8650 w 10017"/>
                  <a:gd name="connsiteY2" fmla="*/ 0 h 10000"/>
                  <a:gd name="connsiteX3" fmla="*/ 9987 w 10017"/>
                  <a:gd name="connsiteY3" fmla="*/ 2592 h 10000"/>
                  <a:gd name="connsiteX4" fmla="*/ 8392 w 10017"/>
                  <a:gd name="connsiteY4" fmla="*/ 10000 h 10000"/>
                  <a:gd name="connsiteX5" fmla="*/ 1537 w 10017"/>
                  <a:gd name="connsiteY5" fmla="*/ 10000 h 10000"/>
                  <a:gd name="connsiteX6" fmla="*/ 0 w 10017"/>
                  <a:gd name="connsiteY6" fmla="*/ 3378 h 10000"/>
                  <a:gd name="connsiteX7" fmla="*/ 1069 w 10017"/>
                  <a:gd name="connsiteY7" fmla="*/ 3085 h 10000"/>
                  <a:gd name="connsiteX0" fmla="*/ 1069 w 9469"/>
                  <a:gd name="connsiteY0" fmla="*/ 3085 h 10000"/>
                  <a:gd name="connsiteX1" fmla="*/ 559 w 9469"/>
                  <a:gd name="connsiteY1" fmla="*/ 27 h 10000"/>
                  <a:gd name="connsiteX2" fmla="*/ 8650 w 9469"/>
                  <a:gd name="connsiteY2" fmla="*/ 0 h 10000"/>
                  <a:gd name="connsiteX3" fmla="*/ 8392 w 9469"/>
                  <a:gd name="connsiteY3" fmla="*/ 10000 h 10000"/>
                  <a:gd name="connsiteX4" fmla="*/ 1537 w 9469"/>
                  <a:gd name="connsiteY4" fmla="*/ 10000 h 10000"/>
                  <a:gd name="connsiteX5" fmla="*/ 0 w 9469"/>
                  <a:gd name="connsiteY5" fmla="*/ 3378 h 10000"/>
                  <a:gd name="connsiteX6" fmla="*/ 1069 w 9469"/>
                  <a:gd name="connsiteY6" fmla="*/ 3085 h 10000"/>
                  <a:gd name="connsiteX0" fmla="*/ 1129 w 10770"/>
                  <a:gd name="connsiteY0" fmla="*/ 3085 h 10000"/>
                  <a:gd name="connsiteX1" fmla="*/ 590 w 10770"/>
                  <a:gd name="connsiteY1" fmla="*/ 27 h 10000"/>
                  <a:gd name="connsiteX2" fmla="*/ 10217 w 10770"/>
                  <a:gd name="connsiteY2" fmla="*/ 0 h 10000"/>
                  <a:gd name="connsiteX3" fmla="*/ 8863 w 10770"/>
                  <a:gd name="connsiteY3" fmla="*/ 10000 h 10000"/>
                  <a:gd name="connsiteX4" fmla="*/ 1623 w 10770"/>
                  <a:gd name="connsiteY4" fmla="*/ 10000 h 10000"/>
                  <a:gd name="connsiteX5" fmla="*/ 0 w 10770"/>
                  <a:gd name="connsiteY5" fmla="*/ 3378 h 10000"/>
                  <a:gd name="connsiteX6" fmla="*/ 1129 w 10770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217" h="10000">
                    <a:moveTo>
                      <a:pt x="1129" y="3085"/>
                    </a:moveTo>
                    <a:cubicBezTo>
                      <a:pt x="949" y="2066"/>
                      <a:pt x="770" y="1046"/>
                      <a:pt x="590" y="27"/>
                    </a:cubicBezTo>
                    <a:lnTo>
                      <a:pt x="10217" y="0"/>
                    </a:lnTo>
                    <a:cubicBezTo>
                      <a:pt x="9775" y="3185"/>
                      <a:pt x="9179" y="7724"/>
                      <a:pt x="8863" y="10000"/>
                    </a:cubicBezTo>
                    <a:lnTo>
                      <a:pt x="1623" y="10000"/>
                    </a:lnTo>
                    <a:lnTo>
                      <a:pt x="0" y="3378"/>
                    </a:lnTo>
                    <a:lnTo>
                      <a:pt x="1129" y="308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13" name="Блок-схема: ручное управление 109"/>
            <p:cNvSpPr/>
            <p:nvPr/>
          </p:nvSpPr>
          <p:spPr>
            <a:xfrm flipV="1">
              <a:off x="630872" y="5168937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Блок-схема: ручное управление 110"/>
            <p:cNvSpPr/>
            <p:nvPr/>
          </p:nvSpPr>
          <p:spPr>
            <a:xfrm flipV="1">
              <a:off x="630249" y="5038173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5" name="Блок-схема: ручное управление 111"/>
            <p:cNvSpPr/>
            <p:nvPr/>
          </p:nvSpPr>
          <p:spPr>
            <a:xfrm flipV="1">
              <a:off x="630249" y="4916316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16" name="Группа 112"/>
            <p:cNvGrpSpPr/>
            <p:nvPr/>
          </p:nvGrpSpPr>
          <p:grpSpPr>
            <a:xfrm>
              <a:off x="1039366" y="4789193"/>
              <a:ext cx="1656428" cy="523774"/>
              <a:chOff x="1039366" y="4789193"/>
              <a:chExt cx="1656428" cy="523774"/>
            </a:xfrm>
          </p:grpSpPr>
          <p:sp>
            <p:nvSpPr>
              <p:cNvPr id="17" name="Блок-схема: ручное управление 113"/>
              <p:cNvSpPr/>
              <p:nvPr/>
            </p:nvSpPr>
            <p:spPr>
              <a:xfrm rot="3615645" flipV="1">
                <a:off x="1218988" y="4833095"/>
                <a:ext cx="193905" cy="529708"/>
              </a:xfrm>
              <a:prstGeom prst="flowChartManualOperation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8" name="Блок-схема: ручное управление 63"/>
              <p:cNvSpPr/>
              <p:nvPr/>
            </p:nvSpPr>
            <p:spPr>
              <a:xfrm flipV="1">
                <a:off x="1039366" y="4789193"/>
                <a:ext cx="1656428" cy="523774"/>
              </a:xfrm>
              <a:custGeom>
                <a:avLst/>
                <a:gdLst>
                  <a:gd name="connsiteX0" fmla="*/ 0 w 10000"/>
                  <a:gd name="connsiteY0" fmla="*/ 0 h 10000"/>
                  <a:gd name="connsiteX1" fmla="*/ 10000 w 10000"/>
                  <a:gd name="connsiteY1" fmla="*/ 0 h 10000"/>
                  <a:gd name="connsiteX2" fmla="*/ 8000 w 10000"/>
                  <a:gd name="connsiteY2" fmla="*/ 10000 h 10000"/>
                  <a:gd name="connsiteX3" fmla="*/ 2000 w 10000"/>
                  <a:gd name="connsiteY3" fmla="*/ 10000 h 10000"/>
                  <a:gd name="connsiteX4" fmla="*/ 0 w 10000"/>
                  <a:gd name="connsiteY4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2000 w 10000"/>
                  <a:gd name="connsiteY4" fmla="*/ 10000 h 10000"/>
                  <a:gd name="connsiteX5" fmla="*/ 0 w 10000"/>
                  <a:gd name="connsiteY5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9569 w 10000"/>
                  <a:gd name="connsiteY3" fmla="*/ 2355 h 10000"/>
                  <a:gd name="connsiteX4" fmla="*/ 8000 w 10000"/>
                  <a:gd name="connsiteY4" fmla="*/ 10000 h 10000"/>
                  <a:gd name="connsiteX5" fmla="*/ 2000 w 10000"/>
                  <a:gd name="connsiteY5" fmla="*/ 10000 h 10000"/>
                  <a:gd name="connsiteX6" fmla="*/ 0 w 10000"/>
                  <a:gd name="connsiteY6" fmla="*/ 0 h 10000"/>
                  <a:gd name="connsiteX0" fmla="*/ 0 w 9581"/>
                  <a:gd name="connsiteY0" fmla="*/ 0 h 10000"/>
                  <a:gd name="connsiteX1" fmla="*/ 9049 w 9581"/>
                  <a:gd name="connsiteY1" fmla="*/ 112 h 10000"/>
                  <a:gd name="connsiteX2" fmla="*/ 8742 w 9581"/>
                  <a:gd name="connsiteY2" fmla="*/ 2723 h 10000"/>
                  <a:gd name="connsiteX3" fmla="*/ 9569 w 9581"/>
                  <a:gd name="connsiteY3" fmla="*/ 2355 h 10000"/>
                  <a:gd name="connsiteX4" fmla="*/ 8000 w 9581"/>
                  <a:gd name="connsiteY4" fmla="*/ 10000 h 10000"/>
                  <a:gd name="connsiteX5" fmla="*/ 2000 w 9581"/>
                  <a:gd name="connsiteY5" fmla="*/ 10000 h 10000"/>
                  <a:gd name="connsiteX6" fmla="*/ 0 w 9581"/>
                  <a:gd name="connsiteY6" fmla="*/ 0 h 10000"/>
                  <a:gd name="connsiteX0" fmla="*/ 0 w 10000"/>
                  <a:gd name="connsiteY0" fmla="*/ 0 h 10000"/>
                  <a:gd name="connsiteX1" fmla="*/ 9083 w 10000"/>
                  <a:gd name="connsiteY1" fmla="*/ 112 h 10000"/>
                  <a:gd name="connsiteX2" fmla="*/ 9124 w 10000"/>
                  <a:gd name="connsiteY2" fmla="*/ 2723 h 10000"/>
                  <a:gd name="connsiteX3" fmla="*/ 9987 w 10000"/>
                  <a:gd name="connsiteY3" fmla="*/ 2355 h 10000"/>
                  <a:gd name="connsiteX4" fmla="*/ 8350 w 10000"/>
                  <a:gd name="connsiteY4" fmla="*/ 10000 h 10000"/>
                  <a:gd name="connsiteX5" fmla="*/ 2087 w 10000"/>
                  <a:gd name="connsiteY5" fmla="*/ 10000 h 10000"/>
                  <a:gd name="connsiteX6" fmla="*/ 0 w 10000"/>
                  <a:gd name="connsiteY6" fmla="*/ 0 h 10000"/>
                  <a:gd name="connsiteX0" fmla="*/ 0 w 9821"/>
                  <a:gd name="connsiteY0" fmla="*/ 0 h 10000"/>
                  <a:gd name="connsiteX1" fmla="*/ 9083 w 9821"/>
                  <a:gd name="connsiteY1" fmla="*/ 112 h 10000"/>
                  <a:gd name="connsiteX2" fmla="*/ 9124 w 9821"/>
                  <a:gd name="connsiteY2" fmla="*/ 2723 h 10000"/>
                  <a:gd name="connsiteX3" fmla="*/ 9806 w 9821"/>
                  <a:gd name="connsiteY3" fmla="*/ 2675 h 10000"/>
                  <a:gd name="connsiteX4" fmla="*/ 8350 w 9821"/>
                  <a:gd name="connsiteY4" fmla="*/ 10000 h 10000"/>
                  <a:gd name="connsiteX5" fmla="*/ 2087 w 9821"/>
                  <a:gd name="connsiteY5" fmla="*/ 10000 h 10000"/>
                  <a:gd name="connsiteX6" fmla="*/ 0 w 9821"/>
                  <a:gd name="connsiteY6" fmla="*/ 0 h 10000"/>
                  <a:gd name="connsiteX0" fmla="*/ 0 w 10002"/>
                  <a:gd name="connsiteY0" fmla="*/ 0 h 10000"/>
                  <a:gd name="connsiteX1" fmla="*/ 9249 w 10002"/>
                  <a:gd name="connsiteY1" fmla="*/ 112 h 10000"/>
                  <a:gd name="connsiteX2" fmla="*/ 9290 w 10002"/>
                  <a:gd name="connsiteY2" fmla="*/ 2723 h 10000"/>
                  <a:gd name="connsiteX3" fmla="*/ 9110 w 10002"/>
                  <a:gd name="connsiteY3" fmla="*/ 2995 h 10000"/>
                  <a:gd name="connsiteX4" fmla="*/ 9985 w 10002"/>
                  <a:gd name="connsiteY4" fmla="*/ 2675 h 10000"/>
                  <a:gd name="connsiteX5" fmla="*/ 8502 w 10002"/>
                  <a:gd name="connsiteY5" fmla="*/ 10000 h 10000"/>
                  <a:gd name="connsiteX6" fmla="*/ 2125 w 10002"/>
                  <a:gd name="connsiteY6" fmla="*/ 10000 h 10000"/>
                  <a:gd name="connsiteX7" fmla="*/ 0 w 10002"/>
                  <a:gd name="connsiteY7" fmla="*/ 0 h 10000"/>
                  <a:gd name="connsiteX0" fmla="*/ 0 w 10001"/>
                  <a:gd name="connsiteY0" fmla="*/ 0 h 10000"/>
                  <a:gd name="connsiteX1" fmla="*/ 9249 w 10001"/>
                  <a:gd name="connsiteY1" fmla="*/ 112 h 10000"/>
                  <a:gd name="connsiteX2" fmla="*/ 9290 w 10001"/>
                  <a:gd name="connsiteY2" fmla="*/ 2723 h 10000"/>
                  <a:gd name="connsiteX3" fmla="*/ 9985 w 10001"/>
                  <a:gd name="connsiteY3" fmla="*/ 2675 h 10000"/>
                  <a:gd name="connsiteX4" fmla="*/ 8502 w 10001"/>
                  <a:gd name="connsiteY4" fmla="*/ 10000 h 10000"/>
                  <a:gd name="connsiteX5" fmla="*/ 2125 w 10001"/>
                  <a:gd name="connsiteY5" fmla="*/ 10000 h 10000"/>
                  <a:gd name="connsiteX6" fmla="*/ 0 w 10001"/>
                  <a:gd name="connsiteY6" fmla="*/ 0 h 10000"/>
                  <a:gd name="connsiteX0" fmla="*/ 0 w 9996"/>
                  <a:gd name="connsiteY0" fmla="*/ 0 h 10000"/>
                  <a:gd name="connsiteX1" fmla="*/ 9249 w 9996"/>
                  <a:gd name="connsiteY1" fmla="*/ 112 h 10000"/>
                  <a:gd name="connsiteX2" fmla="*/ 8967 w 9996"/>
                  <a:gd name="connsiteY2" fmla="*/ 2883 h 10000"/>
                  <a:gd name="connsiteX3" fmla="*/ 9985 w 9996"/>
                  <a:gd name="connsiteY3" fmla="*/ 2675 h 10000"/>
                  <a:gd name="connsiteX4" fmla="*/ 8502 w 9996"/>
                  <a:gd name="connsiteY4" fmla="*/ 10000 h 10000"/>
                  <a:gd name="connsiteX5" fmla="*/ 2125 w 9996"/>
                  <a:gd name="connsiteY5" fmla="*/ 10000 h 10000"/>
                  <a:gd name="connsiteX6" fmla="*/ 0 w 9996"/>
                  <a:gd name="connsiteY6" fmla="*/ 0 h 10000"/>
                  <a:gd name="connsiteX0" fmla="*/ 0 w 10003"/>
                  <a:gd name="connsiteY0" fmla="*/ 0 h 10000"/>
                  <a:gd name="connsiteX1" fmla="*/ 9253 w 10003"/>
                  <a:gd name="connsiteY1" fmla="*/ 112 h 10000"/>
                  <a:gd name="connsiteX2" fmla="*/ 9202 w 10003"/>
                  <a:gd name="connsiteY2" fmla="*/ 2563 h 10000"/>
                  <a:gd name="connsiteX3" fmla="*/ 9989 w 10003"/>
                  <a:gd name="connsiteY3" fmla="*/ 2675 h 10000"/>
                  <a:gd name="connsiteX4" fmla="*/ 8505 w 10003"/>
                  <a:gd name="connsiteY4" fmla="*/ 10000 h 10000"/>
                  <a:gd name="connsiteX5" fmla="*/ 2126 w 10003"/>
                  <a:gd name="connsiteY5" fmla="*/ 10000 h 10000"/>
                  <a:gd name="connsiteX6" fmla="*/ 0 w 10003"/>
                  <a:gd name="connsiteY6" fmla="*/ 0 h 10000"/>
                  <a:gd name="connsiteX0" fmla="*/ 0 w 9992"/>
                  <a:gd name="connsiteY0" fmla="*/ 0 h 10000"/>
                  <a:gd name="connsiteX1" fmla="*/ 9253 w 9992"/>
                  <a:gd name="connsiteY1" fmla="*/ 112 h 10000"/>
                  <a:gd name="connsiteX2" fmla="*/ 6850 w 9992"/>
                  <a:gd name="connsiteY2" fmla="*/ 5286 h 10000"/>
                  <a:gd name="connsiteX3" fmla="*/ 9989 w 9992"/>
                  <a:gd name="connsiteY3" fmla="*/ 2675 h 10000"/>
                  <a:gd name="connsiteX4" fmla="*/ 8505 w 9992"/>
                  <a:gd name="connsiteY4" fmla="*/ 10000 h 10000"/>
                  <a:gd name="connsiteX5" fmla="*/ 2126 w 9992"/>
                  <a:gd name="connsiteY5" fmla="*/ 10000 h 10000"/>
                  <a:gd name="connsiteX6" fmla="*/ 0 w 9992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2"/>
                  <a:gd name="connsiteY0" fmla="*/ 0 h 10000"/>
                  <a:gd name="connsiteX1" fmla="*/ 9260 w 10002"/>
                  <a:gd name="connsiteY1" fmla="*/ 112 h 10000"/>
                  <a:gd name="connsiteX2" fmla="*/ 7363 w 10002"/>
                  <a:gd name="connsiteY2" fmla="*/ 5446 h 10000"/>
                  <a:gd name="connsiteX3" fmla="*/ 9997 w 10002"/>
                  <a:gd name="connsiteY3" fmla="*/ 2675 h 10000"/>
                  <a:gd name="connsiteX4" fmla="*/ 8512 w 10002"/>
                  <a:gd name="connsiteY4" fmla="*/ 10000 h 10000"/>
                  <a:gd name="connsiteX5" fmla="*/ 2128 w 10002"/>
                  <a:gd name="connsiteY5" fmla="*/ 10000 h 10000"/>
                  <a:gd name="connsiteX6" fmla="*/ 0 w 10002"/>
                  <a:gd name="connsiteY6" fmla="*/ 0 h 10000"/>
                  <a:gd name="connsiteX0" fmla="*/ 0 w 10010"/>
                  <a:gd name="connsiteY0" fmla="*/ 0 h 10000"/>
                  <a:gd name="connsiteX1" fmla="*/ 9260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10"/>
                  <a:gd name="connsiteY0" fmla="*/ 0 h 10000"/>
                  <a:gd name="connsiteX1" fmla="*/ 8752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9"/>
                  <a:gd name="connsiteY0" fmla="*/ 0 h 10000"/>
                  <a:gd name="connsiteX1" fmla="*/ 8752 w 10009"/>
                  <a:gd name="connsiteY1" fmla="*/ 112 h 10000"/>
                  <a:gd name="connsiteX2" fmla="*/ 8441 w 10009"/>
                  <a:gd name="connsiteY2" fmla="*/ 3373 h 10000"/>
                  <a:gd name="connsiteX3" fmla="*/ 9997 w 10009"/>
                  <a:gd name="connsiteY3" fmla="*/ 2675 h 10000"/>
                  <a:gd name="connsiteX4" fmla="*/ 8512 w 10009"/>
                  <a:gd name="connsiteY4" fmla="*/ 10000 h 10000"/>
                  <a:gd name="connsiteX5" fmla="*/ 2128 w 10009"/>
                  <a:gd name="connsiteY5" fmla="*/ 10000 h 10000"/>
                  <a:gd name="connsiteX6" fmla="*/ 0 w 10009"/>
                  <a:gd name="connsiteY6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0 w 10009"/>
                  <a:gd name="connsiteY7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697 w 10009"/>
                  <a:gd name="connsiteY7" fmla="*/ 3452 h 10000"/>
                  <a:gd name="connsiteX8" fmla="*/ 0 w 10009"/>
                  <a:gd name="connsiteY8" fmla="*/ 0 h 10000"/>
                  <a:gd name="connsiteX0" fmla="*/ 995 w 9312"/>
                  <a:gd name="connsiteY0" fmla="*/ 3050 h 9888"/>
                  <a:gd name="connsiteX1" fmla="*/ 521 w 9312"/>
                  <a:gd name="connsiteY1" fmla="*/ 27 h 9888"/>
                  <a:gd name="connsiteX2" fmla="*/ 8055 w 9312"/>
                  <a:gd name="connsiteY2" fmla="*/ 0 h 9888"/>
                  <a:gd name="connsiteX3" fmla="*/ 7744 w 9312"/>
                  <a:gd name="connsiteY3" fmla="*/ 3261 h 9888"/>
                  <a:gd name="connsiteX4" fmla="*/ 9300 w 9312"/>
                  <a:gd name="connsiteY4" fmla="*/ 2563 h 9888"/>
                  <a:gd name="connsiteX5" fmla="*/ 7815 w 9312"/>
                  <a:gd name="connsiteY5" fmla="*/ 9888 h 9888"/>
                  <a:gd name="connsiteX6" fmla="*/ 1431 w 9312"/>
                  <a:gd name="connsiteY6" fmla="*/ 9888 h 9888"/>
                  <a:gd name="connsiteX7" fmla="*/ 0 w 9312"/>
                  <a:gd name="connsiteY7" fmla="*/ 3340 h 9888"/>
                  <a:gd name="connsiteX8" fmla="*/ 995 w 9312"/>
                  <a:gd name="connsiteY8" fmla="*/ 3050 h 9888"/>
                  <a:gd name="connsiteX0" fmla="*/ 1069 w 10017"/>
                  <a:gd name="connsiteY0" fmla="*/ 3085 h 10000"/>
                  <a:gd name="connsiteX1" fmla="*/ 559 w 10017"/>
                  <a:gd name="connsiteY1" fmla="*/ 27 h 10000"/>
                  <a:gd name="connsiteX2" fmla="*/ 8650 w 10017"/>
                  <a:gd name="connsiteY2" fmla="*/ 0 h 10000"/>
                  <a:gd name="connsiteX3" fmla="*/ 9987 w 10017"/>
                  <a:gd name="connsiteY3" fmla="*/ 2592 h 10000"/>
                  <a:gd name="connsiteX4" fmla="*/ 8392 w 10017"/>
                  <a:gd name="connsiteY4" fmla="*/ 10000 h 10000"/>
                  <a:gd name="connsiteX5" fmla="*/ 1537 w 10017"/>
                  <a:gd name="connsiteY5" fmla="*/ 10000 h 10000"/>
                  <a:gd name="connsiteX6" fmla="*/ 0 w 10017"/>
                  <a:gd name="connsiteY6" fmla="*/ 3378 h 10000"/>
                  <a:gd name="connsiteX7" fmla="*/ 1069 w 10017"/>
                  <a:gd name="connsiteY7" fmla="*/ 3085 h 10000"/>
                  <a:gd name="connsiteX0" fmla="*/ 1069 w 9469"/>
                  <a:gd name="connsiteY0" fmla="*/ 3085 h 10000"/>
                  <a:gd name="connsiteX1" fmla="*/ 559 w 9469"/>
                  <a:gd name="connsiteY1" fmla="*/ 27 h 10000"/>
                  <a:gd name="connsiteX2" fmla="*/ 8650 w 9469"/>
                  <a:gd name="connsiteY2" fmla="*/ 0 h 10000"/>
                  <a:gd name="connsiteX3" fmla="*/ 8392 w 9469"/>
                  <a:gd name="connsiteY3" fmla="*/ 10000 h 10000"/>
                  <a:gd name="connsiteX4" fmla="*/ 1537 w 9469"/>
                  <a:gd name="connsiteY4" fmla="*/ 10000 h 10000"/>
                  <a:gd name="connsiteX5" fmla="*/ 0 w 9469"/>
                  <a:gd name="connsiteY5" fmla="*/ 3378 h 10000"/>
                  <a:gd name="connsiteX6" fmla="*/ 1069 w 9469"/>
                  <a:gd name="connsiteY6" fmla="*/ 3085 h 10000"/>
                  <a:gd name="connsiteX0" fmla="*/ 1129 w 10770"/>
                  <a:gd name="connsiteY0" fmla="*/ 3085 h 10000"/>
                  <a:gd name="connsiteX1" fmla="*/ 590 w 10770"/>
                  <a:gd name="connsiteY1" fmla="*/ 27 h 10000"/>
                  <a:gd name="connsiteX2" fmla="*/ 10217 w 10770"/>
                  <a:gd name="connsiteY2" fmla="*/ 0 h 10000"/>
                  <a:gd name="connsiteX3" fmla="*/ 8863 w 10770"/>
                  <a:gd name="connsiteY3" fmla="*/ 10000 h 10000"/>
                  <a:gd name="connsiteX4" fmla="*/ 1623 w 10770"/>
                  <a:gd name="connsiteY4" fmla="*/ 10000 h 10000"/>
                  <a:gd name="connsiteX5" fmla="*/ 0 w 10770"/>
                  <a:gd name="connsiteY5" fmla="*/ 3378 h 10000"/>
                  <a:gd name="connsiteX6" fmla="*/ 1129 w 10770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217" h="10000">
                    <a:moveTo>
                      <a:pt x="1129" y="3085"/>
                    </a:moveTo>
                    <a:cubicBezTo>
                      <a:pt x="949" y="2066"/>
                      <a:pt x="770" y="1046"/>
                      <a:pt x="590" y="27"/>
                    </a:cubicBezTo>
                    <a:lnTo>
                      <a:pt x="10217" y="0"/>
                    </a:lnTo>
                    <a:cubicBezTo>
                      <a:pt x="9775" y="3185"/>
                      <a:pt x="9179" y="7724"/>
                      <a:pt x="8863" y="10000"/>
                    </a:cubicBezTo>
                    <a:lnTo>
                      <a:pt x="1623" y="10000"/>
                    </a:lnTo>
                    <a:lnTo>
                      <a:pt x="0" y="3378"/>
                    </a:lnTo>
                    <a:lnTo>
                      <a:pt x="1129" y="308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sp>
        <p:nvSpPr>
          <p:cNvPr id="21" name="TextBox 20"/>
          <p:cNvSpPr txBox="1"/>
          <p:nvPr/>
        </p:nvSpPr>
        <p:spPr>
          <a:xfrm>
            <a:off x="2049156" y="5225929"/>
            <a:ext cx="12938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- 1лист = </a:t>
            </a:r>
            <a:endParaRPr lang="en-US" sz="2000" b="1" dirty="0"/>
          </a:p>
        </p:txBody>
      </p:sp>
      <p:grpSp>
        <p:nvGrpSpPr>
          <p:cNvPr id="22" name="Группа 20"/>
          <p:cNvGrpSpPr/>
          <p:nvPr/>
        </p:nvGrpSpPr>
        <p:grpSpPr>
          <a:xfrm>
            <a:off x="3421378" y="5160260"/>
            <a:ext cx="936688" cy="717012"/>
            <a:chOff x="8219136" y="5104387"/>
            <a:chExt cx="1396743" cy="1056703"/>
          </a:xfrm>
        </p:grpSpPr>
        <p:grpSp>
          <p:nvGrpSpPr>
            <p:cNvPr id="23" name="Группа 187"/>
            <p:cNvGrpSpPr/>
            <p:nvPr/>
          </p:nvGrpSpPr>
          <p:grpSpPr>
            <a:xfrm>
              <a:off x="8219136" y="5104387"/>
              <a:ext cx="1396743" cy="836043"/>
              <a:chOff x="5650300" y="5143500"/>
              <a:chExt cx="1323313" cy="792088"/>
            </a:xfrm>
          </p:grpSpPr>
          <p:sp>
            <p:nvSpPr>
              <p:cNvPr id="26" name="Скругленный прямоугольник 191"/>
              <p:cNvSpPr/>
              <p:nvPr/>
            </p:nvSpPr>
            <p:spPr>
              <a:xfrm>
                <a:off x="5650300" y="5143500"/>
                <a:ext cx="1323313" cy="792088"/>
              </a:xfrm>
              <a:prstGeom prst="roundRect">
                <a:avLst/>
              </a:prstGeom>
              <a:solidFill>
                <a:srgbClr val="FFFFFF"/>
              </a:solidFill>
              <a:ln w="38100" cap="flat" cmpd="sng" algn="ctr">
                <a:solidFill>
                  <a:srgbClr val="FFFFFF">
                    <a:lumMod val="50000"/>
                  </a:srgbClr>
                </a:solidFill>
                <a:prstDash val="solid"/>
              </a:ln>
              <a:effectLst/>
            </p:spPr>
            <p:txBody>
              <a:bodyPr rtlCol="0" anchor="t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40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>
                      <a:lumMod val="50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7" name="Скругленный прямоугольник 192"/>
              <p:cNvSpPr/>
              <p:nvPr/>
            </p:nvSpPr>
            <p:spPr>
              <a:xfrm>
                <a:off x="5735488" y="5229942"/>
                <a:ext cx="353476" cy="438152"/>
              </a:xfrm>
              <a:prstGeom prst="roundRect">
                <a:avLst/>
              </a:prstGeom>
              <a:solidFill>
                <a:srgbClr val="FFFFFF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4" name="Прямоугольник 188"/>
            <p:cNvSpPr/>
            <p:nvPr/>
          </p:nvSpPr>
          <p:spPr>
            <a:xfrm>
              <a:off x="8651089" y="5947888"/>
              <a:ext cx="504735" cy="153357"/>
            </a:xfrm>
            <a:prstGeom prst="rect">
              <a:avLst/>
            </a:prstGeom>
            <a:solidFill>
              <a:srgbClr val="FFFFFF">
                <a:lumMod val="50000"/>
              </a:srgbClr>
            </a:solidFill>
            <a:ln w="1079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Прямоугольник с двумя скругленными соседними углами 189"/>
            <p:cNvSpPr/>
            <p:nvPr/>
          </p:nvSpPr>
          <p:spPr>
            <a:xfrm>
              <a:off x="8520624" y="6116446"/>
              <a:ext cx="793764" cy="4464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FFFFFF">
                <a:lumMod val="50000"/>
              </a:srgbClr>
            </a:solidFill>
            <a:ln w="1079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683568" y="4438853"/>
            <a:ext cx="10798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История </a:t>
            </a:r>
          </a:p>
          <a:p>
            <a:r>
              <a:rPr lang="ru-RU" dirty="0" smtClean="0"/>
              <a:t>болезни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610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7814"/>
            <a:ext cx="8567271" cy="902540"/>
          </a:xfrm>
        </p:spPr>
        <p:txBody>
          <a:bodyPr/>
          <a:lstStyle/>
          <a:p>
            <a:r>
              <a:rPr lang="ru-RU" sz="2800" dirty="0" smtClean="0">
                <a:latin typeface="Arial"/>
                <a:cs typeface="Arial"/>
              </a:rPr>
              <a:t>Какие документы необходимы для медицинской организации?</a:t>
            </a:r>
            <a:r>
              <a:rPr lang="en-US" sz="2800" dirty="0" smtClean="0">
                <a:latin typeface="Arial"/>
                <a:cs typeface="Arial"/>
              </a:rPr>
              <a:t/>
            </a:r>
            <a:br>
              <a:rPr lang="en-US" sz="2800" dirty="0" smtClean="0">
                <a:latin typeface="Arial"/>
                <a:cs typeface="Arial"/>
              </a:rPr>
            </a:br>
            <a:r>
              <a:rPr lang="ru-RU" sz="1400" dirty="0" smtClean="0">
                <a:latin typeface="+mn-lt"/>
                <a:cs typeface="Arial"/>
              </a:rPr>
              <a:t>«</a:t>
            </a:r>
            <a:r>
              <a:rPr lang="ru-RU" sz="1400" dirty="0">
                <a:latin typeface="+mn-lt"/>
              </a:rPr>
              <a:t>Хорошее управление документами имеет решающее значение для успешного обеспечения непрерывности деловой деятельности - и наоборот; одно без другого находится под </a:t>
            </a:r>
            <a:r>
              <a:rPr lang="ru-RU" sz="1400" dirty="0" smtClean="0">
                <a:latin typeface="+mn-lt"/>
              </a:rPr>
              <a:t>угрозой»</a:t>
            </a:r>
            <a:r>
              <a:rPr lang="en-US" sz="1400" dirty="0" smtClean="0">
                <a:latin typeface="+mn-lt"/>
              </a:rPr>
              <a:t>*</a:t>
            </a:r>
            <a:endParaRPr lang="en-US" sz="1400" dirty="0">
              <a:latin typeface="+mn-lt"/>
              <a:cs typeface="Arial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D99C-87A7-194C-933E-17E5E23B720E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87294" y="5871884"/>
            <a:ext cx="58215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*http</a:t>
            </a:r>
            <a:r>
              <a:rPr lang="en-US" sz="1200" dirty="0"/>
              <a:t>://it-</a:t>
            </a:r>
            <a:r>
              <a:rPr lang="en-US" sz="1200" dirty="0" err="1"/>
              <a:t>online.co.za</a:t>
            </a:r>
            <a:r>
              <a:rPr lang="en-US" sz="1200" dirty="0"/>
              <a:t>/2015/08/04/records-management-key-for-business-continuity/</a:t>
            </a:r>
          </a:p>
        </p:txBody>
      </p:sp>
      <p:grpSp>
        <p:nvGrpSpPr>
          <p:cNvPr id="7" name="Группа 105"/>
          <p:cNvGrpSpPr/>
          <p:nvPr/>
        </p:nvGrpSpPr>
        <p:grpSpPr>
          <a:xfrm>
            <a:off x="4018185" y="2699660"/>
            <a:ext cx="1028891" cy="559803"/>
            <a:chOff x="630249" y="4789193"/>
            <a:chExt cx="2162755" cy="1176720"/>
          </a:xfrm>
        </p:grpSpPr>
        <p:sp>
          <p:nvSpPr>
            <p:cNvPr id="8" name="Блок-схема: ручное управление 106"/>
            <p:cNvSpPr/>
            <p:nvPr/>
          </p:nvSpPr>
          <p:spPr>
            <a:xfrm flipV="1">
              <a:off x="630872" y="5436207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9" name="Блок-схема: ручное управление 107"/>
            <p:cNvSpPr/>
            <p:nvPr/>
          </p:nvSpPr>
          <p:spPr>
            <a:xfrm flipV="1">
              <a:off x="776536" y="5320841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10" name="Группа 108"/>
            <p:cNvGrpSpPr/>
            <p:nvPr/>
          </p:nvGrpSpPr>
          <p:grpSpPr>
            <a:xfrm flipH="1">
              <a:off x="1136576" y="5260143"/>
              <a:ext cx="1656428" cy="523774"/>
              <a:chOff x="1039366" y="4789193"/>
              <a:chExt cx="1656428" cy="523774"/>
            </a:xfrm>
          </p:grpSpPr>
          <p:sp>
            <p:nvSpPr>
              <p:cNvPr id="17" name="Блок-схема: ручное управление 115"/>
              <p:cNvSpPr/>
              <p:nvPr/>
            </p:nvSpPr>
            <p:spPr>
              <a:xfrm rot="3615645" flipV="1">
                <a:off x="1218988" y="4833095"/>
                <a:ext cx="193905" cy="529708"/>
              </a:xfrm>
              <a:prstGeom prst="flowChartManualOperation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8" name="Блок-схема: ручное управление 63"/>
              <p:cNvSpPr/>
              <p:nvPr/>
            </p:nvSpPr>
            <p:spPr>
              <a:xfrm flipV="1">
                <a:off x="1039366" y="4789193"/>
                <a:ext cx="1656428" cy="523774"/>
              </a:xfrm>
              <a:custGeom>
                <a:avLst/>
                <a:gdLst>
                  <a:gd name="connsiteX0" fmla="*/ 0 w 10000"/>
                  <a:gd name="connsiteY0" fmla="*/ 0 h 10000"/>
                  <a:gd name="connsiteX1" fmla="*/ 10000 w 10000"/>
                  <a:gd name="connsiteY1" fmla="*/ 0 h 10000"/>
                  <a:gd name="connsiteX2" fmla="*/ 8000 w 10000"/>
                  <a:gd name="connsiteY2" fmla="*/ 10000 h 10000"/>
                  <a:gd name="connsiteX3" fmla="*/ 2000 w 10000"/>
                  <a:gd name="connsiteY3" fmla="*/ 10000 h 10000"/>
                  <a:gd name="connsiteX4" fmla="*/ 0 w 10000"/>
                  <a:gd name="connsiteY4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2000 w 10000"/>
                  <a:gd name="connsiteY4" fmla="*/ 10000 h 10000"/>
                  <a:gd name="connsiteX5" fmla="*/ 0 w 10000"/>
                  <a:gd name="connsiteY5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9569 w 10000"/>
                  <a:gd name="connsiteY3" fmla="*/ 2355 h 10000"/>
                  <a:gd name="connsiteX4" fmla="*/ 8000 w 10000"/>
                  <a:gd name="connsiteY4" fmla="*/ 10000 h 10000"/>
                  <a:gd name="connsiteX5" fmla="*/ 2000 w 10000"/>
                  <a:gd name="connsiteY5" fmla="*/ 10000 h 10000"/>
                  <a:gd name="connsiteX6" fmla="*/ 0 w 10000"/>
                  <a:gd name="connsiteY6" fmla="*/ 0 h 10000"/>
                  <a:gd name="connsiteX0" fmla="*/ 0 w 9581"/>
                  <a:gd name="connsiteY0" fmla="*/ 0 h 10000"/>
                  <a:gd name="connsiteX1" fmla="*/ 9049 w 9581"/>
                  <a:gd name="connsiteY1" fmla="*/ 112 h 10000"/>
                  <a:gd name="connsiteX2" fmla="*/ 8742 w 9581"/>
                  <a:gd name="connsiteY2" fmla="*/ 2723 h 10000"/>
                  <a:gd name="connsiteX3" fmla="*/ 9569 w 9581"/>
                  <a:gd name="connsiteY3" fmla="*/ 2355 h 10000"/>
                  <a:gd name="connsiteX4" fmla="*/ 8000 w 9581"/>
                  <a:gd name="connsiteY4" fmla="*/ 10000 h 10000"/>
                  <a:gd name="connsiteX5" fmla="*/ 2000 w 9581"/>
                  <a:gd name="connsiteY5" fmla="*/ 10000 h 10000"/>
                  <a:gd name="connsiteX6" fmla="*/ 0 w 9581"/>
                  <a:gd name="connsiteY6" fmla="*/ 0 h 10000"/>
                  <a:gd name="connsiteX0" fmla="*/ 0 w 10000"/>
                  <a:gd name="connsiteY0" fmla="*/ 0 h 10000"/>
                  <a:gd name="connsiteX1" fmla="*/ 9083 w 10000"/>
                  <a:gd name="connsiteY1" fmla="*/ 112 h 10000"/>
                  <a:gd name="connsiteX2" fmla="*/ 9124 w 10000"/>
                  <a:gd name="connsiteY2" fmla="*/ 2723 h 10000"/>
                  <a:gd name="connsiteX3" fmla="*/ 9987 w 10000"/>
                  <a:gd name="connsiteY3" fmla="*/ 2355 h 10000"/>
                  <a:gd name="connsiteX4" fmla="*/ 8350 w 10000"/>
                  <a:gd name="connsiteY4" fmla="*/ 10000 h 10000"/>
                  <a:gd name="connsiteX5" fmla="*/ 2087 w 10000"/>
                  <a:gd name="connsiteY5" fmla="*/ 10000 h 10000"/>
                  <a:gd name="connsiteX6" fmla="*/ 0 w 10000"/>
                  <a:gd name="connsiteY6" fmla="*/ 0 h 10000"/>
                  <a:gd name="connsiteX0" fmla="*/ 0 w 9821"/>
                  <a:gd name="connsiteY0" fmla="*/ 0 h 10000"/>
                  <a:gd name="connsiteX1" fmla="*/ 9083 w 9821"/>
                  <a:gd name="connsiteY1" fmla="*/ 112 h 10000"/>
                  <a:gd name="connsiteX2" fmla="*/ 9124 w 9821"/>
                  <a:gd name="connsiteY2" fmla="*/ 2723 h 10000"/>
                  <a:gd name="connsiteX3" fmla="*/ 9806 w 9821"/>
                  <a:gd name="connsiteY3" fmla="*/ 2675 h 10000"/>
                  <a:gd name="connsiteX4" fmla="*/ 8350 w 9821"/>
                  <a:gd name="connsiteY4" fmla="*/ 10000 h 10000"/>
                  <a:gd name="connsiteX5" fmla="*/ 2087 w 9821"/>
                  <a:gd name="connsiteY5" fmla="*/ 10000 h 10000"/>
                  <a:gd name="connsiteX6" fmla="*/ 0 w 9821"/>
                  <a:gd name="connsiteY6" fmla="*/ 0 h 10000"/>
                  <a:gd name="connsiteX0" fmla="*/ 0 w 10002"/>
                  <a:gd name="connsiteY0" fmla="*/ 0 h 10000"/>
                  <a:gd name="connsiteX1" fmla="*/ 9249 w 10002"/>
                  <a:gd name="connsiteY1" fmla="*/ 112 h 10000"/>
                  <a:gd name="connsiteX2" fmla="*/ 9290 w 10002"/>
                  <a:gd name="connsiteY2" fmla="*/ 2723 h 10000"/>
                  <a:gd name="connsiteX3" fmla="*/ 9110 w 10002"/>
                  <a:gd name="connsiteY3" fmla="*/ 2995 h 10000"/>
                  <a:gd name="connsiteX4" fmla="*/ 9985 w 10002"/>
                  <a:gd name="connsiteY4" fmla="*/ 2675 h 10000"/>
                  <a:gd name="connsiteX5" fmla="*/ 8502 w 10002"/>
                  <a:gd name="connsiteY5" fmla="*/ 10000 h 10000"/>
                  <a:gd name="connsiteX6" fmla="*/ 2125 w 10002"/>
                  <a:gd name="connsiteY6" fmla="*/ 10000 h 10000"/>
                  <a:gd name="connsiteX7" fmla="*/ 0 w 10002"/>
                  <a:gd name="connsiteY7" fmla="*/ 0 h 10000"/>
                  <a:gd name="connsiteX0" fmla="*/ 0 w 10001"/>
                  <a:gd name="connsiteY0" fmla="*/ 0 h 10000"/>
                  <a:gd name="connsiteX1" fmla="*/ 9249 w 10001"/>
                  <a:gd name="connsiteY1" fmla="*/ 112 h 10000"/>
                  <a:gd name="connsiteX2" fmla="*/ 9290 w 10001"/>
                  <a:gd name="connsiteY2" fmla="*/ 2723 h 10000"/>
                  <a:gd name="connsiteX3" fmla="*/ 9985 w 10001"/>
                  <a:gd name="connsiteY3" fmla="*/ 2675 h 10000"/>
                  <a:gd name="connsiteX4" fmla="*/ 8502 w 10001"/>
                  <a:gd name="connsiteY4" fmla="*/ 10000 h 10000"/>
                  <a:gd name="connsiteX5" fmla="*/ 2125 w 10001"/>
                  <a:gd name="connsiteY5" fmla="*/ 10000 h 10000"/>
                  <a:gd name="connsiteX6" fmla="*/ 0 w 10001"/>
                  <a:gd name="connsiteY6" fmla="*/ 0 h 10000"/>
                  <a:gd name="connsiteX0" fmla="*/ 0 w 9996"/>
                  <a:gd name="connsiteY0" fmla="*/ 0 h 10000"/>
                  <a:gd name="connsiteX1" fmla="*/ 9249 w 9996"/>
                  <a:gd name="connsiteY1" fmla="*/ 112 h 10000"/>
                  <a:gd name="connsiteX2" fmla="*/ 8967 w 9996"/>
                  <a:gd name="connsiteY2" fmla="*/ 2883 h 10000"/>
                  <a:gd name="connsiteX3" fmla="*/ 9985 w 9996"/>
                  <a:gd name="connsiteY3" fmla="*/ 2675 h 10000"/>
                  <a:gd name="connsiteX4" fmla="*/ 8502 w 9996"/>
                  <a:gd name="connsiteY4" fmla="*/ 10000 h 10000"/>
                  <a:gd name="connsiteX5" fmla="*/ 2125 w 9996"/>
                  <a:gd name="connsiteY5" fmla="*/ 10000 h 10000"/>
                  <a:gd name="connsiteX6" fmla="*/ 0 w 9996"/>
                  <a:gd name="connsiteY6" fmla="*/ 0 h 10000"/>
                  <a:gd name="connsiteX0" fmla="*/ 0 w 10003"/>
                  <a:gd name="connsiteY0" fmla="*/ 0 h 10000"/>
                  <a:gd name="connsiteX1" fmla="*/ 9253 w 10003"/>
                  <a:gd name="connsiteY1" fmla="*/ 112 h 10000"/>
                  <a:gd name="connsiteX2" fmla="*/ 9202 w 10003"/>
                  <a:gd name="connsiteY2" fmla="*/ 2563 h 10000"/>
                  <a:gd name="connsiteX3" fmla="*/ 9989 w 10003"/>
                  <a:gd name="connsiteY3" fmla="*/ 2675 h 10000"/>
                  <a:gd name="connsiteX4" fmla="*/ 8505 w 10003"/>
                  <a:gd name="connsiteY4" fmla="*/ 10000 h 10000"/>
                  <a:gd name="connsiteX5" fmla="*/ 2126 w 10003"/>
                  <a:gd name="connsiteY5" fmla="*/ 10000 h 10000"/>
                  <a:gd name="connsiteX6" fmla="*/ 0 w 10003"/>
                  <a:gd name="connsiteY6" fmla="*/ 0 h 10000"/>
                  <a:gd name="connsiteX0" fmla="*/ 0 w 9992"/>
                  <a:gd name="connsiteY0" fmla="*/ 0 h 10000"/>
                  <a:gd name="connsiteX1" fmla="*/ 9253 w 9992"/>
                  <a:gd name="connsiteY1" fmla="*/ 112 h 10000"/>
                  <a:gd name="connsiteX2" fmla="*/ 6850 w 9992"/>
                  <a:gd name="connsiteY2" fmla="*/ 5286 h 10000"/>
                  <a:gd name="connsiteX3" fmla="*/ 9989 w 9992"/>
                  <a:gd name="connsiteY3" fmla="*/ 2675 h 10000"/>
                  <a:gd name="connsiteX4" fmla="*/ 8505 w 9992"/>
                  <a:gd name="connsiteY4" fmla="*/ 10000 h 10000"/>
                  <a:gd name="connsiteX5" fmla="*/ 2126 w 9992"/>
                  <a:gd name="connsiteY5" fmla="*/ 10000 h 10000"/>
                  <a:gd name="connsiteX6" fmla="*/ 0 w 9992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2"/>
                  <a:gd name="connsiteY0" fmla="*/ 0 h 10000"/>
                  <a:gd name="connsiteX1" fmla="*/ 9260 w 10002"/>
                  <a:gd name="connsiteY1" fmla="*/ 112 h 10000"/>
                  <a:gd name="connsiteX2" fmla="*/ 7363 w 10002"/>
                  <a:gd name="connsiteY2" fmla="*/ 5446 h 10000"/>
                  <a:gd name="connsiteX3" fmla="*/ 9997 w 10002"/>
                  <a:gd name="connsiteY3" fmla="*/ 2675 h 10000"/>
                  <a:gd name="connsiteX4" fmla="*/ 8512 w 10002"/>
                  <a:gd name="connsiteY4" fmla="*/ 10000 h 10000"/>
                  <a:gd name="connsiteX5" fmla="*/ 2128 w 10002"/>
                  <a:gd name="connsiteY5" fmla="*/ 10000 h 10000"/>
                  <a:gd name="connsiteX6" fmla="*/ 0 w 10002"/>
                  <a:gd name="connsiteY6" fmla="*/ 0 h 10000"/>
                  <a:gd name="connsiteX0" fmla="*/ 0 w 10010"/>
                  <a:gd name="connsiteY0" fmla="*/ 0 h 10000"/>
                  <a:gd name="connsiteX1" fmla="*/ 9260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10"/>
                  <a:gd name="connsiteY0" fmla="*/ 0 h 10000"/>
                  <a:gd name="connsiteX1" fmla="*/ 8752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9"/>
                  <a:gd name="connsiteY0" fmla="*/ 0 h 10000"/>
                  <a:gd name="connsiteX1" fmla="*/ 8752 w 10009"/>
                  <a:gd name="connsiteY1" fmla="*/ 112 h 10000"/>
                  <a:gd name="connsiteX2" fmla="*/ 8441 w 10009"/>
                  <a:gd name="connsiteY2" fmla="*/ 3373 h 10000"/>
                  <a:gd name="connsiteX3" fmla="*/ 9997 w 10009"/>
                  <a:gd name="connsiteY3" fmla="*/ 2675 h 10000"/>
                  <a:gd name="connsiteX4" fmla="*/ 8512 w 10009"/>
                  <a:gd name="connsiteY4" fmla="*/ 10000 h 10000"/>
                  <a:gd name="connsiteX5" fmla="*/ 2128 w 10009"/>
                  <a:gd name="connsiteY5" fmla="*/ 10000 h 10000"/>
                  <a:gd name="connsiteX6" fmla="*/ 0 w 10009"/>
                  <a:gd name="connsiteY6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0 w 10009"/>
                  <a:gd name="connsiteY7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697 w 10009"/>
                  <a:gd name="connsiteY7" fmla="*/ 3452 h 10000"/>
                  <a:gd name="connsiteX8" fmla="*/ 0 w 10009"/>
                  <a:gd name="connsiteY8" fmla="*/ 0 h 10000"/>
                  <a:gd name="connsiteX0" fmla="*/ 995 w 9312"/>
                  <a:gd name="connsiteY0" fmla="*/ 3050 h 9888"/>
                  <a:gd name="connsiteX1" fmla="*/ 521 w 9312"/>
                  <a:gd name="connsiteY1" fmla="*/ 27 h 9888"/>
                  <a:gd name="connsiteX2" fmla="*/ 8055 w 9312"/>
                  <a:gd name="connsiteY2" fmla="*/ 0 h 9888"/>
                  <a:gd name="connsiteX3" fmla="*/ 7744 w 9312"/>
                  <a:gd name="connsiteY3" fmla="*/ 3261 h 9888"/>
                  <a:gd name="connsiteX4" fmla="*/ 9300 w 9312"/>
                  <a:gd name="connsiteY4" fmla="*/ 2563 h 9888"/>
                  <a:gd name="connsiteX5" fmla="*/ 7815 w 9312"/>
                  <a:gd name="connsiteY5" fmla="*/ 9888 h 9888"/>
                  <a:gd name="connsiteX6" fmla="*/ 1431 w 9312"/>
                  <a:gd name="connsiteY6" fmla="*/ 9888 h 9888"/>
                  <a:gd name="connsiteX7" fmla="*/ 0 w 9312"/>
                  <a:gd name="connsiteY7" fmla="*/ 3340 h 9888"/>
                  <a:gd name="connsiteX8" fmla="*/ 995 w 9312"/>
                  <a:gd name="connsiteY8" fmla="*/ 3050 h 9888"/>
                  <a:gd name="connsiteX0" fmla="*/ 1069 w 10017"/>
                  <a:gd name="connsiteY0" fmla="*/ 3085 h 10000"/>
                  <a:gd name="connsiteX1" fmla="*/ 559 w 10017"/>
                  <a:gd name="connsiteY1" fmla="*/ 27 h 10000"/>
                  <a:gd name="connsiteX2" fmla="*/ 8650 w 10017"/>
                  <a:gd name="connsiteY2" fmla="*/ 0 h 10000"/>
                  <a:gd name="connsiteX3" fmla="*/ 9987 w 10017"/>
                  <a:gd name="connsiteY3" fmla="*/ 2592 h 10000"/>
                  <a:gd name="connsiteX4" fmla="*/ 8392 w 10017"/>
                  <a:gd name="connsiteY4" fmla="*/ 10000 h 10000"/>
                  <a:gd name="connsiteX5" fmla="*/ 1537 w 10017"/>
                  <a:gd name="connsiteY5" fmla="*/ 10000 h 10000"/>
                  <a:gd name="connsiteX6" fmla="*/ 0 w 10017"/>
                  <a:gd name="connsiteY6" fmla="*/ 3378 h 10000"/>
                  <a:gd name="connsiteX7" fmla="*/ 1069 w 10017"/>
                  <a:gd name="connsiteY7" fmla="*/ 3085 h 10000"/>
                  <a:gd name="connsiteX0" fmla="*/ 1069 w 9469"/>
                  <a:gd name="connsiteY0" fmla="*/ 3085 h 10000"/>
                  <a:gd name="connsiteX1" fmla="*/ 559 w 9469"/>
                  <a:gd name="connsiteY1" fmla="*/ 27 h 10000"/>
                  <a:gd name="connsiteX2" fmla="*/ 8650 w 9469"/>
                  <a:gd name="connsiteY2" fmla="*/ 0 h 10000"/>
                  <a:gd name="connsiteX3" fmla="*/ 8392 w 9469"/>
                  <a:gd name="connsiteY3" fmla="*/ 10000 h 10000"/>
                  <a:gd name="connsiteX4" fmla="*/ 1537 w 9469"/>
                  <a:gd name="connsiteY4" fmla="*/ 10000 h 10000"/>
                  <a:gd name="connsiteX5" fmla="*/ 0 w 9469"/>
                  <a:gd name="connsiteY5" fmla="*/ 3378 h 10000"/>
                  <a:gd name="connsiteX6" fmla="*/ 1069 w 9469"/>
                  <a:gd name="connsiteY6" fmla="*/ 3085 h 10000"/>
                  <a:gd name="connsiteX0" fmla="*/ 1129 w 10770"/>
                  <a:gd name="connsiteY0" fmla="*/ 3085 h 10000"/>
                  <a:gd name="connsiteX1" fmla="*/ 590 w 10770"/>
                  <a:gd name="connsiteY1" fmla="*/ 27 h 10000"/>
                  <a:gd name="connsiteX2" fmla="*/ 10217 w 10770"/>
                  <a:gd name="connsiteY2" fmla="*/ 0 h 10000"/>
                  <a:gd name="connsiteX3" fmla="*/ 8863 w 10770"/>
                  <a:gd name="connsiteY3" fmla="*/ 10000 h 10000"/>
                  <a:gd name="connsiteX4" fmla="*/ 1623 w 10770"/>
                  <a:gd name="connsiteY4" fmla="*/ 10000 h 10000"/>
                  <a:gd name="connsiteX5" fmla="*/ 0 w 10770"/>
                  <a:gd name="connsiteY5" fmla="*/ 3378 h 10000"/>
                  <a:gd name="connsiteX6" fmla="*/ 1129 w 10770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217" h="10000">
                    <a:moveTo>
                      <a:pt x="1129" y="3085"/>
                    </a:moveTo>
                    <a:cubicBezTo>
                      <a:pt x="949" y="2066"/>
                      <a:pt x="770" y="1046"/>
                      <a:pt x="590" y="27"/>
                    </a:cubicBezTo>
                    <a:lnTo>
                      <a:pt x="10217" y="0"/>
                    </a:lnTo>
                    <a:cubicBezTo>
                      <a:pt x="9775" y="3185"/>
                      <a:pt x="9179" y="7724"/>
                      <a:pt x="8863" y="10000"/>
                    </a:cubicBezTo>
                    <a:lnTo>
                      <a:pt x="1623" y="10000"/>
                    </a:lnTo>
                    <a:lnTo>
                      <a:pt x="0" y="3378"/>
                    </a:lnTo>
                    <a:lnTo>
                      <a:pt x="1129" y="308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11" name="Блок-схема: ручное управление 109"/>
            <p:cNvSpPr/>
            <p:nvPr/>
          </p:nvSpPr>
          <p:spPr>
            <a:xfrm flipV="1">
              <a:off x="630872" y="5168937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Блок-схема: ручное управление 110"/>
            <p:cNvSpPr/>
            <p:nvPr/>
          </p:nvSpPr>
          <p:spPr>
            <a:xfrm flipV="1">
              <a:off x="630249" y="5038173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Блок-схема: ручное управление 111"/>
            <p:cNvSpPr/>
            <p:nvPr/>
          </p:nvSpPr>
          <p:spPr>
            <a:xfrm flipV="1">
              <a:off x="630249" y="4916316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14" name="Группа 112"/>
            <p:cNvGrpSpPr/>
            <p:nvPr/>
          </p:nvGrpSpPr>
          <p:grpSpPr>
            <a:xfrm>
              <a:off x="1039366" y="4789193"/>
              <a:ext cx="1656428" cy="523774"/>
              <a:chOff x="1039366" y="4789193"/>
              <a:chExt cx="1656428" cy="523774"/>
            </a:xfrm>
          </p:grpSpPr>
          <p:sp>
            <p:nvSpPr>
              <p:cNvPr id="15" name="Блок-схема: ручное управление 113"/>
              <p:cNvSpPr/>
              <p:nvPr/>
            </p:nvSpPr>
            <p:spPr>
              <a:xfrm rot="3615645" flipV="1">
                <a:off x="1218988" y="4833095"/>
                <a:ext cx="193905" cy="529708"/>
              </a:xfrm>
              <a:prstGeom prst="flowChartManualOperation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6" name="Блок-схема: ручное управление 63"/>
              <p:cNvSpPr/>
              <p:nvPr/>
            </p:nvSpPr>
            <p:spPr>
              <a:xfrm flipV="1">
                <a:off x="1039366" y="4789193"/>
                <a:ext cx="1656428" cy="523774"/>
              </a:xfrm>
              <a:custGeom>
                <a:avLst/>
                <a:gdLst>
                  <a:gd name="connsiteX0" fmla="*/ 0 w 10000"/>
                  <a:gd name="connsiteY0" fmla="*/ 0 h 10000"/>
                  <a:gd name="connsiteX1" fmla="*/ 10000 w 10000"/>
                  <a:gd name="connsiteY1" fmla="*/ 0 h 10000"/>
                  <a:gd name="connsiteX2" fmla="*/ 8000 w 10000"/>
                  <a:gd name="connsiteY2" fmla="*/ 10000 h 10000"/>
                  <a:gd name="connsiteX3" fmla="*/ 2000 w 10000"/>
                  <a:gd name="connsiteY3" fmla="*/ 10000 h 10000"/>
                  <a:gd name="connsiteX4" fmla="*/ 0 w 10000"/>
                  <a:gd name="connsiteY4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2000 w 10000"/>
                  <a:gd name="connsiteY4" fmla="*/ 10000 h 10000"/>
                  <a:gd name="connsiteX5" fmla="*/ 0 w 10000"/>
                  <a:gd name="connsiteY5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9569 w 10000"/>
                  <a:gd name="connsiteY3" fmla="*/ 2355 h 10000"/>
                  <a:gd name="connsiteX4" fmla="*/ 8000 w 10000"/>
                  <a:gd name="connsiteY4" fmla="*/ 10000 h 10000"/>
                  <a:gd name="connsiteX5" fmla="*/ 2000 w 10000"/>
                  <a:gd name="connsiteY5" fmla="*/ 10000 h 10000"/>
                  <a:gd name="connsiteX6" fmla="*/ 0 w 10000"/>
                  <a:gd name="connsiteY6" fmla="*/ 0 h 10000"/>
                  <a:gd name="connsiteX0" fmla="*/ 0 w 9581"/>
                  <a:gd name="connsiteY0" fmla="*/ 0 h 10000"/>
                  <a:gd name="connsiteX1" fmla="*/ 9049 w 9581"/>
                  <a:gd name="connsiteY1" fmla="*/ 112 h 10000"/>
                  <a:gd name="connsiteX2" fmla="*/ 8742 w 9581"/>
                  <a:gd name="connsiteY2" fmla="*/ 2723 h 10000"/>
                  <a:gd name="connsiteX3" fmla="*/ 9569 w 9581"/>
                  <a:gd name="connsiteY3" fmla="*/ 2355 h 10000"/>
                  <a:gd name="connsiteX4" fmla="*/ 8000 w 9581"/>
                  <a:gd name="connsiteY4" fmla="*/ 10000 h 10000"/>
                  <a:gd name="connsiteX5" fmla="*/ 2000 w 9581"/>
                  <a:gd name="connsiteY5" fmla="*/ 10000 h 10000"/>
                  <a:gd name="connsiteX6" fmla="*/ 0 w 9581"/>
                  <a:gd name="connsiteY6" fmla="*/ 0 h 10000"/>
                  <a:gd name="connsiteX0" fmla="*/ 0 w 10000"/>
                  <a:gd name="connsiteY0" fmla="*/ 0 h 10000"/>
                  <a:gd name="connsiteX1" fmla="*/ 9083 w 10000"/>
                  <a:gd name="connsiteY1" fmla="*/ 112 h 10000"/>
                  <a:gd name="connsiteX2" fmla="*/ 9124 w 10000"/>
                  <a:gd name="connsiteY2" fmla="*/ 2723 h 10000"/>
                  <a:gd name="connsiteX3" fmla="*/ 9987 w 10000"/>
                  <a:gd name="connsiteY3" fmla="*/ 2355 h 10000"/>
                  <a:gd name="connsiteX4" fmla="*/ 8350 w 10000"/>
                  <a:gd name="connsiteY4" fmla="*/ 10000 h 10000"/>
                  <a:gd name="connsiteX5" fmla="*/ 2087 w 10000"/>
                  <a:gd name="connsiteY5" fmla="*/ 10000 h 10000"/>
                  <a:gd name="connsiteX6" fmla="*/ 0 w 10000"/>
                  <a:gd name="connsiteY6" fmla="*/ 0 h 10000"/>
                  <a:gd name="connsiteX0" fmla="*/ 0 w 9821"/>
                  <a:gd name="connsiteY0" fmla="*/ 0 h 10000"/>
                  <a:gd name="connsiteX1" fmla="*/ 9083 w 9821"/>
                  <a:gd name="connsiteY1" fmla="*/ 112 h 10000"/>
                  <a:gd name="connsiteX2" fmla="*/ 9124 w 9821"/>
                  <a:gd name="connsiteY2" fmla="*/ 2723 h 10000"/>
                  <a:gd name="connsiteX3" fmla="*/ 9806 w 9821"/>
                  <a:gd name="connsiteY3" fmla="*/ 2675 h 10000"/>
                  <a:gd name="connsiteX4" fmla="*/ 8350 w 9821"/>
                  <a:gd name="connsiteY4" fmla="*/ 10000 h 10000"/>
                  <a:gd name="connsiteX5" fmla="*/ 2087 w 9821"/>
                  <a:gd name="connsiteY5" fmla="*/ 10000 h 10000"/>
                  <a:gd name="connsiteX6" fmla="*/ 0 w 9821"/>
                  <a:gd name="connsiteY6" fmla="*/ 0 h 10000"/>
                  <a:gd name="connsiteX0" fmla="*/ 0 w 10002"/>
                  <a:gd name="connsiteY0" fmla="*/ 0 h 10000"/>
                  <a:gd name="connsiteX1" fmla="*/ 9249 w 10002"/>
                  <a:gd name="connsiteY1" fmla="*/ 112 h 10000"/>
                  <a:gd name="connsiteX2" fmla="*/ 9290 w 10002"/>
                  <a:gd name="connsiteY2" fmla="*/ 2723 h 10000"/>
                  <a:gd name="connsiteX3" fmla="*/ 9110 w 10002"/>
                  <a:gd name="connsiteY3" fmla="*/ 2995 h 10000"/>
                  <a:gd name="connsiteX4" fmla="*/ 9985 w 10002"/>
                  <a:gd name="connsiteY4" fmla="*/ 2675 h 10000"/>
                  <a:gd name="connsiteX5" fmla="*/ 8502 w 10002"/>
                  <a:gd name="connsiteY5" fmla="*/ 10000 h 10000"/>
                  <a:gd name="connsiteX6" fmla="*/ 2125 w 10002"/>
                  <a:gd name="connsiteY6" fmla="*/ 10000 h 10000"/>
                  <a:gd name="connsiteX7" fmla="*/ 0 w 10002"/>
                  <a:gd name="connsiteY7" fmla="*/ 0 h 10000"/>
                  <a:gd name="connsiteX0" fmla="*/ 0 w 10001"/>
                  <a:gd name="connsiteY0" fmla="*/ 0 h 10000"/>
                  <a:gd name="connsiteX1" fmla="*/ 9249 w 10001"/>
                  <a:gd name="connsiteY1" fmla="*/ 112 h 10000"/>
                  <a:gd name="connsiteX2" fmla="*/ 9290 w 10001"/>
                  <a:gd name="connsiteY2" fmla="*/ 2723 h 10000"/>
                  <a:gd name="connsiteX3" fmla="*/ 9985 w 10001"/>
                  <a:gd name="connsiteY3" fmla="*/ 2675 h 10000"/>
                  <a:gd name="connsiteX4" fmla="*/ 8502 w 10001"/>
                  <a:gd name="connsiteY4" fmla="*/ 10000 h 10000"/>
                  <a:gd name="connsiteX5" fmla="*/ 2125 w 10001"/>
                  <a:gd name="connsiteY5" fmla="*/ 10000 h 10000"/>
                  <a:gd name="connsiteX6" fmla="*/ 0 w 10001"/>
                  <a:gd name="connsiteY6" fmla="*/ 0 h 10000"/>
                  <a:gd name="connsiteX0" fmla="*/ 0 w 9996"/>
                  <a:gd name="connsiteY0" fmla="*/ 0 h 10000"/>
                  <a:gd name="connsiteX1" fmla="*/ 9249 w 9996"/>
                  <a:gd name="connsiteY1" fmla="*/ 112 h 10000"/>
                  <a:gd name="connsiteX2" fmla="*/ 8967 w 9996"/>
                  <a:gd name="connsiteY2" fmla="*/ 2883 h 10000"/>
                  <a:gd name="connsiteX3" fmla="*/ 9985 w 9996"/>
                  <a:gd name="connsiteY3" fmla="*/ 2675 h 10000"/>
                  <a:gd name="connsiteX4" fmla="*/ 8502 w 9996"/>
                  <a:gd name="connsiteY4" fmla="*/ 10000 h 10000"/>
                  <a:gd name="connsiteX5" fmla="*/ 2125 w 9996"/>
                  <a:gd name="connsiteY5" fmla="*/ 10000 h 10000"/>
                  <a:gd name="connsiteX6" fmla="*/ 0 w 9996"/>
                  <a:gd name="connsiteY6" fmla="*/ 0 h 10000"/>
                  <a:gd name="connsiteX0" fmla="*/ 0 w 10003"/>
                  <a:gd name="connsiteY0" fmla="*/ 0 h 10000"/>
                  <a:gd name="connsiteX1" fmla="*/ 9253 w 10003"/>
                  <a:gd name="connsiteY1" fmla="*/ 112 h 10000"/>
                  <a:gd name="connsiteX2" fmla="*/ 9202 w 10003"/>
                  <a:gd name="connsiteY2" fmla="*/ 2563 h 10000"/>
                  <a:gd name="connsiteX3" fmla="*/ 9989 w 10003"/>
                  <a:gd name="connsiteY3" fmla="*/ 2675 h 10000"/>
                  <a:gd name="connsiteX4" fmla="*/ 8505 w 10003"/>
                  <a:gd name="connsiteY4" fmla="*/ 10000 h 10000"/>
                  <a:gd name="connsiteX5" fmla="*/ 2126 w 10003"/>
                  <a:gd name="connsiteY5" fmla="*/ 10000 h 10000"/>
                  <a:gd name="connsiteX6" fmla="*/ 0 w 10003"/>
                  <a:gd name="connsiteY6" fmla="*/ 0 h 10000"/>
                  <a:gd name="connsiteX0" fmla="*/ 0 w 9992"/>
                  <a:gd name="connsiteY0" fmla="*/ 0 h 10000"/>
                  <a:gd name="connsiteX1" fmla="*/ 9253 w 9992"/>
                  <a:gd name="connsiteY1" fmla="*/ 112 h 10000"/>
                  <a:gd name="connsiteX2" fmla="*/ 6850 w 9992"/>
                  <a:gd name="connsiteY2" fmla="*/ 5286 h 10000"/>
                  <a:gd name="connsiteX3" fmla="*/ 9989 w 9992"/>
                  <a:gd name="connsiteY3" fmla="*/ 2675 h 10000"/>
                  <a:gd name="connsiteX4" fmla="*/ 8505 w 9992"/>
                  <a:gd name="connsiteY4" fmla="*/ 10000 h 10000"/>
                  <a:gd name="connsiteX5" fmla="*/ 2126 w 9992"/>
                  <a:gd name="connsiteY5" fmla="*/ 10000 h 10000"/>
                  <a:gd name="connsiteX6" fmla="*/ 0 w 9992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2"/>
                  <a:gd name="connsiteY0" fmla="*/ 0 h 10000"/>
                  <a:gd name="connsiteX1" fmla="*/ 9260 w 10002"/>
                  <a:gd name="connsiteY1" fmla="*/ 112 h 10000"/>
                  <a:gd name="connsiteX2" fmla="*/ 7363 w 10002"/>
                  <a:gd name="connsiteY2" fmla="*/ 5446 h 10000"/>
                  <a:gd name="connsiteX3" fmla="*/ 9997 w 10002"/>
                  <a:gd name="connsiteY3" fmla="*/ 2675 h 10000"/>
                  <a:gd name="connsiteX4" fmla="*/ 8512 w 10002"/>
                  <a:gd name="connsiteY4" fmla="*/ 10000 h 10000"/>
                  <a:gd name="connsiteX5" fmla="*/ 2128 w 10002"/>
                  <a:gd name="connsiteY5" fmla="*/ 10000 h 10000"/>
                  <a:gd name="connsiteX6" fmla="*/ 0 w 10002"/>
                  <a:gd name="connsiteY6" fmla="*/ 0 h 10000"/>
                  <a:gd name="connsiteX0" fmla="*/ 0 w 10010"/>
                  <a:gd name="connsiteY0" fmla="*/ 0 h 10000"/>
                  <a:gd name="connsiteX1" fmla="*/ 9260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10"/>
                  <a:gd name="connsiteY0" fmla="*/ 0 h 10000"/>
                  <a:gd name="connsiteX1" fmla="*/ 8752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9"/>
                  <a:gd name="connsiteY0" fmla="*/ 0 h 10000"/>
                  <a:gd name="connsiteX1" fmla="*/ 8752 w 10009"/>
                  <a:gd name="connsiteY1" fmla="*/ 112 h 10000"/>
                  <a:gd name="connsiteX2" fmla="*/ 8441 w 10009"/>
                  <a:gd name="connsiteY2" fmla="*/ 3373 h 10000"/>
                  <a:gd name="connsiteX3" fmla="*/ 9997 w 10009"/>
                  <a:gd name="connsiteY3" fmla="*/ 2675 h 10000"/>
                  <a:gd name="connsiteX4" fmla="*/ 8512 w 10009"/>
                  <a:gd name="connsiteY4" fmla="*/ 10000 h 10000"/>
                  <a:gd name="connsiteX5" fmla="*/ 2128 w 10009"/>
                  <a:gd name="connsiteY5" fmla="*/ 10000 h 10000"/>
                  <a:gd name="connsiteX6" fmla="*/ 0 w 10009"/>
                  <a:gd name="connsiteY6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0 w 10009"/>
                  <a:gd name="connsiteY7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697 w 10009"/>
                  <a:gd name="connsiteY7" fmla="*/ 3452 h 10000"/>
                  <a:gd name="connsiteX8" fmla="*/ 0 w 10009"/>
                  <a:gd name="connsiteY8" fmla="*/ 0 h 10000"/>
                  <a:gd name="connsiteX0" fmla="*/ 995 w 9312"/>
                  <a:gd name="connsiteY0" fmla="*/ 3050 h 9888"/>
                  <a:gd name="connsiteX1" fmla="*/ 521 w 9312"/>
                  <a:gd name="connsiteY1" fmla="*/ 27 h 9888"/>
                  <a:gd name="connsiteX2" fmla="*/ 8055 w 9312"/>
                  <a:gd name="connsiteY2" fmla="*/ 0 h 9888"/>
                  <a:gd name="connsiteX3" fmla="*/ 7744 w 9312"/>
                  <a:gd name="connsiteY3" fmla="*/ 3261 h 9888"/>
                  <a:gd name="connsiteX4" fmla="*/ 9300 w 9312"/>
                  <a:gd name="connsiteY4" fmla="*/ 2563 h 9888"/>
                  <a:gd name="connsiteX5" fmla="*/ 7815 w 9312"/>
                  <a:gd name="connsiteY5" fmla="*/ 9888 h 9888"/>
                  <a:gd name="connsiteX6" fmla="*/ 1431 w 9312"/>
                  <a:gd name="connsiteY6" fmla="*/ 9888 h 9888"/>
                  <a:gd name="connsiteX7" fmla="*/ 0 w 9312"/>
                  <a:gd name="connsiteY7" fmla="*/ 3340 h 9888"/>
                  <a:gd name="connsiteX8" fmla="*/ 995 w 9312"/>
                  <a:gd name="connsiteY8" fmla="*/ 3050 h 9888"/>
                  <a:gd name="connsiteX0" fmla="*/ 1069 w 10017"/>
                  <a:gd name="connsiteY0" fmla="*/ 3085 h 10000"/>
                  <a:gd name="connsiteX1" fmla="*/ 559 w 10017"/>
                  <a:gd name="connsiteY1" fmla="*/ 27 h 10000"/>
                  <a:gd name="connsiteX2" fmla="*/ 8650 w 10017"/>
                  <a:gd name="connsiteY2" fmla="*/ 0 h 10000"/>
                  <a:gd name="connsiteX3" fmla="*/ 9987 w 10017"/>
                  <a:gd name="connsiteY3" fmla="*/ 2592 h 10000"/>
                  <a:gd name="connsiteX4" fmla="*/ 8392 w 10017"/>
                  <a:gd name="connsiteY4" fmla="*/ 10000 h 10000"/>
                  <a:gd name="connsiteX5" fmla="*/ 1537 w 10017"/>
                  <a:gd name="connsiteY5" fmla="*/ 10000 h 10000"/>
                  <a:gd name="connsiteX6" fmla="*/ 0 w 10017"/>
                  <a:gd name="connsiteY6" fmla="*/ 3378 h 10000"/>
                  <a:gd name="connsiteX7" fmla="*/ 1069 w 10017"/>
                  <a:gd name="connsiteY7" fmla="*/ 3085 h 10000"/>
                  <a:gd name="connsiteX0" fmla="*/ 1069 w 9469"/>
                  <a:gd name="connsiteY0" fmla="*/ 3085 h 10000"/>
                  <a:gd name="connsiteX1" fmla="*/ 559 w 9469"/>
                  <a:gd name="connsiteY1" fmla="*/ 27 h 10000"/>
                  <a:gd name="connsiteX2" fmla="*/ 8650 w 9469"/>
                  <a:gd name="connsiteY2" fmla="*/ 0 h 10000"/>
                  <a:gd name="connsiteX3" fmla="*/ 8392 w 9469"/>
                  <a:gd name="connsiteY3" fmla="*/ 10000 h 10000"/>
                  <a:gd name="connsiteX4" fmla="*/ 1537 w 9469"/>
                  <a:gd name="connsiteY4" fmla="*/ 10000 h 10000"/>
                  <a:gd name="connsiteX5" fmla="*/ 0 w 9469"/>
                  <a:gd name="connsiteY5" fmla="*/ 3378 h 10000"/>
                  <a:gd name="connsiteX6" fmla="*/ 1069 w 9469"/>
                  <a:gd name="connsiteY6" fmla="*/ 3085 h 10000"/>
                  <a:gd name="connsiteX0" fmla="*/ 1129 w 10770"/>
                  <a:gd name="connsiteY0" fmla="*/ 3085 h 10000"/>
                  <a:gd name="connsiteX1" fmla="*/ 590 w 10770"/>
                  <a:gd name="connsiteY1" fmla="*/ 27 h 10000"/>
                  <a:gd name="connsiteX2" fmla="*/ 10217 w 10770"/>
                  <a:gd name="connsiteY2" fmla="*/ 0 h 10000"/>
                  <a:gd name="connsiteX3" fmla="*/ 8863 w 10770"/>
                  <a:gd name="connsiteY3" fmla="*/ 10000 h 10000"/>
                  <a:gd name="connsiteX4" fmla="*/ 1623 w 10770"/>
                  <a:gd name="connsiteY4" fmla="*/ 10000 h 10000"/>
                  <a:gd name="connsiteX5" fmla="*/ 0 w 10770"/>
                  <a:gd name="connsiteY5" fmla="*/ 3378 h 10000"/>
                  <a:gd name="connsiteX6" fmla="*/ 1129 w 10770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217" h="10000">
                    <a:moveTo>
                      <a:pt x="1129" y="3085"/>
                    </a:moveTo>
                    <a:cubicBezTo>
                      <a:pt x="949" y="2066"/>
                      <a:pt x="770" y="1046"/>
                      <a:pt x="590" y="27"/>
                    </a:cubicBezTo>
                    <a:lnTo>
                      <a:pt x="10217" y="0"/>
                    </a:lnTo>
                    <a:cubicBezTo>
                      <a:pt x="9775" y="3185"/>
                      <a:pt x="9179" y="7724"/>
                      <a:pt x="8863" y="10000"/>
                    </a:cubicBezTo>
                    <a:lnTo>
                      <a:pt x="1623" y="10000"/>
                    </a:lnTo>
                    <a:lnTo>
                      <a:pt x="0" y="3378"/>
                    </a:lnTo>
                    <a:lnTo>
                      <a:pt x="1129" y="308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19" name="Группа 82"/>
          <p:cNvGrpSpPr/>
          <p:nvPr/>
        </p:nvGrpSpPr>
        <p:grpSpPr>
          <a:xfrm>
            <a:off x="1833447" y="4833205"/>
            <a:ext cx="591940" cy="345430"/>
            <a:chOff x="630249" y="4789193"/>
            <a:chExt cx="2162755" cy="1176720"/>
          </a:xfrm>
          <a:solidFill>
            <a:schemeClr val="accent2"/>
          </a:solidFill>
        </p:grpSpPr>
        <p:sp>
          <p:nvSpPr>
            <p:cNvPr id="20" name="Блок-схема: ручное управление 83"/>
            <p:cNvSpPr/>
            <p:nvPr/>
          </p:nvSpPr>
          <p:spPr>
            <a:xfrm flipV="1">
              <a:off x="630872" y="5436207"/>
              <a:ext cx="1956397" cy="529706"/>
            </a:xfrm>
            <a:prstGeom prst="flowChartManualOperation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Блок-схема: ручное управление 84"/>
            <p:cNvSpPr/>
            <p:nvPr/>
          </p:nvSpPr>
          <p:spPr>
            <a:xfrm flipV="1">
              <a:off x="776536" y="5360837"/>
              <a:ext cx="1956397" cy="529706"/>
            </a:xfrm>
            <a:prstGeom prst="flowChartManualOperation">
              <a:avLst/>
            </a:prstGeom>
            <a:grpFill/>
            <a:ln w="952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2" name="Группа 85"/>
            <p:cNvGrpSpPr/>
            <p:nvPr/>
          </p:nvGrpSpPr>
          <p:grpSpPr>
            <a:xfrm flipH="1">
              <a:off x="1136576" y="5260143"/>
              <a:ext cx="1656428" cy="523774"/>
              <a:chOff x="1039366" y="4789193"/>
              <a:chExt cx="1656428" cy="523774"/>
            </a:xfrm>
            <a:grpFill/>
          </p:grpSpPr>
          <p:sp>
            <p:nvSpPr>
              <p:cNvPr id="29" name="Блок-схема: ручное управление 92"/>
              <p:cNvSpPr/>
              <p:nvPr/>
            </p:nvSpPr>
            <p:spPr>
              <a:xfrm rot="3615645" flipV="1">
                <a:off x="1218988" y="4833095"/>
                <a:ext cx="193905" cy="529708"/>
              </a:xfrm>
              <a:prstGeom prst="flowChartManualOperation">
                <a:avLst/>
              </a:prstGeom>
              <a:grpFill/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30" name="Блок-схема: ручное управление 63"/>
              <p:cNvSpPr/>
              <p:nvPr/>
            </p:nvSpPr>
            <p:spPr>
              <a:xfrm flipV="1">
                <a:off x="1039366" y="4789193"/>
                <a:ext cx="1656428" cy="523774"/>
              </a:xfrm>
              <a:custGeom>
                <a:avLst/>
                <a:gdLst>
                  <a:gd name="connsiteX0" fmla="*/ 0 w 10000"/>
                  <a:gd name="connsiteY0" fmla="*/ 0 h 10000"/>
                  <a:gd name="connsiteX1" fmla="*/ 10000 w 10000"/>
                  <a:gd name="connsiteY1" fmla="*/ 0 h 10000"/>
                  <a:gd name="connsiteX2" fmla="*/ 8000 w 10000"/>
                  <a:gd name="connsiteY2" fmla="*/ 10000 h 10000"/>
                  <a:gd name="connsiteX3" fmla="*/ 2000 w 10000"/>
                  <a:gd name="connsiteY3" fmla="*/ 10000 h 10000"/>
                  <a:gd name="connsiteX4" fmla="*/ 0 w 10000"/>
                  <a:gd name="connsiteY4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2000 w 10000"/>
                  <a:gd name="connsiteY4" fmla="*/ 10000 h 10000"/>
                  <a:gd name="connsiteX5" fmla="*/ 0 w 10000"/>
                  <a:gd name="connsiteY5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9569 w 10000"/>
                  <a:gd name="connsiteY3" fmla="*/ 2355 h 10000"/>
                  <a:gd name="connsiteX4" fmla="*/ 8000 w 10000"/>
                  <a:gd name="connsiteY4" fmla="*/ 10000 h 10000"/>
                  <a:gd name="connsiteX5" fmla="*/ 2000 w 10000"/>
                  <a:gd name="connsiteY5" fmla="*/ 10000 h 10000"/>
                  <a:gd name="connsiteX6" fmla="*/ 0 w 10000"/>
                  <a:gd name="connsiteY6" fmla="*/ 0 h 10000"/>
                  <a:gd name="connsiteX0" fmla="*/ 0 w 9581"/>
                  <a:gd name="connsiteY0" fmla="*/ 0 h 10000"/>
                  <a:gd name="connsiteX1" fmla="*/ 9049 w 9581"/>
                  <a:gd name="connsiteY1" fmla="*/ 112 h 10000"/>
                  <a:gd name="connsiteX2" fmla="*/ 8742 w 9581"/>
                  <a:gd name="connsiteY2" fmla="*/ 2723 h 10000"/>
                  <a:gd name="connsiteX3" fmla="*/ 9569 w 9581"/>
                  <a:gd name="connsiteY3" fmla="*/ 2355 h 10000"/>
                  <a:gd name="connsiteX4" fmla="*/ 8000 w 9581"/>
                  <a:gd name="connsiteY4" fmla="*/ 10000 h 10000"/>
                  <a:gd name="connsiteX5" fmla="*/ 2000 w 9581"/>
                  <a:gd name="connsiteY5" fmla="*/ 10000 h 10000"/>
                  <a:gd name="connsiteX6" fmla="*/ 0 w 9581"/>
                  <a:gd name="connsiteY6" fmla="*/ 0 h 10000"/>
                  <a:gd name="connsiteX0" fmla="*/ 0 w 10000"/>
                  <a:gd name="connsiteY0" fmla="*/ 0 h 10000"/>
                  <a:gd name="connsiteX1" fmla="*/ 9083 w 10000"/>
                  <a:gd name="connsiteY1" fmla="*/ 112 h 10000"/>
                  <a:gd name="connsiteX2" fmla="*/ 9124 w 10000"/>
                  <a:gd name="connsiteY2" fmla="*/ 2723 h 10000"/>
                  <a:gd name="connsiteX3" fmla="*/ 9987 w 10000"/>
                  <a:gd name="connsiteY3" fmla="*/ 2355 h 10000"/>
                  <a:gd name="connsiteX4" fmla="*/ 8350 w 10000"/>
                  <a:gd name="connsiteY4" fmla="*/ 10000 h 10000"/>
                  <a:gd name="connsiteX5" fmla="*/ 2087 w 10000"/>
                  <a:gd name="connsiteY5" fmla="*/ 10000 h 10000"/>
                  <a:gd name="connsiteX6" fmla="*/ 0 w 10000"/>
                  <a:gd name="connsiteY6" fmla="*/ 0 h 10000"/>
                  <a:gd name="connsiteX0" fmla="*/ 0 w 9821"/>
                  <a:gd name="connsiteY0" fmla="*/ 0 h 10000"/>
                  <a:gd name="connsiteX1" fmla="*/ 9083 w 9821"/>
                  <a:gd name="connsiteY1" fmla="*/ 112 h 10000"/>
                  <a:gd name="connsiteX2" fmla="*/ 9124 w 9821"/>
                  <a:gd name="connsiteY2" fmla="*/ 2723 h 10000"/>
                  <a:gd name="connsiteX3" fmla="*/ 9806 w 9821"/>
                  <a:gd name="connsiteY3" fmla="*/ 2675 h 10000"/>
                  <a:gd name="connsiteX4" fmla="*/ 8350 w 9821"/>
                  <a:gd name="connsiteY4" fmla="*/ 10000 h 10000"/>
                  <a:gd name="connsiteX5" fmla="*/ 2087 w 9821"/>
                  <a:gd name="connsiteY5" fmla="*/ 10000 h 10000"/>
                  <a:gd name="connsiteX6" fmla="*/ 0 w 9821"/>
                  <a:gd name="connsiteY6" fmla="*/ 0 h 10000"/>
                  <a:gd name="connsiteX0" fmla="*/ 0 w 10002"/>
                  <a:gd name="connsiteY0" fmla="*/ 0 h 10000"/>
                  <a:gd name="connsiteX1" fmla="*/ 9249 w 10002"/>
                  <a:gd name="connsiteY1" fmla="*/ 112 h 10000"/>
                  <a:gd name="connsiteX2" fmla="*/ 9290 w 10002"/>
                  <a:gd name="connsiteY2" fmla="*/ 2723 h 10000"/>
                  <a:gd name="connsiteX3" fmla="*/ 9110 w 10002"/>
                  <a:gd name="connsiteY3" fmla="*/ 2995 h 10000"/>
                  <a:gd name="connsiteX4" fmla="*/ 9985 w 10002"/>
                  <a:gd name="connsiteY4" fmla="*/ 2675 h 10000"/>
                  <a:gd name="connsiteX5" fmla="*/ 8502 w 10002"/>
                  <a:gd name="connsiteY5" fmla="*/ 10000 h 10000"/>
                  <a:gd name="connsiteX6" fmla="*/ 2125 w 10002"/>
                  <a:gd name="connsiteY6" fmla="*/ 10000 h 10000"/>
                  <a:gd name="connsiteX7" fmla="*/ 0 w 10002"/>
                  <a:gd name="connsiteY7" fmla="*/ 0 h 10000"/>
                  <a:gd name="connsiteX0" fmla="*/ 0 w 10001"/>
                  <a:gd name="connsiteY0" fmla="*/ 0 h 10000"/>
                  <a:gd name="connsiteX1" fmla="*/ 9249 w 10001"/>
                  <a:gd name="connsiteY1" fmla="*/ 112 h 10000"/>
                  <a:gd name="connsiteX2" fmla="*/ 9290 w 10001"/>
                  <a:gd name="connsiteY2" fmla="*/ 2723 h 10000"/>
                  <a:gd name="connsiteX3" fmla="*/ 9985 w 10001"/>
                  <a:gd name="connsiteY3" fmla="*/ 2675 h 10000"/>
                  <a:gd name="connsiteX4" fmla="*/ 8502 w 10001"/>
                  <a:gd name="connsiteY4" fmla="*/ 10000 h 10000"/>
                  <a:gd name="connsiteX5" fmla="*/ 2125 w 10001"/>
                  <a:gd name="connsiteY5" fmla="*/ 10000 h 10000"/>
                  <a:gd name="connsiteX6" fmla="*/ 0 w 10001"/>
                  <a:gd name="connsiteY6" fmla="*/ 0 h 10000"/>
                  <a:gd name="connsiteX0" fmla="*/ 0 w 9996"/>
                  <a:gd name="connsiteY0" fmla="*/ 0 h 10000"/>
                  <a:gd name="connsiteX1" fmla="*/ 9249 w 9996"/>
                  <a:gd name="connsiteY1" fmla="*/ 112 h 10000"/>
                  <a:gd name="connsiteX2" fmla="*/ 8967 w 9996"/>
                  <a:gd name="connsiteY2" fmla="*/ 2883 h 10000"/>
                  <a:gd name="connsiteX3" fmla="*/ 9985 w 9996"/>
                  <a:gd name="connsiteY3" fmla="*/ 2675 h 10000"/>
                  <a:gd name="connsiteX4" fmla="*/ 8502 w 9996"/>
                  <a:gd name="connsiteY4" fmla="*/ 10000 h 10000"/>
                  <a:gd name="connsiteX5" fmla="*/ 2125 w 9996"/>
                  <a:gd name="connsiteY5" fmla="*/ 10000 h 10000"/>
                  <a:gd name="connsiteX6" fmla="*/ 0 w 9996"/>
                  <a:gd name="connsiteY6" fmla="*/ 0 h 10000"/>
                  <a:gd name="connsiteX0" fmla="*/ 0 w 10003"/>
                  <a:gd name="connsiteY0" fmla="*/ 0 h 10000"/>
                  <a:gd name="connsiteX1" fmla="*/ 9253 w 10003"/>
                  <a:gd name="connsiteY1" fmla="*/ 112 h 10000"/>
                  <a:gd name="connsiteX2" fmla="*/ 9202 w 10003"/>
                  <a:gd name="connsiteY2" fmla="*/ 2563 h 10000"/>
                  <a:gd name="connsiteX3" fmla="*/ 9989 w 10003"/>
                  <a:gd name="connsiteY3" fmla="*/ 2675 h 10000"/>
                  <a:gd name="connsiteX4" fmla="*/ 8505 w 10003"/>
                  <a:gd name="connsiteY4" fmla="*/ 10000 h 10000"/>
                  <a:gd name="connsiteX5" fmla="*/ 2126 w 10003"/>
                  <a:gd name="connsiteY5" fmla="*/ 10000 h 10000"/>
                  <a:gd name="connsiteX6" fmla="*/ 0 w 10003"/>
                  <a:gd name="connsiteY6" fmla="*/ 0 h 10000"/>
                  <a:gd name="connsiteX0" fmla="*/ 0 w 9992"/>
                  <a:gd name="connsiteY0" fmla="*/ 0 h 10000"/>
                  <a:gd name="connsiteX1" fmla="*/ 9253 w 9992"/>
                  <a:gd name="connsiteY1" fmla="*/ 112 h 10000"/>
                  <a:gd name="connsiteX2" fmla="*/ 6850 w 9992"/>
                  <a:gd name="connsiteY2" fmla="*/ 5286 h 10000"/>
                  <a:gd name="connsiteX3" fmla="*/ 9989 w 9992"/>
                  <a:gd name="connsiteY3" fmla="*/ 2675 h 10000"/>
                  <a:gd name="connsiteX4" fmla="*/ 8505 w 9992"/>
                  <a:gd name="connsiteY4" fmla="*/ 10000 h 10000"/>
                  <a:gd name="connsiteX5" fmla="*/ 2126 w 9992"/>
                  <a:gd name="connsiteY5" fmla="*/ 10000 h 10000"/>
                  <a:gd name="connsiteX6" fmla="*/ 0 w 9992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2"/>
                  <a:gd name="connsiteY0" fmla="*/ 0 h 10000"/>
                  <a:gd name="connsiteX1" fmla="*/ 9260 w 10002"/>
                  <a:gd name="connsiteY1" fmla="*/ 112 h 10000"/>
                  <a:gd name="connsiteX2" fmla="*/ 7363 w 10002"/>
                  <a:gd name="connsiteY2" fmla="*/ 5446 h 10000"/>
                  <a:gd name="connsiteX3" fmla="*/ 9997 w 10002"/>
                  <a:gd name="connsiteY3" fmla="*/ 2675 h 10000"/>
                  <a:gd name="connsiteX4" fmla="*/ 8512 w 10002"/>
                  <a:gd name="connsiteY4" fmla="*/ 10000 h 10000"/>
                  <a:gd name="connsiteX5" fmla="*/ 2128 w 10002"/>
                  <a:gd name="connsiteY5" fmla="*/ 10000 h 10000"/>
                  <a:gd name="connsiteX6" fmla="*/ 0 w 10002"/>
                  <a:gd name="connsiteY6" fmla="*/ 0 h 10000"/>
                  <a:gd name="connsiteX0" fmla="*/ 0 w 10010"/>
                  <a:gd name="connsiteY0" fmla="*/ 0 h 10000"/>
                  <a:gd name="connsiteX1" fmla="*/ 9260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10"/>
                  <a:gd name="connsiteY0" fmla="*/ 0 h 10000"/>
                  <a:gd name="connsiteX1" fmla="*/ 8752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9"/>
                  <a:gd name="connsiteY0" fmla="*/ 0 h 10000"/>
                  <a:gd name="connsiteX1" fmla="*/ 8752 w 10009"/>
                  <a:gd name="connsiteY1" fmla="*/ 112 h 10000"/>
                  <a:gd name="connsiteX2" fmla="*/ 8441 w 10009"/>
                  <a:gd name="connsiteY2" fmla="*/ 3373 h 10000"/>
                  <a:gd name="connsiteX3" fmla="*/ 9997 w 10009"/>
                  <a:gd name="connsiteY3" fmla="*/ 2675 h 10000"/>
                  <a:gd name="connsiteX4" fmla="*/ 8512 w 10009"/>
                  <a:gd name="connsiteY4" fmla="*/ 10000 h 10000"/>
                  <a:gd name="connsiteX5" fmla="*/ 2128 w 10009"/>
                  <a:gd name="connsiteY5" fmla="*/ 10000 h 10000"/>
                  <a:gd name="connsiteX6" fmla="*/ 0 w 10009"/>
                  <a:gd name="connsiteY6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0 w 10009"/>
                  <a:gd name="connsiteY7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697 w 10009"/>
                  <a:gd name="connsiteY7" fmla="*/ 3452 h 10000"/>
                  <a:gd name="connsiteX8" fmla="*/ 0 w 10009"/>
                  <a:gd name="connsiteY8" fmla="*/ 0 h 10000"/>
                  <a:gd name="connsiteX0" fmla="*/ 995 w 9312"/>
                  <a:gd name="connsiteY0" fmla="*/ 3050 h 9888"/>
                  <a:gd name="connsiteX1" fmla="*/ 521 w 9312"/>
                  <a:gd name="connsiteY1" fmla="*/ 27 h 9888"/>
                  <a:gd name="connsiteX2" fmla="*/ 8055 w 9312"/>
                  <a:gd name="connsiteY2" fmla="*/ 0 h 9888"/>
                  <a:gd name="connsiteX3" fmla="*/ 7744 w 9312"/>
                  <a:gd name="connsiteY3" fmla="*/ 3261 h 9888"/>
                  <a:gd name="connsiteX4" fmla="*/ 9300 w 9312"/>
                  <a:gd name="connsiteY4" fmla="*/ 2563 h 9888"/>
                  <a:gd name="connsiteX5" fmla="*/ 7815 w 9312"/>
                  <a:gd name="connsiteY5" fmla="*/ 9888 h 9888"/>
                  <a:gd name="connsiteX6" fmla="*/ 1431 w 9312"/>
                  <a:gd name="connsiteY6" fmla="*/ 9888 h 9888"/>
                  <a:gd name="connsiteX7" fmla="*/ 0 w 9312"/>
                  <a:gd name="connsiteY7" fmla="*/ 3340 h 9888"/>
                  <a:gd name="connsiteX8" fmla="*/ 995 w 9312"/>
                  <a:gd name="connsiteY8" fmla="*/ 3050 h 9888"/>
                  <a:gd name="connsiteX0" fmla="*/ 1069 w 10017"/>
                  <a:gd name="connsiteY0" fmla="*/ 3085 h 10000"/>
                  <a:gd name="connsiteX1" fmla="*/ 559 w 10017"/>
                  <a:gd name="connsiteY1" fmla="*/ 27 h 10000"/>
                  <a:gd name="connsiteX2" fmla="*/ 8650 w 10017"/>
                  <a:gd name="connsiteY2" fmla="*/ 0 h 10000"/>
                  <a:gd name="connsiteX3" fmla="*/ 9987 w 10017"/>
                  <a:gd name="connsiteY3" fmla="*/ 2592 h 10000"/>
                  <a:gd name="connsiteX4" fmla="*/ 8392 w 10017"/>
                  <a:gd name="connsiteY4" fmla="*/ 10000 h 10000"/>
                  <a:gd name="connsiteX5" fmla="*/ 1537 w 10017"/>
                  <a:gd name="connsiteY5" fmla="*/ 10000 h 10000"/>
                  <a:gd name="connsiteX6" fmla="*/ 0 w 10017"/>
                  <a:gd name="connsiteY6" fmla="*/ 3378 h 10000"/>
                  <a:gd name="connsiteX7" fmla="*/ 1069 w 10017"/>
                  <a:gd name="connsiteY7" fmla="*/ 3085 h 10000"/>
                  <a:gd name="connsiteX0" fmla="*/ 1069 w 9469"/>
                  <a:gd name="connsiteY0" fmla="*/ 3085 h 10000"/>
                  <a:gd name="connsiteX1" fmla="*/ 559 w 9469"/>
                  <a:gd name="connsiteY1" fmla="*/ 27 h 10000"/>
                  <a:gd name="connsiteX2" fmla="*/ 8650 w 9469"/>
                  <a:gd name="connsiteY2" fmla="*/ 0 h 10000"/>
                  <a:gd name="connsiteX3" fmla="*/ 8392 w 9469"/>
                  <a:gd name="connsiteY3" fmla="*/ 10000 h 10000"/>
                  <a:gd name="connsiteX4" fmla="*/ 1537 w 9469"/>
                  <a:gd name="connsiteY4" fmla="*/ 10000 h 10000"/>
                  <a:gd name="connsiteX5" fmla="*/ 0 w 9469"/>
                  <a:gd name="connsiteY5" fmla="*/ 3378 h 10000"/>
                  <a:gd name="connsiteX6" fmla="*/ 1069 w 9469"/>
                  <a:gd name="connsiteY6" fmla="*/ 3085 h 10000"/>
                  <a:gd name="connsiteX0" fmla="*/ 1129 w 10770"/>
                  <a:gd name="connsiteY0" fmla="*/ 3085 h 10000"/>
                  <a:gd name="connsiteX1" fmla="*/ 590 w 10770"/>
                  <a:gd name="connsiteY1" fmla="*/ 27 h 10000"/>
                  <a:gd name="connsiteX2" fmla="*/ 10217 w 10770"/>
                  <a:gd name="connsiteY2" fmla="*/ 0 h 10000"/>
                  <a:gd name="connsiteX3" fmla="*/ 8863 w 10770"/>
                  <a:gd name="connsiteY3" fmla="*/ 10000 h 10000"/>
                  <a:gd name="connsiteX4" fmla="*/ 1623 w 10770"/>
                  <a:gd name="connsiteY4" fmla="*/ 10000 h 10000"/>
                  <a:gd name="connsiteX5" fmla="*/ 0 w 10770"/>
                  <a:gd name="connsiteY5" fmla="*/ 3378 h 10000"/>
                  <a:gd name="connsiteX6" fmla="*/ 1129 w 10770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217" h="10000">
                    <a:moveTo>
                      <a:pt x="1129" y="3085"/>
                    </a:moveTo>
                    <a:cubicBezTo>
                      <a:pt x="949" y="2066"/>
                      <a:pt x="770" y="1046"/>
                      <a:pt x="590" y="27"/>
                    </a:cubicBezTo>
                    <a:lnTo>
                      <a:pt x="10217" y="0"/>
                    </a:lnTo>
                    <a:cubicBezTo>
                      <a:pt x="9775" y="3185"/>
                      <a:pt x="9179" y="7724"/>
                      <a:pt x="8863" y="10000"/>
                    </a:cubicBezTo>
                    <a:lnTo>
                      <a:pt x="1623" y="10000"/>
                    </a:lnTo>
                    <a:lnTo>
                      <a:pt x="0" y="3378"/>
                    </a:lnTo>
                    <a:lnTo>
                      <a:pt x="1129" y="3085"/>
                    </a:lnTo>
                    <a:close/>
                  </a:path>
                </a:pathLst>
              </a:custGeom>
              <a:grpFill/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23" name="Блок-схема: ручное управление 86"/>
            <p:cNvSpPr/>
            <p:nvPr/>
          </p:nvSpPr>
          <p:spPr>
            <a:xfrm flipV="1">
              <a:off x="630872" y="5168937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Блок-схема: ручное управление 87"/>
            <p:cNvSpPr/>
            <p:nvPr/>
          </p:nvSpPr>
          <p:spPr>
            <a:xfrm flipV="1">
              <a:off x="630249" y="5038173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" name="Блок-схема: ручное управление 88"/>
            <p:cNvSpPr/>
            <p:nvPr/>
          </p:nvSpPr>
          <p:spPr>
            <a:xfrm flipV="1">
              <a:off x="630249" y="4916316"/>
              <a:ext cx="1956397" cy="529706"/>
            </a:xfrm>
            <a:prstGeom prst="flowChartManualOperation">
              <a:avLst/>
            </a:prstGeom>
            <a:solidFill>
              <a:schemeClr val="bg1"/>
            </a:solidFill>
            <a:ln w="9525"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6" name="Группа 89"/>
            <p:cNvGrpSpPr/>
            <p:nvPr/>
          </p:nvGrpSpPr>
          <p:grpSpPr>
            <a:xfrm>
              <a:off x="1039366" y="4789193"/>
              <a:ext cx="1656428" cy="523774"/>
              <a:chOff x="1039366" y="4789193"/>
              <a:chExt cx="1656428" cy="523774"/>
            </a:xfrm>
            <a:grpFill/>
          </p:grpSpPr>
          <p:sp>
            <p:nvSpPr>
              <p:cNvPr id="27" name="Блок-схема: ручное управление 90"/>
              <p:cNvSpPr/>
              <p:nvPr/>
            </p:nvSpPr>
            <p:spPr>
              <a:xfrm rot="3615645" flipV="1">
                <a:off x="1218988" y="4833095"/>
                <a:ext cx="193905" cy="529708"/>
              </a:xfrm>
              <a:prstGeom prst="flowChartManualOperation">
                <a:avLst/>
              </a:prstGeom>
              <a:grpFill/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28" name="Блок-схема: ручное управление 63"/>
              <p:cNvSpPr/>
              <p:nvPr/>
            </p:nvSpPr>
            <p:spPr>
              <a:xfrm flipV="1">
                <a:off x="1039366" y="4789193"/>
                <a:ext cx="1656428" cy="523774"/>
              </a:xfrm>
              <a:custGeom>
                <a:avLst/>
                <a:gdLst>
                  <a:gd name="connsiteX0" fmla="*/ 0 w 10000"/>
                  <a:gd name="connsiteY0" fmla="*/ 0 h 10000"/>
                  <a:gd name="connsiteX1" fmla="*/ 10000 w 10000"/>
                  <a:gd name="connsiteY1" fmla="*/ 0 h 10000"/>
                  <a:gd name="connsiteX2" fmla="*/ 8000 w 10000"/>
                  <a:gd name="connsiteY2" fmla="*/ 10000 h 10000"/>
                  <a:gd name="connsiteX3" fmla="*/ 2000 w 10000"/>
                  <a:gd name="connsiteY3" fmla="*/ 10000 h 10000"/>
                  <a:gd name="connsiteX4" fmla="*/ 0 w 10000"/>
                  <a:gd name="connsiteY4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2000 w 10000"/>
                  <a:gd name="connsiteY4" fmla="*/ 10000 h 10000"/>
                  <a:gd name="connsiteX5" fmla="*/ 0 w 10000"/>
                  <a:gd name="connsiteY5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9569 w 10000"/>
                  <a:gd name="connsiteY3" fmla="*/ 2355 h 10000"/>
                  <a:gd name="connsiteX4" fmla="*/ 8000 w 10000"/>
                  <a:gd name="connsiteY4" fmla="*/ 10000 h 10000"/>
                  <a:gd name="connsiteX5" fmla="*/ 2000 w 10000"/>
                  <a:gd name="connsiteY5" fmla="*/ 10000 h 10000"/>
                  <a:gd name="connsiteX6" fmla="*/ 0 w 10000"/>
                  <a:gd name="connsiteY6" fmla="*/ 0 h 10000"/>
                  <a:gd name="connsiteX0" fmla="*/ 0 w 9581"/>
                  <a:gd name="connsiteY0" fmla="*/ 0 h 10000"/>
                  <a:gd name="connsiteX1" fmla="*/ 9049 w 9581"/>
                  <a:gd name="connsiteY1" fmla="*/ 112 h 10000"/>
                  <a:gd name="connsiteX2" fmla="*/ 8742 w 9581"/>
                  <a:gd name="connsiteY2" fmla="*/ 2723 h 10000"/>
                  <a:gd name="connsiteX3" fmla="*/ 9569 w 9581"/>
                  <a:gd name="connsiteY3" fmla="*/ 2355 h 10000"/>
                  <a:gd name="connsiteX4" fmla="*/ 8000 w 9581"/>
                  <a:gd name="connsiteY4" fmla="*/ 10000 h 10000"/>
                  <a:gd name="connsiteX5" fmla="*/ 2000 w 9581"/>
                  <a:gd name="connsiteY5" fmla="*/ 10000 h 10000"/>
                  <a:gd name="connsiteX6" fmla="*/ 0 w 9581"/>
                  <a:gd name="connsiteY6" fmla="*/ 0 h 10000"/>
                  <a:gd name="connsiteX0" fmla="*/ 0 w 10000"/>
                  <a:gd name="connsiteY0" fmla="*/ 0 h 10000"/>
                  <a:gd name="connsiteX1" fmla="*/ 9083 w 10000"/>
                  <a:gd name="connsiteY1" fmla="*/ 112 h 10000"/>
                  <a:gd name="connsiteX2" fmla="*/ 9124 w 10000"/>
                  <a:gd name="connsiteY2" fmla="*/ 2723 h 10000"/>
                  <a:gd name="connsiteX3" fmla="*/ 9987 w 10000"/>
                  <a:gd name="connsiteY3" fmla="*/ 2355 h 10000"/>
                  <a:gd name="connsiteX4" fmla="*/ 8350 w 10000"/>
                  <a:gd name="connsiteY4" fmla="*/ 10000 h 10000"/>
                  <a:gd name="connsiteX5" fmla="*/ 2087 w 10000"/>
                  <a:gd name="connsiteY5" fmla="*/ 10000 h 10000"/>
                  <a:gd name="connsiteX6" fmla="*/ 0 w 10000"/>
                  <a:gd name="connsiteY6" fmla="*/ 0 h 10000"/>
                  <a:gd name="connsiteX0" fmla="*/ 0 w 9821"/>
                  <a:gd name="connsiteY0" fmla="*/ 0 h 10000"/>
                  <a:gd name="connsiteX1" fmla="*/ 9083 w 9821"/>
                  <a:gd name="connsiteY1" fmla="*/ 112 h 10000"/>
                  <a:gd name="connsiteX2" fmla="*/ 9124 w 9821"/>
                  <a:gd name="connsiteY2" fmla="*/ 2723 h 10000"/>
                  <a:gd name="connsiteX3" fmla="*/ 9806 w 9821"/>
                  <a:gd name="connsiteY3" fmla="*/ 2675 h 10000"/>
                  <a:gd name="connsiteX4" fmla="*/ 8350 w 9821"/>
                  <a:gd name="connsiteY4" fmla="*/ 10000 h 10000"/>
                  <a:gd name="connsiteX5" fmla="*/ 2087 w 9821"/>
                  <a:gd name="connsiteY5" fmla="*/ 10000 h 10000"/>
                  <a:gd name="connsiteX6" fmla="*/ 0 w 9821"/>
                  <a:gd name="connsiteY6" fmla="*/ 0 h 10000"/>
                  <a:gd name="connsiteX0" fmla="*/ 0 w 10002"/>
                  <a:gd name="connsiteY0" fmla="*/ 0 h 10000"/>
                  <a:gd name="connsiteX1" fmla="*/ 9249 w 10002"/>
                  <a:gd name="connsiteY1" fmla="*/ 112 h 10000"/>
                  <a:gd name="connsiteX2" fmla="*/ 9290 w 10002"/>
                  <a:gd name="connsiteY2" fmla="*/ 2723 h 10000"/>
                  <a:gd name="connsiteX3" fmla="*/ 9110 w 10002"/>
                  <a:gd name="connsiteY3" fmla="*/ 2995 h 10000"/>
                  <a:gd name="connsiteX4" fmla="*/ 9985 w 10002"/>
                  <a:gd name="connsiteY4" fmla="*/ 2675 h 10000"/>
                  <a:gd name="connsiteX5" fmla="*/ 8502 w 10002"/>
                  <a:gd name="connsiteY5" fmla="*/ 10000 h 10000"/>
                  <a:gd name="connsiteX6" fmla="*/ 2125 w 10002"/>
                  <a:gd name="connsiteY6" fmla="*/ 10000 h 10000"/>
                  <a:gd name="connsiteX7" fmla="*/ 0 w 10002"/>
                  <a:gd name="connsiteY7" fmla="*/ 0 h 10000"/>
                  <a:gd name="connsiteX0" fmla="*/ 0 w 10001"/>
                  <a:gd name="connsiteY0" fmla="*/ 0 h 10000"/>
                  <a:gd name="connsiteX1" fmla="*/ 9249 w 10001"/>
                  <a:gd name="connsiteY1" fmla="*/ 112 h 10000"/>
                  <a:gd name="connsiteX2" fmla="*/ 9290 w 10001"/>
                  <a:gd name="connsiteY2" fmla="*/ 2723 h 10000"/>
                  <a:gd name="connsiteX3" fmla="*/ 9985 w 10001"/>
                  <a:gd name="connsiteY3" fmla="*/ 2675 h 10000"/>
                  <a:gd name="connsiteX4" fmla="*/ 8502 w 10001"/>
                  <a:gd name="connsiteY4" fmla="*/ 10000 h 10000"/>
                  <a:gd name="connsiteX5" fmla="*/ 2125 w 10001"/>
                  <a:gd name="connsiteY5" fmla="*/ 10000 h 10000"/>
                  <a:gd name="connsiteX6" fmla="*/ 0 w 10001"/>
                  <a:gd name="connsiteY6" fmla="*/ 0 h 10000"/>
                  <a:gd name="connsiteX0" fmla="*/ 0 w 9996"/>
                  <a:gd name="connsiteY0" fmla="*/ 0 h 10000"/>
                  <a:gd name="connsiteX1" fmla="*/ 9249 w 9996"/>
                  <a:gd name="connsiteY1" fmla="*/ 112 h 10000"/>
                  <a:gd name="connsiteX2" fmla="*/ 8967 w 9996"/>
                  <a:gd name="connsiteY2" fmla="*/ 2883 h 10000"/>
                  <a:gd name="connsiteX3" fmla="*/ 9985 w 9996"/>
                  <a:gd name="connsiteY3" fmla="*/ 2675 h 10000"/>
                  <a:gd name="connsiteX4" fmla="*/ 8502 w 9996"/>
                  <a:gd name="connsiteY4" fmla="*/ 10000 h 10000"/>
                  <a:gd name="connsiteX5" fmla="*/ 2125 w 9996"/>
                  <a:gd name="connsiteY5" fmla="*/ 10000 h 10000"/>
                  <a:gd name="connsiteX6" fmla="*/ 0 w 9996"/>
                  <a:gd name="connsiteY6" fmla="*/ 0 h 10000"/>
                  <a:gd name="connsiteX0" fmla="*/ 0 w 10003"/>
                  <a:gd name="connsiteY0" fmla="*/ 0 h 10000"/>
                  <a:gd name="connsiteX1" fmla="*/ 9253 w 10003"/>
                  <a:gd name="connsiteY1" fmla="*/ 112 h 10000"/>
                  <a:gd name="connsiteX2" fmla="*/ 9202 w 10003"/>
                  <a:gd name="connsiteY2" fmla="*/ 2563 h 10000"/>
                  <a:gd name="connsiteX3" fmla="*/ 9989 w 10003"/>
                  <a:gd name="connsiteY3" fmla="*/ 2675 h 10000"/>
                  <a:gd name="connsiteX4" fmla="*/ 8505 w 10003"/>
                  <a:gd name="connsiteY4" fmla="*/ 10000 h 10000"/>
                  <a:gd name="connsiteX5" fmla="*/ 2126 w 10003"/>
                  <a:gd name="connsiteY5" fmla="*/ 10000 h 10000"/>
                  <a:gd name="connsiteX6" fmla="*/ 0 w 10003"/>
                  <a:gd name="connsiteY6" fmla="*/ 0 h 10000"/>
                  <a:gd name="connsiteX0" fmla="*/ 0 w 9992"/>
                  <a:gd name="connsiteY0" fmla="*/ 0 h 10000"/>
                  <a:gd name="connsiteX1" fmla="*/ 9253 w 9992"/>
                  <a:gd name="connsiteY1" fmla="*/ 112 h 10000"/>
                  <a:gd name="connsiteX2" fmla="*/ 6850 w 9992"/>
                  <a:gd name="connsiteY2" fmla="*/ 5286 h 10000"/>
                  <a:gd name="connsiteX3" fmla="*/ 9989 w 9992"/>
                  <a:gd name="connsiteY3" fmla="*/ 2675 h 10000"/>
                  <a:gd name="connsiteX4" fmla="*/ 8505 w 9992"/>
                  <a:gd name="connsiteY4" fmla="*/ 10000 h 10000"/>
                  <a:gd name="connsiteX5" fmla="*/ 2126 w 9992"/>
                  <a:gd name="connsiteY5" fmla="*/ 10000 h 10000"/>
                  <a:gd name="connsiteX6" fmla="*/ 0 w 9992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2"/>
                  <a:gd name="connsiteY0" fmla="*/ 0 h 10000"/>
                  <a:gd name="connsiteX1" fmla="*/ 9260 w 10002"/>
                  <a:gd name="connsiteY1" fmla="*/ 112 h 10000"/>
                  <a:gd name="connsiteX2" fmla="*/ 7363 w 10002"/>
                  <a:gd name="connsiteY2" fmla="*/ 5446 h 10000"/>
                  <a:gd name="connsiteX3" fmla="*/ 9997 w 10002"/>
                  <a:gd name="connsiteY3" fmla="*/ 2675 h 10000"/>
                  <a:gd name="connsiteX4" fmla="*/ 8512 w 10002"/>
                  <a:gd name="connsiteY4" fmla="*/ 10000 h 10000"/>
                  <a:gd name="connsiteX5" fmla="*/ 2128 w 10002"/>
                  <a:gd name="connsiteY5" fmla="*/ 10000 h 10000"/>
                  <a:gd name="connsiteX6" fmla="*/ 0 w 10002"/>
                  <a:gd name="connsiteY6" fmla="*/ 0 h 10000"/>
                  <a:gd name="connsiteX0" fmla="*/ 0 w 10010"/>
                  <a:gd name="connsiteY0" fmla="*/ 0 h 10000"/>
                  <a:gd name="connsiteX1" fmla="*/ 9260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10"/>
                  <a:gd name="connsiteY0" fmla="*/ 0 h 10000"/>
                  <a:gd name="connsiteX1" fmla="*/ 8752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9"/>
                  <a:gd name="connsiteY0" fmla="*/ 0 h 10000"/>
                  <a:gd name="connsiteX1" fmla="*/ 8752 w 10009"/>
                  <a:gd name="connsiteY1" fmla="*/ 112 h 10000"/>
                  <a:gd name="connsiteX2" fmla="*/ 8441 w 10009"/>
                  <a:gd name="connsiteY2" fmla="*/ 3373 h 10000"/>
                  <a:gd name="connsiteX3" fmla="*/ 9997 w 10009"/>
                  <a:gd name="connsiteY3" fmla="*/ 2675 h 10000"/>
                  <a:gd name="connsiteX4" fmla="*/ 8512 w 10009"/>
                  <a:gd name="connsiteY4" fmla="*/ 10000 h 10000"/>
                  <a:gd name="connsiteX5" fmla="*/ 2128 w 10009"/>
                  <a:gd name="connsiteY5" fmla="*/ 10000 h 10000"/>
                  <a:gd name="connsiteX6" fmla="*/ 0 w 10009"/>
                  <a:gd name="connsiteY6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0 w 10009"/>
                  <a:gd name="connsiteY7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697 w 10009"/>
                  <a:gd name="connsiteY7" fmla="*/ 3452 h 10000"/>
                  <a:gd name="connsiteX8" fmla="*/ 0 w 10009"/>
                  <a:gd name="connsiteY8" fmla="*/ 0 h 10000"/>
                  <a:gd name="connsiteX0" fmla="*/ 995 w 9312"/>
                  <a:gd name="connsiteY0" fmla="*/ 3050 h 9888"/>
                  <a:gd name="connsiteX1" fmla="*/ 521 w 9312"/>
                  <a:gd name="connsiteY1" fmla="*/ 27 h 9888"/>
                  <a:gd name="connsiteX2" fmla="*/ 8055 w 9312"/>
                  <a:gd name="connsiteY2" fmla="*/ 0 h 9888"/>
                  <a:gd name="connsiteX3" fmla="*/ 7744 w 9312"/>
                  <a:gd name="connsiteY3" fmla="*/ 3261 h 9888"/>
                  <a:gd name="connsiteX4" fmla="*/ 9300 w 9312"/>
                  <a:gd name="connsiteY4" fmla="*/ 2563 h 9888"/>
                  <a:gd name="connsiteX5" fmla="*/ 7815 w 9312"/>
                  <a:gd name="connsiteY5" fmla="*/ 9888 h 9888"/>
                  <a:gd name="connsiteX6" fmla="*/ 1431 w 9312"/>
                  <a:gd name="connsiteY6" fmla="*/ 9888 h 9888"/>
                  <a:gd name="connsiteX7" fmla="*/ 0 w 9312"/>
                  <a:gd name="connsiteY7" fmla="*/ 3340 h 9888"/>
                  <a:gd name="connsiteX8" fmla="*/ 995 w 9312"/>
                  <a:gd name="connsiteY8" fmla="*/ 3050 h 9888"/>
                  <a:gd name="connsiteX0" fmla="*/ 1069 w 10017"/>
                  <a:gd name="connsiteY0" fmla="*/ 3085 h 10000"/>
                  <a:gd name="connsiteX1" fmla="*/ 559 w 10017"/>
                  <a:gd name="connsiteY1" fmla="*/ 27 h 10000"/>
                  <a:gd name="connsiteX2" fmla="*/ 8650 w 10017"/>
                  <a:gd name="connsiteY2" fmla="*/ 0 h 10000"/>
                  <a:gd name="connsiteX3" fmla="*/ 9987 w 10017"/>
                  <a:gd name="connsiteY3" fmla="*/ 2592 h 10000"/>
                  <a:gd name="connsiteX4" fmla="*/ 8392 w 10017"/>
                  <a:gd name="connsiteY4" fmla="*/ 10000 h 10000"/>
                  <a:gd name="connsiteX5" fmla="*/ 1537 w 10017"/>
                  <a:gd name="connsiteY5" fmla="*/ 10000 h 10000"/>
                  <a:gd name="connsiteX6" fmla="*/ 0 w 10017"/>
                  <a:gd name="connsiteY6" fmla="*/ 3378 h 10000"/>
                  <a:gd name="connsiteX7" fmla="*/ 1069 w 10017"/>
                  <a:gd name="connsiteY7" fmla="*/ 3085 h 10000"/>
                  <a:gd name="connsiteX0" fmla="*/ 1069 w 9469"/>
                  <a:gd name="connsiteY0" fmla="*/ 3085 h 10000"/>
                  <a:gd name="connsiteX1" fmla="*/ 559 w 9469"/>
                  <a:gd name="connsiteY1" fmla="*/ 27 h 10000"/>
                  <a:gd name="connsiteX2" fmla="*/ 8650 w 9469"/>
                  <a:gd name="connsiteY2" fmla="*/ 0 h 10000"/>
                  <a:gd name="connsiteX3" fmla="*/ 8392 w 9469"/>
                  <a:gd name="connsiteY3" fmla="*/ 10000 h 10000"/>
                  <a:gd name="connsiteX4" fmla="*/ 1537 w 9469"/>
                  <a:gd name="connsiteY4" fmla="*/ 10000 h 10000"/>
                  <a:gd name="connsiteX5" fmla="*/ 0 w 9469"/>
                  <a:gd name="connsiteY5" fmla="*/ 3378 h 10000"/>
                  <a:gd name="connsiteX6" fmla="*/ 1069 w 9469"/>
                  <a:gd name="connsiteY6" fmla="*/ 3085 h 10000"/>
                  <a:gd name="connsiteX0" fmla="*/ 1129 w 10770"/>
                  <a:gd name="connsiteY0" fmla="*/ 3085 h 10000"/>
                  <a:gd name="connsiteX1" fmla="*/ 590 w 10770"/>
                  <a:gd name="connsiteY1" fmla="*/ 27 h 10000"/>
                  <a:gd name="connsiteX2" fmla="*/ 10217 w 10770"/>
                  <a:gd name="connsiteY2" fmla="*/ 0 h 10000"/>
                  <a:gd name="connsiteX3" fmla="*/ 8863 w 10770"/>
                  <a:gd name="connsiteY3" fmla="*/ 10000 h 10000"/>
                  <a:gd name="connsiteX4" fmla="*/ 1623 w 10770"/>
                  <a:gd name="connsiteY4" fmla="*/ 10000 h 10000"/>
                  <a:gd name="connsiteX5" fmla="*/ 0 w 10770"/>
                  <a:gd name="connsiteY5" fmla="*/ 3378 h 10000"/>
                  <a:gd name="connsiteX6" fmla="*/ 1129 w 10770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217" h="10000">
                    <a:moveTo>
                      <a:pt x="1129" y="3085"/>
                    </a:moveTo>
                    <a:cubicBezTo>
                      <a:pt x="949" y="2066"/>
                      <a:pt x="770" y="1046"/>
                      <a:pt x="590" y="27"/>
                    </a:cubicBezTo>
                    <a:lnTo>
                      <a:pt x="10217" y="0"/>
                    </a:lnTo>
                    <a:cubicBezTo>
                      <a:pt x="9775" y="3185"/>
                      <a:pt x="9179" y="7724"/>
                      <a:pt x="8863" y="10000"/>
                    </a:cubicBezTo>
                    <a:lnTo>
                      <a:pt x="1623" y="10000"/>
                    </a:lnTo>
                    <a:lnTo>
                      <a:pt x="0" y="3378"/>
                    </a:lnTo>
                    <a:lnTo>
                      <a:pt x="1129" y="3085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accent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grpSp>
        <p:nvGrpSpPr>
          <p:cNvPr id="31" name="Группа 29"/>
          <p:cNvGrpSpPr/>
          <p:nvPr/>
        </p:nvGrpSpPr>
        <p:grpSpPr>
          <a:xfrm>
            <a:off x="2666068" y="4608598"/>
            <a:ext cx="507035" cy="595391"/>
            <a:chOff x="336511" y="1059582"/>
            <a:chExt cx="507035" cy="595391"/>
          </a:xfrm>
        </p:grpSpPr>
        <p:grpSp>
          <p:nvGrpSpPr>
            <p:cNvPr id="32" name="Группа 40"/>
            <p:cNvGrpSpPr/>
            <p:nvPr/>
          </p:nvGrpSpPr>
          <p:grpSpPr>
            <a:xfrm>
              <a:off x="336511" y="1271377"/>
              <a:ext cx="507035" cy="383596"/>
              <a:chOff x="8219136" y="5104387"/>
              <a:chExt cx="1396743" cy="1056703"/>
            </a:xfrm>
          </p:grpSpPr>
          <p:grpSp>
            <p:nvGrpSpPr>
              <p:cNvPr id="36" name="Группа 45"/>
              <p:cNvGrpSpPr/>
              <p:nvPr/>
            </p:nvGrpSpPr>
            <p:grpSpPr>
              <a:xfrm>
                <a:off x="8219136" y="5104387"/>
                <a:ext cx="1396743" cy="836043"/>
                <a:chOff x="5650300" y="5143500"/>
                <a:chExt cx="1323313" cy="792088"/>
              </a:xfrm>
            </p:grpSpPr>
            <p:sp>
              <p:nvSpPr>
                <p:cNvPr id="39" name="Скругленный прямоугольник 48"/>
                <p:cNvSpPr/>
                <p:nvPr/>
              </p:nvSpPr>
              <p:spPr>
                <a:xfrm>
                  <a:off x="5650300" y="5143500"/>
                  <a:ext cx="1323313" cy="792088"/>
                </a:xfrm>
                <a:prstGeom prst="roundRect">
                  <a:avLst/>
                </a:prstGeom>
                <a:solidFill>
                  <a:srgbClr val="FFFFFF"/>
                </a:solidFill>
                <a:ln w="38100" cap="flat" cmpd="sng" algn="ctr">
                  <a:solidFill>
                    <a:schemeClr val="accent2"/>
                  </a:solidFill>
                  <a:prstDash val="solid"/>
                </a:ln>
                <a:effectLst/>
              </p:spPr>
              <p:txBody>
                <a:bodyPr rtlCol="0" anchor="t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4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>
                        <a:lumMod val="50000"/>
                      </a:srgbClr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Скругленный прямоугольник 49"/>
                <p:cNvSpPr/>
                <p:nvPr/>
              </p:nvSpPr>
              <p:spPr>
                <a:xfrm>
                  <a:off x="5735488" y="5229942"/>
                  <a:ext cx="353476" cy="438152"/>
                </a:xfrm>
                <a:prstGeom prst="roundRect">
                  <a:avLst/>
                </a:prstGeom>
                <a:solidFill>
                  <a:srgbClr val="FFFFFF"/>
                </a:solidFill>
                <a:ln w="10795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ru-RU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37" name="Прямоугольник 46"/>
              <p:cNvSpPr/>
              <p:nvPr/>
            </p:nvSpPr>
            <p:spPr>
              <a:xfrm>
                <a:off x="8651089" y="5947888"/>
                <a:ext cx="504735" cy="153357"/>
              </a:xfrm>
              <a:prstGeom prst="rect">
                <a:avLst/>
              </a:pr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8" name="Прямоугольник с двумя скругленными соседними углами 47"/>
              <p:cNvSpPr/>
              <p:nvPr/>
            </p:nvSpPr>
            <p:spPr>
              <a:xfrm>
                <a:off x="8520624" y="6116446"/>
                <a:ext cx="793764" cy="4464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2"/>
              </a:solidFill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33" name="Группа 42"/>
            <p:cNvGrpSpPr/>
            <p:nvPr/>
          </p:nvGrpSpPr>
          <p:grpSpPr>
            <a:xfrm flipH="1">
              <a:off x="344565" y="1059582"/>
              <a:ext cx="424766" cy="489832"/>
              <a:chOff x="2574930" y="1927162"/>
              <a:chExt cx="2105521" cy="2428049"/>
            </a:xfrm>
          </p:grpSpPr>
          <p:sp>
            <p:nvSpPr>
              <p:cNvPr id="34" name="Овал 1037"/>
              <p:cNvSpPr/>
              <p:nvPr/>
            </p:nvSpPr>
            <p:spPr>
              <a:xfrm>
                <a:off x="2574930" y="1927162"/>
                <a:ext cx="2105521" cy="2305118"/>
              </a:xfrm>
              <a:custGeom>
                <a:avLst/>
                <a:gdLst/>
                <a:ahLst/>
                <a:cxnLst/>
                <a:rect l="l" t="t" r="r" b="b"/>
                <a:pathLst>
                  <a:path w="2105521" h="2305117">
                    <a:moveTo>
                      <a:pt x="1595615" y="260401"/>
                    </a:moveTo>
                    <a:cubicBezTo>
                      <a:pt x="1479018" y="260401"/>
                      <a:pt x="1384498" y="354921"/>
                      <a:pt x="1384498" y="471518"/>
                    </a:cubicBezTo>
                    <a:cubicBezTo>
                      <a:pt x="1384498" y="588115"/>
                      <a:pt x="1479018" y="682635"/>
                      <a:pt x="1595615" y="682635"/>
                    </a:cubicBezTo>
                    <a:cubicBezTo>
                      <a:pt x="1712212" y="682635"/>
                      <a:pt x="1806732" y="588115"/>
                      <a:pt x="1806732" y="471518"/>
                    </a:cubicBezTo>
                    <a:cubicBezTo>
                      <a:pt x="1806732" y="354921"/>
                      <a:pt x="1712212" y="260401"/>
                      <a:pt x="1595615" y="260401"/>
                    </a:cubicBezTo>
                    <a:close/>
                    <a:moveTo>
                      <a:pt x="1403553" y="0"/>
                    </a:moveTo>
                    <a:cubicBezTo>
                      <a:pt x="1791239" y="0"/>
                      <a:pt x="2105521" y="314282"/>
                      <a:pt x="2105521" y="701968"/>
                    </a:cubicBezTo>
                    <a:cubicBezTo>
                      <a:pt x="2105521" y="1089654"/>
                      <a:pt x="1791239" y="1403936"/>
                      <a:pt x="1403553" y="1403936"/>
                    </a:cubicBezTo>
                    <a:lnTo>
                      <a:pt x="1328952" y="1396416"/>
                    </a:lnTo>
                    <a:lnTo>
                      <a:pt x="1122948" y="1684823"/>
                    </a:lnTo>
                    <a:lnTo>
                      <a:pt x="871622" y="1615307"/>
                    </a:lnTo>
                    <a:lnTo>
                      <a:pt x="695158" y="1855938"/>
                    </a:lnTo>
                    <a:lnTo>
                      <a:pt x="540085" y="1866633"/>
                    </a:lnTo>
                    <a:lnTo>
                      <a:pt x="459874" y="1962886"/>
                    </a:lnTo>
                    <a:lnTo>
                      <a:pt x="406400" y="2208865"/>
                    </a:lnTo>
                    <a:lnTo>
                      <a:pt x="53474" y="2305117"/>
                    </a:lnTo>
                    <a:lnTo>
                      <a:pt x="0" y="2064486"/>
                    </a:lnTo>
                    <a:lnTo>
                      <a:pt x="786888" y="1030732"/>
                    </a:lnTo>
                    <a:cubicBezTo>
                      <a:pt x="731402" y="933831"/>
                      <a:pt x="701585" y="821381"/>
                      <a:pt x="701585" y="701968"/>
                    </a:cubicBezTo>
                    <a:cubicBezTo>
                      <a:pt x="701585" y="314282"/>
                      <a:pt x="1015867" y="0"/>
                      <a:pt x="140355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/>
              </a:p>
            </p:txBody>
          </p:sp>
          <p:sp>
            <p:nvSpPr>
              <p:cNvPr id="35" name="Прямоугольник 1042"/>
              <p:cNvSpPr/>
              <p:nvPr/>
            </p:nvSpPr>
            <p:spPr>
              <a:xfrm rot="18440500">
                <a:off x="2373315" y="3625449"/>
                <a:ext cx="1391857" cy="67667"/>
              </a:xfrm>
              <a:custGeom>
                <a:avLst/>
                <a:gdLst>
                  <a:gd name="connsiteX0" fmla="*/ 0 w 1394446"/>
                  <a:gd name="connsiteY0" fmla="*/ 0 h 67666"/>
                  <a:gd name="connsiteX1" fmla="*/ 1394446 w 1394446"/>
                  <a:gd name="connsiteY1" fmla="*/ 0 h 67666"/>
                  <a:gd name="connsiteX2" fmla="*/ 1394446 w 1394446"/>
                  <a:gd name="connsiteY2" fmla="*/ 67666 h 67666"/>
                  <a:gd name="connsiteX3" fmla="*/ 0 w 1394446"/>
                  <a:gd name="connsiteY3" fmla="*/ 67666 h 67666"/>
                  <a:gd name="connsiteX4" fmla="*/ 0 w 1394446"/>
                  <a:gd name="connsiteY4" fmla="*/ 0 h 67666"/>
                  <a:gd name="connsiteX0" fmla="*/ 0 w 1394446"/>
                  <a:gd name="connsiteY0" fmla="*/ 0 h 67666"/>
                  <a:gd name="connsiteX1" fmla="*/ 1394446 w 1394446"/>
                  <a:gd name="connsiteY1" fmla="*/ 0 h 67666"/>
                  <a:gd name="connsiteX2" fmla="*/ 1394446 w 1394446"/>
                  <a:gd name="connsiteY2" fmla="*/ 67666 h 67666"/>
                  <a:gd name="connsiteX3" fmla="*/ 0 w 1394446"/>
                  <a:gd name="connsiteY3" fmla="*/ 67666 h 67666"/>
                  <a:gd name="connsiteX4" fmla="*/ 2591 w 1394446"/>
                  <a:gd name="connsiteY4" fmla="*/ 27517 h 67666"/>
                  <a:gd name="connsiteX5" fmla="*/ 0 w 1394446"/>
                  <a:gd name="connsiteY5" fmla="*/ 0 h 67666"/>
                  <a:gd name="connsiteX0" fmla="*/ 0 w 1394446"/>
                  <a:gd name="connsiteY0" fmla="*/ 0 h 67666"/>
                  <a:gd name="connsiteX1" fmla="*/ 1394446 w 1394446"/>
                  <a:gd name="connsiteY1" fmla="*/ 0 h 67666"/>
                  <a:gd name="connsiteX2" fmla="*/ 1394446 w 1394446"/>
                  <a:gd name="connsiteY2" fmla="*/ 67666 h 67666"/>
                  <a:gd name="connsiteX3" fmla="*/ 50887 w 1394446"/>
                  <a:gd name="connsiteY3" fmla="*/ 66064 h 67666"/>
                  <a:gd name="connsiteX4" fmla="*/ 2591 w 1394446"/>
                  <a:gd name="connsiteY4" fmla="*/ 27517 h 67666"/>
                  <a:gd name="connsiteX5" fmla="*/ 0 w 1394446"/>
                  <a:gd name="connsiteY5" fmla="*/ 0 h 67666"/>
                  <a:gd name="connsiteX0" fmla="*/ 28795 w 1391855"/>
                  <a:gd name="connsiteY0" fmla="*/ 2109 h 67666"/>
                  <a:gd name="connsiteX1" fmla="*/ 1391855 w 1391855"/>
                  <a:gd name="connsiteY1" fmla="*/ 0 h 67666"/>
                  <a:gd name="connsiteX2" fmla="*/ 1391855 w 1391855"/>
                  <a:gd name="connsiteY2" fmla="*/ 67666 h 67666"/>
                  <a:gd name="connsiteX3" fmla="*/ 48296 w 1391855"/>
                  <a:gd name="connsiteY3" fmla="*/ 66064 h 67666"/>
                  <a:gd name="connsiteX4" fmla="*/ 0 w 1391855"/>
                  <a:gd name="connsiteY4" fmla="*/ 27517 h 67666"/>
                  <a:gd name="connsiteX5" fmla="*/ 28795 w 1391855"/>
                  <a:gd name="connsiteY5" fmla="*/ 2109 h 67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91855" h="67666">
                    <a:moveTo>
                      <a:pt x="28795" y="2109"/>
                    </a:moveTo>
                    <a:lnTo>
                      <a:pt x="1391855" y="0"/>
                    </a:lnTo>
                    <a:lnTo>
                      <a:pt x="1391855" y="67666"/>
                    </a:lnTo>
                    <a:lnTo>
                      <a:pt x="48296" y="66064"/>
                    </a:lnTo>
                    <a:lnTo>
                      <a:pt x="0" y="27517"/>
                    </a:lnTo>
                    <a:lnTo>
                      <a:pt x="28795" y="21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41" name="Группа 18"/>
          <p:cNvGrpSpPr/>
          <p:nvPr/>
        </p:nvGrpSpPr>
        <p:grpSpPr>
          <a:xfrm>
            <a:off x="5636065" y="4596707"/>
            <a:ext cx="1028891" cy="559803"/>
            <a:chOff x="630249" y="4789193"/>
            <a:chExt cx="2162755" cy="1176720"/>
          </a:xfrm>
          <a:solidFill>
            <a:schemeClr val="accent2"/>
          </a:solidFill>
        </p:grpSpPr>
        <p:sp>
          <p:nvSpPr>
            <p:cNvPr id="42" name="Блок-схема: ручное управление 19"/>
            <p:cNvSpPr/>
            <p:nvPr/>
          </p:nvSpPr>
          <p:spPr>
            <a:xfrm flipV="1">
              <a:off x="630872" y="5436207"/>
              <a:ext cx="1956397" cy="529706"/>
            </a:xfrm>
            <a:prstGeom prst="flowChartManualOperation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Блок-схема: ручное управление 20"/>
            <p:cNvSpPr/>
            <p:nvPr/>
          </p:nvSpPr>
          <p:spPr>
            <a:xfrm flipV="1">
              <a:off x="776536" y="5320841"/>
              <a:ext cx="1956397" cy="529706"/>
            </a:xfrm>
            <a:prstGeom prst="flowChartManualOperation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44" name="Группа 21"/>
            <p:cNvGrpSpPr/>
            <p:nvPr/>
          </p:nvGrpSpPr>
          <p:grpSpPr>
            <a:xfrm flipH="1">
              <a:off x="1136576" y="5260143"/>
              <a:ext cx="1656428" cy="523774"/>
              <a:chOff x="1039366" y="4789193"/>
              <a:chExt cx="1656428" cy="523774"/>
            </a:xfrm>
            <a:grpFill/>
          </p:grpSpPr>
          <p:sp>
            <p:nvSpPr>
              <p:cNvPr id="51" name="Блок-схема: ручное управление 28"/>
              <p:cNvSpPr/>
              <p:nvPr/>
            </p:nvSpPr>
            <p:spPr>
              <a:xfrm rot="3615645" flipV="1">
                <a:off x="1218988" y="4833095"/>
                <a:ext cx="193905" cy="529708"/>
              </a:xfrm>
              <a:prstGeom prst="flowChartManualOperation">
                <a:avLst/>
              </a:prstGeom>
              <a:grp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52" name="Блок-схема: ручное управление 63"/>
              <p:cNvSpPr/>
              <p:nvPr/>
            </p:nvSpPr>
            <p:spPr>
              <a:xfrm flipV="1">
                <a:off x="1039366" y="4789193"/>
                <a:ext cx="1656428" cy="523774"/>
              </a:xfrm>
              <a:custGeom>
                <a:avLst/>
                <a:gdLst>
                  <a:gd name="connsiteX0" fmla="*/ 0 w 10000"/>
                  <a:gd name="connsiteY0" fmla="*/ 0 h 10000"/>
                  <a:gd name="connsiteX1" fmla="*/ 10000 w 10000"/>
                  <a:gd name="connsiteY1" fmla="*/ 0 h 10000"/>
                  <a:gd name="connsiteX2" fmla="*/ 8000 w 10000"/>
                  <a:gd name="connsiteY2" fmla="*/ 10000 h 10000"/>
                  <a:gd name="connsiteX3" fmla="*/ 2000 w 10000"/>
                  <a:gd name="connsiteY3" fmla="*/ 10000 h 10000"/>
                  <a:gd name="connsiteX4" fmla="*/ 0 w 10000"/>
                  <a:gd name="connsiteY4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2000 w 10000"/>
                  <a:gd name="connsiteY4" fmla="*/ 10000 h 10000"/>
                  <a:gd name="connsiteX5" fmla="*/ 0 w 10000"/>
                  <a:gd name="connsiteY5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9569 w 10000"/>
                  <a:gd name="connsiteY3" fmla="*/ 2355 h 10000"/>
                  <a:gd name="connsiteX4" fmla="*/ 8000 w 10000"/>
                  <a:gd name="connsiteY4" fmla="*/ 10000 h 10000"/>
                  <a:gd name="connsiteX5" fmla="*/ 2000 w 10000"/>
                  <a:gd name="connsiteY5" fmla="*/ 10000 h 10000"/>
                  <a:gd name="connsiteX6" fmla="*/ 0 w 10000"/>
                  <a:gd name="connsiteY6" fmla="*/ 0 h 10000"/>
                  <a:gd name="connsiteX0" fmla="*/ 0 w 9581"/>
                  <a:gd name="connsiteY0" fmla="*/ 0 h 10000"/>
                  <a:gd name="connsiteX1" fmla="*/ 9049 w 9581"/>
                  <a:gd name="connsiteY1" fmla="*/ 112 h 10000"/>
                  <a:gd name="connsiteX2" fmla="*/ 8742 w 9581"/>
                  <a:gd name="connsiteY2" fmla="*/ 2723 h 10000"/>
                  <a:gd name="connsiteX3" fmla="*/ 9569 w 9581"/>
                  <a:gd name="connsiteY3" fmla="*/ 2355 h 10000"/>
                  <a:gd name="connsiteX4" fmla="*/ 8000 w 9581"/>
                  <a:gd name="connsiteY4" fmla="*/ 10000 h 10000"/>
                  <a:gd name="connsiteX5" fmla="*/ 2000 w 9581"/>
                  <a:gd name="connsiteY5" fmla="*/ 10000 h 10000"/>
                  <a:gd name="connsiteX6" fmla="*/ 0 w 9581"/>
                  <a:gd name="connsiteY6" fmla="*/ 0 h 10000"/>
                  <a:gd name="connsiteX0" fmla="*/ 0 w 10000"/>
                  <a:gd name="connsiteY0" fmla="*/ 0 h 10000"/>
                  <a:gd name="connsiteX1" fmla="*/ 9083 w 10000"/>
                  <a:gd name="connsiteY1" fmla="*/ 112 h 10000"/>
                  <a:gd name="connsiteX2" fmla="*/ 9124 w 10000"/>
                  <a:gd name="connsiteY2" fmla="*/ 2723 h 10000"/>
                  <a:gd name="connsiteX3" fmla="*/ 9987 w 10000"/>
                  <a:gd name="connsiteY3" fmla="*/ 2355 h 10000"/>
                  <a:gd name="connsiteX4" fmla="*/ 8350 w 10000"/>
                  <a:gd name="connsiteY4" fmla="*/ 10000 h 10000"/>
                  <a:gd name="connsiteX5" fmla="*/ 2087 w 10000"/>
                  <a:gd name="connsiteY5" fmla="*/ 10000 h 10000"/>
                  <a:gd name="connsiteX6" fmla="*/ 0 w 10000"/>
                  <a:gd name="connsiteY6" fmla="*/ 0 h 10000"/>
                  <a:gd name="connsiteX0" fmla="*/ 0 w 9821"/>
                  <a:gd name="connsiteY0" fmla="*/ 0 h 10000"/>
                  <a:gd name="connsiteX1" fmla="*/ 9083 w 9821"/>
                  <a:gd name="connsiteY1" fmla="*/ 112 h 10000"/>
                  <a:gd name="connsiteX2" fmla="*/ 9124 w 9821"/>
                  <a:gd name="connsiteY2" fmla="*/ 2723 h 10000"/>
                  <a:gd name="connsiteX3" fmla="*/ 9806 w 9821"/>
                  <a:gd name="connsiteY3" fmla="*/ 2675 h 10000"/>
                  <a:gd name="connsiteX4" fmla="*/ 8350 w 9821"/>
                  <a:gd name="connsiteY4" fmla="*/ 10000 h 10000"/>
                  <a:gd name="connsiteX5" fmla="*/ 2087 w 9821"/>
                  <a:gd name="connsiteY5" fmla="*/ 10000 h 10000"/>
                  <a:gd name="connsiteX6" fmla="*/ 0 w 9821"/>
                  <a:gd name="connsiteY6" fmla="*/ 0 h 10000"/>
                  <a:gd name="connsiteX0" fmla="*/ 0 w 10002"/>
                  <a:gd name="connsiteY0" fmla="*/ 0 h 10000"/>
                  <a:gd name="connsiteX1" fmla="*/ 9249 w 10002"/>
                  <a:gd name="connsiteY1" fmla="*/ 112 h 10000"/>
                  <a:gd name="connsiteX2" fmla="*/ 9290 w 10002"/>
                  <a:gd name="connsiteY2" fmla="*/ 2723 h 10000"/>
                  <a:gd name="connsiteX3" fmla="*/ 9110 w 10002"/>
                  <a:gd name="connsiteY3" fmla="*/ 2995 h 10000"/>
                  <a:gd name="connsiteX4" fmla="*/ 9985 w 10002"/>
                  <a:gd name="connsiteY4" fmla="*/ 2675 h 10000"/>
                  <a:gd name="connsiteX5" fmla="*/ 8502 w 10002"/>
                  <a:gd name="connsiteY5" fmla="*/ 10000 h 10000"/>
                  <a:gd name="connsiteX6" fmla="*/ 2125 w 10002"/>
                  <a:gd name="connsiteY6" fmla="*/ 10000 h 10000"/>
                  <a:gd name="connsiteX7" fmla="*/ 0 w 10002"/>
                  <a:gd name="connsiteY7" fmla="*/ 0 h 10000"/>
                  <a:gd name="connsiteX0" fmla="*/ 0 w 10001"/>
                  <a:gd name="connsiteY0" fmla="*/ 0 h 10000"/>
                  <a:gd name="connsiteX1" fmla="*/ 9249 w 10001"/>
                  <a:gd name="connsiteY1" fmla="*/ 112 h 10000"/>
                  <a:gd name="connsiteX2" fmla="*/ 9290 w 10001"/>
                  <a:gd name="connsiteY2" fmla="*/ 2723 h 10000"/>
                  <a:gd name="connsiteX3" fmla="*/ 9985 w 10001"/>
                  <a:gd name="connsiteY3" fmla="*/ 2675 h 10000"/>
                  <a:gd name="connsiteX4" fmla="*/ 8502 w 10001"/>
                  <a:gd name="connsiteY4" fmla="*/ 10000 h 10000"/>
                  <a:gd name="connsiteX5" fmla="*/ 2125 w 10001"/>
                  <a:gd name="connsiteY5" fmla="*/ 10000 h 10000"/>
                  <a:gd name="connsiteX6" fmla="*/ 0 w 10001"/>
                  <a:gd name="connsiteY6" fmla="*/ 0 h 10000"/>
                  <a:gd name="connsiteX0" fmla="*/ 0 w 9996"/>
                  <a:gd name="connsiteY0" fmla="*/ 0 h 10000"/>
                  <a:gd name="connsiteX1" fmla="*/ 9249 w 9996"/>
                  <a:gd name="connsiteY1" fmla="*/ 112 h 10000"/>
                  <a:gd name="connsiteX2" fmla="*/ 8967 w 9996"/>
                  <a:gd name="connsiteY2" fmla="*/ 2883 h 10000"/>
                  <a:gd name="connsiteX3" fmla="*/ 9985 w 9996"/>
                  <a:gd name="connsiteY3" fmla="*/ 2675 h 10000"/>
                  <a:gd name="connsiteX4" fmla="*/ 8502 w 9996"/>
                  <a:gd name="connsiteY4" fmla="*/ 10000 h 10000"/>
                  <a:gd name="connsiteX5" fmla="*/ 2125 w 9996"/>
                  <a:gd name="connsiteY5" fmla="*/ 10000 h 10000"/>
                  <a:gd name="connsiteX6" fmla="*/ 0 w 9996"/>
                  <a:gd name="connsiteY6" fmla="*/ 0 h 10000"/>
                  <a:gd name="connsiteX0" fmla="*/ 0 w 10003"/>
                  <a:gd name="connsiteY0" fmla="*/ 0 h 10000"/>
                  <a:gd name="connsiteX1" fmla="*/ 9253 w 10003"/>
                  <a:gd name="connsiteY1" fmla="*/ 112 h 10000"/>
                  <a:gd name="connsiteX2" fmla="*/ 9202 w 10003"/>
                  <a:gd name="connsiteY2" fmla="*/ 2563 h 10000"/>
                  <a:gd name="connsiteX3" fmla="*/ 9989 w 10003"/>
                  <a:gd name="connsiteY3" fmla="*/ 2675 h 10000"/>
                  <a:gd name="connsiteX4" fmla="*/ 8505 w 10003"/>
                  <a:gd name="connsiteY4" fmla="*/ 10000 h 10000"/>
                  <a:gd name="connsiteX5" fmla="*/ 2126 w 10003"/>
                  <a:gd name="connsiteY5" fmla="*/ 10000 h 10000"/>
                  <a:gd name="connsiteX6" fmla="*/ 0 w 10003"/>
                  <a:gd name="connsiteY6" fmla="*/ 0 h 10000"/>
                  <a:gd name="connsiteX0" fmla="*/ 0 w 9992"/>
                  <a:gd name="connsiteY0" fmla="*/ 0 h 10000"/>
                  <a:gd name="connsiteX1" fmla="*/ 9253 w 9992"/>
                  <a:gd name="connsiteY1" fmla="*/ 112 h 10000"/>
                  <a:gd name="connsiteX2" fmla="*/ 6850 w 9992"/>
                  <a:gd name="connsiteY2" fmla="*/ 5286 h 10000"/>
                  <a:gd name="connsiteX3" fmla="*/ 9989 w 9992"/>
                  <a:gd name="connsiteY3" fmla="*/ 2675 h 10000"/>
                  <a:gd name="connsiteX4" fmla="*/ 8505 w 9992"/>
                  <a:gd name="connsiteY4" fmla="*/ 10000 h 10000"/>
                  <a:gd name="connsiteX5" fmla="*/ 2126 w 9992"/>
                  <a:gd name="connsiteY5" fmla="*/ 10000 h 10000"/>
                  <a:gd name="connsiteX6" fmla="*/ 0 w 9992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2"/>
                  <a:gd name="connsiteY0" fmla="*/ 0 h 10000"/>
                  <a:gd name="connsiteX1" fmla="*/ 9260 w 10002"/>
                  <a:gd name="connsiteY1" fmla="*/ 112 h 10000"/>
                  <a:gd name="connsiteX2" fmla="*/ 7363 w 10002"/>
                  <a:gd name="connsiteY2" fmla="*/ 5446 h 10000"/>
                  <a:gd name="connsiteX3" fmla="*/ 9997 w 10002"/>
                  <a:gd name="connsiteY3" fmla="*/ 2675 h 10000"/>
                  <a:gd name="connsiteX4" fmla="*/ 8512 w 10002"/>
                  <a:gd name="connsiteY4" fmla="*/ 10000 h 10000"/>
                  <a:gd name="connsiteX5" fmla="*/ 2128 w 10002"/>
                  <a:gd name="connsiteY5" fmla="*/ 10000 h 10000"/>
                  <a:gd name="connsiteX6" fmla="*/ 0 w 10002"/>
                  <a:gd name="connsiteY6" fmla="*/ 0 h 10000"/>
                  <a:gd name="connsiteX0" fmla="*/ 0 w 10010"/>
                  <a:gd name="connsiteY0" fmla="*/ 0 h 10000"/>
                  <a:gd name="connsiteX1" fmla="*/ 9260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10"/>
                  <a:gd name="connsiteY0" fmla="*/ 0 h 10000"/>
                  <a:gd name="connsiteX1" fmla="*/ 8752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9"/>
                  <a:gd name="connsiteY0" fmla="*/ 0 h 10000"/>
                  <a:gd name="connsiteX1" fmla="*/ 8752 w 10009"/>
                  <a:gd name="connsiteY1" fmla="*/ 112 h 10000"/>
                  <a:gd name="connsiteX2" fmla="*/ 8441 w 10009"/>
                  <a:gd name="connsiteY2" fmla="*/ 3373 h 10000"/>
                  <a:gd name="connsiteX3" fmla="*/ 9997 w 10009"/>
                  <a:gd name="connsiteY3" fmla="*/ 2675 h 10000"/>
                  <a:gd name="connsiteX4" fmla="*/ 8512 w 10009"/>
                  <a:gd name="connsiteY4" fmla="*/ 10000 h 10000"/>
                  <a:gd name="connsiteX5" fmla="*/ 2128 w 10009"/>
                  <a:gd name="connsiteY5" fmla="*/ 10000 h 10000"/>
                  <a:gd name="connsiteX6" fmla="*/ 0 w 10009"/>
                  <a:gd name="connsiteY6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0 w 10009"/>
                  <a:gd name="connsiteY7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697 w 10009"/>
                  <a:gd name="connsiteY7" fmla="*/ 3452 h 10000"/>
                  <a:gd name="connsiteX8" fmla="*/ 0 w 10009"/>
                  <a:gd name="connsiteY8" fmla="*/ 0 h 10000"/>
                  <a:gd name="connsiteX0" fmla="*/ 995 w 9312"/>
                  <a:gd name="connsiteY0" fmla="*/ 3050 h 9888"/>
                  <a:gd name="connsiteX1" fmla="*/ 521 w 9312"/>
                  <a:gd name="connsiteY1" fmla="*/ 27 h 9888"/>
                  <a:gd name="connsiteX2" fmla="*/ 8055 w 9312"/>
                  <a:gd name="connsiteY2" fmla="*/ 0 h 9888"/>
                  <a:gd name="connsiteX3" fmla="*/ 7744 w 9312"/>
                  <a:gd name="connsiteY3" fmla="*/ 3261 h 9888"/>
                  <a:gd name="connsiteX4" fmla="*/ 9300 w 9312"/>
                  <a:gd name="connsiteY4" fmla="*/ 2563 h 9888"/>
                  <a:gd name="connsiteX5" fmla="*/ 7815 w 9312"/>
                  <a:gd name="connsiteY5" fmla="*/ 9888 h 9888"/>
                  <a:gd name="connsiteX6" fmla="*/ 1431 w 9312"/>
                  <a:gd name="connsiteY6" fmla="*/ 9888 h 9888"/>
                  <a:gd name="connsiteX7" fmla="*/ 0 w 9312"/>
                  <a:gd name="connsiteY7" fmla="*/ 3340 h 9888"/>
                  <a:gd name="connsiteX8" fmla="*/ 995 w 9312"/>
                  <a:gd name="connsiteY8" fmla="*/ 3050 h 9888"/>
                  <a:gd name="connsiteX0" fmla="*/ 1069 w 10017"/>
                  <a:gd name="connsiteY0" fmla="*/ 3085 h 10000"/>
                  <a:gd name="connsiteX1" fmla="*/ 559 w 10017"/>
                  <a:gd name="connsiteY1" fmla="*/ 27 h 10000"/>
                  <a:gd name="connsiteX2" fmla="*/ 8650 w 10017"/>
                  <a:gd name="connsiteY2" fmla="*/ 0 h 10000"/>
                  <a:gd name="connsiteX3" fmla="*/ 9987 w 10017"/>
                  <a:gd name="connsiteY3" fmla="*/ 2592 h 10000"/>
                  <a:gd name="connsiteX4" fmla="*/ 8392 w 10017"/>
                  <a:gd name="connsiteY4" fmla="*/ 10000 h 10000"/>
                  <a:gd name="connsiteX5" fmla="*/ 1537 w 10017"/>
                  <a:gd name="connsiteY5" fmla="*/ 10000 h 10000"/>
                  <a:gd name="connsiteX6" fmla="*/ 0 w 10017"/>
                  <a:gd name="connsiteY6" fmla="*/ 3378 h 10000"/>
                  <a:gd name="connsiteX7" fmla="*/ 1069 w 10017"/>
                  <a:gd name="connsiteY7" fmla="*/ 3085 h 10000"/>
                  <a:gd name="connsiteX0" fmla="*/ 1069 w 9469"/>
                  <a:gd name="connsiteY0" fmla="*/ 3085 h 10000"/>
                  <a:gd name="connsiteX1" fmla="*/ 559 w 9469"/>
                  <a:gd name="connsiteY1" fmla="*/ 27 h 10000"/>
                  <a:gd name="connsiteX2" fmla="*/ 8650 w 9469"/>
                  <a:gd name="connsiteY2" fmla="*/ 0 h 10000"/>
                  <a:gd name="connsiteX3" fmla="*/ 8392 w 9469"/>
                  <a:gd name="connsiteY3" fmla="*/ 10000 h 10000"/>
                  <a:gd name="connsiteX4" fmla="*/ 1537 w 9469"/>
                  <a:gd name="connsiteY4" fmla="*/ 10000 h 10000"/>
                  <a:gd name="connsiteX5" fmla="*/ 0 w 9469"/>
                  <a:gd name="connsiteY5" fmla="*/ 3378 h 10000"/>
                  <a:gd name="connsiteX6" fmla="*/ 1069 w 9469"/>
                  <a:gd name="connsiteY6" fmla="*/ 3085 h 10000"/>
                  <a:gd name="connsiteX0" fmla="*/ 1129 w 10770"/>
                  <a:gd name="connsiteY0" fmla="*/ 3085 h 10000"/>
                  <a:gd name="connsiteX1" fmla="*/ 590 w 10770"/>
                  <a:gd name="connsiteY1" fmla="*/ 27 h 10000"/>
                  <a:gd name="connsiteX2" fmla="*/ 10217 w 10770"/>
                  <a:gd name="connsiteY2" fmla="*/ 0 h 10000"/>
                  <a:gd name="connsiteX3" fmla="*/ 8863 w 10770"/>
                  <a:gd name="connsiteY3" fmla="*/ 10000 h 10000"/>
                  <a:gd name="connsiteX4" fmla="*/ 1623 w 10770"/>
                  <a:gd name="connsiteY4" fmla="*/ 10000 h 10000"/>
                  <a:gd name="connsiteX5" fmla="*/ 0 w 10770"/>
                  <a:gd name="connsiteY5" fmla="*/ 3378 h 10000"/>
                  <a:gd name="connsiteX6" fmla="*/ 1129 w 10770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217" h="10000">
                    <a:moveTo>
                      <a:pt x="1129" y="3085"/>
                    </a:moveTo>
                    <a:cubicBezTo>
                      <a:pt x="949" y="2066"/>
                      <a:pt x="770" y="1046"/>
                      <a:pt x="590" y="27"/>
                    </a:cubicBezTo>
                    <a:lnTo>
                      <a:pt x="10217" y="0"/>
                    </a:lnTo>
                    <a:cubicBezTo>
                      <a:pt x="9775" y="3185"/>
                      <a:pt x="9179" y="7724"/>
                      <a:pt x="8863" y="10000"/>
                    </a:cubicBezTo>
                    <a:lnTo>
                      <a:pt x="1623" y="10000"/>
                    </a:lnTo>
                    <a:lnTo>
                      <a:pt x="0" y="3378"/>
                    </a:lnTo>
                    <a:lnTo>
                      <a:pt x="1129" y="3085"/>
                    </a:lnTo>
                    <a:close/>
                  </a:path>
                </a:pathLst>
              </a:custGeom>
              <a:grp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sp>
          <p:nvSpPr>
            <p:cNvPr id="45" name="Блок-схема: ручное управление 22"/>
            <p:cNvSpPr/>
            <p:nvPr/>
          </p:nvSpPr>
          <p:spPr>
            <a:xfrm flipV="1">
              <a:off x="630872" y="5168937"/>
              <a:ext cx="1956397" cy="529706"/>
            </a:xfrm>
            <a:prstGeom prst="flowChartManualOperation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6" name="Блок-схема: ручное управление 23"/>
            <p:cNvSpPr/>
            <p:nvPr/>
          </p:nvSpPr>
          <p:spPr>
            <a:xfrm flipV="1">
              <a:off x="630249" y="5038173"/>
              <a:ext cx="1956397" cy="529706"/>
            </a:xfrm>
            <a:prstGeom prst="flowChartManualOperation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7" name="Блок-схема: ручное управление 24"/>
            <p:cNvSpPr/>
            <p:nvPr/>
          </p:nvSpPr>
          <p:spPr>
            <a:xfrm flipV="1">
              <a:off x="630249" y="4916316"/>
              <a:ext cx="1956397" cy="529706"/>
            </a:xfrm>
            <a:prstGeom prst="flowChartManualOperation">
              <a:avLst/>
            </a:prstGeom>
            <a:grp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48" name="Группа 25"/>
            <p:cNvGrpSpPr/>
            <p:nvPr/>
          </p:nvGrpSpPr>
          <p:grpSpPr>
            <a:xfrm>
              <a:off x="1039366" y="4789193"/>
              <a:ext cx="1656428" cy="523774"/>
              <a:chOff x="1039366" y="4789193"/>
              <a:chExt cx="1656428" cy="523774"/>
            </a:xfrm>
            <a:grpFill/>
          </p:grpSpPr>
          <p:sp>
            <p:nvSpPr>
              <p:cNvPr id="49" name="Блок-схема: ручное управление 26"/>
              <p:cNvSpPr/>
              <p:nvPr/>
            </p:nvSpPr>
            <p:spPr>
              <a:xfrm rot="3615645" flipV="1">
                <a:off x="1218988" y="4833095"/>
                <a:ext cx="193905" cy="529708"/>
              </a:xfrm>
              <a:prstGeom prst="flowChartManualOperation">
                <a:avLst/>
              </a:prstGeom>
              <a:grp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50" name="Блок-схема: ручное управление 63"/>
              <p:cNvSpPr/>
              <p:nvPr/>
            </p:nvSpPr>
            <p:spPr>
              <a:xfrm flipV="1">
                <a:off x="1039366" y="4789193"/>
                <a:ext cx="1656428" cy="523774"/>
              </a:xfrm>
              <a:custGeom>
                <a:avLst/>
                <a:gdLst>
                  <a:gd name="connsiteX0" fmla="*/ 0 w 10000"/>
                  <a:gd name="connsiteY0" fmla="*/ 0 h 10000"/>
                  <a:gd name="connsiteX1" fmla="*/ 10000 w 10000"/>
                  <a:gd name="connsiteY1" fmla="*/ 0 h 10000"/>
                  <a:gd name="connsiteX2" fmla="*/ 8000 w 10000"/>
                  <a:gd name="connsiteY2" fmla="*/ 10000 h 10000"/>
                  <a:gd name="connsiteX3" fmla="*/ 2000 w 10000"/>
                  <a:gd name="connsiteY3" fmla="*/ 10000 h 10000"/>
                  <a:gd name="connsiteX4" fmla="*/ 0 w 10000"/>
                  <a:gd name="connsiteY4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8000 w 10000"/>
                  <a:gd name="connsiteY3" fmla="*/ 10000 h 10000"/>
                  <a:gd name="connsiteX4" fmla="*/ 2000 w 10000"/>
                  <a:gd name="connsiteY4" fmla="*/ 10000 h 10000"/>
                  <a:gd name="connsiteX5" fmla="*/ 0 w 10000"/>
                  <a:gd name="connsiteY5" fmla="*/ 0 h 10000"/>
                  <a:gd name="connsiteX0" fmla="*/ 0 w 10000"/>
                  <a:gd name="connsiteY0" fmla="*/ 0 h 10000"/>
                  <a:gd name="connsiteX1" fmla="*/ 9049 w 10000"/>
                  <a:gd name="connsiteY1" fmla="*/ 112 h 10000"/>
                  <a:gd name="connsiteX2" fmla="*/ 10000 w 10000"/>
                  <a:gd name="connsiteY2" fmla="*/ 0 h 10000"/>
                  <a:gd name="connsiteX3" fmla="*/ 9569 w 10000"/>
                  <a:gd name="connsiteY3" fmla="*/ 2355 h 10000"/>
                  <a:gd name="connsiteX4" fmla="*/ 8000 w 10000"/>
                  <a:gd name="connsiteY4" fmla="*/ 10000 h 10000"/>
                  <a:gd name="connsiteX5" fmla="*/ 2000 w 10000"/>
                  <a:gd name="connsiteY5" fmla="*/ 10000 h 10000"/>
                  <a:gd name="connsiteX6" fmla="*/ 0 w 10000"/>
                  <a:gd name="connsiteY6" fmla="*/ 0 h 10000"/>
                  <a:gd name="connsiteX0" fmla="*/ 0 w 9581"/>
                  <a:gd name="connsiteY0" fmla="*/ 0 h 10000"/>
                  <a:gd name="connsiteX1" fmla="*/ 9049 w 9581"/>
                  <a:gd name="connsiteY1" fmla="*/ 112 h 10000"/>
                  <a:gd name="connsiteX2" fmla="*/ 8742 w 9581"/>
                  <a:gd name="connsiteY2" fmla="*/ 2723 h 10000"/>
                  <a:gd name="connsiteX3" fmla="*/ 9569 w 9581"/>
                  <a:gd name="connsiteY3" fmla="*/ 2355 h 10000"/>
                  <a:gd name="connsiteX4" fmla="*/ 8000 w 9581"/>
                  <a:gd name="connsiteY4" fmla="*/ 10000 h 10000"/>
                  <a:gd name="connsiteX5" fmla="*/ 2000 w 9581"/>
                  <a:gd name="connsiteY5" fmla="*/ 10000 h 10000"/>
                  <a:gd name="connsiteX6" fmla="*/ 0 w 9581"/>
                  <a:gd name="connsiteY6" fmla="*/ 0 h 10000"/>
                  <a:gd name="connsiteX0" fmla="*/ 0 w 10000"/>
                  <a:gd name="connsiteY0" fmla="*/ 0 h 10000"/>
                  <a:gd name="connsiteX1" fmla="*/ 9083 w 10000"/>
                  <a:gd name="connsiteY1" fmla="*/ 112 h 10000"/>
                  <a:gd name="connsiteX2" fmla="*/ 9124 w 10000"/>
                  <a:gd name="connsiteY2" fmla="*/ 2723 h 10000"/>
                  <a:gd name="connsiteX3" fmla="*/ 9987 w 10000"/>
                  <a:gd name="connsiteY3" fmla="*/ 2355 h 10000"/>
                  <a:gd name="connsiteX4" fmla="*/ 8350 w 10000"/>
                  <a:gd name="connsiteY4" fmla="*/ 10000 h 10000"/>
                  <a:gd name="connsiteX5" fmla="*/ 2087 w 10000"/>
                  <a:gd name="connsiteY5" fmla="*/ 10000 h 10000"/>
                  <a:gd name="connsiteX6" fmla="*/ 0 w 10000"/>
                  <a:gd name="connsiteY6" fmla="*/ 0 h 10000"/>
                  <a:gd name="connsiteX0" fmla="*/ 0 w 9821"/>
                  <a:gd name="connsiteY0" fmla="*/ 0 h 10000"/>
                  <a:gd name="connsiteX1" fmla="*/ 9083 w 9821"/>
                  <a:gd name="connsiteY1" fmla="*/ 112 h 10000"/>
                  <a:gd name="connsiteX2" fmla="*/ 9124 w 9821"/>
                  <a:gd name="connsiteY2" fmla="*/ 2723 h 10000"/>
                  <a:gd name="connsiteX3" fmla="*/ 9806 w 9821"/>
                  <a:gd name="connsiteY3" fmla="*/ 2675 h 10000"/>
                  <a:gd name="connsiteX4" fmla="*/ 8350 w 9821"/>
                  <a:gd name="connsiteY4" fmla="*/ 10000 h 10000"/>
                  <a:gd name="connsiteX5" fmla="*/ 2087 w 9821"/>
                  <a:gd name="connsiteY5" fmla="*/ 10000 h 10000"/>
                  <a:gd name="connsiteX6" fmla="*/ 0 w 9821"/>
                  <a:gd name="connsiteY6" fmla="*/ 0 h 10000"/>
                  <a:gd name="connsiteX0" fmla="*/ 0 w 10002"/>
                  <a:gd name="connsiteY0" fmla="*/ 0 h 10000"/>
                  <a:gd name="connsiteX1" fmla="*/ 9249 w 10002"/>
                  <a:gd name="connsiteY1" fmla="*/ 112 h 10000"/>
                  <a:gd name="connsiteX2" fmla="*/ 9290 w 10002"/>
                  <a:gd name="connsiteY2" fmla="*/ 2723 h 10000"/>
                  <a:gd name="connsiteX3" fmla="*/ 9110 w 10002"/>
                  <a:gd name="connsiteY3" fmla="*/ 2995 h 10000"/>
                  <a:gd name="connsiteX4" fmla="*/ 9985 w 10002"/>
                  <a:gd name="connsiteY4" fmla="*/ 2675 h 10000"/>
                  <a:gd name="connsiteX5" fmla="*/ 8502 w 10002"/>
                  <a:gd name="connsiteY5" fmla="*/ 10000 h 10000"/>
                  <a:gd name="connsiteX6" fmla="*/ 2125 w 10002"/>
                  <a:gd name="connsiteY6" fmla="*/ 10000 h 10000"/>
                  <a:gd name="connsiteX7" fmla="*/ 0 w 10002"/>
                  <a:gd name="connsiteY7" fmla="*/ 0 h 10000"/>
                  <a:gd name="connsiteX0" fmla="*/ 0 w 10001"/>
                  <a:gd name="connsiteY0" fmla="*/ 0 h 10000"/>
                  <a:gd name="connsiteX1" fmla="*/ 9249 w 10001"/>
                  <a:gd name="connsiteY1" fmla="*/ 112 h 10000"/>
                  <a:gd name="connsiteX2" fmla="*/ 9290 w 10001"/>
                  <a:gd name="connsiteY2" fmla="*/ 2723 h 10000"/>
                  <a:gd name="connsiteX3" fmla="*/ 9985 w 10001"/>
                  <a:gd name="connsiteY3" fmla="*/ 2675 h 10000"/>
                  <a:gd name="connsiteX4" fmla="*/ 8502 w 10001"/>
                  <a:gd name="connsiteY4" fmla="*/ 10000 h 10000"/>
                  <a:gd name="connsiteX5" fmla="*/ 2125 w 10001"/>
                  <a:gd name="connsiteY5" fmla="*/ 10000 h 10000"/>
                  <a:gd name="connsiteX6" fmla="*/ 0 w 10001"/>
                  <a:gd name="connsiteY6" fmla="*/ 0 h 10000"/>
                  <a:gd name="connsiteX0" fmla="*/ 0 w 9996"/>
                  <a:gd name="connsiteY0" fmla="*/ 0 h 10000"/>
                  <a:gd name="connsiteX1" fmla="*/ 9249 w 9996"/>
                  <a:gd name="connsiteY1" fmla="*/ 112 h 10000"/>
                  <a:gd name="connsiteX2" fmla="*/ 8967 w 9996"/>
                  <a:gd name="connsiteY2" fmla="*/ 2883 h 10000"/>
                  <a:gd name="connsiteX3" fmla="*/ 9985 w 9996"/>
                  <a:gd name="connsiteY3" fmla="*/ 2675 h 10000"/>
                  <a:gd name="connsiteX4" fmla="*/ 8502 w 9996"/>
                  <a:gd name="connsiteY4" fmla="*/ 10000 h 10000"/>
                  <a:gd name="connsiteX5" fmla="*/ 2125 w 9996"/>
                  <a:gd name="connsiteY5" fmla="*/ 10000 h 10000"/>
                  <a:gd name="connsiteX6" fmla="*/ 0 w 9996"/>
                  <a:gd name="connsiteY6" fmla="*/ 0 h 10000"/>
                  <a:gd name="connsiteX0" fmla="*/ 0 w 10003"/>
                  <a:gd name="connsiteY0" fmla="*/ 0 h 10000"/>
                  <a:gd name="connsiteX1" fmla="*/ 9253 w 10003"/>
                  <a:gd name="connsiteY1" fmla="*/ 112 h 10000"/>
                  <a:gd name="connsiteX2" fmla="*/ 9202 w 10003"/>
                  <a:gd name="connsiteY2" fmla="*/ 2563 h 10000"/>
                  <a:gd name="connsiteX3" fmla="*/ 9989 w 10003"/>
                  <a:gd name="connsiteY3" fmla="*/ 2675 h 10000"/>
                  <a:gd name="connsiteX4" fmla="*/ 8505 w 10003"/>
                  <a:gd name="connsiteY4" fmla="*/ 10000 h 10000"/>
                  <a:gd name="connsiteX5" fmla="*/ 2126 w 10003"/>
                  <a:gd name="connsiteY5" fmla="*/ 10000 h 10000"/>
                  <a:gd name="connsiteX6" fmla="*/ 0 w 10003"/>
                  <a:gd name="connsiteY6" fmla="*/ 0 h 10000"/>
                  <a:gd name="connsiteX0" fmla="*/ 0 w 9992"/>
                  <a:gd name="connsiteY0" fmla="*/ 0 h 10000"/>
                  <a:gd name="connsiteX1" fmla="*/ 9253 w 9992"/>
                  <a:gd name="connsiteY1" fmla="*/ 112 h 10000"/>
                  <a:gd name="connsiteX2" fmla="*/ 6850 w 9992"/>
                  <a:gd name="connsiteY2" fmla="*/ 5286 h 10000"/>
                  <a:gd name="connsiteX3" fmla="*/ 9989 w 9992"/>
                  <a:gd name="connsiteY3" fmla="*/ 2675 h 10000"/>
                  <a:gd name="connsiteX4" fmla="*/ 8505 w 9992"/>
                  <a:gd name="connsiteY4" fmla="*/ 10000 h 10000"/>
                  <a:gd name="connsiteX5" fmla="*/ 2126 w 9992"/>
                  <a:gd name="connsiteY5" fmla="*/ 10000 h 10000"/>
                  <a:gd name="connsiteX6" fmla="*/ 0 w 9992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3"/>
                  <a:gd name="connsiteY0" fmla="*/ 0 h 10000"/>
                  <a:gd name="connsiteX1" fmla="*/ 9260 w 10003"/>
                  <a:gd name="connsiteY1" fmla="*/ 112 h 10000"/>
                  <a:gd name="connsiteX2" fmla="*/ 6855 w 10003"/>
                  <a:gd name="connsiteY2" fmla="*/ 5286 h 10000"/>
                  <a:gd name="connsiteX3" fmla="*/ 9997 w 10003"/>
                  <a:gd name="connsiteY3" fmla="*/ 2675 h 10000"/>
                  <a:gd name="connsiteX4" fmla="*/ 8512 w 10003"/>
                  <a:gd name="connsiteY4" fmla="*/ 10000 h 10000"/>
                  <a:gd name="connsiteX5" fmla="*/ 2128 w 10003"/>
                  <a:gd name="connsiteY5" fmla="*/ 10000 h 10000"/>
                  <a:gd name="connsiteX6" fmla="*/ 0 w 10003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5"/>
                  <a:gd name="connsiteY0" fmla="*/ 0 h 10000"/>
                  <a:gd name="connsiteX1" fmla="*/ 9260 w 10005"/>
                  <a:gd name="connsiteY1" fmla="*/ 112 h 10000"/>
                  <a:gd name="connsiteX2" fmla="*/ 7363 w 10005"/>
                  <a:gd name="connsiteY2" fmla="*/ 5446 h 10000"/>
                  <a:gd name="connsiteX3" fmla="*/ 9997 w 10005"/>
                  <a:gd name="connsiteY3" fmla="*/ 2675 h 10000"/>
                  <a:gd name="connsiteX4" fmla="*/ 8512 w 10005"/>
                  <a:gd name="connsiteY4" fmla="*/ 10000 h 10000"/>
                  <a:gd name="connsiteX5" fmla="*/ 2128 w 10005"/>
                  <a:gd name="connsiteY5" fmla="*/ 10000 h 10000"/>
                  <a:gd name="connsiteX6" fmla="*/ 0 w 10005"/>
                  <a:gd name="connsiteY6" fmla="*/ 0 h 10000"/>
                  <a:gd name="connsiteX0" fmla="*/ 0 w 10002"/>
                  <a:gd name="connsiteY0" fmla="*/ 0 h 10000"/>
                  <a:gd name="connsiteX1" fmla="*/ 9260 w 10002"/>
                  <a:gd name="connsiteY1" fmla="*/ 112 h 10000"/>
                  <a:gd name="connsiteX2" fmla="*/ 7363 w 10002"/>
                  <a:gd name="connsiteY2" fmla="*/ 5446 h 10000"/>
                  <a:gd name="connsiteX3" fmla="*/ 9997 w 10002"/>
                  <a:gd name="connsiteY3" fmla="*/ 2675 h 10000"/>
                  <a:gd name="connsiteX4" fmla="*/ 8512 w 10002"/>
                  <a:gd name="connsiteY4" fmla="*/ 10000 h 10000"/>
                  <a:gd name="connsiteX5" fmla="*/ 2128 w 10002"/>
                  <a:gd name="connsiteY5" fmla="*/ 10000 h 10000"/>
                  <a:gd name="connsiteX6" fmla="*/ 0 w 10002"/>
                  <a:gd name="connsiteY6" fmla="*/ 0 h 10000"/>
                  <a:gd name="connsiteX0" fmla="*/ 0 w 10010"/>
                  <a:gd name="connsiteY0" fmla="*/ 0 h 10000"/>
                  <a:gd name="connsiteX1" fmla="*/ 9260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10"/>
                  <a:gd name="connsiteY0" fmla="*/ 0 h 10000"/>
                  <a:gd name="connsiteX1" fmla="*/ 8752 w 10010"/>
                  <a:gd name="connsiteY1" fmla="*/ 112 h 10000"/>
                  <a:gd name="connsiteX2" fmla="*/ 8701 w 10010"/>
                  <a:gd name="connsiteY2" fmla="*/ 3524 h 10000"/>
                  <a:gd name="connsiteX3" fmla="*/ 9997 w 10010"/>
                  <a:gd name="connsiteY3" fmla="*/ 2675 h 10000"/>
                  <a:gd name="connsiteX4" fmla="*/ 8512 w 10010"/>
                  <a:gd name="connsiteY4" fmla="*/ 10000 h 10000"/>
                  <a:gd name="connsiteX5" fmla="*/ 2128 w 10010"/>
                  <a:gd name="connsiteY5" fmla="*/ 10000 h 10000"/>
                  <a:gd name="connsiteX6" fmla="*/ 0 w 10010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7"/>
                  <a:gd name="connsiteY0" fmla="*/ 0 h 10000"/>
                  <a:gd name="connsiteX1" fmla="*/ 8752 w 10007"/>
                  <a:gd name="connsiteY1" fmla="*/ 112 h 10000"/>
                  <a:gd name="connsiteX2" fmla="*/ 8441 w 10007"/>
                  <a:gd name="connsiteY2" fmla="*/ 3373 h 10000"/>
                  <a:gd name="connsiteX3" fmla="*/ 9997 w 10007"/>
                  <a:gd name="connsiteY3" fmla="*/ 2675 h 10000"/>
                  <a:gd name="connsiteX4" fmla="*/ 8512 w 10007"/>
                  <a:gd name="connsiteY4" fmla="*/ 10000 h 10000"/>
                  <a:gd name="connsiteX5" fmla="*/ 2128 w 10007"/>
                  <a:gd name="connsiteY5" fmla="*/ 10000 h 10000"/>
                  <a:gd name="connsiteX6" fmla="*/ 0 w 10007"/>
                  <a:gd name="connsiteY6" fmla="*/ 0 h 10000"/>
                  <a:gd name="connsiteX0" fmla="*/ 0 w 10009"/>
                  <a:gd name="connsiteY0" fmla="*/ 0 h 10000"/>
                  <a:gd name="connsiteX1" fmla="*/ 8752 w 10009"/>
                  <a:gd name="connsiteY1" fmla="*/ 112 h 10000"/>
                  <a:gd name="connsiteX2" fmla="*/ 8441 w 10009"/>
                  <a:gd name="connsiteY2" fmla="*/ 3373 h 10000"/>
                  <a:gd name="connsiteX3" fmla="*/ 9997 w 10009"/>
                  <a:gd name="connsiteY3" fmla="*/ 2675 h 10000"/>
                  <a:gd name="connsiteX4" fmla="*/ 8512 w 10009"/>
                  <a:gd name="connsiteY4" fmla="*/ 10000 h 10000"/>
                  <a:gd name="connsiteX5" fmla="*/ 2128 w 10009"/>
                  <a:gd name="connsiteY5" fmla="*/ 10000 h 10000"/>
                  <a:gd name="connsiteX6" fmla="*/ 0 w 10009"/>
                  <a:gd name="connsiteY6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0 w 10009"/>
                  <a:gd name="connsiteY7" fmla="*/ 0 h 10000"/>
                  <a:gd name="connsiteX0" fmla="*/ 0 w 10009"/>
                  <a:gd name="connsiteY0" fmla="*/ 0 h 10000"/>
                  <a:gd name="connsiteX1" fmla="*/ 1218 w 10009"/>
                  <a:gd name="connsiteY1" fmla="*/ 139 h 10000"/>
                  <a:gd name="connsiteX2" fmla="*/ 8752 w 10009"/>
                  <a:gd name="connsiteY2" fmla="*/ 112 h 10000"/>
                  <a:gd name="connsiteX3" fmla="*/ 8441 w 10009"/>
                  <a:gd name="connsiteY3" fmla="*/ 3373 h 10000"/>
                  <a:gd name="connsiteX4" fmla="*/ 9997 w 10009"/>
                  <a:gd name="connsiteY4" fmla="*/ 2675 h 10000"/>
                  <a:gd name="connsiteX5" fmla="*/ 8512 w 10009"/>
                  <a:gd name="connsiteY5" fmla="*/ 10000 h 10000"/>
                  <a:gd name="connsiteX6" fmla="*/ 2128 w 10009"/>
                  <a:gd name="connsiteY6" fmla="*/ 10000 h 10000"/>
                  <a:gd name="connsiteX7" fmla="*/ 697 w 10009"/>
                  <a:gd name="connsiteY7" fmla="*/ 3452 h 10000"/>
                  <a:gd name="connsiteX8" fmla="*/ 0 w 10009"/>
                  <a:gd name="connsiteY8" fmla="*/ 0 h 10000"/>
                  <a:gd name="connsiteX0" fmla="*/ 995 w 9312"/>
                  <a:gd name="connsiteY0" fmla="*/ 3050 h 9888"/>
                  <a:gd name="connsiteX1" fmla="*/ 521 w 9312"/>
                  <a:gd name="connsiteY1" fmla="*/ 27 h 9888"/>
                  <a:gd name="connsiteX2" fmla="*/ 8055 w 9312"/>
                  <a:gd name="connsiteY2" fmla="*/ 0 h 9888"/>
                  <a:gd name="connsiteX3" fmla="*/ 7744 w 9312"/>
                  <a:gd name="connsiteY3" fmla="*/ 3261 h 9888"/>
                  <a:gd name="connsiteX4" fmla="*/ 9300 w 9312"/>
                  <a:gd name="connsiteY4" fmla="*/ 2563 h 9888"/>
                  <a:gd name="connsiteX5" fmla="*/ 7815 w 9312"/>
                  <a:gd name="connsiteY5" fmla="*/ 9888 h 9888"/>
                  <a:gd name="connsiteX6" fmla="*/ 1431 w 9312"/>
                  <a:gd name="connsiteY6" fmla="*/ 9888 h 9888"/>
                  <a:gd name="connsiteX7" fmla="*/ 0 w 9312"/>
                  <a:gd name="connsiteY7" fmla="*/ 3340 h 9888"/>
                  <a:gd name="connsiteX8" fmla="*/ 995 w 9312"/>
                  <a:gd name="connsiteY8" fmla="*/ 3050 h 9888"/>
                  <a:gd name="connsiteX0" fmla="*/ 1069 w 10017"/>
                  <a:gd name="connsiteY0" fmla="*/ 3085 h 10000"/>
                  <a:gd name="connsiteX1" fmla="*/ 559 w 10017"/>
                  <a:gd name="connsiteY1" fmla="*/ 27 h 10000"/>
                  <a:gd name="connsiteX2" fmla="*/ 8650 w 10017"/>
                  <a:gd name="connsiteY2" fmla="*/ 0 h 10000"/>
                  <a:gd name="connsiteX3" fmla="*/ 9987 w 10017"/>
                  <a:gd name="connsiteY3" fmla="*/ 2592 h 10000"/>
                  <a:gd name="connsiteX4" fmla="*/ 8392 w 10017"/>
                  <a:gd name="connsiteY4" fmla="*/ 10000 h 10000"/>
                  <a:gd name="connsiteX5" fmla="*/ 1537 w 10017"/>
                  <a:gd name="connsiteY5" fmla="*/ 10000 h 10000"/>
                  <a:gd name="connsiteX6" fmla="*/ 0 w 10017"/>
                  <a:gd name="connsiteY6" fmla="*/ 3378 h 10000"/>
                  <a:gd name="connsiteX7" fmla="*/ 1069 w 10017"/>
                  <a:gd name="connsiteY7" fmla="*/ 3085 h 10000"/>
                  <a:gd name="connsiteX0" fmla="*/ 1069 w 9469"/>
                  <a:gd name="connsiteY0" fmla="*/ 3085 h 10000"/>
                  <a:gd name="connsiteX1" fmla="*/ 559 w 9469"/>
                  <a:gd name="connsiteY1" fmla="*/ 27 h 10000"/>
                  <a:gd name="connsiteX2" fmla="*/ 8650 w 9469"/>
                  <a:gd name="connsiteY2" fmla="*/ 0 h 10000"/>
                  <a:gd name="connsiteX3" fmla="*/ 8392 w 9469"/>
                  <a:gd name="connsiteY3" fmla="*/ 10000 h 10000"/>
                  <a:gd name="connsiteX4" fmla="*/ 1537 w 9469"/>
                  <a:gd name="connsiteY4" fmla="*/ 10000 h 10000"/>
                  <a:gd name="connsiteX5" fmla="*/ 0 w 9469"/>
                  <a:gd name="connsiteY5" fmla="*/ 3378 h 10000"/>
                  <a:gd name="connsiteX6" fmla="*/ 1069 w 9469"/>
                  <a:gd name="connsiteY6" fmla="*/ 3085 h 10000"/>
                  <a:gd name="connsiteX0" fmla="*/ 1129 w 10770"/>
                  <a:gd name="connsiteY0" fmla="*/ 3085 h 10000"/>
                  <a:gd name="connsiteX1" fmla="*/ 590 w 10770"/>
                  <a:gd name="connsiteY1" fmla="*/ 27 h 10000"/>
                  <a:gd name="connsiteX2" fmla="*/ 10217 w 10770"/>
                  <a:gd name="connsiteY2" fmla="*/ 0 h 10000"/>
                  <a:gd name="connsiteX3" fmla="*/ 8863 w 10770"/>
                  <a:gd name="connsiteY3" fmla="*/ 10000 h 10000"/>
                  <a:gd name="connsiteX4" fmla="*/ 1623 w 10770"/>
                  <a:gd name="connsiteY4" fmla="*/ 10000 h 10000"/>
                  <a:gd name="connsiteX5" fmla="*/ 0 w 10770"/>
                  <a:gd name="connsiteY5" fmla="*/ 3378 h 10000"/>
                  <a:gd name="connsiteX6" fmla="*/ 1129 w 10770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  <a:gd name="connsiteX0" fmla="*/ 1129 w 10217"/>
                  <a:gd name="connsiteY0" fmla="*/ 3085 h 10000"/>
                  <a:gd name="connsiteX1" fmla="*/ 590 w 10217"/>
                  <a:gd name="connsiteY1" fmla="*/ 27 h 10000"/>
                  <a:gd name="connsiteX2" fmla="*/ 10217 w 10217"/>
                  <a:gd name="connsiteY2" fmla="*/ 0 h 10000"/>
                  <a:gd name="connsiteX3" fmla="*/ 8863 w 10217"/>
                  <a:gd name="connsiteY3" fmla="*/ 10000 h 10000"/>
                  <a:gd name="connsiteX4" fmla="*/ 1623 w 10217"/>
                  <a:gd name="connsiteY4" fmla="*/ 10000 h 10000"/>
                  <a:gd name="connsiteX5" fmla="*/ 0 w 10217"/>
                  <a:gd name="connsiteY5" fmla="*/ 3378 h 10000"/>
                  <a:gd name="connsiteX6" fmla="*/ 1129 w 10217"/>
                  <a:gd name="connsiteY6" fmla="*/ 3085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217" h="10000">
                    <a:moveTo>
                      <a:pt x="1129" y="3085"/>
                    </a:moveTo>
                    <a:cubicBezTo>
                      <a:pt x="949" y="2066"/>
                      <a:pt x="770" y="1046"/>
                      <a:pt x="590" y="27"/>
                    </a:cubicBezTo>
                    <a:lnTo>
                      <a:pt x="10217" y="0"/>
                    </a:lnTo>
                    <a:cubicBezTo>
                      <a:pt x="9775" y="3185"/>
                      <a:pt x="9179" y="7724"/>
                      <a:pt x="8863" y="10000"/>
                    </a:cubicBezTo>
                    <a:lnTo>
                      <a:pt x="1623" y="10000"/>
                    </a:lnTo>
                    <a:lnTo>
                      <a:pt x="0" y="3378"/>
                    </a:lnTo>
                    <a:lnTo>
                      <a:pt x="1129" y="3085"/>
                    </a:lnTo>
                    <a:close/>
                  </a:path>
                </a:pathLst>
              </a:custGeom>
              <a:grp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  <p:cxnSp>
        <p:nvCxnSpPr>
          <p:cNvPr id="54" name="Straight Arrow Connector 53"/>
          <p:cNvCxnSpPr/>
          <p:nvPr/>
        </p:nvCxnSpPr>
        <p:spPr>
          <a:xfrm flipH="1">
            <a:off x="2426750" y="3259463"/>
            <a:ext cx="1591435" cy="13491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50" idx="4"/>
          </p:cNvCxnSpPr>
          <p:nvPr/>
        </p:nvCxnSpPr>
        <p:spPr>
          <a:xfrm>
            <a:off x="4948905" y="3259463"/>
            <a:ext cx="1006968" cy="13372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388746" y="2151529"/>
            <a:ext cx="2516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Документооборот МО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982186" y="5234180"/>
            <a:ext cx="3021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Медицинские документы</a:t>
            </a:r>
          </a:p>
          <a:p>
            <a:pPr algn="ctr"/>
            <a:r>
              <a:rPr lang="ru-RU" dirty="0" smtClean="0"/>
              <a:t>(специализированное ПО)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4308346" y="5310094"/>
            <a:ext cx="42186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Административный документооборот</a:t>
            </a:r>
          </a:p>
          <a:p>
            <a:r>
              <a:rPr lang="ru-RU" dirty="0" smtClean="0"/>
              <a:t>(стандартные системы ЭДО/</a:t>
            </a:r>
            <a:r>
              <a:rPr lang="en-US" dirty="0" smtClean="0"/>
              <a:t>ECM)</a:t>
            </a:r>
            <a:endParaRPr lang="en-US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3388746" y="4944680"/>
            <a:ext cx="21245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Группа 13"/>
          <p:cNvGrpSpPr/>
          <p:nvPr/>
        </p:nvGrpSpPr>
        <p:grpSpPr>
          <a:xfrm>
            <a:off x="7194769" y="3012134"/>
            <a:ext cx="927776" cy="1008084"/>
            <a:chOff x="558144" y="3903926"/>
            <a:chExt cx="927776" cy="1008084"/>
          </a:xfrm>
        </p:grpSpPr>
        <p:sp>
          <p:nvSpPr>
            <p:cNvPr id="63" name="Стрелка вправо 14"/>
            <p:cNvSpPr/>
            <p:nvPr/>
          </p:nvSpPr>
          <p:spPr>
            <a:xfrm>
              <a:off x="653299" y="3903926"/>
              <a:ext cx="832620" cy="180000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4" name="Стрелка вправо 15"/>
            <p:cNvSpPr/>
            <p:nvPr/>
          </p:nvSpPr>
          <p:spPr>
            <a:xfrm flipH="1">
              <a:off x="558144" y="4069543"/>
              <a:ext cx="841045" cy="180000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Стрелка вправо 16"/>
            <p:cNvSpPr/>
            <p:nvPr/>
          </p:nvSpPr>
          <p:spPr>
            <a:xfrm>
              <a:off x="653299" y="4235160"/>
              <a:ext cx="832620" cy="180000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Стрелка вправо 17"/>
            <p:cNvSpPr/>
            <p:nvPr/>
          </p:nvSpPr>
          <p:spPr>
            <a:xfrm flipH="1">
              <a:off x="558144" y="4400777"/>
              <a:ext cx="841045" cy="180000"/>
            </a:xfrm>
            <a:prstGeom prst="rightArrow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7" name="Стрелка вправо 18"/>
            <p:cNvSpPr/>
            <p:nvPr/>
          </p:nvSpPr>
          <p:spPr>
            <a:xfrm>
              <a:off x="653299" y="4566394"/>
              <a:ext cx="832621" cy="180000"/>
            </a:xfrm>
            <a:prstGeom prst="rightArrow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Стрелка вправо 19"/>
            <p:cNvSpPr/>
            <p:nvPr/>
          </p:nvSpPr>
          <p:spPr>
            <a:xfrm flipH="1">
              <a:off x="558145" y="4732010"/>
              <a:ext cx="841044" cy="180000"/>
            </a:xfrm>
            <a:prstGeom prst="rightArrow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70" name="Straight Arrow Connector 69"/>
          <p:cNvCxnSpPr>
            <a:stCxn id="68" idx="2"/>
            <a:endCxn id="50" idx="3"/>
          </p:cNvCxnSpPr>
          <p:nvPr/>
        </p:nvCxnSpPr>
        <p:spPr>
          <a:xfrm flipH="1">
            <a:off x="6514279" y="4020218"/>
            <a:ext cx="770491" cy="57648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475124" y="2025506"/>
            <a:ext cx="26301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Прием, регистрация, </a:t>
            </a:r>
          </a:p>
          <a:p>
            <a:r>
              <a:rPr lang="ru-RU" dirty="0" smtClean="0"/>
              <a:t>контроль исполнения, </a:t>
            </a:r>
          </a:p>
          <a:p>
            <a:r>
              <a:rPr lang="ru-RU" dirty="0"/>
              <a:t>р</a:t>
            </a:r>
            <a:r>
              <a:rPr lang="ru-RU" dirty="0" smtClean="0"/>
              <a:t>егистрация, отправка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48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471" y="836706"/>
            <a:ext cx="8830235" cy="5289176"/>
          </a:xfrm>
        </p:spPr>
        <p:txBody>
          <a:bodyPr/>
          <a:lstStyle/>
          <a:p>
            <a:r>
              <a:rPr lang="ru-RU" sz="1800" b="1" dirty="0"/>
              <a:t>Медицинская документация</a:t>
            </a:r>
            <a:r>
              <a:rPr lang="ru-RU" sz="1800" dirty="0"/>
              <a:t> — это</a:t>
            </a:r>
            <a:r>
              <a:rPr lang="ru-RU" sz="1800" b="1" dirty="0"/>
              <a:t> </a:t>
            </a:r>
            <a:r>
              <a:rPr lang="ru-RU" sz="1800" dirty="0"/>
              <a:t>документы установленной формы, предназначенные для регистрации результатов лечебных, диагностических, профилактических, реабилитационных, санитарно-гигиенических и других мероприятий. Она позволяет обобщать и анализировать данную </a:t>
            </a:r>
            <a:r>
              <a:rPr lang="ru-RU" sz="1800" dirty="0" smtClean="0"/>
              <a:t>информацию</a:t>
            </a:r>
            <a:r>
              <a:rPr lang="ru-RU" sz="1800" dirty="0"/>
              <a:t>;</a:t>
            </a:r>
          </a:p>
          <a:p>
            <a:r>
              <a:rPr lang="ru-RU" sz="1800" dirty="0" smtClean="0"/>
              <a:t>Документированная </a:t>
            </a:r>
            <a:r>
              <a:rPr lang="ru-RU" sz="1800" dirty="0"/>
              <a:t>история </a:t>
            </a:r>
            <a:r>
              <a:rPr lang="ru-RU" sz="1800" dirty="0" smtClean="0"/>
              <a:t>здоровья</a:t>
            </a:r>
            <a:r>
              <a:rPr lang="en-US" sz="1800" dirty="0" smtClean="0"/>
              <a:t> </a:t>
            </a:r>
            <a:r>
              <a:rPr lang="ru-RU" sz="1800" dirty="0" smtClean="0"/>
              <a:t>пациента </a:t>
            </a:r>
            <a:r>
              <a:rPr lang="ru-RU" sz="1800" dirty="0"/>
              <a:t>- один из залогов его благополучия в будущем. Это не красивая фраза, а мнение </a:t>
            </a:r>
            <a:r>
              <a:rPr lang="ru-RU" sz="1800" dirty="0" smtClean="0"/>
              <a:t>врачей;</a:t>
            </a:r>
          </a:p>
          <a:p>
            <a:r>
              <a:rPr lang="ru-RU" sz="1800" dirty="0"/>
              <a:t>Старые кардиограммы, рентгеновские снимки, данные анализа крови и прочее - все это может понадобиться в любой момент, как только возникнут проблемы с </a:t>
            </a:r>
            <a:r>
              <a:rPr lang="ru-RU" sz="1800" dirty="0" smtClean="0"/>
              <a:t>самочувствием</a:t>
            </a:r>
            <a:r>
              <a:rPr lang="ru-RU" sz="1800" dirty="0"/>
              <a:t>;</a:t>
            </a:r>
          </a:p>
          <a:p>
            <a:r>
              <a:rPr lang="en-US" sz="1800" dirty="0"/>
              <a:t> </a:t>
            </a:r>
            <a:r>
              <a:rPr lang="ru-RU" sz="1800" dirty="0"/>
              <a:t>Помимо собственно медицинского аспекта медкарта важна в юридическом плане. Иногда она помогает выиграть дело в суде. </a:t>
            </a:r>
            <a:r>
              <a:rPr lang="ru-RU" sz="1800" dirty="0" smtClean="0"/>
              <a:t>Медицинская </a:t>
            </a:r>
            <a:r>
              <a:rPr lang="ru-RU" sz="1800" dirty="0"/>
              <a:t>"биография", тщательно задокументированная, позволяет решать спорные вопросы между пациентом, врачом и страховой </a:t>
            </a:r>
            <a:r>
              <a:rPr lang="ru-RU" sz="1800" dirty="0" smtClean="0"/>
              <a:t>компанией;</a:t>
            </a:r>
          </a:p>
          <a:p>
            <a:r>
              <a:rPr lang="ru-RU" sz="1800" dirty="0" smtClean="0"/>
              <a:t>Про потребность в медкарте у «прокурора» сказано на предыдущем слайде</a:t>
            </a:r>
            <a:r>
              <a:rPr lang="ru-RU" sz="1800" dirty="0"/>
              <a:t>;</a:t>
            </a:r>
            <a:endParaRPr lang="ru-RU" sz="1800" dirty="0" smtClean="0"/>
          </a:p>
          <a:p>
            <a:r>
              <a:rPr lang="ru-RU" sz="1800" dirty="0" smtClean="0"/>
              <a:t>В приказе Минздрава  СССР от 4 октября 1980 года № 1030 (отмененному в 1986 году!) к 2002 году набралось 326 медицинских документов, а к 2011 году целых 369!!!</a:t>
            </a:r>
          </a:p>
          <a:p>
            <a:endParaRPr lang="ru-RU" sz="1600" dirty="0"/>
          </a:p>
          <a:p>
            <a:endParaRPr lang="ru-RU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D99C-87A7-194C-933E-17E5E23B720E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58893"/>
          </a:xfrm>
        </p:spPr>
        <p:txBody>
          <a:bodyPr/>
          <a:lstStyle/>
          <a:p>
            <a:r>
              <a:rPr lang="ru-RU" sz="2800" dirty="0" smtClean="0">
                <a:latin typeface="+mn-lt"/>
              </a:rPr>
              <a:t>Зачем нужна медицинская документация</a:t>
            </a:r>
            <a:r>
              <a:rPr lang="en-US" sz="2800" dirty="0" smtClean="0">
                <a:latin typeface="+mn-lt"/>
              </a:rPr>
              <a:t>?</a:t>
            </a:r>
            <a:r>
              <a:rPr lang="ru-RU" sz="2800" kern="1200" dirty="0" smtClean="0">
                <a:latin typeface="Arial" charset="0"/>
                <a:cs typeface="+mn-cs"/>
              </a:rPr>
              <a:t> 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4565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D99C-87A7-194C-933E-17E5E23B720E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28706" y="277813"/>
            <a:ext cx="8815294" cy="558893"/>
          </a:xfrm>
        </p:spPr>
        <p:txBody>
          <a:bodyPr/>
          <a:lstStyle/>
          <a:p>
            <a:r>
              <a:rPr lang="ru-RU" sz="2800" dirty="0" smtClean="0">
                <a:latin typeface="+mn-lt"/>
              </a:rPr>
              <a:t>Как формируется медицинская документация</a:t>
            </a:r>
            <a:r>
              <a:rPr lang="en-US" sz="2800" dirty="0" smtClean="0">
                <a:latin typeface="+mn-lt"/>
              </a:rPr>
              <a:t>?</a:t>
            </a:r>
            <a:r>
              <a:rPr lang="ru-RU" sz="2800" kern="1200" dirty="0" smtClean="0">
                <a:latin typeface="Arial" charset="0"/>
                <a:cs typeface="+mn-cs"/>
              </a:rPr>
              <a:t> </a:t>
            </a:r>
            <a:endParaRPr lang="en-US" sz="2800" dirty="0">
              <a:latin typeface="+mn-lt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439" y="1058325"/>
            <a:ext cx="3087856" cy="334932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149412" y="1509064"/>
            <a:ext cx="3048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Лечат в течении 60-65% рабочего времени. </a:t>
            </a:r>
          </a:p>
          <a:p>
            <a:r>
              <a:rPr lang="ru-RU" sz="2000" dirty="0" smtClean="0"/>
              <a:t>А если пациентов много</a:t>
            </a:r>
            <a:r>
              <a:rPr lang="en-US" sz="2000" dirty="0" smtClean="0"/>
              <a:t>?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767295" y="1512054"/>
            <a:ext cx="31525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Пишут в течении 35-40% рабочего времени</a:t>
            </a:r>
            <a:r>
              <a:rPr lang="en-US" sz="2000" dirty="0" smtClean="0"/>
              <a:t> </a:t>
            </a:r>
            <a:r>
              <a:rPr lang="ru-RU" sz="2000" dirty="0" smtClean="0"/>
              <a:t>или после работы в указанном объеме.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12588" y="4273182"/>
            <a:ext cx="80742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Эта ситуация обострилась в связи с внедрением ЕГИСЗ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1. Обучение медперсонала чаще всего проводится формально;</a:t>
            </a:r>
          </a:p>
          <a:p>
            <a:r>
              <a:rPr lang="ru-RU" sz="2000" dirty="0" smtClean="0"/>
              <a:t>2. Необходимо, кроме ввода информации в ИС, заполнение бумажного варианта медицинской документации</a:t>
            </a:r>
            <a:endParaRPr lang="en-US" sz="2000" dirty="0" smtClean="0"/>
          </a:p>
          <a:p>
            <a:r>
              <a:rPr lang="en-US" sz="2000" dirty="0" smtClean="0"/>
              <a:t>3</a:t>
            </a:r>
            <a:r>
              <a:rPr lang="ru-RU" sz="2000" dirty="0" smtClean="0"/>
              <a:t>. Бумажный вариант документации требует заполнения от 4 до 6 журналов и форм  с повторяющейся во многом информацией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65890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471" y="1092201"/>
            <a:ext cx="8845176" cy="4530725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П</a:t>
            </a:r>
            <a:r>
              <a:rPr lang="ru-RU" sz="2000" dirty="0" smtClean="0"/>
              <a:t>риказом </a:t>
            </a:r>
            <a:r>
              <a:rPr lang="ru-RU" sz="2000" dirty="0"/>
              <a:t>установлены нормы времени на посещение пациентом врача в </a:t>
            </a:r>
            <a:r>
              <a:rPr lang="ru-RU" sz="2000" dirty="0" smtClean="0"/>
              <a:t>поликлинике</a:t>
            </a:r>
            <a:r>
              <a:rPr lang="ru-RU" sz="1600" dirty="0" smtClean="0"/>
              <a:t>: </a:t>
            </a:r>
            <a:r>
              <a:rPr lang="ru-RU" sz="1600" i="1" dirty="0" smtClean="0"/>
              <a:t>Затраты </a:t>
            </a:r>
            <a:r>
              <a:rPr lang="ru-RU" sz="1600" i="1" dirty="0"/>
              <a:t>времени врача-специалиста на оформление медицинской документации с учетом рациональной организации труда, оснащения рабочих мест компьютерной и организационной техникой, должны составлять не более 35% от норм времени, связанных с посещением одним пациентом врача-специалиста в связи с заболеванием в соответствии с пунктами 3 и 6 настоящих норм времени</a:t>
            </a:r>
            <a:r>
              <a:rPr lang="ru-RU" sz="1600" dirty="0"/>
              <a:t>». </a:t>
            </a:r>
            <a:r>
              <a:rPr lang="ru-RU" sz="1600" dirty="0" smtClean="0"/>
              <a:t>  </a:t>
            </a:r>
          </a:p>
          <a:p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0D99C-87A7-194C-933E-17E5E23B720E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28706" y="143342"/>
            <a:ext cx="8815294" cy="797952"/>
          </a:xfrm>
        </p:spPr>
        <p:txBody>
          <a:bodyPr/>
          <a:lstStyle/>
          <a:p>
            <a:r>
              <a:rPr lang="ru-RU" sz="2800" dirty="0" smtClean="0">
                <a:latin typeface="+mn-lt"/>
              </a:rPr>
              <a:t>Как формируется медицинская документация</a:t>
            </a:r>
            <a:r>
              <a:rPr lang="en-US" sz="2800" dirty="0" smtClean="0">
                <a:latin typeface="+mn-lt"/>
              </a:rPr>
              <a:t> </a:t>
            </a:r>
            <a:r>
              <a:rPr lang="ru-RU" sz="2800" dirty="0" smtClean="0">
                <a:latin typeface="+mn-lt"/>
              </a:rPr>
              <a:t>при амбулаторном приеме</a:t>
            </a:r>
            <a:r>
              <a:rPr lang="en-US" sz="2800" dirty="0" smtClean="0">
                <a:latin typeface="+mn-lt"/>
              </a:rPr>
              <a:t>?</a:t>
            </a:r>
            <a:r>
              <a:rPr lang="ru-RU" sz="2800" dirty="0" smtClean="0">
                <a:latin typeface="+mn-lt"/>
              </a:rPr>
              <a:t>(</a:t>
            </a:r>
            <a:r>
              <a:rPr lang="ru-RU" sz="2400" dirty="0" smtClean="0">
                <a:latin typeface="+mn-lt"/>
              </a:rPr>
              <a:t>приказ </a:t>
            </a:r>
            <a:r>
              <a:rPr lang="ru-RU" sz="2400" dirty="0">
                <a:latin typeface="+mn-lt"/>
              </a:rPr>
              <a:t>№290н от </a:t>
            </a:r>
            <a:r>
              <a:rPr lang="ru-RU" sz="2400" dirty="0" smtClean="0">
                <a:latin typeface="+mn-lt"/>
              </a:rPr>
              <a:t>02.06.2015) </a:t>
            </a:r>
            <a:endParaRPr lang="en-US" sz="2400" dirty="0">
              <a:latin typeface="+mn-lt"/>
            </a:endParaRPr>
          </a:p>
        </p:txBody>
      </p:sp>
      <p:pic>
        <p:nvPicPr>
          <p:cNvPr id="7" name="Picture 6" descr="ites/default/files/user_pictures/2015/08/29/2015-08-29_0619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06" y="2913529"/>
            <a:ext cx="8083175" cy="32255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178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04503" y="6243529"/>
            <a:ext cx="2133600" cy="457200"/>
          </a:xfrm>
        </p:spPr>
        <p:txBody>
          <a:bodyPr/>
          <a:lstStyle/>
          <a:p>
            <a:fld id="{0A02A2DF-1571-B246-B3DD-6012BD3C773D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5" name="Рисунок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605" y="283709"/>
            <a:ext cx="7796213" cy="584981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val 1"/>
          <p:cNvSpPr/>
          <p:nvPr/>
        </p:nvSpPr>
        <p:spPr>
          <a:xfrm>
            <a:off x="7380941" y="2525059"/>
            <a:ext cx="642471" cy="65741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25764" y="2584823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Open</a:t>
            </a:r>
          </a:p>
          <a:p>
            <a:r>
              <a:rPr lang="en-US" sz="1200" b="1" dirty="0" smtClean="0"/>
              <a:t>EHR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663144980"/>
      </p:ext>
    </p:extLst>
  </p:cSld>
  <p:clrMapOvr>
    <a:masterClrMapping/>
  </p:clrMapOvr>
</p:sld>
</file>

<file path=ppt/theme/theme1.xml><?xml version="1.0" encoding="utf-8"?>
<a:theme xmlns:a="http://schemas.openxmlformats.org/drawingml/2006/main" name="Портал_РАМН_02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Портал_РАМН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17981</TotalTime>
  <Words>1580</Words>
  <Application>Microsoft Macintosh PowerPoint</Application>
  <PresentationFormat>On-screen Show (4:3)</PresentationFormat>
  <Paragraphs>199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Портал_РАМН_02</vt:lpstr>
      <vt:lpstr>Портал_РАМН</vt:lpstr>
      <vt:lpstr>PowerPoint Presentation</vt:lpstr>
      <vt:lpstr>Создание ЕГИСЗ должно обеспечить реализацию</vt:lpstr>
      <vt:lpstr>Что мешает осуществить задуманное? </vt:lpstr>
      <vt:lpstr>Что является основным инструментом врача? </vt:lpstr>
      <vt:lpstr>Какие документы необходимы для медицинской организации? «Хорошее управление документами имеет решающее значение для успешного обеспечения непрерывности деловой деятельности - и наоборот; одно без другого находится под угрозой»*</vt:lpstr>
      <vt:lpstr>Зачем нужна медицинская документация? </vt:lpstr>
      <vt:lpstr>Как формируется медицинская документация? </vt:lpstr>
      <vt:lpstr>Как формируется медицинская документация при амбулаторном приеме?(приказ №290н от 02.06.2015) </vt:lpstr>
      <vt:lpstr>PowerPoint Presentation</vt:lpstr>
      <vt:lpstr>PowerPoint Presentation</vt:lpstr>
      <vt:lpstr>Паспорт медицинской организации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Медицина будущего – медицина 4п</vt:lpstr>
      <vt:lpstr>PowerPoint Presentation</vt:lpstr>
    </vt:vector>
  </TitlesOfParts>
  <Company>MIAC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PACS Москвы</dc:title>
  <dc:creator/>
  <cp:lastModifiedBy>Oleg Simakov</cp:lastModifiedBy>
  <cp:revision>177</cp:revision>
  <dcterms:created xsi:type="dcterms:W3CDTF">2009-11-21T21:40:28Z</dcterms:created>
  <dcterms:modified xsi:type="dcterms:W3CDTF">2015-09-07T10:56:15Z</dcterms:modified>
</cp:coreProperties>
</file>