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handoutMasterIdLst>
    <p:handoutMasterId r:id="rId16"/>
  </p:handoutMasterIdLst>
  <p:sldIdLst>
    <p:sldId id="264" r:id="rId2"/>
    <p:sldId id="321" r:id="rId3"/>
    <p:sldId id="314" r:id="rId4"/>
    <p:sldId id="320" r:id="rId5"/>
    <p:sldId id="322" r:id="rId6"/>
    <p:sldId id="315" r:id="rId7"/>
    <p:sldId id="323" r:id="rId8"/>
    <p:sldId id="329" r:id="rId9"/>
    <p:sldId id="325" r:id="rId10"/>
    <p:sldId id="324" r:id="rId11"/>
    <p:sldId id="327" r:id="rId12"/>
    <p:sldId id="328" r:id="rId13"/>
    <p:sldId id="318" r:id="rId14"/>
  </p:sldIdLst>
  <p:sldSz cx="12192000" cy="6858000"/>
  <p:notesSz cx="6888163" cy="10018713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C35EA4"/>
          </p15:clr>
        </p15:guide>
        <p15:guide id="3" orient="horz" pos="2160" userDrawn="1">
          <p15:clr>
            <a:srgbClr val="C35EA4"/>
          </p15:clr>
        </p15:guide>
        <p15:guide id="4" pos="3775" userDrawn="1">
          <p15:clr>
            <a:srgbClr val="C35EA4"/>
          </p15:clr>
        </p15:guide>
        <p15:guide id="5" pos="3909" userDrawn="1">
          <p15:clr>
            <a:srgbClr val="C35EA4"/>
          </p15:clr>
        </p15:guide>
        <p15:guide id="6" pos="5124" userDrawn="1">
          <p15:clr>
            <a:srgbClr val="C35EA4"/>
          </p15:clr>
        </p15:guide>
        <p15:guide id="7" pos="2683" userDrawn="1">
          <p15:clr>
            <a:srgbClr val="C35EA4"/>
          </p15:clr>
        </p15:guide>
        <p15:guide id="8" pos="243" userDrawn="1">
          <p15:clr>
            <a:srgbClr val="C35EA4"/>
          </p15:clr>
        </p15:guide>
        <p15:guide id="9" pos="7423" userDrawn="1">
          <p15:clr>
            <a:srgbClr val="C35EA4"/>
          </p15:clr>
        </p15:guide>
        <p15:guide id="10" orient="horz" pos="3557" userDrawn="1">
          <p15:clr>
            <a:srgbClr val="C35EA4"/>
          </p15:clr>
        </p15:guide>
        <p15:guide id="11" orient="horz" pos="4071" userDrawn="1">
          <p15:clr>
            <a:srgbClr val="C35EA4"/>
          </p15:clr>
        </p15:guide>
        <p15:guide id="12" orient="horz" pos="991" userDrawn="1">
          <p15:clr>
            <a:srgbClr val="C35EA4"/>
          </p15:clr>
        </p15:guide>
        <p15:guide id="13" orient="horz" pos="245" userDrawn="1">
          <p15:clr>
            <a:srgbClr val="C35EA4"/>
          </p15:clr>
        </p15:guide>
        <p15:guide id="14" orient="horz" pos="491" userDrawn="1">
          <p15:clr>
            <a:srgbClr val="C35EA4"/>
          </p15:clr>
        </p15:guide>
        <p15:guide id="15" orient="horz" pos="3941">
          <p15:clr>
            <a:srgbClr val="A4A3A4"/>
          </p15:clr>
        </p15:guide>
        <p15:guide id="16" orient="horz" pos="954">
          <p15:clr>
            <a:srgbClr val="A4A3A4"/>
          </p15:clr>
        </p15:guide>
        <p15:guide id="17" orient="horz" pos="231">
          <p15:clr>
            <a:srgbClr val="A4A3A4"/>
          </p15:clr>
        </p15:guide>
        <p15:guide id="18" pos="39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9A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0" autoAdjust="0"/>
    <p:restoredTop sz="96187" autoAdjust="0"/>
  </p:normalViewPr>
  <p:slideViewPr>
    <p:cSldViewPr snapToGrid="0" showGuides="1">
      <p:cViewPr varScale="1">
        <p:scale>
          <a:sx n="89" d="100"/>
          <a:sy n="89" d="100"/>
        </p:scale>
        <p:origin x="600" y="72"/>
      </p:cViewPr>
      <p:guideLst>
        <p:guide pos="3840"/>
        <p:guide orient="horz" pos="2160"/>
        <p:guide pos="3775"/>
        <p:guide pos="3909"/>
        <p:guide pos="5124"/>
        <p:guide pos="2683"/>
        <p:guide pos="243"/>
        <p:guide pos="7423"/>
        <p:guide orient="horz" pos="3557"/>
        <p:guide orient="horz" pos="4071"/>
        <p:guide orient="horz" pos="991"/>
        <p:guide orient="horz" pos="245"/>
        <p:guide orient="horz" pos="491"/>
        <p:guide orient="horz" pos="3941"/>
        <p:guide orient="horz" pos="954"/>
        <p:guide orient="horz" pos="231"/>
        <p:guide pos="39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910095A-8F6E-40A0-81B8-341725F7926E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22EC1C8-9C5E-4DFC-899D-A79DA6080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7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A781358-1FDE-42EB-82E5-F18D99865245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2A137EF-FC13-4C3E-9E3B-6EC34554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5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37EF-FC13-4C3E-9E3B-6EC3455430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37EF-FC13-4C3E-9E3B-6EC3455430A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7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lo.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72983" y="2392167"/>
            <a:ext cx="6790301" cy="182910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600" b="1" spc="-200" baseline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>
                <a:solidFill>
                  <a:schemeClr val="bg2"/>
                </a:solidFill>
              </a:defRPr>
            </a:lvl2pPr>
            <a:lvl3pPr marL="0" indent="0">
              <a:buFontTx/>
              <a:buNone/>
              <a:defRPr>
                <a:solidFill>
                  <a:schemeClr val="bg2"/>
                </a:solidFill>
              </a:defRPr>
            </a:lvl3pPr>
            <a:lvl4pPr marL="0" indent="0">
              <a:buFontTx/>
              <a:buNone/>
              <a:defRPr>
                <a:solidFill>
                  <a:schemeClr val="bg2"/>
                </a:solidFill>
              </a:defRPr>
            </a:lvl4pPr>
            <a:lvl5pPr marL="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Message.</a:t>
            </a:r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 rot="1470013" flipH="1">
            <a:off x="7652229" y="290785"/>
            <a:ext cx="3815259" cy="4926791"/>
          </a:xfrm>
          <a:custGeom>
            <a:avLst/>
            <a:gdLst>
              <a:gd name="T0" fmla="*/ 279 w 717"/>
              <a:gd name="T1" fmla="*/ 41 h 925"/>
              <a:gd name="T2" fmla="*/ 269 w 717"/>
              <a:gd name="T3" fmla="*/ 345 h 925"/>
              <a:gd name="T4" fmla="*/ 248 w 717"/>
              <a:gd name="T5" fmla="*/ 332 h 925"/>
              <a:gd name="T6" fmla="*/ 241 w 717"/>
              <a:gd name="T7" fmla="*/ 127 h 925"/>
              <a:gd name="T8" fmla="*/ 189 w 717"/>
              <a:gd name="T9" fmla="*/ 84 h 925"/>
              <a:gd name="T10" fmla="*/ 138 w 717"/>
              <a:gd name="T11" fmla="*/ 127 h 925"/>
              <a:gd name="T12" fmla="*/ 135 w 717"/>
              <a:gd name="T13" fmla="*/ 453 h 925"/>
              <a:gd name="T14" fmla="*/ 114 w 717"/>
              <a:gd name="T15" fmla="*/ 442 h 925"/>
              <a:gd name="T16" fmla="*/ 56 w 717"/>
              <a:gd name="T17" fmla="*/ 176 h 925"/>
              <a:gd name="T18" fmla="*/ 4 w 717"/>
              <a:gd name="T19" fmla="*/ 453 h 925"/>
              <a:gd name="T20" fmla="*/ 232 w 717"/>
              <a:gd name="T21" fmla="*/ 924 h 925"/>
              <a:gd name="T22" fmla="*/ 293 w 717"/>
              <a:gd name="T23" fmla="*/ 925 h 925"/>
              <a:gd name="T24" fmla="*/ 286 w 717"/>
              <a:gd name="T25" fmla="*/ 918 h 925"/>
              <a:gd name="T26" fmla="*/ 38 w 717"/>
              <a:gd name="T27" fmla="*/ 746 h 925"/>
              <a:gd name="T28" fmla="*/ 20 w 717"/>
              <a:gd name="T29" fmla="*/ 394 h 925"/>
              <a:gd name="T30" fmla="*/ 45 w 717"/>
              <a:gd name="T31" fmla="*/ 195 h 925"/>
              <a:gd name="T32" fmla="*/ 85 w 717"/>
              <a:gd name="T33" fmla="*/ 219 h 925"/>
              <a:gd name="T34" fmla="*/ 118 w 717"/>
              <a:gd name="T35" fmla="*/ 472 h 925"/>
              <a:gd name="T36" fmla="*/ 130 w 717"/>
              <a:gd name="T37" fmla="*/ 473 h 925"/>
              <a:gd name="T38" fmla="*/ 160 w 717"/>
              <a:gd name="T39" fmla="*/ 433 h 925"/>
              <a:gd name="T40" fmla="*/ 158 w 717"/>
              <a:gd name="T41" fmla="*/ 127 h 925"/>
              <a:gd name="T42" fmla="*/ 182 w 717"/>
              <a:gd name="T43" fmla="*/ 104 h 925"/>
              <a:gd name="T44" fmla="*/ 220 w 717"/>
              <a:gd name="T45" fmla="*/ 129 h 925"/>
              <a:gd name="T46" fmla="*/ 224 w 717"/>
              <a:gd name="T47" fmla="*/ 399 h 925"/>
              <a:gd name="T48" fmla="*/ 235 w 717"/>
              <a:gd name="T49" fmla="*/ 421 h 925"/>
              <a:gd name="T50" fmla="*/ 272 w 717"/>
              <a:gd name="T51" fmla="*/ 424 h 925"/>
              <a:gd name="T52" fmla="*/ 287 w 717"/>
              <a:gd name="T53" fmla="*/ 412 h 925"/>
              <a:gd name="T54" fmla="*/ 293 w 717"/>
              <a:gd name="T55" fmla="*/ 398 h 925"/>
              <a:gd name="T56" fmla="*/ 308 w 717"/>
              <a:gd name="T57" fmla="*/ 47 h 925"/>
              <a:gd name="T58" fmla="*/ 331 w 717"/>
              <a:gd name="T59" fmla="*/ 30 h 925"/>
              <a:gd name="T60" fmla="*/ 345 w 717"/>
              <a:gd name="T61" fmla="*/ 31 h 925"/>
              <a:gd name="T62" fmla="*/ 357 w 717"/>
              <a:gd name="T63" fmla="*/ 71 h 925"/>
              <a:gd name="T64" fmla="*/ 358 w 717"/>
              <a:gd name="T65" fmla="*/ 424 h 925"/>
              <a:gd name="T66" fmla="*/ 396 w 717"/>
              <a:gd name="T67" fmla="*/ 427 h 925"/>
              <a:gd name="T68" fmla="*/ 407 w 717"/>
              <a:gd name="T69" fmla="*/ 418 h 925"/>
              <a:gd name="T70" fmla="*/ 415 w 717"/>
              <a:gd name="T71" fmla="*/ 401 h 925"/>
              <a:gd name="T72" fmla="*/ 473 w 717"/>
              <a:gd name="T73" fmla="*/ 93 h 925"/>
              <a:gd name="T74" fmla="*/ 502 w 717"/>
              <a:gd name="T75" fmla="*/ 137 h 925"/>
              <a:gd name="T76" fmla="*/ 483 w 717"/>
              <a:gd name="T77" fmla="*/ 622 h 925"/>
              <a:gd name="T78" fmla="*/ 552 w 717"/>
              <a:gd name="T79" fmla="*/ 571 h 925"/>
              <a:gd name="T80" fmla="*/ 607 w 717"/>
              <a:gd name="T81" fmla="*/ 458 h 925"/>
              <a:gd name="T82" fmla="*/ 642 w 717"/>
              <a:gd name="T83" fmla="*/ 444 h 925"/>
              <a:gd name="T84" fmla="*/ 679 w 717"/>
              <a:gd name="T85" fmla="*/ 457 h 925"/>
              <a:gd name="T86" fmla="*/ 608 w 717"/>
              <a:gd name="T87" fmla="*/ 654 h 925"/>
              <a:gd name="T88" fmla="*/ 511 w 717"/>
              <a:gd name="T89" fmla="*/ 785 h 925"/>
              <a:gd name="T90" fmla="*/ 432 w 717"/>
              <a:gd name="T91" fmla="*/ 914 h 925"/>
              <a:gd name="T92" fmla="*/ 509 w 717"/>
              <a:gd name="T93" fmla="*/ 824 h 925"/>
              <a:gd name="T94" fmla="*/ 621 w 717"/>
              <a:gd name="T95" fmla="*/ 699 h 925"/>
              <a:gd name="T96" fmla="*/ 713 w 717"/>
              <a:gd name="T97" fmla="*/ 503 h 925"/>
              <a:gd name="T98" fmla="*/ 697 w 717"/>
              <a:gd name="T99" fmla="*/ 430 h 925"/>
              <a:gd name="T100" fmla="*/ 652 w 717"/>
              <a:gd name="T101" fmla="*/ 412 h 925"/>
              <a:gd name="T102" fmla="*/ 578 w 717"/>
              <a:gd name="T103" fmla="*/ 443 h 925"/>
              <a:gd name="T104" fmla="*/ 517 w 717"/>
              <a:gd name="T105" fmla="*/ 572 h 925"/>
              <a:gd name="T106" fmla="*/ 510 w 717"/>
              <a:gd name="T107" fmla="*/ 566 h 925"/>
              <a:gd name="T108" fmla="*/ 534 w 717"/>
              <a:gd name="T109" fmla="*/ 130 h 925"/>
              <a:gd name="T110" fmla="*/ 426 w 717"/>
              <a:gd name="T111" fmla="*/ 82 h 925"/>
              <a:gd name="T112" fmla="*/ 386 w 717"/>
              <a:gd name="T113" fmla="*/ 317 h 925"/>
              <a:gd name="T114" fmla="*/ 383 w 717"/>
              <a:gd name="T115" fmla="*/ 220 h 925"/>
              <a:gd name="T116" fmla="*/ 349 w 717"/>
              <a:gd name="T117" fmla="*/ 1 h 925"/>
              <a:gd name="T118" fmla="*/ 338 w 717"/>
              <a:gd name="T119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7" h="925">
                <a:moveTo>
                  <a:pt x="334" y="0"/>
                </a:moveTo>
                <a:cubicBezTo>
                  <a:pt x="331" y="0"/>
                  <a:pt x="329" y="0"/>
                  <a:pt x="327" y="0"/>
                </a:cubicBezTo>
                <a:cubicBezTo>
                  <a:pt x="322" y="0"/>
                  <a:pt x="317" y="1"/>
                  <a:pt x="312" y="3"/>
                </a:cubicBezTo>
                <a:cubicBezTo>
                  <a:pt x="308" y="4"/>
                  <a:pt x="303" y="7"/>
                  <a:pt x="298" y="10"/>
                </a:cubicBezTo>
                <a:cubicBezTo>
                  <a:pt x="294" y="13"/>
                  <a:pt x="290" y="17"/>
                  <a:pt x="287" y="21"/>
                </a:cubicBezTo>
                <a:cubicBezTo>
                  <a:pt x="285" y="24"/>
                  <a:pt x="283" y="27"/>
                  <a:pt x="282" y="31"/>
                </a:cubicBezTo>
                <a:cubicBezTo>
                  <a:pt x="281" y="32"/>
                  <a:pt x="280" y="34"/>
                  <a:pt x="280" y="36"/>
                </a:cubicBezTo>
                <a:cubicBezTo>
                  <a:pt x="279" y="38"/>
                  <a:pt x="279" y="38"/>
                  <a:pt x="279" y="38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78" y="42"/>
                  <a:pt x="278" y="42"/>
                  <a:pt x="278" y="42"/>
                </a:cubicBezTo>
                <a:cubicBezTo>
                  <a:pt x="278" y="43"/>
                  <a:pt x="278" y="43"/>
                  <a:pt x="278" y="44"/>
                </a:cubicBezTo>
                <a:cubicBezTo>
                  <a:pt x="278" y="47"/>
                  <a:pt x="278" y="47"/>
                  <a:pt x="278" y="47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7" y="71"/>
                  <a:pt x="277" y="82"/>
                  <a:pt x="277" y="93"/>
                </a:cubicBezTo>
                <a:cubicBezTo>
                  <a:pt x="276" y="116"/>
                  <a:pt x="275" y="139"/>
                  <a:pt x="275" y="161"/>
                </a:cubicBezTo>
                <a:cubicBezTo>
                  <a:pt x="273" y="206"/>
                  <a:pt x="272" y="250"/>
                  <a:pt x="271" y="294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69" y="346"/>
                  <a:pt x="269" y="347"/>
                  <a:pt x="269" y="348"/>
                </a:cubicBezTo>
                <a:cubicBezTo>
                  <a:pt x="269" y="349"/>
                  <a:pt x="269" y="350"/>
                  <a:pt x="268" y="351"/>
                </a:cubicBezTo>
                <a:cubicBezTo>
                  <a:pt x="266" y="353"/>
                  <a:pt x="264" y="353"/>
                  <a:pt x="262" y="354"/>
                </a:cubicBezTo>
                <a:cubicBezTo>
                  <a:pt x="260" y="355"/>
                  <a:pt x="258" y="356"/>
                  <a:pt x="256" y="356"/>
                </a:cubicBezTo>
                <a:cubicBezTo>
                  <a:pt x="256" y="356"/>
                  <a:pt x="255" y="356"/>
                  <a:pt x="255" y="356"/>
                </a:cubicBezTo>
                <a:cubicBezTo>
                  <a:pt x="253" y="356"/>
                  <a:pt x="252" y="356"/>
                  <a:pt x="250" y="355"/>
                </a:cubicBezTo>
                <a:cubicBezTo>
                  <a:pt x="249" y="354"/>
                  <a:pt x="249" y="351"/>
                  <a:pt x="249" y="350"/>
                </a:cubicBezTo>
                <a:cubicBezTo>
                  <a:pt x="248" y="344"/>
                  <a:pt x="248" y="344"/>
                  <a:pt x="248" y="344"/>
                </a:cubicBezTo>
                <a:cubicBezTo>
                  <a:pt x="248" y="332"/>
                  <a:pt x="248" y="332"/>
                  <a:pt x="248" y="33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3" y="191"/>
                  <a:pt x="243" y="191"/>
                  <a:pt x="243" y="191"/>
                </a:cubicBezTo>
                <a:cubicBezTo>
                  <a:pt x="242" y="156"/>
                  <a:pt x="242" y="156"/>
                  <a:pt x="242" y="156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242" y="134"/>
                  <a:pt x="242" y="134"/>
                  <a:pt x="242" y="134"/>
                </a:cubicBezTo>
                <a:cubicBezTo>
                  <a:pt x="242" y="132"/>
                  <a:pt x="242" y="132"/>
                  <a:pt x="242" y="132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1" y="127"/>
                  <a:pt x="241" y="126"/>
                  <a:pt x="241" y="125"/>
                </a:cubicBezTo>
                <a:cubicBezTo>
                  <a:pt x="241" y="123"/>
                  <a:pt x="241" y="123"/>
                  <a:pt x="241" y="123"/>
                </a:cubicBezTo>
                <a:cubicBezTo>
                  <a:pt x="240" y="122"/>
                  <a:pt x="240" y="121"/>
                  <a:pt x="240" y="120"/>
                </a:cubicBezTo>
                <a:cubicBezTo>
                  <a:pt x="237" y="108"/>
                  <a:pt x="228" y="98"/>
                  <a:pt x="217" y="92"/>
                </a:cubicBezTo>
                <a:cubicBezTo>
                  <a:pt x="212" y="89"/>
                  <a:pt x="206" y="86"/>
                  <a:pt x="200" y="85"/>
                </a:cubicBezTo>
                <a:cubicBezTo>
                  <a:pt x="198" y="85"/>
                  <a:pt x="197" y="85"/>
                  <a:pt x="195" y="85"/>
                </a:cubicBezTo>
                <a:cubicBezTo>
                  <a:pt x="194" y="84"/>
                  <a:pt x="192" y="84"/>
                  <a:pt x="191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84" y="83"/>
                  <a:pt x="183" y="84"/>
                  <a:pt x="182" y="83"/>
                </a:cubicBezTo>
                <a:cubicBezTo>
                  <a:pt x="182" y="83"/>
                  <a:pt x="181" y="83"/>
                  <a:pt x="180" y="83"/>
                </a:cubicBezTo>
                <a:cubicBezTo>
                  <a:pt x="174" y="83"/>
                  <a:pt x="167" y="85"/>
                  <a:pt x="162" y="88"/>
                </a:cubicBezTo>
                <a:cubicBezTo>
                  <a:pt x="155" y="92"/>
                  <a:pt x="150" y="97"/>
                  <a:pt x="146" y="103"/>
                </a:cubicBezTo>
                <a:cubicBezTo>
                  <a:pt x="143" y="109"/>
                  <a:pt x="140" y="115"/>
                  <a:pt x="138" y="122"/>
                </a:cubicBezTo>
                <a:cubicBezTo>
                  <a:pt x="138" y="124"/>
                  <a:pt x="138" y="125"/>
                  <a:pt x="138" y="127"/>
                </a:cubicBezTo>
                <a:cubicBezTo>
                  <a:pt x="138" y="129"/>
                  <a:pt x="137" y="131"/>
                  <a:pt x="137" y="13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38" y="168"/>
                  <a:pt x="138" y="194"/>
                  <a:pt x="139" y="220"/>
                </a:cubicBezTo>
                <a:cubicBezTo>
                  <a:pt x="139" y="272"/>
                  <a:pt x="140" y="325"/>
                  <a:pt x="140" y="377"/>
                </a:cubicBezTo>
                <a:cubicBezTo>
                  <a:pt x="141" y="438"/>
                  <a:pt x="141" y="438"/>
                  <a:pt x="141" y="43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141" y="445"/>
                  <a:pt x="141" y="446"/>
                  <a:pt x="141" y="447"/>
                </a:cubicBezTo>
                <a:cubicBezTo>
                  <a:pt x="141" y="448"/>
                  <a:pt x="140" y="449"/>
                  <a:pt x="140" y="449"/>
                </a:cubicBezTo>
                <a:cubicBezTo>
                  <a:pt x="139" y="451"/>
                  <a:pt x="137" y="452"/>
                  <a:pt x="135" y="453"/>
                </a:cubicBezTo>
                <a:cubicBezTo>
                  <a:pt x="134" y="453"/>
                  <a:pt x="133" y="454"/>
                  <a:pt x="132" y="454"/>
                </a:cubicBezTo>
                <a:cubicBezTo>
                  <a:pt x="132" y="454"/>
                  <a:pt x="132" y="454"/>
                  <a:pt x="131" y="454"/>
                </a:cubicBezTo>
                <a:cubicBezTo>
                  <a:pt x="131" y="454"/>
                  <a:pt x="131" y="454"/>
                  <a:pt x="131" y="454"/>
                </a:cubicBezTo>
                <a:cubicBezTo>
                  <a:pt x="130" y="454"/>
                  <a:pt x="130" y="454"/>
                  <a:pt x="130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2" y="454"/>
                  <a:pt x="120" y="453"/>
                  <a:pt x="118" y="452"/>
                </a:cubicBezTo>
                <a:cubicBezTo>
                  <a:pt x="117" y="451"/>
                  <a:pt x="115" y="450"/>
                  <a:pt x="115" y="448"/>
                </a:cubicBezTo>
                <a:cubicBezTo>
                  <a:pt x="114" y="446"/>
                  <a:pt x="114" y="444"/>
                  <a:pt x="114" y="442"/>
                </a:cubicBezTo>
                <a:cubicBezTo>
                  <a:pt x="110" y="379"/>
                  <a:pt x="107" y="315"/>
                  <a:pt x="103" y="252"/>
                </a:cubicBezTo>
                <a:cubicBezTo>
                  <a:pt x="102" y="232"/>
                  <a:pt x="102" y="232"/>
                  <a:pt x="102" y="232"/>
                </a:cubicBezTo>
                <a:cubicBezTo>
                  <a:pt x="102" y="222"/>
                  <a:pt x="102" y="222"/>
                  <a:pt x="102" y="222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101" y="215"/>
                  <a:pt x="101" y="214"/>
                  <a:pt x="101" y="212"/>
                </a:cubicBezTo>
                <a:cubicBezTo>
                  <a:pt x="100" y="205"/>
                  <a:pt x="97" y="198"/>
                  <a:pt x="92" y="193"/>
                </a:cubicBezTo>
                <a:cubicBezTo>
                  <a:pt x="88" y="187"/>
                  <a:pt x="82" y="183"/>
                  <a:pt x="76" y="180"/>
                </a:cubicBezTo>
                <a:cubicBezTo>
                  <a:pt x="70" y="178"/>
                  <a:pt x="63" y="176"/>
                  <a:pt x="57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48" y="176"/>
                  <a:pt x="41" y="179"/>
                  <a:pt x="36" y="182"/>
                </a:cubicBezTo>
                <a:cubicBezTo>
                  <a:pt x="24" y="189"/>
                  <a:pt x="15" y="202"/>
                  <a:pt x="12" y="215"/>
                </a:cubicBezTo>
                <a:cubicBezTo>
                  <a:pt x="11" y="217"/>
                  <a:pt x="11" y="218"/>
                  <a:pt x="11" y="220"/>
                </a:cubicBezTo>
                <a:cubicBezTo>
                  <a:pt x="11" y="222"/>
                  <a:pt x="10" y="224"/>
                  <a:pt x="10" y="225"/>
                </a:cubicBezTo>
                <a:cubicBezTo>
                  <a:pt x="10" y="229"/>
                  <a:pt x="10" y="232"/>
                  <a:pt x="10" y="235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8" y="295"/>
                  <a:pt x="8" y="295"/>
                  <a:pt x="8" y="295"/>
                </a:cubicBezTo>
                <a:cubicBezTo>
                  <a:pt x="6" y="374"/>
                  <a:pt x="6" y="374"/>
                  <a:pt x="6" y="374"/>
                </a:cubicBezTo>
                <a:cubicBezTo>
                  <a:pt x="4" y="453"/>
                  <a:pt x="4" y="453"/>
                  <a:pt x="4" y="453"/>
                </a:cubicBezTo>
                <a:cubicBezTo>
                  <a:pt x="3" y="466"/>
                  <a:pt x="2" y="479"/>
                  <a:pt x="1" y="492"/>
                </a:cubicBezTo>
                <a:cubicBezTo>
                  <a:pt x="1" y="505"/>
                  <a:pt x="1" y="518"/>
                  <a:pt x="0" y="531"/>
                </a:cubicBezTo>
                <a:cubicBezTo>
                  <a:pt x="0" y="584"/>
                  <a:pt x="3" y="637"/>
                  <a:pt x="12" y="688"/>
                </a:cubicBezTo>
                <a:cubicBezTo>
                  <a:pt x="17" y="714"/>
                  <a:pt x="24" y="740"/>
                  <a:pt x="33" y="764"/>
                </a:cubicBezTo>
                <a:cubicBezTo>
                  <a:pt x="42" y="789"/>
                  <a:pt x="54" y="812"/>
                  <a:pt x="69" y="834"/>
                </a:cubicBezTo>
                <a:cubicBezTo>
                  <a:pt x="84" y="855"/>
                  <a:pt x="103" y="874"/>
                  <a:pt x="124" y="888"/>
                </a:cubicBezTo>
                <a:cubicBezTo>
                  <a:pt x="135" y="896"/>
                  <a:pt x="147" y="902"/>
                  <a:pt x="159" y="907"/>
                </a:cubicBezTo>
                <a:cubicBezTo>
                  <a:pt x="170" y="912"/>
                  <a:pt x="183" y="916"/>
                  <a:pt x="195" y="918"/>
                </a:cubicBezTo>
                <a:cubicBezTo>
                  <a:pt x="208" y="921"/>
                  <a:pt x="220" y="923"/>
                  <a:pt x="232" y="924"/>
                </a:cubicBezTo>
                <a:cubicBezTo>
                  <a:pt x="242" y="924"/>
                  <a:pt x="251" y="924"/>
                  <a:pt x="260" y="924"/>
                </a:cubicBezTo>
                <a:cubicBezTo>
                  <a:pt x="263" y="924"/>
                  <a:pt x="266" y="924"/>
                  <a:pt x="269" y="924"/>
                </a:cubicBezTo>
                <a:cubicBezTo>
                  <a:pt x="271" y="924"/>
                  <a:pt x="273" y="924"/>
                  <a:pt x="275" y="924"/>
                </a:cubicBezTo>
                <a:cubicBezTo>
                  <a:pt x="276" y="924"/>
                  <a:pt x="278" y="924"/>
                  <a:pt x="280" y="924"/>
                </a:cubicBezTo>
                <a:cubicBezTo>
                  <a:pt x="281" y="924"/>
                  <a:pt x="282" y="925"/>
                  <a:pt x="283" y="925"/>
                </a:cubicBezTo>
                <a:cubicBezTo>
                  <a:pt x="283" y="925"/>
                  <a:pt x="284" y="925"/>
                  <a:pt x="284" y="925"/>
                </a:cubicBezTo>
                <a:cubicBezTo>
                  <a:pt x="285" y="925"/>
                  <a:pt x="285" y="925"/>
                  <a:pt x="285" y="925"/>
                </a:cubicBezTo>
                <a:cubicBezTo>
                  <a:pt x="290" y="925"/>
                  <a:pt x="290" y="925"/>
                  <a:pt x="290" y="925"/>
                </a:cubicBezTo>
                <a:cubicBezTo>
                  <a:pt x="291" y="925"/>
                  <a:pt x="292" y="925"/>
                  <a:pt x="293" y="925"/>
                </a:cubicBezTo>
                <a:cubicBezTo>
                  <a:pt x="294" y="925"/>
                  <a:pt x="295" y="925"/>
                  <a:pt x="296" y="925"/>
                </a:cubicBezTo>
                <a:cubicBezTo>
                  <a:pt x="297" y="925"/>
                  <a:pt x="298" y="925"/>
                  <a:pt x="299" y="925"/>
                </a:cubicBezTo>
                <a:cubicBezTo>
                  <a:pt x="303" y="925"/>
                  <a:pt x="307" y="925"/>
                  <a:pt x="309" y="924"/>
                </a:cubicBezTo>
                <a:cubicBezTo>
                  <a:pt x="312" y="924"/>
                  <a:pt x="314" y="923"/>
                  <a:pt x="315" y="922"/>
                </a:cubicBezTo>
                <a:cubicBezTo>
                  <a:pt x="318" y="920"/>
                  <a:pt x="310" y="918"/>
                  <a:pt x="299" y="918"/>
                </a:cubicBezTo>
                <a:cubicBezTo>
                  <a:pt x="299" y="918"/>
                  <a:pt x="299" y="918"/>
                  <a:pt x="299" y="918"/>
                </a:cubicBezTo>
                <a:cubicBezTo>
                  <a:pt x="290" y="918"/>
                  <a:pt x="290" y="918"/>
                  <a:pt x="290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5" y="918"/>
                  <a:pt x="285" y="917"/>
                </a:cubicBezTo>
                <a:cubicBezTo>
                  <a:pt x="284" y="917"/>
                  <a:pt x="284" y="917"/>
                  <a:pt x="283" y="917"/>
                </a:cubicBezTo>
                <a:cubicBezTo>
                  <a:pt x="282" y="917"/>
                  <a:pt x="282" y="917"/>
                  <a:pt x="282" y="917"/>
                </a:cubicBezTo>
                <a:cubicBezTo>
                  <a:pt x="275" y="917"/>
                  <a:pt x="269" y="917"/>
                  <a:pt x="264" y="917"/>
                </a:cubicBezTo>
                <a:cubicBezTo>
                  <a:pt x="252" y="917"/>
                  <a:pt x="240" y="916"/>
                  <a:pt x="229" y="915"/>
                </a:cubicBezTo>
                <a:cubicBezTo>
                  <a:pt x="206" y="913"/>
                  <a:pt x="184" y="908"/>
                  <a:pt x="164" y="899"/>
                </a:cubicBezTo>
                <a:cubicBezTo>
                  <a:pt x="143" y="890"/>
                  <a:pt x="124" y="878"/>
                  <a:pt x="107" y="863"/>
                </a:cubicBezTo>
                <a:cubicBezTo>
                  <a:pt x="91" y="847"/>
                  <a:pt x="77" y="829"/>
                  <a:pt x="66" y="809"/>
                </a:cubicBezTo>
                <a:cubicBezTo>
                  <a:pt x="54" y="789"/>
                  <a:pt x="45" y="768"/>
                  <a:pt x="38" y="746"/>
                </a:cubicBezTo>
                <a:cubicBezTo>
                  <a:pt x="31" y="724"/>
                  <a:pt x="26" y="701"/>
                  <a:pt x="22" y="678"/>
                </a:cubicBezTo>
                <a:cubicBezTo>
                  <a:pt x="15" y="632"/>
                  <a:pt x="13" y="585"/>
                  <a:pt x="14" y="538"/>
                </a:cubicBezTo>
                <a:cubicBezTo>
                  <a:pt x="14" y="532"/>
                  <a:pt x="14" y="526"/>
                  <a:pt x="14" y="520"/>
                </a:cubicBezTo>
                <a:cubicBezTo>
                  <a:pt x="14" y="514"/>
                  <a:pt x="15" y="508"/>
                  <a:pt x="15" y="502"/>
                </a:cubicBezTo>
                <a:cubicBezTo>
                  <a:pt x="16" y="484"/>
                  <a:pt x="16" y="484"/>
                  <a:pt x="16" y="484"/>
                </a:cubicBezTo>
                <a:cubicBezTo>
                  <a:pt x="17" y="466"/>
                  <a:pt x="17" y="466"/>
                  <a:pt x="17" y="466"/>
                </a:cubicBezTo>
                <a:cubicBezTo>
                  <a:pt x="18" y="460"/>
                  <a:pt x="18" y="454"/>
                  <a:pt x="18" y="448"/>
                </a:cubicBezTo>
                <a:cubicBezTo>
                  <a:pt x="19" y="430"/>
                  <a:pt x="19" y="430"/>
                  <a:pt x="19" y="430"/>
                </a:cubicBezTo>
                <a:cubicBezTo>
                  <a:pt x="20" y="418"/>
                  <a:pt x="20" y="406"/>
                  <a:pt x="20" y="394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6" y="236"/>
                  <a:pt x="26" y="236"/>
                  <a:pt x="26" y="236"/>
                </a:cubicBezTo>
                <a:cubicBezTo>
                  <a:pt x="26" y="235"/>
                  <a:pt x="26" y="235"/>
                  <a:pt x="26" y="235"/>
                </a:cubicBezTo>
                <a:cubicBezTo>
                  <a:pt x="26" y="234"/>
                  <a:pt x="26" y="233"/>
                  <a:pt x="26" y="233"/>
                </a:cubicBezTo>
                <a:cubicBezTo>
                  <a:pt x="26" y="229"/>
                  <a:pt x="26" y="229"/>
                  <a:pt x="26" y="229"/>
                </a:cubicBezTo>
                <a:cubicBezTo>
                  <a:pt x="26" y="224"/>
                  <a:pt x="27" y="219"/>
                  <a:pt x="29" y="215"/>
                </a:cubicBezTo>
                <a:cubicBezTo>
                  <a:pt x="30" y="211"/>
                  <a:pt x="33" y="207"/>
                  <a:pt x="35" y="203"/>
                </a:cubicBezTo>
                <a:cubicBezTo>
                  <a:pt x="38" y="200"/>
                  <a:pt x="42" y="197"/>
                  <a:pt x="45" y="195"/>
                </a:cubicBezTo>
                <a:cubicBezTo>
                  <a:pt x="49" y="193"/>
                  <a:pt x="52" y="192"/>
                  <a:pt x="56" y="192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61" y="192"/>
                  <a:pt x="65" y="193"/>
                  <a:pt x="69" y="195"/>
                </a:cubicBezTo>
                <a:cubicBezTo>
                  <a:pt x="73" y="197"/>
                  <a:pt x="76" y="199"/>
                  <a:pt x="79" y="202"/>
                </a:cubicBezTo>
                <a:cubicBezTo>
                  <a:pt x="82" y="205"/>
                  <a:pt x="83" y="209"/>
                  <a:pt x="84" y="212"/>
                </a:cubicBezTo>
                <a:cubicBezTo>
                  <a:pt x="84" y="213"/>
                  <a:pt x="85" y="214"/>
                  <a:pt x="85" y="215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85" y="228"/>
                  <a:pt x="85" y="228"/>
                  <a:pt x="85" y="228"/>
                </a:cubicBezTo>
                <a:cubicBezTo>
                  <a:pt x="86" y="246"/>
                  <a:pt x="86" y="246"/>
                  <a:pt x="86" y="246"/>
                </a:cubicBezTo>
                <a:cubicBezTo>
                  <a:pt x="88" y="283"/>
                  <a:pt x="88" y="283"/>
                  <a:pt x="88" y="283"/>
                </a:cubicBezTo>
                <a:cubicBezTo>
                  <a:pt x="91" y="356"/>
                  <a:pt x="91" y="356"/>
                  <a:pt x="91" y="356"/>
                </a:cubicBezTo>
                <a:cubicBezTo>
                  <a:pt x="93" y="386"/>
                  <a:pt x="94" y="416"/>
                  <a:pt x="95" y="447"/>
                </a:cubicBezTo>
                <a:cubicBezTo>
                  <a:pt x="96" y="450"/>
                  <a:pt x="96" y="454"/>
                  <a:pt x="98" y="457"/>
                </a:cubicBezTo>
                <a:cubicBezTo>
                  <a:pt x="99" y="460"/>
                  <a:pt x="101" y="463"/>
                  <a:pt x="104" y="465"/>
                </a:cubicBezTo>
                <a:cubicBezTo>
                  <a:pt x="106" y="468"/>
                  <a:pt x="109" y="470"/>
                  <a:pt x="113" y="471"/>
                </a:cubicBezTo>
                <a:cubicBezTo>
                  <a:pt x="114" y="471"/>
                  <a:pt x="116" y="472"/>
                  <a:pt x="118" y="472"/>
                </a:cubicBezTo>
                <a:cubicBezTo>
                  <a:pt x="119" y="472"/>
                  <a:pt x="120" y="472"/>
                  <a:pt x="120" y="473"/>
                </a:cubicBezTo>
                <a:cubicBezTo>
                  <a:pt x="121" y="473"/>
                  <a:pt x="121" y="473"/>
                  <a:pt x="121" y="473"/>
                </a:cubicBezTo>
                <a:cubicBezTo>
                  <a:pt x="122" y="473"/>
                  <a:pt x="122" y="473"/>
                  <a:pt x="122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4" y="473"/>
                  <a:pt x="124" y="473"/>
                  <a:pt x="124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1" y="473"/>
                  <a:pt x="131" y="473"/>
                  <a:pt x="131" y="473"/>
                </a:cubicBezTo>
                <a:cubicBezTo>
                  <a:pt x="135" y="473"/>
                  <a:pt x="135" y="473"/>
                  <a:pt x="135" y="473"/>
                </a:cubicBezTo>
                <a:cubicBezTo>
                  <a:pt x="136" y="472"/>
                  <a:pt x="137" y="472"/>
                  <a:pt x="138" y="472"/>
                </a:cubicBezTo>
                <a:cubicBezTo>
                  <a:pt x="139" y="472"/>
                  <a:pt x="141" y="472"/>
                  <a:pt x="143" y="471"/>
                </a:cubicBezTo>
                <a:cubicBezTo>
                  <a:pt x="144" y="470"/>
                  <a:pt x="146" y="470"/>
                  <a:pt x="147" y="469"/>
                </a:cubicBezTo>
                <a:cubicBezTo>
                  <a:pt x="153" y="465"/>
                  <a:pt x="158" y="459"/>
                  <a:pt x="159" y="453"/>
                </a:cubicBezTo>
                <a:cubicBezTo>
                  <a:pt x="160" y="449"/>
                  <a:pt x="160" y="445"/>
                  <a:pt x="160" y="442"/>
                </a:cubicBezTo>
                <a:cubicBezTo>
                  <a:pt x="160" y="433"/>
                  <a:pt x="160" y="433"/>
                  <a:pt x="160" y="433"/>
                </a:cubicBezTo>
                <a:cubicBezTo>
                  <a:pt x="160" y="420"/>
                  <a:pt x="160" y="420"/>
                  <a:pt x="160" y="420"/>
                </a:cubicBezTo>
                <a:cubicBezTo>
                  <a:pt x="160" y="395"/>
                  <a:pt x="160" y="395"/>
                  <a:pt x="160" y="3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58" y="242"/>
                  <a:pt x="158" y="192"/>
                  <a:pt x="157" y="143"/>
                </a:cubicBezTo>
                <a:cubicBezTo>
                  <a:pt x="157" y="140"/>
                  <a:pt x="157" y="137"/>
                  <a:pt x="157" y="13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2"/>
                  <a:pt x="157" y="131"/>
                  <a:pt x="157" y="131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29"/>
                  <a:pt x="158" y="128"/>
                  <a:pt x="158" y="127"/>
                </a:cubicBezTo>
                <a:cubicBezTo>
                  <a:pt x="159" y="122"/>
                  <a:pt x="160" y="118"/>
                  <a:pt x="163" y="114"/>
                </a:cubicBezTo>
                <a:cubicBezTo>
                  <a:pt x="166" y="110"/>
                  <a:pt x="169" y="107"/>
                  <a:pt x="173" y="105"/>
                </a:cubicBezTo>
                <a:cubicBezTo>
                  <a:pt x="174" y="105"/>
                  <a:pt x="175" y="105"/>
                  <a:pt x="176" y="104"/>
                </a:cubicBezTo>
                <a:cubicBezTo>
                  <a:pt x="176" y="104"/>
                  <a:pt x="177" y="104"/>
                  <a:pt x="177" y="104"/>
                </a:cubicBezTo>
                <a:cubicBezTo>
                  <a:pt x="178" y="104"/>
                  <a:pt x="178" y="104"/>
                  <a:pt x="179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1" y="104"/>
                  <a:pt x="181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3" y="104"/>
                  <a:pt x="183" y="104"/>
                  <a:pt x="184" y="10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5" y="105"/>
                  <a:pt x="200" y="107"/>
                  <a:pt x="205" y="109"/>
                </a:cubicBezTo>
                <a:cubicBezTo>
                  <a:pt x="207" y="110"/>
                  <a:pt x="209" y="112"/>
                  <a:pt x="211" y="114"/>
                </a:cubicBezTo>
                <a:cubicBezTo>
                  <a:pt x="213" y="115"/>
                  <a:pt x="215" y="117"/>
                  <a:pt x="216" y="119"/>
                </a:cubicBezTo>
                <a:cubicBezTo>
                  <a:pt x="217" y="121"/>
                  <a:pt x="218" y="124"/>
                  <a:pt x="219" y="126"/>
                </a:cubicBezTo>
                <a:cubicBezTo>
                  <a:pt x="219" y="127"/>
                  <a:pt x="219" y="128"/>
                  <a:pt x="220" y="129"/>
                </a:cubicBezTo>
                <a:cubicBezTo>
                  <a:pt x="220" y="130"/>
                  <a:pt x="220" y="131"/>
                  <a:pt x="220" y="131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34"/>
                  <a:pt x="220" y="134"/>
                  <a:pt x="220" y="134"/>
                </a:cubicBezTo>
                <a:cubicBezTo>
                  <a:pt x="220" y="142"/>
                  <a:pt x="220" y="150"/>
                  <a:pt x="220" y="159"/>
                </a:cubicBezTo>
                <a:cubicBezTo>
                  <a:pt x="220" y="189"/>
                  <a:pt x="221" y="219"/>
                  <a:pt x="221" y="247"/>
                </a:cubicBezTo>
                <a:cubicBezTo>
                  <a:pt x="222" y="298"/>
                  <a:pt x="223" y="347"/>
                  <a:pt x="224" y="394"/>
                </a:cubicBezTo>
                <a:cubicBezTo>
                  <a:pt x="224" y="395"/>
                  <a:pt x="224" y="395"/>
                  <a:pt x="224" y="395"/>
                </a:cubicBezTo>
                <a:cubicBezTo>
                  <a:pt x="224" y="396"/>
                  <a:pt x="224" y="396"/>
                  <a:pt x="224" y="397"/>
                </a:cubicBezTo>
                <a:cubicBezTo>
                  <a:pt x="224" y="399"/>
                  <a:pt x="224" y="399"/>
                  <a:pt x="224" y="399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24" y="401"/>
                  <a:pt x="224" y="401"/>
                  <a:pt x="224" y="401"/>
                </a:cubicBezTo>
                <a:cubicBezTo>
                  <a:pt x="225" y="402"/>
                  <a:pt x="225" y="402"/>
                  <a:pt x="225" y="402"/>
                </a:cubicBezTo>
                <a:cubicBezTo>
                  <a:pt x="225" y="404"/>
                  <a:pt x="226" y="406"/>
                  <a:pt x="226" y="407"/>
                </a:cubicBezTo>
                <a:cubicBezTo>
                  <a:pt x="227" y="408"/>
                  <a:pt x="227" y="410"/>
                  <a:pt x="228" y="411"/>
                </a:cubicBezTo>
                <a:cubicBezTo>
                  <a:pt x="229" y="412"/>
                  <a:pt x="229" y="412"/>
                  <a:pt x="229" y="412"/>
                </a:cubicBezTo>
                <a:cubicBezTo>
                  <a:pt x="230" y="414"/>
                  <a:pt x="230" y="414"/>
                  <a:pt x="230" y="414"/>
                </a:cubicBezTo>
                <a:cubicBezTo>
                  <a:pt x="231" y="415"/>
                  <a:pt x="232" y="416"/>
                  <a:pt x="233" y="418"/>
                </a:cubicBezTo>
                <a:cubicBezTo>
                  <a:pt x="233" y="419"/>
                  <a:pt x="234" y="420"/>
                  <a:pt x="235" y="421"/>
                </a:cubicBezTo>
                <a:cubicBezTo>
                  <a:pt x="237" y="423"/>
                  <a:pt x="237" y="423"/>
                  <a:pt x="237" y="423"/>
                </a:cubicBezTo>
                <a:cubicBezTo>
                  <a:pt x="238" y="424"/>
                  <a:pt x="239" y="424"/>
                  <a:pt x="239" y="425"/>
                </a:cubicBezTo>
                <a:cubicBezTo>
                  <a:pt x="240" y="425"/>
                  <a:pt x="241" y="426"/>
                  <a:pt x="242" y="426"/>
                </a:cubicBezTo>
                <a:cubicBezTo>
                  <a:pt x="243" y="427"/>
                  <a:pt x="245" y="427"/>
                  <a:pt x="247" y="428"/>
                </a:cubicBezTo>
                <a:cubicBezTo>
                  <a:pt x="249" y="428"/>
                  <a:pt x="251" y="428"/>
                  <a:pt x="253" y="428"/>
                </a:cubicBezTo>
                <a:cubicBezTo>
                  <a:pt x="253" y="428"/>
                  <a:pt x="253" y="428"/>
                  <a:pt x="253" y="428"/>
                </a:cubicBezTo>
                <a:cubicBezTo>
                  <a:pt x="253" y="428"/>
                  <a:pt x="254" y="428"/>
                  <a:pt x="254" y="428"/>
                </a:cubicBezTo>
                <a:cubicBezTo>
                  <a:pt x="256" y="428"/>
                  <a:pt x="258" y="428"/>
                  <a:pt x="260" y="428"/>
                </a:cubicBezTo>
                <a:cubicBezTo>
                  <a:pt x="264" y="427"/>
                  <a:pt x="268" y="426"/>
                  <a:pt x="272" y="424"/>
                </a:cubicBezTo>
                <a:cubicBezTo>
                  <a:pt x="274" y="424"/>
                  <a:pt x="276" y="423"/>
                  <a:pt x="277" y="422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8" y="421"/>
                  <a:pt x="278" y="421"/>
                  <a:pt x="278" y="421"/>
                </a:cubicBezTo>
                <a:cubicBezTo>
                  <a:pt x="279" y="420"/>
                  <a:pt x="281" y="419"/>
                  <a:pt x="282" y="417"/>
                </a:cubicBezTo>
                <a:cubicBezTo>
                  <a:pt x="284" y="416"/>
                  <a:pt x="284" y="416"/>
                  <a:pt x="284" y="416"/>
                </a:cubicBezTo>
                <a:cubicBezTo>
                  <a:pt x="284" y="415"/>
                  <a:pt x="284" y="415"/>
                  <a:pt x="284" y="415"/>
                </a:cubicBezTo>
                <a:cubicBezTo>
                  <a:pt x="285" y="415"/>
                  <a:pt x="285" y="415"/>
                  <a:pt x="285" y="415"/>
                </a:cubicBezTo>
                <a:cubicBezTo>
                  <a:pt x="287" y="413"/>
                  <a:pt x="287" y="413"/>
                  <a:pt x="287" y="413"/>
                </a:cubicBezTo>
                <a:cubicBezTo>
                  <a:pt x="287" y="412"/>
                  <a:pt x="287" y="412"/>
                  <a:pt x="287" y="412"/>
                </a:cubicBezTo>
                <a:cubicBezTo>
                  <a:pt x="288" y="410"/>
                  <a:pt x="288" y="410"/>
                  <a:pt x="288" y="410"/>
                </a:cubicBezTo>
                <a:cubicBezTo>
                  <a:pt x="289" y="410"/>
                  <a:pt x="289" y="409"/>
                  <a:pt x="290" y="408"/>
                </a:cubicBezTo>
                <a:cubicBezTo>
                  <a:pt x="291" y="406"/>
                  <a:pt x="291" y="406"/>
                  <a:pt x="291" y="406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3" y="401"/>
                  <a:pt x="293" y="401"/>
                  <a:pt x="293" y="401"/>
                </a:cubicBezTo>
                <a:cubicBezTo>
                  <a:pt x="293" y="400"/>
                  <a:pt x="293" y="400"/>
                  <a:pt x="293" y="400"/>
                </a:cubicBezTo>
                <a:cubicBezTo>
                  <a:pt x="293" y="399"/>
                  <a:pt x="293" y="398"/>
                  <a:pt x="293" y="398"/>
                </a:cubicBezTo>
                <a:cubicBezTo>
                  <a:pt x="294" y="396"/>
                  <a:pt x="294" y="396"/>
                  <a:pt x="294" y="396"/>
                </a:cubicBezTo>
                <a:cubicBezTo>
                  <a:pt x="294" y="395"/>
                  <a:pt x="294" y="395"/>
                  <a:pt x="294" y="395"/>
                </a:cubicBezTo>
                <a:cubicBezTo>
                  <a:pt x="294" y="394"/>
                  <a:pt x="294" y="394"/>
                  <a:pt x="294" y="394"/>
                </a:cubicBezTo>
                <a:cubicBezTo>
                  <a:pt x="294" y="393"/>
                  <a:pt x="294" y="393"/>
                  <a:pt x="294" y="393"/>
                </a:cubicBezTo>
                <a:cubicBezTo>
                  <a:pt x="294" y="387"/>
                  <a:pt x="294" y="387"/>
                  <a:pt x="294" y="387"/>
                </a:cubicBezTo>
                <a:cubicBezTo>
                  <a:pt x="296" y="336"/>
                  <a:pt x="298" y="285"/>
                  <a:pt x="300" y="232"/>
                </a:cubicBezTo>
                <a:cubicBezTo>
                  <a:pt x="302" y="200"/>
                  <a:pt x="303" y="168"/>
                  <a:pt x="304" y="134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6"/>
                  <a:pt x="308" y="46"/>
                  <a:pt x="309" y="45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3"/>
                  <a:pt x="309" y="43"/>
                  <a:pt x="309" y="43"/>
                </a:cubicBezTo>
                <a:cubicBezTo>
                  <a:pt x="311" y="39"/>
                  <a:pt x="313" y="37"/>
                  <a:pt x="315" y="35"/>
                </a:cubicBezTo>
                <a:cubicBezTo>
                  <a:pt x="317" y="33"/>
                  <a:pt x="321" y="32"/>
                  <a:pt x="325" y="31"/>
                </a:cubicBezTo>
                <a:cubicBezTo>
                  <a:pt x="327" y="31"/>
                  <a:pt x="329" y="30"/>
                  <a:pt x="331" y="30"/>
                </a:cubicBezTo>
                <a:cubicBezTo>
                  <a:pt x="332" y="30"/>
                  <a:pt x="333" y="30"/>
                  <a:pt x="333" y="30"/>
                </a:cubicBezTo>
                <a:cubicBezTo>
                  <a:pt x="334" y="30"/>
                  <a:pt x="334" y="30"/>
                  <a:pt x="335" y="30"/>
                </a:cubicBezTo>
                <a:cubicBezTo>
                  <a:pt x="335" y="30"/>
                  <a:pt x="336" y="30"/>
                  <a:pt x="336" y="30"/>
                </a:cubicBezTo>
                <a:cubicBezTo>
                  <a:pt x="338" y="30"/>
                  <a:pt x="338" y="30"/>
                  <a:pt x="338" y="30"/>
                </a:cubicBezTo>
                <a:cubicBezTo>
                  <a:pt x="341" y="31"/>
                  <a:pt x="341" y="31"/>
                  <a:pt x="341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3" y="31"/>
                  <a:pt x="343" y="31"/>
                  <a:pt x="343" y="31"/>
                </a:cubicBezTo>
                <a:cubicBezTo>
                  <a:pt x="344" y="31"/>
                  <a:pt x="344" y="31"/>
                  <a:pt x="345" y="31"/>
                </a:cubicBezTo>
                <a:cubicBezTo>
                  <a:pt x="345" y="31"/>
                  <a:pt x="346" y="31"/>
                  <a:pt x="346" y="31"/>
                </a:cubicBezTo>
                <a:cubicBezTo>
                  <a:pt x="347" y="32"/>
                  <a:pt x="347" y="32"/>
                  <a:pt x="347" y="32"/>
                </a:cubicBezTo>
                <a:cubicBezTo>
                  <a:pt x="349" y="33"/>
                  <a:pt x="350" y="33"/>
                  <a:pt x="351" y="35"/>
                </a:cubicBezTo>
                <a:cubicBezTo>
                  <a:pt x="353" y="36"/>
                  <a:pt x="354" y="38"/>
                  <a:pt x="355" y="40"/>
                </a:cubicBezTo>
                <a:cubicBezTo>
                  <a:pt x="356" y="43"/>
                  <a:pt x="357" y="45"/>
                  <a:pt x="357" y="48"/>
                </a:cubicBezTo>
                <a:cubicBezTo>
                  <a:pt x="357" y="51"/>
                  <a:pt x="358" y="55"/>
                  <a:pt x="358" y="58"/>
                </a:cubicBezTo>
                <a:cubicBezTo>
                  <a:pt x="358" y="61"/>
                  <a:pt x="358" y="61"/>
                  <a:pt x="358" y="61"/>
                </a:cubicBezTo>
                <a:cubicBezTo>
                  <a:pt x="357" y="64"/>
                  <a:pt x="357" y="64"/>
                  <a:pt x="357" y="64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6" y="98"/>
                  <a:pt x="356" y="98"/>
                  <a:pt x="356" y="98"/>
                </a:cubicBezTo>
                <a:cubicBezTo>
                  <a:pt x="352" y="205"/>
                  <a:pt x="352" y="205"/>
                  <a:pt x="352" y="205"/>
                </a:cubicBezTo>
                <a:cubicBezTo>
                  <a:pt x="350" y="259"/>
                  <a:pt x="347" y="314"/>
                  <a:pt x="345" y="368"/>
                </a:cubicBezTo>
                <a:cubicBezTo>
                  <a:pt x="344" y="395"/>
                  <a:pt x="344" y="395"/>
                  <a:pt x="344" y="395"/>
                </a:cubicBezTo>
                <a:cubicBezTo>
                  <a:pt x="344" y="400"/>
                  <a:pt x="344" y="402"/>
                  <a:pt x="345" y="405"/>
                </a:cubicBezTo>
                <a:cubicBezTo>
                  <a:pt x="345" y="406"/>
                  <a:pt x="345" y="407"/>
                  <a:pt x="346" y="408"/>
                </a:cubicBezTo>
                <a:cubicBezTo>
                  <a:pt x="346" y="408"/>
                  <a:pt x="346" y="409"/>
                  <a:pt x="346" y="410"/>
                </a:cubicBezTo>
                <a:cubicBezTo>
                  <a:pt x="349" y="416"/>
                  <a:pt x="351" y="418"/>
                  <a:pt x="353" y="420"/>
                </a:cubicBezTo>
                <a:cubicBezTo>
                  <a:pt x="355" y="422"/>
                  <a:pt x="357" y="423"/>
                  <a:pt x="358" y="424"/>
                </a:cubicBezTo>
                <a:cubicBezTo>
                  <a:pt x="359" y="425"/>
                  <a:pt x="359" y="425"/>
                  <a:pt x="359" y="425"/>
                </a:cubicBezTo>
                <a:cubicBezTo>
                  <a:pt x="360" y="425"/>
                  <a:pt x="360" y="425"/>
                  <a:pt x="360" y="425"/>
                </a:cubicBezTo>
                <a:cubicBezTo>
                  <a:pt x="360" y="425"/>
                  <a:pt x="362" y="426"/>
                  <a:pt x="364" y="427"/>
                </a:cubicBezTo>
                <a:cubicBezTo>
                  <a:pt x="367" y="428"/>
                  <a:pt x="372" y="430"/>
                  <a:pt x="376" y="430"/>
                </a:cubicBezTo>
                <a:cubicBezTo>
                  <a:pt x="377" y="430"/>
                  <a:pt x="377" y="430"/>
                  <a:pt x="378" y="429"/>
                </a:cubicBezTo>
                <a:cubicBezTo>
                  <a:pt x="379" y="430"/>
                  <a:pt x="380" y="430"/>
                  <a:pt x="382" y="430"/>
                </a:cubicBezTo>
                <a:cubicBezTo>
                  <a:pt x="384" y="430"/>
                  <a:pt x="386" y="429"/>
                  <a:pt x="388" y="429"/>
                </a:cubicBezTo>
                <a:cubicBezTo>
                  <a:pt x="391" y="429"/>
                  <a:pt x="394" y="428"/>
                  <a:pt x="395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7" y="426"/>
                  <a:pt x="397" y="426"/>
                  <a:pt x="397" y="426"/>
                </a:cubicBezTo>
                <a:cubicBezTo>
                  <a:pt x="398" y="426"/>
                  <a:pt x="398" y="425"/>
                  <a:pt x="399" y="425"/>
                </a:cubicBezTo>
                <a:cubicBezTo>
                  <a:pt x="400" y="424"/>
                  <a:pt x="400" y="424"/>
                  <a:pt x="400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2" y="423"/>
                  <a:pt x="403" y="423"/>
                  <a:pt x="404" y="422"/>
                </a:cubicBezTo>
                <a:cubicBezTo>
                  <a:pt x="405" y="421"/>
                  <a:pt x="405" y="421"/>
                  <a:pt x="405" y="421"/>
                </a:cubicBezTo>
                <a:cubicBezTo>
                  <a:pt x="406" y="419"/>
                  <a:pt x="406" y="419"/>
                  <a:pt x="406" y="419"/>
                </a:cubicBezTo>
                <a:cubicBezTo>
                  <a:pt x="407" y="418"/>
                  <a:pt x="407" y="418"/>
                  <a:pt x="407" y="418"/>
                </a:cubicBezTo>
                <a:cubicBezTo>
                  <a:pt x="408" y="417"/>
                  <a:pt x="408" y="417"/>
                  <a:pt x="408" y="417"/>
                </a:cubicBezTo>
                <a:cubicBezTo>
                  <a:pt x="409" y="416"/>
                  <a:pt x="409" y="416"/>
                  <a:pt x="409" y="416"/>
                </a:cubicBezTo>
                <a:cubicBezTo>
                  <a:pt x="409" y="416"/>
                  <a:pt x="409" y="416"/>
                  <a:pt x="409" y="415"/>
                </a:cubicBezTo>
                <a:cubicBezTo>
                  <a:pt x="410" y="414"/>
                  <a:pt x="412" y="412"/>
                  <a:pt x="413" y="409"/>
                </a:cubicBezTo>
                <a:cubicBezTo>
                  <a:pt x="413" y="408"/>
                  <a:pt x="413" y="408"/>
                  <a:pt x="413" y="408"/>
                </a:cubicBezTo>
                <a:cubicBezTo>
                  <a:pt x="413" y="408"/>
                  <a:pt x="413" y="407"/>
                  <a:pt x="414" y="407"/>
                </a:cubicBezTo>
                <a:cubicBezTo>
                  <a:pt x="414" y="406"/>
                  <a:pt x="414" y="405"/>
                  <a:pt x="414" y="404"/>
                </a:cubicBezTo>
                <a:cubicBezTo>
                  <a:pt x="415" y="402"/>
                  <a:pt x="415" y="402"/>
                  <a:pt x="415" y="402"/>
                </a:cubicBezTo>
                <a:cubicBezTo>
                  <a:pt x="415" y="401"/>
                  <a:pt x="415" y="401"/>
                  <a:pt x="415" y="401"/>
                </a:cubicBezTo>
                <a:cubicBezTo>
                  <a:pt x="415" y="400"/>
                  <a:pt x="415" y="400"/>
                  <a:pt x="415" y="400"/>
                </a:cubicBezTo>
                <a:cubicBezTo>
                  <a:pt x="415" y="397"/>
                  <a:pt x="415" y="396"/>
                  <a:pt x="415" y="394"/>
                </a:cubicBezTo>
                <a:cubicBezTo>
                  <a:pt x="419" y="357"/>
                  <a:pt x="419" y="357"/>
                  <a:pt x="419" y="357"/>
                </a:cubicBezTo>
                <a:cubicBezTo>
                  <a:pt x="427" y="282"/>
                  <a:pt x="427" y="282"/>
                  <a:pt x="427" y="282"/>
                </a:cubicBezTo>
                <a:cubicBezTo>
                  <a:pt x="433" y="228"/>
                  <a:pt x="438" y="174"/>
                  <a:pt x="444" y="120"/>
                </a:cubicBezTo>
                <a:cubicBezTo>
                  <a:pt x="444" y="119"/>
                  <a:pt x="444" y="119"/>
                  <a:pt x="444" y="119"/>
                </a:cubicBezTo>
                <a:cubicBezTo>
                  <a:pt x="444" y="118"/>
                  <a:pt x="444" y="118"/>
                  <a:pt x="444" y="118"/>
                </a:cubicBezTo>
                <a:cubicBezTo>
                  <a:pt x="444" y="112"/>
                  <a:pt x="447" y="105"/>
                  <a:pt x="453" y="100"/>
                </a:cubicBezTo>
                <a:cubicBezTo>
                  <a:pt x="458" y="96"/>
                  <a:pt x="466" y="93"/>
                  <a:pt x="473" y="93"/>
                </a:cubicBezTo>
                <a:cubicBezTo>
                  <a:pt x="474" y="93"/>
                  <a:pt x="475" y="93"/>
                  <a:pt x="475" y="93"/>
                </a:cubicBezTo>
                <a:cubicBezTo>
                  <a:pt x="483" y="94"/>
                  <a:pt x="491" y="97"/>
                  <a:pt x="496" y="103"/>
                </a:cubicBezTo>
                <a:cubicBezTo>
                  <a:pt x="499" y="105"/>
                  <a:pt x="501" y="108"/>
                  <a:pt x="502" y="112"/>
                </a:cubicBezTo>
                <a:cubicBezTo>
                  <a:pt x="503" y="115"/>
                  <a:pt x="503" y="119"/>
                  <a:pt x="503" y="123"/>
                </a:cubicBezTo>
                <a:cubicBezTo>
                  <a:pt x="503" y="126"/>
                  <a:pt x="503" y="126"/>
                  <a:pt x="503" y="126"/>
                </a:cubicBezTo>
                <a:cubicBezTo>
                  <a:pt x="503" y="128"/>
                  <a:pt x="503" y="128"/>
                  <a:pt x="503" y="128"/>
                </a:cubicBezTo>
                <a:cubicBezTo>
                  <a:pt x="503" y="129"/>
                  <a:pt x="503" y="129"/>
                  <a:pt x="503" y="130"/>
                </a:cubicBezTo>
                <a:cubicBezTo>
                  <a:pt x="502" y="130"/>
                  <a:pt x="502" y="130"/>
                  <a:pt x="502" y="130"/>
                </a:cubicBezTo>
                <a:cubicBezTo>
                  <a:pt x="502" y="137"/>
                  <a:pt x="502" y="137"/>
                  <a:pt x="502" y="137"/>
                </a:cubicBezTo>
                <a:cubicBezTo>
                  <a:pt x="501" y="150"/>
                  <a:pt x="501" y="150"/>
                  <a:pt x="501" y="150"/>
                </a:cubicBezTo>
                <a:cubicBezTo>
                  <a:pt x="500" y="175"/>
                  <a:pt x="500" y="175"/>
                  <a:pt x="500" y="175"/>
                </a:cubicBezTo>
                <a:cubicBezTo>
                  <a:pt x="497" y="227"/>
                  <a:pt x="497" y="227"/>
                  <a:pt x="497" y="227"/>
                </a:cubicBezTo>
                <a:cubicBezTo>
                  <a:pt x="492" y="329"/>
                  <a:pt x="492" y="329"/>
                  <a:pt x="492" y="329"/>
                </a:cubicBezTo>
                <a:cubicBezTo>
                  <a:pt x="480" y="535"/>
                  <a:pt x="480" y="535"/>
                  <a:pt x="480" y="535"/>
                </a:cubicBezTo>
                <a:cubicBezTo>
                  <a:pt x="477" y="601"/>
                  <a:pt x="477" y="601"/>
                  <a:pt x="477" y="601"/>
                </a:cubicBezTo>
                <a:cubicBezTo>
                  <a:pt x="477" y="609"/>
                  <a:pt x="479" y="613"/>
                  <a:pt x="480" y="617"/>
                </a:cubicBezTo>
                <a:cubicBezTo>
                  <a:pt x="481" y="620"/>
                  <a:pt x="481" y="620"/>
                  <a:pt x="481" y="620"/>
                </a:cubicBezTo>
                <a:cubicBezTo>
                  <a:pt x="482" y="621"/>
                  <a:pt x="482" y="621"/>
                  <a:pt x="483" y="622"/>
                </a:cubicBezTo>
                <a:cubicBezTo>
                  <a:pt x="484" y="624"/>
                  <a:pt x="485" y="625"/>
                  <a:pt x="487" y="627"/>
                </a:cubicBezTo>
                <a:cubicBezTo>
                  <a:pt x="490" y="629"/>
                  <a:pt x="492" y="630"/>
                  <a:pt x="495" y="631"/>
                </a:cubicBezTo>
                <a:cubicBezTo>
                  <a:pt x="497" y="632"/>
                  <a:pt x="500" y="633"/>
                  <a:pt x="503" y="633"/>
                </a:cubicBezTo>
                <a:cubicBezTo>
                  <a:pt x="504" y="633"/>
                  <a:pt x="504" y="633"/>
                  <a:pt x="505" y="633"/>
                </a:cubicBezTo>
                <a:cubicBezTo>
                  <a:pt x="510" y="633"/>
                  <a:pt x="514" y="631"/>
                  <a:pt x="517" y="630"/>
                </a:cubicBezTo>
                <a:cubicBezTo>
                  <a:pt x="520" y="628"/>
                  <a:pt x="523" y="625"/>
                  <a:pt x="527" y="621"/>
                </a:cubicBezTo>
                <a:cubicBezTo>
                  <a:pt x="529" y="619"/>
                  <a:pt x="531" y="616"/>
                  <a:pt x="533" y="613"/>
                </a:cubicBezTo>
                <a:cubicBezTo>
                  <a:pt x="538" y="602"/>
                  <a:pt x="538" y="602"/>
                  <a:pt x="538" y="602"/>
                </a:cubicBezTo>
                <a:cubicBezTo>
                  <a:pt x="552" y="571"/>
                  <a:pt x="552" y="571"/>
                  <a:pt x="552" y="571"/>
                </a:cubicBezTo>
                <a:cubicBezTo>
                  <a:pt x="574" y="525"/>
                  <a:pt x="574" y="525"/>
                  <a:pt x="574" y="525"/>
                </a:cubicBezTo>
                <a:cubicBezTo>
                  <a:pt x="596" y="478"/>
                  <a:pt x="596" y="478"/>
                  <a:pt x="596" y="478"/>
                </a:cubicBezTo>
                <a:cubicBezTo>
                  <a:pt x="602" y="467"/>
                  <a:pt x="602" y="467"/>
                  <a:pt x="602" y="467"/>
                </a:cubicBezTo>
                <a:cubicBezTo>
                  <a:pt x="603" y="464"/>
                  <a:pt x="603" y="464"/>
                  <a:pt x="603" y="464"/>
                </a:cubicBezTo>
                <a:cubicBezTo>
                  <a:pt x="604" y="463"/>
                  <a:pt x="604" y="463"/>
                  <a:pt x="604" y="463"/>
                </a:cubicBezTo>
                <a:cubicBezTo>
                  <a:pt x="604" y="462"/>
                  <a:pt x="604" y="462"/>
                  <a:pt x="604" y="462"/>
                </a:cubicBezTo>
                <a:cubicBezTo>
                  <a:pt x="604" y="461"/>
                  <a:pt x="604" y="461"/>
                  <a:pt x="604" y="461"/>
                </a:cubicBezTo>
                <a:cubicBezTo>
                  <a:pt x="605" y="461"/>
                  <a:pt x="605" y="460"/>
                  <a:pt x="606" y="460"/>
                </a:cubicBezTo>
                <a:cubicBezTo>
                  <a:pt x="606" y="459"/>
                  <a:pt x="606" y="459"/>
                  <a:pt x="607" y="458"/>
                </a:cubicBezTo>
                <a:cubicBezTo>
                  <a:pt x="607" y="457"/>
                  <a:pt x="607" y="457"/>
                  <a:pt x="607" y="457"/>
                </a:cubicBezTo>
                <a:cubicBezTo>
                  <a:pt x="608" y="456"/>
                  <a:pt x="608" y="456"/>
                  <a:pt x="608" y="456"/>
                </a:cubicBezTo>
                <a:cubicBezTo>
                  <a:pt x="609" y="456"/>
                  <a:pt x="609" y="455"/>
                  <a:pt x="610" y="455"/>
                </a:cubicBezTo>
                <a:cubicBezTo>
                  <a:pt x="611" y="453"/>
                  <a:pt x="611" y="453"/>
                  <a:pt x="611" y="453"/>
                </a:cubicBezTo>
                <a:cubicBezTo>
                  <a:pt x="612" y="453"/>
                  <a:pt x="612" y="452"/>
                  <a:pt x="613" y="452"/>
                </a:cubicBezTo>
                <a:cubicBezTo>
                  <a:pt x="615" y="451"/>
                  <a:pt x="615" y="451"/>
                  <a:pt x="615" y="451"/>
                </a:cubicBezTo>
                <a:cubicBezTo>
                  <a:pt x="615" y="450"/>
                  <a:pt x="616" y="450"/>
                  <a:pt x="617" y="450"/>
                </a:cubicBezTo>
                <a:cubicBezTo>
                  <a:pt x="618" y="449"/>
                  <a:pt x="620" y="448"/>
                  <a:pt x="621" y="448"/>
                </a:cubicBezTo>
                <a:cubicBezTo>
                  <a:pt x="628" y="445"/>
                  <a:pt x="635" y="444"/>
                  <a:pt x="642" y="444"/>
                </a:cubicBezTo>
                <a:cubicBezTo>
                  <a:pt x="643" y="444"/>
                  <a:pt x="643" y="444"/>
                  <a:pt x="644" y="444"/>
                </a:cubicBezTo>
                <a:cubicBezTo>
                  <a:pt x="645" y="444"/>
                  <a:pt x="645" y="444"/>
                  <a:pt x="646" y="444"/>
                </a:cubicBezTo>
                <a:cubicBezTo>
                  <a:pt x="646" y="444"/>
                  <a:pt x="647" y="444"/>
                  <a:pt x="648" y="444"/>
                </a:cubicBezTo>
                <a:cubicBezTo>
                  <a:pt x="648" y="444"/>
                  <a:pt x="648" y="444"/>
                  <a:pt x="648" y="444"/>
                </a:cubicBezTo>
                <a:cubicBezTo>
                  <a:pt x="650" y="444"/>
                  <a:pt x="652" y="444"/>
                  <a:pt x="653" y="444"/>
                </a:cubicBezTo>
                <a:cubicBezTo>
                  <a:pt x="655" y="445"/>
                  <a:pt x="657" y="445"/>
                  <a:pt x="659" y="445"/>
                </a:cubicBezTo>
                <a:cubicBezTo>
                  <a:pt x="661" y="445"/>
                  <a:pt x="661" y="445"/>
                  <a:pt x="661" y="445"/>
                </a:cubicBezTo>
                <a:cubicBezTo>
                  <a:pt x="662" y="446"/>
                  <a:pt x="662" y="446"/>
                  <a:pt x="662" y="446"/>
                </a:cubicBezTo>
                <a:cubicBezTo>
                  <a:pt x="669" y="449"/>
                  <a:pt x="675" y="452"/>
                  <a:pt x="679" y="457"/>
                </a:cubicBezTo>
                <a:cubicBezTo>
                  <a:pt x="682" y="461"/>
                  <a:pt x="684" y="466"/>
                  <a:pt x="685" y="473"/>
                </a:cubicBezTo>
                <a:cubicBezTo>
                  <a:pt x="686" y="479"/>
                  <a:pt x="685" y="486"/>
                  <a:pt x="682" y="493"/>
                </a:cubicBezTo>
                <a:cubicBezTo>
                  <a:pt x="681" y="498"/>
                  <a:pt x="681" y="498"/>
                  <a:pt x="681" y="498"/>
                </a:cubicBezTo>
                <a:cubicBezTo>
                  <a:pt x="680" y="500"/>
                  <a:pt x="679" y="502"/>
                  <a:pt x="679" y="504"/>
                </a:cubicBezTo>
                <a:cubicBezTo>
                  <a:pt x="678" y="504"/>
                  <a:pt x="678" y="505"/>
                  <a:pt x="677" y="506"/>
                </a:cubicBezTo>
                <a:cubicBezTo>
                  <a:pt x="676" y="509"/>
                  <a:pt x="676" y="509"/>
                  <a:pt x="676" y="509"/>
                </a:cubicBezTo>
                <a:cubicBezTo>
                  <a:pt x="673" y="515"/>
                  <a:pt x="673" y="515"/>
                  <a:pt x="673" y="515"/>
                </a:cubicBezTo>
                <a:cubicBezTo>
                  <a:pt x="651" y="561"/>
                  <a:pt x="651" y="561"/>
                  <a:pt x="651" y="561"/>
                </a:cubicBezTo>
                <a:cubicBezTo>
                  <a:pt x="608" y="654"/>
                  <a:pt x="608" y="654"/>
                  <a:pt x="608" y="654"/>
                </a:cubicBezTo>
                <a:cubicBezTo>
                  <a:pt x="604" y="663"/>
                  <a:pt x="600" y="671"/>
                  <a:pt x="596" y="680"/>
                </a:cubicBezTo>
                <a:cubicBezTo>
                  <a:pt x="593" y="686"/>
                  <a:pt x="593" y="686"/>
                  <a:pt x="593" y="686"/>
                </a:cubicBezTo>
                <a:cubicBezTo>
                  <a:pt x="591" y="690"/>
                  <a:pt x="591" y="690"/>
                  <a:pt x="591" y="690"/>
                </a:cubicBezTo>
                <a:cubicBezTo>
                  <a:pt x="590" y="693"/>
                  <a:pt x="590" y="693"/>
                  <a:pt x="590" y="693"/>
                </a:cubicBezTo>
                <a:cubicBezTo>
                  <a:pt x="589" y="695"/>
                  <a:pt x="588" y="697"/>
                  <a:pt x="587" y="699"/>
                </a:cubicBezTo>
                <a:cubicBezTo>
                  <a:pt x="586" y="701"/>
                  <a:pt x="585" y="703"/>
                  <a:pt x="584" y="705"/>
                </a:cubicBezTo>
                <a:cubicBezTo>
                  <a:pt x="575" y="721"/>
                  <a:pt x="565" y="736"/>
                  <a:pt x="553" y="749"/>
                </a:cubicBezTo>
                <a:cubicBezTo>
                  <a:pt x="547" y="756"/>
                  <a:pt x="540" y="762"/>
                  <a:pt x="533" y="768"/>
                </a:cubicBezTo>
                <a:cubicBezTo>
                  <a:pt x="526" y="774"/>
                  <a:pt x="519" y="779"/>
                  <a:pt x="511" y="785"/>
                </a:cubicBezTo>
                <a:cubicBezTo>
                  <a:pt x="496" y="797"/>
                  <a:pt x="481" y="810"/>
                  <a:pt x="468" y="823"/>
                </a:cubicBezTo>
                <a:cubicBezTo>
                  <a:pt x="460" y="831"/>
                  <a:pt x="452" y="840"/>
                  <a:pt x="446" y="850"/>
                </a:cubicBezTo>
                <a:cubicBezTo>
                  <a:pt x="444" y="852"/>
                  <a:pt x="442" y="854"/>
                  <a:pt x="441" y="857"/>
                </a:cubicBezTo>
                <a:cubicBezTo>
                  <a:pt x="440" y="859"/>
                  <a:pt x="438" y="861"/>
                  <a:pt x="437" y="863"/>
                </a:cubicBezTo>
                <a:cubicBezTo>
                  <a:pt x="436" y="866"/>
                  <a:pt x="435" y="868"/>
                  <a:pt x="434" y="870"/>
                </a:cubicBezTo>
                <a:cubicBezTo>
                  <a:pt x="433" y="872"/>
                  <a:pt x="432" y="874"/>
                  <a:pt x="432" y="876"/>
                </a:cubicBezTo>
                <a:cubicBezTo>
                  <a:pt x="428" y="886"/>
                  <a:pt x="427" y="897"/>
                  <a:pt x="427" y="905"/>
                </a:cubicBezTo>
                <a:cubicBezTo>
                  <a:pt x="428" y="910"/>
                  <a:pt x="429" y="915"/>
                  <a:pt x="431" y="915"/>
                </a:cubicBezTo>
                <a:cubicBezTo>
                  <a:pt x="431" y="915"/>
                  <a:pt x="432" y="915"/>
                  <a:pt x="432" y="914"/>
                </a:cubicBezTo>
                <a:cubicBezTo>
                  <a:pt x="433" y="914"/>
                  <a:pt x="434" y="912"/>
                  <a:pt x="436" y="910"/>
                </a:cubicBezTo>
                <a:cubicBezTo>
                  <a:pt x="436" y="909"/>
                  <a:pt x="437" y="908"/>
                  <a:pt x="437" y="907"/>
                </a:cubicBezTo>
                <a:cubicBezTo>
                  <a:pt x="438" y="906"/>
                  <a:pt x="438" y="905"/>
                  <a:pt x="439" y="904"/>
                </a:cubicBezTo>
                <a:cubicBezTo>
                  <a:pt x="440" y="903"/>
                  <a:pt x="440" y="901"/>
                  <a:pt x="441" y="900"/>
                </a:cubicBezTo>
                <a:cubicBezTo>
                  <a:pt x="442" y="899"/>
                  <a:pt x="443" y="897"/>
                  <a:pt x="443" y="896"/>
                </a:cubicBezTo>
                <a:cubicBezTo>
                  <a:pt x="444" y="895"/>
                  <a:pt x="445" y="893"/>
                  <a:pt x="446" y="892"/>
                </a:cubicBezTo>
                <a:cubicBezTo>
                  <a:pt x="447" y="891"/>
                  <a:pt x="447" y="890"/>
                  <a:pt x="448" y="888"/>
                </a:cubicBezTo>
                <a:cubicBezTo>
                  <a:pt x="456" y="877"/>
                  <a:pt x="465" y="865"/>
                  <a:pt x="475" y="855"/>
                </a:cubicBezTo>
                <a:cubicBezTo>
                  <a:pt x="486" y="844"/>
                  <a:pt x="497" y="833"/>
                  <a:pt x="509" y="824"/>
                </a:cubicBezTo>
                <a:cubicBezTo>
                  <a:pt x="517" y="817"/>
                  <a:pt x="526" y="811"/>
                  <a:pt x="535" y="805"/>
                </a:cubicBezTo>
                <a:cubicBezTo>
                  <a:pt x="542" y="799"/>
                  <a:pt x="542" y="799"/>
                  <a:pt x="542" y="799"/>
                </a:cubicBezTo>
                <a:cubicBezTo>
                  <a:pt x="544" y="798"/>
                  <a:pt x="546" y="796"/>
                  <a:pt x="549" y="794"/>
                </a:cubicBezTo>
                <a:cubicBezTo>
                  <a:pt x="556" y="788"/>
                  <a:pt x="556" y="788"/>
                  <a:pt x="556" y="788"/>
                </a:cubicBezTo>
                <a:cubicBezTo>
                  <a:pt x="558" y="786"/>
                  <a:pt x="560" y="784"/>
                  <a:pt x="562" y="782"/>
                </a:cubicBezTo>
                <a:cubicBezTo>
                  <a:pt x="580" y="766"/>
                  <a:pt x="595" y="747"/>
                  <a:pt x="607" y="726"/>
                </a:cubicBezTo>
                <a:cubicBezTo>
                  <a:pt x="610" y="721"/>
                  <a:pt x="613" y="716"/>
                  <a:pt x="616" y="710"/>
                </a:cubicBezTo>
                <a:cubicBezTo>
                  <a:pt x="617" y="708"/>
                  <a:pt x="618" y="705"/>
                  <a:pt x="619" y="702"/>
                </a:cubicBezTo>
                <a:cubicBezTo>
                  <a:pt x="620" y="701"/>
                  <a:pt x="620" y="700"/>
                  <a:pt x="621" y="699"/>
                </a:cubicBezTo>
                <a:cubicBezTo>
                  <a:pt x="623" y="695"/>
                  <a:pt x="623" y="695"/>
                  <a:pt x="623" y="695"/>
                </a:cubicBezTo>
                <a:cubicBezTo>
                  <a:pt x="637" y="665"/>
                  <a:pt x="637" y="665"/>
                  <a:pt x="637" y="665"/>
                </a:cubicBezTo>
                <a:cubicBezTo>
                  <a:pt x="666" y="606"/>
                  <a:pt x="666" y="606"/>
                  <a:pt x="666" y="606"/>
                </a:cubicBezTo>
                <a:cubicBezTo>
                  <a:pt x="675" y="586"/>
                  <a:pt x="685" y="566"/>
                  <a:pt x="694" y="546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704" y="524"/>
                  <a:pt x="704" y="524"/>
                  <a:pt x="704" y="524"/>
                </a:cubicBezTo>
                <a:cubicBezTo>
                  <a:pt x="706" y="522"/>
                  <a:pt x="707" y="520"/>
                  <a:pt x="708" y="516"/>
                </a:cubicBezTo>
                <a:cubicBezTo>
                  <a:pt x="709" y="513"/>
                  <a:pt x="710" y="510"/>
                  <a:pt x="711" y="507"/>
                </a:cubicBezTo>
                <a:cubicBezTo>
                  <a:pt x="713" y="503"/>
                  <a:pt x="713" y="503"/>
                  <a:pt x="713" y="503"/>
                </a:cubicBezTo>
                <a:cubicBezTo>
                  <a:pt x="713" y="501"/>
                  <a:pt x="714" y="500"/>
                  <a:pt x="714" y="498"/>
                </a:cubicBezTo>
                <a:cubicBezTo>
                  <a:pt x="716" y="492"/>
                  <a:pt x="717" y="485"/>
                  <a:pt x="717" y="477"/>
                </a:cubicBezTo>
                <a:cubicBezTo>
                  <a:pt x="717" y="472"/>
                  <a:pt x="717" y="466"/>
                  <a:pt x="715" y="460"/>
                </a:cubicBezTo>
                <a:cubicBezTo>
                  <a:pt x="714" y="456"/>
                  <a:pt x="714" y="456"/>
                  <a:pt x="714" y="456"/>
                </a:cubicBezTo>
                <a:cubicBezTo>
                  <a:pt x="714" y="455"/>
                  <a:pt x="713" y="453"/>
                  <a:pt x="713" y="452"/>
                </a:cubicBezTo>
                <a:cubicBezTo>
                  <a:pt x="712" y="449"/>
                  <a:pt x="710" y="446"/>
                  <a:pt x="708" y="444"/>
                </a:cubicBezTo>
                <a:cubicBezTo>
                  <a:pt x="708" y="442"/>
                  <a:pt x="707" y="441"/>
                  <a:pt x="706" y="440"/>
                </a:cubicBezTo>
                <a:cubicBezTo>
                  <a:pt x="703" y="436"/>
                  <a:pt x="703" y="436"/>
                  <a:pt x="703" y="436"/>
                </a:cubicBezTo>
                <a:cubicBezTo>
                  <a:pt x="701" y="434"/>
                  <a:pt x="699" y="432"/>
                  <a:pt x="697" y="430"/>
                </a:cubicBezTo>
                <a:cubicBezTo>
                  <a:pt x="693" y="426"/>
                  <a:pt x="688" y="423"/>
                  <a:pt x="683" y="421"/>
                </a:cubicBezTo>
                <a:cubicBezTo>
                  <a:pt x="681" y="420"/>
                  <a:pt x="679" y="418"/>
                  <a:pt x="676" y="417"/>
                </a:cubicBezTo>
                <a:cubicBezTo>
                  <a:pt x="673" y="416"/>
                  <a:pt x="673" y="416"/>
                  <a:pt x="673" y="416"/>
                </a:cubicBezTo>
                <a:cubicBezTo>
                  <a:pt x="670" y="415"/>
                  <a:pt x="670" y="415"/>
                  <a:pt x="670" y="415"/>
                </a:cubicBezTo>
                <a:cubicBezTo>
                  <a:pt x="669" y="414"/>
                  <a:pt x="668" y="414"/>
                  <a:pt x="667" y="414"/>
                </a:cubicBezTo>
                <a:cubicBezTo>
                  <a:pt x="663" y="413"/>
                  <a:pt x="663" y="413"/>
                  <a:pt x="663" y="413"/>
                </a:cubicBezTo>
                <a:cubicBezTo>
                  <a:pt x="662" y="413"/>
                  <a:pt x="660" y="413"/>
                  <a:pt x="659" y="413"/>
                </a:cubicBezTo>
                <a:cubicBezTo>
                  <a:pt x="656" y="413"/>
                  <a:pt x="656" y="413"/>
                  <a:pt x="656" y="413"/>
                </a:cubicBezTo>
                <a:cubicBezTo>
                  <a:pt x="652" y="412"/>
                  <a:pt x="652" y="412"/>
                  <a:pt x="652" y="412"/>
                </a:cubicBezTo>
                <a:cubicBezTo>
                  <a:pt x="650" y="412"/>
                  <a:pt x="647" y="412"/>
                  <a:pt x="644" y="412"/>
                </a:cubicBezTo>
                <a:cubicBezTo>
                  <a:pt x="637" y="412"/>
                  <a:pt x="630" y="413"/>
                  <a:pt x="623" y="414"/>
                </a:cubicBezTo>
                <a:cubicBezTo>
                  <a:pt x="613" y="416"/>
                  <a:pt x="602" y="420"/>
                  <a:pt x="593" y="427"/>
                </a:cubicBezTo>
                <a:cubicBezTo>
                  <a:pt x="590" y="430"/>
                  <a:pt x="590" y="430"/>
                  <a:pt x="590" y="430"/>
                </a:cubicBezTo>
                <a:cubicBezTo>
                  <a:pt x="588" y="431"/>
                  <a:pt x="588" y="431"/>
                  <a:pt x="588" y="431"/>
                </a:cubicBezTo>
                <a:cubicBezTo>
                  <a:pt x="587" y="433"/>
                  <a:pt x="587" y="433"/>
                  <a:pt x="587" y="433"/>
                </a:cubicBezTo>
                <a:cubicBezTo>
                  <a:pt x="583" y="436"/>
                  <a:pt x="583" y="436"/>
                  <a:pt x="583" y="436"/>
                </a:cubicBezTo>
                <a:cubicBezTo>
                  <a:pt x="582" y="437"/>
                  <a:pt x="582" y="438"/>
                  <a:pt x="581" y="439"/>
                </a:cubicBezTo>
                <a:cubicBezTo>
                  <a:pt x="580" y="441"/>
                  <a:pt x="579" y="442"/>
                  <a:pt x="578" y="443"/>
                </a:cubicBezTo>
                <a:cubicBezTo>
                  <a:pt x="576" y="447"/>
                  <a:pt x="576" y="447"/>
                  <a:pt x="576" y="447"/>
                </a:cubicBezTo>
                <a:cubicBezTo>
                  <a:pt x="575" y="449"/>
                  <a:pt x="575" y="449"/>
                  <a:pt x="575" y="449"/>
                </a:cubicBezTo>
                <a:cubicBezTo>
                  <a:pt x="574" y="450"/>
                  <a:pt x="574" y="450"/>
                  <a:pt x="574" y="450"/>
                </a:cubicBezTo>
                <a:cubicBezTo>
                  <a:pt x="573" y="453"/>
                  <a:pt x="573" y="453"/>
                  <a:pt x="573" y="453"/>
                </a:cubicBezTo>
                <a:cubicBezTo>
                  <a:pt x="552" y="498"/>
                  <a:pt x="552" y="498"/>
                  <a:pt x="552" y="498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20" y="565"/>
                  <a:pt x="520" y="565"/>
                  <a:pt x="520" y="565"/>
                </a:cubicBezTo>
                <a:cubicBezTo>
                  <a:pt x="518" y="570"/>
                  <a:pt x="518" y="570"/>
                  <a:pt x="518" y="570"/>
                </a:cubicBezTo>
                <a:cubicBezTo>
                  <a:pt x="517" y="572"/>
                  <a:pt x="517" y="572"/>
                  <a:pt x="517" y="572"/>
                </a:cubicBezTo>
                <a:cubicBezTo>
                  <a:pt x="516" y="574"/>
                  <a:pt x="516" y="574"/>
                  <a:pt x="516" y="574"/>
                </a:cubicBezTo>
                <a:cubicBezTo>
                  <a:pt x="515" y="576"/>
                  <a:pt x="515" y="576"/>
                  <a:pt x="515" y="576"/>
                </a:cubicBezTo>
                <a:cubicBezTo>
                  <a:pt x="515" y="576"/>
                  <a:pt x="515" y="577"/>
                  <a:pt x="514" y="578"/>
                </a:cubicBezTo>
                <a:cubicBezTo>
                  <a:pt x="514" y="578"/>
                  <a:pt x="513" y="578"/>
                  <a:pt x="512" y="578"/>
                </a:cubicBezTo>
                <a:cubicBezTo>
                  <a:pt x="511" y="578"/>
                  <a:pt x="510" y="578"/>
                  <a:pt x="510" y="577"/>
                </a:cubicBezTo>
                <a:cubicBezTo>
                  <a:pt x="510" y="575"/>
                  <a:pt x="510" y="574"/>
                  <a:pt x="510" y="572"/>
                </a:cubicBezTo>
                <a:cubicBezTo>
                  <a:pt x="510" y="570"/>
                  <a:pt x="510" y="570"/>
                  <a:pt x="510" y="570"/>
                </a:cubicBezTo>
                <a:cubicBezTo>
                  <a:pt x="510" y="569"/>
                  <a:pt x="510" y="569"/>
                  <a:pt x="510" y="569"/>
                </a:cubicBezTo>
                <a:cubicBezTo>
                  <a:pt x="510" y="566"/>
                  <a:pt x="510" y="566"/>
                  <a:pt x="510" y="566"/>
                </a:cubicBezTo>
                <a:cubicBezTo>
                  <a:pt x="511" y="560"/>
                  <a:pt x="511" y="560"/>
                  <a:pt x="511" y="560"/>
                </a:cubicBezTo>
                <a:cubicBezTo>
                  <a:pt x="521" y="364"/>
                  <a:pt x="521" y="364"/>
                  <a:pt x="521" y="364"/>
                </a:cubicBezTo>
                <a:cubicBezTo>
                  <a:pt x="525" y="299"/>
                  <a:pt x="528" y="234"/>
                  <a:pt x="532" y="169"/>
                </a:cubicBezTo>
                <a:cubicBezTo>
                  <a:pt x="533" y="144"/>
                  <a:pt x="533" y="144"/>
                  <a:pt x="533" y="144"/>
                </a:cubicBezTo>
                <a:cubicBezTo>
                  <a:pt x="534" y="132"/>
                  <a:pt x="534" y="132"/>
                  <a:pt x="534" y="132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0"/>
                  <a:pt x="534" y="130"/>
                  <a:pt x="534" y="130"/>
                </a:cubicBezTo>
                <a:cubicBezTo>
                  <a:pt x="535" y="127"/>
                  <a:pt x="535" y="127"/>
                  <a:pt x="535" y="127"/>
                </a:cubicBezTo>
                <a:cubicBezTo>
                  <a:pt x="535" y="124"/>
                  <a:pt x="535" y="122"/>
                  <a:pt x="535" y="119"/>
                </a:cubicBezTo>
                <a:cubicBezTo>
                  <a:pt x="535" y="109"/>
                  <a:pt x="532" y="98"/>
                  <a:pt x="526" y="89"/>
                </a:cubicBezTo>
                <a:cubicBezTo>
                  <a:pt x="520" y="80"/>
                  <a:pt x="512" y="73"/>
                  <a:pt x="503" y="68"/>
                </a:cubicBezTo>
                <a:cubicBezTo>
                  <a:pt x="494" y="64"/>
                  <a:pt x="484" y="61"/>
                  <a:pt x="474" y="61"/>
                </a:cubicBezTo>
                <a:cubicBezTo>
                  <a:pt x="473" y="61"/>
                  <a:pt x="473" y="61"/>
                  <a:pt x="473" y="61"/>
                </a:cubicBezTo>
                <a:cubicBezTo>
                  <a:pt x="463" y="61"/>
                  <a:pt x="453" y="64"/>
                  <a:pt x="444" y="68"/>
                </a:cubicBezTo>
                <a:cubicBezTo>
                  <a:pt x="440" y="70"/>
                  <a:pt x="435" y="73"/>
                  <a:pt x="431" y="76"/>
                </a:cubicBezTo>
                <a:cubicBezTo>
                  <a:pt x="429" y="78"/>
                  <a:pt x="428" y="80"/>
                  <a:pt x="426" y="82"/>
                </a:cubicBezTo>
                <a:cubicBezTo>
                  <a:pt x="424" y="84"/>
                  <a:pt x="422" y="86"/>
                  <a:pt x="421" y="88"/>
                </a:cubicBezTo>
                <a:cubicBezTo>
                  <a:pt x="418" y="93"/>
                  <a:pt x="416" y="97"/>
                  <a:pt x="414" y="103"/>
                </a:cubicBezTo>
                <a:cubicBezTo>
                  <a:pt x="413" y="107"/>
                  <a:pt x="412" y="112"/>
                  <a:pt x="412" y="117"/>
                </a:cubicBezTo>
                <a:cubicBezTo>
                  <a:pt x="405" y="180"/>
                  <a:pt x="405" y="180"/>
                  <a:pt x="405" y="180"/>
                </a:cubicBezTo>
                <a:cubicBezTo>
                  <a:pt x="398" y="253"/>
                  <a:pt x="398" y="253"/>
                  <a:pt x="398" y="253"/>
                </a:cubicBezTo>
                <a:cubicBezTo>
                  <a:pt x="395" y="284"/>
                  <a:pt x="395" y="284"/>
                  <a:pt x="395" y="284"/>
                </a:cubicBezTo>
                <a:cubicBezTo>
                  <a:pt x="392" y="313"/>
                  <a:pt x="392" y="313"/>
                  <a:pt x="392" y="313"/>
                </a:cubicBezTo>
                <a:cubicBezTo>
                  <a:pt x="392" y="314"/>
                  <a:pt x="391" y="315"/>
                  <a:pt x="390" y="316"/>
                </a:cubicBezTo>
                <a:cubicBezTo>
                  <a:pt x="389" y="317"/>
                  <a:pt x="388" y="317"/>
                  <a:pt x="386" y="317"/>
                </a:cubicBezTo>
                <a:cubicBezTo>
                  <a:pt x="386" y="317"/>
                  <a:pt x="385" y="317"/>
                  <a:pt x="384" y="317"/>
                </a:cubicBezTo>
                <a:cubicBezTo>
                  <a:pt x="384" y="317"/>
                  <a:pt x="383" y="317"/>
                  <a:pt x="383" y="317"/>
                </a:cubicBezTo>
                <a:cubicBezTo>
                  <a:pt x="382" y="317"/>
                  <a:pt x="381" y="316"/>
                  <a:pt x="380" y="315"/>
                </a:cubicBezTo>
                <a:cubicBezTo>
                  <a:pt x="379" y="314"/>
                  <a:pt x="380" y="313"/>
                  <a:pt x="380" y="311"/>
                </a:cubicBezTo>
                <a:cubicBezTo>
                  <a:pt x="380" y="308"/>
                  <a:pt x="380" y="308"/>
                  <a:pt x="380" y="308"/>
                </a:cubicBezTo>
                <a:cubicBezTo>
                  <a:pt x="380" y="301"/>
                  <a:pt x="380" y="301"/>
                  <a:pt x="380" y="301"/>
                </a:cubicBezTo>
                <a:cubicBezTo>
                  <a:pt x="381" y="272"/>
                  <a:pt x="381" y="272"/>
                  <a:pt x="381" y="272"/>
                </a:cubicBezTo>
                <a:cubicBezTo>
                  <a:pt x="381" y="256"/>
                  <a:pt x="381" y="256"/>
                  <a:pt x="381" y="256"/>
                </a:cubicBezTo>
                <a:cubicBezTo>
                  <a:pt x="383" y="220"/>
                  <a:pt x="383" y="220"/>
                  <a:pt x="383" y="220"/>
                </a:cubicBezTo>
                <a:cubicBezTo>
                  <a:pt x="388" y="74"/>
                  <a:pt x="388" y="74"/>
                  <a:pt x="388" y="74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2"/>
                  <a:pt x="389" y="60"/>
                  <a:pt x="389" y="58"/>
                </a:cubicBezTo>
                <a:cubicBezTo>
                  <a:pt x="389" y="56"/>
                  <a:pt x="389" y="54"/>
                  <a:pt x="388" y="52"/>
                </a:cubicBezTo>
                <a:cubicBezTo>
                  <a:pt x="388" y="45"/>
                  <a:pt x="387" y="37"/>
                  <a:pt x="383" y="29"/>
                </a:cubicBezTo>
                <a:cubicBezTo>
                  <a:pt x="380" y="21"/>
                  <a:pt x="375" y="14"/>
                  <a:pt x="367" y="8"/>
                </a:cubicBezTo>
                <a:cubicBezTo>
                  <a:pt x="364" y="6"/>
                  <a:pt x="360" y="3"/>
                  <a:pt x="355" y="2"/>
                </a:cubicBezTo>
                <a:cubicBezTo>
                  <a:pt x="354" y="2"/>
                  <a:pt x="353" y="2"/>
                  <a:pt x="352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7" y="0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0" y="0"/>
                  <a:pt x="339" y="0"/>
                  <a:pt x="338" y="0"/>
                </a:cubicBezTo>
                <a:cubicBezTo>
                  <a:pt x="337" y="0"/>
                  <a:pt x="335" y="0"/>
                  <a:pt x="334" y="0"/>
                </a:cubicBezTo>
                <a:cubicBezTo>
                  <a:pt x="334" y="0"/>
                  <a:pt x="334" y="0"/>
                  <a:pt x="33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10" name="Freeform 19"/>
          <p:cNvSpPr>
            <a:spLocks/>
          </p:cNvSpPr>
          <p:nvPr userDrawn="1"/>
        </p:nvSpPr>
        <p:spPr bwMode="auto">
          <a:xfrm rot="1470013" flipH="1">
            <a:off x="7652229" y="290785"/>
            <a:ext cx="3815259" cy="4926791"/>
          </a:xfrm>
          <a:custGeom>
            <a:avLst/>
            <a:gdLst>
              <a:gd name="T0" fmla="*/ 279 w 717"/>
              <a:gd name="T1" fmla="*/ 41 h 925"/>
              <a:gd name="T2" fmla="*/ 269 w 717"/>
              <a:gd name="T3" fmla="*/ 345 h 925"/>
              <a:gd name="T4" fmla="*/ 248 w 717"/>
              <a:gd name="T5" fmla="*/ 332 h 925"/>
              <a:gd name="T6" fmla="*/ 241 w 717"/>
              <a:gd name="T7" fmla="*/ 127 h 925"/>
              <a:gd name="T8" fmla="*/ 189 w 717"/>
              <a:gd name="T9" fmla="*/ 84 h 925"/>
              <a:gd name="T10" fmla="*/ 138 w 717"/>
              <a:gd name="T11" fmla="*/ 127 h 925"/>
              <a:gd name="T12" fmla="*/ 135 w 717"/>
              <a:gd name="T13" fmla="*/ 453 h 925"/>
              <a:gd name="T14" fmla="*/ 114 w 717"/>
              <a:gd name="T15" fmla="*/ 442 h 925"/>
              <a:gd name="T16" fmla="*/ 56 w 717"/>
              <a:gd name="T17" fmla="*/ 176 h 925"/>
              <a:gd name="T18" fmla="*/ 4 w 717"/>
              <a:gd name="T19" fmla="*/ 453 h 925"/>
              <a:gd name="T20" fmla="*/ 232 w 717"/>
              <a:gd name="T21" fmla="*/ 924 h 925"/>
              <a:gd name="T22" fmla="*/ 293 w 717"/>
              <a:gd name="T23" fmla="*/ 925 h 925"/>
              <a:gd name="T24" fmla="*/ 286 w 717"/>
              <a:gd name="T25" fmla="*/ 918 h 925"/>
              <a:gd name="T26" fmla="*/ 38 w 717"/>
              <a:gd name="T27" fmla="*/ 746 h 925"/>
              <a:gd name="T28" fmla="*/ 20 w 717"/>
              <a:gd name="T29" fmla="*/ 394 h 925"/>
              <a:gd name="T30" fmla="*/ 45 w 717"/>
              <a:gd name="T31" fmla="*/ 195 h 925"/>
              <a:gd name="T32" fmla="*/ 85 w 717"/>
              <a:gd name="T33" fmla="*/ 219 h 925"/>
              <a:gd name="T34" fmla="*/ 118 w 717"/>
              <a:gd name="T35" fmla="*/ 472 h 925"/>
              <a:gd name="T36" fmla="*/ 130 w 717"/>
              <a:gd name="T37" fmla="*/ 473 h 925"/>
              <a:gd name="T38" fmla="*/ 160 w 717"/>
              <a:gd name="T39" fmla="*/ 433 h 925"/>
              <a:gd name="T40" fmla="*/ 158 w 717"/>
              <a:gd name="T41" fmla="*/ 127 h 925"/>
              <a:gd name="T42" fmla="*/ 182 w 717"/>
              <a:gd name="T43" fmla="*/ 104 h 925"/>
              <a:gd name="T44" fmla="*/ 220 w 717"/>
              <a:gd name="T45" fmla="*/ 129 h 925"/>
              <a:gd name="T46" fmla="*/ 224 w 717"/>
              <a:gd name="T47" fmla="*/ 399 h 925"/>
              <a:gd name="T48" fmla="*/ 235 w 717"/>
              <a:gd name="T49" fmla="*/ 421 h 925"/>
              <a:gd name="T50" fmla="*/ 272 w 717"/>
              <a:gd name="T51" fmla="*/ 424 h 925"/>
              <a:gd name="T52" fmla="*/ 287 w 717"/>
              <a:gd name="T53" fmla="*/ 412 h 925"/>
              <a:gd name="T54" fmla="*/ 293 w 717"/>
              <a:gd name="T55" fmla="*/ 398 h 925"/>
              <a:gd name="T56" fmla="*/ 308 w 717"/>
              <a:gd name="T57" fmla="*/ 47 h 925"/>
              <a:gd name="T58" fmla="*/ 331 w 717"/>
              <a:gd name="T59" fmla="*/ 30 h 925"/>
              <a:gd name="T60" fmla="*/ 345 w 717"/>
              <a:gd name="T61" fmla="*/ 31 h 925"/>
              <a:gd name="T62" fmla="*/ 357 w 717"/>
              <a:gd name="T63" fmla="*/ 71 h 925"/>
              <a:gd name="T64" fmla="*/ 358 w 717"/>
              <a:gd name="T65" fmla="*/ 424 h 925"/>
              <a:gd name="T66" fmla="*/ 396 w 717"/>
              <a:gd name="T67" fmla="*/ 427 h 925"/>
              <a:gd name="T68" fmla="*/ 407 w 717"/>
              <a:gd name="T69" fmla="*/ 418 h 925"/>
              <a:gd name="T70" fmla="*/ 415 w 717"/>
              <a:gd name="T71" fmla="*/ 401 h 925"/>
              <a:gd name="T72" fmla="*/ 473 w 717"/>
              <a:gd name="T73" fmla="*/ 93 h 925"/>
              <a:gd name="T74" fmla="*/ 502 w 717"/>
              <a:gd name="T75" fmla="*/ 137 h 925"/>
              <a:gd name="T76" fmla="*/ 483 w 717"/>
              <a:gd name="T77" fmla="*/ 622 h 925"/>
              <a:gd name="T78" fmla="*/ 552 w 717"/>
              <a:gd name="T79" fmla="*/ 571 h 925"/>
              <a:gd name="T80" fmla="*/ 607 w 717"/>
              <a:gd name="T81" fmla="*/ 458 h 925"/>
              <a:gd name="T82" fmla="*/ 642 w 717"/>
              <a:gd name="T83" fmla="*/ 444 h 925"/>
              <a:gd name="T84" fmla="*/ 679 w 717"/>
              <a:gd name="T85" fmla="*/ 457 h 925"/>
              <a:gd name="T86" fmla="*/ 608 w 717"/>
              <a:gd name="T87" fmla="*/ 654 h 925"/>
              <a:gd name="T88" fmla="*/ 511 w 717"/>
              <a:gd name="T89" fmla="*/ 785 h 925"/>
              <a:gd name="T90" fmla="*/ 432 w 717"/>
              <a:gd name="T91" fmla="*/ 914 h 925"/>
              <a:gd name="T92" fmla="*/ 509 w 717"/>
              <a:gd name="T93" fmla="*/ 824 h 925"/>
              <a:gd name="T94" fmla="*/ 621 w 717"/>
              <a:gd name="T95" fmla="*/ 699 h 925"/>
              <a:gd name="T96" fmla="*/ 713 w 717"/>
              <a:gd name="T97" fmla="*/ 503 h 925"/>
              <a:gd name="T98" fmla="*/ 697 w 717"/>
              <a:gd name="T99" fmla="*/ 430 h 925"/>
              <a:gd name="T100" fmla="*/ 652 w 717"/>
              <a:gd name="T101" fmla="*/ 412 h 925"/>
              <a:gd name="T102" fmla="*/ 578 w 717"/>
              <a:gd name="T103" fmla="*/ 443 h 925"/>
              <a:gd name="T104" fmla="*/ 517 w 717"/>
              <a:gd name="T105" fmla="*/ 572 h 925"/>
              <a:gd name="T106" fmla="*/ 510 w 717"/>
              <a:gd name="T107" fmla="*/ 566 h 925"/>
              <a:gd name="T108" fmla="*/ 534 w 717"/>
              <a:gd name="T109" fmla="*/ 130 h 925"/>
              <a:gd name="T110" fmla="*/ 426 w 717"/>
              <a:gd name="T111" fmla="*/ 82 h 925"/>
              <a:gd name="T112" fmla="*/ 386 w 717"/>
              <a:gd name="T113" fmla="*/ 317 h 925"/>
              <a:gd name="T114" fmla="*/ 383 w 717"/>
              <a:gd name="T115" fmla="*/ 220 h 925"/>
              <a:gd name="T116" fmla="*/ 349 w 717"/>
              <a:gd name="T117" fmla="*/ 1 h 925"/>
              <a:gd name="T118" fmla="*/ 338 w 717"/>
              <a:gd name="T119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7" h="925">
                <a:moveTo>
                  <a:pt x="334" y="0"/>
                </a:moveTo>
                <a:cubicBezTo>
                  <a:pt x="331" y="0"/>
                  <a:pt x="329" y="0"/>
                  <a:pt x="327" y="0"/>
                </a:cubicBezTo>
                <a:cubicBezTo>
                  <a:pt x="322" y="0"/>
                  <a:pt x="317" y="1"/>
                  <a:pt x="312" y="3"/>
                </a:cubicBezTo>
                <a:cubicBezTo>
                  <a:pt x="308" y="4"/>
                  <a:pt x="303" y="7"/>
                  <a:pt x="298" y="10"/>
                </a:cubicBezTo>
                <a:cubicBezTo>
                  <a:pt x="294" y="13"/>
                  <a:pt x="290" y="17"/>
                  <a:pt x="287" y="21"/>
                </a:cubicBezTo>
                <a:cubicBezTo>
                  <a:pt x="285" y="24"/>
                  <a:pt x="283" y="27"/>
                  <a:pt x="282" y="31"/>
                </a:cubicBezTo>
                <a:cubicBezTo>
                  <a:pt x="281" y="32"/>
                  <a:pt x="280" y="34"/>
                  <a:pt x="280" y="36"/>
                </a:cubicBezTo>
                <a:cubicBezTo>
                  <a:pt x="279" y="38"/>
                  <a:pt x="279" y="38"/>
                  <a:pt x="279" y="38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78" y="42"/>
                  <a:pt x="278" y="42"/>
                  <a:pt x="278" y="42"/>
                </a:cubicBezTo>
                <a:cubicBezTo>
                  <a:pt x="278" y="43"/>
                  <a:pt x="278" y="43"/>
                  <a:pt x="278" y="44"/>
                </a:cubicBezTo>
                <a:cubicBezTo>
                  <a:pt x="278" y="47"/>
                  <a:pt x="278" y="47"/>
                  <a:pt x="278" y="47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7" y="71"/>
                  <a:pt x="277" y="82"/>
                  <a:pt x="277" y="93"/>
                </a:cubicBezTo>
                <a:cubicBezTo>
                  <a:pt x="276" y="116"/>
                  <a:pt x="275" y="139"/>
                  <a:pt x="275" y="161"/>
                </a:cubicBezTo>
                <a:cubicBezTo>
                  <a:pt x="273" y="206"/>
                  <a:pt x="272" y="250"/>
                  <a:pt x="271" y="294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69" y="346"/>
                  <a:pt x="269" y="347"/>
                  <a:pt x="269" y="348"/>
                </a:cubicBezTo>
                <a:cubicBezTo>
                  <a:pt x="269" y="349"/>
                  <a:pt x="269" y="350"/>
                  <a:pt x="268" y="351"/>
                </a:cubicBezTo>
                <a:cubicBezTo>
                  <a:pt x="266" y="353"/>
                  <a:pt x="264" y="353"/>
                  <a:pt x="262" y="354"/>
                </a:cubicBezTo>
                <a:cubicBezTo>
                  <a:pt x="260" y="355"/>
                  <a:pt x="258" y="356"/>
                  <a:pt x="256" y="356"/>
                </a:cubicBezTo>
                <a:cubicBezTo>
                  <a:pt x="256" y="356"/>
                  <a:pt x="255" y="356"/>
                  <a:pt x="255" y="356"/>
                </a:cubicBezTo>
                <a:cubicBezTo>
                  <a:pt x="253" y="356"/>
                  <a:pt x="252" y="356"/>
                  <a:pt x="250" y="355"/>
                </a:cubicBezTo>
                <a:cubicBezTo>
                  <a:pt x="249" y="354"/>
                  <a:pt x="249" y="351"/>
                  <a:pt x="249" y="350"/>
                </a:cubicBezTo>
                <a:cubicBezTo>
                  <a:pt x="248" y="344"/>
                  <a:pt x="248" y="344"/>
                  <a:pt x="248" y="344"/>
                </a:cubicBezTo>
                <a:cubicBezTo>
                  <a:pt x="248" y="332"/>
                  <a:pt x="248" y="332"/>
                  <a:pt x="248" y="33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3" y="191"/>
                  <a:pt x="243" y="191"/>
                  <a:pt x="243" y="191"/>
                </a:cubicBezTo>
                <a:cubicBezTo>
                  <a:pt x="242" y="156"/>
                  <a:pt x="242" y="156"/>
                  <a:pt x="242" y="156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242" y="134"/>
                  <a:pt x="242" y="134"/>
                  <a:pt x="242" y="134"/>
                </a:cubicBezTo>
                <a:cubicBezTo>
                  <a:pt x="242" y="132"/>
                  <a:pt x="242" y="132"/>
                  <a:pt x="242" y="132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1" y="127"/>
                  <a:pt x="241" y="126"/>
                  <a:pt x="241" y="125"/>
                </a:cubicBezTo>
                <a:cubicBezTo>
                  <a:pt x="241" y="123"/>
                  <a:pt x="241" y="123"/>
                  <a:pt x="241" y="123"/>
                </a:cubicBezTo>
                <a:cubicBezTo>
                  <a:pt x="240" y="122"/>
                  <a:pt x="240" y="121"/>
                  <a:pt x="240" y="120"/>
                </a:cubicBezTo>
                <a:cubicBezTo>
                  <a:pt x="237" y="108"/>
                  <a:pt x="228" y="98"/>
                  <a:pt x="217" y="92"/>
                </a:cubicBezTo>
                <a:cubicBezTo>
                  <a:pt x="212" y="89"/>
                  <a:pt x="206" y="86"/>
                  <a:pt x="200" y="85"/>
                </a:cubicBezTo>
                <a:cubicBezTo>
                  <a:pt x="198" y="85"/>
                  <a:pt x="197" y="85"/>
                  <a:pt x="195" y="85"/>
                </a:cubicBezTo>
                <a:cubicBezTo>
                  <a:pt x="194" y="84"/>
                  <a:pt x="192" y="84"/>
                  <a:pt x="191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84" y="83"/>
                  <a:pt x="183" y="84"/>
                  <a:pt x="182" y="83"/>
                </a:cubicBezTo>
                <a:cubicBezTo>
                  <a:pt x="182" y="83"/>
                  <a:pt x="181" y="83"/>
                  <a:pt x="180" y="83"/>
                </a:cubicBezTo>
                <a:cubicBezTo>
                  <a:pt x="174" y="83"/>
                  <a:pt x="167" y="85"/>
                  <a:pt x="162" y="88"/>
                </a:cubicBezTo>
                <a:cubicBezTo>
                  <a:pt x="155" y="92"/>
                  <a:pt x="150" y="97"/>
                  <a:pt x="146" y="103"/>
                </a:cubicBezTo>
                <a:cubicBezTo>
                  <a:pt x="143" y="109"/>
                  <a:pt x="140" y="115"/>
                  <a:pt x="138" y="122"/>
                </a:cubicBezTo>
                <a:cubicBezTo>
                  <a:pt x="138" y="124"/>
                  <a:pt x="138" y="125"/>
                  <a:pt x="138" y="127"/>
                </a:cubicBezTo>
                <a:cubicBezTo>
                  <a:pt x="138" y="129"/>
                  <a:pt x="137" y="131"/>
                  <a:pt x="137" y="13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38" y="168"/>
                  <a:pt x="138" y="194"/>
                  <a:pt x="139" y="220"/>
                </a:cubicBezTo>
                <a:cubicBezTo>
                  <a:pt x="139" y="272"/>
                  <a:pt x="140" y="325"/>
                  <a:pt x="140" y="377"/>
                </a:cubicBezTo>
                <a:cubicBezTo>
                  <a:pt x="141" y="438"/>
                  <a:pt x="141" y="438"/>
                  <a:pt x="141" y="43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141" y="445"/>
                  <a:pt x="141" y="446"/>
                  <a:pt x="141" y="447"/>
                </a:cubicBezTo>
                <a:cubicBezTo>
                  <a:pt x="141" y="448"/>
                  <a:pt x="140" y="449"/>
                  <a:pt x="140" y="449"/>
                </a:cubicBezTo>
                <a:cubicBezTo>
                  <a:pt x="139" y="451"/>
                  <a:pt x="137" y="452"/>
                  <a:pt x="135" y="453"/>
                </a:cubicBezTo>
                <a:cubicBezTo>
                  <a:pt x="134" y="453"/>
                  <a:pt x="133" y="454"/>
                  <a:pt x="132" y="454"/>
                </a:cubicBezTo>
                <a:cubicBezTo>
                  <a:pt x="132" y="454"/>
                  <a:pt x="132" y="454"/>
                  <a:pt x="131" y="454"/>
                </a:cubicBezTo>
                <a:cubicBezTo>
                  <a:pt x="131" y="454"/>
                  <a:pt x="131" y="454"/>
                  <a:pt x="131" y="454"/>
                </a:cubicBezTo>
                <a:cubicBezTo>
                  <a:pt x="130" y="454"/>
                  <a:pt x="130" y="454"/>
                  <a:pt x="130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2" y="454"/>
                  <a:pt x="120" y="453"/>
                  <a:pt x="118" y="452"/>
                </a:cubicBezTo>
                <a:cubicBezTo>
                  <a:pt x="117" y="451"/>
                  <a:pt x="115" y="450"/>
                  <a:pt x="115" y="448"/>
                </a:cubicBezTo>
                <a:cubicBezTo>
                  <a:pt x="114" y="446"/>
                  <a:pt x="114" y="444"/>
                  <a:pt x="114" y="442"/>
                </a:cubicBezTo>
                <a:cubicBezTo>
                  <a:pt x="110" y="379"/>
                  <a:pt x="107" y="315"/>
                  <a:pt x="103" y="252"/>
                </a:cubicBezTo>
                <a:cubicBezTo>
                  <a:pt x="102" y="232"/>
                  <a:pt x="102" y="232"/>
                  <a:pt x="102" y="232"/>
                </a:cubicBezTo>
                <a:cubicBezTo>
                  <a:pt x="102" y="222"/>
                  <a:pt x="102" y="222"/>
                  <a:pt x="102" y="222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101" y="215"/>
                  <a:pt x="101" y="214"/>
                  <a:pt x="101" y="212"/>
                </a:cubicBezTo>
                <a:cubicBezTo>
                  <a:pt x="100" y="205"/>
                  <a:pt x="97" y="198"/>
                  <a:pt x="92" y="193"/>
                </a:cubicBezTo>
                <a:cubicBezTo>
                  <a:pt x="88" y="187"/>
                  <a:pt x="82" y="183"/>
                  <a:pt x="76" y="180"/>
                </a:cubicBezTo>
                <a:cubicBezTo>
                  <a:pt x="70" y="178"/>
                  <a:pt x="63" y="176"/>
                  <a:pt x="57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48" y="176"/>
                  <a:pt x="41" y="179"/>
                  <a:pt x="36" y="182"/>
                </a:cubicBezTo>
                <a:cubicBezTo>
                  <a:pt x="24" y="189"/>
                  <a:pt x="15" y="202"/>
                  <a:pt x="12" y="215"/>
                </a:cubicBezTo>
                <a:cubicBezTo>
                  <a:pt x="11" y="217"/>
                  <a:pt x="11" y="218"/>
                  <a:pt x="11" y="220"/>
                </a:cubicBezTo>
                <a:cubicBezTo>
                  <a:pt x="11" y="222"/>
                  <a:pt x="10" y="224"/>
                  <a:pt x="10" y="225"/>
                </a:cubicBezTo>
                <a:cubicBezTo>
                  <a:pt x="10" y="229"/>
                  <a:pt x="10" y="232"/>
                  <a:pt x="10" y="235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8" y="295"/>
                  <a:pt x="8" y="295"/>
                  <a:pt x="8" y="295"/>
                </a:cubicBezTo>
                <a:cubicBezTo>
                  <a:pt x="6" y="374"/>
                  <a:pt x="6" y="374"/>
                  <a:pt x="6" y="374"/>
                </a:cubicBezTo>
                <a:cubicBezTo>
                  <a:pt x="4" y="453"/>
                  <a:pt x="4" y="453"/>
                  <a:pt x="4" y="453"/>
                </a:cubicBezTo>
                <a:cubicBezTo>
                  <a:pt x="3" y="466"/>
                  <a:pt x="2" y="479"/>
                  <a:pt x="1" y="492"/>
                </a:cubicBezTo>
                <a:cubicBezTo>
                  <a:pt x="1" y="505"/>
                  <a:pt x="1" y="518"/>
                  <a:pt x="0" y="531"/>
                </a:cubicBezTo>
                <a:cubicBezTo>
                  <a:pt x="0" y="584"/>
                  <a:pt x="3" y="637"/>
                  <a:pt x="12" y="688"/>
                </a:cubicBezTo>
                <a:cubicBezTo>
                  <a:pt x="17" y="714"/>
                  <a:pt x="24" y="740"/>
                  <a:pt x="33" y="764"/>
                </a:cubicBezTo>
                <a:cubicBezTo>
                  <a:pt x="42" y="789"/>
                  <a:pt x="54" y="812"/>
                  <a:pt x="69" y="834"/>
                </a:cubicBezTo>
                <a:cubicBezTo>
                  <a:pt x="84" y="855"/>
                  <a:pt x="103" y="874"/>
                  <a:pt x="124" y="888"/>
                </a:cubicBezTo>
                <a:cubicBezTo>
                  <a:pt x="135" y="896"/>
                  <a:pt x="147" y="902"/>
                  <a:pt x="159" y="907"/>
                </a:cubicBezTo>
                <a:cubicBezTo>
                  <a:pt x="170" y="912"/>
                  <a:pt x="183" y="916"/>
                  <a:pt x="195" y="918"/>
                </a:cubicBezTo>
                <a:cubicBezTo>
                  <a:pt x="208" y="921"/>
                  <a:pt x="220" y="923"/>
                  <a:pt x="232" y="924"/>
                </a:cubicBezTo>
                <a:cubicBezTo>
                  <a:pt x="242" y="924"/>
                  <a:pt x="251" y="924"/>
                  <a:pt x="260" y="924"/>
                </a:cubicBezTo>
                <a:cubicBezTo>
                  <a:pt x="263" y="924"/>
                  <a:pt x="266" y="924"/>
                  <a:pt x="269" y="924"/>
                </a:cubicBezTo>
                <a:cubicBezTo>
                  <a:pt x="271" y="924"/>
                  <a:pt x="273" y="924"/>
                  <a:pt x="275" y="924"/>
                </a:cubicBezTo>
                <a:cubicBezTo>
                  <a:pt x="276" y="924"/>
                  <a:pt x="278" y="924"/>
                  <a:pt x="280" y="924"/>
                </a:cubicBezTo>
                <a:cubicBezTo>
                  <a:pt x="281" y="924"/>
                  <a:pt x="282" y="925"/>
                  <a:pt x="283" y="925"/>
                </a:cubicBezTo>
                <a:cubicBezTo>
                  <a:pt x="283" y="925"/>
                  <a:pt x="284" y="925"/>
                  <a:pt x="284" y="925"/>
                </a:cubicBezTo>
                <a:cubicBezTo>
                  <a:pt x="285" y="925"/>
                  <a:pt x="285" y="925"/>
                  <a:pt x="285" y="925"/>
                </a:cubicBezTo>
                <a:cubicBezTo>
                  <a:pt x="290" y="925"/>
                  <a:pt x="290" y="925"/>
                  <a:pt x="290" y="925"/>
                </a:cubicBezTo>
                <a:cubicBezTo>
                  <a:pt x="291" y="925"/>
                  <a:pt x="292" y="925"/>
                  <a:pt x="293" y="925"/>
                </a:cubicBezTo>
                <a:cubicBezTo>
                  <a:pt x="294" y="925"/>
                  <a:pt x="295" y="925"/>
                  <a:pt x="296" y="925"/>
                </a:cubicBezTo>
                <a:cubicBezTo>
                  <a:pt x="297" y="925"/>
                  <a:pt x="298" y="925"/>
                  <a:pt x="299" y="925"/>
                </a:cubicBezTo>
                <a:cubicBezTo>
                  <a:pt x="303" y="925"/>
                  <a:pt x="307" y="925"/>
                  <a:pt x="309" y="924"/>
                </a:cubicBezTo>
                <a:cubicBezTo>
                  <a:pt x="312" y="924"/>
                  <a:pt x="314" y="923"/>
                  <a:pt x="315" y="922"/>
                </a:cubicBezTo>
                <a:cubicBezTo>
                  <a:pt x="318" y="920"/>
                  <a:pt x="310" y="918"/>
                  <a:pt x="299" y="918"/>
                </a:cubicBezTo>
                <a:cubicBezTo>
                  <a:pt x="299" y="918"/>
                  <a:pt x="299" y="918"/>
                  <a:pt x="299" y="918"/>
                </a:cubicBezTo>
                <a:cubicBezTo>
                  <a:pt x="290" y="918"/>
                  <a:pt x="290" y="918"/>
                  <a:pt x="290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5" y="918"/>
                  <a:pt x="285" y="917"/>
                </a:cubicBezTo>
                <a:cubicBezTo>
                  <a:pt x="284" y="917"/>
                  <a:pt x="284" y="917"/>
                  <a:pt x="283" y="917"/>
                </a:cubicBezTo>
                <a:cubicBezTo>
                  <a:pt x="282" y="917"/>
                  <a:pt x="282" y="917"/>
                  <a:pt x="282" y="917"/>
                </a:cubicBezTo>
                <a:cubicBezTo>
                  <a:pt x="275" y="917"/>
                  <a:pt x="269" y="917"/>
                  <a:pt x="264" y="917"/>
                </a:cubicBezTo>
                <a:cubicBezTo>
                  <a:pt x="252" y="917"/>
                  <a:pt x="240" y="916"/>
                  <a:pt x="229" y="915"/>
                </a:cubicBezTo>
                <a:cubicBezTo>
                  <a:pt x="206" y="913"/>
                  <a:pt x="184" y="908"/>
                  <a:pt x="164" y="899"/>
                </a:cubicBezTo>
                <a:cubicBezTo>
                  <a:pt x="143" y="890"/>
                  <a:pt x="124" y="878"/>
                  <a:pt x="107" y="863"/>
                </a:cubicBezTo>
                <a:cubicBezTo>
                  <a:pt x="91" y="847"/>
                  <a:pt x="77" y="829"/>
                  <a:pt x="66" y="809"/>
                </a:cubicBezTo>
                <a:cubicBezTo>
                  <a:pt x="54" y="789"/>
                  <a:pt x="45" y="768"/>
                  <a:pt x="38" y="746"/>
                </a:cubicBezTo>
                <a:cubicBezTo>
                  <a:pt x="31" y="724"/>
                  <a:pt x="26" y="701"/>
                  <a:pt x="22" y="678"/>
                </a:cubicBezTo>
                <a:cubicBezTo>
                  <a:pt x="15" y="632"/>
                  <a:pt x="13" y="585"/>
                  <a:pt x="14" y="538"/>
                </a:cubicBezTo>
                <a:cubicBezTo>
                  <a:pt x="14" y="532"/>
                  <a:pt x="14" y="526"/>
                  <a:pt x="14" y="520"/>
                </a:cubicBezTo>
                <a:cubicBezTo>
                  <a:pt x="14" y="514"/>
                  <a:pt x="15" y="508"/>
                  <a:pt x="15" y="502"/>
                </a:cubicBezTo>
                <a:cubicBezTo>
                  <a:pt x="16" y="484"/>
                  <a:pt x="16" y="484"/>
                  <a:pt x="16" y="484"/>
                </a:cubicBezTo>
                <a:cubicBezTo>
                  <a:pt x="17" y="466"/>
                  <a:pt x="17" y="466"/>
                  <a:pt x="17" y="466"/>
                </a:cubicBezTo>
                <a:cubicBezTo>
                  <a:pt x="18" y="460"/>
                  <a:pt x="18" y="454"/>
                  <a:pt x="18" y="448"/>
                </a:cubicBezTo>
                <a:cubicBezTo>
                  <a:pt x="19" y="430"/>
                  <a:pt x="19" y="430"/>
                  <a:pt x="19" y="430"/>
                </a:cubicBezTo>
                <a:cubicBezTo>
                  <a:pt x="20" y="418"/>
                  <a:pt x="20" y="406"/>
                  <a:pt x="20" y="394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6" y="236"/>
                  <a:pt x="26" y="236"/>
                  <a:pt x="26" y="236"/>
                </a:cubicBezTo>
                <a:cubicBezTo>
                  <a:pt x="26" y="235"/>
                  <a:pt x="26" y="235"/>
                  <a:pt x="26" y="235"/>
                </a:cubicBezTo>
                <a:cubicBezTo>
                  <a:pt x="26" y="234"/>
                  <a:pt x="26" y="233"/>
                  <a:pt x="26" y="233"/>
                </a:cubicBezTo>
                <a:cubicBezTo>
                  <a:pt x="26" y="229"/>
                  <a:pt x="26" y="229"/>
                  <a:pt x="26" y="229"/>
                </a:cubicBezTo>
                <a:cubicBezTo>
                  <a:pt x="26" y="224"/>
                  <a:pt x="27" y="219"/>
                  <a:pt x="29" y="215"/>
                </a:cubicBezTo>
                <a:cubicBezTo>
                  <a:pt x="30" y="211"/>
                  <a:pt x="33" y="207"/>
                  <a:pt x="35" y="203"/>
                </a:cubicBezTo>
                <a:cubicBezTo>
                  <a:pt x="38" y="200"/>
                  <a:pt x="42" y="197"/>
                  <a:pt x="45" y="195"/>
                </a:cubicBezTo>
                <a:cubicBezTo>
                  <a:pt x="49" y="193"/>
                  <a:pt x="52" y="192"/>
                  <a:pt x="56" y="192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61" y="192"/>
                  <a:pt x="65" y="193"/>
                  <a:pt x="69" y="195"/>
                </a:cubicBezTo>
                <a:cubicBezTo>
                  <a:pt x="73" y="197"/>
                  <a:pt x="76" y="199"/>
                  <a:pt x="79" y="202"/>
                </a:cubicBezTo>
                <a:cubicBezTo>
                  <a:pt x="82" y="205"/>
                  <a:pt x="83" y="209"/>
                  <a:pt x="84" y="212"/>
                </a:cubicBezTo>
                <a:cubicBezTo>
                  <a:pt x="84" y="213"/>
                  <a:pt x="85" y="214"/>
                  <a:pt x="85" y="215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85" y="228"/>
                  <a:pt x="85" y="228"/>
                  <a:pt x="85" y="228"/>
                </a:cubicBezTo>
                <a:cubicBezTo>
                  <a:pt x="86" y="246"/>
                  <a:pt x="86" y="246"/>
                  <a:pt x="86" y="246"/>
                </a:cubicBezTo>
                <a:cubicBezTo>
                  <a:pt x="88" y="283"/>
                  <a:pt x="88" y="283"/>
                  <a:pt x="88" y="283"/>
                </a:cubicBezTo>
                <a:cubicBezTo>
                  <a:pt x="91" y="356"/>
                  <a:pt x="91" y="356"/>
                  <a:pt x="91" y="356"/>
                </a:cubicBezTo>
                <a:cubicBezTo>
                  <a:pt x="93" y="386"/>
                  <a:pt x="94" y="416"/>
                  <a:pt x="95" y="447"/>
                </a:cubicBezTo>
                <a:cubicBezTo>
                  <a:pt x="96" y="450"/>
                  <a:pt x="96" y="454"/>
                  <a:pt x="98" y="457"/>
                </a:cubicBezTo>
                <a:cubicBezTo>
                  <a:pt x="99" y="460"/>
                  <a:pt x="101" y="463"/>
                  <a:pt x="104" y="465"/>
                </a:cubicBezTo>
                <a:cubicBezTo>
                  <a:pt x="106" y="468"/>
                  <a:pt x="109" y="470"/>
                  <a:pt x="113" y="471"/>
                </a:cubicBezTo>
                <a:cubicBezTo>
                  <a:pt x="114" y="471"/>
                  <a:pt x="116" y="472"/>
                  <a:pt x="118" y="472"/>
                </a:cubicBezTo>
                <a:cubicBezTo>
                  <a:pt x="119" y="472"/>
                  <a:pt x="120" y="472"/>
                  <a:pt x="120" y="473"/>
                </a:cubicBezTo>
                <a:cubicBezTo>
                  <a:pt x="121" y="473"/>
                  <a:pt x="121" y="473"/>
                  <a:pt x="121" y="473"/>
                </a:cubicBezTo>
                <a:cubicBezTo>
                  <a:pt x="122" y="473"/>
                  <a:pt x="122" y="473"/>
                  <a:pt x="122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4" y="473"/>
                  <a:pt x="124" y="473"/>
                  <a:pt x="124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1" y="473"/>
                  <a:pt x="131" y="473"/>
                  <a:pt x="131" y="473"/>
                </a:cubicBezTo>
                <a:cubicBezTo>
                  <a:pt x="135" y="473"/>
                  <a:pt x="135" y="473"/>
                  <a:pt x="135" y="473"/>
                </a:cubicBezTo>
                <a:cubicBezTo>
                  <a:pt x="136" y="472"/>
                  <a:pt x="137" y="472"/>
                  <a:pt x="138" y="472"/>
                </a:cubicBezTo>
                <a:cubicBezTo>
                  <a:pt x="139" y="472"/>
                  <a:pt x="141" y="472"/>
                  <a:pt x="143" y="471"/>
                </a:cubicBezTo>
                <a:cubicBezTo>
                  <a:pt x="144" y="470"/>
                  <a:pt x="146" y="470"/>
                  <a:pt x="147" y="469"/>
                </a:cubicBezTo>
                <a:cubicBezTo>
                  <a:pt x="153" y="465"/>
                  <a:pt x="158" y="459"/>
                  <a:pt x="159" y="453"/>
                </a:cubicBezTo>
                <a:cubicBezTo>
                  <a:pt x="160" y="449"/>
                  <a:pt x="160" y="445"/>
                  <a:pt x="160" y="442"/>
                </a:cubicBezTo>
                <a:cubicBezTo>
                  <a:pt x="160" y="433"/>
                  <a:pt x="160" y="433"/>
                  <a:pt x="160" y="433"/>
                </a:cubicBezTo>
                <a:cubicBezTo>
                  <a:pt x="160" y="420"/>
                  <a:pt x="160" y="420"/>
                  <a:pt x="160" y="420"/>
                </a:cubicBezTo>
                <a:cubicBezTo>
                  <a:pt x="160" y="395"/>
                  <a:pt x="160" y="395"/>
                  <a:pt x="160" y="3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58" y="242"/>
                  <a:pt x="158" y="192"/>
                  <a:pt x="157" y="143"/>
                </a:cubicBezTo>
                <a:cubicBezTo>
                  <a:pt x="157" y="140"/>
                  <a:pt x="157" y="137"/>
                  <a:pt x="157" y="13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2"/>
                  <a:pt x="157" y="131"/>
                  <a:pt x="157" y="131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29"/>
                  <a:pt x="158" y="128"/>
                  <a:pt x="158" y="127"/>
                </a:cubicBezTo>
                <a:cubicBezTo>
                  <a:pt x="159" y="122"/>
                  <a:pt x="160" y="118"/>
                  <a:pt x="163" y="114"/>
                </a:cubicBezTo>
                <a:cubicBezTo>
                  <a:pt x="166" y="110"/>
                  <a:pt x="169" y="107"/>
                  <a:pt x="173" y="105"/>
                </a:cubicBezTo>
                <a:cubicBezTo>
                  <a:pt x="174" y="105"/>
                  <a:pt x="175" y="105"/>
                  <a:pt x="176" y="104"/>
                </a:cubicBezTo>
                <a:cubicBezTo>
                  <a:pt x="176" y="104"/>
                  <a:pt x="177" y="104"/>
                  <a:pt x="177" y="104"/>
                </a:cubicBezTo>
                <a:cubicBezTo>
                  <a:pt x="178" y="104"/>
                  <a:pt x="178" y="104"/>
                  <a:pt x="179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1" y="104"/>
                  <a:pt x="181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3" y="104"/>
                  <a:pt x="183" y="104"/>
                  <a:pt x="184" y="10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5" y="105"/>
                  <a:pt x="200" y="107"/>
                  <a:pt x="205" y="109"/>
                </a:cubicBezTo>
                <a:cubicBezTo>
                  <a:pt x="207" y="110"/>
                  <a:pt x="209" y="112"/>
                  <a:pt x="211" y="114"/>
                </a:cubicBezTo>
                <a:cubicBezTo>
                  <a:pt x="213" y="115"/>
                  <a:pt x="215" y="117"/>
                  <a:pt x="216" y="119"/>
                </a:cubicBezTo>
                <a:cubicBezTo>
                  <a:pt x="217" y="121"/>
                  <a:pt x="218" y="124"/>
                  <a:pt x="219" y="126"/>
                </a:cubicBezTo>
                <a:cubicBezTo>
                  <a:pt x="219" y="127"/>
                  <a:pt x="219" y="128"/>
                  <a:pt x="220" y="129"/>
                </a:cubicBezTo>
                <a:cubicBezTo>
                  <a:pt x="220" y="130"/>
                  <a:pt x="220" y="131"/>
                  <a:pt x="220" y="131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34"/>
                  <a:pt x="220" y="134"/>
                  <a:pt x="220" y="134"/>
                </a:cubicBezTo>
                <a:cubicBezTo>
                  <a:pt x="220" y="142"/>
                  <a:pt x="220" y="150"/>
                  <a:pt x="220" y="159"/>
                </a:cubicBezTo>
                <a:cubicBezTo>
                  <a:pt x="220" y="189"/>
                  <a:pt x="221" y="219"/>
                  <a:pt x="221" y="247"/>
                </a:cubicBezTo>
                <a:cubicBezTo>
                  <a:pt x="222" y="298"/>
                  <a:pt x="223" y="347"/>
                  <a:pt x="224" y="394"/>
                </a:cubicBezTo>
                <a:cubicBezTo>
                  <a:pt x="224" y="395"/>
                  <a:pt x="224" y="395"/>
                  <a:pt x="224" y="395"/>
                </a:cubicBezTo>
                <a:cubicBezTo>
                  <a:pt x="224" y="396"/>
                  <a:pt x="224" y="396"/>
                  <a:pt x="224" y="397"/>
                </a:cubicBezTo>
                <a:cubicBezTo>
                  <a:pt x="224" y="399"/>
                  <a:pt x="224" y="399"/>
                  <a:pt x="224" y="399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24" y="401"/>
                  <a:pt x="224" y="401"/>
                  <a:pt x="224" y="401"/>
                </a:cubicBezTo>
                <a:cubicBezTo>
                  <a:pt x="225" y="402"/>
                  <a:pt x="225" y="402"/>
                  <a:pt x="225" y="402"/>
                </a:cubicBezTo>
                <a:cubicBezTo>
                  <a:pt x="225" y="404"/>
                  <a:pt x="226" y="406"/>
                  <a:pt x="226" y="407"/>
                </a:cubicBezTo>
                <a:cubicBezTo>
                  <a:pt x="227" y="408"/>
                  <a:pt x="227" y="410"/>
                  <a:pt x="228" y="411"/>
                </a:cubicBezTo>
                <a:cubicBezTo>
                  <a:pt x="229" y="412"/>
                  <a:pt x="229" y="412"/>
                  <a:pt x="229" y="412"/>
                </a:cubicBezTo>
                <a:cubicBezTo>
                  <a:pt x="230" y="414"/>
                  <a:pt x="230" y="414"/>
                  <a:pt x="230" y="414"/>
                </a:cubicBezTo>
                <a:cubicBezTo>
                  <a:pt x="231" y="415"/>
                  <a:pt x="232" y="416"/>
                  <a:pt x="233" y="418"/>
                </a:cubicBezTo>
                <a:cubicBezTo>
                  <a:pt x="233" y="419"/>
                  <a:pt x="234" y="420"/>
                  <a:pt x="235" y="421"/>
                </a:cubicBezTo>
                <a:cubicBezTo>
                  <a:pt x="237" y="423"/>
                  <a:pt x="237" y="423"/>
                  <a:pt x="237" y="423"/>
                </a:cubicBezTo>
                <a:cubicBezTo>
                  <a:pt x="238" y="424"/>
                  <a:pt x="239" y="424"/>
                  <a:pt x="239" y="425"/>
                </a:cubicBezTo>
                <a:cubicBezTo>
                  <a:pt x="240" y="425"/>
                  <a:pt x="241" y="426"/>
                  <a:pt x="242" y="426"/>
                </a:cubicBezTo>
                <a:cubicBezTo>
                  <a:pt x="243" y="427"/>
                  <a:pt x="245" y="427"/>
                  <a:pt x="247" y="428"/>
                </a:cubicBezTo>
                <a:cubicBezTo>
                  <a:pt x="249" y="428"/>
                  <a:pt x="251" y="428"/>
                  <a:pt x="253" y="428"/>
                </a:cubicBezTo>
                <a:cubicBezTo>
                  <a:pt x="253" y="428"/>
                  <a:pt x="253" y="428"/>
                  <a:pt x="253" y="428"/>
                </a:cubicBezTo>
                <a:cubicBezTo>
                  <a:pt x="253" y="428"/>
                  <a:pt x="254" y="428"/>
                  <a:pt x="254" y="428"/>
                </a:cubicBezTo>
                <a:cubicBezTo>
                  <a:pt x="256" y="428"/>
                  <a:pt x="258" y="428"/>
                  <a:pt x="260" y="428"/>
                </a:cubicBezTo>
                <a:cubicBezTo>
                  <a:pt x="264" y="427"/>
                  <a:pt x="268" y="426"/>
                  <a:pt x="272" y="424"/>
                </a:cubicBezTo>
                <a:cubicBezTo>
                  <a:pt x="274" y="424"/>
                  <a:pt x="276" y="423"/>
                  <a:pt x="277" y="422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8" y="421"/>
                  <a:pt x="278" y="421"/>
                  <a:pt x="278" y="421"/>
                </a:cubicBezTo>
                <a:cubicBezTo>
                  <a:pt x="279" y="420"/>
                  <a:pt x="281" y="419"/>
                  <a:pt x="282" y="417"/>
                </a:cubicBezTo>
                <a:cubicBezTo>
                  <a:pt x="284" y="416"/>
                  <a:pt x="284" y="416"/>
                  <a:pt x="284" y="416"/>
                </a:cubicBezTo>
                <a:cubicBezTo>
                  <a:pt x="284" y="415"/>
                  <a:pt x="284" y="415"/>
                  <a:pt x="284" y="415"/>
                </a:cubicBezTo>
                <a:cubicBezTo>
                  <a:pt x="285" y="415"/>
                  <a:pt x="285" y="415"/>
                  <a:pt x="285" y="415"/>
                </a:cubicBezTo>
                <a:cubicBezTo>
                  <a:pt x="287" y="413"/>
                  <a:pt x="287" y="413"/>
                  <a:pt x="287" y="413"/>
                </a:cubicBezTo>
                <a:cubicBezTo>
                  <a:pt x="287" y="412"/>
                  <a:pt x="287" y="412"/>
                  <a:pt x="287" y="412"/>
                </a:cubicBezTo>
                <a:cubicBezTo>
                  <a:pt x="288" y="410"/>
                  <a:pt x="288" y="410"/>
                  <a:pt x="288" y="410"/>
                </a:cubicBezTo>
                <a:cubicBezTo>
                  <a:pt x="289" y="410"/>
                  <a:pt x="289" y="409"/>
                  <a:pt x="290" y="408"/>
                </a:cubicBezTo>
                <a:cubicBezTo>
                  <a:pt x="291" y="406"/>
                  <a:pt x="291" y="406"/>
                  <a:pt x="291" y="406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3" y="401"/>
                  <a:pt x="293" y="401"/>
                  <a:pt x="293" y="401"/>
                </a:cubicBezTo>
                <a:cubicBezTo>
                  <a:pt x="293" y="400"/>
                  <a:pt x="293" y="400"/>
                  <a:pt x="293" y="400"/>
                </a:cubicBezTo>
                <a:cubicBezTo>
                  <a:pt x="293" y="399"/>
                  <a:pt x="293" y="398"/>
                  <a:pt x="293" y="398"/>
                </a:cubicBezTo>
                <a:cubicBezTo>
                  <a:pt x="294" y="396"/>
                  <a:pt x="294" y="396"/>
                  <a:pt x="294" y="396"/>
                </a:cubicBezTo>
                <a:cubicBezTo>
                  <a:pt x="294" y="395"/>
                  <a:pt x="294" y="395"/>
                  <a:pt x="294" y="395"/>
                </a:cubicBezTo>
                <a:cubicBezTo>
                  <a:pt x="294" y="394"/>
                  <a:pt x="294" y="394"/>
                  <a:pt x="294" y="394"/>
                </a:cubicBezTo>
                <a:cubicBezTo>
                  <a:pt x="294" y="393"/>
                  <a:pt x="294" y="393"/>
                  <a:pt x="294" y="393"/>
                </a:cubicBezTo>
                <a:cubicBezTo>
                  <a:pt x="294" y="387"/>
                  <a:pt x="294" y="387"/>
                  <a:pt x="294" y="387"/>
                </a:cubicBezTo>
                <a:cubicBezTo>
                  <a:pt x="296" y="336"/>
                  <a:pt x="298" y="285"/>
                  <a:pt x="300" y="232"/>
                </a:cubicBezTo>
                <a:cubicBezTo>
                  <a:pt x="302" y="200"/>
                  <a:pt x="303" y="168"/>
                  <a:pt x="304" y="134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6"/>
                  <a:pt x="308" y="46"/>
                  <a:pt x="309" y="45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3"/>
                  <a:pt x="309" y="43"/>
                  <a:pt x="309" y="43"/>
                </a:cubicBezTo>
                <a:cubicBezTo>
                  <a:pt x="311" y="39"/>
                  <a:pt x="313" y="37"/>
                  <a:pt x="315" y="35"/>
                </a:cubicBezTo>
                <a:cubicBezTo>
                  <a:pt x="317" y="33"/>
                  <a:pt x="321" y="32"/>
                  <a:pt x="325" y="31"/>
                </a:cubicBezTo>
                <a:cubicBezTo>
                  <a:pt x="327" y="31"/>
                  <a:pt x="329" y="30"/>
                  <a:pt x="331" y="30"/>
                </a:cubicBezTo>
                <a:cubicBezTo>
                  <a:pt x="332" y="30"/>
                  <a:pt x="333" y="30"/>
                  <a:pt x="333" y="30"/>
                </a:cubicBezTo>
                <a:cubicBezTo>
                  <a:pt x="334" y="30"/>
                  <a:pt x="334" y="30"/>
                  <a:pt x="335" y="30"/>
                </a:cubicBezTo>
                <a:cubicBezTo>
                  <a:pt x="335" y="30"/>
                  <a:pt x="336" y="30"/>
                  <a:pt x="336" y="30"/>
                </a:cubicBezTo>
                <a:cubicBezTo>
                  <a:pt x="338" y="30"/>
                  <a:pt x="338" y="30"/>
                  <a:pt x="338" y="30"/>
                </a:cubicBezTo>
                <a:cubicBezTo>
                  <a:pt x="341" y="31"/>
                  <a:pt x="341" y="31"/>
                  <a:pt x="341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3" y="31"/>
                  <a:pt x="343" y="31"/>
                  <a:pt x="343" y="31"/>
                </a:cubicBezTo>
                <a:cubicBezTo>
                  <a:pt x="344" y="31"/>
                  <a:pt x="344" y="31"/>
                  <a:pt x="345" y="31"/>
                </a:cubicBezTo>
                <a:cubicBezTo>
                  <a:pt x="345" y="31"/>
                  <a:pt x="346" y="31"/>
                  <a:pt x="346" y="31"/>
                </a:cubicBezTo>
                <a:cubicBezTo>
                  <a:pt x="347" y="32"/>
                  <a:pt x="347" y="32"/>
                  <a:pt x="347" y="32"/>
                </a:cubicBezTo>
                <a:cubicBezTo>
                  <a:pt x="349" y="33"/>
                  <a:pt x="350" y="33"/>
                  <a:pt x="351" y="35"/>
                </a:cubicBezTo>
                <a:cubicBezTo>
                  <a:pt x="353" y="36"/>
                  <a:pt x="354" y="38"/>
                  <a:pt x="355" y="40"/>
                </a:cubicBezTo>
                <a:cubicBezTo>
                  <a:pt x="356" y="43"/>
                  <a:pt x="357" y="45"/>
                  <a:pt x="357" y="48"/>
                </a:cubicBezTo>
                <a:cubicBezTo>
                  <a:pt x="357" y="51"/>
                  <a:pt x="358" y="55"/>
                  <a:pt x="358" y="58"/>
                </a:cubicBezTo>
                <a:cubicBezTo>
                  <a:pt x="358" y="61"/>
                  <a:pt x="358" y="61"/>
                  <a:pt x="358" y="61"/>
                </a:cubicBezTo>
                <a:cubicBezTo>
                  <a:pt x="357" y="64"/>
                  <a:pt x="357" y="64"/>
                  <a:pt x="357" y="64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6" y="98"/>
                  <a:pt x="356" y="98"/>
                  <a:pt x="356" y="98"/>
                </a:cubicBezTo>
                <a:cubicBezTo>
                  <a:pt x="352" y="205"/>
                  <a:pt x="352" y="205"/>
                  <a:pt x="352" y="205"/>
                </a:cubicBezTo>
                <a:cubicBezTo>
                  <a:pt x="350" y="259"/>
                  <a:pt x="347" y="314"/>
                  <a:pt x="345" y="368"/>
                </a:cubicBezTo>
                <a:cubicBezTo>
                  <a:pt x="344" y="395"/>
                  <a:pt x="344" y="395"/>
                  <a:pt x="344" y="395"/>
                </a:cubicBezTo>
                <a:cubicBezTo>
                  <a:pt x="344" y="400"/>
                  <a:pt x="344" y="402"/>
                  <a:pt x="345" y="405"/>
                </a:cubicBezTo>
                <a:cubicBezTo>
                  <a:pt x="345" y="406"/>
                  <a:pt x="345" y="407"/>
                  <a:pt x="346" y="408"/>
                </a:cubicBezTo>
                <a:cubicBezTo>
                  <a:pt x="346" y="408"/>
                  <a:pt x="346" y="409"/>
                  <a:pt x="346" y="410"/>
                </a:cubicBezTo>
                <a:cubicBezTo>
                  <a:pt x="349" y="416"/>
                  <a:pt x="351" y="418"/>
                  <a:pt x="353" y="420"/>
                </a:cubicBezTo>
                <a:cubicBezTo>
                  <a:pt x="355" y="422"/>
                  <a:pt x="357" y="423"/>
                  <a:pt x="358" y="424"/>
                </a:cubicBezTo>
                <a:cubicBezTo>
                  <a:pt x="359" y="425"/>
                  <a:pt x="359" y="425"/>
                  <a:pt x="359" y="425"/>
                </a:cubicBezTo>
                <a:cubicBezTo>
                  <a:pt x="360" y="425"/>
                  <a:pt x="360" y="425"/>
                  <a:pt x="360" y="425"/>
                </a:cubicBezTo>
                <a:cubicBezTo>
                  <a:pt x="360" y="425"/>
                  <a:pt x="362" y="426"/>
                  <a:pt x="364" y="427"/>
                </a:cubicBezTo>
                <a:cubicBezTo>
                  <a:pt x="367" y="428"/>
                  <a:pt x="372" y="430"/>
                  <a:pt x="376" y="430"/>
                </a:cubicBezTo>
                <a:cubicBezTo>
                  <a:pt x="377" y="430"/>
                  <a:pt x="377" y="430"/>
                  <a:pt x="378" y="429"/>
                </a:cubicBezTo>
                <a:cubicBezTo>
                  <a:pt x="379" y="430"/>
                  <a:pt x="380" y="430"/>
                  <a:pt x="382" y="430"/>
                </a:cubicBezTo>
                <a:cubicBezTo>
                  <a:pt x="384" y="430"/>
                  <a:pt x="386" y="429"/>
                  <a:pt x="388" y="429"/>
                </a:cubicBezTo>
                <a:cubicBezTo>
                  <a:pt x="391" y="429"/>
                  <a:pt x="394" y="428"/>
                  <a:pt x="395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7" y="426"/>
                  <a:pt x="397" y="426"/>
                  <a:pt x="397" y="426"/>
                </a:cubicBezTo>
                <a:cubicBezTo>
                  <a:pt x="398" y="426"/>
                  <a:pt x="398" y="425"/>
                  <a:pt x="399" y="425"/>
                </a:cubicBezTo>
                <a:cubicBezTo>
                  <a:pt x="400" y="424"/>
                  <a:pt x="400" y="424"/>
                  <a:pt x="400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2" y="423"/>
                  <a:pt x="403" y="423"/>
                  <a:pt x="404" y="422"/>
                </a:cubicBezTo>
                <a:cubicBezTo>
                  <a:pt x="405" y="421"/>
                  <a:pt x="405" y="421"/>
                  <a:pt x="405" y="421"/>
                </a:cubicBezTo>
                <a:cubicBezTo>
                  <a:pt x="406" y="419"/>
                  <a:pt x="406" y="419"/>
                  <a:pt x="406" y="419"/>
                </a:cubicBezTo>
                <a:cubicBezTo>
                  <a:pt x="407" y="418"/>
                  <a:pt x="407" y="418"/>
                  <a:pt x="407" y="418"/>
                </a:cubicBezTo>
                <a:cubicBezTo>
                  <a:pt x="408" y="417"/>
                  <a:pt x="408" y="417"/>
                  <a:pt x="408" y="417"/>
                </a:cubicBezTo>
                <a:cubicBezTo>
                  <a:pt x="409" y="416"/>
                  <a:pt x="409" y="416"/>
                  <a:pt x="409" y="416"/>
                </a:cubicBezTo>
                <a:cubicBezTo>
                  <a:pt x="409" y="416"/>
                  <a:pt x="409" y="416"/>
                  <a:pt x="409" y="415"/>
                </a:cubicBezTo>
                <a:cubicBezTo>
                  <a:pt x="410" y="414"/>
                  <a:pt x="412" y="412"/>
                  <a:pt x="413" y="409"/>
                </a:cubicBezTo>
                <a:cubicBezTo>
                  <a:pt x="413" y="408"/>
                  <a:pt x="413" y="408"/>
                  <a:pt x="413" y="408"/>
                </a:cubicBezTo>
                <a:cubicBezTo>
                  <a:pt x="413" y="408"/>
                  <a:pt x="413" y="407"/>
                  <a:pt x="414" y="407"/>
                </a:cubicBezTo>
                <a:cubicBezTo>
                  <a:pt x="414" y="406"/>
                  <a:pt x="414" y="405"/>
                  <a:pt x="414" y="404"/>
                </a:cubicBezTo>
                <a:cubicBezTo>
                  <a:pt x="415" y="402"/>
                  <a:pt x="415" y="402"/>
                  <a:pt x="415" y="402"/>
                </a:cubicBezTo>
                <a:cubicBezTo>
                  <a:pt x="415" y="401"/>
                  <a:pt x="415" y="401"/>
                  <a:pt x="415" y="401"/>
                </a:cubicBezTo>
                <a:cubicBezTo>
                  <a:pt x="415" y="400"/>
                  <a:pt x="415" y="400"/>
                  <a:pt x="415" y="400"/>
                </a:cubicBezTo>
                <a:cubicBezTo>
                  <a:pt x="415" y="397"/>
                  <a:pt x="415" y="396"/>
                  <a:pt x="415" y="394"/>
                </a:cubicBezTo>
                <a:cubicBezTo>
                  <a:pt x="419" y="357"/>
                  <a:pt x="419" y="357"/>
                  <a:pt x="419" y="357"/>
                </a:cubicBezTo>
                <a:cubicBezTo>
                  <a:pt x="427" y="282"/>
                  <a:pt x="427" y="282"/>
                  <a:pt x="427" y="282"/>
                </a:cubicBezTo>
                <a:cubicBezTo>
                  <a:pt x="433" y="228"/>
                  <a:pt x="438" y="174"/>
                  <a:pt x="444" y="120"/>
                </a:cubicBezTo>
                <a:cubicBezTo>
                  <a:pt x="444" y="119"/>
                  <a:pt x="444" y="119"/>
                  <a:pt x="444" y="119"/>
                </a:cubicBezTo>
                <a:cubicBezTo>
                  <a:pt x="444" y="118"/>
                  <a:pt x="444" y="118"/>
                  <a:pt x="444" y="118"/>
                </a:cubicBezTo>
                <a:cubicBezTo>
                  <a:pt x="444" y="112"/>
                  <a:pt x="447" y="105"/>
                  <a:pt x="453" y="100"/>
                </a:cubicBezTo>
                <a:cubicBezTo>
                  <a:pt x="458" y="96"/>
                  <a:pt x="466" y="93"/>
                  <a:pt x="473" y="93"/>
                </a:cubicBezTo>
                <a:cubicBezTo>
                  <a:pt x="474" y="93"/>
                  <a:pt x="475" y="93"/>
                  <a:pt x="475" y="93"/>
                </a:cubicBezTo>
                <a:cubicBezTo>
                  <a:pt x="483" y="94"/>
                  <a:pt x="491" y="97"/>
                  <a:pt x="496" y="103"/>
                </a:cubicBezTo>
                <a:cubicBezTo>
                  <a:pt x="499" y="105"/>
                  <a:pt x="501" y="108"/>
                  <a:pt x="502" y="112"/>
                </a:cubicBezTo>
                <a:cubicBezTo>
                  <a:pt x="503" y="115"/>
                  <a:pt x="503" y="119"/>
                  <a:pt x="503" y="123"/>
                </a:cubicBezTo>
                <a:cubicBezTo>
                  <a:pt x="503" y="126"/>
                  <a:pt x="503" y="126"/>
                  <a:pt x="503" y="126"/>
                </a:cubicBezTo>
                <a:cubicBezTo>
                  <a:pt x="503" y="128"/>
                  <a:pt x="503" y="128"/>
                  <a:pt x="503" y="128"/>
                </a:cubicBezTo>
                <a:cubicBezTo>
                  <a:pt x="503" y="129"/>
                  <a:pt x="503" y="129"/>
                  <a:pt x="503" y="130"/>
                </a:cubicBezTo>
                <a:cubicBezTo>
                  <a:pt x="502" y="130"/>
                  <a:pt x="502" y="130"/>
                  <a:pt x="502" y="130"/>
                </a:cubicBezTo>
                <a:cubicBezTo>
                  <a:pt x="502" y="137"/>
                  <a:pt x="502" y="137"/>
                  <a:pt x="502" y="137"/>
                </a:cubicBezTo>
                <a:cubicBezTo>
                  <a:pt x="501" y="150"/>
                  <a:pt x="501" y="150"/>
                  <a:pt x="501" y="150"/>
                </a:cubicBezTo>
                <a:cubicBezTo>
                  <a:pt x="500" y="175"/>
                  <a:pt x="500" y="175"/>
                  <a:pt x="500" y="175"/>
                </a:cubicBezTo>
                <a:cubicBezTo>
                  <a:pt x="497" y="227"/>
                  <a:pt x="497" y="227"/>
                  <a:pt x="497" y="227"/>
                </a:cubicBezTo>
                <a:cubicBezTo>
                  <a:pt x="492" y="329"/>
                  <a:pt x="492" y="329"/>
                  <a:pt x="492" y="329"/>
                </a:cubicBezTo>
                <a:cubicBezTo>
                  <a:pt x="480" y="535"/>
                  <a:pt x="480" y="535"/>
                  <a:pt x="480" y="535"/>
                </a:cubicBezTo>
                <a:cubicBezTo>
                  <a:pt x="477" y="601"/>
                  <a:pt x="477" y="601"/>
                  <a:pt x="477" y="601"/>
                </a:cubicBezTo>
                <a:cubicBezTo>
                  <a:pt x="477" y="609"/>
                  <a:pt x="479" y="613"/>
                  <a:pt x="480" y="617"/>
                </a:cubicBezTo>
                <a:cubicBezTo>
                  <a:pt x="481" y="620"/>
                  <a:pt x="481" y="620"/>
                  <a:pt x="481" y="620"/>
                </a:cubicBezTo>
                <a:cubicBezTo>
                  <a:pt x="482" y="621"/>
                  <a:pt x="482" y="621"/>
                  <a:pt x="483" y="622"/>
                </a:cubicBezTo>
                <a:cubicBezTo>
                  <a:pt x="484" y="624"/>
                  <a:pt x="485" y="625"/>
                  <a:pt x="487" y="627"/>
                </a:cubicBezTo>
                <a:cubicBezTo>
                  <a:pt x="490" y="629"/>
                  <a:pt x="492" y="630"/>
                  <a:pt x="495" y="631"/>
                </a:cubicBezTo>
                <a:cubicBezTo>
                  <a:pt x="497" y="632"/>
                  <a:pt x="500" y="633"/>
                  <a:pt x="503" y="633"/>
                </a:cubicBezTo>
                <a:cubicBezTo>
                  <a:pt x="504" y="633"/>
                  <a:pt x="504" y="633"/>
                  <a:pt x="505" y="633"/>
                </a:cubicBezTo>
                <a:cubicBezTo>
                  <a:pt x="510" y="633"/>
                  <a:pt x="514" y="631"/>
                  <a:pt x="517" y="630"/>
                </a:cubicBezTo>
                <a:cubicBezTo>
                  <a:pt x="520" y="628"/>
                  <a:pt x="523" y="625"/>
                  <a:pt x="527" y="621"/>
                </a:cubicBezTo>
                <a:cubicBezTo>
                  <a:pt x="529" y="619"/>
                  <a:pt x="531" y="616"/>
                  <a:pt x="533" y="613"/>
                </a:cubicBezTo>
                <a:cubicBezTo>
                  <a:pt x="538" y="602"/>
                  <a:pt x="538" y="602"/>
                  <a:pt x="538" y="602"/>
                </a:cubicBezTo>
                <a:cubicBezTo>
                  <a:pt x="552" y="571"/>
                  <a:pt x="552" y="571"/>
                  <a:pt x="552" y="571"/>
                </a:cubicBezTo>
                <a:cubicBezTo>
                  <a:pt x="574" y="525"/>
                  <a:pt x="574" y="525"/>
                  <a:pt x="574" y="525"/>
                </a:cubicBezTo>
                <a:cubicBezTo>
                  <a:pt x="596" y="478"/>
                  <a:pt x="596" y="478"/>
                  <a:pt x="596" y="478"/>
                </a:cubicBezTo>
                <a:cubicBezTo>
                  <a:pt x="602" y="467"/>
                  <a:pt x="602" y="467"/>
                  <a:pt x="602" y="467"/>
                </a:cubicBezTo>
                <a:cubicBezTo>
                  <a:pt x="603" y="464"/>
                  <a:pt x="603" y="464"/>
                  <a:pt x="603" y="464"/>
                </a:cubicBezTo>
                <a:cubicBezTo>
                  <a:pt x="604" y="463"/>
                  <a:pt x="604" y="463"/>
                  <a:pt x="604" y="463"/>
                </a:cubicBezTo>
                <a:cubicBezTo>
                  <a:pt x="604" y="462"/>
                  <a:pt x="604" y="462"/>
                  <a:pt x="604" y="462"/>
                </a:cubicBezTo>
                <a:cubicBezTo>
                  <a:pt x="604" y="461"/>
                  <a:pt x="604" y="461"/>
                  <a:pt x="604" y="461"/>
                </a:cubicBezTo>
                <a:cubicBezTo>
                  <a:pt x="605" y="461"/>
                  <a:pt x="605" y="460"/>
                  <a:pt x="606" y="460"/>
                </a:cubicBezTo>
                <a:cubicBezTo>
                  <a:pt x="606" y="459"/>
                  <a:pt x="606" y="459"/>
                  <a:pt x="607" y="458"/>
                </a:cubicBezTo>
                <a:cubicBezTo>
                  <a:pt x="607" y="457"/>
                  <a:pt x="607" y="457"/>
                  <a:pt x="607" y="457"/>
                </a:cubicBezTo>
                <a:cubicBezTo>
                  <a:pt x="608" y="456"/>
                  <a:pt x="608" y="456"/>
                  <a:pt x="608" y="456"/>
                </a:cubicBezTo>
                <a:cubicBezTo>
                  <a:pt x="609" y="456"/>
                  <a:pt x="609" y="455"/>
                  <a:pt x="610" y="455"/>
                </a:cubicBezTo>
                <a:cubicBezTo>
                  <a:pt x="611" y="453"/>
                  <a:pt x="611" y="453"/>
                  <a:pt x="611" y="453"/>
                </a:cubicBezTo>
                <a:cubicBezTo>
                  <a:pt x="612" y="453"/>
                  <a:pt x="612" y="452"/>
                  <a:pt x="613" y="452"/>
                </a:cubicBezTo>
                <a:cubicBezTo>
                  <a:pt x="615" y="451"/>
                  <a:pt x="615" y="451"/>
                  <a:pt x="615" y="451"/>
                </a:cubicBezTo>
                <a:cubicBezTo>
                  <a:pt x="615" y="450"/>
                  <a:pt x="616" y="450"/>
                  <a:pt x="617" y="450"/>
                </a:cubicBezTo>
                <a:cubicBezTo>
                  <a:pt x="618" y="449"/>
                  <a:pt x="620" y="448"/>
                  <a:pt x="621" y="448"/>
                </a:cubicBezTo>
                <a:cubicBezTo>
                  <a:pt x="628" y="445"/>
                  <a:pt x="635" y="444"/>
                  <a:pt x="642" y="444"/>
                </a:cubicBezTo>
                <a:cubicBezTo>
                  <a:pt x="643" y="444"/>
                  <a:pt x="643" y="444"/>
                  <a:pt x="644" y="444"/>
                </a:cubicBezTo>
                <a:cubicBezTo>
                  <a:pt x="645" y="444"/>
                  <a:pt x="645" y="444"/>
                  <a:pt x="646" y="444"/>
                </a:cubicBezTo>
                <a:cubicBezTo>
                  <a:pt x="646" y="444"/>
                  <a:pt x="647" y="444"/>
                  <a:pt x="648" y="444"/>
                </a:cubicBezTo>
                <a:cubicBezTo>
                  <a:pt x="648" y="444"/>
                  <a:pt x="648" y="444"/>
                  <a:pt x="648" y="444"/>
                </a:cubicBezTo>
                <a:cubicBezTo>
                  <a:pt x="650" y="444"/>
                  <a:pt x="652" y="444"/>
                  <a:pt x="653" y="444"/>
                </a:cubicBezTo>
                <a:cubicBezTo>
                  <a:pt x="655" y="445"/>
                  <a:pt x="657" y="445"/>
                  <a:pt x="659" y="445"/>
                </a:cubicBezTo>
                <a:cubicBezTo>
                  <a:pt x="661" y="445"/>
                  <a:pt x="661" y="445"/>
                  <a:pt x="661" y="445"/>
                </a:cubicBezTo>
                <a:cubicBezTo>
                  <a:pt x="662" y="446"/>
                  <a:pt x="662" y="446"/>
                  <a:pt x="662" y="446"/>
                </a:cubicBezTo>
                <a:cubicBezTo>
                  <a:pt x="669" y="449"/>
                  <a:pt x="675" y="452"/>
                  <a:pt x="679" y="457"/>
                </a:cubicBezTo>
                <a:cubicBezTo>
                  <a:pt x="682" y="461"/>
                  <a:pt x="684" y="466"/>
                  <a:pt x="685" y="473"/>
                </a:cubicBezTo>
                <a:cubicBezTo>
                  <a:pt x="686" y="479"/>
                  <a:pt x="685" y="486"/>
                  <a:pt x="682" y="493"/>
                </a:cubicBezTo>
                <a:cubicBezTo>
                  <a:pt x="681" y="498"/>
                  <a:pt x="681" y="498"/>
                  <a:pt x="681" y="498"/>
                </a:cubicBezTo>
                <a:cubicBezTo>
                  <a:pt x="680" y="500"/>
                  <a:pt x="679" y="502"/>
                  <a:pt x="679" y="504"/>
                </a:cubicBezTo>
                <a:cubicBezTo>
                  <a:pt x="678" y="504"/>
                  <a:pt x="678" y="505"/>
                  <a:pt x="677" y="506"/>
                </a:cubicBezTo>
                <a:cubicBezTo>
                  <a:pt x="676" y="509"/>
                  <a:pt x="676" y="509"/>
                  <a:pt x="676" y="509"/>
                </a:cubicBezTo>
                <a:cubicBezTo>
                  <a:pt x="673" y="515"/>
                  <a:pt x="673" y="515"/>
                  <a:pt x="673" y="515"/>
                </a:cubicBezTo>
                <a:cubicBezTo>
                  <a:pt x="651" y="561"/>
                  <a:pt x="651" y="561"/>
                  <a:pt x="651" y="561"/>
                </a:cubicBezTo>
                <a:cubicBezTo>
                  <a:pt x="608" y="654"/>
                  <a:pt x="608" y="654"/>
                  <a:pt x="608" y="654"/>
                </a:cubicBezTo>
                <a:cubicBezTo>
                  <a:pt x="604" y="663"/>
                  <a:pt x="600" y="671"/>
                  <a:pt x="596" y="680"/>
                </a:cubicBezTo>
                <a:cubicBezTo>
                  <a:pt x="593" y="686"/>
                  <a:pt x="593" y="686"/>
                  <a:pt x="593" y="686"/>
                </a:cubicBezTo>
                <a:cubicBezTo>
                  <a:pt x="591" y="690"/>
                  <a:pt x="591" y="690"/>
                  <a:pt x="591" y="690"/>
                </a:cubicBezTo>
                <a:cubicBezTo>
                  <a:pt x="590" y="693"/>
                  <a:pt x="590" y="693"/>
                  <a:pt x="590" y="693"/>
                </a:cubicBezTo>
                <a:cubicBezTo>
                  <a:pt x="589" y="695"/>
                  <a:pt x="588" y="697"/>
                  <a:pt x="587" y="699"/>
                </a:cubicBezTo>
                <a:cubicBezTo>
                  <a:pt x="586" y="701"/>
                  <a:pt x="585" y="703"/>
                  <a:pt x="584" y="705"/>
                </a:cubicBezTo>
                <a:cubicBezTo>
                  <a:pt x="575" y="721"/>
                  <a:pt x="565" y="736"/>
                  <a:pt x="553" y="749"/>
                </a:cubicBezTo>
                <a:cubicBezTo>
                  <a:pt x="547" y="756"/>
                  <a:pt x="540" y="762"/>
                  <a:pt x="533" y="768"/>
                </a:cubicBezTo>
                <a:cubicBezTo>
                  <a:pt x="526" y="774"/>
                  <a:pt x="519" y="779"/>
                  <a:pt x="511" y="785"/>
                </a:cubicBezTo>
                <a:cubicBezTo>
                  <a:pt x="496" y="797"/>
                  <a:pt x="481" y="810"/>
                  <a:pt x="468" y="823"/>
                </a:cubicBezTo>
                <a:cubicBezTo>
                  <a:pt x="460" y="831"/>
                  <a:pt x="452" y="840"/>
                  <a:pt x="446" y="850"/>
                </a:cubicBezTo>
                <a:cubicBezTo>
                  <a:pt x="444" y="852"/>
                  <a:pt x="442" y="854"/>
                  <a:pt x="441" y="857"/>
                </a:cubicBezTo>
                <a:cubicBezTo>
                  <a:pt x="440" y="859"/>
                  <a:pt x="438" y="861"/>
                  <a:pt x="437" y="863"/>
                </a:cubicBezTo>
                <a:cubicBezTo>
                  <a:pt x="436" y="866"/>
                  <a:pt x="435" y="868"/>
                  <a:pt x="434" y="870"/>
                </a:cubicBezTo>
                <a:cubicBezTo>
                  <a:pt x="433" y="872"/>
                  <a:pt x="432" y="874"/>
                  <a:pt x="432" y="876"/>
                </a:cubicBezTo>
                <a:cubicBezTo>
                  <a:pt x="428" y="886"/>
                  <a:pt x="427" y="897"/>
                  <a:pt x="427" y="905"/>
                </a:cubicBezTo>
                <a:cubicBezTo>
                  <a:pt x="428" y="910"/>
                  <a:pt x="429" y="915"/>
                  <a:pt x="431" y="915"/>
                </a:cubicBezTo>
                <a:cubicBezTo>
                  <a:pt x="431" y="915"/>
                  <a:pt x="432" y="915"/>
                  <a:pt x="432" y="914"/>
                </a:cubicBezTo>
                <a:cubicBezTo>
                  <a:pt x="433" y="914"/>
                  <a:pt x="434" y="912"/>
                  <a:pt x="436" y="910"/>
                </a:cubicBezTo>
                <a:cubicBezTo>
                  <a:pt x="436" y="909"/>
                  <a:pt x="437" y="908"/>
                  <a:pt x="437" y="907"/>
                </a:cubicBezTo>
                <a:cubicBezTo>
                  <a:pt x="438" y="906"/>
                  <a:pt x="438" y="905"/>
                  <a:pt x="439" y="904"/>
                </a:cubicBezTo>
                <a:cubicBezTo>
                  <a:pt x="440" y="903"/>
                  <a:pt x="440" y="901"/>
                  <a:pt x="441" y="900"/>
                </a:cubicBezTo>
                <a:cubicBezTo>
                  <a:pt x="442" y="899"/>
                  <a:pt x="443" y="897"/>
                  <a:pt x="443" y="896"/>
                </a:cubicBezTo>
                <a:cubicBezTo>
                  <a:pt x="444" y="895"/>
                  <a:pt x="445" y="893"/>
                  <a:pt x="446" y="892"/>
                </a:cubicBezTo>
                <a:cubicBezTo>
                  <a:pt x="447" y="891"/>
                  <a:pt x="447" y="890"/>
                  <a:pt x="448" y="888"/>
                </a:cubicBezTo>
                <a:cubicBezTo>
                  <a:pt x="456" y="877"/>
                  <a:pt x="465" y="865"/>
                  <a:pt x="475" y="855"/>
                </a:cubicBezTo>
                <a:cubicBezTo>
                  <a:pt x="486" y="844"/>
                  <a:pt x="497" y="833"/>
                  <a:pt x="509" y="824"/>
                </a:cubicBezTo>
                <a:cubicBezTo>
                  <a:pt x="517" y="817"/>
                  <a:pt x="526" y="811"/>
                  <a:pt x="535" y="805"/>
                </a:cubicBezTo>
                <a:cubicBezTo>
                  <a:pt x="542" y="799"/>
                  <a:pt x="542" y="799"/>
                  <a:pt x="542" y="799"/>
                </a:cubicBezTo>
                <a:cubicBezTo>
                  <a:pt x="544" y="798"/>
                  <a:pt x="546" y="796"/>
                  <a:pt x="549" y="794"/>
                </a:cubicBezTo>
                <a:cubicBezTo>
                  <a:pt x="556" y="788"/>
                  <a:pt x="556" y="788"/>
                  <a:pt x="556" y="788"/>
                </a:cubicBezTo>
                <a:cubicBezTo>
                  <a:pt x="558" y="786"/>
                  <a:pt x="560" y="784"/>
                  <a:pt x="562" y="782"/>
                </a:cubicBezTo>
                <a:cubicBezTo>
                  <a:pt x="580" y="766"/>
                  <a:pt x="595" y="747"/>
                  <a:pt x="607" y="726"/>
                </a:cubicBezTo>
                <a:cubicBezTo>
                  <a:pt x="610" y="721"/>
                  <a:pt x="613" y="716"/>
                  <a:pt x="616" y="710"/>
                </a:cubicBezTo>
                <a:cubicBezTo>
                  <a:pt x="617" y="708"/>
                  <a:pt x="618" y="705"/>
                  <a:pt x="619" y="702"/>
                </a:cubicBezTo>
                <a:cubicBezTo>
                  <a:pt x="620" y="701"/>
                  <a:pt x="620" y="700"/>
                  <a:pt x="621" y="699"/>
                </a:cubicBezTo>
                <a:cubicBezTo>
                  <a:pt x="623" y="695"/>
                  <a:pt x="623" y="695"/>
                  <a:pt x="623" y="695"/>
                </a:cubicBezTo>
                <a:cubicBezTo>
                  <a:pt x="637" y="665"/>
                  <a:pt x="637" y="665"/>
                  <a:pt x="637" y="665"/>
                </a:cubicBezTo>
                <a:cubicBezTo>
                  <a:pt x="666" y="606"/>
                  <a:pt x="666" y="606"/>
                  <a:pt x="666" y="606"/>
                </a:cubicBezTo>
                <a:cubicBezTo>
                  <a:pt x="675" y="586"/>
                  <a:pt x="685" y="566"/>
                  <a:pt x="694" y="546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704" y="524"/>
                  <a:pt x="704" y="524"/>
                  <a:pt x="704" y="524"/>
                </a:cubicBezTo>
                <a:cubicBezTo>
                  <a:pt x="706" y="522"/>
                  <a:pt x="707" y="520"/>
                  <a:pt x="708" y="516"/>
                </a:cubicBezTo>
                <a:cubicBezTo>
                  <a:pt x="709" y="513"/>
                  <a:pt x="710" y="510"/>
                  <a:pt x="711" y="507"/>
                </a:cubicBezTo>
                <a:cubicBezTo>
                  <a:pt x="713" y="503"/>
                  <a:pt x="713" y="503"/>
                  <a:pt x="713" y="503"/>
                </a:cubicBezTo>
                <a:cubicBezTo>
                  <a:pt x="713" y="501"/>
                  <a:pt x="714" y="500"/>
                  <a:pt x="714" y="498"/>
                </a:cubicBezTo>
                <a:cubicBezTo>
                  <a:pt x="716" y="492"/>
                  <a:pt x="717" y="485"/>
                  <a:pt x="717" y="477"/>
                </a:cubicBezTo>
                <a:cubicBezTo>
                  <a:pt x="717" y="472"/>
                  <a:pt x="717" y="466"/>
                  <a:pt x="715" y="460"/>
                </a:cubicBezTo>
                <a:cubicBezTo>
                  <a:pt x="714" y="456"/>
                  <a:pt x="714" y="456"/>
                  <a:pt x="714" y="456"/>
                </a:cubicBezTo>
                <a:cubicBezTo>
                  <a:pt x="714" y="455"/>
                  <a:pt x="713" y="453"/>
                  <a:pt x="713" y="452"/>
                </a:cubicBezTo>
                <a:cubicBezTo>
                  <a:pt x="712" y="449"/>
                  <a:pt x="710" y="446"/>
                  <a:pt x="708" y="444"/>
                </a:cubicBezTo>
                <a:cubicBezTo>
                  <a:pt x="708" y="442"/>
                  <a:pt x="707" y="441"/>
                  <a:pt x="706" y="440"/>
                </a:cubicBezTo>
                <a:cubicBezTo>
                  <a:pt x="703" y="436"/>
                  <a:pt x="703" y="436"/>
                  <a:pt x="703" y="436"/>
                </a:cubicBezTo>
                <a:cubicBezTo>
                  <a:pt x="701" y="434"/>
                  <a:pt x="699" y="432"/>
                  <a:pt x="697" y="430"/>
                </a:cubicBezTo>
                <a:cubicBezTo>
                  <a:pt x="693" y="426"/>
                  <a:pt x="688" y="423"/>
                  <a:pt x="683" y="421"/>
                </a:cubicBezTo>
                <a:cubicBezTo>
                  <a:pt x="681" y="420"/>
                  <a:pt x="679" y="418"/>
                  <a:pt x="676" y="417"/>
                </a:cubicBezTo>
                <a:cubicBezTo>
                  <a:pt x="673" y="416"/>
                  <a:pt x="673" y="416"/>
                  <a:pt x="673" y="416"/>
                </a:cubicBezTo>
                <a:cubicBezTo>
                  <a:pt x="670" y="415"/>
                  <a:pt x="670" y="415"/>
                  <a:pt x="670" y="415"/>
                </a:cubicBezTo>
                <a:cubicBezTo>
                  <a:pt x="669" y="414"/>
                  <a:pt x="668" y="414"/>
                  <a:pt x="667" y="414"/>
                </a:cubicBezTo>
                <a:cubicBezTo>
                  <a:pt x="663" y="413"/>
                  <a:pt x="663" y="413"/>
                  <a:pt x="663" y="413"/>
                </a:cubicBezTo>
                <a:cubicBezTo>
                  <a:pt x="662" y="413"/>
                  <a:pt x="660" y="413"/>
                  <a:pt x="659" y="413"/>
                </a:cubicBezTo>
                <a:cubicBezTo>
                  <a:pt x="656" y="413"/>
                  <a:pt x="656" y="413"/>
                  <a:pt x="656" y="413"/>
                </a:cubicBezTo>
                <a:cubicBezTo>
                  <a:pt x="652" y="412"/>
                  <a:pt x="652" y="412"/>
                  <a:pt x="652" y="412"/>
                </a:cubicBezTo>
                <a:cubicBezTo>
                  <a:pt x="650" y="412"/>
                  <a:pt x="647" y="412"/>
                  <a:pt x="644" y="412"/>
                </a:cubicBezTo>
                <a:cubicBezTo>
                  <a:pt x="637" y="412"/>
                  <a:pt x="630" y="413"/>
                  <a:pt x="623" y="414"/>
                </a:cubicBezTo>
                <a:cubicBezTo>
                  <a:pt x="613" y="416"/>
                  <a:pt x="602" y="420"/>
                  <a:pt x="593" y="427"/>
                </a:cubicBezTo>
                <a:cubicBezTo>
                  <a:pt x="590" y="430"/>
                  <a:pt x="590" y="430"/>
                  <a:pt x="590" y="430"/>
                </a:cubicBezTo>
                <a:cubicBezTo>
                  <a:pt x="588" y="431"/>
                  <a:pt x="588" y="431"/>
                  <a:pt x="588" y="431"/>
                </a:cubicBezTo>
                <a:cubicBezTo>
                  <a:pt x="587" y="433"/>
                  <a:pt x="587" y="433"/>
                  <a:pt x="587" y="433"/>
                </a:cubicBezTo>
                <a:cubicBezTo>
                  <a:pt x="583" y="436"/>
                  <a:pt x="583" y="436"/>
                  <a:pt x="583" y="436"/>
                </a:cubicBezTo>
                <a:cubicBezTo>
                  <a:pt x="582" y="437"/>
                  <a:pt x="582" y="438"/>
                  <a:pt x="581" y="439"/>
                </a:cubicBezTo>
                <a:cubicBezTo>
                  <a:pt x="580" y="441"/>
                  <a:pt x="579" y="442"/>
                  <a:pt x="578" y="443"/>
                </a:cubicBezTo>
                <a:cubicBezTo>
                  <a:pt x="576" y="447"/>
                  <a:pt x="576" y="447"/>
                  <a:pt x="576" y="447"/>
                </a:cubicBezTo>
                <a:cubicBezTo>
                  <a:pt x="575" y="449"/>
                  <a:pt x="575" y="449"/>
                  <a:pt x="575" y="449"/>
                </a:cubicBezTo>
                <a:cubicBezTo>
                  <a:pt x="574" y="450"/>
                  <a:pt x="574" y="450"/>
                  <a:pt x="574" y="450"/>
                </a:cubicBezTo>
                <a:cubicBezTo>
                  <a:pt x="573" y="453"/>
                  <a:pt x="573" y="453"/>
                  <a:pt x="573" y="453"/>
                </a:cubicBezTo>
                <a:cubicBezTo>
                  <a:pt x="552" y="498"/>
                  <a:pt x="552" y="498"/>
                  <a:pt x="552" y="498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20" y="565"/>
                  <a:pt x="520" y="565"/>
                  <a:pt x="520" y="565"/>
                </a:cubicBezTo>
                <a:cubicBezTo>
                  <a:pt x="518" y="570"/>
                  <a:pt x="518" y="570"/>
                  <a:pt x="518" y="570"/>
                </a:cubicBezTo>
                <a:cubicBezTo>
                  <a:pt x="517" y="572"/>
                  <a:pt x="517" y="572"/>
                  <a:pt x="517" y="572"/>
                </a:cubicBezTo>
                <a:cubicBezTo>
                  <a:pt x="516" y="574"/>
                  <a:pt x="516" y="574"/>
                  <a:pt x="516" y="574"/>
                </a:cubicBezTo>
                <a:cubicBezTo>
                  <a:pt x="515" y="576"/>
                  <a:pt x="515" y="576"/>
                  <a:pt x="515" y="576"/>
                </a:cubicBezTo>
                <a:cubicBezTo>
                  <a:pt x="515" y="576"/>
                  <a:pt x="515" y="577"/>
                  <a:pt x="514" y="578"/>
                </a:cubicBezTo>
                <a:cubicBezTo>
                  <a:pt x="514" y="578"/>
                  <a:pt x="513" y="578"/>
                  <a:pt x="512" y="578"/>
                </a:cubicBezTo>
                <a:cubicBezTo>
                  <a:pt x="511" y="578"/>
                  <a:pt x="510" y="578"/>
                  <a:pt x="510" y="577"/>
                </a:cubicBezTo>
                <a:cubicBezTo>
                  <a:pt x="510" y="575"/>
                  <a:pt x="510" y="574"/>
                  <a:pt x="510" y="572"/>
                </a:cubicBezTo>
                <a:cubicBezTo>
                  <a:pt x="510" y="570"/>
                  <a:pt x="510" y="570"/>
                  <a:pt x="510" y="570"/>
                </a:cubicBezTo>
                <a:cubicBezTo>
                  <a:pt x="510" y="569"/>
                  <a:pt x="510" y="569"/>
                  <a:pt x="510" y="569"/>
                </a:cubicBezTo>
                <a:cubicBezTo>
                  <a:pt x="510" y="566"/>
                  <a:pt x="510" y="566"/>
                  <a:pt x="510" y="566"/>
                </a:cubicBezTo>
                <a:cubicBezTo>
                  <a:pt x="511" y="560"/>
                  <a:pt x="511" y="560"/>
                  <a:pt x="511" y="560"/>
                </a:cubicBezTo>
                <a:cubicBezTo>
                  <a:pt x="521" y="364"/>
                  <a:pt x="521" y="364"/>
                  <a:pt x="521" y="364"/>
                </a:cubicBezTo>
                <a:cubicBezTo>
                  <a:pt x="525" y="299"/>
                  <a:pt x="528" y="234"/>
                  <a:pt x="532" y="169"/>
                </a:cubicBezTo>
                <a:cubicBezTo>
                  <a:pt x="533" y="144"/>
                  <a:pt x="533" y="144"/>
                  <a:pt x="533" y="144"/>
                </a:cubicBezTo>
                <a:cubicBezTo>
                  <a:pt x="534" y="132"/>
                  <a:pt x="534" y="132"/>
                  <a:pt x="534" y="132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0"/>
                  <a:pt x="534" y="130"/>
                  <a:pt x="534" y="130"/>
                </a:cubicBezTo>
                <a:cubicBezTo>
                  <a:pt x="535" y="127"/>
                  <a:pt x="535" y="127"/>
                  <a:pt x="535" y="127"/>
                </a:cubicBezTo>
                <a:cubicBezTo>
                  <a:pt x="535" y="124"/>
                  <a:pt x="535" y="122"/>
                  <a:pt x="535" y="119"/>
                </a:cubicBezTo>
                <a:cubicBezTo>
                  <a:pt x="535" y="109"/>
                  <a:pt x="532" y="98"/>
                  <a:pt x="526" y="89"/>
                </a:cubicBezTo>
                <a:cubicBezTo>
                  <a:pt x="520" y="80"/>
                  <a:pt x="512" y="73"/>
                  <a:pt x="503" y="68"/>
                </a:cubicBezTo>
                <a:cubicBezTo>
                  <a:pt x="494" y="64"/>
                  <a:pt x="484" y="61"/>
                  <a:pt x="474" y="61"/>
                </a:cubicBezTo>
                <a:cubicBezTo>
                  <a:pt x="473" y="61"/>
                  <a:pt x="473" y="61"/>
                  <a:pt x="473" y="61"/>
                </a:cubicBezTo>
                <a:cubicBezTo>
                  <a:pt x="463" y="61"/>
                  <a:pt x="453" y="64"/>
                  <a:pt x="444" y="68"/>
                </a:cubicBezTo>
                <a:cubicBezTo>
                  <a:pt x="440" y="70"/>
                  <a:pt x="435" y="73"/>
                  <a:pt x="431" y="76"/>
                </a:cubicBezTo>
                <a:cubicBezTo>
                  <a:pt x="429" y="78"/>
                  <a:pt x="428" y="80"/>
                  <a:pt x="426" y="82"/>
                </a:cubicBezTo>
                <a:cubicBezTo>
                  <a:pt x="424" y="84"/>
                  <a:pt x="422" y="86"/>
                  <a:pt x="421" y="88"/>
                </a:cubicBezTo>
                <a:cubicBezTo>
                  <a:pt x="418" y="93"/>
                  <a:pt x="416" y="97"/>
                  <a:pt x="414" y="103"/>
                </a:cubicBezTo>
                <a:cubicBezTo>
                  <a:pt x="413" y="107"/>
                  <a:pt x="412" y="112"/>
                  <a:pt x="412" y="117"/>
                </a:cubicBezTo>
                <a:cubicBezTo>
                  <a:pt x="405" y="180"/>
                  <a:pt x="405" y="180"/>
                  <a:pt x="405" y="180"/>
                </a:cubicBezTo>
                <a:cubicBezTo>
                  <a:pt x="398" y="253"/>
                  <a:pt x="398" y="253"/>
                  <a:pt x="398" y="253"/>
                </a:cubicBezTo>
                <a:cubicBezTo>
                  <a:pt x="395" y="284"/>
                  <a:pt x="395" y="284"/>
                  <a:pt x="395" y="284"/>
                </a:cubicBezTo>
                <a:cubicBezTo>
                  <a:pt x="392" y="313"/>
                  <a:pt x="392" y="313"/>
                  <a:pt x="392" y="313"/>
                </a:cubicBezTo>
                <a:cubicBezTo>
                  <a:pt x="392" y="314"/>
                  <a:pt x="391" y="315"/>
                  <a:pt x="390" y="316"/>
                </a:cubicBezTo>
                <a:cubicBezTo>
                  <a:pt x="389" y="317"/>
                  <a:pt x="388" y="317"/>
                  <a:pt x="386" y="317"/>
                </a:cubicBezTo>
                <a:cubicBezTo>
                  <a:pt x="386" y="317"/>
                  <a:pt x="385" y="317"/>
                  <a:pt x="384" y="317"/>
                </a:cubicBezTo>
                <a:cubicBezTo>
                  <a:pt x="384" y="317"/>
                  <a:pt x="383" y="317"/>
                  <a:pt x="383" y="317"/>
                </a:cubicBezTo>
                <a:cubicBezTo>
                  <a:pt x="382" y="317"/>
                  <a:pt x="381" y="316"/>
                  <a:pt x="380" y="315"/>
                </a:cubicBezTo>
                <a:cubicBezTo>
                  <a:pt x="379" y="314"/>
                  <a:pt x="380" y="313"/>
                  <a:pt x="380" y="311"/>
                </a:cubicBezTo>
                <a:cubicBezTo>
                  <a:pt x="380" y="308"/>
                  <a:pt x="380" y="308"/>
                  <a:pt x="380" y="308"/>
                </a:cubicBezTo>
                <a:cubicBezTo>
                  <a:pt x="380" y="301"/>
                  <a:pt x="380" y="301"/>
                  <a:pt x="380" y="301"/>
                </a:cubicBezTo>
                <a:cubicBezTo>
                  <a:pt x="381" y="272"/>
                  <a:pt x="381" y="272"/>
                  <a:pt x="381" y="272"/>
                </a:cubicBezTo>
                <a:cubicBezTo>
                  <a:pt x="381" y="256"/>
                  <a:pt x="381" y="256"/>
                  <a:pt x="381" y="256"/>
                </a:cubicBezTo>
                <a:cubicBezTo>
                  <a:pt x="383" y="220"/>
                  <a:pt x="383" y="220"/>
                  <a:pt x="383" y="220"/>
                </a:cubicBezTo>
                <a:cubicBezTo>
                  <a:pt x="388" y="74"/>
                  <a:pt x="388" y="74"/>
                  <a:pt x="388" y="74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2"/>
                  <a:pt x="389" y="60"/>
                  <a:pt x="389" y="58"/>
                </a:cubicBezTo>
                <a:cubicBezTo>
                  <a:pt x="389" y="56"/>
                  <a:pt x="389" y="54"/>
                  <a:pt x="388" y="52"/>
                </a:cubicBezTo>
                <a:cubicBezTo>
                  <a:pt x="388" y="45"/>
                  <a:pt x="387" y="37"/>
                  <a:pt x="383" y="29"/>
                </a:cubicBezTo>
                <a:cubicBezTo>
                  <a:pt x="380" y="21"/>
                  <a:pt x="375" y="14"/>
                  <a:pt x="367" y="8"/>
                </a:cubicBezTo>
                <a:cubicBezTo>
                  <a:pt x="364" y="6"/>
                  <a:pt x="360" y="3"/>
                  <a:pt x="355" y="2"/>
                </a:cubicBezTo>
                <a:cubicBezTo>
                  <a:pt x="354" y="2"/>
                  <a:pt x="353" y="2"/>
                  <a:pt x="352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7" y="0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0" y="0"/>
                  <a:pt x="339" y="0"/>
                  <a:pt x="338" y="0"/>
                </a:cubicBezTo>
                <a:cubicBezTo>
                  <a:pt x="337" y="0"/>
                  <a:pt x="335" y="0"/>
                  <a:pt x="334" y="0"/>
                </a:cubicBezTo>
                <a:cubicBezTo>
                  <a:pt x="334" y="0"/>
                  <a:pt x="334" y="0"/>
                  <a:pt x="33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212605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2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 bwMode="ltGray">
          <a:xfrm>
            <a:off x="6119531" y="1226916"/>
            <a:ext cx="5782915" cy="4042139"/>
            <a:chOff x="5235576" y="5102226"/>
            <a:chExt cx="622300" cy="434975"/>
          </a:xfrm>
          <a:solidFill>
            <a:schemeClr val="accent3"/>
          </a:solidFill>
        </p:grpSpPr>
        <p:sp>
          <p:nvSpPr>
            <p:cNvPr id="11" name="Freeform 65"/>
            <p:cNvSpPr>
              <a:spLocks/>
            </p:cNvSpPr>
            <p:nvPr/>
          </p:nvSpPr>
          <p:spPr bwMode="ltGray">
            <a:xfrm>
              <a:off x="5281613" y="5102226"/>
              <a:ext cx="576263" cy="349250"/>
            </a:xfrm>
            <a:custGeom>
              <a:avLst/>
              <a:gdLst>
                <a:gd name="T0" fmla="*/ 373 w 1026"/>
                <a:gd name="T1" fmla="*/ 7 h 622"/>
                <a:gd name="T2" fmla="*/ 44 w 1026"/>
                <a:gd name="T3" fmla="*/ 177 h 622"/>
                <a:gd name="T4" fmla="*/ 1 w 1026"/>
                <a:gd name="T5" fmla="*/ 308 h 622"/>
                <a:gd name="T6" fmla="*/ 86 w 1026"/>
                <a:gd name="T7" fmla="*/ 449 h 622"/>
                <a:gd name="T8" fmla="*/ 138 w 1026"/>
                <a:gd name="T9" fmla="*/ 462 h 622"/>
                <a:gd name="T10" fmla="*/ 73 w 1026"/>
                <a:gd name="T11" fmla="*/ 396 h 622"/>
                <a:gd name="T12" fmla="*/ 42 w 1026"/>
                <a:gd name="T13" fmla="*/ 246 h 622"/>
                <a:gd name="T14" fmla="*/ 104 w 1026"/>
                <a:gd name="T15" fmla="*/ 158 h 622"/>
                <a:gd name="T16" fmla="*/ 255 w 1026"/>
                <a:gd name="T17" fmla="*/ 68 h 622"/>
                <a:gd name="T18" fmla="*/ 481 w 1026"/>
                <a:gd name="T19" fmla="*/ 19 h 622"/>
                <a:gd name="T20" fmla="*/ 706 w 1026"/>
                <a:gd name="T21" fmla="*/ 67 h 622"/>
                <a:gd name="T22" fmla="*/ 775 w 1026"/>
                <a:gd name="T23" fmla="*/ 166 h 622"/>
                <a:gd name="T24" fmla="*/ 777 w 1026"/>
                <a:gd name="T25" fmla="*/ 186 h 622"/>
                <a:gd name="T26" fmla="*/ 784 w 1026"/>
                <a:gd name="T27" fmla="*/ 188 h 622"/>
                <a:gd name="T28" fmla="*/ 821 w 1026"/>
                <a:gd name="T29" fmla="*/ 137 h 622"/>
                <a:gd name="T30" fmla="*/ 853 w 1026"/>
                <a:gd name="T31" fmla="*/ 131 h 622"/>
                <a:gd name="T32" fmla="*/ 893 w 1026"/>
                <a:gd name="T33" fmla="*/ 134 h 622"/>
                <a:gd name="T34" fmla="*/ 952 w 1026"/>
                <a:gd name="T35" fmla="*/ 164 h 622"/>
                <a:gd name="T36" fmla="*/ 993 w 1026"/>
                <a:gd name="T37" fmla="*/ 235 h 622"/>
                <a:gd name="T38" fmla="*/ 997 w 1026"/>
                <a:gd name="T39" fmla="*/ 256 h 622"/>
                <a:gd name="T40" fmla="*/ 945 w 1026"/>
                <a:gd name="T41" fmla="*/ 402 h 622"/>
                <a:gd name="T42" fmla="*/ 873 w 1026"/>
                <a:gd name="T43" fmla="*/ 405 h 622"/>
                <a:gd name="T44" fmla="*/ 841 w 1026"/>
                <a:gd name="T45" fmla="*/ 335 h 622"/>
                <a:gd name="T46" fmla="*/ 814 w 1026"/>
                <a:gd name="T47" fmla="*/ 310 h 622"/>
                <a:gd name="T48" fmla="*/ 791 w 1026"/>
                <a:gd name="T49" fmla="*/ 300 h 622"/>
                <a:gd name="T50" fmla="*/ 785 w 1026"/>
                <a:gd name="T51" fmla="*/ 323 h 622"/>
                <a:gd name="T52" fmla="*/ 829 w 1026"/>
                <a:gd name="T53" fmla="*/ 373 h 622"/>
                <a:gd name="T54" fmla="*/ 841 w 1026"/>
                <a:gd name="T55" fmla="*/ 441 h 622"/>
                <a:gd name="T56" fmla="*/ 818 w 1026"/>
                <a:gd name="T57" fmla="*/ 438 h 622"/>
                <a:gd name="T58" fmla="*/ 815 w 1026"/>
                <a:gd name="T59" fmla="*/ 445 h 622"/>
                <a:gd name="T60" fmla="*/ 763 w 1026"/>
                <a:gd name="T61" fmla="*/ 537 h 622"/>
                <a:gd name="T62" fmla="*/ 633 w 1026"/>
                <a:gd name="T63" fmla="*/ 584 h 622"/>
                <a:gd name="T64" fmla="*/ 484 w 1026"/>
                <a:gd name="T65" fmla="*/ 598 h 622"/>
                <a:gd name="T66" fmla="*/ 279 w 1026"/>
                <a:gd name="T67" fmla="*/ 531 h 622"/>
                <a:gd name="T68" fmla="*/ 235 w 1026"/>
                <a:gd name="T69" fmla="*/ 450 h 622"/>
                <a:gd name="T70" fmla="*/ 236 w 1026"/>
                <a:gd name="T71" fmla="*/ 430 h 622"/>
                <a:gd name="T72" fmla="*/ 230 w 1026"/>
                <a:gd name="T73" fmla="*/ 427 h 622"/>
                <a:gd name="T74" fmla="*/ 269 w 1026"/>
                <a:gd name="T75" fmla="*/ 540 h 622"/>
                <a:gd name="T76" fmla="*/ 436 w 1026"/>
                <a:gd name="T77" fmla="*/ 611 h 622"/>
                <a:gd name="T78" fmla="*/ 539 w 1026"/>
                <a:gd name="T79" fmla="*/ 622 h 622"/>
                <a:gd name="T80" fmla="*/ 654 w 1026"/>
                <a:gd name="T81" fmla="*/ 611 h 622"/>
                <a:gd name="T82" fmla="*/ 756 w 1026"/>
                <a:gd name="T83" fmla="*/ 578 h 622"/>
                <a:gd name="T84" fmla="*/ 783 w 1026"/>
                <a:gd name="T85" fmla="*/ 563 h 622"/>
                <a:gd name="T86" fmla="*/ 817 w 1026"/>
                <a:gd name="T87" fmla="*/ 537 h 622"/>
                <a:gd name="T88" fmla="*/ 896 w 1026"/>
                <a:gd name="T89" fmla="*/ 447 h 622"/>
                <a:gd name="T90" fmla="*/ 935 w 1026"/>
                <a:gd name="T91" fmla="*/ 431 h 622"/>
                <a:gd name="T92" fmla="*/ 1009 w 1026"/>
                <a:gd name="T93" fmla="*/ 341 h 622"/>
                <a:gd name="T94" fmla="*/ 1025 w 1026"/>
                <a:gd name="T95" fmla="*/ 250 h 622"/>
                <a:gd name="T96" fmla="*/ 948 w 1026"/>
                <a:gd name="T97" fmla="*/ 121 h 622"/>
                <a:gd name="T98" fmla="*/ 825 w 1026"/>
                <a:gd name="T99" fmla="*/ 103 h 622"/>
                <a:gd name="T100" fmla="*/ 776 w 1026"/>
                <a:gd name="T101" fmla="*/ 124 h 622"/>
                <a:gd name="T102" fmla="*/ 756 w 1026"/>
                <a:gd name="T103" fmla="*/ 97 h 622"/>
                <a:gd name="T104" fmla="*/ 646 w 1026"/>
                <a:gd name="T105" fmla="*/ 2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6" h="622">
                  <a:moveTo>
                    <a:pt x="476" y="0"/>
                  </a:moveTo>
                  <a:cubicBezTo>
                    <a:pt x="470" y="0"/>
                    <a:pt x="464" y="0"/>
                    <a:pt x="457" y="0"/>
                  </a:cubicBezTo>
                  <a:cubicBezTo>
                    <a:pt x="445" y="0"/>
                    <a:pt x="426" y="1"/>
                    <a:pt x="409" y="2"/>
                  </a:cubicBezTo>
                  <a:cubicBezTo>
                    <a:pt x="397" y="4"/>
                    <a:pt x="385" y="5"/>
                    <a:pt x="373" y="7"/>
                  </a:cubicBezTo>
                  <a:cubicBezTo>
                    <a:pt x="362" y="9"/>
                    <a:pt x="351" y="11"/>
                    <a:pt x="340" y="13"/>
                  </a:cubicBezTo>
                  <a:cubicBezTo>
                    <a:pt x="317" y="18"/>
                    <a:pt x="295" y="24"/>
                    <a:pt x="271" y="31"/>
                  </a:cubicBezTo>
                  <a:cubicBezTo>
                    <a:pt x="222" y="46"/>
                    <a:pt x="175" y="66"/>
                    <a:pt x="132" y="95"/>
                  </a:cubicBezTo>
                  <a:cubicBezTo>
                    <a:pt x="98" y="117"/>
                    <a:pt x="68" y="144"/>
                    <a:pt x="44" y="177"/>
                  </a:cubicBezTo>
                  <a:cubicBezTo>
                    <a:pt x="38" y="185"/>
                    <a:pt x="33" y="192"/>
                    <a:pt x="29" y="200"/>
                  </a:cubicBezTo>
                  <a:cubicBezTo>
                    <a:pt x="24" y="209"/>
                    <a:pt x="20" y="217"/>
                    <a:pt x="16" y="226"/>
                  </a:cubicBezTo>
                  <a:cubicBezTo>
                    <a:pt x="9" y="243"/>
                    <a:pt x="4" y="261"/>
                    <a:pt x="2" y="280"/>
                  </a:cubicBezTo>
                  <a:cubicBezTo>
                    <a:pt x="0" y="289"/>
                    <a:pt x="0" y="299"/>
                    <a:pt x="1" y="308"/>
                  </a:cubicBezTo>
                  <a:cubicBezTo>
                    <a:pt x="1" y="318"/>
                    <a:pt x="2" y="327"/>
                    <a:pt x="4" y="337"/>
                  </a:cubicBezTo>
                  <a:cubicBezTo>
                    <a:pt x="9" y="355"/>
                    <a:pt x="16" y="373"/>
                    <a:pt x="26" y="389"/>
                  </a:cubicBezTo>
                  <a:cubicBezTo>
                    <a:pt x="36" y="404"/>
                    <a:pt x="48" y="418"/>
                    <a:pt x="62" y="430"/>
                  </a:cubicBezTo>
                  <a:cubicBezTo>
                    <a:pt x="70" y="437"/>
                    <a:pt x="77" y="443"/>
                    <a:pt x="86" y="449"/>
                  </a:cubicBezTo>
                  <a:cubicBezTo>
                    <a:pt x="94" y="454"/>
                    <a:pt x="103" y="459"/>
                    <a:pt x="112" y="463"/>
                  </a:cubicBezTo>
                  <a:cubicBezTo>
                    <a:pt x="116" y="465"/>
                    <a:pt x="121" y="466"/>
                    <a:pt x="125" y="466"/>
                  </a:cubicBezTo>
                  <a:cubicBezTo>
                    <a:pt x="126" y="466"/>
                    <a:pt x="128" y="466"/>
                    <a:pt x="129" y="466"/>
                  </a:cubicBezTo>
                  <a:cubicBezTo>
                    <a:pt x="132" y="465"/>
                    <a:pt x="135" y="464"/>
                    <a:pt x="138" y="462"/>
                  </a:cubicBezTo>
                  <a:cubicBezTo>
                    <a:pt x="140" y="461"/>
                    <a:pt x="143" y="459"/>
                    <a:pt x="143" y="457"/>
                  </a:cubicBezTo>
                  <a:cubicBezTo>
                    <a:pt x="143" y="453"/>
                    <a:pt x="140" y="450"/>
                    <a:pt x="138" y="448"/>
                  </a:cubicBezTo>
                  <a:cubicBezTo>
                    <a:pt x="132" y="443"/>
                    <a:pt x="126" y="439"/>
                    <a:pt x="119" y="435"/>
                  </a:cubicBezTo>
                  <a:cubicBezTo>
                    <a:pt x="102" y="424"/>
                    <a:pt x="86" y="411"/>
                    <a:pt x="73" y="396"/>
                  </a:cubicBezTo>
                  <a:cubicBezTo>
                    <a:pt x="66" y="389"/>
                    <a:pt x="60" y="382"/>
                    <a:pt x="54" y="374"/>
                  </a:cubicBezTo>
                  <a:cubicBezTo>
                    <a:pt x="46" y="361"/>
                    <a:pt x="40" y="348"/>
                    <a:pt x="37" y="334"/>
                  </a:cubicBezTo>
                  <a:cubicBezTo>
                    <a:pt x="33" y="319"/>
                    <a:pt x="31" y="304"/>
                    <a:pt x="32" y="289"/>
                  </a:cubicBezTo>
                  <a:cubicBezTo>
                    <a:pt x="33" y="275"/>
                    <a:pt x="37" y="260"/>
                    <a:pt x="42" y="246"/>
                  </a:cubicBezTo>
                  <a:cubicBezTo>
                    <a:pt x="45" y="237"/>
                    <a:pt x="49" y="229"/>
                    <a:pt x="53" y="221"/>
                  </a:cubicBezTo>
                  <a:cubicBezTo>
                    <a:pt x="57" y="213"/>
                    <a:pt x="62" y="206"/>
                    <a:pt x="67" y="198"/>
                  </a:cubicBezTo>
                  <a:cubicBezTo>
                    <a:pt x="73" y="191"/>
                    <a:pt x="78" y="184"/>
                    <a:pt x="84" y="177"/>
                  </a:cubicBezTo>
                  <a:cubicBezTo>
                    <a:pt x="91" y="170"/>
                    <a:pt x="97" y="164"/>
                    <a:pt x="104" y="158"/>
                  </a:cubicBezTo>
                  <a:cubicBezTo>
                    <a:pt x="121" y="142"/>
                    <a:pt x="140" y="127"/>
                    <a:pt x="160" y="114"/>
                  </a:cubicBezTo>
                  <a:cubicBezTo>
                    <a:pt x="181" y="102"/>
                    <a:pt x="202" y="90"/>
                    <a:pt x="224" y="81"/>
                  </a:cubicBezTo>
                  <a:cubicBezTo>
                    <a:pt x="229" y="78"/>
                    <a:pt x="234" y="76"/>
                    <a:pt x="239" y="74"/>
                  </a:cubicBezTo>
                  <a:cubicBezTo>
                    <a:pt x="244" y="72"/>
                    <a:pt x="249" y="70"/>
                    <a:pt x="255" y="68"/>
                  </a:cubicBezTo>
                  <a:cubicBezTo>
                    <a:pt x="265" y="64"/>
                    <a:pt x="276" y="60"/>
                    <a:pt x="286" y="56"/>
                  </a:cubicBezTo>
                  <a:cubicBezTo>
                    <a:pt x="310" y="47"/>
                    <a:pt x="336" y="41"/>
                    <a:pt x="361" y="35"/>
                  </a:cubicBezTo>
                  <a:cubicBezTo>
                    <a:pt x="386" y="29"/>
                    <a:pt x="412" y="24"/>
                    <a:pt x="439" y="21"/>
                  </a:cubicBezTo>
                  <a:cubicBezTo>
                    <a:pt x="453" y="20"/>
                    <a:pt x="467" y="19"/>
                    <a:pt x="481" y="19"/>
                  </a:cubicBezTo>
                  <a:cubicBezTo>
                    <a:pt x="493" y="19"/>
                    <a:pt x="505" y="19"/>
                    <a:pt x="517" y="20"/>
                  </a:cubicBezTo>
                  <a:cubicBezTo>
                    <a:pt x="543" y="22"/>
                    <a:pt x="569" y="23"/>
                    <a:pt x="595" y="27"/>
                  </a:cubicBezTo>
                  <a:cubicBezTo>
                    <a:pt x="621" y="32"/>
                    <a:pt x="647" y="39"/>
                    <a:pt x="671" y="49"/>
                  </a:cubicBezTo>
                  <a:cubicBezTo>
                    <a:pt x="683" y="54"/>
                    <a:pt x="695" y="60"/>
                    <a:pt x="706" y="67"/>
                  </a:cubicBezTo>
                  <a:cubicBezTo>
                    <a:pt x="717" y="74"/>
                    <a:pt x="727" y="82"/>
                    <a:pt x="737" y="92"/>
                  </a:cubicBezTo>
                  <a:cubicBezTo>
                    <a:pt x="746" y="101"/>
                    <a:pt x="754" y="112"/>
                    <a:pt x="761" y="123"/>
                  </a:cubicBezTo>
                  <a:cubicBezTo>
                    <a:pt x="767" y="135"/>
                    <a:pt x="771" y="148"/>
                    <a:pt x="774" y="161"/>
                  </a:cubicBezTo>
                  <a:cubicBezTo>
                    <a:pt x="775" y="166"/>
                    <a:pt x="775" y="166"/>
                    <a:pt x="775" y="166"/>
                  </a:cubicBezTo>
                  <a:cubicBezTo>
                    <a:pt x="775" y="167"/>
                    <a:pt x="776" y="169"/>
                    <a:pt x="776" y="171"/>
                  </a:cubicBezTo>
                  <a:cubicBezTo>
                    <a:pt x="776" y="172"/>
                    <a:pt x="776" y="174"/>
                    <a:pt x="776" y="175"/>
                  </a:cubicBezTo>
                  <a:cubicBezTo>
                    <a:pt x="777" y="180"/>
                    <a:pt x="777" y="180"/>
                    <a:pt x="777" y="180"/>
                  </a:cubicBezTo>
                  <a:cubicBezTo>
                    <a:pt x="777" y="182"/>
                    <a:pt x="777" y="184"/>
                    <a:pt x="777" y="186"/>
                  </a:cubicBezTo>
                  <a:cubicBezTo>
                    <a:pt x="777" y="187"/>
                    <a:pt x="777" y="189"/>
                    <a:pt x="777" y="191"/>
                  </a:cubicBezTo>
                  <a:cubicBezTo>
                    <a:pt x="777" y="191"/>
                    <a:pt x="778" y="192"/>
                    <a:pt x="779" y="192"/>
                  </a:cubicBezTo>
                  <a:cubicBezTo>
                    <a:pt x="780" y="192"/>
                    <a:pt x="780" y="193"/>
                    <a:pt x="780" y="193"/>
                  </a:cubicBezTo>
                  <a:cubicBezTo>
                    <a:pt x="782" y="193"/>
                    <a:pt x="784" y="191"/>
                    <a:pt x="784" y="188"/>
                  </a:cubicBezTo>
                  <a:cubicBezTo>
                    <a:pt x="785" y="176"/>
                    <a:pt x="784" y="163"/>
                    <a:pt x="781" y="150"/>
                  </a:cubicBezTo>
                  <a:cubicBezTo>
                    <a:pt x="783" y="150"/>
                    <a:pt x="785" y="150"/>
                    <a:pt x="786" y="149"/>
                  </a:cubicBezTo>
                  <a:cubicBezTo>
                    <a:pt x="788" y="149"/>
                    <a:pt x="790" y="148"/>
                    <a:pt x="792" y="147"/>
                  </a:cubicBezTo>
                  <a:cubicBezTo>
                    <a:pt x="801" y="143"/>
                    <a:pt x="811" y="140"/>
                    <a:pt x="821" y="137"/>
                  </a:cubicBezTo>
                  <a:cubicBezTo>
                    <a:pt x="823" y="137"/>
                    <a:pt x="826" y="136"/>
                    <a:pt x="828" y="135"/>
                  </a:cubicBezTo>
                  <a:cubicBezTo>
                    <a:pt x="830" y="135"/>
                    <a:pt x="833" y="134"/>
                    <a:pt x="835" y="133"/>
                  </a:cubicBezTo>
                  <a:cubicBezTo>
                    <a:pt x="839" y="133"/>
                    <a:pt x="843" y="132"/>
                    <a:pt x="847" y="132"/>
                  </a:cubicBezTo>
                  <a:cubicBezTo>
                    <a:pt x="849" y="131"/>
                    <a:pt x="851" y="131"/>
                    <a:pt x="853" y="131"/>
                  </a:cubicBezTo>
                  <a:cubicBezTo>
                    <a:pt x="858" y="131"/>
                    <a:pt x="858" y="131"/>
                    <a:pt x="858" y="131"/>
                  </a:cubicBezTo>
                  <a:cubicBezTo>
                    <a:pt x="860" y="131"/>
                    <a:pt x="862" y="131"/>
                    <a:pt x="864" y="131"/>
                  </a:cubicBezTo>
                  <a:cubicBezTo>
                    <a:pt x="870" y="131"/>
                    <a:pt x="876" y="131"/>
                    <a:pt x="882" y="132"/>
                  </a:cubicBezTo>
                  <a:cubicBezTo>
                    <a:pt x="886" y="132"/>
                    <a:pt x="890" y="133"/>
                    <a:pt x="893" y="134"/>
                  </a:cubicBezTo>
                  <a:cubicBezTo>
                    <a:pt x="895" y="134"/>
                    <a:pt x="897" y="135"/>
                    <a:pt x="899" y="135"/>
                  </a:cubicBezTo>
                  <a:cubicBezTo>
                    <a:pt x="901" y="136"/>
                    <a:pt x="903" y="136"/>
                    <a:pt x="905" y="137"/>
                  </a:cubicBezTo>
                  <a:cubicBezTo>
                    <a:pt x="914" y="139"/>
                    <a:pt x="922" y="143"/>
                    <a:pt x="930" y="148"/>
                  </a:cubicBezTo>
                  <a:cubicBezTo>
                    <a:pt x="938" y="152"/>
                    <a:pt x="945" y="158"/>
                    <a:pt x="952" y="164"/>
                  </a:cubicBezTo>
                  <a:cubicBezTo>
                    <a:pt x="969" y="180"/>
                    <a:pt x="982" y="200"/>
                    <a:pt x="989" y="223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1" y="228"/>
                    <a:pt x="991" y="230"/>
                    <a:pt x="992" y="231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993" y="237"/>
                    <a:pt x="993" y="237"/>
                    <a:pt x="993" y="237"/>
                  </a:cubicBezTo>
                  <a:cubicBezTo>
                    <a:pt x="994" y="239"/>
                    <a:pt x="994" y="239"/>
                    <a:pt x="994" y="239"/>
                  </a:cubicBezTo>
                  <a:cubicBezTo>
                    <a:pt x="994" y="242"/>
                    <a:pt x="995" y="244"/>
                    <a:pt x="995" y="247"/>
                  </a:cubicBezTo>
                  <a:cubicBezTo>
                    <a:pt x="997" y="256"/>
                    <a:pt x="997" y="256"/>
                    <a:pt x="997" y="256"/>
                  </a:cubicBezTo>
                  <a:cubicBezTo>
                    <a:pt x="999" y="269"/>
                    <a:pt x="998" y="282"/>
                    <a:pt x="997" y="295"/>
                  </a:cubicBezTo>
                  <a:cubicBezTo>
                    <a:pt x="996" y="308"/>
                    <a:pt x="994" y="322"/>
                    <a:pt x="990" y="335"/>
                  </a:cubicBezTo>
                  <a:cubicBezTo>
                    <a:pt x="985" y="348"/>
                    <a:pt x="978" y="360"/>
                    <a:pt x="970" y="371"/>
                  </a:cubicBezTo>
                  <a:cubicBezTo>
                    <a:pt x="963" y="381"/>
                    <a:pt x="955" y="393"/>
                    <a:pt x="945" y="402"/>
                  </a:cubicBezTo>
                  <a:cubicBezTo>
                    <a:pt x="935" y="412"/>
                    <a:pt x="924" y="420"/>
                    <a:pt x="912" y="426"/>
                  </a:cubicBezTo>
                  <a:cubicBezTo>
                    <a:pt x="900" y="432"/>
                    <a:pt x="887" y="436"/>
                    <a:pt x="873" y="439"/>
                  </a:cubicBezTo>
                  <a:cubicBezTo>
                    <a:pt x="874" y="432"/>
                    <a:pt x="875" y="424"/>
                    <a:pt x="874" y="417"/>
                  </a:cubicBezTo>
                  <a:cubicBezTo>
                    <a:pt x="874" y="413"/>
                    <a:pt x="874" y="409"/>
                    <a:pt x="873" y="405"/>
                  </a:cubicBezTo>
                  <a:cubicBezTo>
                    <a:pt x="871" y="394"/>
                    <a:pt x="871" y="394"/>
                    <a:pt x="871" y="394"/>
                  </a:cubicBezTo>
                  <a:cubicBezTo>
                    <a:pt x="868" y="383"/>
                    <a:pt x="868" y="383"/>
                    <a:pt x="868" y="383"/>
                  </a:cubicBezTo>
                  <a:cubicBezTo>
                    <a:pt x="867" y="379"/>
                    <a:pt x="866" y="376"/>
                    <a:pt x="864" y="372"/>
                  </a:cubicBezTo>
                  <a:cubicBezTo>
                    <a:pt x="858" y="358"/>
                    <a:pt x="850" y="346"/>
                    <a:pt x="841" y="335"/>
                  </a:cubicBezTo>
                  <a:cubicBezTo>
                    <a:pt x="837" y="330"/>
                    <a:pt x="837" y="330"/>
                    <a:pt x="837" y="330"/>
                  </a:cubicBezTo>
                  <a:cubicBezTo>
                    <a:pt x="835" y="328"/>
                    <a:pt x="834" y="327"/>
                    <a:pt x="832" y="326"/>
                  </a:cubicBezTo>
                  <a:cubicBezTo>
                    <a:pt x="830" y="323"/>
                    <a:pt x="827" y="320"/>
                    <a:pt x="824" y="317"/>
                  </a:cubicBezTo>
                  <a:cubicBezTo>
                    <a:pt x="821" y="315"/>
                    <a:pt x="818" y="312"/>
                    <a:pt x="814" y="310"/>
                  </a:cubicBezTo>
                  <a:cubicBezTo>
                    <a:pt x="813" y="308"/>
                    <a:pt x="811" y="307"/>
                    <a:pt x="809" y="306"/>
                  </a:cubicBezTo>
                  <a:cubicBezTo>
                    <a:pt x="808" y="305"/>
                    <a:pt x="806" y="304"/>
                    <a:pt x="804" y="303"/>
                  </a:cubicBezTo>
                  <a:cubicBezTo>
                    <a:pt x="801" y="301"/>
                    <a:pt x="797" y="299"/>
                    <a:pt x="794" y="299"/>
                  </a:cubicBezTo>
                  <a:cubicBezTo>
                    <a:pt x="793" y="299"/>
                    <a:pt x="792" y="300"/>
                    <a:pt x="791" y="300"/>
                  </a:cubicBezTo>
                  <a:cubicBezTo>
                    <a:pt x="788" y="300"/>
                    <a:pt x="785" y="301"/>
                    <a:pt x="783" y="303"/>
                  </a:cubicBezTo>
                  <a:cubicBezTo>
                    <a:pt x="780" y="304"/>
                    <a:pt x="778" y="305"/>
                    <a:pt x="777" y="308"/>
                  </a:cubicBezTo>
                  <a:cubicBezTo>
                    <a:pt x="776" y="311"/>
                    <a:pt x="778" y="314"/>
                    <a:pt x="779" y="316"/>
                  </a:cubicBezTo>
                  <a:cubicBezTo>
                    <a:pt x="781" y="319"/>
                    <a:pt x="783" y="321"/>
                    <a:pt x="785" y="323"/>
                  </a:cubicBezTo>
                  <a:cubicBezTo>
                    <a:pt x="787" y="325"/>
                    <a:pt x="790" y="327"/>
                    <a:pt x="792" y="329"/>
                  </a:cubicBezTo>
                  <a:cubicBezTo>
                    <a:pt x="804" y="339"/>
                    <a:pt x="814" y="351"/>
                    <a:pt x="823" y="364"/>
                  </a:cubicBezTo>
                  <a:cubicBezTo>
                    <a:pt x="824" y="365"/>
                    <a:pt x="825" y="367"/>
                    <a:pt x="826" y="368"/>
                  </a:cubicBezTo>
                  <a:cubicBezTo>
                    <a:pt x="829" y="373"/>
                    <a:pt x="829" y="373"/>
                    <a:pt x="829" y="373"/>
                  </a:cubicBezTo>
                  <a:cubicBezTo>
                    <a:pt x="830" y="375"/>
                    <a:pt x="831" y="376"/>
                    <a:pt x="831" y="378"/>
                  </a:cubicBezTo>
                  <a:cubicBezTo>
                    <a:pt x="832" y="380"/>
                    <a:pt x="833" y="381"/>
                    <a:pt x="834" y="383"/>
                  </a:cubicBezTo>
                  <a:cubicBezTo>
                    <a:pt x="839" y="393"/>
                    <a:pt x="841" y="404"/>
                    <a:pt x="842" y="415"/>
                  </a:cubicBezTo>
                  <a:cubicBezTo>
                    <a:pt x="843" y="423"/>
                    <a:pt x="842" y="432"/>
                    <a:pt x="841" y="441"/>
                  </a:cubicBezTo>
                  <a:cubicBezTo>
                    <a:pt x="837" y="440"/>
                    <a:pt x="834" y="440"/>
                    <a:pt x="831" y="440"/>
                  </a:cubicBezTo>
                  <a:cubicBezTo>
                    <a:pt x="826" y="440"/>
                    <a:pt x="826" y="440"/>
                    <a:pt x="826" y="440"/>
                  </a:cubicBezTo>
                  <a:cubicBezTo>
                    <a:pt x="821" y="439"/>
                    <a:pt x="821" y="439"/>
                    <a:pt x="821" y="439"/>
                  </a:cubicBezTo>
                  <a:cubicBezTo>
                    <a:pt x="818" y="438"/>
                    <a:pt x="818" y="438"/>
                    <a:pt x="818" y="438"/>
                  </a:cubicBezTo>
                  <a:cubicBezTo>
                    <a:pt x="817" y="438"/>
                    <a:pt x="816" y="438"/>
                    <a:pt x="816" y="438"/>
                  </a:cubicBezTo>
                  <a:cubicBezTo>
                    <a:pt x="816" y="438"/>
                    <a:pt x="815" y="438"/>
                    <a:pt x="815" y="438"/>
                  </a:cubicBezTo>
                  <a:cubicBezTo>
                    <a:pt x="815" y="438"/>
                    <a:pt x="814" y="439"/>
                    <a:pt x="814" y="440"/>
                  </a:cubicBezTo>
                  <a:cubicBezTo>
                    <a:pt x="813" y="442"/>
                    <a:pt x="813" y="445"/>
                    <a:pt x="815" y="445"/>
                  </a:cubicBezTo>
                  <a:cubicBezTo>
                    <a:pt x="822" y="447"/>
                    <a:pt x="830" y="449"/>
                    <a:pt x="838" y="450"/>
                  </a:cubicBezTo>
                  <a:cubicBezTo>
                    <a:pt x="835" y="460"/>
                    <a:pt x="831" y="470"/>
                    <a:pt x="825" y="480"/>
                  </a:cubicBezTo>
                  <a:cubicBezTo>
                    <a:pt x="817" y="491"/>
                    <a:pt x="808" y="502"/>
                    <a:pt x="798" y="512"/>
                  </a:cubicBezTo>
                  <a:cubicBezTo>
                    <a:pt x="787" y="521"/>
                    <a:pt x="776" y="529"/>
                    <a:pt x="763" y="537"/>
                  </a:cubicBezTo>
                  <a:cubicBezTo>
                    <a:pt x="747" y="547"/>
                    <a:pt x="730" y="555"/>
                    <a:pt x="713" y="562"/>
                  </a:cubicBezTo>
                  <a:cubicBezTo>
                    <a:pt x="704" y="565"/>
                    <a:pt x="695" y="568"/>
                    <a:pt x="686" y="571"/>
                  </a:cubicBezTo>
                  <a:cubicBezTo>
                    <a:pt x="677" y="574"/>
                    <a:pt x="668" y="577"/>
                    <a:pt x="659" y="579"/>
                  </a:cubicBezTo>
                  <a:cubicBezTo>
                    <a:pt x="650" y="581"/>
                    <a:pt x="642" y="583"/>
                    <a:pt x="633" y="584"/>
                  </a:cubicBezTo>
                  <a:cubicBezTo>
                    <a:pt x="624" y="586"/>
                    <a:pt x="616" y="588"/>
                    <a:pt x="607" y="590"/>
                  </a:cubicBezTo>
                  <a:cubicBezTo>
                    <a:pt x="587" y="593"/>
                    <a:pt x="567" y="595"/>
                    <a:pt x="546" y="596"/>
                  </a:cubicBezTo>
                  <a:cubicBezTo>
                    <a:pt x="532" y="597"/>
                    <a:pt x="517" y="598"/>
                    <a:pt x="502" y="598"/>
                  </a:cubicBezTo>
                  <a:cubicBezTo>
                    <a:pt x="496" y="598"/>
                    <a:pt x="490" y="598"/>
                    <a:pt x="484" y="598"/>
                  </a:cubicBezTo>
                  <a:cubicBezTo>
                    <a:pt x="463" y="597"/>
                    <a:pt x="442" y="593"/>
                    <a:pt x="422" y="588"/>
                  </a:cubicBezTo>
                  <a:cubicBezTo>
                    <a:pt x="402" y="584"/>
                    <a:pt x="382" y="580"/>
                    <a:pt x="362" y="574"/>
                  </a:cubicBezTo>
                  <a:cubicBezTo>
                    <a:pt x="342" y="567"/>
                    <a:pt x="323" y="559"/>
                    <a:pt x="305" y="548"/>
                  </a:cubicBezTo>
                  <a:cubicBezTo>
                    <a:pt x="296" y="543"/>
                    <a:pt x="287" y="537"/>
                    <a:pt x="279" y="531"/>
                  </a:cubicBezTo>
                  <a:cubicBezTo>
                    <a:pt x="275" y="527"/>
                    <a:pt x="271" y="524"/>
                    <a:pt x="268" y="520"/>
                  </a:cubicBezTo>
                  <a:cubicBezTo>
                    <a:pt x="264" y="516"/>
                    <a:pt x="261" y="513"/>
                    <a:pt x="257" y="509"/>
                  </a:cubicBezTo>
                  <a:cubicBezTo>
                    <a:pt x="251" y="500"/>
                    <a:pt x="246" y="491"/>
                    <a:pt x="242" y="481"/>
                  </a:cubicBezTo>
                  <a:cubicBezTo>
                    <a:pt x="238" y="471"/>
                    <a:pt x="236" y="461"/>
                    <a:pt x="235" y="450"/>
                  </a:cubicBezTo>
                  <a:cubicBezTo>
                    <a:pt x="235" y="447"/>
                    <a:pt x="235" y="445"/>
                    <a:pt x="235" y="442"/>
                  </a:cubicBezTo>
                  <a:cubicBezTo>
                    <a:pt x="235" y="438"/>
                    <a:pt x="235" y="438"/>
                    <a:pt x="235" y="438"/>
                  </a:cubicBezTo>
                  <a:cubicBezTo>
                    <a:pt x="236" y="434"/>
                    <a:pt x="236" y="434"/>
                    <a:pt x="236" y="434"/>
                  </a:cubicBezTo>
                  <a:cubicBezTo>
                    <a:pt x="236" y="433"/>
                    <a:pt x="236" y="431"/>
                    <a:pt x="236" y="430"/>
                  </a:cubicBezTo>
                  <a:cubicBezTo>
                    <a:pt x="236" y="429"/>
                    <a:pt x="237" y="427"/>
                    <a:pt x="237" y="426"/>
                  </a:cubicBezTo>
                  <a:cubicBezTo>
                    <a:pt x="237" y="426"/>
                    <a:pt x="236" y="425"/>
                    <a:pt x="235" y="424"/>
                  </a:cubicBezTo>
                  <a:cubicBezTo>
                    <a:pt x="234" y="424"/>
                    <a:pt x="234" y="424"/>
                    <a:pt x="233" y="424"/>
                  </a:cubicBezTo>
                  <a:cubicBezTo>
                    <a:pt x="231" y="424"/>
                    <a:pt x="230" y="425"/>
                    <a:pt x="230" y="427"/>
                  </a:cubicBezTo>
                  <a:cubicBezTo>
                    <a:pt x="227" y="437"/>
                    <a:pt x="226" y="447"/>
                    <a:pt x="227" y="458"/>
                  </a:cubicBezTo>
                  <a:cubicBezTo>
                    <a:pt x="228" y="469"/>
                    <a:pt x="230" y="479"/>
                    <a:pt x="234" y="489"/>
                  </a:cubicBezTo>
                  <a:cubicBezTo>
                    <a:pt x="238" y="499"/>
                    <a:pt x="243" y="508"/>
                    <a:pt x="249" y="517"/>
                  </a:cubicBezTo>
                  <a:cubicBezTo>
                    <a:pt x="255" y="525"/>
                    <a:pt x="262" y="533"/>
                    <a:pt x="269" y="540"/>
                  </a:cubicBezTo>
                  <a:cubicBezTo>
                    <a:pt x="277" y="547"/>
                    <a:pt x="285" y="554"/>
                    <a:pt x="294" y="559"/>
                  </a:cubicBezTo>
                  <a:cubicBezTo>
                    <a:pt x="302" y="565"/>
                    <a:pt x="311" y="570"/>
                    <a:pt x="320" y="574"/>
                  </a:cubicBezTo>
                  <a:cubicBezTo>
                    <a:pt x="339" y="583"/>
                    <a:pt x="358" y="591"/>
                    <a:pt x="377" y="596"/>
                  </a:cubicBezTo>
                  <a:cubicBezTo>
                    <a:pt x="396" y="602"/>
                    <a:pt x="416" y="607"/>
                    <a:pt x="436" y="611"/>
                  </a:cubicBezTo>
                  <a:cubicBezTo>
                    <a:pt x="446" y="613"/>
                    <a:pt x="456" y="614"/>
                    <a:pt x="466" y="616"/>
                  </a:cubicBezTo>
                  <a:cubicBezTo>
                    <a:pt x="476" y="617"/>
                    <a:pt x="490" y="620"/>
                    <a:pt x="504" y="621"/>
                  </a:cubicBezTo>
                  <a:cubicBezTo>
                    <a:pt x="514" y="621"/>
                    <a:pt x="523" y="622"/>
                    <a:pt x="532" y="622"/>
                  </a:cubicBezTo>
                  <a:cubicBezTo>
                    <a:pt x="535" y="622"/>
                    <a:pt x="537" y="622"/>
                    <a:pt x="539" y="622"/>
                  </a:cubicBezTo>
                  <a:cubicBezTo>
                    <a:pt x="546" y="622"/>
                    <a:pt x="553" y="622"/>
                    <a:pt x="560" y="621"/>
                  </a:cubicBezTo>
                  <a:cubicBezTo>
                    <a:pt x="578" y="621"/>
                    <a:pt x="596" y="619"/>
                    <a:pt x="616" y="617"/>
                  </a:cubicBezTo>
                  <a:cubicBezTo>
                    <a:pt x="626" y="616"/>
                    <a:pt x="636" y="615"/>
                    <a:pt x="646" y="613"/>
                  </a:cubicBezTo>
                  <a:cubicBezTo>
                    <a:pt x="654" y="611"/>
                    <a:pt x="654" y="611"/>
                    <a:pt x="654" y="611"/>
                  </a:cubicBezTo>
                  <a:cubicBezTo>
                    <a:pt x="661" y="610"/>
                    <a:pt x="661" y="610"/>
                    <a:pt x="661" y="610"/>
                  </a:cubicBezTo>
                  <a:cubicBezTo>
                    <a:pt x="666" y="609"/>
                    <a:pt x="671" y="608"/>
                    <a:pt x="676" y="607"/>
                  </a:cubicBezTo>
                  <a:cubicBezTo>
                    <a:pt x="696" y="602"/>
                    <a:pt x="715" y="595"/>
                    <a:pt x="734" y="588"/>
                  </a:cubicBezTo>
                  <a:cubicBezTo>
                    <a:pt x="742" y="584"/>
                    <a:pt x="749" y="581"/>
                    <a:pt x="756" y="578"/>
                  </a:cubicBezTo>
                  <a:cubicBezTo>
                    <a:pt x="760" y="576"/>
                    <a:pt x="764" y="574"/>
                    <a:pt x="767" y="572"/>
                  </a:cubicBezTo>
                  <a:cubicBezTo>
                    <a:pt x="778" y="566"/>
                    <a:pt x="778" y="566"/>
                    <a:pt x="778" y="566"/>
                  </a:cubicBezTo>
                  <a:cubicBezTo>
                    <a:pt x="780" y="565"/>
                    <a:pt x="780" y="565"/>
                    <a:pt x="780" y="565"/>
                  </a:cubicBezTo>
                  <a:cubicBezTo>
                    <a:pt x="783" y="563"/>
                    <a:pt x="783" y="563"/>
                    <a:pt x="783" y="563"/>
                  </a:cubicBezTo>
                  <a:cubicBezTo>
                    <a:pt x="788" y="560"/>
                    <a:pt x="788" y="560"/>
                    <a:pt x="788" y="560"/>
                  </a:cubicBezTo>
                  <a:cubicBezTo>
                    <a:pt x="791" y="557"/>
                    <a:pt x="795" y="555"/>
                    <a:pt x="798" y="553"/>
                  </a:cubicBezTo>
                  <a:cubicBezTo>
                    <a:pt x="801" y="550"/>
                    <a:pt x="804" y="548"/>
                    <a:pt x="808" y="545"/>
                  </a:cubicBezTo>
                  <a:cubicBezTo>
                    <a:pt x="817" y="537"/>
                    <a:pt x="817" y="537"/>
                    <a:pt x="817" y="537"/>
                  </a:cubicBezTo>
                  <a:cubicBezTo>
                    <a:pt x="828" y="527"/>
                    <a:pt x="838" y="516"/>
                    <a:pt x="847" y="504"/>
                  </a:cubicBezTo>
                  <a:cubicBezTo>
                    <a:pt x="855" y="491"/>
                    <a:pt x="863" y="477"/>
                    <a:pt x="867" y="463"/>
                  </a:cubicBezTo>
                  <a:cubicBezTo>
                    <a:pt x="869" y="459"/>
                    <a:pt x="870" y="455"/>
                    <a:pt x="871" y="450"/>
                  </a:cubicBezTo>
                  <a:cubicBezTo>
                    <a:pt x="879" y="450"/>
                    <a:pt x="887" y="449"/>
                    <a:pt x="896" y="447"/>
                  </a:cubicBezTo>
                  <a:cubicBezTo>
                    <a:pt x="899" y="446"/>
                    <a:pt x="902" y="445"/>
                    <a:pt x="906" y="444"/>
                  </a:cubicBezTo>
                  <a:cubicBezTo>
                    <a:pt x="909" y="443"/>
                    <a:pt x="913" y="442"/>
                    <a:pt x="916" y="441"/>
                  </a:cubicBezTo>
                  <a:cubicBezTo>
                    <a:pt x="919" y="440"/>
                    <a:pt x="922" y="438"/>
                    <a:pt x="925" y="436"/>
                  </a:cubicBezTo>
                  <a:cubicBezTo>
                    <a:pt x="929" y="435"/>
                    <a:pt x="932" y="433"/>
                    <a:pt x="935" y="431"/>
                  </a:cubicBezTo>
                  <a:cubicBezTo>
                    <a:pt x="947" y="423"/>
                    <a:pt x="958" y="414"/>
                    <a:pt x="967" y="404"/>
                  </a:cubicBezTo>
                  <a:cubicBezTo>
                    <a:pt x="977" y="394"/>
                    <a:pt x="986" y="383"/>
                    <a:pt x="993" y="371"/>
                  </a:cubicBezTo>
                  <a:cubicBezTo>
                    <a:pt x="997" y="365"/>
                    <a:pt x="1001" y="359"/>
                    <a:pt x="1004" y="353"/>
                  </a:cubicBezTo>
                  <a:cubicBezTo>
                    <a:pt x="1006" y="350"/>
                    <a:pt x="1007" y="346"/>
                    <a:pt x="1009" y="341"/>
                  </a:cubicBezTo>
                  <a:cubicBezTo>
                    <a:pt x="1010" y="339"/>
                    <a:pt x="1011" y="337"/>
                    <a:pt x="1012" y="335"/>
                  </a:cubicBezTo>
                  <a:cubicBezTo>
                    <a:pt x="1013" y="333"/>
                    <a:pt x="1014" y="331"/>
                    <a:pt x="1015" y="328"/>
                  </a:cubicBezTo>
                  <a:cubicBezTo>
                    <a:pt x="1020" y="315"/>
                    <a:pt x="1022" y="302"/>
                    <a:pt x="1024" y="290"/>
                  </a:cubicBezTo>
                  <a:cubicBezTo>
                    <a:pt x="1025" y="277"/>
                    <a:pt x="1026" y="264"/>
                    <a:pt x="1025" y="250"/>
                  </a:cubicBezTo>
                  <a:cubicBezTo>
                    <a:pt x="1024" y="235"/>
                    <a:pt x="1022" y="221"/>
                    <a:pt x="1017" y="207"/>
                  </a:cubicBezTo>
                  <a:cubicBezTo>
                    <a:pt x="1013" y="193"/>
                    <a:pt x="1006" y="180"/>
                    <a:pt x="998" y="167"/>
                  </a:cubicBezTo>
                  <a:cubicBezTo>
                    <a:pt x="991" y="158"/>
                    <a:pt x="984" y="149"/>
                    <a:pt x="975" y="142"/>
                  </a:cubicBezTo>
                  <a:cubicBezTo>
                    <a:pt x="967" y="134"/>
                    <a:pt x="958" y="127"/>
                    <a:pt x="948" y="121"/>
                  </a:cubicBezTo>
                  <a:cubicBezTo>
                    <a:pt x="930" y="111"/>
                    <a:pt x="911" y="105"/>
                    <a:pt x="891" y="101"/>
                  </a:cubicBezTo>
                  <a:cubicBezTo>
                    <a:pt x="881" y="99"/>
                    <a:pt x="871" y="99"/>
                    <a:pt x="861" y="99"/>
                  </a:cubicBezTo>
                  <a:cubicBezTo>
                    <a:pt x="852" y="99"/>
                    <a:pt x="842" y="100"/>
                    <a:pt x="832" y="102"/>
                  </a:cubicBezTo>
                  <a:cubicBezTo>
                    <a:pt x="830" y="102"/>
                    <a:pt x="827" y="103"/>
                    <a:pt x="825" y="103"/>
                  </a:cubicBezTo>
                  <a:cubicBezTo>
                    <a:pt x="822" y="104"/>
                    <a:pt x="820" y="104"/>
                    <a:pt x="818" y="105"/>
                  </a:cubicBezTo>
                  <a:cubicBezTo>
                    <a:pt x="811" y="107"/>
                    <a:pt x="811" y="107"/>
                    <a:pt x="811" y="107"/>
                  </a:cubicBezTo>
                  <a:cubicBezTo>
                    <a:pt x="808" y="108"/>
                    <a:pt x="806" y="109"/>
                    <a:pt x="804" y="109"/>
                  </a:cubicBezTo>
                  <a:cubicBezTo>
                    <a:pt x="794" y="113"/>
                    <a:pt x="784" y="117"/>
                    <a:pt x="776" y="124"/>
                  </a:cubicBezTo>
                  <a:cubicBezTo>
                    <a:pt x="775" y="125"/>
                    <a:pt x="774" y="126"/>
                    <a:pt x="773" y="126"/>
                  </a:cubicBezTo>
                  <a:cubicBezTo>
                    <a:pt x="771" y="122"/>
                    <a:pt x="769" y="117"/>
                    <a:pt x="767" y="113"/>
                  </a:cubicBezTo>
                  <a:cubicBezTo>
                    <a:pt x="765" y="110"/>
                    <a:pt x="763" y="108"/>
                    <a:pt x="762" y="105"/>
                  </a:cubicBezTo>
                  <a:cubicBezTo>
                    <a:pt x="760" y="102"/>
                    <a:pt x="758" y="99"/>
                    <a:pt x="756" y="97"/>
                  </a:cubicBezTo>
                  <a:cubicBezTo>
                    <a:pt x="752" y="92"/>
                    <a:pt x="748" y="87"/>
                    <a:pt x="744" y="82"/>
                  </a:cubicBezTo>
                  <a:cubicBezTo>
                    <a:pt x="735" y="73"/>
                    <a:pt x="725" y="65"/>
                    <a:pt x="715" y="57"/>
                  </a:cubicBezTo>
                  <a:cubicBezTo>
                    <a:pt x="704" y="49"/>
                    <a:pt x="693" y="43"/>
                    <a:pt x="682" y="37"/>
                  </a:cubicBezTo>
                  <a:cubicBezTo>
                    <a:pt x="670" y="32"/>
                    <a:pt x="658" y="27"/>
                    <a:pt x="646" y="23"/>
                  </a:cubicBezTo>
                  <a:cubicBezTo>
                    <a:pt x="621" y="15"/>
                    <a:pt x="597" y="10"/>
                    <a:pt x="572" y="6"/>
                  </a:cubicBezTo>
                  <a:cubicBezTo>
                    <a:pt x="546" y="3"/>
                    <a:pt x="521" y="1"/>
                    <a:pt x="496" y="0"/>
                  </a:cubicBezTo>
                  <a:cubicBezTo>
                    <a:pt x="489" y="0"/>
                    <a:pt x="483" y="0"/>
                    <a:pt x="47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" name="Freeform 66"/>
            <p:cNvSpPr>
              <a:spLocks noEditPoints="1"/>
            </p:cNvSpPr>
            <p:nvPr/>
          </p:nvSpPr>
          <p:spPr bwMode="ltGray">
            <a:xfrm>
              <a:off x="5235576" y="5489576"/>
              <a:ext cx="47625" cy="47625"/>
            </a:xfrm>
            <a:custGeom>
              <a:avLst/>
              <a:gdLst>
                <a:gd name="T0" fmla="*/ 48 w 87"/>
                <a:gd name="T1" fmla="*/ 60 h 83"/>
                <a:gd name="T2" fmla="*/ 47 w 87"/>
                <a:gd name="T3" fmla="*/ 60 h 83"/>
                <a:gd name="T4" fmla="*/ 44 w 87"/>
                <a:gd name="T5" fmla="*/ 60 h 83"/>
                <a:gd name="T6" fmla="*/ 41 w 87"/>
                <a:gd name="T7" fmla="*/ 59 h 83"/>
                <a:gd name="T8" fmla="*/ 35 w 87"/>
                <a:gd name="T9" fmla="*/ 57 h 83"/>
                <a:gd name="T10" fmla="*/ 34 w 87"/>
                <a:gd name="T11" fmla="*/ 57 h 83"/>
                <a:gd name="T12" fmla="*/ 33 w 87"/>
                <a:gd name="T13" fmla="*/ 57 h 83"/>
                <a:gd name="T14" fmla="*/ 32 w 87"/>
                <a:gd name="T15" fmla="*/ 56 h 83"/>
                <a:gd name="T16" fmla="*/ 32 w 87"/>
                <a:gd name="T17" fmla="*/ 56 h 83"/>
                <a:gd name="T18" fmla="*/ 33 w 87"/>
                <a:gd name="T19" fmla="*/ 55 h 83"/>
                <a:gd name="T20" fmla="*/ 33 w 87"/>
                <a:gd name="T21" fmla="*/ 55 h 83"/>
                <a:gd name="T22" fmla="*/ 33 w 87"/>
                <a:gd name="T23" fmla="*/ 55 h 83"/>
                <a:gd name="T24" fmla="*/ 33 w 87"/>
                <a:gd name="T25" fmla="*/ 55 h 83"/>
                <a:gd name="T26" fmla="*/ 33 w 87"/>
                <a:gd name="T27" fmla="*/ 55 h 83"/>
                <a:gd name="T28" fmla="*/ 34 w 87"/>
                <a:gd name="T29" fmla="*/ 53 h 83"/>
                <a:gd name="T30" fmla="*/ 35 w 87"/>
                <a:gd name="T31" fmla="*/ 52 h 83"/>
                <a:gd name="T32" fmla="*/ 36 w 87"/>
                <a:gd name="T33" fmla="*/ 51 h 83"/>
                <a:gd name="T34" fmla="*/ 39 w 87"/>
                <a:gd name="T35" fmla="*/ 49 h 83"/>
                <a:gd name="T36" fmla="*/ 51 w 87"/>
                <a:gd name="T37" fmla="*/ 41 h 83"/>
                <a:gd name="T38" fmla="*/ 67 w 87"/>
                <a:gd name="T39" fmla="*/ 34 h 83"/>
                <a:gd name="T40" fmla="*/ 71 w 87"/>
                <a:gd name="T41" fmla="*/ 33 h 83"/>
                <a:gd name="T42" fmla="*/ 72 w 87"/>
                <a:gd name="T43" fmla="*/ 37 h 83"/>
                <a:gd name="T44" fmla="*/ 71 w 87"/>
                <a:gd name="T45" fmla="*/ 46 h 83"/>
                <a:gd name="T46" fmla="*/ 68 w 87"/>
                <a:gd name="T47" fmla="*/ 50 h 83"/>
                <a:gd name="T48" fmla="*/ 66 w 87"/>
                <a:gd name="T49" fmla="*/ 53 h 83"/>
                <a:gd name="T50" fmla="*/ 60 w 87"/>
                <a:gd name="T51" fmla="*/ 57 h 83"/>
                <a:gd name="T52" fmla="*/ 51 w 87"/>
                <a:gd name="T53" fmla="*/ 60 h 83"/>
                <a:gd name="T54" fmla="*/ 49 w 87"/>
                <a:gd name="T55" fmla="*/ 60 h 83"/>
                <a:gd name="T56" fmla="*/ 48 w 87"/>
                <a:gd name="T57" fmla="*/ 60 h 83"/>
                <a:gd name="T58" fmla="*/ 80 w 87"/>
                <a:gd name="T59" fmla="*/ 0 h 83"/>
                <a:gd name="T60" fmla="*/ 79 w 87"/>
                <a:gd name="T61" fmla="*/ 0 h 83"/>
                <a:gd name="T62" fmla="*/ 67 w 87"/>
                <a:gd name="T63" fmla="*/ 1 h 83"/>
                <a:gd name="T64" fmla="*/ 61 w 87"/>
                <a:gd name="T65" fmla="*/ 3 h 83"/>
                <a:gd name="T66" fmla="*/ 52 w 87"/>
                <a:gd name="T67" fmla="*/ 6 h 83"/>
                <a:gd name="T68" fmla="*/ 43 w 87"/>
                <a:gd name="T69" fmla="*/ 10 h 83"/>
                <a:gd name="T70" fmla="*/ 34 w 87"/>
                <a:gd name="T71" fmla="*/ 15 h 83"/>
                <a:gd name="T72" fmla="*/ 24 w 87"/>
                <a:gd name="T73" fmla="*/ 20 h 83"/>
                <a:gd name="T74" fmla="*/ 19 w 87"/>
                <a:gd name="T75" fmla="*/ 24 h 83"/>
                <a:gd name="T76" fmla="*/ 16 w 87"/>
                <a:gd name="T77" fmla="*/ 26 h 83"/>
                <a:gd name="T78" fmla="*/ 14 w 87"/>
                <a:gd name="T79" fmla="*/ 28 h 83"/>
                <a:gd name="T80" fmla="*/ 3 w 87"/>
                <a:gd name="T81" fmla="*/ 44 h 83"/>
                <a:gd name="T82" fmla="*/ 3 w 87"/>
                <a:gd name="T83" fmla="*/ 64 h 83"/>
                <a:gd name="T84" fmla="*/ 4 w 87"/>
                <a:gd name="T85" fmla="*/ 68 h 83"/>
                <a:gd name="T86" fmla="*/ 7 w 87"/>
                <a:gd name="T87" fmla="*/ 72 h 83"/>
                <a:gd name="T88" fmla="*/ 10 w 87"/>
                <a:gd name="T89" fmla="*/ 75 h 83"/>
                <a:gd name="T90" fmla="*/ 14 w 87"/>
                <a:gd name="T91" fmla="*/ 77 h 83"/>
                <a:gd name="T92" fmla="*/ 31 w 87"/>
                <a:gd name="T93" fmla="*/ 83 h 83"/>
                <a:gd name="T94" fmla="*/ 31 w 87"/>
                <a:gd name="T95" fmla="*/ 83 h 83"/>
                <a:gd name="T96" fmla="*/ 46 w 87"/>
                <a:gd name="T97" fmla="*/ 80 h 83"/>
                <a:gd name="T98" fmla="*/ 61 w 87"/>
                <a:gd name="T99" fmla="*/ 77 h 83"/>
                <a:gd name="T100" fmla="*/ 73 w 87"/>
                <a:gd name="T101" fmla="*/ 69 h 83"/>
                <a:gd name="T102" fmla="*/ 82 w 87"/>
                <a:gd name="T103" fmla="*/ 57 h 83"/>
                <a:gd name="T104" fmla="*/ 84 w 87"/>
                <a:gd name="T105" fmla="*/ 50 h 83"/>
                <a:gd name="T106" fmla="*/ 84 w 87"/>
                <a:gd name="T107" fmla="*/ 42 h 83"/>
                <a:gd name="T108" fmla="*/ 80 w 87"/>
                <a:gd name="T109" fmla="*/ 30 h 83"/>
                <a:gd name="T110" fmla="*/ 85 w 87"/>
                <a:gd name="T111" fmla="*/ 27 h 83"/>
                <a:gd name="T112" fmla="*/ 87 w 87"/>
                <a:gd name="T113" fmla="*/ 22 h 83"/>
                <a:gd name="T114" fmla="*/ 87 w 87"/>
                <a:gd name="T115" fmla="*/ 14 h 83"/>
                <a:gd name="T116" fmla="*/ 86 w 87"/>
                <a:gd name="T117" fmla="*/ 7 h 83"/>
                <a:gd name="T118" fmla="*/ 84 w 87"/>
                <a:gd name="T119" fmla="*/ 2 h 83"/>
                <a:gd name="T120" fmla="*/ 80 w 87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" h="83">
                  <a:moveTo>
                    <a:pt x="48" y="60"/>
                  </a:moveTo>
                  <a:cubicBezTo>
                    <a:pt x="48" y="60"/>
                    <a:pt x="47" y="60"/>
                    <a:pt x="47" y="60"/>
                  </a:cubicBezTo>
                  <a:cubicBezTo>
                    <a:pt x="46" y="60"/>
                    <a:pt x="45" y="60"/>
                    <a:pt x="44" y="60"/>
                  </a:cubicBezTo>
                  <a:cubicBezTo>
                    <a:pt x="43" y="60"/>
                    <a:pt x="42" y="59"/>
                    <a:pt x="41" y="59"/>
                  </a:cubicBezTo>
                  <a:cubicBezTo>
                    <a:pt x="39" y="58"/>
                    <a:pt x="37" y="58"/>
                    <a:pt x="35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4" y="54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6" y="51"/>
                    <a:pt x="36" y="51"/>
                  </a:cubicBezTo>
                  <a:cubicBezTo>
                    <a:pt x="37" y="50"/>
                    <a:pt x="38" y="49"/>
                    <a:pt x="39" y="49"/>
                  </a:cubicBezTo>
                  <a:cubicBezTo>
                    <a:pt x="42" y="46"/>
                    <a:pt x="47" y="43"/>
                    <a:pt x="51" y="41"/>
                  </a:cubicBezTo>
                  <a:cubicBezTo>
                    <a:pt x="56" y="39"/>
                    <a:pt x="62" y="36"/>
                    <a:pt x="67" y="34"/>
                  </a:cubicBezTo>
                  <a:cubicBezTo>
                    <a:pt x="68" y="34"/>
                    <a:pt x="70" y="33"/>
                    <a:pt x="71" y="33"/>
                  </a:cubicBezTo>
                  <a:cubicBezTo>
                    <a:pt x="72" y="34"/>
                    <a:pt x="72" y="36"/>
                    <a:pt x="72" y="37"/>
                  </a:cubicBezTo>
                  <a:cubicBezTo>
                    <a:pt x="73" y="40"/>
                    <a:pt x="72" y="44"/>
                    <a:pt x="71" y="46"/>
                  </a:cubicBezTo>
                  <a:cubicBezTo>
                    <a:pt x="70" y="48"/>
                    <a:pt x="69" y="49"/>
                    <a:pt x="68" y="50"/>
                  </a:cubicBezTo>
                  <a:cubicBezTo>
                    <a:pt x="68" y="51"/>
                    <a:pt x="67" y="52"/>
                    <a:pt x="66" y="53"/>
                  </a:cubicBezTo>
                  <a:cubicBezTo>
                    <a:pt x="65" y="54"/>
                    <a:pt x="63" y="56"/>
                    <a:pt x="60" y="57"/>
                  </a:cubicBezTo>
                  <a:cubicBezTo>
                    <a:pt x="57" y="59"/>
                    <a:pt x="54" y="60"/>
                    <a:pt x="51" y="60"/>
                  </a:cubicBezTo>
                  <a:cubicBezTo>
                    <a:pt x="50" y="60"/>
                    <a:pt x="50" y="60"/>
                    <a:pt x="49" y="60"/>
                  </a:cubicBezTo>
                  <a:cubicBezTo>
                    <a:pt x="49" y="60"/>
                    <a:pt x="48" y="60"/>
                    <a:pt x="48" y="60"/>
                  </a:cubicBezTo>
                  <a:moveTo>
                    <a:pt x="80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75" y="0"/>
                    <a:pt x="71" y="0"/>
                    <a:pt x="67" y="1"/>
                  </a:cubicBezTo>
                  <a:cubicBezTo>
                    <a:pt x="65" y="1"/>
                    <a:pt x="63" y="2"/>
                    <a:pt x="61" y="3"/>
                  </a:cubicBezTo>
                  <a:cubicBezTo>
                    <a:pt x="58" y="4"/>
                    <a:pt x="55" y="5"/>
                    <a:pt x="52" y="6"/>
                  </a:cubicBezTo>
                  <a:cubicBezTo>
                    <a:pt x="49" y="7"/>
                    <a:pt x="46" y="9"/>
                    <a:pt x="43" y="10"/>
                  </a:cubicBezTo>
                  <a:cubicBezTo>
                    <a:pt x="40" y="12"/>
                    <a:pt x="37" y="13"/>
                    <a:pt x="34" y="15"/>
                  </a:cubicBezTo>
                  <a:cubicBezTo>
                    <a:pt x="31" y="16"/>
                    <a:pt x="28" y="18"/>
                    <a:pt x="24" y="20"/>
                  </a:cubicBezTo>
                  <a:cubicBezTo>
                    <a:pt x="22" y="21"/>
                    <a:pt x="21" y="23"/>
                    <a:pt x="19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7"/>
                    <a:pt x="14" y="28"/>
                  </a:cubicBezTo>
                  <a:cubicBezTo>
                    <a:pt x="9" y="32"/>
                    <a:pt x="5" y="37"/>
                    <a:pt x="3" y="44"/>
                  </a:cubicBezTo>
                  <a:cubicBezTo>
                    <a:pt x="1" y="50"/>
                    <a:pt x="0" y="57"/>
                    <a:pt x="3" y="64"/>
                  </a:cubicBezTo>
                  <a:cubicBezTo>
                    <a:pt x="3" y="65"/>
                    <a:pt x="4" y="66"/>
                    <a:pt x="4" y="68"/>
                  </a:cubicBezTo>
                  <a:cubicBezTo>
                    <a:pt x="5" y="69"/>
                    <a:pt x="6" y="70"/>
                    <a:pt x="7" y="72"/>
                  </a:cubicBezTo>
                  <a:cubicBezTo>
                    <a:pt x="8" y="73"/>
                    <a:pt x="9" y="74"/>
                    <a:pt x="10" y="75"/>
                  </a:cubicBezTo>
                  <a:cubicBezTo>
                    <a:pt x="11" y="76"/>
                    <a:pt x="12" y="77"/>
                    <a:pt x="14" y="77"/>
                  </a:cubicBezTo>
                  <a:cubicBezTo>
                    <a:pt x="20" y="81"/>
                    <a:pt x="25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83"/>
                    <a:pt x="42" y="81"/>
                    <a:pt x="46" y="80"/>
                  </a:cubicBezTo>
                  <a:cubicBezTo>
                    <a:pt x="51" y="79"/>
                    <a:pt x="56" y="79"/>
                    <a:pt x="61" y="77"/>
                  </a:cubicBezTo>
                  <a:cubicBezTo>
                    <a:pt x="66" y="76"/>
                    <a:pt x="70" y="72"/>
                    <a:pt x="73" y="69"/>
                  </a:cubicBezTo>
                  <a:cubicBezTo>
                    <a:pt x="77" y="66"/>
                    <a:pt x="80" y="61"/>
                    <a:pt x="82" y="57"/>
                  </a:cubicBezTo>
                  <a:cubicBezTo>
                    <a:pt x="83" y="54"/>
                    <a:pt x="83" y="52"/>
                    <a:pt x="84" y="50"/>
                  </a:cubicBezTo>
                  <a:cubicBezTo>
                    <a:pt x="84" y="47"/>
                    <a:pt x="84" y="45"/>
                    <a:pt x="84" y="42"/>
                  </a:cubicBezTo>
                  <a:cubicBezTo>
                    <a:pt x="83" y="38"/>
                    <a:pt x="82" y="34"/>
                    <a:pt x="80" y="30"/>
                  </a:cubicBezTo>
                  <a:cubicBezTo>
                    <a:pt x="82" y="29"/>
                    <a:pt x="83" y="28"/>
                    <a:pt x="85" y="27"/>
                  </a:cubicBezTo>
                  <a:cubicBezTo>
                    <a:pt x="86" y="26"/>
                    <a:pt x="87" y="25"/>
                    <a:pt x="87" y="22"/>
                  </a:cubicBezTo>
                  <a:cubicBezTo>
                    <a:pt x="87" y="19"/>
                    <a:pt x="87" y="17"/>
                    <a:pt x="87" y="14"/>
                  </a:cubicBezTo>
                  <a:cubicBezTo>
                    <a:pt x="87" y="12"/>
                    <a:pt x="87" y="10"/>
                    <a:pt x="86" y="7"/>
                  </a:cubicBezTo>
                  <a:cubicBezTo>
                    <a:pt x="86" y="4"/>
                    <a:pt x="85" y="2"/>
                    <a:pt x="84" y="2"/>
                  </a:cubicBezTo>
                  <a:cubicBezTo>
                    <a:pt x="83" y="0"/>
                    <a:pt x="81" y="0"/>
                    <a:pt x="8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ltGray">
            <a:xfrm>
              <a:off x="5286376" y="5411788"/>
              <a:ext cx="85725" cy="71438"/>
            </a:xfrm>
            <a:custGeom>
              <a:avLst/>
              <a:gdLst>
                <a:gd name="T0" fmla="*/ 56 w 154"/>
                <a:gd name="T1" fmla="*/ 5 h 129"/>
                <a:gd name="T2" fmla="*/ 22 w 154"/>
                <a:gd name="T3" fmla="*/ 24 h 129"/>
                <a:gd name="T4" fmla="*/ 7 w 154"/>
                <a:gd name="T5" fmla="*/ 44 h 129"/>
                <a:gd name="T6" fmla="*/ 1 w 154"/>
                <a:gd name="T7" fmla="*/ 62 h 129"/>
                <a:gd name="T8" fmla="*/ 0 w 154"/>
                <a:gd name="T9" fmla="*/ 65 h 129"/>
                <a:gd name="T10" fmla="*/ 6 w 154"/>
                <a:gd name="T11" fmla="*/ 68 h 129"/>
                <a:gd name="T12" fmla="*/ 16 w 154"/>
                <a:gd name="T13" fmla="*/ 49 h 129"/>
                <a:gd name="T14" fmla="*/ 35 w 154"/>
                <a:gd name="T15" fmla="*/ 32 h 129"/>
                <a:gd name="T16" fmla="*/ 44 w 154"/>
                <a:gd name="T17" fmla="*/ 27 h 129"/>
                <a:gd name="T18" fmla="*/ 48 w 154"/>
                <a:gd name="T19" fmla="*/ 25 h 129"/>
                <a:gd name="T20" fmla="*/ 59 w 154"/>
                <a:gd name="T21" fmla="*/ 21 h 129"/>
                <a:gd name="T22" fmla="*/ 63 w 154"/>
                <a:gd name="T23" fmla="*/ 20 h 129"/>
                <a:gd name="T24" fmla="*/ 65 w 154"/>
                <a:gd name="T25" fmla="*/ 20 h 129"/>
                <a:gd name="T26" fmla="*/ 74 w 154"/>
                <a:gd name="T27" fmla="*/ 19 h 129"/>
                <a:gd name="T28" fmla="*/ 91 w 154"/>
                <a:gd name="T29" fmla="*/ 22 h 129"/>
                <a:gd name="T30" fmla="*/ 105 w 154"/>
                <a:gd name="T31" fmla="*/ 30 h 129"/>
                <a:gd name="T32" fmla="*/ 119 w 154"/>
                <a:gd name="T33" fmla="*/ 42 h 129"/>
                <a:gd name="T34" fmla="*/ 121 w 154"/>
                <a:gd name="T35" fmla="*/ 45 h 129"/>
                <a:gd name="T36" fmla="*/ 122 w 154"/>
                <a:gd name="T37" fmla="*/ 65 h 129"/>
                <a:gd name="T38" fmla="*/ 94 w 154"/>
                <a:gd name="T39" fmla="*/ 94 h 129"/>
                <a:gd name="T40" fmla="*/ 80 w 154"/>
                <a:gd name="T41" fmla="*/ 98 h 129"/>
                <a:gd name="T42" fmla="*/ 75 w 154"/>
                <a:gd name="T43" fmla="*/ 98 h 129"/>
                <a:gd name="T44" fmla="*/ 70 w 154"/>
                <a:gd name="T45" fmla="*/ 98 h 129"/>
                <a:gd name="T46" fmla="*/ 50 w 154"/>
                <a:gd name="T47" fmla="*/ 90 h 129"/>
                <a:gd name="T48" fmla="*/ 34 w 154"/>
                <a:gd name="T49" fmla="*/ 63 h 129"/>
                <a:gd name="T50" fmla="*/ 22 w 154"/>
                <a:gd name="T51" fmla="*/ 59 h 129"/>
                <a:gd name="T52" fmla="*/ 13 w 154"/>
                <a:gd name="T53" fmla="*/ 61 h 129"/>
                <a:gd name="T54" fmla="*/ 8 w 154"/>
                <a:gd name="T55" fmla="*/ 73 h 129"/>
                <a:gd name="T56" fmla="*/ 19 w 154"/>
                <a:gd name="T57" fmla="*/ 102 h 129"/>
                <a:gd name="T58" fmla="*/ 23 w 154"/>
                <a:gd name="T59" fmla="*/ 108 h 129"/>
                <a:gd name="T60" fmla="*/ 32 w 154"/>
                <a:gd name="T61" fmla="*/ 117 h 129"/>
                <a:gd name="T62" fmla="*/ 44 w 154"/>
                <a:gd name="T63" fmla="*/ 124 h 129"/>
                <a:gd name="T64" fmla="*/ 52 w 154"/>
                <a:gd name="T65" fmla="*/ 127 h 129"/>
                <a:gd name="T66" fmla="*/ 63 w 154"/>
                <a:gd name="T67" fmla="*/ 129 h 129"/>
                <a:gd name="T68" fmla="*/ 72 w 154"/>
                <a:gd name="T69" fmla="*/ 129 h 129"/>
                <a:gd name="T70" fmla="*/ 123 w 154"/>
                <a:gd name="T71" fmla="*/ 115 h 129"/>
                <a:gd name="T72" fmla="*/ 153 w 154"/>
                <a:gd name="T73" fmla="*/ 68 h 129"/>
                <a:gd name="T74" fmla="*/ 150 w 154"/>
                <a:gd name="T75" fmla="*/ 42 h 129"/>
                <a:gd name="T76" fmla="*/ 108 w 154"/>
                <a:gd name="T77" fmla="*/ 7 h 129"/>
                <a:gd name="T78" fmla="*/ 78 w 154"/>
                <a:gd name="T7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29">
                  <a:moveTo>
                    <a:pt x="78" y="0"/>
                  </a:moveTo>
                  <a:cubicBezTo>
                    <a:pt x="70" y="0"/>
                    <a:pt x="63" y="2"/>
                    <a:pt x="56" y="5"/>
                  </a:cubicBezTo>
                  <a:cubicBezTo>
                    <a:pt x="48" y="7"/>
                    <a:pt x="40" y="11"/>
                    <a:pt x="32" y="16"/>
                  </a:cubicBezTo>
                  <a:cubicBezTo>
                    <a:pt x="29" y="18"/>
                    <a:pt x="25" y="21"/>
                    <a:pt x="22" y="24"/>
                  </a:cubicBezTo>
                  <a:cubicBezTo>
                    <a:pt x="19" y="27"/>
                    <a:pt x="16" y="30"/>
                    <a:pt x="14" y="33"/>
                  </a:cubicBezTo>
                  <a:cubicBezTo>
                    <a:pt x="11" y="37"/>
                    <a:pt x="9" y="40"/>
                    <a:pt x="7" y="44"/>
                  </a:cubicBezTo>
                  <a:cubicBezTo>
                    <a:pt x="5" y="48"/>
                    <a:pt x="4" y="52"/>
                    <a:pt x="3" y="56"/>
                  </a:cubicBezTo>
                  <a:cubicBezTo>
                    <a:pt x="2" y="58"/>
                    <a:pt x="2" y="60"/>
                    <a:pt x="1" y="62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1" y="65"/>
                    <a:pt x="1" y="66"/>
                    <a:pt x="2" y="66"/>
                  </a:cubicBezTo>
                  <a:cubicBezTo>
                    <a:pt x="4" y="67"/>
                    <a:pt x="5" y="68"/>
                    <a:pt x="6" y="68"/>
                  </a:cubicBezTo>
                  <a:cubicBezTo>
                    <a:pt x="7" y="68"/>
                    <a:pt x="7" y="67"/>
                    <a:pt x="7" y="67"/>
                  </a:cubicBezTo>
                  <a:cubicBezTo>
                    <a:pt x="10" y="61"/>
                    <a:pt x="13" y="54"/>
                    <a:pt x="16" y="49"/>
                  </a:cubicBezTo>
                  <a:cubicBezTo>
                    <a:pt x="20" y="43"/>
                    <a:pt x="25" y="38"/>
                    <a:pt x="30" y="34"/>
                  </a:cubicBezTo>
                  <a:cubicBezTo>
                    <a:pt x="32" y="33"/>
                    <a:pt x="33" y="33"/>
                    <a:pt x="35" y="32"/>
                  </a:cubicBezTo>
                  <a:cubicBezTo>
                    <a:pt x="36" y="31"/>
                    <a:pt x="38" y="30"/>
                    <a:pt x="39" y="29"/>
                  </a:cubicBezTo>
                  <a:cubicBezTo>
                    <a:pt x="41" y="29"/>
                    <a:pt x="42" y="28"/>
                    <a:pt x="44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1" y="24"/>
                    <a:pt x="55" y="22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9" y="19"/>
                    <a:pt x="71" y="19"/>
                    <a:pt x="74" y="19"/>
                  </a:cubicBezTo>
                  <a:cubicBezTo>
                    <a:pt x="78" y="19"/>
                    <a:pt x="82" y="20"/>
                    <a:pt x="86" y="21"/>
                  </a:cubicBezTo>
                  <a:cubicBezTo>
                    <a:pt x="88" y="21"/>
                    <a:pt x="90" y="21"/>
                    <a:pt x="91" y="22"/>
                  </a:cubicBezTo>
                  <a:cubicBezTo>
                    <a:pt x="93" y="22"/>
                    <a:pt x="94" y="23"/>
                    <a:pt x="95" y="24"/>
                  </a:cubicBezTo>
                  <a:cubicBezTo>
                    <a:pt x="98" y="25"/>
                    <a:pt x="102" y="27"/>
                    <a:pt x="105" y="30"/>
                  </a:cubicBezTo>
                  <a:cubicBezTo>
                    <a:pt x="110" y="33"/>
                    <a:pt x="114" y="36"/>
                    <a:pt x="117" y="40"/>
                  </a:cubicBezTo>
                  <a:cubicBezTo>
                    <a:pt x="118" y="41"/>
                    <a:pt x="118" y="42"/>
                    <a:pt x="119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5"/>
                    <a:pt x="121" y="45"/>
                  </a:cubicBezTo>
                  <a:cubicBezTo>
                    <a:pt x="122" y="47"/>
                    <a:pt x="122" y="50"/>
                    <a:pt x="123" y="52"/>
                  </a:cubicBezTo>
                  <a:cubicBezTo>
                    <a:pt x="124" y="57"/>
                    <a:pt x="123" y="61"/>
                    <a:pt x="122" y="65"/>
                  </a:cubicBezTo>
                  <a:cubicBezTo>
                    <a:pt x="121" y="70"/>
                    <a:pt x="119" y="74"/>
                    <a:pt x="115" y="78"/>
                  </a:cubicBezTo>
                  <a:cubicBezTo>
                    <a:pt x="110" y="84"/>
                    <a:pt x="103" y="90"/>
                    <a:pt x="94" y="94"/>
                  </a:cubicBezTo>
                  <a:cubicBezTo>
                    <a:pt x="91" y="95"/>
                    <a:pt x="87" y="96"/>
                    <a:pt x="83" y="97"/>
                  </a:cubicBezTo>
                  <a:cubicBezTo>
                    <a:pt x="82" y="97"/>
                    <a:pt x="81" y="97"/>
                    <a:pt x="80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5" y="98"/>
                    <a:pt x="62" y="97"/>
                    <a:pt x="59" y="96"/>
                  </a:cubicBezTo>
                  <a:cubicBezTo>
                    <a:pt x="55" y="95"/>
                    <a:pt x="53" y="93"/>
                    <a:pt x="50" y="90"/>
                  </a:cubicBezTo>
                  <a:cubicBezTo>
                    <a:pt x="47" y="87"/>
                    <a:pt x="44" y="83"/>
                    <a:pt x="42" y="79"/>
                  </a:cubicBezTo>
                  <a:cubicBezTo>
                    <a:pt x="40" y="74"/>
                    <a:pt x="38" y="68"/>
                    <a:pt x="34" y="63"/>
                  </a:cubicBezTo>
                  <a:cubicBezTo>
                    <a:pt x="33" y="62"/>
                    <a:pt x="32" y="60"/>
                    <a:pt x="28" y="60"/>
                  </a:cubicBezTo>
                  <a:cubicBezTo>
                    <a:pt x="26" y="60"/>
                    <a:pt x="24" y="59"/>
                    <a:pt x="22" y="59"/>
                  </a:cubicBezTo>
                  <a:cubicBezTo>
                    <a:pt x="21" y="59"/>
                    <a:pt x="21" y="59"/>
                    <a:pt x="20" y="59"/>
                  </a:cubicBezTo>
                  <a:cubicBezTo>
                    <a:pt x="18" y="60"/>
                    <a:pt x="16" y="60"/>
                    <a:pt x="13" y="61"/>
                  </a:cubicBezTo>
                  <a:cubicBezTo>
                    <a:pt x="10" y="62"/>
                    <a:pt x="9" y="64"/>
                    <a:pt x="8" y="65"/>
                  </a:cubicBezTo>
                  <a:cubicBezTo>
                    <a:pt x="7" y="68"/>
                    <a:pt x="7" y="71"/>
                    <a:pt x="8" y="73"/>
                  </a:cubicBezTo>
                  <a:cubicBezTo>
                    <a:pt x="10" y="81"/>
                    <a:pt x="12" y="88"/>
                    <a:pt x="16" y="97"/>
                  </a:cubicBezTo>
                  <a:cubicBezTo>
                    <a:pt x="17" y="99"/>
                    <a:pt x="18" y="100"/>
                    <a:pt x="19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2" y="106"/>
                    <a:pt x="23" y="107"/>
                    <a:pt x="23" y="108"/>
                  </a:cubicBezTo>
                  <a:cubicBezTo>
                    <a:pt x="25" y="110"/>
                    <a:pt x="26" y="111"/>
                    <a:pt x="27" y="113"/>
                  </a:cubicBezTo>
                  <a:cubicBezTo>
                    <a:pt x="29" y="114"/>
                    <a:pt x="30" y="115"/>
                    <a:pt x="32" y="117"/>
                  </a:cubicBezTo>
                  <a:cubicBezTo>
                    <a:pt x="35" y="119"/>
                    <a:pt x="38" y="121"/>
                    <a:pt x="42" y="123"/>
                  </a:cubicBezTo>
                  <a:cubicBezTo>
                    <a:pt x="43" y="123"/>
                    <a:pt x="44" y="124"/>
                    <a:pt x="44" y="12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9" y="126"/>
                    <a:pt x="51" y="127"/>
                    <a:pt x="52" y="127"/>
                  </a:cubicBezTo>
                  <a:cubicBezTo>
                    <a:pt x="54" y="127"/>
                    <a:pt x="56" y="128"/>
                    <a:pt x="58" y="128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4" y="129"/>
                    <a:pt x="66" y="129"/>
                    <a:pt x="68" y="129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5" y="129"/>
                    <a:pt x="78" y="129"/>
                    <a:pt x="82" y="129"/>
                  </a:cubicBezTo>
                  <a:cubicBezTo>
                    <a:pt x="97" y="128"/>
                    <a:pt x="111" y="123"/>
                    <a:pt x="123" y="115"/>
                  </a:cubicBezTo>
                  <a:cubicBezTo>
                    <a:pt x="131" y="109"/>
                    <a:pt x="137" y="103"/>
                    <a:pt x="143" y="95"/>
                  </a:cubicBezTo>
                  <a:cubicBezTo>
                    <a:pt x="148" y="87"/>
                    <a:pt x="152" y="78"/>
                    <a:pt x="153" y="68"/>
                  </a:cubicBezTo>
                  <a:cubicBezTo>
                    <a:pt x="154" y="64"/>
                    <a:pt x="154" y="59"/>
                    <a:pt x="153" y="55"/>
                  </a:cubicBezTo>
                  <a:cubicBezTo>
                    <a:pt x="153" y="50"/>
                    <a:pt x="151" y="46"/>
                    <a:pt x="150" y="42"/>
                  </a:cubicBezTo>
                  <a:cubicBezTo>
                    <a:pt x="145" y="33"/>
                    <a:pt x="140" y="25"/>
                    <a:pt x="132" y="19"/>
                  </a:cubicBezTo>
                  <a:cubicBezTo>
                    <a:pt x="125" y="13"/>
                    <a:pt x="116" y="10"/>
                    <a:pt x="108" y="7"/>
                  </a:cubicBezTo>
                  <a:cubicBezTo>
                    <a:pt x="99" y="4"/>
                    <a:pt x="91" y="1"/>
                    <a:pt x="82" y="0"/>
                  </a:cubicBezTo>
                  <a:cubicBezTo>
                    <a:pt x="81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3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reeform 30"/>
          <p:cNvSpPr>
            <a:spLocks/>
          </p:cNvSpPr>
          <p:nvPr/>
        </p:nvSpPr>
        <p:spPr bwMode="ltGray">
          <a:xfrm>
            <a:off x="6528123" y="1364578"/>
            <a:ext cx="4431659" cy="4333901"/>
          </a:xfrm>
          <a:custGeom>
            <a:avLst/>
            <a:gdLst>
              <a:gd name="T0" fmla="*/ 477 w 767"/>
              <a:gd name="T1" fmla="*/ 4 h 748"/>
              <a:gd name="T2" fmla="*/ 476 w 767"/>
              <a:gd name="T3" fmla="*/ 4 h 748"/>
              <a:gd name="T4" fmla="*/ 472 w 767"/>
              <a:gd name="T5" fmla="*/ 15 h 748"/>
              <a:gd name="T6" fmla="*/ 470 w 767"/>
              <a:gd name="T7" fmla="*/ 24 h 748"/>
              <a:gd name="T8" fmla="*/ 445 w 767"/>
              <a:gd name="T9" fmla="*/ 105 h 748"/>
              <a:gd name="T10" fmla="*/ 414 w 767"/>
              <a:gd name="T11" fmla="*/ 200 h 748"/>
              <a:gd name="T12" fmla="*/ 369 w 767"/>
              <a:gd name="T13" fmla="*/ 319 h 748"/>
              <a:gd name="T14" fmla="*/ 351 w 767"/>
              <a:gd name="T15" fmla="*/ 235 h 748"/>
              <a:gd name="T16" fmla="*/ 313 w 767"/>
              <a:gd name="T17" fmla="*/ 65 h 748"/>
              <a:gd name="T18" fmla="*/ 307 w 767"/>
              <a:gd name="T19" fmla="*/ 50 h 748"/>
              <a:gd name="T20" fmla="*/ 317 w 767"/>
              <a:gd name="T21" fmla="*/ 130 h 748"/>
              <a:gd name="T22" fmla="*/ 334 w 767"/>
              <a:gd name="T23" fmla="*/ 250 h 748"/>
              <a:gd name="T24" fmla="*/ 345 w 767"/>
              <a:gd name="T25" fmla="*/ 341 h 748"/>
              <a:gd name="T26" fmla="*/ 289 w 767"/>
              <a:gd name="T27" fmla="*/ 301 h 748"/>
              <a:gd name="T28" fmla="*/ 191 w 767"/>
              <a:gd name="T29" fmla="*/ 238 h 748"/>
              <a:gd name="T30" fmla="*/ 119 w 767"/>
              <a:gd name="T31" fmla="*/ 200 h 748"/>
              <a:gd name="T32" fmla="*/ 111 w 767"/>
              <a:gd name="T33" fmla="*/ 199 h 748"/>
              <a:gd name="T34" fmla="*/ 200 w 767"/>
              <a:gd name="T35" fmla="*/ 261 h 748"/>
              <a:gd name="T36" fmla="*/ 306 w 767"/>
              <a:gd name="T37" fmla="*/ 337 h 748"/>
              <a:gd name="T38" fmla="*/ 322 w 767"/>
              <a:gd name="T39" fmla="*/ 389 h 748"/>
              <a:gd name="T40" fmla="*/ 119 w 767"/>
              <a:gd name="T41" fmla="*/ 475 h 748"/>
              <a:gd name="T42" fmla="*/ 4 w 767"/>
              <a:gd name="T43" fmla="*/ 529 h 748"/>
              <a:gd name="T44" fmla="*/ 5 w 767"/>
              <a:gd name="T45" fmla="*/ 536 h 748"/>
              <a:gd name="T46" fmla="*/ 193 w 767"/>
              <a:gd name="T47" fmla="*/ 463 h 748"/>
              <a:gd name="T48" fmla="*/ 333 w 767"/>
              <a:gd name="T49" fmla="*/ 411 h 748"/>
              <a:gd name="T50" fmla="*/ 276 w 767"/>
              <a:gd name="T51" fmla="*/ 559 h 748"/>
              <a:gd name="T52" fmla="*/ 237 w 767"/>
              <a:gd name="T53" fmla="*/ 657 h 748"/>
              <a:gd name="T54" fmla="*/ 213 w 767"/>
              <a:gd name="T55" fmla="*/ 743 h 748"/>
              <a:gd name="T56" fmla="*/ 236 w 767"/>
              <a:gd name="T57" fmla="*/ 732 h 748"/>
              <a:gd name="T58" fmla="*/ 277 w 767"/>
              <a:gd name="T59" fmla="*/ 639 h 748"/>
              <a:gd name="T60" fmla="*/ 339 w 767"/>
              <a:gd name="T61" fmla="*/ 482 h 748"/>
              <a:gd name="T62" fmla="*/ 372 w 767"/>
              <a:gd name="T63" fmla="*/ 512 h 748"/>
              <a:gd name="T64" fmla="*/ 404 w 767"/>
              <a:gd name="T65" fmla="*/ 682 h 748"/>
              <a:gd name="T66" fmla="*/ 425 w 767"/>
              <a:gd name="T67" fmla="*/ 693 h 748"/>
              <a:gd name="T68" fmla="*/ 423 w 767"/>
              <a:gd name="T69" fmla="*/ 620 h 748"/>
              <a:gd name="T70" fmla="*/ 398 w 767"/>
              <a:gd name="T71" fmla="*/ 478 h 748"/>
              <a:gd name="T72" fmla="*/ 458 w 767"/>
              <a:gd name="T73" fmla="*/ 459 h 748"/>
              <a:gd name="T74" fmla="*/ 605 w 767"/>
              <a:gd name="T75" fmla="*/ 577 h 748"/>
              <a:gd name="T76" fmla="*/ 665 w 767"/>
              <a:gd name="T77" fmla="*/ 621 h 748"/>
              <a:gd name="T78" fmla="*/ 670 w 767"/>
              <a:gd name="T79" fmla="*/ 595 h 748"/>
              <a:gd name="T80" fmla="*/ 581 w 767"/>
              <a:gd name="T81" fmla="*/ 518 h 748"/>
              <a:gd name="T82" fmla="*/ 437 w 767"/>
              <a:gd name="T83" fmla="*/ 403 h 748"/>
              <a:gd name="T84" fmla="*/ 556 w 767"/>
              <a:gd name="T85" fmla="*/ 322 h 748"/>
              <a:gd name="T86" fmla="*/ 756 w 767"/>
              <a:gd name="T87" fmla="*/ 231 h 748"/>
              <a:gd name="T88" fmla="*/ 758 w 767"/>
              <a:gd name="T89" fmla="*/ 204 h 748"/>
              <a:gd name="T90" fmla="*/ 677 w 767"/>
              <a:gd name="T91" fmla="*/ 234 h 748"/>
              <a:gd name="T92" fmla="*/ 509 w 767"/>
              <a:gd name="T93" fmla="*/ 308 h 748"/>
              <a:gd name="T94" fmla="*/ 388 w 767"/>
              <a:gd name="T95" fmla="*/ 343 h 748"/>
              <a:gd name="T96" fmla="*/ 428 w 767"/>
              <a:gd name="T97" fmla="*/ 215 h 748"/>
              <a:gd name="T98" fmla="*/ 477 w 767"/>
              <a:gd name="T99" fmla="*/ 35 h 748"/>
              <a:gd name="T100" fmla="*/ 483 w 767"/>
              <a:gd name="T101" fmla="*/ 9 h 748"/>
              <a:gd name="T102" fmla="*/ 481 w 767"/>
              <a:gd name="T103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7" h="748">
                <a:moveTo>
                  <a:pt x="481" y="0"/>
                </a:moveTo>
                <a:cubicBezTo>
                  <a:pt x="480" y="0"/>
                  <a:pt x="480" y="0"/>
                  <a:pt x="480" y="1"/>
                </a:cubicBezTo>
                <a:cubicBezTo>
                  <a:pt x="479" y="1"/>
                  <a:pt x="478" y="2"/>
                  <a:pt x="477" y="2"/>
                </a:cubicBezTo>
                <a:cubicBezTo>
                  <a:pt x="477" y="3"/>
                  <a:pt x="477" y="3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6" y="4"/>
                </a:cubicBezTo>
                <a:cubicBezTo>
                  <a:pt x="476" y="4"/>
                  <a:pt x="476" y="4"/>
                  <a:pt x="476" y="4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5"/>
                  <a:pt x="475" y="6"/>
                  <a:pt x="475" y="6"/>
                </a:cubicBezTo>
                <a:cubicBezTo>
                  <a:pt x="475" y="7"/>
                  <a:pt x="474" y="9"/>
                  <a:pt x="473" y="11"/>
                </a:cubicBezTo>
                <a:cubicBezTo>
                  <a:pt x="473" y="12"/>
                  <a:pt x="472" y="14"/>
                  <a:pt x="472" y="15"/>
                </a:cubicBezTo>
                <a:cubicBezTo>
                  <a:pt x="472" y="16"/>
                  <a:pt x="472" y="16"/>
                  <a:pt x="472" y="16"/>
                </a:cubicBezTo>
                <a:cubicBezTo>
                  <a:pt x="471" y="17"/>
                  <a:pt x="471" y="17"/>
                  <a:pt x="471" y="17"/>
                </a:cubicBezTo>
                <a:cubicBezTo>
                  <a:pt x="471" y="18"/>
                  <a:pt x="471" y="18"/>
                  <a:pt x="471" y="18"/>
                </a:cubicBezTo>
                <a:cubicBezTo>
                  <a:pt x="470" y="24"/>
                  <a:pt x="470" y="24"/>
                  <a:pt x="470" y="24"/>
                </a:cubicBezTo>
                <a:cubicBezTo>
                  <a:pt x="467" y="36"/>
                  <a:pt x="467" y="36"/>
                  <a:pt x="467" y="36"/>
                </a:cubicBezTo>
                <a:cubicBezTo>
                  <a:pt x="464" y="44"/>
                  <a:pt x="462" y="51"/>
                  <a:pt x="460" y="59"/>
                </a:cubicBezTo>
                <a:cubicBezTo>
                  <a:pt x="458" y="67"/>
                  <a:pt x="455" y="74"/>
                  <a:pt x="453" y="82"/>
                </a:cubicBezTo>
                <a:cubicBezTo>
                  <a:pt x="450" y="90"/>
                  <a:pt x="447" y="97"/>
                  <a:pt x="445" y="105"/>
                </a:cubicBezTo>
                <a:cubicBezTo>
                  <a:pt x="442" y="113"/>
                  <a:pt x="440" y="121"/>
                  <a:pt x="437" y="129"/>
                </a:cubicBezTo>
                <a:cubicBezTo>
                  <a:pt x="430" y="153"/>
                  <a:pt x="430" y="153"/>
                  <a:pt x="430" y="153"/>
                </a:cubicBezTo>
                <a:cubicBezTo>
                  <a:pt x="427" y="160"/>
                  <a:pt x="424" y="168"/>
                  <a:pt x="422" y="176"/>
                </a:cubicBezTo>
                <a:cubicBezTo>
                  <a:pt x="414" y="200"/>
                  <a:pt x="414" y="200"/>
                  <a:pt x="414" y="200"/>
                </a:cubicBezTo>
                <a:cubicBezTo>
                  <a:pt x="411" y="208"/>
                  <a:pt x="408" y="215"/>
                  <a:pt x="405" y="223"/>
                </a:cubicBezTo>
                <a:cubicBezTo>
                  <a:pt x="402" y="231"/>
                  <a:pt x="399" y="239"/>
                  <a:pt x="396" y="247"/>
                </a:cubicBezTo>
                <a:cubicBezTo>
                  <a:pt x="393" y="254"/>
                  <a:pt x="389" y="266"/>
                  <a:pt x="385" y="276"/>
                </a:cubicBezTo>
                <a:cubicBezTo>
                  <a:pt x="379" y="291"/>
                  <a:pt x="374" y="305"/>
                  <a:pt x="369" y="319"/>
                </a:cubicBezTo>
                <a:cubicBezTo>
                  <a:pt x="368" y="320"/>
                  <a:pt x="368" y="321"/>
                  <a:pt x="368" y="322"/>
                </a:cubicBezTo>
                <a:cubicBezTo>
                  <a:pt x="368" y="321"/>
                  <a:pt x="367" y="321"/>
                  <a:pt x="367" y="320"/>
                </a:cubicBezTo>
                <a:cubicBezTo>
                  <a:pt x="364" y="306"/>
                  <a:pt x="360" y="292"/>
                  <a:pt x="357" y="278"/>
                </a:cubicBezTo>
                <a:cubicBezTo>
                  <a:pt x="354" y="263"/>
                  <a:pt x="353" y="249"/>
                  <a:pt x="351" y="235"/>
                </a:cubicBezTo>
                <a:cubicBezTo>
                  <a:pt x="349" y="221"/>
                  <a:pt x="345" y="207"/>
                  <a:pt x="342" y="193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1" y="136"/>
                  <a:pt x="328" y="121"/>
                  <a:pt x="325" y="107"/>
                </a:cubicBezTo>
                <a:cubicBezTo>
                  <a:pt x="321" y="93"/>
                  <a:pt x="318" y="79"/>
                  <a:pt x="313" y="65"/>
                </a:cubicBezTo>
                <a:cubicBezTo>
                  <a:pt x="312" y="62"/>
                  <a:pt x="311" y="59"/>
                  <a:pt x="310" y="55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2"/>
                  <a:pt x="309" y="51"/>
                  <a:pt x="309" y="50"/>
                </a:cubicBezTo>
                <a:cubicBezTo>
                  <a:pt x="308" y="50"/>
                  <a:pt x="308" y="50"/>
                  <a:pt x="307" y="50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304" y="50"/>
                  <a:pt x="302" y="51"/>
                  <a:pt x="302" y="53"/>
                </a:cubicBezTo>
                <a:cubicBezTo>
                  <a:pt x="305" y="66"/>
                  <a:pt x="308" y="78"/>
                  <a:pt x="310" y="91"/>
                </a:cubicBezTo>
                <a:cubicBezTo>
                  <a:pt x="313" y="104"/>
                  <a:pt x="315" y="117"/>
                  <a:pt x="317" y="130"/>
                </a:cubicBezTo>
                <a:cubicBezTo>
                  <a:pt x="317" y="137"/>
                  <a:pt x="318" y="143"/>
                  <a:pt x="319" y="15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8" y="209"/>
                  <a:pt x="328" y="209"/>
                  <a:pt x="328" y="209"/>
                </a:cubicBezTo>
                <a:cubicBezTo>
                  <a:pt x="330" y="223"/>
                  <a:pt x="332" y="236"/>
                  <a:pt x="334" y="250"/>
                </a:cubicBezTo>
                <a:cubicBezTo>
                  <a:pt x="335" y="256"/>
                  <a:pt x="335" y="263"/>
                  <a:pt x="336" y="270"/>
                </a:cubicBezTo>
                <a:cubicBezTo>
                  <a:pt x="337" y="277"/>
                  <a:pt x="338" y="286"/>
                  <a:pt x="339" y="295"/>
                </a:cubicBezTo>
                <a:cubicBezTo>
                  <a:pt x="340" y="309"/>
                  <a:pt x="342" y="321"/>
                  <a:pt x="344" y="333"/>
                </a:cubicBezTo>
                <a:cubicBezTo>
                  <a:pt x="345" y="335"/>
                  <a:pt x="345" y="338"/>
                  <a:pt x="345" y="341"/>
                </a:cubicBezTo>
                <a:cubicBezTo>
                  <a:pt x="339" y="337"/>
                  <a:pt x="333" y="333"/>
                  <a:pt x="326" y="329"/>
                </a:cubicBezTo>
                <a:cubicBezTo>
                  <a:pt x="320" y="324"/>
                  <a:pt x="314" y="320"/>
                  <a:pt x="308" y="315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89" y="301"/>
                  <a:pt x="289" y="301"/>
                  <a:pt x="289" y="301"/>
                </a:cubicBezTo>
                <a:cubicBezTo>
                  <a:pt x="277" y="292"/>
                  <a:pt x="263" y="284"/>
                  <a:pt x="250" y="276"/>
                </a:cubicBezTo>
                <a:cubicBezTo>
                  <a:pt x="243" y="271"/>
                  <a:pt x="237" y="267"/>
                  <a:pt x="230" y="263"/>
                </a:cubicBezTo>
                <a:cubicBezTo>
                  <a:pt x="224" y="259"/>
                  <a:pt x="217" y="254"/>
                  <a:pt x="210" y="250"/>
                </a:cubicBezTo>
                <a:cubicBezTo>
                  <a:pt x="204" y="246"/>
                  <a:pt x="197" y="242"/>
                  <a:pt x="191" y="238"/>
                </a:cubicBezTo>
                <a:cubicBezTo>
                  <a:pt x="184" y="234"/>
                  <a:pt x="177" y="230"/>
                  <a:pt x="170" y="226"/>
                </a:cubicBezTo>
                <a:cubicBezTo>
                  <a:pt x="163" y="222"/>
                  <a:pt x="157" y="219"/>
                  <a:pt x="150" y="215"/>
                </a:cubicBezTo>
                <a:cubicBezTo>
                  <a:pt x="143" y="211"/>
                  <a:pt x="136" y="208"/>
                  <a:pt x="129" y="205"/>
                </a:cubicBezTo>
                <a:cubicBezTo>
                  <a:pt x="125" y="203"/>
                  <a:pt x="122" y="201"/>
                  <a:pt x="119" y="200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15" y="198"/>
                  <a:pt x="114" y="197"/>
                  <a:pt x="113" y="197"/>
                </a:cubicBezTo>
                <a:cubicBezTo>
                  <a:pt x="113" y="197"/>
                  <a:pt x="113" y="197"/>
                  <a:pt x="113" y="197"/>
                </a:cubicBezTo>
                <a:cubicBezTo>
                  <a:pt x="113" y="197"/>
                  <a:pt x="112" y="198"/>
                  <a:pt x="111" y="199"/>
                </a:cubicBezTo>
                <a:cubicBezTo>
                  <a:pt x="110" y="201"/>
                  <a:pt x="110" y="203"/>
                  <a:pt x="111" y="204"/>
                </a:cubicBezTo>
                <a:cubicBezTo>
                  <a:pt x="147" y="225"/>
                  <a:pt x="147" y="225"/>
                  <a:pt x="147" y="225"/>
                </a:cubicBezTo>
                <a:cubicBezTo>
                  <a:pt x="159" y="232"/>
                  <a:pt x="171" y="240"/>
                  <a:pt x="183" y="248"/>
                </a:cubicBezTo>
                <a:cubicBezTo>
                  <a:pt x="188" y="253"/>
                  <a:pt x="194" y="257"/>
                  <a:pt x="200" y="261"/>
                </a:cubicBezTo>
                <a:cubicBezTo>
                  <a:pt x="218" y="273"/>
                  <a:pt x="218" y="273"/>
                  <a:pt x="218" y="273"/>
                </a:cubicBezTo>
                <a:cubicBezTo>
                  <a:pt x="253" y="298"/>
                  <a:pt x="253" y="298"/>
                  <a:pt x="253" y="298"/>
                </a:cubicBezTo>
                <a:cubicBezTo>
                  <a:pt x="265" y="307"/>
                  <a:pt x="277" y="315"/>
                  <a:pt x="288" y="324"/>
                </a:cubicBezTo>
                <a:cubicBezTo>
                  <a:pt x="294" y="328"/>
                  <a:pt x="300" y="333"/>
                  <a:pt x="306" y="337"/>
                </a:cubicBezTo>
                <a:cubicBezTo>
                  <a:pt x="311" y="342"/>
                  <a:pt x="319" y="349"/>
                  <a:pt x="327" y="355"/>
                </a:cubicBezTo>
                <a:cubicBezTo>
                  <a:pt x="335" y="361"/>
                  <a:pt x="342" y="366"/>
                  <a:pt x="349" y="372"/>
                </a:cubicBezTo>
                <a:cubicBezTo>
                  <a:pt x="348" y="374"/>
                  <a:pt x="347" y="376"/>
                  <a:pt x="346" y="378"/>
                </a:cubicBezTo>
                <a:cubicBezTo>
                  <a:pt x="338" y="382"/>
                  <a:pt x="330" y="385"/>
                  <a:pt x="322" y="389"/>
                </a:cubicBezTo>
                <a:cubicBezTo>
                  <a:pt x="305" y="397"/>
                  <a:pt x="289" y="405"/>
                  <a:pt x="272" y="413"/>
                </a:cubicBezTo>
                <a:cubicBezTo>
                  <a:pt x="255" y="420"/>
                  <a:pt x="238" y="426"/>
                  <a:pt x="221" y="432"/>
                </a:cubicBezTo>
                <a:cubicBezTo>
                  <a:pt x="204" y="439"/>
                  <a:pt x="187" y="447"/>
                  <a:pt x="170" y="454"/>
                </a:cubicBezTo>
                <a:cubicBezTo>
                  <a:pt x="153" y="461"/>
                  <a:pt x="136" y="468"/>
                  <a:pt x="119" y="475"/>
                </a:cubicBezTo>
                <a:cubicBezTo>
                  <a:pt x="102" y="482"/>
                  <a:pt x="85" y="490"/>
                  <a:pt x="69" y="497"/>
                </a:cubicBezTo>
                <a:cubicBezTo>
                  <a:pt x="52" y="505"/>
                  <a:pt x="35" y="512"/>
                  <a:pt x="19" y="521"/>
                </a:cubicBezTo>
                <a:cubicBezTo>
                  <a:pt x="15" y="523"/>
                  <a:pt x="11" y="525"/>
                  <a:pt x="7" y="527"/>
                </a:cubicBezTo>
                <a:cubicBezTo>
                  <a:pt x="6" y="528"/>
                  <a:pt x="5" y="528"/>
                  <a:pt x="4" y="529"/>
                </a:cubicBezTo>
                <a:cubicBezTo>
                  <a:pt x="3" y="529"/>
                  <a:pt x="1" y="530"/>
                  <a:pt x="1" y="530"/>
                </a:cubicBezTo>
                <a:cubicBezTo>
                  <a:pt x="0" y="531"/>
                  <a:pt x="0" y="532"/>
                  <a:pt x="1" y="533"/>
                </a:cubicBezTo>
                <a:cubicBezTo>
                  <a:pt x="1" y="535"/>
                  <a:pt x="3" y="536"/>
                  <a:pt x="4" y="536"/>
                </a:cubicBezTo>
                <a:cubicBezTo>
                  <a:pt x="4" y="536"/>
                  <a:pt x="5" y="536"/>
                  <a:pt x="5" y="536"/>
                </a:cubicBezTo>
                <a:cubicBezTo>
                  <a:pt x="36" y="523"/>
                  <a:pt x="66" y="509"/>
                  <a:pt x="97" y="499"/>
                </a:cubicBezTo>
                <a:cubicBezTo>
                  <a:pt x="106" y="496"/>
                  <a:pt x="114" y="493"/>
                  <a:pt x="122" y="490"/>
                </a:cubicBezTo>
                <a:cubicBezTo>
                  <a:pt x="130" y="487"/>
                  <a:pt x="138" y="484"/>
                  <a:pt x="146" y="481"/>
                </a:cubicBezTo>
                <a:cubicBezTo>
                  <a:pt x="161" y="475"/>
                  <a:pt x="177" y="469"/>
                  <a:pt x="193" y="463"/>
                </a:cubicBezTo>
                <a:cubicBezTo>
                  <a:pt x="209" y="457"/>
                  <a:pt x="226" y="451"/>
                  <a:pt x="242" y="445"/>
                </a:cubicBezTo>
                <a:cubicBezTo>
                  <a:pt x="250" y="442"/>
                  <a:pt x="258" y="439"/>
                  <a:pt x="266" y="436"/>
                </a:cubicBezTo>
                <a:cubicBezTo>
                  <a:pt x="274" y="433"/>
                  <a:pt x="286" y="429"/>
                  <a:pt x="297" y="425"/>
                </a:cubicBezTo>
                <a:cubicBezTo>
                  <a:pt x="310" y="421"/>
                  <a:pt x="322" y="416"/>
                  <a:pt x="333" y="411"/>
                </a:cubicBezTo>
                <a:cubicBezTo>
                  <a:pt x="327" y="426"/>
                  <a:pt x="322" y="441"/>
                  <a:pt x="316" y="455"/>
                </a:cubicBezTo>
                <a:cubicBezTo>
                  <a:pt x="311" y="467"/>
                  <a:pt x="307" y="479"/>
                  <a:pt x="302" y="491"/>
                </a:cubicBezTo>
                <a:cubicBezTo>
                  <a:pt x="297" y="503"/>
                  <a:pt x="293" y="515"/>
                  <a:pt x="288" y="527"/>
                </a:cubicBezTo>
                <a:cubicBezTo>
                  <a:pt x="276" y="559"/>
                  <a:pt x="276" y="559"/>
                  <a:pt x="276" y="559"/>
                </a:cubicBezTo>
                <a:cubicBezTo>
                  <a:pt x="263" y="592"/>
                  <a:pt x="263" y="592"/>
                  <a:pt x="263" y="592"/>
                </a:cubicBezTo>
                <a:cubicBezTo>
                  <a:pt x="256" y="608"/>
                  <a:pt x="256" y="608"/>
                  <a:pt x="256" y="608"/>
                </a:cubicBezTo>
                <a:cubicBezTo>
                  <a:pt x="250" y="624"/>
                  <a:pt x="250" y="624"/>
                  <a:pt x="250" y="624"/>
                </a:cubicBezTo>
                <a:cubicBezTo>
                  <a:pt x="237" y="657"/>
                  <a:pt x="237" y="657"/>
                  <a:pt x="237" y="657"/>
                </a:cubicBezTo>
                <a:cubicBezTo>
                  <a:pt x="223" y="689"/>
                  <a:pt x="223" y="689"/>
                  <a:pt x="223" y="689"/>
                </a:cubicBezTo>
                <a:cubicBezTo>
                  <a:pt x="218" y="700"/>
                  <a:pt x="212" y="712"/>
                  <a:pt x="209" y="725"/>
                </a:cubicBezTo>
                <a:cubicBezTo>
                  <a:pt x="208" y="728"/>
                  <a:pt x="207" y="732"/>
                  <a:pt x="209" y="736"/>
                </a:cubicBezTo>
                <a:cubicBezTo>
                  <a:pt x="210" y="739"/>
                  <a:pt x="211" y="741"/>
                  <a:pt x="213" y="743"/>
                </a:cubicBezTo>
                <a:cubicBezTo>
                  <a:pt x="214" y="745"/>
                  <a:pt x="216" y="747"/>
                  <a:pt x="219" y="748"/>
                </a:cubicBezTo>
                <a:cubicBezTo>
                  <a:pt x="219" y="748"/>
                  <a:pt x="220" y="748"/>
                  <a:pt x="220" y="748"/>
                </a:cubicBezTo>
                <a:cubicBezTo>
                  <a:pt x="223" y="748"/>
                  <a:pt x="225" y="747"/>
                  <a:pt x="226" y="745"/>
                </a:cubicBezTo>
                <a:cubicBezTo>
                  <a:pt x="230" y="741"/>
                  <a:pt x="233" y="736"/>
                  <a:pt x="236" y="732"/>
                </a:cubicBezTo>
                <a:cubicBezTo>
                  <a:pt x="246" y="712"/>
                  <a:pt x="246" y="712"/>
                  <a:pt x="246" y="712"/>
                </a:cubicBezTo>
                <a:cubicBezTo>
                  <a:pt x="249" y="705"/>
                  <a:pt x="253" y="698"/>
                  <a:pt x="256" y="691"/>
                </a:cubicBezTo>
                <a:cubicBezTo>
                  <a:pt x="259" y="684"/>
                  <a:pt x="262" y="677"/>
                  <a:pt x="265" y="671"/>
                </a:cubicBezTo>
                <a:cubicBezTo>
                  <a:pt x="269" y="660"/>
                  <a:pt x="273" y="650"/>
                  <a:pt x="277" y="639"/>
                </a:cubicBezTo>
                <a:cubicBezTo>
                  <a:pt x="281" y="629"/>
                  <a:pt x="285" y="618"/>
                  <a:pt x="290" y="608"/>
                </a:cubicBezTo>
                <a:cubicBezTo>
                  <a:pt x="302" y="577"/>
                  <a:pt x="302" y="577"/>
                  <a:pt x="302" y="577"/>
                </a:cubicBezTo>
                <a:cubicBezTo>
                  <a:pt x="311" y="553"/>
                  <a:pt x="321" y="529"/>
                  <a:pt x="330" y="505"/>
                </a:cubicBezTo>
                <a:cubicBezTo>
                  <a:pt x="333" y="497"/>
                  <a:pt x="337" y="489"/>
                  <a:pt x="339" y="482"/>
                </a:cubicBezTo>
                <a:cubicBezTo>
                  <a:pt x="348" y="458"/>
                  <a:pt x="348" y="458"/>
                  <a:pt x="348" y="458"/>
                </a:cubicBezTo>
                <a:cubicBezTo>
                  <a:pt x="352" y="449"/>
                  <a:pt x="355" y="441"/>
                  <a:pt x="358" y="432"/>
                </a:cubicBezTo>
                <a:cubicBezTo>
                  <a:pt x="359" y="438"/>
                  <a:pt x="360" y="444"/>
                  <a:pt x="361" y="450"/>
                </a:cubicBezTo>
                <a:cubicBezTo>
                  <a:pt x="364" y="471"/>
                  <a:pt x="368" y="491"/>
                  <a:pt x="372" y="512"/>
                </a:cubicBezTo>
                <a:cubicBezTo>
                  <a:pt x="382" y="568"/>
                  <a:pt x="382" y="568"/>
                  <a:pt x="382" y="568"/>
                </a:cubicBezTo>
                <a:cubicBezTo>
                  <a:pt x="392" y="623"/>
                  <a:pt x="392" y="623"/>
                  <a:pt x="392" y="623"/>
                </a:cubicBezTo>
                <a:cubicBezTo>
                  <a:pt x="398" y="651"/>
                  <a:pt x="398" y="651"/>
                  <a:pt x="398" y="651"/>
                </a:cubicBezTo>
                <a:cubicBezTo>
                  <a:pt x="399" y="661"/>
                  <a:pt x="401" y="672"/>
                  <a:pt x="404" y="682"/>
                </a:cubicBezTo>
                <a:cubicBezTo>
                  <a:pt x="405" y="685"/>
                  <a:pt x="406" y="688"/>
                  <a:pt x="410" y="690"/>
                </a:cubicBezTo>
                <a:cubicBezTo>
                  <a:pt x="412" y="691"/>
                  <a:pt x="415" y="692"/>
                  <a:pt x="418" y="693"/>
                </a:cubicBezTo>
                <a:cubicBezTo>
                  <a:pt x="419" y="693"/>
                  <a:pt x="421" y="693"/>
                  <a:pt x="422" y="693"/>
                </a:cubicBezTo>
                <a:cubicBezTo>
                  <a:pt x="423" y="693"/>
                  <a:pt x="424" y="693"/>
                  <a:pt x="425" y="693"/>
                </a:cubicBezTo>
                <a:cubicBezTo>
                  <a:pt x="428" y="692"/>
                  <a:pt x="429" y="690"/>
                  <a:pt x="430" y="688"/>
                </a:cubicBezTo>
                <a:cubicBezTo>
                  <a:pt x="431" y="683"/>
                  <a:pt x="431" y="679"/>
                  <a:pt x="431" y="674"/>
                </a:cubicBezTo>
                <a:cubicBezTo>
                  <a:pt x="429" y="662"/>
                  <a:pt x="429" y="650"/>
                  <a:pt x="427" y="638"/>
                </a:cubicBezTo>
                <a:cubicBezTo>
                  <a:pt x="426" y="632"/>
                  <a:pt x="425" y="626"/>
                  <a:pt x="423" y="620"/>
                </a:cubicBezTo>
                <a:cubicBezTo>
                  <a:pt x="418" y="593"/>
                  <a:pt x="418" y="593"/>
                  <a:pt x="418" y="593"/>
                </a:cubicBezTo>
                <a:cubicBezTo>
                  <a:pt x="413" y="566"/>
                  <a:pt x="413" y="566"/>
                  <a:pt x="413" y="566"/>
                </a:cubicBezTo>
                <a:cubicBezTo>
                  <a:pt x="408" y="540"/>
                  <a:pt x="408" y="540"/>
                  <a:pt x="408" y="540"/>
                </a:cubicBezTo>
                <a:cubicBezTo>
                  <a:pt x="404" y="519"/>
                  <a:pt x="401" y="499"/>
                  <a:pt x="398" y="478"/>
                </a:cubicBezTo>
                <a:cubicBezTo>
                  <a:pt x="393" y="452"/>
                  <a:pt x="389" y="425"/>
                  <a:pt x="384" y="399"/>
                </a:cubicBezTo>
                <a:cubicBezTo>
                  <a:pt x="386" y="401"/>
                  <a:pt x="389" y="402"/>
                  <a:pt x="391" y="404"/>
                </a:cubicBezTo>
                <a:cubicBezTo>
                  <a:pt x="402" y="414"/>
                  <a:pt x="413" y="423"/>
                  <a:pt x="425" y="432"/>
                </a:cubicBezTo>
                <a:cubicBezTo>
                  <a:pt x="436" y="441"/>
                  <a:pt x="447" y="450"/>
                  <a:pt x="458" y="459"/>
                </a:cubicBezTo>
                <a:cubicBezTo>
                  <a:pt x="476" y="473"/>
                  <a:pt x="493" y="487"/>
                  <a:pt x="511" y="501"/>
                </a:cubicBezTo>
                <a:cubicBezTo>
                  <a:pt x="527" y="513"/>
                  <a:pt x="543" y="526"/>
                  <a:pt x="558" y="539"/>
                </a:cubicBezTo>
                <a:cubicBezTo>
                  <a:pt x="566" y="545"/>
                  <a:pt x="574" y="552"/>
                  <a:pt x="582" y="558"/>
                </a:cubicBezTo>
                <a:cubicBezTo>
                  <a:pt x="590" y="565"/>
                  <a:pt x="598" y="571"/>
                  <a:pt x="605" y="577"/>
                </a:cubicBezTo>
                <a:cubicBezTo>
                  <a:pt x="629" y="597"/>
                  <a:pt x="629" y="597"/>
                  <a:pt x="629" y="597"/>
                </a:cubicBezTo>
                <a:cubicBezTo>
                  <a:pt x="637" y="604"/>
                  <a:pt x="646" y="612"/>
                  <a:pt x="655" y="618"/>
                </a:cubicBezTo>
                <a:cubicBezTo>
                  <a:pt x="657" y="619"/>
                  <a:pt x="660" y="621"/>
                  <a:pt x="663" y="621"/>
                </a:cubicBezTo>
                <a:cubicBezTo>
                  <a:pt x="664" y="621"/>
                  <a:pt x="664" y="621"/>
                  <a:pt x="665" y="621"/>
                </a:cubicBezTo>
                <a:cubicBezTo>
                  <a:pt x="668" y="620"/>
                  <a:pt x="670" y="620"/>
                  <a:pt x="673" y="619"/>
                </a:cubicBezTo>
                <a:cubicBezTo>
                  <a:pt x="675" y="618"/>
                  <a:pt x="678" y="617"/>
                  <a:pt x="679" y="615"/>
                </a:cubicBezTo>
                <a:cubicBezTo>
                  <a:pt x="681" y="612"/>
                  <a:pt x="680" y="609"/>
                  <a:pt x="679" y="607"/>
                </a:cubicBezTo>
                <a:cubicBezTo>
                  <a:pt x="677" y="602"/>
                  <a:pt x="674" y="599"/>
                  <a:pt x="670" y="595"/>
                </a:cubicBezTo>
                <a:cubicBezTo>
                  <a:pt x="661" y="586"/>
                  <a:pt x="652" y="576"/>
                  <a:pt x="642" y="568"/>
                </a:cubicBezTo>
                <a:cubicBezTo>
                  <a:pt x="637" y="563"/>
                  <a:pt x="632" y="559"/>
                  <a:pt x="627" y="555"/>
                </a:cubicBezTo>
                <a:cubicBezTo>
                  <a:pt x="620" y="549"/>
                  <a:pt x="612" y="543"/>
                  <a:pt x="604" y="536"/>
                </a:cubicBezTo>
                <a:cubicBezTo>
                  <a:pt x="581" y="518"/>
                  <a:pt x="581" y="518"/>
                  <a:pt x="581" y="518"/>
                </a:cubicBezTo>
                <a:cubicBezTo>
                  <a:pt x="559" y="500"/>
                  <a:pt x="559" y="500"/>
                  <a:pt x="559" y="500"/>
                </a:cubicBezTo>
                <a:cubicBezTo>
                  <a:pt x="550" y="492"/>
                  <a:pt x="541" y="485"/>
                  <a:pt x="532" y="478"/>
                </a:cubicBezTo>
                <a:cubicBezTo>
                  <a:pt x="524" y="471"/>
                  <a:pt x="515" y="464"/>
                  <a:pt x="506" y="457"/>
                </a:cubicBezTo>
                <a:cubicBezTo>
                  <a:pt x="483" y="439"/>
                  <a:pt x="461" y="421"/>
                  <a:pt x="437" y="403"/>
                </a:cubicBezTo>
                <a:cubicBezTo>
                  <a:pt x="421" y="391"/>
                  <a:pt x="421" y="391"/>
                  <a:pt x="421" y="391"/>
                </a:cubicBezTo>
                <a:cubicBezTo>
                  <a:pt x="417" y="388"/>
                  <a:pt x="413" y="385"/>
                  <a:pt x="408" y="382"/>
                </a:cubicBezTo>
                <a:cubicBezTo>
                  <a:pt x="433" y="373"/>
                  <a:pt x="458" y="363"/>
                  <a:pt x="482" y="353"/>
                </a:cubicBezTo>
                <a:cubicBezTo>
                  <a:pt x="507" y="343"/>
                  <a:pt x="531" y="332"/>
                  <a:pt x="556" y="322"/>
                </a:cubicBezTo>
                <a:cubicBezTo>
                  <a:pt x="578" y="312"/>
                  <a:pt x="600" y="302"/>
                  <a:pt x="622" y="293"/>
                </a:cubicBezTo>
                <a:cubicBezTo>
                  <a:pt x="644" y="283"/>
                  <a:pt x="666" y="273"/>
                  <a:pt x="688" y="263"/>
                </a:cubicBezTo>
                <a:cubicBezTo>
                  <a:pt x="699" y="258"/>
                  <a:pt x="709" y="253"/>
                  <a:pt x="720" y="248"/>
                </a:cubicBezTo>
                <a:cubicBezTo>
                  <a:pt x="732" y="243"/>
                  <a:pt x="745" y="238"/>
                  <a:pt x="756" y="231"/>
                </a:cubicBezTo>
                <a:cubicBezTo>
                  <a:pt x="759" y="229"/>
                  <a:pt x="763" y="227"/>
                  <a:pt x="765" y="222"/>
                </a:cubicBezTo>
                <a:cubicBezTo>
                  <a:pt x="765" y="220"/>
                  <a:pt x="766" y="217"/>
                  <a:pt x="766" y="214"/>
                </a:cubicBezTo>
                <a:cubicBezTo>
                  <a:pt x="767" y="212"/>
                  <a:pt x="767" y="209"/>
                  <a:pt x="765" y="207"/>
                </a:cubicBezTo>
                <a:cubicBezTo>
                  <a:pt x="764" y="204"/>
                  <a:pt x="760" y="204"/>
                  <a:pt x="758" y="204"/>
                </a:cubicBezTo>
                <a:cubicBezTo>
                  <a:pt x="758" y="204"/>
                  <a:pt x="758" y="204"/>
                  <a:pt x="758" y="204"/>
                </a:cubicBezTo>
                <a:cubicBezTo>
                  <a:pt x="752" y="204"/>
                  <a:pt x="746" y="206"/>
                  <a:pt x="741" y="208"/>
                </a:cubicBezTo>
                <a:cubicBezTo>
                  <a:pt x="727" y="213"/>
                  <a:pt x="712" y="218"/>
                  <a:pt x="698" y="224"/>
                </a:cubicBezTo>
                <a:cubicBezTo>
                  <a:pt x="691" y="227"/>
                  <a:pt x="684" y="231"/>
                  <a:pt x="677" y="234"/>
                </a:cubicBezTo>
                <a:cubicBezTo>
                  <a:pt x="666" y="239"/>
                  <a:pt x="656" y="243"/>
                  <a:pt x="645" y="248"/>
                </a:cubicBezTo>
                <a:cubicBezTo>
                  <a:pt x="635" y="253"/>
                  <a:pt x="624" y="258"/>
                  <a:pt x="614" y="262"/>
                </a:cubicBezTo>
                <a:cubicBezTo>
                  <a:pt x="582" y="276"/>
                  <a:pt x="582" y="276"/>
                  <a:pt x="582" y="276"/>
                </a:cubicBezTo>
                <a:cubicBezTo>
                  <a:pt x="558" y="287"/>
                  <a:pt x="534" y="297"/>
                  <a:pt x="509" y="308"/>
                </a:cubicBezTo>
                <a:cubicBezTo>
                  <a:pt x="478" y="321"/>
                  <a:pt x="446" y="334"/>
                  <a:pt x="415" y="347"/>
                </a:cubicBezTo>
                <a:cubicBezTo>
                  <a:pt x="407" y="350"/>
                  <a:pt x="400" y="353"/>
                  <a:pt x="393" y="357"/>
                </a:cubicBezTo>
                <a:cubicBezTo>
                  <a:pt x="389" y="358"/>
                  <a:pt x="386" y="360"/>
                  <a:pt x="382" y="362"/>
                </a:cubicBezTo>
                <a:cubicBezTo>
                  <a:pt x="384" y="355"/>
                  <a:pt x="386" y="349"/>
                  <a:pt x="388" y="343"/>
                </a:cubicBezTo>
                <a:cubicBezTo>
                  <a:pt x="391" y="334"/>
                  <a:pt x="393" y="326"/>
                  <a:pt x="396" y="317"/>
                </a:cubicBezTo>
                <a:cubicBezTo>
                  <a:pt x="401" y="300"/>
                  <a:pt x="405" y="283"/>
                  <a:pt x="410" y="266"/>
                </a:cubicBezTo>
                <a:cubicBezTo>
                  <a:pt x="413" y="257"/>
                  <a:pt x="416" y="249"/>
                  <a:pt x="419" y="240"/>
                </a:cubicBezTo>
                <a:cubicBezTo>
                  <a:pt x="422" y="232"/>
                  <a:pt x="425" y="224"/>
                  <a:pt x="428" y="215"/>
                </a:cubicBezTo>
                <a:cubicBezTo>
                  <a:pt x="434" y="199"/>
                  <a:pt x="438" y="181"/>
                  <a:pt x="443" y="164"/>
                </a:cubicBezTo>
                <a:cubicBezTo>
                  <a:pt x="458" y="113"/>
                  <a:pt x="458" y="113"/>
                  <a:pt x="458" y="113"/>
                </a:cubicBezTo>
                <a:cubicBezTo>
                  <a:pt x="463" y="95"/>
                  <a:pt x="467" y="78"/>
                  <a:pt x="471" y="61"/>
                </a:cubicBezTo>
                <a:cubicBezTo>
                  <a:pt x="473" y="52"/>
                  <a:pt x="475" y="43"/>
                  <a:pt x="477" y="35"/>
                </a:cubicBezTo>
                <a:cubicBezTo>
                  <a:pt x="478" y="30"/>
                  <a:pt x="479" y="26"/>
                  <a:pt x="480" y="22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7"/>
                  <a:pt x="481" y="16"/>
                  <a:pt x="481" y="15"/>
                </a:cubicBezTo>
                <a:cubicBezTo>
                  <a:pt x="482" y="13"/>
                  <a:pt x="483" y="11"/>
                  <a:pt x="483" y="9"/>
                </a:cubicBezTo>
                <a:cubicBezTo>
                  <a:pt x="483" y="8"/>
                  <a:pt x="483" y="7"/>
                  <a:pt x="483" y="6"/>
                </a:cubicBezTo>
                <a:cubicBezTo>
                  <a:pt x="484" y="5"/>
                  <a:pt x="483" y="4"/>
                  <a:pt x="483" y="3"/>
                </a:cubicBezTo>
                <a:cubicBezTo>
                  <a:pt x="483" y="2"/>
                  <a:pt x="483" y="2"/>
                  <a:pt x="482" y="1"/>
                </a:cubicBezTo>
                <a:cubicBezTo>
                  <a:pt x="482" y="0"/>
                  <a:pt x="481" y="0"/>
                  <a:pt x="48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6713"/>
            <a:ext cx="4590000" cy="221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ltGray">
          <a:xfrm>
            <a:off x="5334000" y="0"/>
            <a:ext cx="6858000" cy="6858000"/>
          </a:xfrm>
          <a:solidFill>
            <a:schemeClr val="accent2"/>
          </a:solidFill>
        </p:spPr>
        <p:txBody>
          <a:bodyPr>
            <a:normAutofit/>
          </a:bodyPr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501966"/>
            <a:ext cx="4590000" cy="238718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A9A9A9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4800"/>
              </a:spcBef>
              <a:buNone/>
              <a:defRPr sz="11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number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576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o 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4590000" cy="221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501966"/>
            <a:ext cx="4590000" cy="238718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A9A9A9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4800"/>
              </a:spcBef>
              <a:buNone/>
              <a:defRPr sz="11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number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669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9CA608-3081-4273-A0F0-5B28EFBCC0E7}" type="datetime1">
              <a:rPr lang="en-GB" smtClean="0"/>
              <a:t>27/07/2021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4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1CA4C8-9913-482A-B0A7-FCAF83A7D04D}" type="datetime1">
              <a:rPr lang="en-GB" smtClean="0"/>
              <a:t>27/07/2021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2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942C8B-EC9A-47CD-ADDC-72D9484F5FBE}" type="datetime1">
              <a:rPr lang="en-GB" smtClean="0"/>
              <a:t>27/07/2021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2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Orang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F4EEE-B1F2-4AA7-8509-DB0BCF545C0C}" type="datetime1">
              <a:rPr lang="en-GB" smtClean="0"/>
              <a:t>27/07/2021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8100000" cy="4162669"/>
          </a:xfrm>
        </p:spPr>
        <p:txBody>
          <a:bodyPr>
            <a:noAutofit/>
          </a:bodyPr>
          <a:lstStyle>
            <a:lvl1pPr marL="315905" indent="-315905">
              <a:defRPr sz="2600"/>
            </a:lvl1pPr>
            <a:lvl2pPr marL="668322" indent="-352417">
              <a:spcBef>
                <a:spcPts val="800"/>
              </a:spcBef>
              <a:defRPr sz="2600"/>
            </a:lvl2pPr>
            <a:lvl3pPr marL="668322" indent="-352417">
              <a:spcBef>
                <a:spcPts val="800"/>
              </a:spcBef>
              <a:defRPr sz="2600"/>
            </a:lvl3pPr>
            <a:lvl4pPr marL="668322" indent="-352417">
              <a:spcBef>
                <a:spcPts val="800"/>
              </a:spcBef>
              <a:defRPr sz="2600"/>
            </a:lvl4pPr>
            <a:lvl5pPr marL="668322" indent="-352417">
              <a:spcBef>
                <a:spcPts val="800"/>
              </a:spcBef>
              <a:defRPr sz="2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46F8-6F61-4827-8945-C4ED8D4BDB52}" type="datetime1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4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000000" cy="41392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328-C688-47CB-8DB0-327C1BB3C433}" type="datetime1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97843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Picture 157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234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607050" cy="41392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1A57-2C34-4943-93EF-CE998FD6012F}" type="datetime1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203951" y="1512278"/>
            <a:ext cx="5580063" cy="41392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8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AEC3-12A8-480A-8483-034369E5BE64}" type="datetime1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03033" y="1520043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9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6713"/>
            <a:ext cx="5598059" cy="221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60705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5605463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ltGray">
          <a:xfrm>
            <a:off x="6203949" y="0"/>
            <a:ext cx="5988051" cy="6858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07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598059" cy="221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60705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045B-1CF1-4920-A1AD-991DC8101F04}" type="datetime1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5605463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ltGray">
          <a:xfrm>
            <a:off x="7154060" y="0"/>
            <a:ext cx="5040000" cy="6858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74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28" y="1514475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8CE-C436-46F5-8043-BA78FD2A1173}" type="datetime1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1514475"/>
            <a:ext cx="3654000" cy="413702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34350" y="1514475"/>
            <a:ext cx="3649663" cy="413702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99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77D2-4CC5-40D6-8816-69F4F8FBFE0B}" type="datetime1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1514475"/>
            <a:ext cx="7524751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29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Columns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3429000"/>
            <a:ext cx="12192001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0CC-AF52-43D7-A252-310D6C6BD28A}" type="datetime1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47812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85763" y="1514475"/>
            <a:ext cx="3654000" cy="17624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08000" y="4536"/>
            <a:ext cx="3042000" cy="3420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259263" y="1514475"/>
            <a:ext cx="1731963" cy="17624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50000" y="4536"/>
            <a:ext cx="3042000" cy="3420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>
          <a:xfrm>
            <a:off x="-1" y="3429000"/>
            <a:ext cx="12192001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pic>
        <p:nvPicPr>
          <p:cNvPr id="19" name="Picture 1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10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4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635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33D-DED6-47C9-8B35-7AF70ED71730}" type="datetime1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83926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9093659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203950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84175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273425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203951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093659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90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90E3-A0B2-4065-9ED9-BEF1D154124D}" type="datetime1">
              <a:rPr lang="en-GB" smtClean="0"/>
              <a:t>27/07/2021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889958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2633" y="6059978"/>
            <a:ext cx="1330036" cy="5818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1514475"/>
            <a:ext cx="5126895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Picture 158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481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4680000" cy="407828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buFontTx/>
              <a:buNone/>
              <a:defRPr sz="1400" b="0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3pPr>
            <a:lvl4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4pPr>
            <a:lvl5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043907"/>
            <a:ext cx="1930717" cy="430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043907"/>
            <a:ext cx="1930717" cy="4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9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Picture 157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9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Picture 158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2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Picture 158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43576" y="366714"/>
            <a:ext cx="6040438" cy="6094412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9" name="Group 4"/>
          <p:cNvGrpSpPr>
            <a:grpSpLocks noChangeAspect="1"/>
          </p:cNvGrpSpPr>
          <p:nvPr userDrawn="1"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80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801" name="Group 205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1372" name="Line 5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3" name="Line 6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4" name="Line 7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5" name="Line 8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6" name="Line 9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7" name="Line 10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8" name="Line 11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9" name="Line 12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0" name="Line 13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1" name="Line 14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2" name="Line 15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3" name="Line 16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4" name="Line 17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5" name="Line 18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6" name="Line 19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7" name="Line 20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8" name="Line 21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9" name="Line 22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0" name="Line 23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1" name="Line 24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2" name="Line 25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3" name="Line 26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4" name="Line 27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5" name="Line 28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6" name="Line 29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7" name="Line 30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8" name="Line 31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9" name="Line 32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0" name="Line 33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1" name="Line 34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2" name="Line 35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3" name="Line 36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4" name="Line 37"/>
              <p:cNvSpPr>
                <a:spLocks noChangeShapeType="1"/>
              </p:cNvSpPr>
              <p:nvPr userDrawn="1"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5" name="Line 38"/>
              <p:cNvSpPr>
                <a:spLocks noChangeShapeType="1"/>
              </p:cNvSpPr>
              <p:nvPr userDrawn="1"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6" name="Line 39"/>
              <p:cNvSpPr>
                <a:spLocks noChangeShapeType="1"/>
              </p:cNvSpPr>
              <p:nvPr userDrawn="1"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7" name="Line 40"/>
              <p:cNvSpPr>
                <a:spLocks noChangeShapeType="1"/>
              </p:cNvSpPr>
              <p:nvPr userDrawn="1"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8" name="Line 41"/>
              <p:cNvSpPr>
                <a:spLocks noChangeShapeType="1"/>
              </p:cNvSpPr>
              <p:nvPr userDrawn="1"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9" name="Line 42"/>
              <p:cNvSpPr>
                <a:spLocks noChangeShapeType="1"/>
              </p:cNvSpPr>
              <p:nvPr userDrawn="1"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0" name="Line 43"/>
              <p:cNvSpPr>
                <a:spLocks noChangeShapeType="1"/>
              </p:cNvSpPr>
              <p:nvPr userDrawn="1"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1" name="Line 44"/>
              <p:cNvSpPr>
                <a:spLocks noChangeShapeType="1"/>
              </p:cNvSpPr>
              <p:nvPr userDrawn="1"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2" name="Line 45"/>
              <p:cNvSpPr>
                <a:spLocks noChangeShapeType="1"/>
              </p:cNvSpPr>
              <p:nvPr userDrawn="1"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3" name="Line 46"/>
              <p:cNvSpPr>
                <a:spLocks noChangeShapeType="1"/>
              </p:cNvSpPr>
              <p:nvPr userDrawn="1"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4" name="Line 47"/>
              <p:cNvSpPr>
                <a:spLocks noChangeShapeType="1"/>
              </p:cNvSpPr>
              <p:nvPr userDrawn="1"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5" name="Line 48"/>
              <p:cNvSpPr>
                <a:spLocks noChangeShapeType="1"/>
              </p:cNvSpPr>
              <p:nvPr userDrawn="1"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6" name="Line 49"/>
              <p:cNvSpPr>
                <a:spLocks noChangeShapeType="1"/>
              </p:cNvSpPr>
              <p:nvPr userDrawn="1"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7" name="Line 50"/>
              <p:cNvSpPr>
                <a:spLocks noChangeShapeType="1"/>
              </p:cNvSpPr>
              <p:nvPr userDrawn="1"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8" name="Line 51"/>
              <p:cNvSpPr>
                <a:spLocks noChangeShapeType="1"/>
              </p:cNvSpPr>
              <p:nvPr userDrawn="1"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9" name="Line 52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0" name="Line 53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1" name="Line 54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2" name="Line 55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3" name="Line 56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4" name="Line 57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5" name="Line 58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6" name="Line 59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7" name="Line 60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8" name="Line 61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9" name="Line 62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0" name="Line 63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1" name="Line 64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2" name="Line 65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3" name="Line 66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4" name="Line 67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5" name="Line 68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6" name="Line 69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7" name="Line 70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8" name="Line 71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9" name="Line 72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0" name="Line 73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1" name="Line 74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2" name="Line 75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3" name="Line 76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4" name="Line 77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5" name="Line 78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6" name="Line 79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7" name="Line 80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8" name="Line 81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9" name="Line 82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0" name="Line 83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1" name="Line 84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2" name="Line 85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3" name="Line 86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4" name="Line 87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5" name="Line 88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6" name="Line 89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7" name="Line 90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8" name="Line 91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9" name="Line 92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0" name="Line 93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1" name="Line 94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2" name="Line 95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3" name="Line 96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4" name="Line 97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5" name="Line 98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6" name="Line 99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7" name="Line 100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8" name="Line 101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9" name="Line 102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0" name="Line 103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1" name="Line 104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2" name="Line 105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3" name="Line 106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4" name="Line 107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5" name="Line 108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6" name="Line 109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7" name="Line 110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8" name="Line 111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9" name="Line 112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0" name="Line 113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1" name="Line 114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2" name="Line 115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3" name="Line 116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4" name="Line 117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5" name="Line 118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6" name="Line 119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7" name="Line 120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8" name="Line 121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9" name="Line 122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0" name="Line 123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1" name="Line 124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2" name="Line 125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3" name="Line 126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4" name="Line 127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5" name="Line 128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6" name="Line 129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7" name="Line 130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8" name="Line 131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9" name="Line 132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0" name="Line 133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1" name="Line 134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2" name="Line 135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3" name="Line 136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4" name="Line 137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5" name="Line 138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6" name="Line 139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7" name="Line 140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8" name="Line 141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9" name="Line 142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0" name="Line 143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1" name="Line 144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2" name="Line 145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3" name="Line 146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4" name="Line 147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5" name="Line 148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6" name="Line 149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7" name="Line 150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8" name="Line 151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9" name="Line 152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0" name="Line 153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1" name="Line 154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2" name="Line 155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3" name="Line 156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4" name="Line 157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5" name="Line 158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6" name="Line 159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7" name="Line 160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8" name="Line 161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9" name="Line 162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0" name="Line 163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1" name="Line 164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2" name="Line 165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3" name="Line 166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4" name="Line 167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5" name="Line 168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6" name="Line 169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7" name="Line 170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8" name="Line 171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9" name="Line 172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0" name="Line 173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1" name="Line 174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2" name="Line 175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3" name="Line 176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4" name="Line 177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5" name="Line 178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6" name="Line 179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7" name="Line 180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8" name="Line 181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9" name="Line 182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0" name="Line 183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1" name="Line 184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2" name="Line 185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3" name="Line 186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4" name="Line 187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5" name="Line 188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6" name="Line 189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7" name="Line 190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8" name="Line 191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9" name="Line 192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0" name="Line 193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1" name="Line 194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2" name="Line 195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3" name="Line 196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4" name="Line 19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5" name="Line 19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6" name="Line 19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7" name="Line 20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8" name="Line 20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9" name="Line 20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0" name="Line 20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1" name="Line 20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2" name="Group 406"/>
            <p:cNvGrpSpPr>
              <a:grpSpLocks/>
            </p:cNvGrpSpPr>
            <p:nvPr userDrawn="1"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1172" name="Line 206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3" name="Line 207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4" name="Line 208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5" name="Line 209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6" name="Line 210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7" name="Line 211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8" name="Line 212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9" name="Line 213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0" name="Line 214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1" name="Line 215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2" name="Line 216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3" name="Line 217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4" name="Line 218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5" name="Line 219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6" name="Line 220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7" name="Line 221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8" name="Line 222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9" name="Line 223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0" name="Line 224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1" name="Line 225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2" name="Line 226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3" name="Line 227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4" name="Line 228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5" name="Line 229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6" name="Line 230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7" name="Line 231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8" name="Line 232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9" name="Line 233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0" name="Line 234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1" name="Line 235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2" name="Line 236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3" name="Line 237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4" name="Line 238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5" name="Line 239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6" name="Line 240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7" name="Line 241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8" name="Line 242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9" name="Line 243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0" name="Line 244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1" name="Line 245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2" name="Line 246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3" name="Line 247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4" name="Line 248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5" name="Line 249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6" name="Line 250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7" name="Line 251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8" name="Line 252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9" name="Line 253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0" name="Line 254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1" name="Line 255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2" name="Line 256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3" name="Line 257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4" name="Line 258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5" name="Line 259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6" name="Line 260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7" name="Line 261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8" name="Line 262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9" name="Line 263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0" name="Line 264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1" name="Line 265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2" name="Line 266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3" name="Line 267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4" name="Line 268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5" name="Line 269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6" name="Line 270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7" name="Line 271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8" name="Line 272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9" name="Line 273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0" name="Line 274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1" name="Line 275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2" name="Line 276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3" name="Line 277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4" name="Line 278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5" name="Line 279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6" name="Line 280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7" name="Line 281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8" name="Line 282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9" name="Line 283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0" name="Line 284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1" name="Line 285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2" name="Line 286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3" name="Line 287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4" name="Line 288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5" name="Line 289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6" name="Line 290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7" name="Line 291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8" name="Line 292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9" name="Line 293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0" name="Line 294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1" name="Line 295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2" name="Line 296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3" name="Line 297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4" name="Line 298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5" name="Line 299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6" name="Line 300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7" name="Line 301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8" name="Line 302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9" name="Line 303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0" name="Line 304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1" name="Line 305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2" name="Line 306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3" name="Line 307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4" name="Line 308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5" name="Line 309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6" name="Line 310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7" name="Line 311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8" name="Line 312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9" name="Line 313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0" name="Line 314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1" name="Line 315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2" name="Line 316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3" name="Line 317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4" name="Line 318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5" name="Line 319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6" name="Line 320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7" name="Line 321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8" name="Line 322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9" name="Line 323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0" name="Line 324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1" name="Line 325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2" name="Line 326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3" name="Line 327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4" name="Line 328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5" name="Line 329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6" name="Line 330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7" name="Line 331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8" name="Line 332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9" name="Line 333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0" name="Line 334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1" name="Line 335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2" name="Line 336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3" name="Line 337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4" name="Line 338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5" name="Line 339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6" name="Line 340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7" name="Line 341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8" name="Line 342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9" name="Line 343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0" name="Line 344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1" name="Line 345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2" name="Line 346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3" name="Line 347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4" name="Line 348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5" name="Line 349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6" name="Line 350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7" name="Line 351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8" name="Line 352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9" name="Line 353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0" name="Line 354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1" name="Line 355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2" name="Line 356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3" name="Line 357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4" name="Line 358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5" name="Line 359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6" name="Line 360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7" name="Line 361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8" name="Line 362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9" name="Line 363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0" name="Line 364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1" name="Line 365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2" name="Line 366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3" name="Line 367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4" name="Line 368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5" name="Line 369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6" name="Line 370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7" name="Line 371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8" name="Line 372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9" name="Line 373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0" name="Line 374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1" name="Line 375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2" name="Line 376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3" name="Line 377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4" name="Line 378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5" name="Line 379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6" name="Line 380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7" name="Line 381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8" name="Line 382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9" name="Line 383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0" name="Line 384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1" name="Line 385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2" name="Line 386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3" name="Line 387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4" name="Line 388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5" name="Line 389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6" name="Line 390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7" name="Line 391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8" name="Line 392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9" name="Line 393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0" name="Line 394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1" name="Line 395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2" name="Line 396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3" name="Line 397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4" name="Line 398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5" name="Line 399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6" name="Line 400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7" name="Line 401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8" name="Line 402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9" name="Line 403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0" name="Line 404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1" name="Line 405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3" name="Group 607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972" name="Line 40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3" name="Line 40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4" name="Line 40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5" name="Line 41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6" name="Line 41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7" name="Line 41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8" name="Line 41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9" name="Line 41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0" name="Line 415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1" name="Line 416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2" name="Line 417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3" name="Line 418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4" name="Line 419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5" name="Line 420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6" name="Line 421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7" name="Line 422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8" name="Line 423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9" name="Line 424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0" name="Line 425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1" name="Line 426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2" name="Line 427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3" name="Line 428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4" name="Line 429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5" name="Line 430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6" name="Line 431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7" name="Line 432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8" name="Line 433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9" name="Line 434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0" name="Line 435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1" name="Line 436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2" name="Line 437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3" name="Line 438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4" name="Line 439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5" name="Line 440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6" name="Line 441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7" name="Line 442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8" name="Line 443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9" name="Line 444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0" name="Line 445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1" name="Line 446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2" name="Line 447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3" name="Line 448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4" name="Line 449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5" name="Line 450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6" name="Line 451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7" name="Line 452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8" name="Line 453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9" name="Line 454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0" name="Line 455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1" name="Line 456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2" name="Line 457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3" name="Line 458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4" name="Line 459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5" name="Line 460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6" name="Line 461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7" name="Line 462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8" name="Line 463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9" name="Line 464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0" name="Line 465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1" name="Line 466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2" name="Line 467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3" name="Line 468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4" name="Line 469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5" name="Line 470"/>
              <p:cNvSpPr>
                <a:spLocks noChangeShapeType="1"/>
              </p:cNvSpPr>
              <p:nvPr userDrawn="1"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6" name="Line 471"/>
              <p:cNvSpPr>
                <a:spLocks noChangeShapeType="1"/>
              </p:cNvSpPr>
              <p:nvPr userDrawn="1"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7" name="Line 472"/>
              <p:cNvSpPr>
                <a:spLocks noChangeShapeType="1"/>
              </p:cNvSpPr>
              <p:nvPr userDrawn="1"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8" name="Line 473"/>
              <p:cNvSpPr>
                <a:spLocks noChangeShapeType="1"/>
              </p:cNvSpPr>
              <p:nvPr userDrawn="1"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9" name="Line 474"/>
              <p:cNvSpPr>
                <a:spLocks noChangeShapeType="1"/>
              </p:cNvSpPr>
              <p:nvPr userDrawn="1"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0" name="Line 475"/>
              <p:cNvSpPr>
                <a:spLocks noChangeShapeType="1"/>
              </p:cNvSpPr>
              <p:nvPr userDrawn="1"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1" name="Line 476"/>
              <p:cNvSpPr>
                <a:spLocks noChangeShapeType="1"/>
              </p:cNvSpPr>
              <p:nvPr userDrawn="1"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2" name="Line 477"/>
              <p:cNvSpPr>
                <a:spLocks noChangeShapeType="1"/>
              </p:cNvSpPr>
              <p:nvPr userDrawn="1"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3" name="Line 478"/>
              <p:cNvSpPr>
                <a:spLocks noChangeShapeType="1"/>
              </p:cNvSpPr>
              <p:nvPr userDrawn="1"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4" name="Line 479"/>
              <p:cNvSpPr>
                <a:spLocks noChangeShapeType="1"/>
              </p:cNvSpPr>
              <p:nvPr userDrawn="1"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5" name="Line 480"/>
              <p:cNvSpPr>
                <a:spLocks noChangeShapeType="1"/>
              </p:cNvSpPr>
              <p:nvPr userDrawn="1"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6" name="Line 481"/>
              <p:cNvSpPr>
                <a:spLocks noChangeShapeType="1"/>
              </p:cNvSpPr>
              <p:nvPr userDrawn="1"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7" name="Line 482"/>
              <p:cNvSpPr>
                <a:spLocks noChangeShapeType="1"/>
              </p:cNvSpPr>
              <p:nvPr userDrawn="1"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8" name="Line 483"/>
              <p:cNvSpPr>
                <a:spLocks noChangeShapeType="1"/>
              </p:cNvSpPr>
              <p:nvPr userDrawn="1"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9" name="Line 484"/>
              <p:cNvSpPr>
                <a:spLocks noChangeShapeType="1"/>
              </p:cNvSpPr>
              <p:nvPr userDrawn="1"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0" name="Line 485"/>
              <p:cNvSpPr>
                <a:spLocks noChangeShapeType="1"/>
              </p:cNvSpPr>
              <p:nvPr userDrawn="1"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1" name="Line 486"/>
              <p:cNvSpPr>
                <a:spLocks noChangeShapeType="1"/>
              </p:cNvSpPr>
              <p:nvPr userDrawn="1"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2" name="Line 487"/>
              <p:cNvSpPr>
                <a:spLocks noChangeShapeType="1"/>
              </p:cNvSpPr>
              <p:nvPr userDrawn="1"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3" name="Line 488"/>
              <p:cNvSpPr>
                <a:spLocks noChangeShapeType="1"/>
              </p:cNvSpPr>
              <p:nvPr userDrawn="1"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4" name="Line 489"/>
              <p:cNvSpPr>
                <a:spLocks noChangeShapeType="1"/>
              </p:cNvSpPr>
              <p:nvPr userDrawn="1"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5" name="Line 490"/>
              <p:cNvSpPr>
                <a:spLocks noChangeShapeType="1"/>
              </p:cNvSpPr>
              <p:nvPr userDrawn="1"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6" name="Line 491"/>
              <p:cNvSpPr>
                <a:spLocks noChangeShapeType="1"/>
              </p:cNvSpPr>
              <p:nvPr userDrawn="1"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7" name="Line 492"/>
              <p:cNvSpPr>
                <a:spLocks noChangeShapeType="1"/>
              </p:cNvSpPr>
              <p:nvPr userDrawn="1"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8" name="Line 493"/>
              <p:cNvSpPr>
                <a:spLocks noChangeShapeType="1"/>
              </p:cNvSpPr>
              <p:nvPr userDrawn="1"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9" name="Line 494"/>
              <p:cNvSpPr>
                <a:spLocks noChangeShapeType="1"/>
              </p:cNvSpPr>
              <p:nvPr userDrawn="1"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0" name="Line 495"/>
              <p:cNvSpPr>
                <a:spLocks noChangeShapeType="1"/>
              </p:cNvSpPr>
              <p:nvPr userDrawn="1"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1" name="Line 496"/>
              <p:cNvSpPr>
                <a:spLocks noChangeShapeType="1"/>
              </p:cNvSpPr>
              <p:nvPr userDrawn="1"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2" name="Line 497"/>
              <p:cNvSpPr>
                <a:spLocks noChangeShapeType="1"/>
              </p:cNvSpPr>
              <p:nvPr userDrawn="1"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3" name="Line 498"/>
              <p:cNvSpPr>
                <a:spLocks noChangeShapeType="1"/>
              </p:cNvSpPr>
              <p:nvPr userDrawn="1"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4" name="Line 499"/>
              <p:cNvSpPr>
                <a:spLocks noChangeShapeType="1"/>
              </p:cNvSpPr>
              <p:nvPr userDrawn="1"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5" name="Line 500"/>
              <p:cNvSpPr>
                <a:spLocks noChangeShapeType="1"/>
              </p:cNvSpPr>
              <p:nvPr userDrawn="1"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6" name="Line 501"/>
              <p:cNvSpPr>
                <a:spLocks noChangeShapeType="1"/>
              </p:cNvSpPr>
              <p:nvPr userDrawn="1"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7" name="Line 502"/>
              <p:cNvSpPr>
                <a:spLocks noChangeShapeType="1"/>
              </p:cNvSpPr>
              <p:nvPr userDrawn="1"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8" name="Line 503"/>
              <p:cNvSpPr>
                <a:spLocks noChangeShapeType="1"/>
              </p:cNvSpPr>
              <p:nvPr userDrawn="1"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9" name="Line 504"/>
              <p:cNvSpPr>
                <a:spLocks noChangeShapeType="1"/>
              </p:cNvSpPr>
              <p:nvPr userDrawn="1"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0" name="Line 505"/>
              <p:cNvSpPr>
                <a:spLocks noChangeShapeType="1"/>
              </p:cNvSpPr>
              <p:nvPr userDrawn="1"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1" name="Line 506"/>
              <p:cNvSpPr>
                <a:spLocks noChangeShapeType="1"/>
              </p:cNvSpPr>
              <p:nvPr userDrawn="1"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2" name="Line 507"/>
              <p:cNvSpPr>
                <a:spLocks noChangeShapeType="1"/>
              </p:cNvSpPr>
              <p:nvPr userDrawn="1"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3" name="Line 508"/>
              <p:cNvSpPr>
                <a:spLocks noChangeShapeType="1"/>
              </p:cNvSpPr>
              <p:nvPr userDrawn="1"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4" name="Line 509"/>
              <p:cNvSpPr>
                <a:spLocks noChangeShapeType="1"/>
              </p:cNvSpPr>
              <p:nvPr userDrawn="1"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5" name="Line 510"/>
              <p:cNvSpPr>
                <a:spLocks noChangeShapeType="1"/>
              </p:cNvSpPr>
              <p:nvPr userDrawn="1"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6" name="Line 511"/>
              <p:cNvSpPr>
                <a:spLocks noChangeShapeType="1"/>
              </p:cNvSpPr>
              <p:nvPr userDrawn="1"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7" name="Line 512"/>
              <p:cNvSpPr>
                <a:spLocks noChangeShapeType="1"/>
              </p:cNvSpPr>
              <p:nvPr userDrawn="1"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8" name="Line 513"/>
              <p:cNvSpPr>
                <a:spLocks noChangeShapeType="1"/>
              </p:cNvSpPr>
              <p:nvPr userDrawn="1"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9" name="Line 514"/>
              <p:cNvSpPr>
                <a:spLocks noChangeShapeType="1"/>
              </p:cNvSpPr>
              <p:nvPr userDrawn="1"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0" name="Line 515"/>
              <p:cNvSpPr>
                <a:spLocks noChangeShapeType="1"/>
              </p:cNvSpPr>
              <p:nvPr userDrawn="1"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1" name="Line 516"/>
              <p:cNvSpPr>
                <a:spLocks noChangeShapeType="1"/>
              </p:cNvSpPr>
              <p:nvPr userDrawn="1"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2" name="Line 517"/>
              <p:cNvSpPr>
                <a:spLocks noChangeShapeType="1"/>
              </p:cNvSpPr>
              <p:nvPr userDrawn="1"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3" name="Line 518"/>
              <p:cNvSpPr>
                <a:spLocks noChangeShapeType="1"/>
              </p:cNvSpPr>
              <p:nvPr userDrawn="1"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4" name="Line 519"/>
              <p:cNvSpPr>
                <a:spLocks noChangeShapeType="1"/>
              </p:cNvSpPr>
              <p:nvPr userDrawn="1"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5" name="Line 520"/>
              <p:cNvSpPr>
                <a:spLocks noChangeShapeType="1"/>
              </p:cNvSpPr>
              <p:nvPr userDrawn="1"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6" name="Line 521"/>
              <p:cNvSpPr>
                <a:spLocks noChangeShapeType="1"/>
              </p:cNvSpPr>
              <p:nvPr userDrawn="1"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7" name="Line 522"/>
              <p:cNvSpPr>
                <a:spLocks noChangeShapeType="1"/>
              </p:cNvSpPr>
              <p:nvPr userDrawn="1"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8" name="Line 523"/>
              <p:cNvSpPr>
                <a:spLocks noChangeShapeType="1"/>
              </p:cNvSpPr>
              <p:nvPr userDrawn="1"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9" name="Line 524"/>
              <p:cNvSpPr>
                <a:spLocks noChangeShapeType="1"/>
              </p:cNvSpPr>
              <p:nvPr userDrawn="1"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0" name="Line 525"/>
              <p:cNvSpPr>
                <a:spLocks noChangeShapeType="1"/>
              </p:cNvSpPr>
              <p:nvPr userDrawn="1"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1" name="Line 526"/>
              <p:cNvSpPr>
                <a:spLocks noChangeShapeType="1"/>
              </p:cNvSpPr>
              <p:nvPr userDrawn="1"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2" name="Line 527"/>
              <p:cNvSpPr>
                <a:spLocks noChangeShapeType="1"/>
              </p:cNvSpPr>
              <p:nvPr userDrawn="1"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3" name="Line 528"/>
              <p:cNvSpPr>
                <a:spLocks noChangeShapeType="1"/>
              </p:cNvSpPr>
              <p:nvPr userDrawn="1"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4" name="Line 529"/>
              <p:cNvSpPr>
                <a:spLocks noChangeShapeType="1"/>
              </p:cNvSpPr>
              <p:nvPr userDrawn="1"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5" name="Line 530"/>
              <p:cNvSpPr>
                <a:spLocks noChangeShapeType="1"/>
              </p:cNvSpPr>
              <p:nvPr userDrawn="1"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6" name="Line 531"/>
              <p:cNvSpPr>
                <a:spLocks noChangeShapeType="1"/>
              </p:cNvSpPr>
              <p:nvPr userDrawn="1"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7" name="Line 532"/>
              <p:cNvSpPr>
                <a:spLocks noChangeShapeType="1"/>
              </p:cNvSpPr>
              <p:nvPr userDrawn="1"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8" name="Line 533"/>
              <p:cNvSpPr>
                <a:spLocks noChangeShapeType="1"/>
              </p:cNvSpPr>
              <p:nvPr userDrawn="1"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9" name="Line 534"/>
              <p:cNvSpPr>
                <a:spLocks noChangeShapeType="1"/>
              </p:cNvSpPr>
              <p:nvPr userDrawn="1"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0" name="Line 535"/>
              <p:cNvSpPr>
                <a:spLocks noChangeShapeType="1"/>
              </p:cNvSpPr>
              <p:nvPr userDrawn="1"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1" name="Line 536"/>
              <p:cNvSpPr>
                <a:spLocks noChangeShapeType="1"/>
              </p:cNvSpPr>
              <p:nvPr userDrawn="1"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2" name="Line 537"/>
              <p:cNvSpPr>
                <a:spLocks noChangeShapeType="1"/>
              </p:cNvSpPr>
              <p:nvPr userDrawn="1"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3" name="Line 538"/>
              <p:cNvSpPr>
                <a:spLocks noChangeShapeType="1"/>
              </p:cNvSpPr>
              <p:nvPr userDrawn="1"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4" name="Line 539"/>
              <p:cNvSpPr>
                <a:spLocks noChangeShapeType="1"/>
              </p:cNvSpPr>
              <p:nvPr userDrawn="1"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5" name="Line 540"/>
              <p:cNvSpPr>
                <a:spLocks noChangeShapeType="1"/>
              </p:cNvSpPr>
              <p:nvPr userDrawn="1"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6" name="Line 541"/>
              <p:cNvSpPr>
                <a:spLocks noChangeShapeType="1"/>
              </p:cNvSpPr>
              <p:nvPr userDrawn="1"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7" name="Line 542"/>
              <p:cNvSpPr>
                <a:spLocks noChangeShapeType="1"/>
              </p:cNvSpPr>
              <p:nvPr userDrawn="1"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8" name="Line 543"/>
              <p:cNvSpPr>
                <a:spLocks noChangeShapeType="1"/>
              </p:cNvSpPr>
              <p:nvPr userDrawn="1"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9" name="Line 544"/>
              <p:cNvSpPr>
                <a:spLocks noChangeShapeType="1"/>
              </p:cNvSpPr>
              <p:nvPr userDrawn="1"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0" name="Line 545"/>
              <p:cNvSpPr>
                <a:spLocks noChangeShapeType="1"/>
              </p:cNvSpPr>
              <p:nvPr userDrawn="1"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1" name="Line 546"/>
              <p:cNvSpPr>
                <a:spLocks noChangeShapeType="1"/>
              </p:cNvSpPr>
              <p:nvPr userDrawn="1"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2" name="Line 547"/>
              <p:cNvSpPr>
                <a:spLocks noChangeShapeType="1"/>
              </p:cNvSpPr>
              <p:nvPr userDrawn="1"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3" name="Line 548"/>
              <p:cNvSpPr>
                <a:spLocks noChangeShapeType="1"/>
              </p:cNvSpPr>
              <p:nvPr userDrawn="1"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4" name="Line 549"/>
              <p:cNvSpPr>
                <a:spLocks noChangeShapeType="1"/>
              </p:cNvSpPr>
              <p:nvPr userDrawn="1"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5" name="Line 550"/>
              <p:cNvSpPr>
                <a:spLocks noChangeShapeType="1"/>
              </p:cNvSpPr>
              <p:nvPr userDrawn="1"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6" name="Line 551"/>
              <p:cNvSpPr>
                <a:spLocks noChangeShapeType="1"/>
              </p:cNvSpPr>
              <p:nvPr userDrawn="1"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7" name="Line 552"/>
              <p:cNvSpPr>
                <a:spLocks noChangeShapeType="1"/>
              </p:cNvSpPr>
              <p:nvPr userDrawn="1"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8" name="Line 553"/>
              <p:cNvSpPr>
                <a:spLocks noChangeShapeType="1"/>
              </p:cNvSpPr>
              <p:nvPr userDrawn="1"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9" name="Line 554"/>
              <p:cNvSpPr>
                <a:spLocks noChangeShapeType="1"/>
              </p:cNvSpPr>
              <p:nvPr userDrawn="1"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0" name="Line 555"/>
              <p:cNvSpPr>
                <a:spLocks noChangeShapeType="1"/>
              </p:cNvSpPr>
              <p:nvPr userDrawn="1"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1" name="Line 556"/>
              <p:cNvSpPr>
                <a:spLocks noChangeShapeType="1"/>
              </p:cNvSpPr>
              <p:nvPr userDrawn="1"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2" name="Line 557"/>
              <p:cNvSpPr>
                <a:spLocks noChangeShapeType="1"/>
              </p:cNvSpPr>
              <p:nvPr userDrawn="1"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3" name="Line 558"/>
              <p:cNvSpPr>
                <a:spLocks noChangeShapeType="1"/>
              </p:cNvSpPr>
              <p:nvPr userDrawn="1"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4" name="Line 559"/>
              <p:cNvSpPr>
                <a:spLocks noChangeShapeType="1"/>
              </p:cNvSpPr>
              <p:nvPr userDrawn="1"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5" name="Line 560"/>
              <p:cNvSpPr>
                <a:spLocks noChangeShapeType="1"/>
              </p:cNvSpPr>
              <p:nvPr userDrawn="1"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6" name="Line 561"/>
              <p:cNvSpPr>
                <a:spLocks noChangeShapeType="1"/>
              </p:cNvSpPr>
              <p:nvPr userDrawn="1"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7" name="Line 562"/>
              <p:cNvSpPr>
                <a:spLocks noChangeShapeType="1"/>
              </p:cNvSpPr>
              <p:nvPr userDrawn="1"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8" name="Line 563"/>
              <p:cNvSpPr>
                <a:spLocks noChangeShapeType="1"/>
              </p:cNvSpPr>
              <p:nvPr userDrawn="1"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9" name="Line 564"/>
              <p:cNvSpPr>
                <a:spLocks noChangeShapeType="1"/>
              </p:cNvSpPr>
              <p:nvPr userDrawn="1"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0" name="Line 565"/>
              <p:cNvSpPr>
                <a:spLocks noChangeShapeType="1"/>
              </p:cNvSpPr>
              <p:nvPr userDrawn="1"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1" name="Line 566"/>
              <p:cNvSpPr>
                <a:spLocks noChangeShapeType="1"/>
              </p:cNvSpPr>
              <p:nvPr userDrawn="1"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2" name="Line 567"/>
              <p:cNvSpPr>
                <a:spLocks noChangeShapeType="1"/>
              </p:cNvSpPr>
              <p:nvPr userDrawn="1"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3" name="Line 568"/>
              <p:cNvSpPr>
                <a:spLocks noChangeShapeType="1"/>
              </p:cNvSpPr>
              <p:nvPr userDrawn="1"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4" name="Line 569"/>
              <p:cNvSpPr>
                <a:spLocks noChangeShapeType="1"/>
              </p:cNvSpPr>
              <p:nvPr userDrawn="1"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5" name="Line 570"/>
              <p:cNvSpPr>
                <a:spLocks noChangeShapeType="1"/>
              </p:cNvSpPr>
              <p:nvPr userDrawn="1"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6" name="Line 571"/>
              <p:cNvSpPr>
                <a:spLocks noChangeShapeType="1"/>
              </p:cNvSpPr>
              <p:nvPr userDrawn="1"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7" name="Line 572"/>
              <p:cNvSpPr>
                <a:spLocks noChangeShapeType="1"/>
              </p:cNvSpPr>
              <p:nvPr userDrawn="1"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8" name="Line 573"/>
              <p:cNvSpPr>
                <a:spLocks noChangeShapeType="1"/>
              </p:cNvSpPr>
              <p:nvPr userDrawn="1"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9" name="Line 574"/>
              <p:cNvSpPr>
                <a:spLocks noChangeShapeType="1"/>
              </p:cNvSpPr>
              <p:nvPr userDrawn="1"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0" name="Line 575"/>
              <p:cNvSpPr>
                <a:spLocks noChangeShapeType="1"/>
              </p:cNvSpPr>
              <p:nvPr userDrawn="1"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1" name="Line 576"/>
              <p:cNvSpPr>
                <a:spLocks noChangeShapeType="1"/>
              </p:cNvSpPr>
              <p:nvPr userDrawn="1"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2" name="Line 577"/>
              <p:cNvSpPr>
                <a:spLocks noChangeShapeType="1"/>
              </p:cNvSpPr>
              <p:nvPr userDrawn="1"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3" name="Line 578"/>
              <p:cNvSpPr>
                <a:spLocks noChangeShapeType="1"/>
              </p:cNvSpPr>
              <p:nvPr userDrawn="1"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4" name="Line 579"/>
              <p:cNvSpPr>
                <a:spLocks noChangeShapeType="1"/>
              </p:cNvSpPr>
              <p:nvPr userDrawn="1"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5" name="Line 580"/>
              <p:cNvSpPr>
                <a:spLocks noChangeShapeType="1"/>
              </p:cNvSpPr>
              <p:nvPr userDrawn="1"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6" name="Line 581"/>
              <p:cNvSpPr>
                <a:spLocks noChangeShapeType="1"/>
              </p:cNvSpPr>
              <p:nvPr userDrawn="1"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7" name="Line 582"/>
              <p:cNvSpPr>
                <a:spLocks noChangeShapeType="1"/>
              </p:cNvSpPr>
              <p:nvPr userDrawn="1"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8" name="Line 583"/>
              <p:cNvSpPr>
                <a:spLocks noChangeShapeType="1"/>
              </p:cNvSpPr>
              <p:nvPr userDrawn="1"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9" name="Line 584"/>
              <p:cNvSpPr>
                <a:spLocks noChangeShapeType="1"/>
              </p:cNvSpPr>
              <p:nvPr userDrawn="1"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0" name="Line 585"/>
              <p:cNvSpPr>
                <a:spLocks noChangeShapeType="1"/>
              </p:cNvSpPr>
              <p:nvPr userDrawn="1"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1" name="Line 586"/>
              <p:cNvSpPr>
                <a:spLocks noChangeShapeType="1"/>
              </p:cNvSpPr>
              <p:nvPr userDrawn="1"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2" name="Line 587"/>
              <p:cNvSpPr>
                <a:spLocks noChangeShapeType="1"/>
              </p:cNvSpPr>
              <p:nvPr userDrawn="1"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3" name="Line 588"/>
              <p:cNvSpPr>
                <a:spLocks noChangeShapeType="1"/>
              </p:cNvSpPr>
              <p:nvPr userDrawn="1"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4" name="Line 589"/>
              <p:cNvSpPr>
                <a:spLocks noChangeShapeType="1"/>
              </p:cNvSpPr>
              <p:nvPr userDrawn="1"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5" name="Line 590"/>
              <p:cNvSpPr>
                <a:spLocks noChangeShapeType="1"/>
              </p:cNvSpPr>
              <p:nvPr userDrawn="1"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6" name="Line 591"/>
              <p:cNvSpPr>
                <a:spLocks noChangeShapeType="1"/>
              </p:cNvSpPr>
              <p:nvPr userDrawn="1"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7" name="Line 592"/>
              <p:cNvSpPr>
                <a:spLocks noChangeShapeType="1"/>
              </p:cNvSpPr>
              <p:nvPr userDrawn="1"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8" name="Line 593"/>
              <p:cNvSpPr>
                <a:spLocks noChangeShapeType="1"/>
              </p:cNvSpPr>
              <p:nvPr userDrawn="1"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9" name="Line 594"/>
              <p:cNvSpPr>
                <a:spLocks noChangeShapeType="1"/>
              </p:cNvSpPr>
              <p:nvPr userDrawn="1"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0" name="Line 595"/>
              <p:cNvSpPr>
                <a:spLocks noChangeShapeType="1"/>
              </p:cNvSpPr>
              <p:nvPr userDrawn="1"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1" name="Line 596"/>
              <p:cNvSpPr>
                <a:spLocks noChangeShapeType="1"/>
              </p:cNvSpPr>
              <p:nvPr userDrawn="1"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2" name="Line 597"/>
              <p:cNvSpPr>
                <a:spLocks noChangeShapeType="1"/>
              </p:cNvSpPr>
              <p:nvPr userDrawn="1"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3" name="Line 598"/>
              <p:cNvSpPr>
                <a:spLocks noChangeShapeType="1"/>
              </p:cNvSpPr>
              <p:nvPr userDrawn="1"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4" name="Line 599"/>
              <p:cNvSpPr>
                <a:spLocks noChangeShapeType="1"/>
              </p:cNvSpPr>
              <p:nvPr userDrawn="1"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5" name="Line 600"/>
              <p:cNvSpPr>
                <a:spLocks noChangeShapeType="1"/>
              </p:cNvSpPr>
              <p:nvPr userDrawn="1"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6" name="Line 601"/>
              <p:cNvSpPr>
                <a:spLocks noChangeShapeType="1"/>
              </p:cNvSpPr>
              <p:nvPr userDrawn="1"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7" name="Line 602"/>
              <p:cNvSpPr>
                <a:spLocks noChangeShapeType="1"/>
              </p:cNvSpPr>
              <p:nvPr userDrawn="1"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8" name="Line 603"/>
              <p:cNvSpPr>
                <a:spLocks noChangeShapeType="1"/>
              </p:cNvSpPr>
              <p:nvPr userDrawn="1"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9" name="Line 604"/>
              <p:cNvSpPr>
                <a:spLocks noChangeShapeType="1"/>
              </p:cNvSpPr>
              <p:nvPr userDrawn="1"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0" name="Line 605"/>
              <p:cNvSpPr>
                <a:spLocks noChangeShapeType="1"/>
              </p:cNvSpPr>
              <p:nvPr userDrawn="1"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1" name="Line 606"/>
              <p:cNvSpPr>
                <a:spLocks noChangeShapeType="1"/>
              </p:cNvSpPr>
              <p:nvPr userDrawn="1"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804" name="Line 608"/>
            <p:cNvSpPr>
              <a:spLocks noChangeShapeType="1"/>
            </p:cNvSpPr>
            <p:nvPr userDrawn="1"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5" name="Line 609"/>
            <p:cNvSpPr>
              <a:spLocks noChangeShapeType="1"/>
            </p:cNvSpPr>
            <p:nvPr userDrawn="1"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6" name="Line 610"/>
            <p:cNvSpPr>
              <a:spLocks noChangeShapeType="1"/>
            </p:cNvSpPr>
            <p:nvPr userDrawn="1"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7" name="Line 611"/>
            <p:cNvSpPr>
              <a:spLocks noChangeShapeType="1"/>
            </p:cNvSpPr>
            <p:nvPr userDrawn="1"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8" name="Line 612"/>
            <p:cNvSpPr>
              <a:spLocks noChangeShapeType="1"/>
            </p:cNvSpPr>
            <p:nvPr userDrawn="1"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9" name="Line 613"/>
            <p:cNvSpPr>
              <a:spLocks noChangeShapeType="1"/>
            </p:cNvSpPr>
            <p:nvPr userDrawn="1"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0" name="Line 614"/>
            <p:cNvSpPr>
              <a:spLocks noChangeShapeType="1"/>
            </p:cNvSpPr>
            <p:nvPr userDrawn="1"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1" name="Line 615"/>
            <p:cNvSpPr>
              <a:spLocks noChangeShapeType="1"/>
            </p:cNvSpPr>
            <p:nvPr userDrawn="1"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2" name="Line 616"/>
            <p:cNvSpPr>
              <a:spLocks noChangeShapeType="1"/>
            </p:cNvSpPr>
            <p:nvPr userDrawn="1"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3" name="Line 617"/>
            <p:cNvSpPr>
              <a:spLocks noChangeShapeType="1"/>
            </p:cNvSpPr>
            <p:nvPr userDrawn="1"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4" name="Line 618"/>
            <p:cNvSpPr>
              <a:spLocks noChangeShapeType="1"/>
            </p:cNvSpPr>
            <p:nvPr userDrawn="1"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5" name="Line 619"/>
            <p:cNvSpPr>
              <a:spLocks noChangeShapeType="1"/>
            </p:cNvSpPr>
            <p:nvPr userDrawn="1"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6" name="Line 620"/>
            <p:cNvSpPr>
              <a:spLocks noChangeShapeType="1"/>
            </p:cNvSpPr>
            <p:nvPr userDrawn="1"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7" name="Line 621"/>
            <p:cNvSpPr>
              <a:spLocks noChangeShapeType="1"/>
            </p:cNvSpPr>
            <p:nvPr userDrawn="1"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8" name="Line 622"/>
            <p:cNvSpPr>
              <a:spLocks noChangeShapeType="1"/>
            </p:cNvSpPr>
            <p:nvPr userDrawn="1"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9" name="Line 623"/>
            <p:cNvSpPr>
              <a:spLocks noChangeShapeType="1"/>
            </p:cNvSpPr>
            <p:nvPr userDrawn="1"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0" name="Line 624"/>
            <p:cNvSpPr>
              <a:spLocks noChangeShapeType="1"/>
            </p:cNvSpPr>
            <p:nvPr userDrawn="1"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1" name="Line 625"/>
            <p:cNvSpPr>
              <a:spLocks noChangeShapeType="1"/>
            </p:cNvSpPr>
            <p:nvPr userDrawn="1"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2" name="Line 626"/>
            <p:cNvSpPr>
              <a:spLocks noChangeShapeType="1"/>
            </p:cNvSpPr>
            <p:nvPr userDrawn="1"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3" name="Line 627"/>
            <p:cNvSpPr>
              <a:spLocks noChangeShapeType="1"/>
            </p:cNvSpPr>
            <p:nvPr userDrawn="1"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4" name="Line 628"/>
            <p:cNvSpPr>
              <a:spLocks noChangeShapeType="1"/>
            </p:cNvSpPr>
            <p:nvPr userDrawn="1"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5" name="Line 629"/>
            <p:cNvSpPr>
              <a:spLocks noChangeShapeType="1"/>
            </p:cNvSpPr>
            <p:nvPr userDrawn="1"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6" name="Line 630"/>
            <p:cNvSpPr>
              <a:spLocks noChangeShapeType="1"/>
            </p:cNvSpPr>
            <p:nvPr userDrawn="1"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7" name="Line 631"/>
            <p:cNvSpPr>
              <a:spLocks noChangeShapeType="1"/>
            </p:cNvSpPr>
            <p:nvPr userDrawn="1"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8" name="Line 632"/>
            <p:cNvSpPr>
              <a:spLocks noChangeShapeType="1"/>
            </p:cNvSpPr>
            <p:nvPr userDrawn="1"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9" name="Line 633"/>
            <p:cNvSpPr>
              <a:spLocks noChangeShapeType="1"/>
            </p:cNvSpPr>
            <p:nvPr userDrawn="1"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0" name="Line 634"/>
            <p:cNvSpPr>
              <a:spLocks noChangeShapeType="1"/>
            </p:cNvSpPr>
            <p:nvPr userDrawn="1"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1" name="Line 635"/>
            <p:cNvSpPr>
              <a:spLocks noChangeShapeType="1"/>
            </p:cNvSpPr>
            <p:nvPr userDrawn="1"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2" name="Line 636"/>
            <p:cNvSpPr>
              <a:spLocks noChangeShapeType="1"/>
            </p:cNvSpPr>
            <p:nvPr userDrawn="1"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3" name="Line 637"/>
            <p:cNvSpPr>
              <a:spLocks noChangeShapeType="1"/>
            </p:cNvSpPr>
            <p:nvPr userDrawn="1"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4" name="Line 638"/>
            <p:cNvSpPr>
              <a:spLocks noChangeShapeType="1"/>
            </p:cNvSpPr>
            <p:nvPr userDrawn="1"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5" name="Line 639"/>
            <p:cNvSpPr>
              <a:spLocks noChangeShapeType="1"/>
            </p:cNvSpPr>
            <p:nvPr userDrawn="1"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6" name="Line 640"/>
            <p:cNvSpPr>
              <a:spLocks noChangeShapeType="1"/>
            </p:cNvSpPr>
            <p:nvPr userDrawn="1"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7" name="Line 641"/>
            <p:cNvSpPr>
              <a:spLocks noChangeShapeType="1"/>
            </p:cNvSpPr>
            <p:nvPr userDrawn="1"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8" name="Line 642"/>
            <p:cNvSpPr>
              <a:spLocks noChangeShapeType="1"/>
            </p:cNvSpPr>
            <p:nvPr userDrawn="1"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9" name="Line 643"/>
            <p:cNvSpPr>
              <a:spLocks noChangeShapeType="1"/>
            </p:cNvSpPr>
            <p:nvPr userDrawn="1"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0" name="Line 644"/>
            <p:cNvSpPr>
              <a:spLocks noChangeShapeType="1"/>
            </p:cNvSpPr>
            <p:nvPr userDrawn="1"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1" name="Line 645"/>
            <p:cNvSpPr>
              <a:spLocks noChangeShapeType="1"/>
            </p:cNvSpPr>
            <p:nvPr userDrawn="1"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2" name="Line 646"/>
            <p:cNvSpPr>
              <a:spLocks noChangeShapeType="1"/>
            </p:cNvSpPr>
            <p:nvPr userDrawn="1"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3" name="Line 647"/>
            <p:cNvSpPr>
              <a:spLocks noChangeShapeType="1"/>
            </p:cNvSpPr>
            <p:nvPr userDrawn="1"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4" name="Line 648"/>
            <p:cNvSpPr>
              <a:spLocks noChangeShapeType="1"/>
            </p:cNvSpPr>
            <p:nvPr userDrawn="1"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5" name="Line 649"/>
            <p:cNvSpPr>
              <a:spLocks noChangeShapeType="1"/>
            </p:cNvSpPr>
            <p:nvPr userDrawn="1"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6" name="Line 650"/>
            <p:cNvSpPr>
              <a:spLocks noChangeShapeType="1"/>
            </p:cNvSpPr>
            <p:nvPr userDrawn="1"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7" name="Line 651"/>
            <p:cNvSpPr>
              <a:spLocks noChangeShapeType="1"/>
            </p:cNvSpPr>
            <p:nvPr userDrawn="1"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8" name="Line 652"/>
            <p:cNvSpPr>
              <a:spLocks noChangeShapeType="1"/>
            </p:cNvSpPr>
            <p:nvPr userDrawn="1"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9" name="Line 653"/>
            <p:cNvSpPr>
              <a:spLocks noChangeShapeType="1"/>
            </p:cNvSpPr>
            <p:nvPr userDrawn="1"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0" name="Line 654"/>
            <p:cNvSpPr>
              <a:spLocks noChangeShapeType="1"/>
            </p:cNvSpPr>
            <p:nvPr userDrawn="1"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1" name="Line 655"/>
            <p:cNvSpPr>
              <a:spLocks noChangeShapeType="1"/>
            </p:cNvSpPr>
            <p:nvPr userDrawn="1"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2" name="Line 656"/>
            <p:cNvSpPr>
              <a:spLocks noChangeShapeType="1"/>
            </p:cNvSpPr>
            <p:nvPr userDrawn="1"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3" name="Line 657"/>
            <p:cNvSpPr>
              <a:spLocks noChangeShapeType="1"/>
            </p:cNvSpPr>
            <p:nvPr userDrawn="1"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4" name="Line 658"/>
            <p:cNvSpPr>
              <a:spLocks noChangeShapeType="1"/>
            </p:cNvSpPr>
            <p:nvPr userDrawn="1"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5" name="Line 659"/>
            <p:cNvSpPr>
              <a:spLocks noChangeShapeType="1"/>
            </p:cNvSpPr>
            <p:nvPr userDrawn="1"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6" name="Line 660"/>
            <p:cNvSpPr>
              <a:spLocks noChangeShapeType="1"/>
            </p:cNvSpPr>
            <p:nvPr userDrawn="1"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7" name="Line 661"/>
            <p:cNvSpPr>
              <a:spLocks noChangeShapeType="1"/>
            </p:cNvSpPr>
            <p:nvPr userDrawn="1"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8" name="Line 662"/>
            <p:cNvSpPr>
              <a:spLocks noChangeShapeType="1"/>
            </p:cNvSpPr>
            <p:nvPr userDrawn="1"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9" name="Line 663"/>
            <p:cNvSpPr>
              <a:spLocks noChangeShapeType="1"/>
            </p:cNvSpPr>
            <p:nvPr userDrawn="1"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0" name="Line 664"/>
            <p:cNvSpPr>
              <a:spLocks noChangeShapeType="1"/>
            </p:cNvSpPr>
            <p:nvPr userDrawn="1"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1" name="Line 665"/>
            <p:cNvSpPr>
              <a:spLocks noChangeShapeType="1"/>
            </p:cNvSpPr>
            <p:nvPr userDrawn="1"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2" name="Line 666"/>
            <p:cNvSpPr>
              <a:spLocks noChangeShapeType="1"/>
            </p:cNvSpPr>
            <p:nvPr userDrawn="1"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3" name="Line 667"/>
            <p:cNvSpPr>
              <a:spLocks noChangeShapeType="1"/>
            </p:cNvSpPr>
            <p:nvPr userDrawn="1"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4" name="Line 668"/>
            <p:cNvSpPr>
              <a:spLocks noChangeShapeType="1"/>
            </p:cNvSpPr>
            <p:nvPr userDrawn="1"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5" name="Line 669"/>
            <p:cNvSpPr>
              <a:spLocks noChangeShapeType="1"/>
            </p:cNvSpPr>
            <p:nvPr userDrawn="1"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6" name="Line 670"/>
            <p:cNvSpPr>
              <a:spLocks noChangeShapeType="1"/>
            </p:cNvSpPr>
            <p:nvPr userDrawn="1"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7" name="Line 671"/>
            <p:cNvSpPr>
              <a:spLocks noChangeShapeType="1"/>
            </p:cNvSpPr>
            <p:nvPr userDrawn="1"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8" name="Line 672"/>
            <p:cNvSpPr>
              <a:spLocks noChangeShapeType="1"/>
            </p:cNvSpPr>
            <p:nvPr userDrawn="1"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9" name="Line 673"/>
            <p:cNvSpPr>
              <a:spLocks noChangeShapeType="1"/>
            </p:cNvSpPr>
            <p:nvPr userDrawn="1"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0" name="Line 674"/>
            <p:cNvSpPr>
              <a:spLocks noChangeShapeType="1"/>
            </p:cNvSpPr>
            <p:nvPr userDrawn="1"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1" name="Line 675"/>
            <p:cNvSpPr>
              <a:spLocks noChangeShapeType="1"/>
            </p:cNvSpPr>
            <p:nvPr userDrawn="1"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2" name="Line 676"/>
            <p:cNvSpPr>
              <a:spLocks noChangeShapeType="1"/>
            </p:cNvSpPr>
            <p:nvPr userDrawn="1"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3" name="Line 677"/>
            <p:cNvSpPr>
              <a:spLocks noChangeShapeType="1"/>
            </p:cNvSpPr>
            <p:nvPr userDrawn="1"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4" name="Line 678"/>
            <p:cNvSpPr>
              <a:spLocks noChangeShapeType="1"/>
            </p:cNvSpPr>
            <p:nvPr userDrawn="1"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5" name="Line 679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6" name="Line 680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7" name="Line 681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8" name="Line 682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9" name="Line 683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0" name="Line 684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1" name="Line 685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2" name="Line 686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3" name="Line 687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4" name="Line 688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5" name="Line 689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6" name="Line 690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7" name="Line 691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8" name="Line 692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9" name="Line 693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0" name="Line 694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1" name="Line 695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2" name="Line 696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3" name="Line 697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4" name="Line 698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5" name="Line 699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6" name="Line 700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7" name="Line 701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8" name="Line 702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9" name="Line 703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0" name="Line 704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1" name="Line 705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2" name="Line 706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3" name="Line 707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4" name="Line 708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5" name="Line 709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6" name="Line 710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7" name="Line 711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8" name="Line 712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9" name="Line 713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0" name="Line 714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1" name="Line 715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2" name="Line 716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3" name="Line 717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4" name="Line 718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5" name="Line 719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6" name="Line 720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7" name="Line 721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8" name="Line 722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9" name="Line 723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0" name="Line 724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1" name="Line 725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2" name="Line 726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3" name="Line 727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4" name="Line 728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5" name="Line 729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6" name="Line 730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7" name="Line 731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8" name="Line 732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9" name="Line 733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0" name="Line 734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1" name="Line 735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2" name="Line 736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3" name="Line 737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4" name="Line 738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5" name="Line 739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6" name="Line 740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7" name="Line 741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8" name="Line 742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9" name="Line 743"/>
            <p:cNvSpPr>
              <a:spLocks noChangeShapeType="1"/>
            </p:cNvSpPr>
            <p:nvPr userDrawn="1"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0" name="Line 744"/>
            <p:cNvSpPr>
              <a:spLocks noChangeShapeType="1"/>
            </p:cNvSpPr>
            <p:nvPr userDrawn="1"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1" name="Line 745"/>
            <p:cNvSpPr>
              <a:spLocks noChangeShapeType="1"/>
            </p:cNvSpPr>
            <p:nvPr userDrawn="1"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2" name="Line 746"/>
            <p:cNvSpPr>
              <a:spLocks noChangeShapeType="1"/>
            </p:cNvSpPr>
            <p:nvPr userDrawn="1"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3" name="Line 747"/>
            <p:cNvSpPr>
              <a:spLocks noChangeShapeType="1"/>
            </p:cNvSpPr>
            <p:nvPr userDrawn="1"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4" name="Line 748"/>
            <p:cNvSpPr>
              <a:spLocks noChangeShapeType="1"/>
            </p:cNvSpPr>
            <p:nvPr userDrawn="1"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5" name="Line 749"/>
            <p:cNvSpPr>
              <a:spLocks noChangeShapeType="1"/>
            </p:cNvSpPr>
            <p:nvPr userDrawn="1"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6" name="Line 750"/>
            <p:cNvSpPr>
              <a:spLocks noChangeShapeType="1"/>
            </p:cNvSpPr>
            <p:nvPr userDrawn="1"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7" name="Line 751"/>
            <p:cNvSpPr>
              <a:spLocks noChangeShapeType="1"/>
            </p:cNvSpPr>
            <p:nvPr userDrawn="1"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8" name="Line 752"/>
            <p:cNvSpPr>
              <a:spLocks noChangeShapeType="1"/>
            </p:cNvSpPr>
            <p:nvPr userDrawn="1"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9" name="Line 753"/>
            <p:cNvSpPr>
              <a:spLocks noChangeShapeType="1"/>
            </p:cNvSpPr>
            <p:nvPr userDrawn="1"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0" name="Line 754"/>
            <p:cNvSpPr>
              <a:spLocks noChangeShapeType="1"/>
            </p:cNvSpPr>
            <p:nvPr userDrawn="1"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1" name="Line 755"/>
            <p:cNvSpPr>
              <a:spLocks noChangeShapeType="1"/>
            </p:cNvSpPr>
            <p:nvPr userDrawn="1"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2" name="Line 756"/>
            <p:cNvSpPr>
              <a:spLocks noChangeShapeType="1"/>
            </p:cNvSpPr>
            <p:nvPr userDrawn="1"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3" name="Line 757"/>
            <p:cNvSpPr>
              <a:spLocks noChangeShapeType="1"/>
            </p:cNvSpPr>
            <p:nvPr userDrawn="1"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4" name="Line 758"/>
            <p:cNvSpPr>
              <a:spLocks noChangeShapeType="1"/>
            </p:cNvSpPr>
            <p:nvPr userDrawn="1"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5" name="Line 759"/>
            <p:cNvSpPr>
              <a:spLocks noChangeShapeType="1"/>
            </p:cNvSpPr>
            <p:nvPr userDrawn="1"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6" name="Line 760"/>
            <p:cNvSpPr>
              <a:spLocks noChangeShapeType="1"/>
            </p:cNvSpPr>
            <p:nvPr userDrawn="1"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7" name="Line 761"/>
            <p:cNvSpPr>
              <a:spLocks noChangeShapeType="1"/>
            </p:cNvSpPr>
            <p:nvPr userDrawn="1"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8" name="Line 762"/>
            <p:cNvSpPr>
              <a:spLocks noChangeShapeType="1"/>
            </p:cNvSpPr>
            <p:nvPr userDrawn="1"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9" name="Line 763"/>
            <p:cNvSpPr>
              <a:spLocks noChangeShapeType="1"/>
            </p:cNvSpPr>
            <p:nvPr userDrawn="1"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0" name="Line 764"/>
            <p:cNvSpPr>
              <a:spLocks noChangeShapeType="1"/>
            </p:cNvSpPr>
            <p:nvPr userDrawn="1"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1" name="Line 765"/>
            <p:cNvSpPr>
              <a:spLocks noChangeShapeType="1"/>
            </p:cNvSpPr>
            <p:nvPr userDrawn="1"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2" name="Line 766"/>
            <p:cNvSpPr>
              <a:spLocks noChangeShapeType="1"/>
            </p:cNvSpPr>
            <p:nvPr userDrawn="1"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3" name="Line 767"/>
            <p:cNvSpPr>
              <a:spLocks noChangeShapeType="1"/>
            </p:cNvSpPr>
            <p:nvPr userDrawn="1"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4" name="Line 768"/>
            <p:cNvSpPr>
              <a:spLocks noChangeShapeType="1"/>
            </p:cNvSpPr>
            <p:nvPr userDrawn="1"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5" name="Line 769"/>
            <p:cNvSpPr>
              <a:spLocks noChangeShapeType="1"/>
            </p:cNvSpPr>
            <p:nvPr userDrawn="1"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6" name="Line 770"/>
            <p:cNvSpPr>
              <a:spLocks noChangeShapeType="1"/>
            </p:cNvSpPr>
            <p:nvPr userDrawn="1"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7" name="Line 771"/>
            <p:cNvSpPr>
              <a:spLocks noChangeShapeType="1"/>
            </p:cNvSpPr>
            <p:nvPr userDrawn="1"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8" name="Line 772"/>
            <p:cNvSpPr>
              <a:spLocks noChangeShapeType="1"/>
            </p:cNvSpPr>
            <p:nvPr userDrawn="1"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9" name="Line 773"/>
            <p:cNvSpPr>
              <a:spLocks noChangeShapeType="1"/>
            </p:cNvSpPr>
            <p:nvPr userDrawn="1"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0" name="Line 774"/>
            <p:cNvSpPr>
              <a:spLocks noChangeShapeType="1"/>
            </p:cNvSpPr>
            <p:nvPr userDrawn="1"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1" name="Line 775"/>
            <p:cNvSpPr>
              <a:spLocks noChangeShapeType="1"/>
            </p:cNvSpPr>
            <p:nvPr userDrawn="1"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572" name="Picture 157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1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reeform 69"/>
          <p:cNvSpPr>
            <a:spLocks/>
          </p:cNvSpPr>
          <p:nvPr/>
        </p:nvSpPr>
        <p:spPr bwMode="ltGray">
          <a:xfrm>
            <a:off x="7296827" y="1573214"/>
            <a:ext cx="4153259" cy="4138039"/>
          </a:xfrm>
          <a:custGeom>
            <a:avLst/>
            <a:gdLst>
              <a:gd name="T0" fmla="*/ 0 w 771"/>
              <a:gd name="T1" fmla="*/ 15 h 768"/>
              <a:gd name="T2" fmla="*/ 3 w 771"/>
              <a:gd name="T3" fmla="*/ 39 h 768"/>
              <a:gd name="T4" fmla="*/ 44 w 771"/>
              <a:gd name="T5" fmla="*/ 178 h 768"/>
              <a:gd name="T6" fmla="*/ 59 w 771"/>
              <a:gd name="T7" fmla="*/ 215 h 768"/>
              <a:gd name="T8" fmla="*/ 48 w 771"/>
              <a:gd name="T9" fmla="*/ 135 h 768"/>
              <a:gd name="T10" fmla="*/ 30 w 771"/>
              <a:gd name="T11" fmla="*/ 50 h 768"/>
              <a:gd name="T12" fmla="*/ 154 w 771"/>
              <a:gd name="T13" fmla="*/ 171 h 768"/>
              <a:gd name="T14" fmla="*/ 371 w 771"/>
              <a:gd name="T15" fmla="*/ 380 h 768"/>
              <a:gd name="T16" fmla="*/ 68 w 771"/>
              <a:gd name="T17" fmla="*/ 693 h 768"/>
              <a:gd name="T18" fmla="*/ 77 w 771"/>
              <a:gd name="T19" fmla="*/ 596 h 768"/>
              <a:gd name="T20" fmla="*/ 71 w 771"/>
              <a:gd name="T21" fmla="*/ 539 h 768"/>
              <a:gd name="T22" fmla="*/ 48 w 771"/>
              <a:gd name="T23" fmla="*/ 585 h 768"/>
              <a:gd name="T24" fmla="*/ 14 w 771"/>
              <a:gd name="T25" fmla="*/ 711 h 768"/>
              <a:gd name="T26" fmla="*/ 7 w 771"/>
              <a:gd name="T27" fmla="*/ 732 h 768"/>
              <a:gd name="T28" fmla="*/ 15 w 771"/>
              <a:gd name="T29" fmla="*/ 766 h 768"/>
              <a:gd name="T30" fmla="*/ 36 w 771"/>
              <a:gd name="T31" fmla="*/ 767 h 768"/>
              <a:gd name="T32" fmla="*/ 73 w 771"/>
              <a:gd name="T33" fmla="*/ 757 h 768"/>
              <a:gd name="T34" fmla="*/ 193 w 771"/>
              <a:gd name="T35" fmla="*/ 733 h 768"/>
              <a:gd name="T36" fmla="*/ 246 w 771"/>
              <a:gd name="T37" fmla="*/ 712 h 768"/>
              <a:gd name="T38" fmla="*/ 177 w 771"/>
              <a:gd name="T39" fmla="*/ 721 h 768"/>
              <a:gd name="T40" fmla="*/ 73 w 771"/>
              <a:gd name="T41" fmla="*/ 734 h 768"/>
              <a:gd name="T42" fmla="*/ 178 w 771"/>
              <a:gd name="T43" fmla="*/ 621 h 768"/>
              <a:gd name="T44" fmla="*/ 392 w 771"/>
              <a:gd name="T45" fmla="*/ 400 h 768"/>
              <a:gd name="T46" fmla="*/ 630 w 771"/>
              <a:gd name="T47" fmla="*/ 630 h 768"/>
              <a:gd name="T48" fmla="*/ 725 w 771"/>
              <a:gd name="T49" fmla="*/ 727 h 768"/>
              <a:gd name="T50" fmla="*/ 572 w 771"/>
              <a:gd name="T51" fmla="*/ 701 h 768"/>
              <a:gd name="T52" fmla="*/ 539 w 771"/>
              <a:gd name="T53" fmla="*/ 716 h 768"/>
              <a:gd name="T54" fmla="*/ 599 w 771"/>
              <a:gd name="T55" fmla="*/ 736 h 768"/>
              <a:gd name="T56" fmla="*/ 730 w 771"/>
              <a:gd name="T57" fmla="*/ 758 h 768"/>
              <a:gd name="T58" fmla="*/ 753 w 771"/>
              <a:gd name="T59" fmla="*/ 756 h 768"/>
              <a:gd name="T60" fmla="*/ 764 w 771"/>
              <a:gd name="T61" fmla="*/ 725 h 768"/>
              <a:gd name="T62" fmla="*/ 732 w 771"/>
              <a:gd name="T63" fmla="*/ 590 h 768"/>
              <a:gd name="T64" fmla="*/ 716 w 771"/>
              <a:gd name="T65" fmla="*/ 555 h 768"/>
              <a:gd name="T66" fmla="*/ 728 w 771"/>
              <a:gd name="T67" fmla="*/ 631 h 768"/>
              <a:gd name="T68" fmla="*/ 739 w 771"/>
              <a:gd name="T69" fmla="*/ 720 h 768"/>
              <a:gd name="T70" fmla="*/ 534 w 771"/>
              <a:gd name="T71" fmla="*/ 509 h 768"/>
              <a:gd name="T72" fmla="*/ 499 w 771"/>
              <a:gd name="T73" fmla="*/ 285 h 768"/>
              <a:gd name="T74" fmla="*/ 736 w 771"/>
              <a:gd name="T75" fmla="*/ 40 h 768"/>
              <a:gd name="T76" fmla="*/ 709 w 771"/>
              <a:gd name="T77" fmla="*/ 177 h 768"/>
              <a:gd name="T78" fmla="*/ 719 w 771"/>
              <a:gd name="T79" fmla="*/ 231 h 768"/>
              <a:gd name="T80" fmla="*/ 739 w 771"/>
              <a:gd name="T81" fmla="*/ 185 h 768"/>
              <a:gd name="T82" fmla="*/ 763 w 771"/>
              <a:gd name="T83" fmla="*/ 60 h 768"/>
              <a:gd name="T84" fmla="*/ 768 w 771"/>
              <a:gd name="T85" fmla="*/ 41 h 768"/>
              <a:gd name="T86" fmla="*/ 770 w 771"/>
              <a:gd name="T87" fmla="*/ 15 h 768"/>
              <a:gd name="T88" fmla="*/ 755 w 771"/>
              <a:gd name="T89" fmla="*/ 4 h 768"/>
              <a:gd name="T90" fmla="*/ 735 w 771"/>
              <a:gd name="T91" fmla="*/ 6 h 768"/>
              <a:gd name="T92" fmla="*/ 634 w 771"/>
              <a:gd name="T93" fmla="*/ 39 h 768"/>
              <a:gd name="T94" fmla="*/ 542 w 771"/>
              <a:gd name="T95" fmla="*/ 77 h 768"/>
              <a:gd name="T96" fmla="*/ 594 w 771"/>
              <a:gd name="T97" fmla="*/ 66 h 768"/>
              <a:gd name="T98" fmla="*/ 689 w 771"/>
              <a:gd name="T99" fmla="*/ 42 h 768"/>
              <a:gd name="T100" fmla="*/ 636 w 771"/>
              <a:gd name="T101" fmla="*/ 126 h 768"/>
              <a:gd name="T102" fmla="*/ 467 w 771"/>
              <a:gd name="T103" fmla="*/ 286 h 768"/>
              <a:gd name="T104" fmla="*/ 115 w 771"/>
              <a:gd name="T105" fmla="*/ 91 h 768"/>
              <a:gd name="T106" fmla="*/ 172 w 771"/>
              <a:gd name="T107" fmla="*/ 77 h 768"/>
              <a:gd name="T108" fmla="*/ 223 w 771"/>
              <a:gd name="T109" fmla="*/ 78 h 768"/>
              <a:gd name="T110" fmla="*/ 184 w 771"/>
              <a:gd name="T111" fmla="*/ 48 h 768"/>
              <a:gd name="T112" fmla="*/ 40 w 771"/>
              <a:gd name="T113" fmla="*/ 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1" h="768">
                <a:moveTo>
                  <a:pt x="18" y="0"/>
                </a:moveTo>
                <a:cubicBezTo>
                  <a:pt x="17" y="0"/>
                  <a:pt x="16" y="0"/>
                  <a:pt x="14" y="1"/>
                </a:cubicBezTo>
                <a:cubicBezTo>
                  <a:pt x="12" y="1"/>
                  <a:pt x="9" y="2"/>
                  <a:pt x="7" y="4"/>
                </a:cubicBezTo>
                <a:cubicBezTo>
                  <a:pt x="5" y="6"/>
                  <a:pt x="3" y="8"/>
                  <a:pt x="1" y="11"/>
                </a:cubicBezTo>
                <a:cubicBezTo>
                  <a:pt x="1" y="13"/>
                  <a:pt x="1" y="14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3"/>
                  <a:pt x="1" y="27"/>
                  <a:pt x="1" y="30"/>
                </a:cubicBezTo>
                <a:cubicBezTo>
                  <a:pt x="1" y="31"/>
                  <a:pt x="2" y="33"/>
                  <a:pt x="2" y="35"/>
                </a:cubicBezTo>
                <a:cubicBezTo>
                  <a:pt x="2" y="36"/>
                  <a:pt x="2" y="37"/>
                  <a:pt x="3" y="39"/>
                </a:cubicBezTo>
                <a:cubicBezTo>
                  <a:pt x="5" y="48"/>
                  <a:pt x="9" y="58"/>
                  <a:pt x="13" y="67"/>
                </a:cubicBezTo>
                <a:cubicBezTo>
                  <a:pt x="16" y="76"/>
                  <a:pt x="18" y="85"/>
                  <a:pt x="20" y="95"/>
                </a:cubicBezTo>
                <a:cubicBezTo>
                  <a:pt x="22" y="104"/>
                  <a:pt x="26" y="113"/>
                  <a:pt x="29" y="122"/>
                </a:cubicBezTo>
                <a:cubicBezTo>
                  <a:pt x="31" y="131"/>
                  <a:pt x="34" y="140"/>
                  <a:pt x="36" y="150"/>
                </a:cubicBezTo>
                <a:cubicBezTo>
                  <a:pt x="39" y="159"/>
                  <a:pt x="41" y="168"/>
                  <a:pt x="44" y="178"/>
                </a:cubicBezTo>
                <a:cubicBezTo>
                  <a:pt x="47" y="187"/>
                  <a:pt x="50" y="196"/>
                  <a:pt x="54" y="205"/>
                </a:cubicBezTo>
                <a:cubicBezTo>
                  <a:pt x="55" y="207"/>
                  <a:pt x="56" y="209"/>
                  <a:pt x="57" y="211"/>
                </a:cubicBezTo>
                <a:cubicBezTo>
                  <a:pt x="58" y="213"/>
                  <a:pt x="58" y="213"/>
                  <a:pt x="58" y="213"/>
                </a:cubicBezTo>
                <a:cubicBezTo>
                  <a:pt x="58" y="214"/>
                  <a:pt x="58" y="214"/>
                  <a:pt x="59" y="215"/>
                </a:cubicBezTo>
                <a:cubicBezTo>
                  <a:pt x="59" y="215"/>
                  <a:pt x="59" y="215"/>
                  <a:pt x="59" y="215"/>
                </a:cubicBezTo>
                <a:cubicBezTo>
                  <a:pt x="60" y="215"/>
                  <a:pt x="60" y="215"/>
                  <a:pt x="61" y="215"/>
                </a:cubicBezTo>
                <a:cubicBezTo>
                  <a:pt x="63" y="214"/>
                  <a:pt x="65" y="213"/>
                  <a:pt x="65" y="212"/>
                </a:cubicBezTo>
                <a:cubicBezTo>
                  <a:pt x="61" y="195"/>
                  <a:pt x="55" y="179"/>
                  <a:pt x="53" y="161"/>
                </a:cubicBezTo>
                <a:cubicBezTo>
                  <a:pt x="52" y="157"/>
                  <a:pt x="52" y="153"/>
                  <a:pt x="51" y="148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47" y="126"/>
                  <a:pt x="44" y="117"/>
                  <a:pt x="42" y="108"/>
                </a:cubicBezTo>
                <a:cubicBezTo>
                  <a:pt x="40" y="99"/>
                  <a:pt x="38" y="91"/>
                  <a:pt x="36" y="82"/>
                </a:cubicBezTo>
                <a:cubicBezTo>
                  <a:pt x="35" y="77"/>
                  <a:pt x="34" y="73"/>
                  <a:pt x="33" y="68"/>
                </a:cubicBezTo>
                <a:cubicBezTo>
                  <a:pt x="32" y="64"/>
                  <a:pt x="31" y="57"/>
                  <a:pt x="30" y="52"/>
                </a:cubicBezTo>
                <a:cubicBezTo>
                  <a:pt x="30" y="51"/>
                  <a:pt x="30" y="51"/>
                  <a:pt x="30" y="50"/>
                </a:cubicBezTo>
                <a:cubicBezTo>
                  <a:pt x="31" y="51"/>
                  <a:pt x="31" y="52"/>
                  <a:pt x="32" y="52"/>
                </a:cubicBezTo>
                <a:cubicBezTo>
                  <a:pt x="45" y="66"/>
                  <a:pt x="58" y="80"/>
                  <a:pt x="72" y="93"/>
                </a:cubicBezTo>
                <a:cubicBezTo>
                  <a:pt x="78" y="100"/>
                  <a:pt x="85" y="106"/>
                  <a:pt x="92" y="112"/>
                </a:cubicBezTo>
                <a:cubicBezTo>
                  <a:pt x="103" y="122"/>
                  <a:pt x="113" y="132"/>
                  <a:pt x="123" y="141"/>
                </a:cubicBezTo>
                <a:cubicBezTo>
                  <a:pt x="134" y="151"/>
                  <a:pt x="144" y="161"/>
                  <a:pt x="154" y="171"/>
                </a:cubicBezTo>
                <a:cubicBezTo>
                  <a:pt x="165" y="180"/>
                  <a:pt x="175" y="190"/>
                  <a:pt x="185" y="199"/>
                </a:cubicBezTo>
                <a:cubicBezTo>
                  <a:pt x="209" y="222"/>
                  <a:pt x="232" y="245"/>
                  <a:pt x="255" y="268"/>
                </a:cubicBezTo>
                <a:cubicBezTo>
                  <a:pt x="285" y="297"/>
                  <a:pt x="315" y="326"/>
                  <a:pt x="345" y="356"/>
                </a:cubicBezTo>
                <a:cubicBezTo>
                  <a:pt x="352" y="362"/>
                  <a:pt x="359" y="369"/>
                  <a:pt x="366" y="376"/>
                </a:cubicBezTo>
                <a:cubicBezTo>
                  <a:pt x="367" y="377"/>
                  <a:pt x="369" y="379"/>
                  <a:pt x="371" y="380"/>
                </a:cubicBezTo>
                <a:cubicBezTo>
                  <a:pt x="344" y="406"/>
                  <a:pt x="317" y="433"/>
                  <a:pt x="291" y="459"/>
                </a:cubicBezTo>
                <a:cubicBezTo>
                  <a:pt x="267" y="483"/>
                  <a:pt x="244" y="506"/>
                  <a:pt x="222" y="530"/>
                </a:cubicBezTo>
                <a:cubicBezTo>
                  <a:pt x="201" y="552"/>
                  <a:pt x="180" y="573"/>
                  <a:pt x="160" y="595"/>
                </a:cubicBezTo>
                <a:cubicBezTo>
                  <a:pt x="139" y="617"/>
                  <a:pt x="119" y="639"/>
                  <a:pt x="98" y="660"/>
                </a:cubicBezTo>
                <a:cubicBezTo>
                  <a:pt x="88" y="671"/>
                  <a:pt x="78" y="682"/>
                  <a:pt x="68" y="693"/>
                </a:cubicBezTo>
                <a:cubicBezTo>
                  <a:pt x="60" y="701"/>
                  <a:pt x="52" y="710"/>
                  <a:pt x="44" y="719"/>
                </a:cubicBezTo>
                <a:cubicBezTo>
                  <a:pt x="45" y="716"/>
                  <a:pt x="45" y="716"/>
                  <a:pt x="45" y="716"/>
                </a:cubicBezTo>
                <a:cubicBezTo>
                  <a:pt x="49" y="702"/>
                  <a:pt x="53" y="688"/>
                  <a:pt x="57" y="673"/>
                </a:cubicBezTo>
                <a:cubicBezTo>
                  <a:pt x="67" y="635"/>
                  <a:pt x="67" y="635"/>
                  <a:pt x="67" y="635"/>
                </a:cubicBezTo>
                <a:cubicBezTo>
                  <a:pt x="71" y="622"/>
                  <a:pt x="74" y="609"/>
                  <a:pt x="77" y="596"/>
                </a:cubicBezTo>
                <a:cubicBezTo>
                  <a:pt x="82" y="576"/>
                  <a:pt x="82" y="576"/>
                  <a:pt x="82" y="576"/>
                </a:cubicBezTo>
                <a:cubicBezTo>
                  <a:pt x="84" y="569"/>
                  <a:pt x="86" y="562"/>
                  <a:pt x="86" y="554"/>
                </a:cubicBezTo>
                <a:cubicBezTo>
                  <a:pt x="86" y="552"/>
                  <a:pt x="86" y="550"/>
                  <a:pt x="84" y="547"/>
                </a:cubicBezTo>
                <a:cubicBezTo>
                  <a:pt x="82" y="546"/>
                  <a:pt x="80" y="544"/>
                  <a:pt x="78" y="542"/>
                </a:cubicBezTo>
                <a:cubicBezTo>
                  <a:pt x="76" y="541"/>
                  <a:pt x="74" y="540"/>
                  <a:pt x="71" y="539"/>
                </a:cubicBezTo>
                <a:cubicBezTo>
                  <a:pt x="71" y="539"/>
                  <a:pt x="70" y="539"/>
                  <a:pt x="69" y="539"/>
                </a:cubicBezTo>
                <a:cubicBezTo>
                  <a:pt x="67" y="539"/>
                  <a:pt x="66" y="540"/>
                  <a:pt x="65" y="541"/>
                </a:cubicBezTo>
                <a:cubicBezTo>
                  <a:pt x="62" y="543"/>
                  <a:pt x="61" y="546"/>
                  <a:pt x="60" y="549"/>
                </a:cubicBezTo>
                <a:cubicBezTo>
                  <a:pt x="57" y="557"/>
                  <a:pt x="53" y="565"/>
                  <a:pt x="51" y="573"/>
                </a:cubicBezTo>
                <a:cubicBezTo>
                  <a:pt x="50" y="577"/>
                  <a:pt x="49" y="581"/>
                  <a:pt x="48" y="585"/>
                </a:cubicBezTo>
                <a:cubicBezTo>
                  <a:pt x="43" y="604"/>
                  <a:pt x="43" y="604"/>
                  <a:pt x="43" y="604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34" y="641"/>
                  <a:pt x="34" y="641"/>
                  <a:pt x="34" y="641"/>
                </a:cubicBezTo>
                <a:cubicBezTo>
                  <a:pt x="30" y="655"/>
                  <a:pt x="26" y="669"/>
                  <a:pt x="22" y="683"/>
                </a:cubicBezTo>
                <a:cubicBezTo>
                  <a:pt x="14" y="711"/>
                  <a:pt x="14" y="711"/>
                  <a:pt x="14" y="711"/>
                </a:cubicBezTo>
                <a:cubicBezTo>
                  <a:pt x="13" y="714"/>
                  <a:pt x="13" y="714"/>
                  <a:pt x="13" y="714"/>
                </a:cubicBezTo>
                <a:cubicBezTo>
                  <a:pt x="12" y="717"/>
                  <a:pt x="12" y="717"/>
                  <a:pt x="12" y="717"/>
                </a:cubicBezTo>
                <a:cubicBezTo>
                  <a:pt x="11" y="720"/>
                  <a:pt x="10" y="722"/>
                  <a:pt x="9" y="725"/>
                </a:cubicBezTo>
                <a:cubicBezTo>
                  <a:pt x="8" y="728"/>
                  <a:pt x="8" y="728"/>
                  <a:pt x="8" y="728"/>
                </a:cubicBezTo>
                <a:cubicBezTo>
                  <a:pt x="7" y="732"/>
                  <a:pt x="7" y="732"/>
                  <a:pt x="7" y="732"/>
                </a:cubicBezTo>
                <a:cubicBezTo>
                  <a:pt x="7" y="736"/>
                  <a:pt x="6" y="739"/>
                  <a:pt x="5" y="743"/>
                </a:cubicBezTo>
                <a:cubicBezTo>
                  <a:pt x="5" y="746"/>
                  <a:pt x="5" y="749"/>
                  <a:pt x="5" y="752"/>
                </a:cubicBezTo>
                <a:cubicBezTo>
                  <a:pt x="5" y="754"/>
                  <a:pt x="6" y="755"/>
                  <a:pt x="6" y="757"/>
                </a:cubicBezTo>
                <a:cubicBezTo>
                  <a:pt x="6" y="758"/>
                  <a:pt x="7" y="759"/>
                  <a:pt x="8" y="761"/>
                </a:cubicBezTo>
                <a:cubicBezTo>
                  <a:pt x="9" y="763"/>
                  <a:pt x="12" y="765"/>
                  <a:pt x="15" y="766"/>
                </a:cubicBezTo>
                <a:cubicBezTo>
                  <a:pt x="16" y="767"/>
                  <a:pt x="17" y="767"/>
                  <a:pt x="19" y="768"/>
                </a:cubicBezTo>
                <a:cubicBezTo>
                  <a:pt x="20" y="768"/>
                  <a:pt x="22" y="768"/>
                  <a:pt x="23" y="768"/>
                </a:cubicBezTo>
                <a:cubicBezTo>
                  <a:pt x="24" y="768"/>
                  <a:pt x="25" y="768"/>
                  <a:pt x="26" y="768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30" y="768"/>
                  <a:pt x="33" y="768"/>
                  <a:pt x="36" y="767"/>
                </a:cubicBezTo>
                <a:cubicBezTo>
                  <a:pt x="37" y="767"/>
                  <a:pt x="38" y="767"/>
                  <a:pt x="39" y="767"/>
                </a:cubicBezTo>
                <a:cubicBezTo>
                  <a:pt x="41" y="767"/>
                  <a:pt x="41" y="767"/>
                  <a:pt x="41" y="767"/>
                </a:cubicBezTo>
                <a:cubicBezTo>
                  <a:pt x="42" y="766"/>
                  <a:pt x="43" y="766"/>
                  <a:pt x="45" y="766"/>
                </a:cubicBezTo>
                <a:cubicBezTo>
                  <a:pt x="49" y="765"/>
                  <a:pt x="54" y="764"/>
                  <a:pt x="59" y="762"/>
                </a:cubicBezTo>
                <a:cubicBezTo>
                  <a:pt x="64" y="760"/>
                  <a:pt x="68" y="758"/>
                  <a:pt x="73" y="757"/>
                </a:cubicBezTo>
                <a:cubicBezTo>
                  <a:pt x="78" y="755"/>
                  <a:pt x="83" y="753"/>
                  <a:pt x="88" y="752"/>
                </a:cubicBezTo>
                <a:cubicBezTo>
                  <a:pt x="98" y="749"/>
                  <a:pt x="108" y="748"/>
                  <a:pt x="118" y="747"/>
                </a:cubicBezTo>
                <a:cubicBezTo>
                  <a:pt x="128" y="746"/>
                  <a:pt x="137" y="743"/>
                  <a:pt x="147" y="742"/>
                </a:cubicBezTo>
                <a:cubicBezTo>
                  <a:pt x="158" y="740"/>
                  <a:pt x="168" y="738"/>
                  <a:pt x="178" y="736"/>
                </a:cubicBezTo>
                <a:cubicBezTo>
                  <a:pt x="183" y="735"/>
                  <a:pt x="188" y="734"/>
                  <a:pt x="193" y="733"/>
                </a:cubicBezTo>
                <a:cubicBezTo>
                  <a:pt x="198" y="731"/>
                  <a:pt x="203" y="730"/>
                  <a:pt x="207" y="728"/>
                </a:cubicBezTo>
                <a:cubicBezTo>
                  <a:pt x="217" y="725"/>
                  <a:pt x="227" y="722"/>
                  <a:pt x="236" y="717"/>
                </a:cubicBezTo>
                <a:cubicBezTo>
                  <a:pt x="238" y="716"/>
                  <a:pt x="240" y="715"/>
                  <a:pt x="242" y="713"/>
                </a:cubicBezTo>
                <a:cubicBezTo>
                  <a:pt x="244" y="712"/>
                  <a:pt x="244" y="712"/>
                  <a:pt x="244" y="712"/>
                </a:cubicBezTo>
                <a:cubicBezTo>
                  <a:pt x="244" y="712"/>
                  <a:pt x="245" y="712"/>
                  <a:pt x="246" y="712"/>
                </a:cubicBezTo>
                <a:cubicBezTo>
                  <a:pt x="246" y="711"/>
                  <a:pt x="246" y="710"/>
                  <a:pt x="245" y="709"/>
                </a:cubicBezTo>
                <a:cubicBezTo>
                  <a:pt x="245" y="707"/>
                  <a:pt x="243" y="706"/>
                  <a:pt x="243" y="706"/>
                </a:cubicBezTo>
                <a:cubicBezTo>
                  <a:pt x="242" y="706"/>
                  <a:pt x="242" y="706"/>
                  <a:pt x="242" y="706"/>
                </a:cubicBezTo>
                <a:cubicBezTo>
                  <a:pt x="226" y="712"/>
                  <a:pt x="209" y="718"/>
                  <a:pt x="191" y="720"/>
                </a:cubicBezTo>
                <a:cubicBezTo>
                  <a:pt x="186" y="720"/>
                  <a:pt x="182" y="720"/>
                  <a:pt x="177" y="721"/>
                </a:cubicBezTo>
                <a:cubicBezTo>
                  <a:pt x="172" y="722"/>
                  <a:pt x="168" y="722"/>
                  <a:pt x="163" y="723"/>
                </a:cubicBezTo>
                <a:cubicBezTo>
                  <a:pt x="154" y="724"/>
                  <a:pt x="144" y="725"/>
                  <a:pt x="135" y="727"/>
                </a:cubicBezTo>
                <a:cubicBezTo>
                  <a:pt x="125" y="728"/>
                  <a:pt x="116" y="729"/>
                  <a:pt x="106" y="730"/>
                </a:cubicBezTo>
                <a:cubicBezTo>
                  <a:pt x="92" y="731"/>
                  <a:pt x="92" y="731"/>
                  <a:pt x="92" y="731"/>
                </a:cubicBezTo>
                <a:cubicBezTo>
                  <a:pt x="87" y="732"/>
                  <a:pt x="80" y="733"/>
                  <a:pt x="73" y="734"/>
                </a:cubicBezTo>
                <a:cubicBezTo>
                  <a:pt x="72" y="734"/>
                  <a:pt x="70" y="734"/>
                  <a:pt x="69" y="734"/>
                </a:cubicBezTo>
                <a:cubicBezTo>
                  <a:pt x="79" y="725"/>
                  <a:pt x="90" y="715"/>
                  <a:pt x="100" y="704"/>
                </a:cubicBezTo>
                <a:cubicBezTo>
                  <a:pt x="106" y="697"/>
                  <a:pt x="113" y="690"/>
                  <a:pt x="119" y="683"/>
                </a:cubicBezTo>
                <a:cubicBezTo>
                  <a:pt x="129" y="673"/>
                  <a:pt x="139" y="662"/>
                  <a:pt x="149" y="652"/>
                </a:cubicBezTo>
                <a:cubicBezTo>
                  <a:pt x="159" y="642"/>
                  <a:pt x="168" y="631"/>
                  <a:pt x="178" y="621"/>
                </a:cubicBezTo>
                <a:cubicBezTo>
                  <a:pt x="188" y="610"/>
                  <a:pt x="198" y="600"/>
                  <a:pt x="207" y="590"/>
                </a:cubicBezTo>
                <a:cubicBezTo>
                  <a:pt x="230" y="566"/>
                  <a:pt x="253" y="542"/>
                  <a:pt x="276" y="519"/>
                </a:cubicBezTo>
                <a:cubicBezTo>
                  <a:pt x="306" y="488"/>
                  <a:pt x="336" y="458"/>
                  <a:pt x="366" y="428"/>
                </a:cubicBezTo>
                <a:cubicBezTo>
                  <a:pt x="372" y="421"/>
                  <a:pt x="379" y="414"/>
                  <a:pt x="386" y="407"/>
                </a:cubicBezTo>
                <a:cubicBezTo>
                  <a:pt x="388" y="405"/>
                  <a:pt x="390" y="402"/>
                  <a:pt x="392" y="400"/>
                </a:cubicBezTo>
                <a:cubicBezTo>
                  <a:pt x="407" y="414"/>
                  <a:pt x="421" y="428"/>
                  <a:pt x="436" y="441"/>
                </a:cubicBezTo>
                <a:cubicBezTo>
                  <a:pt x="453" y="457"/>
                  <a:pt x="470" y="472"/>
                  <a:pt x="486" y="487"/>
                </a:cubicBezTo>
                <a:cubicBezTo>
                  <a:pt x="503" y="503"/>
                  <a:pt x="518" y="519"/>
                  <a:pt x="533" y="536"/>
                </a:cubicBezTo>
                <a:cubicBezTo>
                  <a:pt x="549" y="552"/>
                  <a:pt x="566" y="567"/>
                  <a:pt x="582" y="582"/>
                </a:cubicBezTo>
                <a:cubicBezTo>
                  <a:pt x="598" y="598"/>
                  <a:pt x="614" y="614"/>
                  <a:pt x="630" y="630"/>
                </a:cubicBezTo>
                <a:cubicBezTo>
                  <a:pt x="646" y="646"/>
                  <a:pt x="663" y="662"/>
                  <a:pt x="679" y="677"/>
                </a:cubicBezTo>
                <a:cubicBezTo>
                  <a:pt x="696" y="692"/>
                  <a:pt x="712" y="708"/>
                  <a:pt x="729" y="723"/>
                </a:cubicBezTo>
                <a:cubicBezTo>
                  <a:pt x="732" y="725"/>
                  <a:pt x="735" y="727"/>
                  <a:pt x="737" y="729"/>
                </a:cubicBezTo>
                <a:cubicBezTo>
                  <a:pt x="736" y="729"/>
                  <a:pt x="736" y="729"/>
                  <a:pt x="736" y="729"/>
                </a:cubicBezTo>
                <a:cubicBezTo>
                  <a:pt x="733" y="728"/>
                  <a:pt x="729" y="728"/>
                  <a:pt x="725" y="727"/>
                </a:cubicBezTo>
                <a:cubicBezTo>
                  <a:pt x="717" y="725"/>
                  <a:pt x="709" y="723"/>
                  <a:pt x="700" y="721"/>
                </a:cubicBezTo>
                <a:cubicBezTo>
                  <a:pt x="687" y="718"/>
                  <a:pt x="674" y="716"/>
                  <a:pt x="661" y="714"/>
                </a:cubicBezTo>
                <a:cubicBezTo>
                  <a:pt x="649" y="712"/>
                  <a:pt x="637" y="710"/>
                  <a:pt x="625" y="708"/>
                </a:cubicBezTo>
                <a:cubicBezTo>
                  <a:pt x="613" y="707"/>
                  <a:pt x="602" y="705"/>
                  <a:pt x="590" y="703"/>
                </a:cubicBezTo>
                <a:cubicBezTo>
                  <a:pt x="572" y="701"/>
                  <a:pt x="572" y="701"/>
                  <a:pt x="572" y="701"/>
                </a:cubicBezTo>
                <a:cubicBezTo>
                  <a:pt x="567" y="700"/>
                  <a:pt x="561" y="699"/>
                  <a:pt x="556" y="699"/>
                </a:cubicBezTo>
                <a:cubicBezTo>
                  <a:pt x="555" y="699"/>
                  <a:pt x="553" y="699"/>
                  <a:pt x="552" y="700"/>
                </a:cubicBezTo>
                <a:cubicBezTo>
                  <a:pt x="550" y="700"/>
                  <a:pt x="547" y="700"/>
                  <a:pt x="545" y="703"/>
                </a:cubicBezTo>
                <a:cubicBezTo>
                  <a:pt x="544" y="705"/>
                  <a:pt x="543" y="707"/>
                  <a:pt x="541" y="709"/>
                </a:cubicBezTo>
                <a:cubicBezTo>
                  <a:pt x="540" y="711"/>
                  <a:pt x="539" y="714"/>
                  <a:pt x="539" y="716"/>
                </a:cubicBezTo>
                <a:cubicBezTo>
                  <a:pt x="539" y="719"/>
                  <a:pt x="540" y="721"/>
                  <a:pt x="541" y="722"/>
                </a:cubicBezTo>
                <a:cubicBezTo>
                  <a:pt x="543" y="725"/>
                  <a:pt x="546" y="726"/>
                  <a:pt x="548" y="727"/>
                </a:cubicBezTo>
                <a:cubicBezTo>
                  <a:pt x="556" y="729"/>
                  <a:pt x="563" y="731"/>
                  <a:pt x="571" y="732"/>
                </a:cubicBezTo>
                <a:cubicBezTo>
                  <a:pt x="575" y="733"/>
                  <a:pt x="578" y="733"/>
                  <a:pt x="582" y="734"/>
                </a:cubicBezTo>
                <a:cubicBezTo>
                  <a:pt x="599" y="736"/>
                  <a:pt x="599" y="736"/>
                  <a:pt x="599" y="736"/>
                </a:cubicBezTo>
                <a:cubicBezTo>
                  <a:pt x="617" y="738"/>
                  <a:pt x="617" y="738"/>
                  <a:pt x="617" y="738"/>
                </a:cubicBezTo>
                <a:cubicBezTo>
                  <a:pt x="634" y="741"/>
                  <a:pt x="634" y="741"/>
                  <a:pt x="634" y="741"/>
                </a:cubicBezTo>
                <a:cubicBezTo>
                  <a:pt x="647" y="743"/>
                  <a:pt x="660" y="745"/>
                  <a:pt x="673" y="748"/>
                </a:cubicBezTo>
                <a:cubicBezTo>
                  <a:pt x="723" y="757"/>
                  <a:pt x="723" y="757"/>
                  <a:pt x="723" y="757"/>
                </a:cubicBezTo>
                <a:cubicBezTo>
                  <a:pt x="725" y="758"/>
                  <a:pt x="727" y="758"/>
                  <a:pt x="730" y="758"/>
                </a:cubicBezTo>
                <a:cubicBezTo>
                  <a:pt x="731" y="758"/>
                  <a:pt x="732" y="758"/>
                  <a:pt x="733" y="759"/>
                </a:cubicBezTo>
                <a:cubicBezTo>
                  <a:pt x="734" y="759"/>
                  <a:pt x="734" y="759"/>
                  <a:pt x="734" y="759"/>
                </a:cubicBezTo>
                <a:cubicBezTo>
                  <a:pt x="735" y="759"/>
                  <a:pt x="736" y="759"/>
                  <a:pt x="737" y="759"/>
                </a:cubicBezTo>
                <a:cubicBezTo>
                  <a:pt x="738" y="759"/>
                  <a:pt x="738" y="759"/>
                  <a:pt x="739" y="759"/>
                </a:cubicBezTo>
                <a:cubicBezTo>
                  <a:pt x="744" y="759"/>
                  <a:pt x="749" y="758"/>
                  <a:pt x="753" y="756"/>
                </a:cubicBezTo>
                <a:cubicBezTo>
                  <a:pt x="756" y="755"/>
                  <a:pt x="759" y="752"/>
                  <a:pt x="761" y="749"/>
                </a:cubicBezTo>
                <a:cubicBezTo>
                  <a:pt x="763" y="746"/>
                  <a:pt x="764" y="743"/>
                  <a:pt x="764" y="739"/>
                </a:cubicBezTo>
                <a:cubicBezTo>
                  <a:pt x="764" y="737"/>
                  <a:pt x="765" y="734"/>
                  <a:pt x="765" y="731"/>
                </a:cubicBezTo>
                <a:cubicBezTo>
                  <a:pt x="765" y="730"/>
                  <a:pt x="765" y="729"/>
                  <a:pt x="764" y="728"/>
                </a:cubicBezTo>
                <a:cubicBezTo>
                  <a:pt x="764" y="727"/>
                  <a:pt x="764" y="726"/>
                  <a:pt x="764" y="725"/>
                </a:cubicBezTo>
                <a:cubicBezTo>
                  <a:pt x="763" y="715"/>
                  <a:pt x="760" y="706"/>
                  <a:pt x="758" y="697"/>
                </a:cubicBezTo>
                <a:cubicBezTo>
                  <a:pt x="756" y="688"/>
                  <a:pt x="755" y="679"/>
                  <a:pt x="754" y="670"/>
                </a:cubicBezTo>
                <a:cubicBezTo>
                  <a:pt x="753" y="661"/>
                  <a:pt x="750" y="652"/>
                  <a:pt x="747" y="643"/>
                </a:cubicBezTo>
                <a:cubicBezTo>
                  <a:pt x="745" y="634"/>
                  <a:pt x="743" y="625"/>
                  <a:pt x="740" y="616"/>
                </a:cubicBezTo>
                <a:cubicBezTo>
                  <a:pt x="738" y="607"/>
                  <a:pt x="735" y="599"/>
                  <a:pt x="732" y="590"/>
                </a:cubicBezTo>
                <a:cubicBezTo>
                  <a:pt x="729" y="581"/>
                  <a:pt x="726" y="573"/>
                  <a:pt x="721" y="564"/>
                </a:cubicBezTo>
                <a:cubicBezTo>
                  <a:pt x="720" y="562"/>
                  <a:pt x="719" y="560"/>
                  <a:pt x="718" y="558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7" y="556"/>
                  <a:pt x="717" y="555"/>
                  <a:pt x="717" y="555"/>
                </a:cubicBezTo>
                <a:cubicBezTo>
                  <a:pt x="717" y="555"/>
                  <a:pt x="717" y="555"/>
                  <a:pt x="716" y="555"/>
                </a:cubicBezTo>
                <a:cubicBezTo>
                  <a:pt x="716" y="555"/>
                  <a:pt x="715" y="555"/>
                  <a:pt x="714" y="555"/>
                </a:cubicBezTo>
                <a:cubicBezTo>
                  <a:pt x="712" y="556"/>
                  <a:pt x="710" y="557"/>
                  <a:pt x="711" y="558"/>
                </a:cubicBezTo>
                <a:cubicBezTo>
                  <a:pt x="715" y="574"/>
                  <a:pt x="721" y="589"/>
                  <a:pt x="724" y="606"/>
                </a:cubicBezTo>
                <a:cubicBezTo>
                  <a:pt x="724" y="610"/>
                  <a:pt x="725" y="614"/>
                  <a:pt x="726" y="618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30" y="639"/>
                  <a:pt x="732" y="647"/>
                  <a:pt x="733" y="655"/>
                </a:cubicBezTo>
                <a:cubicBezTo>
                  <a:pt x="734" y="664"/>
                  <a:pt x="736" y="672"/>
                  <a:pt x="737" y="680"/>
                </a:cubicBezTo>
                <a:cubicBezTo>
                  <a:pt x="737" y="685"/>
                  <a:pt x="738" y="689"/>
                  <a:pt x="738" y="693"/>
                </a:cubicBezTo>
                <a:cubicBezTo>
                  <a:pt x="738" y="697"/>
                  <a:pt x="738" y="704"/>
                  <a:pt x="739" y="709"/>
                </a:cubicBezTo>
                <a:cubicBezTo>
                  <a:pt x="739" y="713"/>
                  <a:pt x="739" y="717"/>
                  <a:pt x="739" y="720"/>
                </a:cubicBezTo>
                <a:cubicBezTo>
                  <a:pt x="714" y="696"/>
                  <a:pt x="689" y="672"/>
                  <a:pt x="665" y="646"/>
                </a:cubicBezTo>
                <a:cubicBezTo>
                  <a:pt x="658" y="638"/>
                  <a:pt x="651" y="630"/>
                  <a:pt x="644" y="623"/>
                </a:cubicBezTo>
                <a:cubicBezTo>
                  <a:pt x="636" y="615"/>
                  <a:pt x="629" y="607"/>
                  <a:pt x="622" y="600"/>
                </a:cubicBezTo>
                <a:cubicBezTo>
                  <a:pt x="607" y="585"/>
                  <a:pt x="592" y="570"/>
                  <a:pt x="578" y="555"/>
                </a:cubicBezTo>
                <a:cubicBezTo>
                  <a:pt x="563" y="540"/>
                  <a:pt x="549" y="524"/>
                  <a:pt x="534" y="509"/>
                </a:cubicBezTo>
                <a:cubicBezTo>
                  <a:pt x="527" y="501"/>
                  <a:pt x="519" y="493"/>
                  <a:pt x="512" y="486"/>
                </a:cubicBezTo>
                <a:cubicBezTo>
                  <a:pt x="505" y="478"/>
                  <a:pt x="495" y="466"/>
                  <a:pt x="485" y="456"/>
                </a:cubicBezTo>
                <a:cubicBezTo>
                  <a:pt x="459" y="428"/>
                  <a:pt x="436" y="406"/>
                  <a:pt x="411" y="380"/>
                </a:cubicBezTo>
                <a:cubicBezTo>
                  <a:pt x="424" y="365"/>
                  <a:pt x="438" y="350"/>
                  <a:pt x="452" y="336"/>
                </a:cubicBezTo>
                <a:cubicBezTo>
                  <a:pt x="468" y="319"/>
                  <a:pt x="483" y="301"/>
                  <a:pt x="499" y="285"/>
                </a:cubicBezTo>
                <a:cubicBezTo>
                  <a:pt x="514" y="268"/>
                  <a:pt x="531" y="253"/>
                  <a:pt x="547" y="237"/>
                </a:cubicBezTo>
                <a:cubicBezTo>
                  <a:pt x="564" y="222"/>
                  <a:pt x="579" y="205"/>
                  <a:pt x="595" y="188"/>
                </a:cubicBezTo>
                <a:cubicBezTo>
                  <a:pt x="611" y="172"/>
                  <a:pt x="627" y="156"/>
                  <a:pt x="643" y="139"/>
                </a:cubicBezTo>
                <a:cubicBezTo>
                  <a:pt x="659" y="123"/>
                  <a:pt x="675" y="106"/>
                  <a:pt x="691" y="90"/>
                </a:cubicBezTo>
                <a:cubicBezTo>
                  <a:pt x="706" y="73"/>
                  <a:pt x="721" y="57"/>
                  <a:pt x="736" y="40"/>
                </a:cubicBezTo>
                <a:cubicBezTo>
                  <a:pt x="735" y="42"/>
                  <a:pt x="735" y="42"/>
                  <a:pt x="735" y="43"/>
                </a:cubicBezTo>
                <a:cubicBezTo>
                  <a:pt x="732" y="57"/>
                  <a:pt x="732" y="57"/>
                  <a:pt x="732" y="57"/>
                </a:cubicBezTo>
                <a:cubicBezTo>
                  <a:pt x="728" y="71"/>
                  <a:pt x="725" y="85"/>
                  <a:pt x="723" y="99"/>
                </a:cubicBezTo>
                <a:cubicBezTo>
                  <a:pt x="715" y="138"/>
                  <a:pt x="715" y="138"/>
                  <a:pt x="715" y="138"/>
                </a:cubicBezTo>
                <a:cubicBezTo>
                  <a:pt x="713" y="151"/>
                  <a:pt x="711" y="164"/>
                  <a:pt x="709" y="177"/>
                </a:cubicBezTo>
                <a:cubicBezTo>
                  <a:pt x="706" y="196"/>
                  <a:pt x="706" y="196"/>
                  <a:pt x="706" y="196"/>
                </a:cubicBezTo>
                <a:cubicBezTo>
                  <a:pt x="704" y="203"/>
                  <a:pt x="703" y="210"/>
                  <a:pt x="703" y="218"/>
                </a:cubicBezTo>
                <a:cubicBezTo>
                  <a:pt x="703" y="220"/>
                  <a:pt x="703" y="222"/>
                  <a:pt x="706" y="225"/>
                </a:cubicBezTo>
                <a:cubicBezTo>
                  <a:pt x="708" y="226"/>
                  <a:pt x="710" y="228"/>
                  <a:pt x="713" y="229"/>
                </a:cubicBezTo>
                <a:cubicBezTo>
                  <a:pt x="714" y="230"/>
                  <a:pt x="717" y="231"/>
                  <a:pt x="719" y="231"/>
                </a:cubicBezTo>
                <a:cubicBezTo>
                  <a:pt x="720" y="232"/>
                  <a:pt x="720" y="232"/>
                  <a:pt x="720" y="232"/>
                </a:cubicBezTo>
                <a:cubicBezTo>
                  <a:pt x="723" y="232"/>
                  <a:pt x="724" y="231"/>
                  <a:pt x="725" y="230"/>
                </a:cubicBezTo>
                <a:cubicBezTo>
                  <a:pt x="728" y="227"/>
                  <a:pt x="729" y="224"/>
                  <a:pt x="730" y="221"/>
                </a:cubicBezTo>
                <a:cubicBezTo>
                  <a:pt x="733" y="213"/>
                  <a:pt x="735" y="205"/>
                  <a:pt x="737" y="197"/>
                </a:cubicBezTo>
                <a:cubicBezTo>
                  <a:pt x="738" y="193"/>
                  <a:pt x="738" y="189"/>
                  <a:pt x="739" y="185"/>
                </a:cubicBezTo>
                <a:cubicBezTo>
                  <a:pt x="742" y="166"/>
                  <a:pt x="742" y="166"/>
                  <a:pt x="742" y="166"/>
                </a:cubicBezTo>
                <a:cubicBezTo>
                  <a:pt x="745" y="148"/>
                  <a:pt x="745" y="148"/>
                  <a:pt x="745" y="148"/>
                </a:cubicBezTo>
                <a:cubicBezTo>
                  <a:pt x="748" y="129"/>
                  <a:pt x="748" y="129"/>
                  <a:pt x="748" y="129"/>
                </a:cubicBezTo>
                <a:cubicBezTo>
                  <a:pt x="751" y="115"/>
                  <a:pt x="754" y="101"/>
                  <a:pt x="757" y="87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65" y="53"/>
                  <a:pt x="765" y="53"/>
                  <a:pt x="765" y="53"/>
                </a:cubicBezTo>
                <a:cubicBezTo>
                  <a:pt x="765" y="49"/>
                  <a:pt x="765" y="49"/>
                  <a:pt x="765" y="49"/>
                </a:cubicBezTo>
                <a:cubicBezTo>
                  <a:pt x="766" y="48"/>
                  <a:pt x="765" y="49"/>
                  <a:pt x="766" y="47"/>
                </a:cubicBezTo>
                <a:cubicBezTo>
                  <a:pt x="767" y="43"/>
                  <a:pt x="767" y="43"/>
                  <a:pt x="767" y="43"/>
                </a:cubicBezTo>
                <a:cubicBezTo>
                  <a:pt x="768" y="41"/>
                  <a:pt x="768" y="41"/>
                  <a:pt x="768" y="41"/>
                </a:cubicBezTo>
                <a:cubicBezTo>
                  <a:pt x="768" y="38"/>
                  <a:pt x="768" y="38"/>
                  <a:pt x="768" y="38"/>
                </a:cubicBezTo>
                <a:cubicBezTo>
                  <a:pt x="769" y="35"/>
                  <a:pt x="770" y="32"/>
                  <a:pt x="771" y="28"/>
                </a:cubicBezTo>
                <a:cubicBezTo>
                  <a:pt x="771" y="25"/>
                  <a:pt x="771" y="22"/>
                  <a:pt x="771" y="19"/>
                </a:cubicBezTo>
                <a:cubicBezTo>
                  <a:pt x="771" y="18"/>
                  <a:pt x="771" y="18"/>
                  <a:pt x="771" y="17"/>
                </a:cubicBezTo>
                <a:cubicBezTo>
                  <a:pt x="771" y="16"/>
                  <a:pt x="771" y="16"/>
                  <a:pt x="770" y="15"/>
                </a:cubicBezTo>
                <a:cubicBezTo>
                  <a:pt x="770" y="14"/>
                  <a:pt x="770" y="13"/>
                  <a:pt x="769" y="11"/>
                </a:cubicBezTo>
                <a:cubicBezTo>
                  <a:pt x="768" y="9"/>
                  <a:pt x="766" y="7"/>
                  <a:pt x="763" y="5"/>
                </a:cubicBezTo>
                <a:cubicBezTo>
                  <a:pt x="762" y="5"/>
                  <a:pt x="760" y="5"/>
                  <a:pt x="759" y="4"/>
                </a:cubicBezTo>
                <a:cubicBezTo>
                  <a:pt x="758" y="4"/>
                  <a:pt x="758" y="4"/>
                  <a:pt x="757" y="4"/>
                </a:cubicBezTo>
                <a:cubicBezTo>
                  <a:pt x="756" y="4"/>
                  <a:pt x="755" y="4"/>
                  <a:pt x="755" y="4"/>
                </a:cubicBezTo>
                <a:cubicBezTo>
                  <a:pt x="754" y="4"/>
                  <a:pt x="753" y="4"/>
                  <a:pt x="752" y="4"/>
                </a:cubicBezTo>
                <a:cubicBezTo>
                  <a:pt x="752" y="4"/>
                  <a:pt x="751" y="4"/>
                  <a:pt x="751" y="4"/>
                </a:cubicBezTo>
                <a:cubicBezTo>
                  <a:pt x="748" y="4"/>
                  <a:pt x="745" y="4"/>
                  <a:pt x="741" y="5"/>
                </a:cubicBezTo>
                <a:cubicBezTo>
                  <a:pt x="740" y="5"/>
                  <a:pt x="738" y="5"/>
                  <a:pt x="737" y="6"/>
                </a:cubicBezTo>
                <a:cubicBezTo>
                  <a:pt x="735" y="6"/>
                  <a:pt x="735" y="6"/>
                  <a:pt x="735" y="6"/>
                </a:cubicBezTo>
                <a:cubicBezTo>
                  <a:pt x="732" y="7"/>
                  <a:pt x="732" y="7"/>
                  <a:pt x="732" y="7"/>
                </a:cubicBezTo>
                <a:cubicBezTo>
                  <a:pt x="728" y="8"/>
                  <a:pt x="723" y="9"/>
                  <a:pt x="719" y="11"/>
                </a:cubicBezTo>
                <a:cubicBezTo>
                  <a:pt x="710" y="14"/>
                  <a:pt x="700" y="18"/>
                  <a:pt x="691" y="22"/>
                </a:cubicBezTo>
                <a:cubicBezTo>
                  <a:pt x="681" y="25"/>
                  <a:pt x="672" y="27"/>
                  <a:pt x="662" y="29"/>
                </a:cubicBezTo>
                <a:cubicBezTo>
                  <a:pt x="652" y="31"/>
                  <a:pt x="643" y="35"/>
                  <a:pt x="634" y="39"/>
                </a:cubicBezTo>
                <a:cubicBezTo>
                  <a:pt x="605" y="48"/>
                  <a:pt x="605" y="48"/>
                  <a:pt x="605" y="48"/>
                </a:cubicBezTo>
                <a:cubicBezTo>
                  <a:pt x="596" y="52"/>
                  <a:pt x="586" y="55"/>
                  <a:pt x="577" y="59"/>
                </a:cubicBezTo>
                <a:cubicBezTo>
                  <a:pt x="568" y="63"/>
                  <a:pt x="559" y="67"/>
                  <a:pt x="550" y="72"/>
                </a:cubicBezTo>
                <a:cubicBezTo>
                  <a:pt x="544" y="76"/>
                  <a:pt x="544" y="76"/>
                  <a:pt x="544" y="76"/>
                </a:cubicBezTo>
                <a:cubicBezTo>
                  <a:pt x="542" y="77"/>
                  <a:pt x="542" y="77"/>
                  <a:pt x="542" y="77"/>
                </a:cubicBezTo>
                <a:cubicBezTo>
                  <a:pt x="541" y="77"/>
                  <a:pt x="541" y="77"/>
                  <a:pt x="540" y="78"/>
                </a:cubicBezTo>
                <a:cubicBezTo>
                  <a:pt x="540" y="78"/>
                  <a:pt x="540" y="79"/>
                  <a:pt x="541" y="80"/>
                </a:cubicBezTo>
                <a:cubicBezTo>
                  <a:pt x="541" y="82"/>
                  <a:pt x="542" y="84"/>
                  <a:pt x="543" y="84"/>
                </a:cubicBezTo>
                <a:cubicBezTo>
                  <a:pt x="543" y="84"/>
                  <a:pt x="543" y="84"/>
                  <a:pt x="544" y="84"/>
                </a:cubicBezTo>
                <a:cubicBezTo>
                  <a:pt x="560" y="77"/>
                  <a:pt x="577" y="70"/>
                  <a:pt x="594" y="66"/>
                </a:cubicBezTo>
                <a:cubicBezTo>
                  <a:pt x="599" y="65"/>
                  <a:pt x="603" y="64"/>
                  <a:pt x="608" y="63"/>
                </a:cubicBezTo>
                <a:cubicBezTo>
                  <a:pt x="621" y="59"/>
                  <a:pt x="621" y="59"/>
                  <a:pt x="621" y="59"/>
                </a:cubicBezTo>
                <a:cubicBezTo>
                  <a:pt x="630" y="57"/>
                  <a:pt x="639" y="54"/>
                  <a:pt x="648" y="52"/>
                </a:cubicBezTo>
                <a:cubicBezTo>
                  <a:pt x="657" y="49"/>
                  <a:pt x="666" y="47"/>
                  <a:pt x="675" y="45"/>
                </a:cubicBezTo>
                <a:cubicBezTo>
                  <a:pt x="680" y="44"/>
                  <a:pt x="684" y="43"/>
                  <a:pt x="689" y="42"/>
                </a:cubicBezTo>
                <a:cubicBezTo>
                  <a:pt x="693" y="41"/>
                  <a:pt x="700" y="40"/>
                  <a:pt x="706" y="39"/>
                </a:cubicBezTo>
                <a:cubicBezTo>
                  <a:pt x="714" y="37"/>
                  <a:pt x="721" y="36"/>
                  <a:pt x="729" y="34"/>
                </a:cubicBezTo>
                <a:cubicBezTo>
                  <a:pt x="729" y="34"/>
                  <a:pt x="730" y="34"/>
                  <a:pt x="730" y="34"/>
                </a:cubicBezTo>
                <a:cubicBezTo>
                  <a:pt x="707" y="58"/>
                  <a:pt x="684" y="82"/>
                  <a:pt x="659" y="104"/>
                </a:cubicBezTo>
                <a:cubicBezTo>
                  <a:pt x="651" y="111"/>
                  <a:pt x="643" y="118"/>
                  <a:pt x="636" y="126"/>
                </a:cubicBezTo>
                <a:cubicBezTo>
                  <a:pt x="628" y="133"/>
                  <a:pt x="620" y="141"/>
                  <a:pt x="613" y="148"/>
                </a:cubicBezTo>
                <a:cubicBezTo>
                  <a:pt x="598" y="163"/>
                  <a:pt x="582" y="178"/>
                  <a:pt x="567" y="192"/>
                </a:cubicBezTo>
                <a:cubicBezTo>
                  <a:pt x="552" y="207"/>
                  <a:pt x="536" y="222"/>
                  <a:pt x="521" y="237"/>
                </a:cubicBezTo>
                <a:cubicBezTo>
                  <a:pt x="513" y="244"/>
                  <a:pt x="505" y="252"/>
                  <a:pt x="497" y="259"/>
                </a:cubicBezTo>
                <a:cubicBezTo>
                  <a:pt x="489" y="266"/>
                  <a:pt x="478" y="276"/>
                  <a:pt x="467" y="286"/>
                </a:cubicBezTo>
                <a:cubicBezTo>
                  <a:pt x="440" y="312"/>
                  <a:pt x="418" y="335"/>
                  <a:pt x="392" y="360"/>
                </a:cubicBezTo>
                <a:cubicBezTo>
                  <a:pt x="366" y="334"/>
                  <a:pt x="340" y="308"/>
                  <a:pt x="314" y="282"/>
                </a:cubicBezTo>
                <a:cubicBezTo>
                  <a:pt x="291" y="259"/>
                  <a:pt x="268" y="236"/>
                  <a:pt x="244" y="213"/>
                </a:cubicBezTo>
                <a:cubicBezTo>
                  <a:pt x="223" y="193"/>
                  <a:pt x="201" y="172"/>
                  <a:pt x="180" y="152"/>
                </a:cubicBezTo>
                <a:cubicBezTo>
                  <a:pt x="158" y="132"/>
                  <a:pt x="137" y="111"/>
                  <a:pt x="115" y="91"/>
                </a:cubicBezTo>
                <a:cubicBezTo>
                  <a:pt x="104" y="81"/>
                  <a:pt x="94" y="71"/>
                  <a:pt x="83" y="61"/>
                </a:cubicBezTo>
                <a:cubicBezTo>
                  <a:pt x="78" y="56"/>
                  <a:pt x="73" y="51"/>
                  <a:pt x="67" y="46"/>
                </a:cubicBezTo>
                <a:cubicBezTo>
                  <a:pt x="78" y="50"/>
                  <a:pt x="89" y="53"/>
                  <a:pt x="99" y="56"/>
                </a:cubicBezTo>
                <a:cubicBezTo>
                  <a:pt x="112" y="60"/>
                  <a:pt x="124" y="64"/>
                  <a:pt x="136" y="67"/>
                </a:cubicBezTo>
                <a:cubicBezTo>
                  <a:pt x="148" y="71"/>
                  <a:pt x="160" y="74"/>
                  <a:pt x="172" y="77"/>
                </a:cubicBezTo>
                <a:cubicBezTo>
                  <a:pt x="191" y="82"/>
                  <a:pt x="191" y="82"/>
                  <a:pt x="191" y="82"/>
                </a:cubicBezTo>
                <a:cubicBezTo>
                  <a:pt x="197" y="84"/>
                  <a:pt x="204" y="86"/>
                  <a:pt x="211" y="87"/>
                </a:cubicBezTo>
                <a:cubicBezTo>
                  <a:pt x="212" y="87"/>
                  <a:pt x="212" y="87"/>
                  <a:pt x="213" y="87"/>
                </a:cubicBezTo>
                <a:cubicBezTo>
                  <a:pt x="214" y="87"/>
                  <a:pt x="216" y="86"/>
                  <a:pt x="218" y="84"/>
                </a:cubicBezTo>
                <a:cubicBezTo>
                  <a:pt x="220" y="82"/>
                  <a:pt x="222" y="81"/>
                  <a:pt x="223" y="78"/>
                </a:cubicBezTo>
                <a:cubicBezTo>
                  <a:pt x="224" y="77"/>
                  <a:pt x="226" y="74"/>
                  <a:pt x="226" y="72"/>
                </a:cubicBezTo>
                <a:cubicBezTo>
                  <a:pt x="227" y="69"/>
                  <a:pt x="226" y="67"/>
                  <a:pt x="225" y="66"/>
                </a:cubicBezTo>
                <a:cubicBezTo>
                  <a:pt x="223" y="63"/>
                  <a:pt x="221" y="61"/>
                  <a:pt x="218" y="60"/>
                </a:cubicBezTo>
                <a:cubicBezTo>
                  <a:pt x="210" y="57"/>
                  <a:pt x="203" y="54"/>
                  <a:pt x="195" y="51"/>
                </a:cubicBezTo>
                <a:cubicBezTo>
                  <a:pt x="192" y="50"/>
                  <a:pt x="188" y="49"/>
                  <a:pt x="184" y="48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18" y="30"/>
                  <a:pt x="105" y="25"/>
                  <a:pt x="91" y="21"/>
                </a:cubicBezTo>
                <a:cubicBezTo>
                  <a:pt x="40" y="4"/>
                  <a:pt x="40" y="4"/>
                  <a:pt x="40" y="4"/>
                </a:cubicBezTo>
                <a:cubicBezTo>
                  <a:pt x="37" y="3"/>
                  <a:pt x="37" y="3"/>
                  <a:pt x="37" y="3"/>
                </a:cubicBezTo>
                <a:cubicBezTo>
                  <a:pt x="35" y="3"/>
                  <a:pt x="33" y="2"/>
                  <a:pt x="32" y="2"/>
                </a:cubicBezTo>
                <a:cubicBezTo>
                  <a:pt x="29" y="1"/>
                  <a:pt x="26" y="1"/>
                  <a:pt x="23" y="1"/>
                </a:cubicBezTo>
                <a:cubicBezTo>
                  <a:pt x="21" y="0"/>
                  <a:pt x="20" y="0"/>
                  <a:pt x="1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4" y="365127"/>
            <a:ext cx="7750176" cy="221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1588958"/>
            <a:ext cx="11398249" cy="40625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1076" y="6343471"/>
            <a:ext cx="1171979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1">
                <a:solidFill>
                  <a:schemeClr val="tx1"/>
                </a:solidFill>
              </a:defRPr>
            </a:lvl1pPr>
          </a:lstStyle>
          <a:p>
            <a:fld id="{422161A9-66D8-4CAB-90C2-E20F931B0273}" type="datetime1">
              <a:rPr lang="en-GB" smtClean="0"/>
              <a:t>27/07/2021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905" y="6343471"/>
            <a:ext cx="612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676" y="6220498"/>
            <a:ext cx="1236216" cy="374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4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42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600" b="1" kern="1200" spc="-1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914377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100000"/>
        <a:buFont typeface="Arial" panose="020B0604020202020204" pitchFamily="34" charset="0"/>
        <a:buChar char="+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46077" indent="-223833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09585" indent="-187321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20718" indent="-211133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19149" indent="-209545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DRU-info@dru.kyocera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КАК ОТЛИЧИТЬ ОРИГИНАЛЬНЫЙ ТОНЕР </a:t>
            </a:r>
            <a:r>
              <a:rPr lang="en-US" dirty="0" smtClean="0"/>
              <a:t>KYOCERA</a:t>
            </a:r>
            <a:r>
              <a:rPr lang="ru-RU" dirty="0" smtClean="0"/>
              <a:t> ОТ ПОДДЕЛОК?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14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5126"/>
            <a:ext cx="6740251" cy="297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КАЧЕСТВО ПЕЧАТИ НА СОПРОВОДИТЕЛЬНОЙ ДОКУМЕНТАЦИИ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492469"/>
            <a:ext cx="10366321" cy="2396685"/>
          </a:xfrm>
        </p:spPr>
        <p:txBody>
          <a:bodyPr/>
          <a:lstStyle/>
          <a:p>
            <a:pPr marL="573088" lvl="1" indent="-304800"/>
            <a:r>
              <a:rPr lang="ru-RU" sz="1600" dirty="0"/>
              <a:t>Оригинал</a:t>
            </a:r>
            <a:r>
              <a:rPr lang="en-US" sz="1600" dirty="0"/>
              <a:t>:  	 </a:t>
            </a:r>
            <a:r>
              <a:rPr lang="ru-RU" sz="1600" dirty="0"/>
              <a:t>чистая печать</a:t>
            </a:r>
            <a:r>
              <a:rPr lang="en-US" sz="1600" dirty="0"/>
              <a:t>, </a:t>
            </a:r>
            <a:r>
              <a:rPr lang="ru-RU" sz="1600" dirty="0"/>
              <a:t>буквы хорошо читаемы и расположены в линию</a:t>
            </a:r>
            <a:r>
              <a:rPr lang="en-US" sz="1600" dirty="0"/>
              <a:t>.</a:t>
            </a:r>
          </a:p>
          <a:p>
            <a:pPr marL="573088" lvl="1" indent="-304800"/>
            <a:r>
              <a:rPr lang="ru-RU" sz="1600" dirty="0">
                <a:solidFill>
                  <a:srgbClr val="FF0000"/>
                </a:solidFill>
              </a:rPr>
              <a:t>Подделка</a:t>
            </a:r>
            <a:r>
              <a:rPr lang="en-US" sz="1600" dirty="0">
                <a:solidFill>
                  <a:srgbClr val="FF0000"/>
                </a:solidFill>
              </a:rPr>
              <a:t>:  	 </a:t>
            </a:r>
            <a:r>
              <a:rPr lang="ru-RU" sz="1600" dirty="0"/>
              <a:t>смазанная печать</a:t>
            </a:r>
            <a:r>
              <a:rPr lang="en-US" sz="1600" dirty="0"/>
              <a:t>, </a:t>
            </a:r>
            <a:r>
              <a:rPr lang="ru-RU" sz="1600" dirty="0"/>
              <a:t>изменение шрифта</a:t>
            </a:r>
            <a:r>
              <a:rPr lang="en-US" sz="1600" dirty="0"/>
              <a:t>, </a:t>
            </a:r>
            <a:r>
              <a:rPr lang="ru-RU" sz="1600" dirty="0"/>
              <a:t>буквы и символы плохо читаемы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7" name="Picture 4" descr="gen-label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941" y="2734828"/>
            <a:ext cx="4667157" cy="3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ft-label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2642" y="2734827"/>
            <a:ext cx="4602710" cy="3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65434" y="23350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8051800" y="2396273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  <p:grpSp>
        <p:nvGrpSpPr>
          <p:cNvPr id="11" name="Group 150"/>
          <p:cNvGrpSpPr>
            <a:grpSpLocks noChangeAspect="1"/>
          </p:cNvGrpSpPr>
          <p:nvPr/>
        </p:nvGrpSpPr>
        <p:grpSpPr bwMode="auto">
          <a:xfrm rot="1350768">
            <a:off x="10676349" y="4749583"/>
            <a:ext cx="909084" cy="1128796"/>
            <a:chOff x="2938" y="1040"/>
            <a:chExt cx="1804" cy="2240"/>
          </a:xfrm>
          <a:solidFill>
            <a:srgbClr val="00B050"/>
          </a:solidFill>
        </p:grpSpPr>
        <p:sp>
          <p:nvSpPr>
            <p:cNvPr id="12" name="Line 151"/>
            <p:cNvSpPr>
              <a:spLocks noChangeShapeType="1"/>
            </p:cNvSpPr>
            <p:nvPr/>
          </p:nvSpPr>
          <p:spPr bwMode="auto">
            <a:xfrm>
              <a:off x="4008" y="2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Line 152"/>
            <p:cNvSpPr>
              <a:spLocks noChangeShapeType="1"/>
            </p:cNvSpPr>
            <p:nvPr/>
          </p:nvSpPr>
          <p:spPr bwMode="auto">
            <a:xfrm>
              <a:off x="4008" y="2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53"/>
            <p:cNvSpPr>
              <a:spLocks/>
            </p:cNvSpPr>
            <p:nvPr/>
          </p:nvSpPr>
          <p:spPr bwMode="auto">
            <a:xfrm>
              <a:off x="3084" y="1496"/>
              <a:ext cx="1399" cy="1784"/>
            </a:xfrm>
            <a:custGeom>
              <a:avLst/>
              <a:gdLst>
                <a:gd name="T0" fmla="*/ 1091 w 1148"/>
                <a:gd name="T1" fmla="*/ 310 h 1462"/>
                <a:gd name="T2" fmla="*/ 1090 w 1148"/>
                <a:gd name="T3" fmla="*/ 566 h 1462"/>
                <a:gd name="T4" fmla="*/ 1091 w 1148"/>
                <a:gd name="T5" fmla="*/ 874 h 1462"/>
                <a:gd name="T6" fmla="*/ 1029 w 1148"/>
                <a:gd name="T7" fmla="*/ 1401 h 1462"/>
                <a:gd name="T8" fmla="*/ 930 w 1148"/>
                <a:gd name="T9" fmla="*/ 1404 h 1462"/>
                <a:gd name="T10" fmla="*/ 709 w 1148"/>
                <a:gd name="T11" fmla="*/ 1410 h 1462"/>
                <a:gd name="T12" fmla="*/ 362 w 1148"/>
                <a:gd name="T13" fmla="*/ 1411 h 1462"/>
                <a:gd name="T14" fmla="*/ 215 w 1148"/>
                <a:gd name="T15" fmla="*/ 1399 h 1462"/>
                <a:gd name="T16" fmla="*/ 171 w 1148"/>
                <a:gd name="T17" fmla="*/ 1385 h 1462"/>
                <a:gd name="T18" fmla="*/ 159 w 1148"/>
                <a:gd name="T19" fmla="*/ 1368 h 1462"/>
                <a:gd name="T20" fmla="*/ 137 w 1148"/>
                <a:gd name="T21" fmla="*/ 1287 h 1462"/>
                <a:gd name="T22" fmla="*/ 112 w 1148"/>
                <a:gd name="T23" fmla="*/ 1106 h 1462"/>
                <a:gd name="T24" fmla="*/ 62 w 1148"/>
                <a:gd name="T25" fmla="*/ 617 h 1462"/>
                <a:gd name="T26" fmla="*/ 20 w 1148"/>
                <a:gd name="T27" fmla="*/ 127 h 1462"/>
                <a:gd name="T28" fmla="*/ 13 w 1148"/>
                <a:gd name="T29" fmla="*/ 53 h 1462"/>
                <a:gd name="T30" fmla="*/ 7 w 1148"/>
                <a:gd name="T31" fmla="*/ 34 h 1462"/>
                <a:gd name="T32" fmla="*/ 29 w 1148"/>
                <a:gd name="T33" fmla="*/ 491 h 1462"/>
                <a:gd name="T34" fmla="*/ 44 w 1148"/>
                <a:gd name="T35" fmla="*/ 718 h 1462"/>
                <a:gd name="T36" fmla="*/ 87 w 1148"/>
                <a:gd name="T37" fmla="*/ 1177 h 1462"/>
                <a:gd name="T38" fmla="*/ 115 w 1148"/>
                <a:gd name="T39" fmla="*/ 1343 h 1462"/>
                <a:gd name="T40" fmla="*/ 130 w 1148"/>
                <a:gd name="T41" fmla="*/ 1391 h 1462"/>
                <a:gd name="T42" fmla="*/ 133 w 1148"/>
                <a:gd name="T43" fmla="*/ 1397 h 1462"/>
                <a:gd name="T44" fmla="*/ 147 w 1148"/>
                <a:gd name="T45" fmla="*/ 1413 h 1462"/>
                <a:gd name="T46" fmla="*/ 159 w 1148"/>
                <a:gd name="T47" fmla="*/ 1421 h 1462"/>
                <a:gd name="T48" fmla="*/ 165 w 1148"/>
                <a:gd name="T49" fmla="*/ 1424 h 1462"/>
                <a:gd name="T50" fmla="*/ 191 w 1148"/>
                <a:gd name="T51" fmla="*/ 1433 h 1462"/>
                <a:gd name="T52" fmla="*/ 305 w 1148"/>
                <a:gd name="T53" fmla="*/ 1450 h 1462"/>
                <a:gd name="T54" fmla="*/ 625 w 1148"/>
                <a:gd name="T55" fmla="*/ 1461 h 1462"/>
                <a:gd name="T56" fmla="*/ 943 w 1148"/>
                <a:gd name="T57" fmla="*/ 1458 h 1462"/>
                <a:gd name="T58" fmla="*/ 1044 w 1148"/>
                <a:gd name="T59" fmla="*/ 1454 h 1462"/>
                <a:gd name="T60" fmla="*/ 1146 w 1148"/>
                <a:gd name="T61" fmla="*/ 1238 h 1462"/>
                <a:gd name="T62" fmla="*/ 1144 w 1148"/>
                <a:gd name="T63" fmla="*/ 740 h 1462"/>
                <a:gd name="T64" fmla="*/ 1146 w 1148"/>
                <a:gd name="T65" fmla="*/ 258 h 1462"/>
                <a:gd name="T66" fmla="*/ 1138 w 1148"/>
                <a:gd name="T67" fmla="*/ 31 h 1462"/>
                <a:gd name="T68" fmla="*/ 1113 w 1148"/>
                <a:gd name="T69" fmla="*/ 2 h 1462"/>
                <a:gd name="T70" fmla="*/ 1097 w 1148"/>
                <a:gd name="T71" fmla="*/ 104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462">
                  <a:moveTo>
                    <a:pt x="1097" y="104"/>
                  </a:moveTo>
                  <a:cubicBezTo>
                    <a:pt x="1095" y="172"/>
                    <a:pt x="1092" y="241"/>
                    <a:pt x="1091" y="310"/>
                  </a:cubicBezTo>
                  <a:cubicBezTo>
                    <a:pt x="1091" y="344"/>
                    <a:pt x="1091" y="378"/>
                    <a:pt x="1091" y="413"/>
                  </a:cubicBezTo>
                  <a:cubicBezTo>
                    <a:pt x="1090" y="566"/>
                    <a:pt x="1090" y="566"/>
                    <a:pt x="1090" y="566"/>
                  </a:cubicBezTo>
                  <a:cubicBezTo>
                    <a:pt x="1090" y="721"/>
                    <a:pt x="1090" y="721"/>
                    <a:pt x="1090" y="721"/>
                  </a:cubicBezTo>
                  <a:cubicBezTo>
                    <a:pt x="1091" y="874"/>
                    <a:pt x="1091" y="874"/>
                    <a:pt x="1091" y="874"/>
                  </a:cubicBezTo>
                  <a:cubicBezTo>
                    <a:pt x="1091" y="992"/>
                    <a:pt x="1091" y="1267"/>
                    <a:pt x="1092" y="1285"/>
                  </a:cubicBezTo>
                  <a:cubicBezTo>
                    <a:pt x="1100" y="1411"/>
                    <a:pt x="1043" y="1400"/>
                    <a:pt x="1029" y="1401"/>
                  </a:cubicBezTo>
                  <a:cubicBezTo>
                    <a:pt x="988" y="1402"/>
                    <a:pt x="988" y="1402"/>
                    <a:pt x="988" y="1402"/>
                  </a:cubicBezTo>
                  <a:cubicBezTo>
                    <a:pt x="930" y="1404"/>
                    <a:pt x="930" y="1404"/>
                    <a:pt x="930" y="1404"/>
                  </a:cubicBezTo>
                  <a:cubicBezTo>
                    <a:pt x="891" y="1406"/>
                    <a:pt x="852" y="1407"/>
                    <a:pt x="814" y="1408"/>
                  </a:cubicBezTo>
                  <a:cubicBezTo>
                    <a:pt x="779" y="1409"/>
                    <a:pt x="744" y="1409"/>
                    <a:pt x="709" y="1410"/>
                  </a:cubicBezTo>
                  <a:cubicBezTo>
                    <a:pt x="674" y="1411"/>
                    <a:pt x="639" y="1412"/>
                    <a:pt x="603" y="1413"/>
                  </a:cubicBezTo>
                  <a:cubicBezTo>
                    <a:pt x="523" y="1414"/>
                    <a:pt x="442" y="1413"/>
                    <a:pt x="362" y="1411"/>
                  </a:cubicBezTo>
                  <a:cubicBezTo>
                    <a:pt x="329" y="1410"/>
                    <a:pt x="296" y="1408"/>
                    <a:pt x="263" y="1405"/>
                  </a:cubicBezTo>
                  <a:cubicBezTo>
                    <a:pt x="247" y="1404"/>
                    <a:pt x="231" y="1402"/>
                    <a:pt x="215" y="1399"/>
                  </a:cubicBezTo>
                  <a:cubicBezTo>
                    <a:pt x="207" y="1397"/>
                    <a:pt x="199" y="1396"/>
                    <a:pt x="191" y="1394"/>
                  </a:cubicBezTo>
                  <a:cubicBezTo>
                    <a:pt x="183" y="1391"/>
                    <a:pt x="176" y="1389"/>
                    <a:pt x="171" y="1385"/>
                  </a:cubicBezTo>
                  <a:cubicBezTo>
                    <a:pt x="168" y="1383"/>
                    <a:pt x="166" y="1381"/>
                    <a:pt x="164" y="1378"/>
                  </a:cubicBezTo>
                  <a:cubicBezTo>
                    <a:pt x="163" y="1375"/>
                    <a:pt x="161" y="1371"/>
                    <a:pt x="159" y="1368"/>
                  </a:cubicBezTo>
                  <a:cubicBezTo>
                    <a:pt x="156" y="1361"/>
                    <a:pt x="154" y="1353"/>
                    <a:pt x="152" y="1346"/>
                  </a:cubicBezTo>
                  <a:cubicBezTo>
                    <a:pt x="146" y="1327"/>
                    <a:pt x="141" y="1307"/>
                    <a:pt x="137" y="1287"/>
                  </a:cubicBezTo>
                  <a:cubicBezTo>
                    <a:pt x="133" y="1267"/>
                    <a:pt x="130" y="1247"/>
                    <a:pt x="127" y="1227"/>
                  </a:cubicBezTo>
                  <a:cubicBezTo>
                    <a:pt x="121" y="1187"/>
                    <a:pt x="116" y="1146"/>
                    <a:pt x="112" y="1106"/>
                  </a:cubicBezTo>
                  <a:cubicBezTo>
                    <a:pt x="103" y="1025"/>
                    <a:pt x="92" y="944"/>
                    <a:pt x="84" y="863"/>
                  </a:cubicBezTo>
                  <a:cubicBezTo>
                    <a:pt x="76" y="782"/>
                    <a:pt x="69" y="699"/>
                    <a:pt x="62" y="617"/>
                  </a:cubicBezTo>
                  <a:cubicBezTo>
                    <a:pt x="55" y="536"/>
                    <a:pt x="48" y="454"/>
                    <a:pt x="42" y="372"/>
                  </a:cubicBezTo>
                  <a:cubicBezTo>
                    <a:pt x="35" y="290"/>
                    <a:pt x="28" y="209"/>
                    <a:pt x="20" y="127"/>
                  </a:cubicBezTo>
                  <a:cubicBezTo>
                    <a:pt x="18" y="108"/>
                    <a:pt x="16" y="88"/>
                    <a:pt x="14" y="69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49"/>
                    <a:pt x="13" y="41"/>
                    <a:pt x="12" y="38"/>
                  </a:cubicBezTo>
                  <a:cubicBezTo>
                    <a:pt x="11" y="36"/>
                    <a:pt x="9" y="35"/>
                    <a:pt x="7" y="34"/>
                  </a:cubicBezTo>
                  <a:cubicBezTo>
                    <a:pt x="3" y="32"/>
                    <a:pt x="0" y="38"/>
                    <a:pt x="0" y="47"/>
                  </a:cubicBezTo>
                  <a:cubicBezTo>
                    <a:pt x="9" y="195"/>
                    <a:pt x="21" y="343"/>
                    <a:pt x="29" y="491"/>
                  </a:cubicBezTo>
                  <a:cubicBezTo>
                    <a:pt x="31" y="529"/>
                    <a:pt x="32" y="566"/>
                    <a:pt x="35" y="604"/>
                  </a:cubicBezTo>
                  <a:cubicBezTo>
                    <a:pt x="44" y="718"/>
                    <a:pt x="44" y="718"/>
                    <a:pt x="44" y="718"/>
                  </a:cubicBezTo>
                  <a:cubicBezTo>
                    <a:pt x="49" y="795"/>
                    <a:pt x="56" y="871"/>
                    <a:pt x="63" y="947"/>
                  </a:cubicBezTo>
                  <a:cubicBezTo>
                    <a:pt x="70" y="1023"/>
                    <a:pt x="78" y="1100"/>
                    <a:pt x="87" y="1177"/>
                  </a:cubicBezTo>
                  <a:cubicBezTo>
                    <a:pt x="92" y="1215"/>
                    <a:pt x="98" y="1254"/>
                    <a:pt x="104" y="1293"/>
                  </a:cubicBezTo>
                  <a:cubicBezTo>
                    <a:pt x="107" y="1307"/>
                    <a:pt x="110" y="1324"/>
                    <a:pt x="115" y="1343"/>
                  </a:cubicBezTo>
                  <a:cubicBezTo>
                    <a:pt x="117" y="1353"/>
                    <a:pt x="120" y="1363"/>
                    <a:pt x="123" y="1374"/>
                  </a:cubicBezTo>
                  <a:cubicBezTo>
                    <a:pt x="125" y="1379"/>
                    <a:pt x="127" y="1385"/>
                    <a:pt x="130" y="1391"/>
                  </a:cubicBezTo>
                  <a:cubicBezTo>
                    <a:pt x="132" y="1394"/>
                    <a:pt x="132" y="1394"/>
                    <a:pt x="132" y="1394"/>
                  </a:cubicBezTo>
                  <a:cubicBezTo>
                    <a:pt x="132" y="1395"/>
                    <a:pt x="132" y="1395"/>
                    <a:pt x="133" y="1397"/>
                  </a:cubicBezTo>
                  <a:cubicBezTo>
                    <a:pt x="134" y="1399"/>
                    <a:pt x="136" y="1401"/>
                    <a:pt x="137" y="1403"/>
                  </a:cubicBezTo>
                  <a:cubicBezTo>
                    <a:pt x="140" y="1407"/>
                    <a:pt x="143" y="1410"/>
                    <a:pt x="147" y="1413"/>
                  </a:cubicBezTo>
                  <a:cubicBezTo>
                    <a:pt x="149" y="1415"/>
                    <a:pt x="151" y="1416"/>
                    <a:pt x="153" y="1418"/>
                  </a:cubicBezTo>
                  <a:cubicBezTo>
                    <a:pt x="155" y="1419"/>
                    <a:pt x="157" y="1420"/>
                    <a:pt x="159" y="1421"/>
                  </a:cubicBezTo>
                  <a:cubicBezTo>
                    <a:pt x="160" y="1422"/>
                    <a:pt x="161" y="1422"/>
                    <a:pt x="162" y="1423"/>
                  </a:cubicBezTo>
                  <a:cubicBezTo>
                    <a:pt x="163" y="1423"/>
                    <a:pt x="164" y="1424"/>
                    <a:pt x="165" y="1424"/>
                  </a:cubicBezTo>
                  <a:cubicBezTo>
                    <a:pt x="167" y="1425"/>
                    <a:pt x="169" y="1426"/>
                    <a:pt x="170" y="1426"/>
                  </a:cubicBezTo>
                  <a:cubicBezTo>
                    <a:pt x="177" y="1429"/>
                    <a:pt x="184" y="1431"/>
                    <a:pt x="191" y="1433"/>
                  </a:cubicBezTo>
                  <a:cubicBezTo>
                    <a:pt x="212" y="1439"/>
                    <a:pt x="231" y="1442"/>
                    <a:pt x="250" y="1444"/>
                  </a:cubicBezTo>
                  <a:cubicBezTo>
                    <a:pt x="269" y="1447"/>
                    <a:pt x="287" y="1449"/>
                    <a:pt x="305" y="1450"/>
                  </a:cubicBezTo>
                  <a:cubicBezTo>
                    <a:pt x="341" y="1453"/>
                    <a:pt x="376" y="1455"/>
                    <a:pt x="410" y="1456"/>
                  </a:cubicBezTo>
                  <a:cubicBezTo>
                    <a:pt x="480" y="1459"/>
                    <a:pt x="549" y="1460"/>
                    <a:pt x="625" y="1461"/>
                  </a:cubicBezTo>
                  <a:cubicBezTo>
                    <a:pt x="696" y="1462"/>
                    <a:pt x="767" y="1461"/>
                    <a:pt x="837" y="1460"/>
                  </a:cubicBezTo>
                  <a:cubicBezTo>
                    <a:pt x="872" y="1460"/>
                    <a:pt x="908" y="1459"/>
                    <a:pt x="943" y="1458"/>
                  </a:cubicBezTo>
                  <a:cubicBezTo>
                    <a:pt x="996" y="1456"/>
                    <a:pt x="996" y="1456"/>
                    <a:pt x="996" y="1456"/>
                  </a:cubicBezTo>
                  <a:cubicBezTo>
                    <a:pt x="1044" y="1454"/>
                    <a:pt x="1044" y="1454"/>
                    <a:pt x="1044" y="1454"/>
                  </a:cubicBezTo>
                  <a:cubicBezTo>
                    <a:pt x="1074" y="1453"/>
                    <a:pt x="1148" y="1459"/>
                    <a:pt x="1148" y="1324"/>
                  </a:cubicBezTo>
                  <a:cubicBezTo>
                    <a:pt x="1146" y="1238"/>
                    <a:pt x="1146" y="1238"/>
                    <a:pt x="1146" y="1238"/>
                  </a:cubicBezTo>
                  <a:cubicBezTo>
                    <a:pt x="1145" y="1179"/>
                    <a:pt x="1145" y="1120"/>
                    <a:pt x="1144" y="1061"/>
                  </a:cubicBezTo>
                  <a:cubicBezTo>
                    <a:pt x="1144" y="954"/>
                    <a:pt x="1144" y="847"/>
                    <a:pt x="1144" y="740"/>
                  </a:cubicBezTo>
                  <a:cubicBezTo>
                    <a:pt x="1145" y="633"/>
                    <a:pt x="1145" y="525"/>
                    <a:pt x="1145" y="418"/>
                  </a:cubicBezTo>
                  <a:cubicBezTo>
                    <a:pt x="1146" y="258"/>
                    <a:pt x="1146" y="258"/>
                    <a:pt x="1146" y="258"/>
                  </a:cubicBezTo>
                  <a:cubicBezTo>
                    <a:pt x="1146" y="199"/>
                    <a:pt x="1147" y="139"/>
                    <a:pt x="1145" y="80"/>
                  </a:cubicBezTo>
                  <a:cubicBezTo>
                    <a:pt x="1144" y="64"/>
                    <a:pt x="1143" y="44"/>
                    <a:pt x="1138" y="31"/>
                  </a:cubicBezTo>
                  <a:cubicBezTo>
                    <a:pt x="1134" y="24"/>
                    <a:pt x="1130" y="16"/>
                    <a:pt x="1126" y="9"/>
                  </a:cubicBezTo>
                  <a:cubicBezTo>
                    <a:pt x="1122" y="4"/>
                    <a:pt x="1118" y="0"/>
                    <a:pt x="1113" y="2"/>
                  </a:cubicBezTo>
                  <a:cubicBezTo>
                    <a:pt x="1108" y="5"/>
                    <a:pt x="1105" y="18"/>
                    <a:pt x="1103" y="28"/>
                  </a:cubicBezTo>
                  <a:cubicBezTo>
                    <a:pt x="1099" y="52"/>
                    <a:pt x="1098" y="79"/>
                    <a:pt x="109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54"/>
            <p:cNvSpPr>
              <a:spLocks/>
            </p:cNvSpPr>
            <p:nvPr/>
          </p:nvSpPr>
          <p:spPr bwMode="auto">
            <a:xfrm>
              <a:off x="3610" y="1583"/>
              <a:ext cx="97" cy="1423"/>
            </a:xfrm>
            <a:custGeom>
              <a:avLst/>
              <a:gdLst>
                <a:gd name="T0" fmla="*/ 1 w 79"/>
                <a:gd name="T1" fmla="*/ 33 h 1166"/>
                <a:gd name="T2" fmla="*/ 1 w 79"/>
                <a:gd name="T3" fmla="*/ 98 h 1166"/>
                <a:gd name="T4" fmla="*/ 3 w 79"/>
                <a:gd name="T5" fmla="*/ 130 h 1166"/>
                <a:gd name="T6" fmla="*/ 7 w 79"/>
                <a:gd name="T7" fmla="*/ 178 h 1166"/>
                <a:gd name="T8" fmla="*/ 10 w 79"/>
                <a:gd name="T9" fmla="*/ 227 h 1166"/>
                <a:gd name="T10" fmla="*/ 14 w 79"/>
                <a:gd name="T11" fmla="*/ 275 h 1166"/>
                <a:gd name="T12" fmla="*/ 19 w 79"/>
                <a:gd name="T13" fmla="*/ 386 h 1166"/>
                <a:gd name="T14" fmla="*/ 25 w 79"/>
                <a:gd name="T15" fmla="*/ 530 h 1166"/>
                <a:gd name="T16" fmla="*/ 26 w 79"/>
                <a:gd name="T17" fmla="*/ 563 h 1166"/>
                <a:gd name="T18" fmla="*/ 29 w 79"/>
                <a:gd name="T19" fmla="*/ 596 h 1166"/>
                <a:gd name="T20" fmla="*/ 35 w 79"/>
                <a:gd name="T21" fmla="*/ 672 h 1166"/>
                <a:gd name="T22" fmla="*/ 42 w 79"/>
                <a:gd name="T23" fmla="*/ 750 h 1166"/>
                <a:gd name="T24" fmla="*/ 42 w 79"/>
                <a:gd name="T25" fmla="*/ 827 h 1166"/>
                <a:gd name="T26" fmla="*/ 46 w 79"/>
                <a:gd name="T27" fmla="*/ 903 h 1166"/>
                <a:gd name="T28" fmla="*/ 49 w 79"/>
                <a:gd name="T29" fmla="*/ 981 h 1166"/>
                <a:gd name="T30" fmla="*/ 53 w 79"/>
                <a:gd name="T31" fmla="*/ 1058 h 1166"/>
                <a:gd name="T32" fmla="*/ 61 w 79"/>
                <a:gd name="T33" fmla="*/ 1136 h 1166"/>
                <a:gd name="T34" fmla="*/ 63 w 79"/>
                <a:gd name="T35" fmla="*/ 1154 h 1166"/>
                <a:gd name="T36" fmla="*/ 64 w 79"/>
                <a:gd name="T37" fmla="*/ 1159 h 1166"/>
                <a:gd name="T38" fmla="*/ 64 w 79"/>
                <a:gd name="T39" fmla="*/ 1164 h 1166"/>
                <a:gd name="T40" fmla="*/ 69 w 79"/>
                <a:gd name="T41" fmla="*/ 1165 h 1166"/>
                <a:gd name="T42" fmla="*/ 76 w 79"/>
                <a:gd name="T43" fmla="*/ 1161 h 1166"/>
                <a:gd name="T44" fmla="*/ 73 w 79"/>
                <a:gd name="T45" fmla="*/ 1021 h 1166"/>
                <a:gd name="T46" fmla="*/ 75 w 79"/>
                <a:gd name="T47" fmla="*/ 985 h 1166"/>
                <a:gd name="T48" fmla="*/ 75 w 79"/>
                <a:gd name="T49" fmla="*/ 949 h 1166"/>
                <a:gd name="T50" fmla="*/ 74 w 79"/>
                <a:gd name="T51" fmla="*/ 877 h 1166"/>
                <a:gd name="T52" fmla="*/ 75 w 79"/>
                <a:gd name="T53" fmla="*/ 805 h 1166"/>
                <a:gd name="T54" fmla="*/ 76 w 79"/>
                <a:gd name="T55" fmla="*/ 769 h 1166"/>
                <a:gd name="T56" fmla="*/ 78 w 79"/>
                <a:gd name="T57" fmla="*/ 723 h 1166"/>
                <a:gd name="T58" fmla="*/ 77 w 79"/>
                <a:gd name="T59" fmla="*/ 588 h 1166"/>
                <a:gd name="T60" fmla="*/ 76 w 79"/>
                <a:gd name="T61" fmla="*/ 444 h 1166"/>
                <a:gd name="T62" fmla="*/ 71 w 79"/>
                <a:gd name="T63" fmla="*/ 332 h 1166"/>
                <a:gd name="T64" fmla="*/ 65 w 79"/>
                <a:gd name="T65" fmla="*/ 231 h 1166"/>
                <a:gd name="T66" fmla="*/ 58 w 79"/>
                <a:gd name="T67" fmla="*/ 130 h 1166"/>
                <a:gd name="T68" fmla="*/ 54 w 79"/>
                <a:gd name="T69" fmla="*/ 80 h 1166"/>
                <a:gd name="T70" fmla="*/ 48 w 79"/>
                <a:gd name="T71" fmla="*/ 24 h 1166"/>
                <a:gd name="T72" fmla="*/ 39 w 79"/>
                <a:gd name="T73" fmla="*/ 9 h 1166"/>
                <a:gd name="T74" fmla="*/ 27 w 79"/>
                <a:gd name="T75" fmla="*/ 2 h 1166"/>
                <a:gd name="T76" fmla="*/ 14 w 79"/>
                <a:gd name="T77" fmla="*/ 0 h 1166"/>
                <a:gd name="T78" fmla="*/ 5 w 79"/>
                <a:gd name="T79" fmla="*/ 9 h 1166"/>
                <a:gd name="T80" fmla="*/ 1 w 79"/>
                <a:gd name="T81" fmla="*/ 33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1166">
                  <a:moveTo>
                    <a:pt x="1" y="33"/>
                  </a:moveTo>
                  <a:cubicBezTo>
                    <a:pt x="0" y="54"/>
                    <a:pt x="0" y="76"/>
                    <a:pt x="1" y="98"/>
                  </a:cubicBezTo>
                  <a:cubicBezTo>
                    <a:pt x="1" y="108"/>
                    <a:pt x="2" y="119"/>
                    <a:pt x="3" y="130"/>
                  </a:cubicBezTo>
                  <a:cubicBezTo>
                    <a:pt x="4" y="146"/>
                    <a:pt x="5" y="162"/>
                    <a:pt x="7" y="178"/>
                  </a:cubicBezTo>
                  <a:cubicBezTo>
                    <a:pt x="8" y="194"/>
                    <a:pt x="9" y="211"/>
                    <a:pt x="10" y="227"/>
                  </a:cubicBezTo>
                  <a:cubicBezTo>
                    <a:pt x="11" y="243"/>
                    <a:pt x="13" y="259"/>
                    <a:pt x="14" y="275"/>
                  </a:cubicBezTo>
                  <a:cubicBezTo>
                    <a:pt x="16" y="312"/>
                    <a:pt x="17" y="349"/>
                    <a:pt x="19" y="386"/>
                  </a:cubicBezTo>
                  <a:cubicBezTo>
                    <a:pt x="21" y="434"/>
                    <a:pt x="22" y="482"/>
                    <a:pt x="25" y="530"/>
                  </a:cubicBezTo>
                  <a:cubicBezTo>
                    <a:pt x="25" y="541"/>
                    <a:pt x="25" y="552"/>
                    <a:pt x="26" y="563"/>
                  </a:cubicBezTo>
                  <a:cubicBezTo>
                    <a:pt x="27" y="574"/>
                    <a:pt x="28" y="585"/>
                    <a:pt x="29" y="596"/>
                  </a:cubicBezTo>
                  <a:cubicBezTo>
                    <a:pt x="31" y="622"/>
                    <a:pt x="32" y="647"/>
                    <a:pt x="35" y="672"/>
                  </a:cubicBezTo>
                  <a:cubicBezTo>
                    <a:pt x="37" y="698"/>
                    <a:pt x="40" y="724"/>
                    <a:pt x="42" y="750"/>
                  </a:cubicBezTo>
                  <a:cubicBezTo>
                    <a:pt x="44" y="775"/>
                    <a:pt x="42" y="801"/>
                    <a:pt x="42" y="827"/>
                  </a:cubicBezTo>
                  <a:cubicBezTo>
                    <a:pt x="42" y="852"/>
                    <a:pt x="45" y="878"/>
                    <a:pt x="46" y="903"/>
                  </a:cubicBezTo>
                  <a:cubicBezTo>
                    <a:pt x="47" y="929"/>
                    <a:pt x="48" y="955"/>
                    <a:pt x="49" y="981"/>
                  </a:cubicBezTo>
                  <a:cubicBezTo>
                    <a:pt x="50" y="1007"/>
                    <a:pt x="51" y="1033"/>
                    <a:pt x="53" y="1058"/>
                  </a:cubicBezTo>
                  <a:cubicBezTo>
                    <a:pt x="55" y="1084"/>
                    <a:pt x="57" y="1110"/>
                    <a:pt x="61" y="1136"/>
                  </a:cubicBezTo>
                  <a:cubicBezTo>
                    <a:pt x="62" y="1142"/>
                    <a:pt x="62" y="1148"/>
                    <a:pt x="63" y="1154"/>
                  </a:cubicBezTo>
                  <a:cubicBezTo>
                    <a:pt x="63" y="1156"/>
                    <a:pt x="64" y="1157"/>
                    <a:pt x="64" y="1159"/>
                  </a:cubicBezTo>
                  <a:cubicBezTo>
                    <a:pt x="64" y="1160"/>
                    <a:pt x="64" y="1163"/>
                    <a:pt x="64" y="1164"/>
                  </a:cubicBezTo>
                  <a:cubicBezTo>
                    <a:pt x="65" y="1164"/>
                    <a:pt x="67" y="1165"/>
                    <a:pt x="69" y="1165"/>
                  </a:cubicBezTo>
                  <a:cubicBezTo>
                    <a:pt x="73" y="1166"/>
                    <a:pt x="76" y="1164"/>
                    <a:pt x="76" y="1161"/>
                  </a:cubicBezTo>
                  <a:cubicBezTo>
                    <a:pt x="75" y="1114"/>
                    <a:pt x="71" y="1068"/>
                    <a:pt x="73" y="1021"/>
                  </a:cubicBezTo>
                  <a:cubicBezTo>
                    <a:pt x="74" y="1009"/>
                    <a:pt x="75" y="997"/>
                    <a:pt x="75" y="985"/>
                  </a:cubicBezTo>
                  <a:cubicBezTo>
                    <a:pt x="75" y="973"/>
                    <a:pt x="75" y="961"/>
                    <a:pt x="75" y="949"/>
                  </a:cubicBezTo>
                  <a:cubicBezTo>
                    <a:pt x="75" y="925"/>
                    <a:pt x="74" y="901"/>
                    <a:pt x="74" y="877"/>
                  </a:cubicBezTo>
                  <a:cubicBezTo>
                    <a:pt x="75" y="853"/>
                    <a:pt x="75" y="829"/>
                    <a:pt x="75" y="805"/>
                  </a:cubicBezTo>
                  <a:cubicBezTo>
                    <a:pt x="75" y="793"/>
                    <a:pt x="76" y="781"/>
                    <a:pt x="76" y="769"/>
                  </a:cubicBezTo>
                  <a:cubicBezTo>
                    <a:pt x="76" y="757"/>
                    <a:pt x="78" y="739"/>
                    <a:pt x="78" y="723"/>
                  </a:cubicBezTo>
                  <a:cubicBezTo>
                    <a:pt x="79" y="675"/>
                    <a:pt x="77" y="636"/>
                    <a:pt x="77" y="588"/>
                  </a:cubicBezTo>
                  <a:cubicBezTo>
                    <a:pt x="78" y="540"/>
                    <a:pt x="77" y="492"/>
                    <a:pt x="76" y="444"/>
                  </a:cubicBezTo>
                  <a:cubicBezTo>
                    <a:pt x="75" y="407"/>
                    <a:pt x="73" y="369"/>
                    <a:pt x="71" y="332"/>
                  </a:cubicBezTo>
                  <a:cubicBezTo>
                    <a:pt x="69" y="299"/>
                    <a:pt x="67" y="265"/>
                    <a:pt x="65" y="231"/>
                  </a:cubicBezTo>
                  <a:cubicBezTo>
                    <a:pt x="62" y="198"/>
                    <a:pt x="60" y="164"/>
                    <a:pt x="58" y="130"/>
                  </a:cubicBezTo>
                  <a:cubicBezTo>
                    <a:pt x="56" y="113"/>
                    <a:pt x="55" y="97"/>
                    <a:pt x="54" y="80"/>
                  </a:cubicBezTo>
                  <a:cubicBezTo>
                    <a:pt x="52" y="61"/>
                    <a:pt x="52" y="42"/>
                    <a:pt x="48" y="24"/>
                  </a:cubicBezTo>
                  <a:cubicBezTo>
                    <a:pt x="46" y="19"/>
                    <a:pt x="45" y="13"/>
                    <a:pt x="39" y="9"/>
                  </a:cubicBezTo>
                  <a:cubicBezTo>
                    <a:pt x="35" y="7"/>
                    <a:pt x="31" y="4"/>
                    <a:pt x="27" y="2"/>
                  </a:cubicBezTo>
                  <a:cubicBezTo>
                    <a:pt x="23" y="1"/>
                    <a:pt x="19" y="0"/>
                    <a:pt x="14" y="0"/>
                  </a:cubicBezTo>
                  <a:cubicBezTo>
                    <a:pt x="9" y="2"/>
                    <a:pt x="6" y="6"/>
                    <a:pt x="5" y="9"/>
                  </a:cubicBezTo>
                  <a:cubicBezTo>
                    <a:pt x="1" y="17"/>
                    <a:pt x="1" y="25"/>
                    <a:pt x="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55"/>
            <p:cNvSpPr>
              <a:spLocks/>
            </p:cNvSpPr>
            <p:nvPr/>
          </p:nvSpPr>
          <p:spPr bwMode="auto">
            <a:xfrm>
              <a:off x="3878" y="1610"/>
              <a:ext cx="78" cy="1367"/>
            </a:xfrm>
            <a:custGeom>
              <a:avLst/>
              <a:gdLst>
                <a:gd name="T0" fmla="*/ 2 w 64"/>
                <a:gd name="T1" fmla="*/ 31 h 1121"/>
                <a:gd name="T2" fmla="*/ 0 w 64"/>
                <a:gd name="T3" fmla="*/ 94 h 1121"/>
                <a:gd name="T4" fmla="*/ 1 w 64"/>
                <a:gd name="T5" fmla="*/ 125 h 1121"/>
                <a:gd name="T6" fmla="*/ 3 w 64"/>
                <a:gd name="T7" fmla="*/ 171 h 1121"/>
                <a:gd name="T8" fmla="*/ 5 w 64"/>
                <a:gd name="T9" fmla="*/ 218 h 1121"/>
                <a:gd name="T10" fmla="*/ 7 w 64"/>
                <a:gd name="T11" fmla="*/ 264 h 1121"/>
                <a:gd name="T12" fmla="*/ 8 w 64"/>
                <a:gd name="T13" fmla="*/ 371 h 1121"/>
                <a:gd name="T14" fmla="*/ 9 w 64"/>
                <a:gd name="T15" fmla="*/ 510 h 1121"/>
                <a:gd name="T16" fmla="*/ 10 w 64"/>
                <a:gd name="T17" fmla="*/ 541 h 1121"/>
                <a:gd name="T18" fmla="*/ 12 w 64"/>
                <a:gd name="T19" fmla="*/ 573 h 1121"/>
                <a:gd name="T20" fmla="*/ 15 w 64"/>
                <a:gd name="T21" fmla="*/ 646 h 1121"/>
                <a:gd name="T22" fmla="*/ 20 w 64"/>
                <a:gd name="T23" fmla="*/ 721 h 1121"/>
                <a:gd name="T24" fmla="*/ 17 w 64"/>
                <a:gd name="T25" fmla="*/ 795 h 1121"/>
                <a:gd name="T26" fmla="*/ 18 w 64"/>
                <a:gd name="T27" fmla="*/ 869 h 1121"/>
                <a:gd name="T28" fmla="*/ 19 w 64"/>
                <a:gd name="T29" fmla="*/ 943 h 1121"/>
                <a:gd name="T30" fmla="*/ 21 w 64"/>
                <a:gd name="T31" fmla="*/ 1018 h 1121"/>
                <a:gd name="T32" fmla="*/ 26 w 64"/>
                <a:gd name="T33" fmla="*/ 1092 h 1121"/>
                <a:gd name="T34" fmla="*/ 28 w 64"/>
                <a:gd name="T35" fmla="*/ 1110 h 1121"/>
                <a:gd name="T36" fmla="*/ 28 w 64"/>
                <a:gd name="T37" fmla="*/ 1115 h 1121"/>
                <a:gd name="T38" fmla="*/ 29 w 64"/>
                <a:gd name="T39" fmla="*/ 1119 h 1121"/>
                <a:gd name="T40" fmla="*/ 33 w 64"/>
                <a:gd name="T41" fmla="*/ 1120 h 1121"/>
                <a:gd name="T42" fmla="*/ 40 w 64"/>
                <a:gd name="T43" fmla="*/ 1117 h 1121"/>
                <a:gd name="T44" fmla="*/ 42 w 64"/>
                <a:gd name="T45" fmla="*/ 982 h 1121"/>
                <a:gd name="T46" fmla="*/ 45 w 64"/>
                <a:gd name="T47" fmla="*/ 948 h 1121"/>
                <a:gd name="T48" fmla="*/ 46 w 64"/>
                <a:gd name="T49" fmla="*/ 914 h 1121"/>
                <a:gd name="T50" fmla="*/ 48 w 64"/>
                <a:gd name="T51" fmla="*/ 845 h 1121"/>
                <a:gd name="T52" fmla="*/ 51 w 64"/>
                <a:gd name="T53" fmla="*/ 775 h 1121"/>
                <a:gd name="T54" fmla="*/ 53 w 64"/>
                <a:gd name="T55" fmla="*/ 740 h 1121"/>
                <a:gd name="T56" fmla="*/ 57 w 64"/>
                <a:gd name="T57" fmla="*/ 696 h 1121"/>
                <a:gd name="T58" fmla="*/ 60 w 64"/>
                <a:gd name="T59" fmla="*/ 567 h 1121"/>
                <a:gd name="T60" fmla="*/ 63 w 64"/>
                <a:gd name="T61" fmla="*/ 429 h 1121"/>
                <a:gd name="T62" fmla="*/ 62 w 64"/>
                <a:gd name="T63" fmla="*/ 321 h 1121"/>
                <a:gd name="T64" fmla="*/ 59 w 64"/>
                <a:gd name="T65" fmla="*/ 224 h 1121"/>
                <a:gd name="T66" fmla="*/ 56 w 64"/>
                <a:gd name="T67" fmla="*/ 127 h 1121"/>
                <a:gd name="T68" fmla="*/ 54 w 64"/>
                <a:gd name="T69" fmla="*/ 78 h 1121"/>
                <a:gd name="T70" fmla="*/ 49 w 64"/>
                <a:gd name="T71" fmla="*/ 25 h 1121"/>
                <a:gd name="T72" fmla="*/ 41 w 64"/>
                <a:gd name="T73" fmla="*/ 10 h 1121"/>
                <a:gd name="T74" fmla="*/ 29 w 64"/>
                <a:gd name="T75" fmla="*/ 3 h 1121"/>
                <a:gd name="T76" fmla="*/ 17 w 64"/>
                <a:gd name="T77" fmla="*/ 1 h 1121"/>
                <a:gd name="T78" fmla="*/ 7 w 64"/>
                <a:gd name="T79" fmla="*/ 9 h 1121"/>
                <a:gd name="T80" fmla="*/ 2 w 64"/>
                <a:gd name="T81" fmla="*/ 3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1121">
                  <a:moveTo>
                    <a:pt x="2" y="31"/>
                  </a:moveTo>
                  <a:cubicBezTo>
                    <a:pt x="1" y="52"/>
                    <a:pt x="0" y="73"/>
                    <a:pt x="0" y="94"/>
                  </a:cubicBezTo>
                  <a:cubicBezTo>
                    <a:pt x="0" y="104"/>
                    <a:pt x="1" y="114"/>
                    <a:pt x="1" y="125"/>
                  </a:cubicBezTo>
                  <a:cubicBezTo>
                    <a:pt x="2" y="140"/>
                    <a:pt x="3" y="156"/>
                    <a:pt x="3" y="171"/>
                  </a:cubicBezTo>
                  <a:cubicBezTo>
                    <a:pt x="4" y="187"/>
                    <a:pt x="5" y="202"/>
                    <a:pt x="5" y="218"/>
                  </a:cubicBezTo>
                  <a:cubicBezTo>
                    <a:pt x="6" y="233"/>
                    <a:pt x="6" y="249"/>
                    <a:pt x="7" y="264"/>
                  </a:cubicBezTo>
                  <a:cubicBezTo>
                    <a:pt x="8" y="300"/>
                    <a:pt x="8" y="336"/>
                    <a:pt x="8" y="371"/>
                  </a:cubicBezTo>
                  <a:cubicBezTo>
                    <a:pt x="9" y="417"/>
                    <a:pt x="9" y="463"/>
                    <a:pt x="9" y="510"/>
                  </a:cubicBezTo>
                  <a:cubicBezTo>
                    <a:pt x="10" y="520"/>
                    <a:pt x="10" y="531"/>
                    <a:pt x="10" y="541"/>
                  </a:cubicBezTo>
                  <a:cubicBezTo>
                    <a:pt x="10" y="552"/>
                    <a:pt x="11" y="562"/>
                    <a:pt x="12" y="573"/>
                  </a:cubicBezTo>
                  <a:cubicBezTo>
                    <a:pt x="13" y="598"/>
                    <a:pt x="14" y="622"/>
                    <a:pt x="15" y="646"/>
                  </a:cubicBezTo>
                  <a:cubicBezTo>
                    <a:pt x="16" y="671"/>
                    <a:pt x="19" y="696"/>
                    <a:pt x="20" y="721"/>
                  </a:cubicBezTo>
                  <a:cubicBezTo>
                    <a:pt x="20" y="746"/>
                    <a:pt x="18" y="770"/>
                    <a:pt x="17" y="795"/>
                  </a:cubicBezTo>
                  <a:cubicBezTo>
                    <a:pt x="16" y="819"/>
                    <a:pt x="18" y="844"/>
                    <a:pt x="18" y="869"/>
                  </a:cubicBezTo>
                  <a:cubicBezTo>
                    <a:pt x="19" y="893"/>
                    <a:pt x="19" y="918"/>
                    <a:pt x="19" y="943"/>
                  </a:cubicBezTo>
                  <a:cubicBezTo>
                    <a:pt x="19" y="968"/>
                    <a:pt x="19" y="993"/>
                    <a:pt x="21" y="1018"/>
                  </a:cubicBezTo>
                  <a:cubicBezTo>
                    <a:pt x="22" y="1042"/>
                    <a:pt x="22" y="1067"/>
                    <a:pt x="26" y="1092"/>
                  </a:cubicBezTo>
                  <a:cubicBezTo>
                    <a:pt x="26" y="1098"/>
                    <a:pt x="27" y="1104"/>
                    <a:pt x="28" y="1110"/>
                  </a:cubicBezTo>
                  <a:cubicBezTo>
                    <a:pt x="28" y="1111"/>
                    <a:pt x="28" y="1113"/>
                    <a:pt x="28" y="1115"/>
                  </a:cubicBezTo>
                  <a:cubicBezTo>
                    <a:pt x="28" y="1116"/>
                    <a:pt x="28" y="1118"/>
                    <a:pt x="29" y="1119"/>
                  </a:cubicBezTo>
                  <a:cubicBezTo>
                    <a:pt x="29" y="1120"/>
                    <a:pt x="31" y="1120"/>
                    <a:pt x="33" y="1120"/>
                  </a:cubicBezTo>
                  <a:cubicBezTo>
                    <a:pt x="37" y="1121"/>
                    <a:pt x="40" y="1119"/>
                    <a:pt x="40" y="1117"/>
                  </a:cubicBezTo>
                  <a:cubicBezTo>
                    <a:pt x="40" y="1072"/>
                    <a:pt x="38" y="1027"/>
                    <a:pt x="42" y="982"/>
                  </a:cubicBezTo>
                  <a:cubicBezTo>
                    <a:pt x="43" y="971"/>
                    <a:pt x="44" y="960"/>
                    <a:pt x="45" y="948"/>
                  </a:cubicBezTo>
                  <a:cubicBezTo>
                    <a:pt x="45" y="937"/>
                    <a:pt x="45" y="925"/>
                    <a:pt x="46" y="914"/>
                  </a:cubicBezTo>
                  <a:cubicBezTo>
                    <a:pt x="46" y="891"/>
                    <a:pt x="47" y="868"/>
                    <a:pt x="48" y="845"/>
                  </a:cubicBezTo>
                  <a:cubicBezTo>
                    <a:pt x="49" y="821"/>
                    <a:pt x="50" y="798"/>
                    <a:pt x="51" y="775"/>
                  </a:cubicBezTo>
                  <a:cubicBezTo>
                    <a:pt x="52" y="763"/>
                    <a:pt x="52" y="752"/>
                    <a:pt x="53" y="740"/>
                  </a:cubicBezTo>
                  <a:cubicBezTo>
                    <a:pt x="54" y="729"/>
                    <a:pt x="56" y="712"/>
                    <a:pt x="57" y="696"/>
                  </a:cubicBezTo>
                  <a:cubicBezTo>
                    <a:pt x="59" y="650"/>
                    <a:pt x="58" y="613"/>
                    <a:pt x="60" y="567"/>
                  </a:cubicBezTo>
                  <a:cubicBezTo>
                    <a:pt x="63" y="521"/>
                    <a:pt x="63" y="475"/>
                    <a:pt x="63" y="429"/>
                  </a:cubicBezTo>
                  <a:cubicBezTo>
                    <a:pt x="64" y="393"/>
                    <a:pt x="63" y="357"/>
                    <a:pt x="62" y="321"/>
                  </a:cubicBezTo>
                  <a:cubicBezTo>
                    <a:pt x="61" y="289"/>
                    <a:pt x="60" y="256"/>
                    <a:pt x="59" y="224"/>
                  </a:cubicBezTo>
                  <a:cubicBezTo>
                    <a:pt x="58" y="192"/>
                    <a:pt x="57" y="159"/>
                    <a:pt x="56" y="127"/>
                  </a:cubicBezTo>
                  <a:cubicBezTo>
                    <a:pt x="55" y="111"/>
                    <a:pt x="54" y="94"/>
                    <a:pt x="54" y="78"/>
                  </a:cubicBezTo>
                  <a:cubicBezTo>
                    <a:pt x="53" y="61"/>
                    <a:pt x="53" y="42"/>
                    <a:pt x="49" y="25"/>
                  </a:cubicBezTo>
                  <a:cubicBezTo>
                    <a:pt x="48" y="20"/>
                    <a:pt x="47" y="14"/>
                    <a:pt x="41" y="10"/>
                  </a:cubicBezTo>
                  <a:cubicBezTo>
                    <a:pt x="37" y="7"/>
                    <a:pt x="34" y="5"/>
                    <a:pt x="29" y="3"/>
                  </a:cubicBezTo>
                  <a:cubicBezTo>
                    <a:pt x="26" y="2"/>
                    <a:pt x="21" y="0"/>
                    <a:pt x="17" y="1"/>
                  </a:cubicBezTo>
                  <a:cubicBezTo>
                    <a:pt x="11" y="2"/>
                    <a:pt x="8" y="6"/>
                    <a:pt x="7" y="9"/>
                  </a:cubicBezTo>
                  <a:cubicBezTo>
                    <a:pt x="3" y="16"/>
                    <a:pt x="2" y="24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56"/>
            <p:cNvSpPr>
              <a:spLocks/>
            </p:cNvSpPr>
            <p:nvPr/>
          </p:nvSpPr>
          <p:spPr bwMode="auto">
            <a:xfrm>
              <a:off x="4153" y="1573"/>
              <a:ext cx="99" cy="1454"/>
            </a:xfrm>
            <a:custGeom>
              <a:avLst/>
              <a:gdLst>
                <a:gd name="T0" fmla="*/ 32 w 82"/>
                <a:gd name="T1" fmla="*/ 32 h 1192"/>
                <a:gd name="T2" fmla="*/ 27 w 82"/>
                <a:gd name="T3" fmla="*/ 98 h 1192"/>
                <a:gd name="T4" fmla="*/ 26 w 82"/>
                <a:gd name="T5" fmla="*/ 131 h 1192"/>
                <a:gd name="T6" fmla="*/ 26 w 82"/>
                <a:gd name="T7" fmla="*/ 181 h 1192"/>
                <a:gd name="T8" fmla="*/ 26 w 82"/>
                <a:gd name="T9" fmla="*/ 230 h 1192"/>
                <a:gd name="T10" fmla="*/ 25 w 82"/>
                <a:gd name="T11" fmla="*/ 280 h 1192"/>
                <a:gd name="T12" fmla="*/ 21 w 82"/>
                <a:gd name="T13" fmla="*/ 393 h 1192"/>
                <a:gd name="T14" fmla="*/ 15 w 82"/>
                <a:gd name="T15" fmla="*/ 540 h 1192"/>
                <a:gd name="T16" fmla="*/ 14 w 82"/>
                <a:gd name="T17" fmla="*/ 574 h 1192"/>
                <a:gd name="T18" fmla="*/ 15 w 82"/>
                <a:gd name="T19" fmla="*/ 608 h 1192"/>
                <a:gd name="T20" fmla="*/ 14 w 82"/>
                <a:gd name="T21" fmla="*/ 686 h 1192"/>
                <a:gd name="T22" fmla="*/ 15 w 82"/>
                <a:gd name="T23" fmla="*/ 766 h 1192"/>
                <a:gd name="T24" fmla="*/ 9 w 82"/>
                <a:gd name="T25" fmla="*/ 844 h 1192"/>
                <a:gd name="T26" fmla="*/ 6 w 82"/>
                <a:gd name="T27" fmla="*/ 922 h 1192"/>
                <a:gd name="T28" fmla="*/ 3 w 82"/>
                <a:gd name="T29" fmla="*/ 1002 h 1192"/>
                <a:gd name="T30" fmla="*/ 1 w 82"/>
                <a:gd name="T31" fmla="*/ 1081 h 1192"/>
                <a:gd name="T32" fmla="*/ 2 w 82"/>
                <a:gd name="T33" fmla="*/ 1160 h 1192"/>
                <a:gd name="T34" fmla="*/ 3 w 82"/>
                <a:gd name="T35" fmla="*/ 1179 h 1192"/>
                <a:gd name="T36" fmla="*/ 4 w 82"/>
                <a:gd name="T37" fmla="*/ 1184 h 1192"/>
                <a:gd name="T38" fmla="*/ 4 w 82"/>
                <a:gd name="T39" fmla="*/ 1189 h 1192"/>
                <a:gd name="T40" fmla="*/ 8 w 82"/>
                <a:gd name="T41" fmla="*/ 1191 h 1192"/>
                <a:gd name="T42" fmla="*/ 16 w 82"/>
                <a:gd name="T43" fmla="*/ 1187 h 1192"/>
                <a:gd name="T44" fmla="*/ 24 w 82"/>
                <a:gd name="T45" fmla="*/ 1044 h 1192"/>
                <a:gd name="T46" fmla="*/ 28 w 82"/>
                <a:gd name="T47" fmla="*/ 1008 h 1192"/>
                <a:gd name="T48" fmla="*/ 31 w 82"/>
                <a:gd name="T49" fmla="*/ 972 h 1192"/>
                <a:gd name="T50" fmla="*/ 37 w 82"/>
                <a:gd name="T51" fmla="*/ 898 h 1192"/>
                <a:gd name="T52" fmla="*/ 44 w 82"/>
                <a:gd name="T53" fmla="*/ 825 h 1192"/>
                <a:gd name="T54" fmla="*/ 47 w 82"/>
                <a:gd name="T55" fmla="*/ 787 h 1192"/>
                <a:gd name="T56" fmla="*/ 53 w 82"/>
                <a:gd name="T57" fmla="*/ 741 h 1192"/>
                <a:gd name="T58" fmla="*/ 63 w 82"/>
                <a:gd name="T59" fmla="*/ 604 h 1192"/>
                <a:gd name="T60" fmla="*/ 73 w 82"/>
                <a:gd name="T61" fmla="*/ 457 h 1192"/>
                <a:gd name="T62" fmla="*/ 78 w 82"/>
                <a:gd name="T63" fmla="*/ 343 h 1192"/>
                <a:gd name="T64" fmla="*/ 80 w 82"/>
                <a:gd name="T65" fmla="*/ 239 h 1192"/>
                <a:gd name="T66" fmla="*/ 81 w 82"/>
                <a:gd name="T67" fmla="*/ 136 h 1192"/>
                <a:gd name="T68" fmla="*/ 81 w 82"/>
                <a:gd name="T69" fmla="*/ 84 h 1192"/>
                <a:gd name="T70" fmla="*/ 80 w 82"/>
                <a:gd name="T71" fmla="*/ 27 h 1192"/>
                <a:gd name="T72" fmla="*/ 72 w 82"/>
                <a:gd name="T73" fmla="*/ 11 h 1192"/>
                <a:gd name="T74" fmla="*/ 60 w 82"/>
                <a:gd name="T75" fmla="*/ 3 h 1192"/>
                <a:gd name="T76" fmla="*/ 48 w 82"/>
                <a:gd name="T77" fmla="*/ 0 h 1192"/>
                <a:gd name="T78" fmla="*/ 38 w 82"/>
                <a:gd name="T79" fmla="*/ 8 h 1192"/>
                <a:gd name="T80" fmla="*/ 32 w 82"/>
                <a:gd name="T81" fmla="*/ 3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1192">
                  <a:moveTo>
                    <a:pt x="32" y="32"/>
                  </a:moveTo>
                  <a:cubicBezTo>
                    <a:pt x="30" y="54"/>
                    <a:pt x="28" y="76"/>
                    <a:pt x="27" y="98"/>
                  </a:cubicBezTo>
                  <a:cubicBezTo>
                    <a:pt x="26" y="109"/>
                    <a:pt x="26" y="120"/>
                    <a:pt x="26" y="131"/>
                  </a:cubicBezTo>
                  <a:cubicBezTo>
                    <a:pt x="26" y="148"/>
                    <a:pt x="26" y="164"/>
                    <a:pt x="26" y="181"/>
                  </a:cubicBezTo>
                  <a:cubicBezTo>
                    <a:pt x="26" y="197"/>
                    <a:pt x="26" y="214"/>
                    <a:pt x="26" y="230"/>
                  </a:cubicBezTo>
                  <a:cubicBezTo>
                    <a:pt x="26" y="247"/>
                    <a:pt x="26" y="263"/>
                    <a:pt x="25" y="280"/>
                  </a:cubicBezTo>
                  <a:cubicBezTo>
                    <a:pt x="25" y="318"/>
                    <a:pt x="23" y="355"/>
                    <a:pt x="21" y="393"/>
                  </a:cubicBezTo>
                  <a:cubicBezTo>
                    <a:pt x="19" y="442"/>
                    <a:pt x="17" y="491"/>
                    <a:pt x="15" y="540"/>
                  </a:cubicBezTo>
                  <a:cubicBezTo>
                    <a:pt x="15" y="552"/>
                    <a:pt x="15" y="563"/>
                    <a:pt x="14" y="574"/>
                  </a:cubicBezTo>
                  <a:cubicBezTo>
                    <a:pt x="14" y="585"/>
                    <a:pt x="14" y="597"/>
                    <a:pt x="15" y="608"/>
                  </a:cubicBezTo>
                  <a:cubicBezTo>
                    <a:pt x="15" y="634"/>
                    <a:pt x="14" y="660"/>
                    <a:pt x="14" y="686"/>
                  </a:cubicBezTo>
                  <a:cubicBezTo>
                    <a:pt x="14" y="713"/>
                    <a:pt x="15" y="739"/>
                    <a:pt x="15" y="766"/>
                  </a:cubicBezTo>
                  <a:cubicBezTo>
                    <a:pt x="14" y="792"/>
                    <a:pt x="11" y="818"/>
                    <a:pt x="9" y="844"/>
                  </a:cubicBezTo>
                  <a:cubicBezTo>
                    <a:pt x="6" y="870"/>
                    <a:pt x="7" y="896"/>
                    <a:pt x="6" y="922"/>
                  </a:cubicBezTo>
                  <a:cubicBezTo>
                    <a:pt x="5" y="949"/>
                    <a:pt x="4" y="975"/>
                    <a:pt x="3" y="1002"/>
                  </a:cubicBezTo>
                  <a:cubicBezTo>
                    <a:pt x="2" y="1028"/>
                    <a:pt x="1" y="1054"/>
                    <a:pt x="1" y="1081"/>
                  </a:cubicBezTo>
                  <a:cubicBezTo>
                    <a:pt x="1" y="1107"/>
                    <a:pt x="0" y="1134"/>
                    <a:pt x="2" y="1160"/>
                  </a:cubicBezTo>
                  <a:cubicBezTo>
                    <a:pt x="3" y="1166"/>
                    <a:pt x="3" y="1173"/>
                    <a:pt x="3" y="1179"/>
                  </a:cubicBezTo>
                  <a:cubicBezTo>
                    <a:pt x="3" y="1181"/>
                    <a:pt x="4" y="1182"/>
                    <a:pt x="4" y="1184"/>
                  </a:cubicBezTo>
                  <a:cubicBezTo>
                    <a:pt x="4" y="1186"/>
                    <a:pt x="3" y="1188"/>
                    <a:pt x="4" y="1189"/>
                  </a:cubicBezTo>
                  <a:cubicBezTo>
                    <a:pt x="4" y="1190"/>
                    <a:pt x="6" y="1190"/>
                    <a:pt x="8" y="1191"/>
                  </a:cubicBezTo>
                  <a:cubicBezTo>
                    <a:pt x="12" y="1192"/>
                    <a:pt x="16" y="1190"/>
                    <a:pt x="16" y="1187"/>
                  </a:cubicBezTo>
                  <a:cubicBezTo>
                    <a:pt x="18" y="1140"/>
                    <a:pt x="18" y="1092"/>
                    <a:pt x="24" y="1044"/>
                  </a:cubicBezTo>
                  <a:cubicBezTo>
                    <a:pt x="26" y="1032"/>
                    <a:pt x="28" y="1020"/>
                    <a:pt x="28" y="1008"/>
                  </a:cubicBezTo>
                  <a:cubicBezTo>
                    <a:pt x="29" y="996"/>
                    <a:pt x="30" y="984"/>
                    <a:pt x="31" y="972"/>
                  </a:cubicBezTo>
                  <a:cubicBezTo>
                    <a:pt x="33" y="947"/>
                    <a:pt x="35" y="923"/>
                    <a:pt x="37" y="898"/>
                  </a:cubicBezTo>
                  <a:cubicBezTo>
                    <a:pt x="39" y="874"/>
                    <a:pt x="41" y="849"/>
                    <a:pt x="44" y="825"/>
                  </a:cubicBezTo>
                  <a:cubicBezTo>
                    <a:pt x="45" y="812"/>
                    <a:pt x="46" y="800"/>
                    <a:pt x="47" y="787"/>
                  </a:cubicBezTo>
                  <a:cubicBezTo>
                    <a:pt x="49" y="775"/>
                    <a:pt x="51" y="758"/>
                    <a:pt x="53" y="741"/>
                  </a:cubicBezTo>
                  <a:cubicBezTo>
                    <a:pt x="58" y="692"/>
                    <a:pt x="59" y="653"/>
                    <a:pt x="63" y="604"/>
                  </a:cubicBezTo>
                  <a:cubicBezTo>
                    <a:pt x="68" y="555"/>
                    <a:pt x="71" y="506"/>
                    <a:pt x="73" y="457"/>
                  </a:cubicBezTo>
                  <a:cubicBezTo>
                    <a:pt x="76" y="419"/>
                    <a:pt x="77" y="381"/>
                    <a:pt x="78" y="343"/>
                  </a:cubicBezTo>
                  <a:cubicBezTo>
                    <a:pt x="78" y="308"/>
                    <a:pt x="79" y="274"/>
                    <a:pt x="80" y="239"/>
                  </a:cubicBezTo>
                  <a:cubicBezTo>
                    <a:pt x="80" y="205"/>
                    <a:pt x="81" y="170"/>
                    <a:pt x="81" y="136"/>
                  </a:cubicBezTo>
                  <a:cubicBezTo>
                    <a:pt x="81" y="119"/>
                    <a:pt x="81" y="101"/>
                    <a:pt x="81" y="84"/>
                  </a:cubicBezTo>
                  <a:cubicBezTo>
                    <a:pt x="81" y="65"/>
                    <a:pt x="82" y="46"/>
                    <a:pt x="80" y="27"/>
                  </a:cubicBezTo>
                  <a:cubicBezTo>
                    <a:pt x="79" y="22"/>
                    <a:pt x="78" y="15"/>
                    <a:pt x="72" y="11"/>
                  </a:cubicBezTo>
                  <a:cubicBezTo>
                    <a:pt x="69" y="8"/>
                    <a:pt x="65" y="5"/>
                    <a:pt x="60" y="3"/>
                  </a:cubicBezTo>
                  <a:cubicBezTo>
                    <a:pt x="57" y="1"/>
                    <a:pt x="53" y="0"/>
                    <a:pt x="48" y="0"/>
                  </a:cubicBezTo>
                  <a:cubicBezTo>
                    <a:pt x="43" y="1"/>
                    <a:pt x="40" y="5"/>
                    <a:pt x="38" y="8"/>
                  </a:cubicBezTo>
                  <a:cubicBezTo>
                    <a:pt x="34" y="16"/>
                    <a:pt x="33" y="24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57"/>
            <p:cNvSpPr>
              <a:spLocks/>
            </p:cNvSpPr>
            <p:nvPr/>
          </p:nvSpPr>
          <p:spPr bwMode="auto">
            <a:xfrm>
              <a:off x="2938" y="1256"/>
              <a:ext cx="1804" cy="244"/>
            </a:xfrm>
            <a:custGeom>
              <a:avLst/>
              <a:gdLst>
                <a:gd name="T0" fmla="*/ 1405 w 1481"/>
                <a:gd name="T1" fmla="*/ 93 h 200"/>
                <a:gd name="T2" fmla="*/ 1323 w 1481"/>
                <a:gd name="T3" fmla="*/ 70 h 200"/>
                <a:gd name="T4" fmla="*/ 1197 w 1481"/>
                <a:gd name="T5" fmla="*/ 43 h 200"/>
                <a:gd name="T6" fmla="*/ 1134 w 1481"/>
                <a:gd name="T7" fmla="*/ 33 h 200"/>
                <a:gd name="T8" fmla="*/ 1025 w 1481"/>
                <a:gd name="T9" fmla="*/ 16 h 200"/>
                <a:gd name="T10" fmla="*/ 989 w 1481"/>
                <a:gd name="T11" fmla="*/ 12 h 200"/>
                <a:gd name="T12" fmla="*/ 894 w 1481"/>
                <a:gd name="T13" fmla="*/ 4 h 200"/>
                <a:gd name="T14" fmla="*/ 847 w 1481"/>
                <a:gd name="T15" fmla="*/ 1 h 200"/>
                <a:gd name="T16" fmla="*/ 756 w 1481"/>
                <a:gd name="T17" fmla="*/ 0 h 200"/>
                <a:gd name="T18" fmla="*/ 712 w 1481"/>
                <a:gd name="T19" fmla="*/ 2 h 200"/>
                <a:gd name="T20" fmla="*/ 675 w 1481"/>
                <a:gd name="T21" fmla="*/ 4 h 200"/>
                <a:gd name="T22" fmla="*/ 612 w 1481"/>
                <a:gd name="T23" fmla="*/ 10 h 200"/>
                <a:gd name="T24" fmla="*/ 511 w 1481"/>
                <a:gd name="T25" fmla="*/ 25 h 200"/>
                <a:gd name="T26" fmla="*/ 314 w 1481"/>
                <a:gd name="T27" fmla="*/ 61 h 200"/>
                <a:gd name="T28" fmla="*/ 240 w 1481"/>
                <a:gd name="T29" fmla="*/ 81 h 200"/>
                <a:gd name="T30" fmla="*/ 216 w 1481"/>
                <a:gd name="T31" fmla="*/ 89 h 200"/>
                <a:gd name="T32" fmla="*/ 168 w 1481"/>
                <a:gd name="T33" fmla="*/ 106 h 200"/>
                <a:gd name="T34" fmla="*/ 121 w 1481"/>
                <a:gd name="T35" fmla="*/ 125 h 200"/>
                <a:gd name="T36" fmla="*/ 11 w 1481"/>
                <a:gd name="T37" fmla="*/ 183 h 200"/>
                <a:gd name="T38" fmla="*/ 1 w 1481"/>
                <a:gd name="T39" fmla="*/ 190 h 200"/>
                <a:gd name="T40" fmla="*/ 9 w 1481"/>
                <a:gd name="T41" fmla="*/ 199 h 200"/>
                <a:gd name="T42" fmla="*/ 173 w 1481"/>
                <a:gd name="T43" fmla="*/ 128 h 200"/>
                <a:gd name="T44" fmla="*/ 262 w 1481"/>
                <a:gd name="T45" fmla="*/ 103 h 200"/>
                <a:gd name="T46" fmla="*/ 284 w 1481"/>
                <a:gd name="T47" fmla="*/ 97 h 200"/>
                <a:gd name="T48" fmla="*/ 352 w 1481"/>
                <a:gd name="T49" fmla="*/ 82 h 200"/>
                <a:gd name="T50" fmla="*/ 444 w 1481"/>
                <a:gd name="T51" fmla="*/ 67 h 200"/>
                <a:gd name="T52" fmla="*/ 467 w 1481"/>
                <a:gd name="T53" fmla="*/ 64 h 200"/>
                <a:gd name="T54" fmla="*/ 549 w 1481"/>
                <a:gd name="T55" fmla="*/ 58 h 200"/>
                <a:gd name="T56" fmla="*/ 572 w 1481"/>
                <a:gd name="T57" fmla="*/ 56 h 200"/>
                <a:gd name="T58" fmla="*/ 614 w 1481"/>
                <a:gd name="T59" fmla="*/ 53 h 200"/>
                <a:gd name="T60" fmla="*/ 677 w 1481"/>
                <a:gd name="T61" fmla="*/ 50 h 200"/>
                <a:gd name="T62" fmla="*/ 906 w 1481"/>
                <a:gd name="T63" fmla="*/ 59 h 200"/>
                <a:gd name="T64" fmla="*/ 933 w 1481"/>
                <a:gd name="T65" fmla="*/ 61 h 200"/>
                <a:gd name="T66" fmla="*/ 978 w 1481"/>
                <a:gd name="T67" fmla="*/ 66 h 200"/>
                <a:gd name="T68" fmla="*/ 1082 w 1481"/>
                <a:gd name="T69" fmla="*/ 79 h 200"/>
                <a:gd name="T70" fmla="*/ 1146 w 1481"/>
                <a:gd name="T71" fmla="*/ 89 h 200"/>
                <a:gd name="T72" fmla="*/ 1210 w 1481"/>
                <a:gd name="T73" fmla="*/ 101 h 200"/>
                <a:gd name="T74" fmla="*/ 1242 w 1481"/>
                <a:gd name="T75" fmla="*/ 107 h 200"/>
                <a:gd name="T76" fmla="*/ 1369 w 1481"/>
                <a:gd name="T77" fmla="*/ 138 h 200"/>
                <a:gd name="T78" fmla="*/ 1404 w 1481"/>
                <a:gd name="T79" fmla="*/ 148 h 200"/>
                <a:gd name="T80" fmla="*/ 1461 w 1481"/>
                <a:gd name="T81" fmla="*/ 155 h 200"/>
                <a:gd name="T82" fmla="*/ 1480 w 1481"/>
                <a:gd name="T83" fmla="*/ 135 h 200"/>
                <a:gd name="T84" fmla="*/ 1445 w 1481"/>
                <a:gd name="T85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1" h="200">
                  <a:moveTo>
                    <a:pt x="1445" y="108"/>
                  </a:moveTo>
                  <a:cubicBezTo>
                    <a:pt x="1405" y="93"/>
                    <a:pt x="1405" y="93"/>
                    <a:pt x="1405" y="93"/>
                  </a:cubicBezTo>
                  <a:cubicBezTo>
                    <a:pt x="1391" y="89"/>
                    <a:pt x="1378" y="84"/>
                    <a:pt x="1364" y="80"/>
                  </a:cubicBezTo>
                  <a:cubicBezTo>
                    <a:pt x="1350" y="77"/>
                    <a:pt x="1336" y="73"/>
                    <a:pt x="1323" y="70"/>
                  </a:cubicBezTo>
                  <a:cubicBezTo>
                    <a:pt x="1260" y="56"/>
                    <a:pt x="1260" y="56"/>
                    <a:pt x="1260" y="56"/>
                  </a:cubicBezTo>
                  <a:cubicBezTo>
                    <a:pt x="1239" y="51"/>
                    <a:pt x="1218" y="47"/>
                    <a:pt x="1197" y="43"/>
                  </a:cubicBezTo>
                  <a:cubicBezTo>
                    <a:pt x="1166" y="38"/>
                    <a:pt x="1166" y="38"/>
                    <a:pt x="1166" y="38"/>
                  </a:cubicBezTo>
                  <a:cubicBezTo>
                    <a:pt x="1155" y="36"/>
                    <a:pt x="1145" y="34"/>
                    <a:pt x="1134" y="33"/>
                  </a:cubicBezTo>
                  <a:cubicBezTo>
                    <a:pt x="1110" y="29"/>
                    <a:pt x="1086" y="24"/>
                    <a:pt x="1062" y="21"/>
                  </a:cubicBezTo>
                  <a:cubicBezTo>
                    <a:pt x="1025" y="16"/>
                    <a:pt x="1025" y="16"/>
                    <a:pt x="1025" y="16"/>
                  </a:cubicBezTo>
                  <a:cubicBezTo>
                    <a:pt x="1019" y="15"/>
                    <a:pt x="1013" y="14"/>
                    <a:pt x="1007" y="14"/>
                  </a:cubicBezTo>
                  <a:cubicBezTo>
                    <a:pt x="989" y="12"/>
                    <a:pt x="989" y="12"/>
                    <a:pt x="989" y="12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26" y="6"/>
                    <a:pt x="910" y="5"/>
                    <a:pt x="894" y="4"/>
                  </a:cubicBezTo>
                  <a:cubicBezTo>
                    <a:pt x="870" y="2"/>
                    <a:pt x="870" y="2"/>
                    <a:pt x="870" y="2"/>
                  </a:cubicBezTo>
                  <a:cubicBezTo>
                    <a:pt x="847" y="1"/>
                    <a:pt x="847" y="1"/>
                    <a:pt x="847" y="1"/>
                  </a:cubicBezTo>
                  <a:cubicBezTo>
                    <a:pt x="831" y="1"/>
                    <a:pt x="815" y="0"/>
                    <a:pt x="799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49" y="0"/>
                    <a:pt x="741" y="0"/>
                    <a:pt x="734" y="0"/>
                  </a:cubicBezTo>
                  <a:cubicBezTo>
                    <a:pt x="712" y="2"/>
                    <a:pt x="712" y="2"/>
                    <a:pt x="712" y="2"/>
                  </a:cubicBezTo>
                  <a:cubicBezTo>
                    <a:pt x="687" y="4"/>
                    <a:pt x="687" y="4"/>
                    <a:pt x="687" y="4"/>
                  </a:cubicBezTo>
                  <a:cubicBezTo>
                    <a:pt x="675" y="4"/>
                    <a:pt x="675" y="4"/>
                    <a:pt x="675" y="4"/>
                  </a:cubicBezTo>
                  <a:cubicBezTo>
                    <a:pt x="662" y="5"/>
                    <a:pt x="662" y="5"/>
                    <a:pt x="662" y="5"/>
                  </a:cubicBezTo>
                  <a:cubicBezTo>
                    <a:pt x="645" y="7"/>
                    <a:pt x="629" y="8"/>
                    <a:pt x="612" y="10"/>
                  </a:cubicBezTo>
                  <a:cubicBezTo>
                    <a:pt x="562" y="17"/>
                    <a:pt x="562" y="17"/>
                    <a:pt x="562" y="17"/>
                  </a:cubicBezTo>
                  <a:cubicBezTo>
                    <a:pt x="545" y="19"/>
                    <a:pt x="528" y="22"/>
                    <a:pt x="511" y="25"/>
                  </a:cubicBezTo>
                  <a:cubicBezTo>
                    <a:pt x="478" y="30"/>
                    <a:pt x="445" y="33"/>
                    <a:pt x="412" y="38"/>
                  </a:cubicBezTo>
                  <a:cubicBezTo>
                    <a:pt x="378" y="43"/>
                    <a:pt x="346" y="53"/>
                    <a:pt x="314" y="61"/>
                  </a:cubicBezTo>
                  <a:cubicBezTo>
                    <a:pt x="297" y="65"/>
                    <a:pt x="281" y="70"/>
                    <a:pt x="264" y="74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28" y="85"/>
                    <a:pt x="228" y="85"/>
                    <a:pt x="228" y="85"/>
                  </a:cubicBezTo>
                  <a:cubicBezTo>
                    <a:pt x="216" y="89"/>
                    <a:pt x="216" y="89"/>
                    <a:pt x="216" y="89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0" y="109"/>
                    <a:pt x="152" y="112"/>
                    <a:pt x="144" y="115"/>
                  </a:cubicBezTo>
                  <a:cubicBezTo>
                    <a:pt x="137" y="118"/>
                    <a:pt x="129" y="121"/>
                    <a:pt x="121" y="125"/>
                  </a:cubicBezTo>
                  <a:cubicBezTo>
                    <a:pt x="90" y="138"/>
                    <a:pt x="60" y="152"/>
                    <a:pt x="31" y="170"/>
                  </a:cubicBezTo>
                  <a:cubicBezTo>
                    <a:pt x="24" y="174"/>
                    <a:pt x="18" y="179"/>
                    <a:pt x="11" y="183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4" y="188"/>
                    <a:pt x="1" y="189"/>
                    <a:pt x="1" y="190"/>
                  </a:cubicBezTo>
                  <a:cubicBezTo>
                    <a:pt x="0" y="191"/>
                    <a:pt x="0" y="193"/>
                    <a:pt x="1" y="194"/>
                  </a:cubicBezTo>
                  <a:cubicBezTo>
                    <a:pt x="2" y="198"/>
                    <a:pt x="6" y="200"/>
                    <a:pt x="9" y="199"/>
                  </a:cubicBezTo>
                  <a:cubicBezTo>
                    <a:pt x="34" y="184"/>
                    <a:pt x="61" y="171"/>
                    <a:pt x="89" y="159"/>
                  </a:cubicBezTo>
                  <a:cubicBezTo>
                    <a:pt x="116" y="147"/>
                    <a:pt x="144" y="136"/>
                    <a:pt x="173" y="128"/>
                  </a:cubicBezTo>
                  <a:cubicBezTo>
                    <a:pt x="188" y="124"/>
                    <a:pt x="203" y="120"/>
                    <a:pt x="218" y="116"/>
                  </a:cubicBezTo>
                  <a:cubicBezTo>
                    <a:pt x="232" y="111"/>
                    <a:pt x="247" y="107"/>
                    <a:pt x="262" y="103"/>
                  </a:cubicBezTo>
                  <a:cubicBezTo>
                    <a:pt x="273" y="100"/>
                    <a:pt x="273" y="100"/>
                    <a:pt x="273" y="100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307" y="92"/>
                    <a:pt x="307" y="92"/>
                    <a:pt x="307" y="92"/>
                  </a:cubicBezTo>
                  <a:cubicBezTo>
                    <a:pt x="322" y="88"/>
                    <a:pt x="337" y="85"/>
                    <a:pt x="352" y="82"/>
                  </a:cubicBezTo>
                  <a:cubicBezTo>
                    <a:pt x="367" y="79"/>
                    <a:pt x="383" y="76"/>
                    <a:pt x="398" y="74"/>
                  </a:cubicBezTo>
                  <a:cubicBezTo>
                    <a:pt x="413" y="71"/>
                    <a:pt x="429" y="69"/>
                    <a:pt x="444" y="67"/>
                  </a:cubicBezTo>
                  <a:cubicBezTo>
                    <a:pt x="456" y="65"/>
                    <a:pt x="456" y="65"/>
                    <a:pt x="456" y="65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91" y="62"/>
                    <a:pt x="491" y="62"/>
                    <a:pt x="491" y="62"/>
                  </a:cubicBezTo>
                  <a:cubicBezTo>
                    <a:pt x="506" y="60"/>
                    <a:pt x="528" y="59"/>
                    <a:pt x="549" y="58"/>
                  </a:cubicBezTo>
                  <a:cubicBezTo>
                    <a:pt x="553" y="57"/>
                    <a:pt x="557" y="57"/>
                    <a:pt x="560" y="57"/>
                  </a:cubicBezTo>
                  <a:cubicBezTo>
                    <a:pt x="564" y="56"/>
                    <a:pt x="568" y="56"/>
                    <a:pt x="572" y="56"/>
                  </a:cubicBezTo>
                  <a:cubicBezTo>
                    <a:pt x="579" y="56"/>
                    <a:pt x="586" y="55"/>
                    <a:pt x="593" y="55"/>
                  </a:cubicBezTo>
                  <a:cubicBezTo>
                    <a:pt x="600" y="54"/>
                    <a:pt x="607" y="54"/>
                    <a:pt x="614" y="53"/>
                  </a:cubicBezTo>
                  <a:cubicBezTo>
                    <a:pt x="621" y="53"/>
                    <a:pt x="628" y="53"/>
                    <a:pt x="635" y="52"/>
                  </a:cubicBezTo>
                  <a:cubicBezTo>
                    <a:pt x="649" y="52"/>
                    <a:pt x="663" y="51"/>
                    <a:pt x="677" y="50"/>
                  </a:cubicBezTo>
                  <a:cubicBezTo>
                    <a:pt x="691" y="50"/>
                    <a:pt x="706" y="50"/>
                    <a:pt x="722" y="50"/>
                  </a:cubicBezTo>
                  <a:cubicBezTo>
                    <a:pt x="783" y="52"/>
                    <a:pt x="845" y="53"/>
                    <a:pt x="906" y="59"/>
                  </a:cubicBezTo>
                  <a:cubicBezTo>
                    <a:pt x="924" y="61"/>
                    <a:pt x="924" y="61"/>
                    <a:pt x="924" y="61"/>
                  </a:cubicBezTo>
                  <a:cubicBezTo>
                    <a:pt x="933" y="61"/>
                    <a:pt x="933" y="61"/>
                    <a:pt x="933" y="61"/>
                  </a:cubicBezTo>
                  <a:cubicBezTo>
                    <a:pt x="942" y="62"/>
                    <a:pt x="942" y="62"/>
                    <a:pt x="942" y="62"/>
                  </a:cubicBezTo>
                  <a:cubicBezTo>
                    <a:pt x="978" y="66"/>
                    <a:pt x="978" y="66"/>
                    <a:pt x="978" y="66"/>
                  </a:cubicBezTo>
                  <a:cubicBezTo>
                    <a:pt x="1002" y="68"/>
                    <a:pt x="1026" y="71"/>
                    <a:pt x="1049" y="74"/>
                  </a:cubicBezTo>
                  <a:cubicBezTo>
                    <a:pt x="1060" y="76"/>
                    <a:pt x="1071" y="77"/>
                    <a:pt x="1082" y="79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46" y="89"/>
                    <a:pt x="1146" y="89"/>
                    <a:pt x="1146" y="89"/>
                  </a:cubicBezTo>
                  <a:cubicBezTo>
                    <a:pt x="1157" y="90"/>
                    <a:pt x="1167" y="93"/>
                    <a:pt x="1178" y="95"/>
                  </a:cubicBezTo>
                  <a:cubicBezTo>
                    <a:pt x="1210" y="101"/>
                    <a:pt x="1210" y="101"/>
                    <a:pt x="1210" y="101"/>
                  </a:cubicBezTo>
                  <a:cubicBezTo>
                    <a:pt x="1226" y="104"/>
                    <a:pt x="1226" y="104"/>
                    <a:pt x="1226" y="104"/>
                  </a:cubicBezTo>
                  <a:cubicBezTo>
                    <a:pt x="1242" y="107"/>
                    <a:pt x="1242" y="107"/>
                    <a:pt x="1242" y="107"/>
                  </a:cubicBezTo>
                  <a:cubicBezTo>
                    <a:pt x="1306" y="122"/>
                    <a:pt x="1306" y="122"/>
                    <a:pt x="1306" y="122"/>
                  </a:cubicBezTo>
                  <a:cubicBezTo>
                    <a:pt x="1369" y="138"/>
                    <a:pt x="1369" y="138"/>
                    <a:pt x="1369" y="138"/>
                  </a:cubicBezTo>
                  <a:cubicBezTo>
                    <a:pt x="1375" y="139"/>
                    <a:pt x="1381" y="141"/>
                    <a:pt x="1387" y="143"/>
                  </a:cubicBezTo>
                  <a:cubicBezTo>
                    <a:pt x="1404" y="148"/>
                    <a:pt x="1404" y="148"/>
                    <a:pt x="1404" y="148"/>
                  </a:cubicBezTo>
                  <a:cubicBezTo>
                    <a:pt x="1416" y="151"/>
                    <a:pt x="1427" y="154"/>
                    <a:pt x="1439" y="156"/>
                  </a:cubicBezTo>
                  <a:cubicBezTo>
                    <a:pt x="1446" y="157"/>
                    <a:pt x="1454" y="159"/>
                    <a:pt x="1461" y="155"/>
                  </a:cubicBezTo>
                  <a:cubicBezTo>
                    <a:pt x="1465" y="152"/>
                    <a:pt x="1470" y="149"/>
                    <a:pt x="1473" y="146"/>
                  </a:cubicBezTo>
                  <a:cubicBezTo>
                    <a:pt x="1477" y="143"/>
                    <a:pt x="1480" y="140"/>
                    <a:pt x="1480" y="135"/>
                  </a:cubicBezTo>
                  <a:cubicBezTo>
                    <a:pt x="1481" y="130"/>
                    <a:pt x="1477" y="125"/>
                    <a:pt x="1473" y="122"/>
                  </a:cubicBezTo>
                  <a:cubicBezTo>
                    <a:pt x="1465" y="116"/>
                    <a:pt x="1455" y="112"/>
                    <a:pt x="144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58"/>
            <p:cNvSpPr>
              <a:spLocks/>
            </p:cNvSpPr>
            <p:nvPr/>
          </p:nvSpPr>
          <p:spPr bwMode="auto">
            <a:xfrm>
              <a:off x="3592" y="1040"/>
              <a:ext cx="430" cy="175"/>
            </a:xfrm>
            <a:custGeom>
              <a:avLst/>
              <a:gdLst>
                <a:gd name="T0" fmla="*/ 353 w 353"/>
                <a:gd name="T1" fmla="*/ 99 h 143"/>
                <a:gd name="T2" fmla="*/ 352 w 353"/>
                <a:gd name="T3" fmla="*/ 73 h 143"/>
                <a:gd name="T4" fmla="*/ 351 w 353"/>
                <a:gd name="T5" fmla="*/ 65 h 143"/>
                <a:gd name="T6" fmla="*/ 351 w 353"/>
                <a:gd name="T7" fmla="*/ 41 h 143"/>
                <a:gd name="T8" fmla="*/ 344 w 353"/>
                <a:gd name="T9" fmla="*/ 16 h 143"/>
                <a:gd name="T10" fmla="*/ 325 w 353"/>
                <a:gd name="T11" fmla="*/ 2 h 143"/>
                <a:gd name="T12" fmla="*/ 258 w 353"/>
                <a:gd name="T13" fmla="*/ 4 h 143"/>
                <a:gd name="T14" fmla="*/ 177 w 353"/>
                <a:gd name="T15" fmla="*/ 11 h 143"/>
                <a:gd name="T16" fmla="*/ 127 w 353"/>
                <a:gd name="T17" fmla="*/ 20 h 143"/>
                <a:gd name="T18" fmla="*/ 57 w 353"/>
                <a:gd name="T19" fmla="*/ 27 h 143"/>
                <a:gd name="T20" fmla="*/ 43 w 353"/>
                <a:gd name="T21" fmla="*/ 28 h 143"/>
                <a:gd name="T22" fmla="*/ 19 w 353"/>
                <a:gd name="T23" fmla="*/ 31 h 143"/>
                <a:gd name="T24" fmla="*/ 2 w 353"/>
                <a:gd name="T25" fmla="*/ 39 h 143"/>
                <a:gd name="T26" fmla="*/ 3 w 353"/>
                <a:gd name="T27" fmla="*/ 58 h 143"/>
                <a:gd name="T28" fmla="*/ 14 w 353"/>
                <a:gd name="T29" fmla="*/ 94 h 143"/>
                <a:gd name="T30" fmla="*/ 31 w 353"/>
                <a:gd name="T31" fmla="*/ 135 h 143"/>
                <a:gd name="T32" fmla="*/ 33 w 353"/>
                <a:gd name="T33" fmla="*/ 139 h 143"/>
                <a:gd name="T34" fmla="*/ 44 w 353"/>
                <a:gd name="T35" fmla="*/ 136 h 143"/>
                <a:gd name="T36" fmla="*/ 30 w 353"/>
                <a:gd name="T37" fmla="*/ 72 h 143"/>
                <a:gd name="T38" fmla="*/ 31 w 353"/>
                <a:gd name="T39" fmla="*/ 71 h 143"/>
                <a:gd name="T40" fmla="*/ 31 w 353"/>
                <a:gd name="T41" fmla="*/ 66 h 143"/>
                <a:gd name="T42" fmla="*/ 31 w 353"/>
                <a:gd name="T43" fmla="*/ 61 h 143"/>
                <a:gd name="T44" fmla="*/ 41 w 353"/>
                <a:gd name="T45" fmla="*/ 59 h 143"/>
                <a:gd name="T46" fmla="*/ 44 w 353"/>
                <a:gd name="T47" fmla="*/ 59 h 143"/>
                <a:gd name="T48" fmla="*/ 47 w 353"/>
                <a:gd name="T49" fmla="*/ 60 h 143"/>
                <a:gd name="T50" fmla="*/ 68 w 353"/>
                <a:gd name="T51" fmla="*/ 60 h 143"/>
                <a:gd name="T52" fmla="*/ 105 w 353"/>
                <a:gd name="T53" fmla="*/ 63 h 143"/>
                <a:gd name="T54" fmla="*/ 234 w 353"/>
                <a:gd name="T55" fmla="*/ 61 h 143"/>
                <a:gd name="T56" fmla="*/ 287 w 353"/>
                <a:gd name="T57" fmla="*/ 56 h 143"/>
                <a:gd name="T58" fmla="*/ 287 w 353"/>
                <a:gd name="T59" fmla="*/ 56 h 143"/>
                <a:gd name="T60" fmla="*/ 288 w 353"/>
                <a:gd name="T61" fmla="*/ 55 h 143"/>
                <a:gd name="T62" fmla="*/ 292 w 353"/>
                <a:gd name="T63" fmla="*/ 53 h 143"/>
                <a:gd name="T64" fmla="*/ 297 w 353"/>
                <a:gd name="T65" fmla="*/ 59 h 143"/>
                <a:gd name="T66" fmla="*/ 297 w 353"/>
                <a:gd name="T67" fmla="*/ 60 h 143"/>
                <a:gd name="T68" fmla="*/ 297 w 353"/>
                <a:gd name="T69" fmla="*/ 69 h 143"/>
                <a:gd name="T70" fmla="*/ 299 w 353"/>
                <a:gd name="T71" fmla="*/ 104 h 143"/>
                <a:gd name="T72" fmla="*/ 310 w 353"/>
                <a:gd name="T73" fmla="*/ 137 h 143"/>
                <a:gd name="T74" fmla="*/ 335 w 353"/>
                <a:gd name="T75" fmla="*/ 143 h 143"/>
                <a:gd name="T76" fmla="*/ 350 w 353"/>
                <a:gd name="T77" fmla="*/ 12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43">
                  <a:moveTo>
                    <a:pt x="350" y="129"/>
                  </a:moveTo>
                  <a:cubicBezTo>
                    <a:pt x="351" y="119"/>
                    <a:pt x="353" y="109"/>
                    <a:pt x="353" y="99"/>
                  </a:cubicBezTo>
                  <a:cubicBezTo>
                    <a:pt x="353" y="95"/>
                    <a:pt x="353" y="90"/>
                    <a:pt x="352" y="85"/>
                  </a:cubicBezTo>
                  <a:cubicBezTo>
                    <a:pt x="352" y="73"/>
                    <a:pt x="352" y="73"/>
                    <a:pt x="352" y="73"/>
                  </a:cubicBezTo>
                  <a:cubicBezTo>
                    <a:pt x="351" y="68"/>
                    <a:pt x="351" y="68"/>
                    <a:pt x="351" y="68"/>
                  </a:cubicBezTo>
                  <a:cubicBezTo>
                    <a:pt x="351" y="65"/>
                    <a:pt x="351" y="65"/>
                    <a:pt x="351" y="65"/>
                  </a:cubicBezTo>
                  <a:cubicBezTo>
                    <a:pt x="351" y="64"/>
                    <a:pt x="351" y="64"/>
                    <a:pt x="351" y="61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1" y="34"/>
                    <a:pt x="350" y="28"/>
                    <a:pt x="348" y="23"/>
                  </a:cubicBezTo>
                  <a:cubicBezTo>
                    <a:pt x="347" y="21"/>
                    <a:pt x="346" y="19"/>
                    <a:pt x="344" y="16"/>
                  </a:cubicBezTo>
                  <a:cubicBezTo>
                    <a:pt x="343" y="14"/>
                    <a:pt x="341" y="12"/>
                    <a:pt x="339" y="10"/>
                  </a:cubicBezTo>
                  <a:cubicBezTo>
                    <a:pt x="335" y="6"/>
                    <a:pt x="330" y="3"/>
                    <a:pt x="325" y="2"/>
                  </a:cubicBezTo>
                  <a:cubicBezTo>
                    <a:pt x="319" y="1"/>
                    <a:pt x="313" y="0"/>
                    <a:pt x="306" y="0"/>
                  </a:cubicBezTo>
                  <a:cubicBezTo>
                    <a:pt x="290" y="2"/>
                    <a:pt x="274" y="3"/>
                    <a:pt x="258" y="4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2" y="12"/>
                    <a:pt x="167" y="13"/>
                    <a:pt x="162" y="14"/>
                  </a:cubicBezTo>
                  <a:cubicBezTo>
                    <a:pt x="151" y="17"/>
                    <a:pt x="139" y="18"/>
                    <a:pt x="127" y="20"/>
                  </a:cubicBezTo>
                  <a:cubicBezTo>
                    <a:pt x="116" y="22"/>
                    <a:pt x="104" y="25"/>
                    <a:pt x="92" y="27"/>
                  </a:cubicBezTo>
                  <a:cubicBezTo>
                    <a:pt x="80" y="29"/>
                    <a:pt x="68" y="27"/>
                    <a:pt x="57" y="27"/>
                  </a:cubicBezTo>
                  <a:cubicBezTo>
                    <a:pt x="54" y="27"/>
                    <a:pt x="51" y="27"/>
                    <a:pt x="48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1" y="29"/>
                    <a:pt x="25" y="30"/>
                    <a:pt x="19" y="31"/>
                  </a:cubicBezTo>
                  <a:cubicBezTo>
                    <a:pt x="15" y="32"/>
                    <a:pt x="12" y="32"/>
                    <a:pt x="10" y="33"/>
                  </a:cubicBezTo>
                  <a:cubicBezTo>
                    <a:pt x="7" y="34"/>
                    <a:pt x="4" y="36"/>
                    <a:pt x="2" y="39"/>
                  </a:cubicBezTo>
                  <a:cubicBezTo>
                    <a:pt x="1" y="42"/>
                    <a:pt x="0" y="45"/>
                    <a:pt x="1" y="49"/>
                  </a:cubicBezTo>
                  <a:cubicBezTo>
                    <a:pt x="2" y="52"/>
                    <a:pt x="2" y="55"/>
                    <a:pt x="3" y="58"/>
                  </a:cubicBezTo>
                  <a:cubicBezTo>
                    <a:pt x="4" y="64"/>
                    <a:pt x="6" y="71"/>
                    <a:pt x="8" y="77"/>
                  </a:cubicBezTo>
                  <a:cubicBezTo>
                    <a:pt x="10" y="83"/>
                    <a:pt x="12" y="88"/>
                    <a:pt x="14" y="94"/>
                  </a:cubicBezTo>
                  <a:cubicBezTo>
                    <a:pt x="18" y="105"/>
                    <a:pt x="21" y="116"/>
                    <a:pt x="27" y="127"/>
                  </a:cubicBezTo>
                  <a:cubicBezTo>
                    <a:pt x="29" y="130"/>
                    <a:pt x="30" y="132"/>
                    <a:pt x="31" y="135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8"/>
                    <a:pt x="32" y="139"/>
                    <a:pt x="33" y="139"/>
                  </a:cubicBezTo>
                  <a:cubicBezTo>
                    <a:pt x="34" y="139"/>
                    <a:pt x="35" y="139"/>
                    <a:pt x="37" y="139"/>
                  </a:cubicBezTo>
                  <a:cubicBezTo>
                    <a:pt x="41" y="139"/>
                    <a:pt x="45" y="137"/>
                    <a:pt x="44" y="136"/>
                  </a:cubicBezTo>
                  <a:cubicBezTo>
                    <a:pt x="39" y="115"/>
                    <a:pt x="32" y="94"/>
                    <a:pt x="31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8"/>
                    <a:pt x="31" y="67"/>
                    <a:pt x="31" y="66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32" y="59"/>
                    <a:pt x="34" y="58"/>
                    <a:pt x="36" y="59"/>
                  </a:cubicBezTo>
                  <a:cubicBezTo>
                    <a:pt x="37" y="59"/>
                    <a:pt x="39" y="59"/>
                    <a:pt x="41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6" y="60"/>
                    <a:pt x="62" y="60"/>
                    <a:pt x="68" y="60"/>
                  </a:cubicBezTo>
                  <a:cubicBezTo>
                    <a:pt x="73" y="60"/>
                    <a:pt x="79" y="61"/>
                    <a:pt x="84" y="61"/>
                  </a:cubicBezTo>
                  <a:cubicBezTo>
                    <a:pt x="90" y="62"/>
                    <a:pt x="98" y="63"/>
                    <a:pt x="105" y="63"/>
                  </a:cubicBezTo>
                  <a:cubicBezTo>
                    <a:pt x="128" y="64"/>
                    <a:pt x="145" y="62"/>
                    <a:pt x="167" y="63"/>
                  </a:cubicBezTo>
                  <a:cubicBezTo>
                    <a:pt x="189" y="63"/>
                    <a:pt x="211" y="62"/>
                    <a:pt x="234" y="61"/>
                  </a:cubicBezTo>
                  <a:cubicBezTo>
                    <a:pt x="251" y="60"/>
                    <a:pt x="268" y="58"/>
                    <a:pt x="285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8" y="55"/>
                    <a:pt x="288" y="55"/>
                    <a:pt x="288" y="55"/>
                  </a:cubicBezTo>
                  <a:cubicBezTo>
                    <a:pt x="288" y="55"/>
                    <a:pt x="288" y="55"/>
                    <a:pt x="289" y="55"/>
                  </a:cubicBezTo>
                  <a:cubicBezTo>
                    <a:pt x="289" y="54"/>
                    <a:pt x="290" y="54"/>
                    <a:pt x="292" y="53"/>
                  </a:cubicBezTo>
                  <a:cubicBezTo>
                    <a:pt x="293" y="53"/>
                    <a:pt x="294" y="53"/>
                    <a:pt x="295" y="54"/>
                  </a:cubicBezTo>
                  <a:cubicBezTo>
                    <a:pt x="295" y="55"/>
                    <a:pt x="296" y="57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60"/>
                    <a:pt x="297" y="59"/>
                    <a:pt x="297" y="60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7" y="69"/>
                    <a:pt x="297" y="69"/>
                    <a:pt x="297" y="6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9" y="104"/>
                    <a:pt x="299" y="104"/>
                    <a:pt x="299" y="104"/>
                  </a:cubicBezTo>
                  <a:cubicBezTo>
                    <a:pt x="300" y="112"/>
                    <a:pt x="299" y="121"/>
                    <a:pt x="303" y="130"/>
                  </a:cubicBezTo>
                  <a:cubicBezTo>
                    <a:pt x="304" y="132"/>
                    <a:pt x="304" y="135"/>
                    <a:pt x="310" y="137"/>
                  </a:cubicBezTo>
                  <a:cubicBezTo>
                    <a:pt x="314" y="139"/>
                    <a:pt x="318" y="140"/>
                    <a:pt x="322" y="141"/>
                  </a:cubicBezTo>
                  <a:cubicBezTo>
                    <a:pt x="326" y="142"/>
                    <a:pt x="330" y="143"/>
                    <a:pt x="335" y="143"/>
                  </a:cubicBezTo>
                  <a:cubicBezTo>
                    <a:pt x="340" y="143"/>
                    <a:pt x="343" y="141"/>
                    <a:pt x="345" y="140"/>
                  </a:cubicBezTo>
                  <a:cubicBezTo>
                    <a:pt x="349" y="136"/>
                    <a:pt x="349" y="133"/>
                    <a:pt x="35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59"/>
            <p:cNvSpPr>
              <a:spLocks/>
            </p:cNvSpPr>
            <p:nvPr/>
          </p:nvSpPr>
          <p:spPr bwMode="auto">
            <a:xfrm>
              <a:off x="3291" y="1643"/>
              <a:ext cx="193" cy="1414"/>
            </a:xfrm>
            <a:custGeom>
              <a:avLst/>
              <a:gdLst>
                <a:gd name="T0" fmla="*/ 1 w 158"/>
                <a:gd name="T1" fmla="*/ 34 h 1159"/>
                <a:gd name="T2" fmla="*/ 5 w 158"/>
                <a:gd name="T3" fmla="*/ 99 h 1159"/>
                <a:gd name="T4" fmla="*/ 10 w 158"/>
                <a:gd name="T5" fmla="*/ 131 h 1159"/>
                <a:gd name="T6" fmla="*/ 17 w 158"/>
                <a:gd name="T7" fmla="*/ 179 h 1159"/>
                <a:gd name="T8" fmla="*/ 24 w 158"/>
                <a:gd name="T9" fmla="*/ 227 h 1159"/>
                <a:gd name="T10" fmla="*/ 31 w 158"/>
                <a:gd name="T11" fmla="*/ 275 h 1159"/>
                <a:gd name="T12" fmla="*/ 44 w 158"/>
                <a:gd name="T13" fmla="*/ 386 h 1159"/>
                <a:gd name="T14" fmla="*/ 60 w 158"/>
                <a:gd name="T15" fmla="*/ 529 h 1159"/>
                <a:gd name="T16" fmla="*/ 64 w 158"/>
                <a:gd name="T17" fmla="*/ 561 h 1159"/>
                <a:gd name="T18" fmla="*/ 70 w 158"/>
                <a:gd name="T19" fmla="*/ 594 h 1159"/>
                <a:gd name="T20" fmla="*/ 81 w 158"/>
                <a:gd name="T21" fmla="*/ 670 h 1159"/>
                <a:gd name="T22" fmla="*/ 94 w 158"/>
                <a:gd name="T23" fmla="*/ 747 h 1159"/>
                <a:gd name="T24" fmla="*/ 99 w 158"/>
                <a:gd name="T25" fmla="*/ 823 h 1159"/>
                <a:gd name="T26" fmla="*/ 109 w 158"/>
                <a:gd name="T27" fmla="*/ 899 h 1159"/>
                <a:gd name="T28" fmla="*/ 117 w 158"/>
                <a:gd name="T29" fmla="*/ 977 h 1159"/>
                <a:gd name="T30" fmla="*/ 127 w 158"/>
                <a:gd name="T31" fmla="*/ 1054 h 1159"/>
                <a:gd name="T32" fmla="*/ 140 w 158"/>
                <a:gd name="T33" fmla="*/ 1130 h 1159"/>
                <a:gd name="T34" fmla="*/ 144 w 158"/>
                <a:gd name="T35" fmla="*/ 1148 h 1159"/>
                <a:gd name="T36" fmla="*/ 145 w 158"/>
                <a:gd name="T37" fmla="*/ 1153 h 1159"/>
                <a:gd name="T38" fmla="*/ 146 w 158"/>
                <a:gd name="T39" fmla="*/ 1158 h 1159"/>
                <a:gd name="T40" fmla="*/ 150 w 158"/>
                <a:gd name="T41" fmla="*/ 1159 h 1159"/>
                <a:gd name="T42" fmla="*/ 158 w 158"/>
                <a:gd name="T43" fmla="*/ 1154 h 1159"/>
                <a:gd name="T44" fmla="*/ 145 w 158"/>
                <a:gd name="T45" fmla="*/ 1015 h 1159"/>
                <a:gd name="T46" fmla="*/ 143 w 158"/>
                <a:gd name="T47" fmla="*/ 979 h 1159"/>
                <a:gd name="T48" fmla="*/ 141 w 158"/>
                <a:gd name="T49" fmla="*/ 943 h 1159"/>
                <a:gd name="T50" fmla="*/ 135 w 158"/>
                <a:gd name="T51" fmla="*/ 872 h 1159"/>
                <a:gd name="T52" fmla="*/ 131 w 158"/>
                <a:gd name="T53" fmla="*/ 799 h 1159"/>
                <a:gd name="T54" fmla="*/ 129 w 158"/>
                <a:gd name="T55" fmla="*/ 763 h 1159"/>
                <a:gd name="T56" fmla="*/ 128 w 158"/>
                <a:gd name="T57" fmla="*/ 717 h 1159"/>
                <a:gd name="T58" fmla="*/ 117 w 158"/>
                <a:gd name="T59" fmla="*/ 583 h 1159"/>
                <a:gd name="T60" fmla="*/ 105 w 158"/>
                <a:gd name="T61" fmla="*/ 439 h 1159"/>
                <a:gd name="T62" fmla="*/ 92 w 158"/>
                <a:gd name="T63" fmla="*/ 328 h 1159"/>
                <a:gd name="T64" fmla="*/ 79 w 158"/>
                <a:gd name="T65" fmla="*/ 228 h 1159"/>
                <a:gd name="T66" fmla="*/ 64 w 158"/>
                <a:gd name="T67" fmla="*/ 127 h 1159"/>
                <a:gd name="T68" fmla="*/ 57 w 158"/>
                <a:gd name="T69" fmla="*/ 78 h 1159"/>
                <a:gd name="T70" fmla="*/ 47 w 158"/>
                <a:gd name="T71" fmla="*/ 22 h 1159"/>
                <a:gd name="T72" fmla="*/ 37 w 158"/>
                <a:gd name="T73" fmla="*/ 8 h 1159"/>
                <a:gd name="T74" fmla="*/ 24 w 158"/>
                <a:gd name="T75" fmla="*/ 2 h 1159"/>
                <a:gd name="T76" fmla="*/ 12 w 158"/>
                <a:gd name="T77" fmla="*/ 1 h 1159"/>
                <a:gd name="T78" fmla="*/ 3 w 158"/>
                <a:gd name="T79" fmla="*/ 10 h 1159"/>
                <a:gd name="T80" fmla="*/ 1 w 158"/>
                <a:gd name="T81" fmla="*/ 34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159">
                  <a:moveTo>
                    <a:pt x="1" y="34"/>
                  </a:moveTo>
                  <a:cubicBezTo>
                    <a:pt x="2" y="56"/>
                    <a:pt x="3" y="78"/>
                    <a:pt x="5" y="99"/>
                  </a:cubicBezTo>
                  <a:cubicBezTo>
                    <a:pt x="6" y="110"/>
                    <a:pt x="8" y="120"/>
                    <a:pt x="10" y="131"/>
                  </a:cubicBezTo>
                  <a:cubicBezTo>
                    <a:pt x="12" y="147"/>
                    <a:pt x="15" y="163"/>
                    <a:pt x="17" y="179"/>
                  </a:cubicBezTo>
                  <a:cubicBezTo>
                    <a:pt x="20" y="195"/>
                    <a:pt x="22" y="211"/>
                    <a:pt x="24" y="227"/>
                  </a:cubicBezTo>
                  <a:cubicBezTo>
                    <a:pt x="27" y="243"/>
                    <a:pt x="29" y="259"/>
                    <a:pt x="31" y="275"/>
                  </a:cubicBezTo>
                  <a:cubicBezTo>
                    <a:pt x="36" y="312"/>
                    <a:pt x="40" y="349"/>
                    <a:pt x="44" y="386"/>
                  </a:cubicBezTo>
                  <a:cubicBezTo>
                    <a:pt x="49" y="433"/>
                    <a:pt x="55" y="481"/>
                    <a:pt x="60" y="529"/>
                  </a:cubicBezTo>
                  <a:cubicBezTo>
                    <a:pt x="62" y="540"/>
                    <a:pt x="63" y="550"/>
                    <a:pt x="64" y="561"/>
                  </a:cubicBezTo>
                  <a:cubicBezTo>
                    <a:pt x="66" y="572"/>
                    <a:pt x="68" y="583"/>
                    <a:pt x="70" y="594"/>
                  </a:cubicBezTo>
                  <a:cubicBezTo>
                    <a:pt x="74" y="619"/>
                    <a:pt x="77" y="645"/>
                    <a:pt x="81" y="670"/>
                  </a:cubicBezTo>
                  <a:cubicBezTo>
                    <a:pt x="85" y="695"/>
                    <a:pt x="90" y="721"/>
                    <a:pt x="94" y="747"/>
                  </a:cubicBezTo>
                  <a:cubicBezTo>
                    <a:pt x="97" y="772"/>
                    <a:pt x="98" y="798"/>
                    <a:pt x="99" y="823"/>
                  </a:cubicBezTo>
                  <a:cubicBezTo>
                    <a:pt x="101" y="849"/>
                    <a:pt x="106" y="874"/>
                    <a:pt x="109" y="899"/>
                  </a:cubicBezTo>
                  <a:cubicBezTo>
                    <a:pt x="112" y="925"/>
                    <a:pt x="114" y="951"/>
                    <a:pt x="117" y="977"/>
                  </a:cubicBezTo>
                  <a:cubicBezTo>
                    <a:pt x="120" y="1002"/>
                    <a:pt x="123" y="1028"/>
                    <a:pt x="127" y="1054"/>
                  </a:cubicBezTo>
                  <a:cubicBezTo>
                    <a:pt x="131" y="1079"/>
                    <a:pt x="134" y="1105"/>
                    <a:pt x="140" y="1130"/>
                  </a:cubicBezTo>
                  <a:cubicBezTo>
                    <a:pt x="142" y="1136"/>
                    <a:pt x="143" y="1142"/>
                    <a:pt x="144" y="1148"/>
                  </a:cubicBezTo>
                  <a:cubicBezTo>
                    <a:pt x="145" y="1150"/>
                    <a:pt x="145" y="1151"/>
                    <a:pt x="145" y="1153"/>
                  </a:cubicBezTo>
                  <a:cubicBezTo>
                    <a:pt x="145" y="1154"/>
                    <a:pt x="145" y="1157"/>
                    <a:pt x="146" y="1158"/>
                  </a:cubicBezTo>
                  <a:cubicBezTo>
                    <a:pt x="147" y="1158"/>
                    <a:pt x="148" y="1159"/>
                    <a:pt x="150" y="1159"/>
                  </a:cubicBezTo>
                  <a:cubicBezTo>
                    <a:pt x="154" y="1159"/>
                    <a:pt x="158" y="1157"/>
                    <a:pt x="158" y="1154"/>
                  </a:cubicBezTo>
                  <a:cubicBezTo>
                    <a:pt x="153" y="1108"/>
                    <a:pt x="146" y="1062"/>
                    <a:pt x="145" y="1015"/>
                  </a:cubicBezTo>
                  <a:cubicBezTo>
                    <a:pt x="144" y="1003"/>
                    <a:pt x="144" y="991"/>
                    <a:pt x="143" y="979"/>
                  </a:cubicBezTo>
                  <a:cubicBezTo>
                    <a:pt x="142" y="967"/>
                    <a:pt x="142" y="955"/>
                    <a:pt x="141" y="943"/>
                  </a:cubicBezTo>
                  <a:cubicBezTo>
                    <a:pt x="139" y="919"/>
                    <a:pt x="137" y="895"/>
                    <a:pt x="135" y="872"/>
                  </a:cubicBezTo>
                  <a:cubicBezTo>
                    <a:pt x="134" y="847"/>
                    <a:pt x="132" y="823"/>
                    <a:pt x="131" y="799"/>
                  </a:cubicBezTo>
                  <a:cubicBezTo>
                    <a:pt x="130" y="787"/>
                    <a:pt x="130" y="775"/>
                    <a:pt x="129" y="763"/>
                  </a:cubicBezTo>
                  <a:cubicBezTo>
                    <a:pt x="129" y="751"/>
                    <a:pt x="128" y="733"/>
                    <a:pt x="128" y="717"/>
                  </a:cubicBezTo>
                  <a:cubicBezTo>
                    <a:pt x="125" y="669"/>
                    <a:pt x="120" y="631"/>
                    <a:pt x="117" y="583"/>
                  </a:cubicBezTo>
                  <a:cubicBezTo>
                    <a:pt x="114" y="535"/>
                    <a:pt x="110" y="487"/>
                    <a:pt x="105" y="439"/>
                  </a:cubicBezTo>
                  <a:cubicBezTo>
                    <a:pt x="102" y="402"/>
                    <a:pt x="97" y="365"/>
                    <a:pt x="92" y="328"/>
                  </a:cubicBezTo>
                  <a:cubicBezTo>
                    <a:pt x="88" y="295"/>
                    <a:pt x="83" y="261"/>
                    <a:pt x="79" y="228"/>
                  </a:cubicBezTo>
                  <a:cubicBezTo>
                    <a:pt x="74" y="194"/>
                    <a:pt x="69" y="161"/>
                    <a:pt x="64" y="127"/>
                  </a:cubicBezTo>
                  <a:cubicBezTo>
                    <a:pt x="62" y="111"/>
                    <a:pt x="60" y="94"/>
                    <a:pt x="57" y="78"/>
                  </a:cubicBezTo>
                  <a:cubicBezTo>
                    <a:pt x="54" y="59"/>
                    <a:pt x="53" y="40"/>
                    <a:pt x="47" y="22"/>
                  </a:cubicBezTo>
                  <a:cubicBezTo>
                    <a:pt x="45" y="17"/>
                    <a:pt x="44" y="11"/>
                    <a:pt x="37" y="8"/>
                  </a:cubicBezTo>
                  <a:cubicBezTo>
                    <a:pt x="33" y="6"/>
                    <a:pt x="29" y="4"/>
                    <a:pt x="24" y="2"/>
                  </a:cubicBezTo>
                  <a:cubicBezTo>
                    <a:pt x="21" y="1"/>
                    <a:pt x="16" y="0"/>
                    <a:pt x="12" y="1"/>
                  </a:cubicBezTo>
                  <a:cubicBezTo>
                    <a:pt x="6" y="3"/>
                    <a:pt x="4" y="7"/>
                    <a:pt x="3" y="10"/>
                  </a:cubicBezTo>
                  <a:cubicBezTo>
                    <a:pt x="0" y="18"/>
                    <a:pt x="0" y="26"/>
                    <a:pt x="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20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5126"/>
            <a:ext cx="6740251" cy="297025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КАЧЕСТВО СОПРОВОДИТЕЛЬНОЙ ДОКУМЕНТАЦИИ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339576"/>
            <a:ext cx="11532969" cy="2396685"/>
          </a:xfrm>
        </p:spPr>
        <p:txBody>
          <a:bodyPr/>
          <a:lstStyle/>
          <a:p>
            <a:pPr marL="573088" lvl="1" indent="-304800">
              <a:lnSpc>
                <a:spcPct val="150000"/>
              </a:lnSpc>
            </a:pPr>
            <a:r>
              <a:rPr lang="ru-RU" sz="1600" dirty="0"/>
              <a:t>Оригинал</a:t>
            </a:r>
            <a:r>
              <a:rPr lang="en-GB" sz="1600" dirty="0"/>
              <a:t>:  	 </a:t>
            </a:r>
            <a:r>
              <a:rPr lang="ru-RU" sz="1600" dirty="0"/>
              <a:t>белая бумага</a:t>
            </a:r>
            <a:r>
              <a:rPr lang="en-GB" sz="1600" dirty="0" smtClean="0"/>
              <a:t>.</a:t>
            </a:r>
            <a:endParaRPr lang="en-GB" sz="1600" dirty="0"/>
          </a:p>
          <a:p>
            <a:pPr marL="573088" lvl="1" indent="-304800">
              <a:lnSpc>
                <a:spcPct val="150000"/>
              </a:lnSpc>
            </a:pPr>
            <a:r>
              <a:rPr lang="ru-RU" sz="1600" dirty="0">
                <a:solidFill>
                  <a:srgbClr val="FF0000"/>
                </a:solidFill>
              </a:rPr>
              <a:t>Подделка</a:t>
            </a:r>
            <a:r>
              <a:rPr lang="en-GB" sz="1600" dirty="0">
                <a:solidFill>
                  <a:srgbClr val="FF0000"/>
                </a:solidFill>
              </a:rPr>
              <a:t>:   	</a:t>
            </a:r>
            <a:r>
              <a:rPr lang="ru-RU" sz="1600" dirty="0">
                <a:solidFill>
                  <a:srgbClr val="000000"/>
                </a:solidFill>
              </a:rPr>
              <a:t>более желтая бумага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ru-RU" sz="1600" dirty="0">
                <a:solidFill>
                  <a:srgbClr val="000000"/>
                </a:solidFill>
              </a:rPr>
              <a:t>выглядит как бумага низкого качества или </a:t>
            </a:r>
            <a:r>
              <a:rPr lang="ru-RU" sz="1600" dirty="0" smtClean="0">
                <a:solidFill>
                  <a:srgbClr val="000000"/>
                </a:solidFill>
              </a:rPr>
              <a:t>переработанная </a:t>
            </a:r>
            <a:r>
              <a:rPr lang="ru-RU" sz="1600" dirty="0">
                <a:solidFill>
                  <a:srgbClr val="000000"/>
                </a:solidFill>
              </a:rPr>
              <a:t>бумага</a:t>
            </a:r>
            <a:r>
              <a:rPr lang="en-GB" sz="16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6372" y="23097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6065345" y="23097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  <p:pic>
        <p:nvPicPr>
          <p:cNvPr id="24" name="Picture 4" descr="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351" y="2635172"/>
            <a:ext cx="5388296" cy="403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137499B-3BCC-0F48-BCB4-20EE17112C18}"/>
              </a:ext>
            </a:extLst>
          </p:cNvPr>
          <p:cNvGrpSpPr>
            <a:grpSpLocks noChangeAspect="1"/>
          </p:cNvGrpSpPr>
          <p:nvPr/>
        </p:nvGrpSpPr>
        <p:grpSpPr>
          <a:xfrm>
            <a:off x="7624927" y="3889154"/>
            <a:ext cx="1941964" cy="2695512"/>
            <a:chOff x="3474000" y="1591560"/>
            <a:chExt cx="3200759" cy="4442760"/>
          </a:xfrm>
          <a:solidFill>
            <a:schemeClr val="accent4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347440F9-F6EE-9649-9F3E-406ACE369FA2}"/>
                </a:ext>
              </a:extLst>
            </p:cNvPr>
            <p:cNvSpPr/>
            <p:nvPr/>
          </p:nvSpPr>
          <p:spPr>
            <a:xfrm>
              <a:off x="4721760" y="5638320"/>
              <a:ext cx="829439" cy="178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5" h="497">
                  <a:moveTo>
                    <a:pt x="2267" y="0"/>
                  </a:moveTo>
                  <a:cubicBezTo>
                    <a:pt x="2223" y="13"/>
                    <a:pt x="2184" y="45"/>
                    <a:pt x="2153" y="64"/>
                  </a:cubicBezTo>
                  <a:cubicBezTo>
                    <a:pt x="2102" y="83"/>
                    <a:pt x="2070" y="96"/>
                    <a:pt x="2019" y="96"/>
                  </a:cubicBezTo>
                  <a:cubicBezTo>
                    <a:pt x="2000" y="115"/>
                    <a:pt x="1968" y="115"/>
                    <a:pt x="1955" y="115"/>
                  </a:cubicBezTo>
                  <a:cubicBezTo>
                    <a:pt x="1885" y="134"/>
                    <a:pt x="1885" y="134"/>
                    <a:pt x="1885" y="134"/>
                  </a:cubicBezTo>
                  <a:cubicBezTo>
                    <a:pt x="1834" y="146"/>
                    <a:pt x="1783" y="166"/>
                    <a:pt x="1751" y="166"/>
                  </a:cubicBezTo>
                  <a:cubicBezTo>
                    <a:pt x="1700" y="178"/>
                    <a:pt x="1649" y="178"/>
                    <a:pt x="1618" y="178"/>
                  </a:cubicBezTo>
                  <a:cubicBezTo>
                    <a:pt x="1586" y="178"/>
                    <a:pt x="1567" y="178"/>
                    <a:pt x="1535" y="178"/>
                  </a:cubicBezTo>
                  <a:cubicBezTo>
                    <a:pt x="1516" y="178"/>
                    <a:pt x="1484" y="178"/>
                    <a:pt x="1452" y="178"/>
                  </a:cubicBezTo>
                  <a:cubicBezTo>
                    <a:pt x="1401" y="178"/>
                    <a:pt x="1369" y="197"/>
                    <a:pt x="1318" y="197"/>
                  </a:cubicBezTo>
                  <a:cubicBezTo>
                    <a:pt x="1286" y="197"/>
                    <a:pt x="1248" y="197"/>
                    <a:pt x="1204" y="197"/>
                  </a:cubicBezTo>
                  <a:cubicBezTo>
                    <a:pt x="1153" y="197"/>
                    <a:pt x="1102" y="197"/>
                    <a:pt x="1070" y="197"/>
                  </a:cubicBezTo>
                  <a:cubicBezTo>
                    <a:pt x="936" y="178"/>
                    <a:pt x="936" y="178"/>
                    <a:pt x="936" y="178"/>
                  </a:cubicBezTo>
                  <a:cubicBezTo>
                    <a:pt x="898" y="178"/>
                    <a:pt x="866" y="178"/>
                    <a:pt x="815" y="178"/>
                  </a:cubicBezTo>
                  <a:cubicBezTo>
                    <a:pt x="764" y="178"/>
                    <a:pt x="764" y="178"/>
                    <a:pt x="764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681" y="178"/>
                    <a:pt x="650" y="178"/>
                    <a:pt x="618" y="166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03" y="166"/>
                    <a:pt x="465" y="166"/>
                    <a:pt x="433" y="146"/>
                  </a:cubicBezTo>
                  <a:cubicBezTo>
                    <a:pt x="401" y="146"/>
                    <a:pt x="369" y="146"/>
                    <a:pt x="331" y="146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197" y="115"/>
                    <a:pt x="166" y="96"/>
                    <a:pt x="115" y="115"/>
                  </a:cubicBezTo>
                  <a:cubicBezTo>
                    <a:pt x="115" y="115"/>
                    <a:pt x="102" y="115"/>
                    <a:pt x="83" y="146"/>
                  </a:cubicBezTo>
                  <a:cubicBezTo>
                    <a:pt x="64" y="166"/>
                    <a:pt x="51" y="178"/>
                    <a:pt x="32" y="197"/>
                  </a:cubicBezTo>
                  <a:cubicBezTo>
                    <a:pt x="32" y="217"/>
                    <a:pt x="13" y="248"/>
                    <a:pt x="0" y="267"/>
                  </a:cubicBezTo>
                  <a:cubicBezTo>
                    <a:pt x="0" y="299"/>
                    <a:pt x="0" y="312"/>
                    <a:pt x="0" y="331"/>
                  </a:cubicBezTo>
                  <a:cubicBezTo>
                    <a:pt x="0" y="350"/>
                    <a:pt x="13" y="363"/>
                    <a:pt x="32" y="363"/>
                  </a:cubicBezTo>
                  <a:cubicBezTo>
                    <a:pt x="83" y="382"/>
                    <a:pt x="115" y="414"/>
                    <a:pt x="166" y="414"/>
                  </a:cubicBezTo>
                  <a:cubicBezTo>
                    <a:pt x="185" y="433"/>
                    <a:pt x="217" y="433"/>
                    <a:pt x="236" y="433"/>
                  </a:cubicBezTo>
                  <a:cubicBezTo>
                    <a:pt x="267" y="446"/>
                    <a:pt x="299" y="446"/>
                    <a:pt x="331" y="446"/>
                  </a:cubicBezTo>
                  <a:cubicBezTo>
                    <a:pt x="369" y="446"/>
                    <a:pt x="414" y="465"/>
                    <a:pt x="452" y="465"/>
                  </a:cubicBezTo>
                  <a:cubicBezTo>
                    <a:pt x="548" y="465"/>
                    <a:pt x="548" y="465"/>
                    <a:pt x="548" y="465"/>
                  </a:cubicBezTo>
                  <a:cubicBezTo>
                    <a:pt x="586" y="484"/>
                    <a:pt x="630" y="484"/>
                    <a:pt x="669" y="484"/>
                  </a:cubicBezTo>
                  <a:cubicBezTo>
                    <a:pt x="701" y="484"/>
                    <a:pt x="751" y="497"/>
                    <a:pt x="783" y="497"/>
                  </a:cubicBezTo>
                  <a:cubicBezTo>
                    <a:pt x="885" y="497"/>
                    <a:pt x="987" y="497"/>
                    <a:pt x="1083" y="497"/>
                  </a:cubicBezTo>
                  <a:cubicBezTo>
                    <a:pt x="1153" y="484"/>
                    <a:pt x="1153" y="484"/>
                    <a:pt x="1153" y="484"/>
                  </a:cubicBezTo>
                  <a:cubicBezTo>
                    <a:pt x="1185" y="484"/>
                    <a:pt x="1204" y="484"/>
                    <a:pt x="1216" y="465"/>
                  </a:cubicBezTo>
                  <a:cubicBezTo>
                    <a:pt x="1267" y="465"/>
                    <a:pt x="1337" y="446"/>
                    <a:pt x="1382" y="433"/>
                  </a:cubicBezTo>
                  <a:cubicBezTo>
                    <a:pt x="1433" y="414"/>
                    <a:pt x="1484" y="401"/>
                    <a:pt x="1535" y="382"/>
                  </a:cubicBezTo>
                  <a:cubicBezTo>
                    <a:pt x="1586" y="363"/>
                    <a:pt x="1637" y="363"/>
                    <a:pt x="1688" y="363"/>
                  </a:cubicBezTo>
                  <a:cubicBezTo>
                    <a:pt x="1739" y="363"/>
                    <a:pt x="1783" y="331"/>
                    <a:pt x="1834" y="312"/>
                  </a:cubicBezTo>
                  <a:cubicBezTo>
                    <a:pt x="1866" y="299"/>
                    <a:pt x="1885" y="299"/>
                    <a:pt x="1917" y="280"/>
                  </a:cubicBezTo>
                  <a:cubicBezTo>
                    <a:pt x="1936" y="280"/>
                    <a:pt x="1968" y="267"/>
                    <a:pt x="1987" y="267"/>
                  </a:cubicBezTo>
                  <a:cubicBezTo>
                    <a:pt x="2019" y="248"/>
                    <a:pt x="2038" y="248"/>
                    <a:pt x="2070" y="229"/>
                  </a:cubicBezTo>
                  <a:cubicBezTo>
                    <a:pt x="2089" y="217"/>
                    <a:pt x="2102" y="197"/>
                    <a:pt x="2133" y="197"/>
                  </a:cubicBezTo>
                  <a:cubicBezTo>
                    <a:pt x="2153" y="178"/>
                    <a:pt x="2172" y="166"/>
                    <a:pt x="2203" y="146"/>
                  </a:cubicBezTo>
                  <a:cubicBezTo>
                    <a:pt x="2223" y="134"/>
                    <a:pt x="2235" y="115"/>
                    <a:pt x="2254" y="96"/>
                  </a:cubicBezTo>
                  <a:cubicBezTo>
                    <a:pt x="2267" y="83"/>
                    <a:pt x="2267" y="83"/>
                    <a:pt x="2286" y="64"/>
                  </a:cubicBezTo>
                  <a:cubicBezTo>
                    <a:pt x="2286" y="64"/>
                    <a:pt x="2305" y="64"/>
                    <a:pt x="2305" y="45"/>
                  </a:cubicBezTo>
                  <a:lnTo>
                    <a:pt x="2286" y="32"/>
                  </a:lnTo>
                  <a:cubicBezTo>
                    <a:pt x="2286" y="13"/>
                    <a:pt x="2267" y="0"/>
                    <a:pt x="2267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E4A8BEAF-21D1-9540-9C1F-1DF589CAE95F}"/>
                </a:ext>
              </a:extLst>
            </p:cNvPr>
            <p:cNvSpPr/>
            <p:nvPr/>
          </p:nvSpPr>
          <p:spPr>
            <a:xfrm>
              <a:off x="3474000" y="2222280"/>
              <a:ext cx="543600" cy="455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11" h="1267">
                  <a:moveTo>
                    <a:pt x="926" y="885"/>
                  </a:moveTo>
                  <a:cubicBezTo>
                    <a:pt x="964" y="917"/>
                    <a:pt x="996" y="955"/>
                    <a:pt x="1008" y="987"/>
                  </a:cubicBezTo>
                  <a:cubicBezTo>
                    <a:pt x="1027" y="1019"/>
                    <a:pt x="1078" y="1019"/>
                    <a:pt x="1110" y="1051"/>
                  </a:cubicBezTo>
                  <a:cubicBezTo>
                    <a:pt x="1129" y="1070"/>
                    <a:pt x="1161" y="1102"/>
                    <a:pt x="1193" y="1134"/>
                  </a:cubicBezTo>
                  <a:cubicBezTo>
                    <a:pt x="1225" y="1153"/>
                    <a:pt x="1263" y="1172"/>
                    <a:pt x="1295" y="1204"/>
                  </a:cubicBezTo>
                  <a:cubicBezTo>
                    <a:pt x="1327" y="1223"/>
                    <a:pt x="1359" y="1236"/>
                    <a:pt x="1410" y="1255"/>
                  </a:cubicBezTo>
                  <a:cubicBezTo>
                    <a:pt x="1429" y="1255"/>
                    <a:pt x="1429" y="1255"/>
                    <a:pt x="1448" y="1255"/>
                  </a:cubicBezTo>
                  <a:cubicBezTo>
                    <a:pt x="1448" y="1255"/>
                    <a:pt x="1448" y="1267"/>
                    <a:pt x="1461" y="1267"/>
                  </a:cubicBezTo>
                  <a:cubicBezTo>
                    <a:pt x="1461" y="1255"/>
                    <a:pt x="1480" y="1255"/>
                    <a:pt x="1480" y="1236"/>
                  </a:cubicBezTo>
                  <a:cubicBezTo>
                    <a:pt x="1492" y="1223"/>
                    <a:pt x="1511" y="1204"/>
                    <a:pt x="1511" y="1204"/>
                  </a:cubicBezTo>
                  <a:cubicBezTo>
                    <a:pt x="1461" y="1153"/>
                    <a:pt x="1397" y="1121"/>
                    <a:pt x="1359" y="1051"/>
                  </a:cubicBezTo>
                  <a:cubicBezTo>
                    <a:pt x="1359" y="1038"/>
                    <a:pt x="1346" y="1019"/>
                    <a:pt x="1327" y="1000"/>
                  </a:cubicBezTo>
                  <a:cubicBezTo>
                    <a:pt x="1327" y="987"/>
                    <a:pt x="1314" y="968"/>
                    <a:pt x="1295" y="955"/>
                  </a:cubicBezTo>
                  <a:cubicBezTo>
                    <a:pt x="1276" y="936"/>
                    <a:pt x="1244" y="904"/>
                    <a:pt x="1225" y="866"/>
                  </a:cubicBezTo>
                  <a:cubicBezTo>
                    <a:pt x="1212" y="834"/>
                    <a:pt x="1180" y="822"/>
                    <a:pt x="1161" y="783"/>
                  </a:cubicBezTo>
                  <a:cubicBezTo>
                    <a:pt x="1142" y="771"/>
                    <a:pt x="1142" y="751"/>
                    <a:pt x="1129" y="732"/>
                  </a:cubicBezTo>
                  <a:cubicBezTo>
                    <a:pt x="1129" y="720"/>
                    <a:pt x="1110" y="688"/>
                    <a:pt x="1091" y="669"/>
                  </a:cubicBezTo>
                  <a:cubicBezTo>
                    <a:pt x="1059" y="599"/>
                    <a:pt x="1008" y="567"/>
                    <a:pt x="964" y="516"/>
                  </a:cubicBezTo>
                  <a:cubicBezTo>
                    <a:pt x="913" y="452"/>
                    <a:pt x="862" y="401"/>
                    <a:pt x="811" y="350"/>
                  </a:cubicBezTo>
                  <a:cubicBezTo>
                    <a:pt x="779" y="318"/>
                    <a:pt x="728" y="267"/>
                    <a:pt x="677" y="248"/>
                  </a:cubicBezTo>
                  <a:cubicBezTo>
                    <a:pt x="626" y="217"/>
                    <a:pt x="594" y="185"/>
                    <a:pt x="543" y="153"/>
                  </a:cubicBezTo>
                  <a:cubicBezTo>
                    <a:pt x="492" y="134"/>
                    <a:pt x="461" y="102"/>
                    <a:pt x="410" y="70"/>
                  </a:cubicBezTo>
                  <a:cubicBezTo>
                    <a:pt x="391" y="51"/>
                    <a:pt x="359" y="51"/>
                    <a:pt x="340" y="32"/>
                  </a:cubicBezTo>
                  <a:cubicBezTo>
                    <a:pt x="308" y="19"/>
                    <a:pt x="295" y="0"/>
                    <a:pt x="257" y="0"/>
                  </a:cubicBezTo>
                  <a:cubicBezTo>
                    <a:pt x="244" y="0"/>
                    <a:pt x="225" y="0"/>
                    <a:pt x="193" y="19"/>
                  </a:cubicBezTo>
                  <a:cubicBezTo>
                    <a:pt x="174" y="32"/>
                    <a:pt x="142" y="70"/>
                    <a:pt x="123" y="83"/>
                  </a:cubicBezTo>
                  <a:cubicBezTo>
                    <a:pt x="91" y="102"/>
                    <a:pt x="79" y="115"/>
                    <a:pt x="59" y="153"/>
                  </a:cubicBezTo>
                  <a:cubicBezTo>
                    <a:pt x="28" y="166"/>
                    <a:pt x="8" y="185"/>
                    <a:pt x="8" y="204"/>
                  </a:cubicBezTo>
                  <a:cubicBezTo>
                    <a:pt x="-11" y="236"/>
                    <a:pt x="8" y="248"/>
                    <a:pt x="8" y="248"/>
                  </a:cubicBezTo>
                  <a:cubicBezTo>
                    <a:pt x="28" y="287"/>
                    <a:pt x="59" y="299"/>
                    <a:pt x="79" y="338"/>
                  </a:cubicBezTo>
                  <a:cubicBezTo>
                    <a:pt x="91" y="338"/>
                    <a:pt x="110" y="350"/>
                    <a:pt x="123" y="350"/>
                  </a:cubicBezTo>
                  <a:cubicBezTo>
                    <a:pt x="142" y="369"/>
                    <a:pt x="161" y="382"/>
                    <a:pt x="193" y="401"/>
                  </a:cubicBezTo>
                  <a:cubicBezTo>
                    <a:pt x="212" y="401"/>
                    <a:pt x="225" y="420"/>
                    <a:pt x="257" y="433"/>
                  </a:cubicBezTo>
                  <a:cubicBezTo>
                    <a:pt x="276" y="452"/>
                    <a:pt x="295" y="452"/>
                    <a:pt x="327" y="471"/>
                  </a:cubicBezTo>
                  <a:cubicBezTo>
                    <a:pt x="378" y="503"/>
                    <a:pt x="410" y="535"/>
                    <a:pt x="461" y="586"/>
                  </a:cubicBezTo>
                  <a:cubicBezTo>
                    <a:pt x="512" y="618"/>
                    <a:pt x="563" y="669"/>
                    <a:pt x="626" y="720"/>
                  </a:cubicBezTo>
                  <a:cubicBezTo>
                    <a:pt x="645" y="732"/>
                    <a:pt x="658" y="732"/>
                    <a:pt x="658" y="751"/>
                  </a:cubicBezTo>
                  <a:cubicBezTo>
                    <a:pt x="677" y="771"/>
                    <a:pt x="696" y="771"/>
                    <a:pt x="709" y="771"/>
                  </a:cubicBezTo>
                  <a:cubicBezTo>
                    <a:pt x="760" y="783"/>
                    <a:pt x="779" y="822"/>
                    <a:pt x="830" y="834"/>
                  </a:cubicBezTo>
                  <a:cubicBezTo>
                    <a:pt x="862" y="853"/>
                    <a:pt x="894" y="866"/>
                    <a:pt x="926" y="88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510B8FE6-55C8-A44A-97D5-B804F85F5C68}"/>
                </a:ext>
              </a:extLst>
            </p:cNvPr>
            <p:cNvSpPr/>
            <p:nvPr/>
          </p:nvSpPr>
          <p:spPr>
            <a:xfrm>
              <a:off x="4329720" y="3256200"/>
              <a:ext cx="1504440" cy="196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80" h="5469">
                  <a:moveTo>
                    <a:pt x="3662" y="1802"/>
                  </a:moveTo>
                  <a:cubicBezTo>
                    <a:pt x="3611" y="1955"/>
                    <a:pt x="3541" y="2070"/>
                    <a:pt x="3477" y="2204"/>
                  </a:cubicBezTo>
                  <a:cubicBezTo>
                    <a:pt x="3407" y="2337"/>
                    <a:pt x="3343" y="2471"/>
                    <a:pt x="3261" y="2605"/>
                  </a:cubicBezTo>
                  <a:cubicBezTo>
                    <a:pt x="3191" y="2726"/>
                    <a:pt x="3108" y="2860"/>
                    <a:pt x="3025" y="2993"/>
                  </a:cubicBezTo>
                  <a:cubicBezTo>
                    <a:pt x="2859" y="3242"/>
                    <a:pt x="2707" y="3490"/>
                    <a:pt x="2560" y="3777"/>
                  </a:cubicBezTo>
                  <a:cubicBezTo>
                    <a:pt x="2509" y="3840"/>
                    <a:pt x="2471" y="3923"/>
                    <a:pt x="2426" y="3993"/>
                  </a:cubicBezTo>
                  <a:cubicBezTo>
                    <a:pt x="2388" y="4076"/>
                    <a:pt x="2356" y="4159"/>
                    <a:pt x="2324" y="4229"/>
                  </a:cubicBezTo>
                  <a:cubicBezTo>
                    <a:pt x="2254" y="4394"/>
                    <a:pt x="2210" y="4560"/>
                    <a:pt x="2159" y="4726"/>
                  </a:cubicBezTo>
                  <a:cubicBezTo>
                    <a:pt x="2140" y="4808"/>
                    <a:pt x="2108" y="4929"/>
                    <a:pt x="2121" y="4993"/>
                  </a:cubicBezTo>
                  <a:cubicBezTo>
                    <a:pt x="2140" y="5063"/>
                    <a:pt x="2159" y="5114"/>
                    <a:pt x="2172" y="5146"/>
                  </a:cubicBezTo>
                  <a:cubicBezTo>
                    <a:pt x="2191" y="5178"/>
                    <a:pt x="2210" y="5210"/>
                    <a:pt x="2242" y="5210"/>
                  </a:cubicBezTo>
                  <a:cubicBezTo>
                    <a:pt x="2293" y="5210"/>
                    <a:pt x="2324" y="5146"/>
                    <a:pt x="2356" y="5095"/>
                  </a:cubicBezTo>
                  <a:cubicBezTo>
                    <a:pt x="2426" y="4980"/>
                    <a:pt x="2471" y="4847"/>
                    <a:pt x="2541" y="4713"/>
                  </a:cubicBezTo>
                  <a:cubicBezTo>
                    <a:pt x="2605" y="4541"/>
                    <a:pt x="2675" y="4362"/>
                    <a:pt x="2758" y="4210"/>
                  </a:cubicBezTo>
                  <a:cubicBezTo>
                    <a:pt x="2840" y="4044"/>
                    <a:pt x="2942" y="3878"/>
                    <a:pt x="3044" y="3707"/>
                  </a:cubicBezTo>
                  <a:cubicBezTo>
                    <a:pt x="3140" y="3560"/>
                    <a:pt x="3242" y="3394"/>
                    <a:pt x="3356" y="3223"/>
                  </a:cubicBezTo>
                  <a:cubicBezTo>
                    <a:pt x="3509" y="2974"/>
                    <a:pt x="3662" y="2726"/>
                    <a:pt x="3808" y="2458"/>
                  </a:cubicBezTo>
                  <a:cubicBezTo>
                    <a:pt x="3878" y="2325"/>
                    <a:pt x="3942" y="2191"/>
                    <a:pt x="3993" y="2038"/>
                  </a:cubicBezTo>
                  <a:cubicBezTo>
                    <a:pt x="4063" y="1904"/>
                    <a:pt x="4108" y="1751"/>
                    <a:pt x="4146" y="1586"/>
                  </a:cubicBezTo>
                  <a:cubicBezTo>
                    <a:pt x="4178" y="1439"/>
                    <a:pt x="4197" y="1267"/>
                    <a:pt x="4159" y="1089"/>
                  </a:cubicBezTo>
                  <a:cubicBezTo>
                    <a:pt x="4127" y="904"/>
                    <a:pt x="4044" y="739"/>
                    <a:pt x="3910" y="605"/>
                  </a:cubicBezTo>
                  <a:cubicBezTo>
                    <a:pt x="3878" y="567"/>
                    <a:pt x="3827" y="535"/>
                    <a:pt x="3796" y="503"/>
                  </a:cubicBezTo>
                  <a:cubicBezTo>
                    <a:pt x="3745" y="471"/>
                    <a:pt x="3694" y="452"/>
                    <a:pt x="3624" y="433"/>
                  </a:cubicBezTo>
                  <a:cubicBezTo>
                    <a:pt x="3611" y="420"/>
                    <a:pt x="3579" y="420"/>
                    <a:pt x="3541" y="420"/>
                  </a:cubicBezTo>
                  <a:cubicBezTo>
                    <a:pt x="3528" y="401"/>
                    <a:pt x="3490" y="401"/>
                    <a:pt x="3458" y="401"/>
                  </a:cubicBezTo>
                  <a:cubicBezTo>
                    <a:pt x="3407" y="401"/>
                    <a:pt x="3356" y="401"/>
                    <a:pt x="3312" y="420"/>
                  </a:cubicBezTo>
                  <a:cubicBezTo>
                    <a:pt x="3273" y="420"/>
                    <a:pt x="3242" y="420"/>
                    <a:pt x="3210" y="433"/>
                  </a:cubicBezTo>
                  <a:cubicBezTo>
                    <a:pt x="3191" y="433"/>
                    <a:pt x="3191" y="420"/>
                    <a:pt x="3191" y="420"/>
                  </a:cubicBezTo>
                  <a:cubicBezTo>
                    <a:pt x="3127" y="318"/>
                    <a:pt x="3057" y="236"/>
                    <a:pt x="2955" y="166"/>
                  </a:cubicBezTo>
                  <a:cubicBezTo>
                    <a:pt x="2923" y="153"/>
                    <a:pt x="2910" y="134"/>
                    <a:pt x="2872" y="121"/>
                  </a:cubicBezTo>
                  <a:cubicBezTo>
                    <a:pt x="2859" y="102"/>
                    <a:pt x="2828" y="83"/>
                    <a:pt x="2808" y="70"/>
                  </a:cubicBezTo>
                  <a:cubicBezTo>
                    <a:pt x="2738" y="51"/>
                    <a:pt x="2694" y="32"/>
                    <a:pt x="2643" y="19"/>
                  </a:cubicBezTo>
                  <a:cubicBezTo>
                    <a:pt x="2522" y="0"/>
                    <a:pt x="2407" y="0"/>
                    <a:pt x="2305" y="0"/>
                  </a:cubicBezTo>
                  <a:cubicBezTo>
                    <a:pt x="2210" y="0"/>
                    <a:pt x="2089" y="19"/>
                    <a:pt x="1987" y="51"/>
                  </a:cubicBezTo>
                  <a:cubicBezTo>
                    <a:pt x="1923" y="70"/>
                    <a:pt x="1853" y="83"/>
                    <a:pt x="1809" y="121"/>
                  </a:cubicBezTo>
                  <a:cubicBezTo>
                    <a:pt x="1739" y="134"/>
                    <a:pt x="1688" y="166"/>
                    <a:pt x="1637" y="204"/>
                  </a:cubicBezTo>
                  <a:cubicBezTo>
                    <a:pt x="1592" y="236"/>
                    <a:pt x="1541" y="287"/>
                    <a:pt x="1490" y="318"/>
                  </a:cubicBezTo>
                  <a:cubicBezTo>
                    <a:pt x="1439" y="369"/>
                    <a:pt x="1407" y="401"/>
                    <a:pt x="1356" y="452"/>
                  </a:cubicBezTo>
                  <a:cubicBezTo>
                    <a:pt x="1325" y="503"/>
                    <a:pt x="1286" y="554"/>
                    <a:pt x="1255" y="605"/>
                  </a:cubicBezTo>
                  <a:cubicBezTo>
                    <a:pt x="1223" y="650"/>
                    <a:pt x="1191" y="701"/>
                    <a:pt x="1172" y="771"/>
                  </a:cubicBezTo>
                  <a:cubicBezTo>
                    <a:pt x="1153" y="771"/>
                    <a:pt x="1153" y="771"/>
                    <a:pt x="1153" y="771"/>
                  </a:cubicBezTo>
                  <a:cubicBezTo>
                    <a:pt x="1140" y="771"/>
                    <a:pt x="1121" y="771"/>
                    <a:pt x="1102" y="771"/>
                  </a:cubicBezTo>
                  <a:cubicBezTo>
                    <a:pt x="987" y="739"/>
                    <a:pt x="872" y="739"/>
                    <a:pt x="739" y="751"/>
                  </a:cubicBezTo>
                  <a:cubicBezTo>
                    <a:pt x="618" y="771"/>
                    <a:pt x="503" y="822"/>
                    <a:pt x="401" y="885"/>
                  </a:cubicBezTo>
                  <a:cubicBezTo>
                    <a:pt x="350" y="917"/>
                    <a:pt x="318" y="955"/>
                    <a:pt x="267" y="1000"/>
                  </a:cubicBezTo>
                  <a:cubicBezTo>
                    <a:pt x="236" y="1051"/>
                    <a:pt x="185" y="1102"/>
                    <a:pt x="172" y="1153"/>
                  </a:cubicBezTo>
                  <a:cubicBezTo>
                    <a:pt x="102" y="1255"/>
                    <a:pt x="70" y="1369"/>
                    <a:pt x="38" y="1490"/>
                  </a:cubicBezTo>
                  <a:cubicBezTo>
                    <a:pt x="19" y="1605"/>
                    <a:pt x="0" y="1720"/>
                    <a:pt x="0" y="1841"/>
                  </a:cubicBezTo>
                  <a:cubicBezTo>
                    <a:pt x="0" y="1955"/>
                    <a:pt x="0" y="2070"/>
                    <a:pt x="19" y="2204"/>
                  </a:cubicBezTo>
                  <a:cubicBezTo>
                    <a:pt x="38" y="2325"/>
                    <a:pt x="70" y="2420"/>
                    <a:pt x="83" y="2541"/>
                  </a:cubicBezTo>
                  <a:cubicBezTo>
                    <a:pt x="121" y="2656"/>
                    <a:pt x="153" y="2770"/>
                    <a:pt x="204" y="2872"/>
                  </a:cubicBezTo>
                  <a:cubicBezTo>
                    <a:pt x="255" y="2993"/>
                    <a:pt x="306" y="3089"/>
                    <a:pt x="350" y="3191"/>
                  </a:cubicBezTo>
                  <a:cubicBezTo>
                    <a:pt x="420" y="3293"/>
                    <a:pt x="484" y="3394"/>
                    <a:pt x="554" y="3490"/>
                  </a:cubicBezTo>
                  <a:cubicBezTo>
                    <a:pt x="618" y="3573"/>
                    <a:pt x="707" y="3656"/>
                    <a:pt x="790" y="3745"/>
                  </a:cubicBezTo>
                  <a:cubicBezTo>
                    <a:pt x="936" y="3923"/>
                    <a:pt x="1121" y="4076"/>
                    <a:pt x="1255" y="4261"/>
                  </a:cubicBezTo>
                  <a:cubicBezTo>
                    <a:pt x="1325" y="4362"/>
                    <a:pt x="1388" y="4458"/>
                    <a:pt x="1439" y="4560"/>
                  </a:cubicBezTo>
                  <a:cubicBezTo>
                    <a:pt x="1471" y="4611"/>
                    <a:pt x="1490" y="4675"/>
                    <a:pt x="1503" y="4726"/>
                  </a:cubicBezTo>
                  <a:cubicBezTo>
                    <a:pt x="1522" y="4776"/>
                    <a:pt x="1541" y="4847"/>
                    <a:pt x="1554" y="4891"/>
                  </a:cubicBezTo>
                  <a:cubicBezTo>
                    <a:pt x="1554" y="4961"/>
                    <a:pt x="1573" y="5012"/>
                    <a:pt x="1573" y="5076"/>
                  </a:cubicBezTo>
                  <a:cubicBezTo>
                    <a:pt x="1573" y="5127"/>
                    <a:pt x="1573" y="5197"/>
                    <a:pt x="1573" y="5248"/>
                  </a:cubicBezTo>
                  <a:cubicBezTo>
                    <a:pt x="1573" y="5280"/>
                    <a:pt x="1554" y="5311"/>
                    <a:pt x="1554" y="5343"/>
                  </a:cubicBezTo>
                  <a:cubicBezTo>
                    <a:pt x="1554" y="5362"/>
                    <a:pt x="1541" y="5413"/>
                    <a:pt x="1541" y="5426"/>
                  </a:cubicBezTo>
                  <a:cubicBezTo>
                    <a:pt x="1541" y="5445"/>
                    <a:pt x="1554" y="5445"/>
                    <a:pt x="1554" y="5464"/>
                  </a:cubicBezTo>
                  <a:cubicBezTo>
                    <a:pt x="1592" y="5477"/>
                    <a:pt x="1624" y="5464"/>
                    <a:pt x="1637" y="5394"/>
                  </a:cubicBezTo>
                  <a:cubicBezTo>
                    <a:pt x="1688" y="5178"/>
                    <a:pt x="1688" y="4929"/>
                    <a:pt x="1624" y="4713"/>
                  </a:cubicBezTo>
                  <a:cubicBezTo>
                    <a:pt x="1605" y="4643"/>
                    <a:pt x="1592" y="4592"/>
                    <a:pt x="1573" y="4541"/>
                  </a:cubicBezTo>
                  <a:cubicBezTo>
                    <a:pt x="1541" y="4477"/>
                    <a:pt x="1522" y="4426"/>
                    <a:pt x="1490" y="4375"/>
                  </a:cubicBezTo>
                  <a:cubicBezTo>
                    <a:pt x="1439" y="4273"/>
                    <a:pt x="1369" y="4191"/>
                    <a:pt x="1286" y="4108"/>
                  </a:cubicBezTo>
                  <a:cubicBezTo>
                    <a:pt x="1153" y="3923"/>
                    <a:pt x="1006" y="3777"/>
                    <a:pt x="872" y="3624"/>
                  </a:cubicBezTo>
                  <a:cubicBezTo>
                    <a:pt x="802" y="3541"/>
                    <a:pt x="739" y="3477"/>
                    <a:pt x="669" y="3394"/>
                  </a:cubicBezTo>
                  <a:cubicBezTo>
                    <a:pt x="618" y="3305"/>
                    <a:pt x="573" y="3223"/>
                    <a:pt x="522" y="3140"/>
                  </a:cubicBezTo>
                  <a:cubicBezTo>
                    <a:pt x="471" y="3038"/>
                    <a:pt x="439" y="2955"/>
                    <a:pt x="401" y="2860"/>
                  </a:cubicBezTo>
                  <a:cubicBezTo>
                    <a:pt x="350" y="2770"/>
                    <a:pt x="318" y="2675"/>
                    <a:pt x="306" y="2573"/>
                  </a:cubicBezTo>
                  <a:cubicBezTo>
                    <a:pt x="267" y="2471"/>
                    <a:pt x="255" y="2369"/>
                    <a:pt x="236" y="2274"/>
                  </a:cubicBezTo>
                  <a:cubicBezTo>
                    <a:pt x="217" y="2172"/>
                    <a:pt x="204" y="2070"/>
                    <a:pt x="204" y="1974"/>
                  </a:cubicBezTo>
                  <a:cubicBezTo>
                    <a:pt x="204" y="1770"/>
                    <a:pt x="217" y="1573"/>
                    <a:pt x="287" y="1401"/>
                  </a:cubicBezTo>
                  <a:cubicBezTo>
                    <a:pt x="287" y="1357"/>
                    <a:pt x="318" y="1318"/>
                    <a:pt x="338" y="1267"/>
                  </a:cubicBezTo>
                  <a:cubicBezTo>
                    <a:pt x="350" y="1236"/>
                    <a:pt x="388" y="1204"/>
                    <a:pt x="401" y="1172"/>
                  </a:cubicBezTo>
                  <a:cubicBezTo>
                    <a:pt x="452" y="1121"/>
                    <a:pt x="522" y="1070"/>
                    <a:pt x="605" y="1038"/>
                  </a:cubicBezTo>
                  <a:cubicBezTo>
                    <a:pt x="751" y="968"/>
                    <a:pt x="923" y="955"/>
                    <a:pt x="1070" y="1000"/>
                  </a:cubicBezTo>
                  <a:cubicBezTo>
                    <a:pt x="1070" y="1038"/>
                    <a:pt x="1057" y="1070"/>
                    <a:pt x="1057" y="1102"/>
                  </a:cubicBezTo>
                  <a:cubicBezTo>
                    <a:pt x="1019" y="1223"/>
                    <a:pt x="1006" y="1357"/>
                    <a:pt x="1006" y="1471"/>
                  </a:cubicBezTo>
                  <a:cubicBezTo>
                    <a:pt x="1006" y="1522"/>
                    <a:pt x="1006" y="1586"/>
                    <a:pt x="1006" y="1656"/>
                  </a:cubicBezTo>
                  <a:cubicBezTo>
                    <a:pt x="1006" y="1707"/>
                    <a:pt x="1006" y="1770"/>
                    <a:pt x="1019" y="1821"/>
                  </a:cubicBezTo>
                  <a:cubicBezTo>
                    <a:pt x="1038" y="1955"/>
                    <a:pt x="1089" y="2089"/>
                    <a:pt x="1191" y="2172"/>
                  </a:cubicBezTo>
                  <a:cubicBezTo>
                    <a:pt x="1235" y="2223"/>
                    <a:pt x="1286" y="2254"/>
                    <a:pt x="1356" y="2254"/>
                  </a:cubicBezTo>
                  <a:cubicBezTo>
                    <a:pt x="1420" y="2274"/>
                    <a:pt x="1503" y="2274"/>
                    <a:pt x="1554" y="2235"/>
                  </a:cubicBezTo>
                  <a:cubicBezTo>
                    <a:pt x="1573" y="2223"/>
                    <a:pt x="1573" y="2223"/>
                    <a:pt x="1592" y="2223"/>
                  </a:cubicBezTo>
                  <a:cubicBezTo>
                    <a:pt x="1637" y="2172"/>
                    <a:pt x="1675" y="2108"/>
                    <a:pt x="1707" y="2057"/>
                  </a:cubicBezTo>
                  <a:cubicBezTo>
                    <a:pt x="1707" y="2038"/>
                    <a:pt x="1719" y="2006"/>
                    <a:pt x="1719" y="1974"/>
                  </a:cubicBezTo>
                  <a:cubicBezTo>
                    <a:pt x="1739" y="1955"/>
                    <a:pt x="1739" y="1923"/>
                    <a:pt x="1758" y="1885"/>
                  </a:cubicBezTo>
                  <a:cubicBezTo>
                    <a:pt x="1770" y="1770"/>
                    <a:pt x="1790" y="1656"/>
                    <a:pt x="1770" y="1535"/>
                  </a:cubicBezTo>
                  <a:cubicBezTo>
                    <a:pt x="1758" y="1420"/>
                    <a:pt x="1719" y="1306"/>
                    <a:pt x="1656" y="1204"/>
                  </a:cubicBezTo>
                  <a:cubicBezTo>
                    <a:pt x="1605" y="1102"/>
                    <a:pt x="1541" y="1000"/>
                    <a:pt x="1458" y="936"/>
                  </a:cubicBezTo>
                  <a:cubicBezTo>
                    <a:pt x="1490" y="872"/>
                    <a:pt x="1522" y="802"/>
                    <a:pt x="1554" y="739"/>
                  </a:cubicBezTo>
                  <a:cubicBezTo>
                    <a:pt x="1605" y="688"/>
                    <a:pt x="1656" y="618"/>
                    <a:pt x="1719" y="567"/>
                  </a:cubicBezTo>
                  <a:cubicBezTo>
                    <a:pt x="1790" y="516"/>
                    <a:pt x="1853" y="471"/>
                    <a:pt x="1923" y="433"/>
                  </a:cubicBezTo>
                  <a:cubicBezTo>
                    <a:pt x="2006" y="401"/>
                    <a:pt x="2076" y="382"/>
                    <a:pt x="2172" y="382"/>
                  </a:cubicBezTo>
                  <a:cubicBezTo>
                    <a:pt x="2254" y="369"/>
                    <a:pt x="2337" y="369"/>
                    <a:pt x="2439" y="382"/>
                  </a:cubicBezTo>
                  <a:cubicBezTo>
                    <a:pt x="2522" y="382"/>
                    <a:pt x="2605" y="401"/>
                    <a:pt x="2656" y="433"/>
                  </a:cubicBezTo>
                  <a:cubicBezTo>
                    <a:pt x="2726" y="471"/>
                    <a:pt x="2777" y="503"/>
                    <a:pt x="2828" y="567"/>
                  </a:cubicBezTo>
                  <a:cubicBezTo>
                    <a:pt x="2828" y="567"/>
                    <a:pt x="2828" y="586"/>
                    <a:pt x="2840" y="586"/>
                  </a:cubicBezTo>
                  <a:cubicBezTo>
                    <a:pt x="2808" y="605"/>
                    <a:pt x="2789" y="618"/>
                    <a:pt x="2777" y="618"/>
                  </a:cubicBezTo>
                  <a:cubicBezTo>
                    <a:pt x="2605" y="739"/>
                    <a:pt x="2471" y="885"/>
                    <a:pt x="2375" y="1051"/>
                  </a:cubicBezTo>
                  <a:cubicBezTo>
                    <a:pt x="2293" y="1236"/>
                    <a:pt x="2242" y="1420"/>
                    <a:pt x="2254" y="1618"/>
                  </a:cubicBezTo>
                  <a:cubicBezTo>
                    <a:pt x="2254" y="1688"/>
                    <a:pt x="2254" y="1751"/>
                    <a:pt x="2274" y="1802"/>
                  </a:cubicBezTo>
                  <a:cubicBezTo>
                    <a:pt x="2293" y="1841"/>
                    <a:pt x="2293" y="1872"/>
                    <a:pt x="2305" y="1904"/>
                  </a:cubicBezTo>
                  <a:cubicBezTo>
                    <a:pt x="2305" y="1936"/>
                    <a:pt x="2324" y="1974"/>
                    <a:pt x="2337" y="1987"/>
                  </a:cubicBezTo>
                  <a:cubicBezTo>
                    <a:pt x="2337" y="2006"/>
                    <a:pt x="2356" y="2019"/>
                    <a:pt x="2356" y="2038"/>
                  </a:cubicBezTo>
                  <a:cubicBezTo>
                    <a:pt x="2375" y="2089"/>
                    <a:pt x="2375" y="2089"/>
                    <a:pt x="2375" y="2089"/>
                  </a:cubicBezTo>
                  <a:cubicBezTo>
                    <a:pt x="2407" y="2121"/>
                    <a:pt x="2426" y="2153"/>
                    <a:pt x="2458" y="2191"/>
                  </a:cubicBezTo>
                  <a:cubicBezTo>
                    <a:pt x="2490" y="2223"/>
                    <a:pt x="2522" y="2254"/>
                    <a:pt x="2560" y="2274"/>
                  </a:cubicBezTo>
                  <a:cubicBezTo>
                    <a:pt x="2605" y="2286"/>
                    <a:pt x="2643" y="2286"/>
                    <a:pt x="2694" y="2286"/>
                  </a:cubicBezTo>
                  <a:cubicBezTo>
                    <a:pt x="2726" y="2286"/>
                    <a:pt x="2777" y="2286"/>
                    <a:pt x="2808" y="2274"/>
                  </a:cubicBezTo>
                  <a:cubicBezTo>
                    <a:pt x="2840" y="2274"/>
                    <a:pt x="2859" y="2274"/>
                    <a:pt x="2872" y="2254"/>
                  </a:cubicBezTo>
                  <a:cubicBezTo>
                    <a:pt x="2891" y="2254"/>
                    <a:pt x="2910" y="2235"/>
                    <a:pt x="2923" y="2235"/>
                  </a:cubicBezTo>
                  <a:cubicBezTo>
                    <a:pt x="2993" y="2204"/>
                    <a:pt x="3044" y="2172"/>
                    <a:pt x="3089" y="2121"/>
                  </a:cubicBezTo>
                  <a:cubicBezTo>
                    <a:pt x="3191" y="2038"/>
                    <a:pt x="3273" y="1923"/>
                    <a:pt x="3324" y="1802"/>
                  </a:cubicBezTo>
                  <a:cubicBezTo>
                    <a:pt x="3375" y="1688"/>
                    <a:pt x="3394" y="1573"/>
                    <a:pt x="3407" y="1439"/>
                  </a:cubicBezTo>
                  <a:cubicBezTo>
                    <a:pt x="3407" y="1388"/>
                    <a:pt x="3407" y="1318"/>
                    <a:pt x="3407" y="1267"/>
                  </a:cubicBezTo>
                  <a:cubicBezTo>
                    <a:pt x="3407" y="1204"/>
                    <a:pt x="3407" y="1153"/>
                    <a:pt x="3407" y="1089"/>
                  </a:cubicBezTo>
                  <a:cubicBezTo>
                    <a:pt x="3394" y="1000"/>
                    <a:pt x="3375" y="904"/>
                    <a:pt x="3356" y="802"/>
                  </a:cubicBezTo>
                  <a:cubicBezTo>
                    <a:pt x="3394" y="802"/>
                    <a:pt x="3407" y="802"/>
                    <a:pt x="3445" y="802"/>
                  </a:cubicBezTo>
                  <a:cubicBezTo>
                    <a:pt x="3458" y="802"/>
                    <a:pt x="3458" y="802"/>
                    <a:pt x="3477" y="802"/>
                  </a:cubicBezTo>
                  <a:cubicBezTo>
                    <a:pt x="3490" y="802"/>
                    <a:pt x="3490" y="802"/>
                    <a:pt x="3509" y="802"/>
                  </a:cubicBezTo>
                  <a:cubicBezTo>
                    <a:pt x="3509" y="822"/>
                    <a:pt x="3528" y="822"/>
                    <a:pt x="3528" y="822"/>
                  </a:cubicBezTo>
                  <a:cubicBezTo>
                    <a:pt x="3541" y="822"/>
                    <a:pt x="3541" y="822"/>
                    <a:pt x="3541" y="822"/>
                  </a:cubicBezTo>
                  <a:cubicBezTo>
                    <a:pt x="3560" y="834"/>
                    <a:pt x="3560" y="834"/>
                    <a:pt x="3560" y="834"/>
                  </a:cubicBezTo>
                  <a:cubicBezTo>
                    <a:pt x="3643" y="872"/>
                    <a:pt x="3713" y="968"/>
                    <a:pt x="3745" y="1070"/>
                  </a:cubicBezTo>
                  <a:cubicBezTo>
                    <a:pt x="3796" y="1172"/>
                    <a:pt x="3796" y="1286"/>
                    <a:pt x="3776" y="1420"/>
                  </a:cubicBezTo>
                  <a:cubicBezTo>
                    <a:pt x="3757" y="1535"/>
                    <a:pt x="3713" y="1669"/>
                    <a:pt x="3662" y="1802"/>
                  </a:cubicBezTo>
                  <a:close/>
                  <a:moveTo>
                    <a:pt x="1458" y="1337"/>
                  </a:moveTo>
                  <a:cubicBezTo>
                    <a:pt x="1541" y="1503"/>
                    <a:pt x="1554" y="1688"/>
                    <a:pt x="1503" y="1853"/>
                  </a:cubicBezTo>
                  <a:cubicBezTo>
                    <a:pt x="1503" y="1872"/>
                    <a:pt x="1503" y="1885"/>
                    <a:pt x="1490" y="1904"/>
                  </a:cubicBezTo>
                  <a:cubicBezTo>
                    <a:pt x="1490" y="1923"/>
                    <a:pt x="1471" y="1936"/>
                    <a:pt x="1471" y="1955"/>
                  </a:cubicBezTo>
                  <a:lnTo>
                    <a:pt x="1458" y="1974"/>
                  </a:lnTo>
                  <a:lnTo>
                    <a:pt x="1458" y="1987"/>
                  </a:lnTo>
                  <a:lnTo>
                    <a:pt x="1439" y="2006"/>
                  </a:lnTo>
                  <a:cubicBezTo>
                    <a:pt x="1420" y="2006"/>
                    <a:pt x="1420" y="2006"/>
                    <a:pt x="1407" y="2006"/>
                  </a:cubicBezTo>
                  <a:cubicBezTo>
                    <a:pt x="1407" y="2006"/>
                    <a:pt x="1407" y="1987"/>
                    <a:pt x="1388" y="1987"/>
                  </a:cubicBezTo>
                  <a:lnTo>
                    <a:pt x="1369" y="1974"/>
                  </a:lnTo>
                  <a:lnTo>
                    <a:pt x="1356" y="1955"/>
                  </a:lnTo>
                  <a:lnTo>
                    <a:pt x="1356" y="1936"/>
                  </a:lnTo>
                  <a:cubicBezTo>
                    <a:pt x="1325" y="1885"/>
                    <a:pt x="1306" y="1802"/>
                    <a:pt x="1306" y="1720"/>
                  </a:cubicBezTo>
                  <a:cubicBezTo>
                    <a:pt x="1325" y="1452"/>
                    <a:pt x="1325" y="1452"/>
                    <a:pt x="1325" y="1452"/>
                  </a:cubicBezTo>
                  <a:cubicBezTo>
                    <a:pt x="1325" y="1357"/>
                    <a:pt x="1337" y="1267"/>
                    <a:pt x="1356" y="1185"/>
                  </a:cubicBezTo>
                  <a:cubicBezTo>
                    <a:pt x="1407" y="1236"/>
                    <a:pt x="1439" y="1286"/>
                    <a:pt x="1458" y="1337"/>
                  </a:cubicBezTo>
                  <a:close/>
                  <a:moveTo>
                    <a:pt x="3006" y="1337"/>
                  </a:moveTo>
                  <a:cubicBezTo>
                    <a:pt x="3006" y="1420"/>
                    <a:pt x="2993" y="1503"/>
                    <a:pt x="2974" y="1586"/>
                  </a:cubicBezTo>
                  <a:cubicBezTo>
                    <a:pt x="2955" y="1618"/>
                    <a:pt x="2942" y="1656"/>
                    <a:pt x="2923" y="1688"/>
                  </a:cubicBezTo>
                  <a:cubicBezTo>
                    <a:pt x="2910" y="1720"/>
                    <a:pt x="2891" y="1751"/>
                    <a:pt x="2872" y="1770"/>
                  </a:cubicBezTo>
                  <a:cubicBezTo>
                    <a:pt x="2828" y="1821"/>
                    <a:pt x="2789" y="1853"/>
                    <a:pt x="2758" y="1872"/>
                  </a:cubicBezTo>
                  <a:cubicBezTo>
                    <a:pt x="2738" y="1872"/>
                    <a:pt x="2738" y="1872"/>
                    <a:pt x="2738" y="1872"/>
                  </a:cubicBezTo>
                  <a:cubicBezTo>
                    <a:pt x="2726" y="1872"/>
                    <a:pt x="2726" y="1872"/>
                    <a:pt x="2726" y="1872"/>
                  </a:cubicBezTo>
                  <a:cubicBezTo>
                    <a:pt x="2726" y="1853"/>
                    <a:pt x="2707" y="1841"/>
                    <a:pt x="2707" y="1821"/>
                  </a:cubicBezTo>
                  <a:cubicBezTo>
                    <a:pt x="2694" y="1770"/>
                    <a:pt x="2675" y="1707"/>
                    <a:pt x="2656" y="1656"/>
                  </a:cubicBezTo>
                  <a:cubicBezTo>
                    <a:pt x="2643" y="1522"/>
                    <a:pt x="2675" y="1388"/>
                    <a:pt x="2726" y="1286"/>
                  </a:cubicBezTo>
                  <a:cubicBezTo>
                    <a:pt x="2777" y="1172"/>
                    <a:pt x="2859" y="1070"/>
                    <a:pt x="2955" y="987"/>
                  </a:cubicBezTo>
                  <a:cubicBezTo>
                    <a:pt x="2974" y="968"/>
                    <a:pt x="2974" y="968"/>
                    <a:pt x="2993" y="968"/>
                  </a:cubicBezTo>
                  <a:cubicBezTo>
                    <a:pt x="2993" y="987"/>
                    <a:pt x="2993" y="1019"/>
                    <a:pt x="2993" y="1051"/>
                  </a:cubicBezTo>
                  <a:cubicBezTo>
                    <a:pt x="3006" y="1089"/>
                    <a:pt x="3006" y="1134"/>
                    <a:pt x="3006" y="1185"/>
                  </a:cubicBezTo>
                  <a:cubicBezTo>
                    <a:pt x="3006" y="1236"/>
                    <a:pt x="3006" y="1286"/>
                    <a:pt x="3006" y="13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0C4D712D-0D12-6742-861D-4F82C9746F90}"/>
                </a:ext>
              </a:extLst>
            </p:cNvPr>
            <p:cNvSpPr/>
            <p:nvPr/>
          </p:nvSpPr>
          <p:spPr>
            <a:xfrm>
              <a:off x="6218999" y="2185560"/>
              <a:ext cx="455760" cy="547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67" h="1522">
                  <a:moveTo>
                    <a:pt x="1235" y="185"/>
                  </a:moveTo>
                  <a:cubicBezTo>
                    <a:pt x="1216" y="172"/>
                    <a:pt x="1204" y="153"/>
                    <a:pt x="1185" y="121"/>
                  </a:cubicBezTo>
                  <a:cubicBezTo>
                    <a:pt x="1165" y="102"/>
                    <a:pt x="1153" y="70"/>
                    <a:pt x="1114" y="51"/>
                  </a:cubicBezTo>
                  <a:cubicBezTo>
                    <a:pt x="1083" y="19"/>
                    <a:pt x="1070" y="19"/>
                    <a:pt x="1070" y="0"/>
                  </a:cubicBezTo>
                  <a:cubicBezTo>
                    <a:pt x="1032" y="0"/>
                    <a:pt x="1019" y="0"/>
                    <a:pt x="1019" y="19"/>
                  </a:cubicBezTo>
                  <a:cubicBezTo>
                    <a:pt x="981" y="38"/>
                    <a:pt x="949" y="51"/>
                    <a:pt x="936" y="70"/>
                  </a:cubicBezTo>
                  <a:cubicBezTo>
                    <a:pt x="917" y="83"/>
                    <a:pt x="917" y="102"/>
                    <a:pt x="898" y="121"/>
                  </a:cubicBezTo>
                  <a:cubicBezTo>
                    <a:pt x="898" y="134"/>
                    <a:pt x="885" y="172"/>
                    <a:pt x="866" y="185"/>
                  </a:cubicBezTo>
                  <a:cubicBezTo>
                    <a:pt x="847" y="204"/>
                    <a:pt x="847" y="236"/>
                    <a:pt x="834" y="255"/>
                  </a:cubicBezTo>
                  <a:cubicBezTo>
                    <a:pt x="815" y="267"/>
                    <a:pt x="802" y="306"/>
                    <a:pt x="802" y="318"/>
                  </a:cubicBezTo>
                  <a:cubicBezTo>
                    <a:pt x="764" y="369"/>
                    <a:pt x="713" y="401"/>
                    <a:pt x="681" y="452"/>
                  </a:cubicBezTo>
                  <a:cubicBezTo>
                    <a:pt x="630" y="503"/>
                    <a:pt x="599" y="573"/>
                    <a:pt x="548" y="618"/>
                  </a:cubicBezTo>
                  <a:cubicBezTo>
                    <a:pt x="535" y="637"/>
                    <a:pt x="535" y="656"/>
                    <a:pt x="516" y="669"/>
                  </a:cubicBezTo>
                  <a:cubicBezTo>
                    <a:pt x="497" y="669"/>
                    <a:pt x="497" y="701"/>
                    <a:pt x="484" y="720"/>
                  </a:cubicBezTo>
                  <a:cubicBezTo>
                    <a:pt x="465" y="751"/>
                    <a:pt x="452" y="790"/>
                    <a:pt x="433" y="822"/>
                  </a:cubicBezTo>
                  <a:cubicBezTo>
                    <a:pt x="414" y="853"/>
                    <a:pt x="401" y="904"/>
                    <a:pt x="382" y="936"/>
                  </a:cubicBezTo>
                  <a:cubicBezTo>
                    <a:pt x="350" y="968"/>
                    <a:pt x="318" y="987"/>
                    <a:pt x="280" y="1006"/>
                  </a:cubicBezTo>
                  <a:cubicBezTo>
                    <a:pt x="248" y="1038"/>
                    <a:pt x="229" y="1070"/>
                    <a:pt x="217" y="1102"/>
                  </a:cubicBezTo>
                  <a:cubicBezTo>
                    <a:pt x="185" y="1140"/>
                    <a:pt x="166" y="1153"/>
                    <a:pt x="134" y="1191"/>
                  </a:cubicBezTo>
                  <a:cubicBezTo>
                    <a:pt x="115" y="1223"/>
                    <a:pt x="83" y="1255"/>
                    <a:pt x="64" y="1286"/>
                  </a:cubicBezTo>
                  <a:cubicBezTo>
                    <a:pt x="51" y="1325"/>
                    <a:pt x="32" y="1357"/>
                    <a:pt x="13" y="1407"/>
                  </a:cubicBezTo>
                  <a:cubicBezTo>
                    <a:pt x="13" y="1420"/>
                    <a:pt x="13" y="1420"/>
                    <a:pt x="0" y="1439"/>
                  </a:cubicBezTo>
                  <a:lnTo>
                    <a:pt x="0" y="1452"/>
                  </a:lnTo>
                  <a:lnTo>
                    <a:pt x="13" y="1471"/>
                  </a:lnTo>
                  <a:cubicBezTo>
                    <a:pt x="51" y="1503"/>
                    <a:pt x="64" y="1522"/>
                    <a:pt x="64" y="1522"/>
                  </a:cubicBezTo>
                  <a:cubicBezTo>
                    <a:pt x="115" y="1452"/>
                    <a:pt x="146" y="1388"/>
                    <a:pt x="217" y="1357"/>
                  </a:cubicBezTo>
                  <a:cubicBezTo>
                    <a:pt x="229" y="1357"/>
                    <a:pt x="248" y="1337"/>
                    <a:pt x="267" y="1337"/>
                  </a:cubicBezTo>
                  <a:cubicBezTo>
                    <a:pt x="280" y="1325"/>
                    <a:pt x="299" y="1306"/>
                    <a:pt x="318" y="1306"/>
                  </a:cubicBezTo>
                  <a:cubicBezTo>
                    <a:pt x="331" y="1274"/>
                    <a:pt x="363" y="1255"/>
                    <a:pt x="401" y="1223"/>
                  </a:cubicBezTo>
                  <a:cubicBezTo>
                    <a:pt x="414" y="1204"/>
                    <a:pt x="452" y="1191"/>
                    <a:pt x="484" y="1153"/>
                  </a:cubicBezTo>
                  <a:cubicBezTo>
                    <a:pt x="497" y="1153"/>
                    <a:pt x="516" y="1140"/>
                    <a:pt x="535" y="1121"/>
                  </a:cubicBezTo>
                  <a:cubicBezTo>
                    <a:pt x="548" y="1121"/>
                    <a:pt x="567" y="1102"/>
                    <a:pt x="599" y="1089"/>
                  </a:cubicBezTo>
                  <a:cubicBezTo>
                    <a:pt x="650" y="1057"/>
                    <a:pt x="701" y="1006"/>
                    <a:pt x="751" y="955"/>
                  </a:cubicBezTo>
                  <a:cubicBezTo>
                    <a:pt x="815" y="923"/>
                    <a:pt x="866" y="853"/>
                    <a:pt x="917" y="802"/>
                  </a:cubicBezTo>
                  <a:cubicBezTo>
                    <a:pt x="949" y="771"/>
                    <a:pt x="981" y="720"/>
                    <a:pt x="1019" y="669"/>
                  </a:cubicBezTo>
                  <a:cubicBezTo>
                    <a:pt x="1051" y="637"/>
                    <a:pt x="1083" y="586"/>
                    <a:pt x="1114" y="535"/>
                  </a:cubicBezTo>
                  <a:cubicBezTo>
                    <a:pt x="1134" y="503"/>
                    <a:pt x="1165" y="452"/>
                    <a:pt x="1204" y="401"/>
                  </a:cubicBezTo>
                  <a:cubicBezTo>
                    <a:pt x="1204" y="388"/>
                    <a:pt x="1216" y="350"/>
                    <a:pt x="1235" y="338"/>
                  </a:cubicBezTo>
                  <a:cubicBezTo>
                    <a:pt x="1248" y="318"/>
                    <a:pt x="1267" y="287"/>
                    <a:pt x="1267" y="255"/>
                  </a:cubicBezTo>
                  <a:cubicBezTo>
                    <a:pt x="1267" y="236"/>
                    <a:pt x="1267" y="217"/>
                    <a:pt x="1235" y="18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91A5B3A7-83C8-264A-9AF6-37730BB96F7E}"/>
                </a:ext>
              </a:extLst>
            </p:cNvPr>
            <p:cNvSpPr/>
            <p:nvPr/>
          </p:nvSpPr>
          <p:spPr>
            <a:xfrm>
              <a:off x="5315760" y="3930120"/>
              <a:ext cx="0" cy="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1488DF0D-E4D5-314E-AE78-E8DC04EDDDA6}"/>
                </a:ext>
              </a:extLst>
            </p:cNvPr>
            <p:cNvSpPr/>
            <p:nvPr/>
          </p:nvSpPr>
          <p:spPr>
            <a:xfrm>
              <a:off x="4696560" y="5362560"/>
              <a:ext cx="821160" cy="227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82" h="632">
                  <a:moveTo>
                    <a:pt x="369" y="498"/>
                  </a:moveTo>
                  <a:cubicBezTo>
                    <a:pt x="439" y="511"/>
                    <a:pt x="439" y="511"/>
                    <a:pt x="439" y="511"/>
                  </a:cubicBezTo>
                  <a:cubicBezTo>
                    <a:pt x="484" y="530"/>
                    <a:pt x="535" y="549"/>
                    <a:pt x="586" y="549"/>
                  </a:cubicBezTo>
                  <a:cubicBezTo>
                    <a:pt x="637" y="562"/>
                    <a:pt x="688" y="562"/>
                    <a:pt x="739" y="581"/>
                  </a:cubicBezTo>
                  <a:cubicBezTo>
                    <a:pt x="751" y="581"/>
                    <a:pt x="790" y="581"/>
                    <a:pt x="802" y="581"/>
                  </a:cubicBezTo>
                  <a:cubicBezTo>
                    <a:pt x="822" y="594"/>
                    <a:pt x="872" y="594"/>
                    <a:pt x="904" y="613"/>
                  </a:cubicBezTo>
                  <a:cubicBezTo>
                    <a:pt x="987" y="632"/>
                    <a:pt x="1070" y="613"/>
                    <a:pt x="1153" y="632"/>
                  </a:cubicBezTo>
                  <a:cubicBezTo>
                    <a:pt x="1255" y="632"/>
                    <a:pt x="1337" y="632"/>
                    <a:pt x="1439" y="632"/>
                  </a:cubicBezTo>
                  <a:cubicBezTo>
                    <a:pt x="1522" y="632"/>
                    <a:pt x="1586" y="613"/>
                    <a:pt x="1675" y="594"/>
                  </a:cubicBezTo>
                  <a:cubicBezTo>
                    <a:pt x="1739" y="581"/>
                    <a:pt x="1809" y="562"/>
                    <a:pt x="1872" y="530"/>
                  </a:cubicBezTo>
                  <a:cubicBezTo>
                    <a:pt x="1955" y="511"/>
                    <a:pt x="2025" y="479"/>
                    <a:pt x="2089" y="447"/>
                  </a:cubicBezTo>
                  <a:cubicBezTo>
                    <a:pt x="2140" y="416"/>
                    <a:pt x="2140" y="416"/>
                    <a:pt x="2140" y="416"/>
                  </a:cubicBezTo>
                  <a:cubicBezTo>
                    <a:pt x="2159" y="416"/>
                    <a:pt x="2172" y="396"/>
                    <a:pt x="2172" y="396"/>
                  </a:cubicBezTo>
                  <a:cubicBezTo>
                    <a:pt x="2203" y="377"/>
                    <a:pt x="2223" y="365"/>
                    <a:pt x="2242" y="345"/>
                  </a:cubicBezTo>
                  <a:cubicBezTo>
                    <a:pt x="2254" y="326"/>
                    <a:pt x="2254" y="326"/>
                    <a:pt x="2274" y="295"/>
                  </a:cubicBezTo>
                  <a:cubicBezTo>
                    <a:pt x="2274" y="282"/>
                    <a:pt x="2293" y="263"/>
                    <a:pt x="2274" y="231"/>
                  </a:cubicBezTo>
                  <a:cubicBezTo>
                    <a:pt x="2254" y="193"/>
                    <a:pt x="2242" y="180"/>
                    <a:pt x="2223" y="148"/>
                  </a:cubicBezTo>
                  <a:cubicBezTo>
                    <a:pt x="2203" y="129"/>
                    <a:pt x="2191" y="97"/>
                    <a:pt x="2172" y="59"/>
                  </a:cubicBezTo>
                  <a:cubicBezTo>
                    <a:pt x="2159" y="46"/>
                    <a:pt x="2140" y="27"/>
                    <a:pt x="2121" y="14"/>
                  </a:cubicBezTo>
                  <a:cubicBezTo>
                    <a:pt x="2108" y="-5"/>
                    <a:pt x="2089" y="-5"/>
                    <a:pt x="2070" y="14"/>
                  </a:cubicBezTo>
                  <a:cubicBezTo>
                    <a:pt x="2070" y="14"/>
                    <a:pt x="2057" y="14"/>
                    <a:pt x="2038" y="14"/>
                  </a:cubicBezTo>
                  <a:cubicBezTo>
                    <a:pt x="2025" y="27"/>
                    <a:pt x="2006" y="27"/>
                    <a:pt x="1987" y="27"/>
                  </a:cubicBezTo>
                  <a:cubicBezTo>
                    <a:pt x="1987" y="46"/>
                    <a:pt x="1974" y="46"/>
                    <a:pt x="1955" y="59"/>
                  </a:cubicBezTo>
                  <a:cubicBezTo>
                    <a:pt x="1936" y="78"/>
                    <a:pt x="1904" y="97"/>
                    <a:pt x="1891" y="110"/>
                  </a:cubicBezTo>
                  <a:cubicBezTo>
                    <a:pt x="1872" y="110"/>
                    <a:pt x="1840" y="129"/>
                    <a:pt x="1821" y="148"/>
                  </a:cubicBezTo>
                  <a:cubicBezTo>
                    <a:pt x="1790" y="148"/>
                    <a:pt x="1770" y="161"/>
                    <a:pt x="1739" y="180"/>
                  </a:cubicBezTo>
                  <a:cubicBezTo>
                    <a:pt x="1675" y="193"/>
                    <a:pt x="1605" y="193"/>
                    <a:pt x="1541" y="212"/>
                  </a:cubicBezTo>
                  <a:cubicBezTo>
                    <a:pt x="1452" y="231"/>
                    <a:pt x="1356" y="231"/>
                    <a:pt x="1274" y="244"/>
                  </a:cubicBezTo>
                  <a:cubicBezTo>
                    <a:pt x="1204" y="244"/>
                    <a:pt x="1204" y="244"/>
                    <a:pt x="1204" y="244"/>
                  </a:cubicBezTo>
                  <a:cubicBezTo>
                    <a:pt x="1191" y="244"/>
                    <a:pt x="1172" y="263"/>
                    <a:pt x="1140" y="263"/>
                  </a:cubicBezTo>
                  <a:cubicBezTo>
                    <a:pt x="1089" y="282"/>
                    <a:pt x="1038" y="282"/>
                    <a:pt x="1006" y="295"/>
                  </a:cubicBezTo>
                  <a:cubicBezTo>
                    <a:pt x="955" y="314"/>
                    <a:pt x="904" y="326"/>
                    <a:pt x="853" y="326"/>
                  </a:cubicBezTo>
                  <a:cubicBezTo>
                    <a:pt x="802" y="345"/>
                    <a:pt x="751" y="326"/>
                    <a:pt x="701" y="326"/>
                  </a:cubicBezTo>
                  <a:cubicBezTo>
                    <a:pt x="656" y="314"/>
                    <a:pt x="605" y="326"/>
                    <a:pt x="554" y="326"/>
                  </a:cubicBezTo>
                  <a:cubicBezTo>
                    <a:pt x="503" y="326"/>
                    <a:pt x="452" y="314"/>
                    <a:pt x="401" y="314"/>
                  </a:cubicBezTo>
                  <a:cubicBezTo>
                    <a:pt x="388" y="314"/>
                    <a:pt x="350" y="314"/>
                    <a:pt x="338" y="314"/>
                  </a:cubicBezTo>
                  <a:cubicBezTo>
                    <a:pt x="306" y="314"/>
                    <a:pt x="287" y="295"/>
                    <a:pt x="255" y="295"/>
                  </a:cubicBezTo>
                  <a:cubicBezTo>
                    <a:pt x="236" y="295"/>
                    <a:pt x="204" y="295"/>
                    <a:pt x="185" y="295"/>
                  </a:cubicBezTo>
                  <a:cubicBezTo>
                    <a:pt x="153" y="295"/>
                    <a:pt x="134" y="295"/>
                    <a:pt x="102" y="295"/>
                  </a:cubicBezTo>
                  <a:cubicBezTo>
                    <a:pt x="83" y="295"/>
                    <a:pt x="70" y="295"/>
                    <a:pt x="70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1" y="295"/>
                    <a:pt x="51" y="282"/>
                    <a:pt x="38" y="295"/>
                  </a:cubicBezTo>
                  <a:lnTo>
                    <a:pt x="19" y="314"/>
                  </a:lnTo>
                  <a:cubicBezTo>
                    <a:pt x="0" y="345"/>
                    <a:pt x="0" y="365"/>
                    <a:pt x="0" y="365"/>
                  </a:cubicBezTo>
                  <a:cubicBezTo>
                    <a:pt x="102" y="416"/>
                    <a:pt x="204" y="428"/>
                    <a:pt x="287" y="479"/>
                  </a:cubicBezTo>
                  <a:cubicBezTo>
                    <a:pt x="318" y="479"/>
                    <a:pt x="338" y="498"/>
                    <a:pt x="369" y="4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CFB6DA62-2DDA-BB4D-A29D-1E27CAAD2A02}"/>
                </a:ext>
              </a:extLst>
            </p:cNvPr>
            <p:cNvSpPr/>
            <p:nvPr/>
          </p:nvSpPr>
          <p:spPr>
            <a:xfrm>
              <a:off x="3751200" y="2359800"/>
              <a:ext cx="2581920" cy="3026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73" h="8408">
                  <a:moveTo>
                    <a:pt x="7173" y="3745"/>
                  </a:moveTo>
                  <a:cubicBezTo>
                    <a:pt x="7173" y="3662"/>
                    <a:pt x="7173" y="3662"/>
                    <a:pt x="7173" y="3662"/>
                  </a:cubicBezTo>
                  <a:cubicBezTo>
                    <a:pt x="7154" y="3592"/>
                    <a:pt x="7154" y="3541"/>
                    <a:pt x="7154" y="3490"/>
                  </a:cubicBezTo>
                  <a:cubicBezTo>
                    <a:pt x="7135" y="3375"/>
                    <a:pt x="7122" y="3261"/>
                    <a:pt x="7084" y="3140"/>
                  </a:cubicBezTo>
                  <a:cubicBezTo>
                    <a:pt x="7071" y="3057"/>
                    <a:pt x="7071" y="3057"/>
                    <a:pt x="7071" y="3057"/>
                  </a:cubicBezTo>
                  <a:cubicBezTo>
                    <a:pt x="7071" y="3044"/>
                    <a:pt x="7071" y="3025"/>
                    <a:pt x="7071" y="3025"/>
                  </a:cubicBezTo>
                  <a:cubicBezTo>
                    <a:pt x="7052" y="2974"/>
                    <a:pt x="7052" y="2974"/>
                    <a:pt x="7052" y="2974"/>
                  </a:cubicBezTo>
                  <a:cubicBezTo>
                    <a:pt x="7001" y="2809"/>
                    <a:pt x="7001" y="2809"/>
                    <a:pt x="7001" y="2809"/>
                  </a:cubicBezTo>
                  <a:cubicBezTo>
                    <a:pt x="6988" y="2758"/>
                    <a:pt x="6969" y="2707"/>
                    <a:pt x="6950" y="2643"/>
                  </a:cubicBezTo>
                  <a:cubicBezTo>
                    <a:pt x="6937" y="2592"/>
                    <a:pt x="6918" y="2541"/>
                    <a:pt x="6886" y="2490"/>
                  </a:cubicBezTo>
                  <a:cubicBezTo>
                    <a:pt x="6816" y="2325"/>
                    <a:pt x="6816" y="2325"/>
                    <a:pt x="6816" y="2325"/>
                  </a:cubicBezTo>
                  <a:cubicBezTo>
                    <a:pt x="6804" y="2274"/>
                    <a:pt x="6772" y="2223"/>
                    <a:pt x="6753" y="2172"/>
                  </a:cubicBezTo>
                  <a:cubicBezTo>
                    <a:pt x="6721" y="2089"/>
                    <a:pt x="6721" y="2089"/>
                    <a:pt x="6721" y="2089"/>
                  </a:cubicBezTo>
                  <a:cubicBezTo>
                    <a:pt x="6670" y="2025"/>
                    <a:pt x="6670" y="2025"/>
                    <a:pt x="6670" y="2025"/>
                  </a:cubicBezTo>
                  <a:cubicBezTo>
                    <a:pt x="6638" y="1974"/>
                    <a:pt x="6619" y="1923"/>
                    <a:pt x="6587" y="1872"/>
                  </a:cubicBezTo>
                  <a:cubicBezTo>
                    <a:pt x="6517" y="1770"/>
                    <a:pt x="6466" y="1675"/>
                    <a:pt x="6402" y="1573"/>
                  </a:cubicBezTo>
                  <a:cubicBezTo>
                    <a:pt x="6332" y="1490"/>
                    <a:pt x="6250" y="1369"/>
                    <a:pt x="6154" y="1255"/>
                  </a:cubicBezTo>
                  <a:cubicBezTo>
                    <a:pt x="6103" y="1204"/>
                    <a:pt x="6052" y="1140"/>
                    <a:pt x="6001" y="1089"/>
                  </a:cubicBezTo>
                  <a:cubicBezTo>
                    <a:pt x="5950" y="1019"/>
                    <a:pt x="5887" y="968"/>
                    <a:pt x="5836" y="923"/>
                  </a:cubicBezTo>
                  <a:cubicBezTo>
                    <a:pt x="5670" y="751"/>
                    <a:pt x="5485" y="618"/>
                    <a:pt x="5320" y="503"/>
                  </a:cubicBezTo>
                  <a:cubicBezTo>
                    <a:pt x="5218" y="452"/>
                    <a:pt x="5135" y="401"/>
                    <a:pt x="5033" y="350"/>
                  </a:cubicBezTo>
                  <a:cubicBezTo>
                    <a:pt x="4931" y="306"/>
                    <a:pt x="4849" y="255"/>
                    <a:pt x="4747" y="217"/>
                  </a:cubicBezTo>
                  <a:cubicBezTo>
                    <a:pt x="4549" y="134"/>
                    <a:pt x="4345" y="89"/>
                    <a:pt x="4129" y="38"/>
                  </a:cubicBezTo>
                  <a:cubicBezTo>
                    <a:pt x="4065" y="38"/>
                    <a:pt x="4014" y="19"/>
                    <a:pt x="3963" y="19"/>
                  </a:cubicBezTo>
                  <a:cubicBezTo>
                    <a:pt x="3900" y="19"/>
                    <a:pt x="3849" y="0"/>
                    <a:pt x="3798" y="0"/>
                  </a:cubicBezTo>
                  <a:cubicBezTo>
                    <a:pt x="3683" y="0"/>
                    <a:pt x="3562" y="0"/>
                    <a:pt x="3447" y="0"/>
                  </a:cubicBezTo>
                  <a:cubicBezTo>
                    <a:pt x="2976" y="38"/>
                    <a:pt x="2511" y="172"/>
                    <a:pt x="2091" y="369"/>
                  </a:cubicBezTo>
                  <a:cubicBezTo>
                    <a:pt x="1894" y="471"/>
                    <a:pt x="1690" y="586"/>
                    <a:pt x="1492" y="720"/>
                  </a:cubicBezTo>
                  <a:cubicBezTo>
                    <a:pt x="1308" y="853"/>
                    <a:pt x="1123" y="1006"/>
                    <a:pt x="976" y="1191"/>
                  </a:cubicBezTo>
                  <a:cubicBezTo>
                    <a:pt x="722" y="1458"/>
                    <a:pt x="505" y="1758"/>
                    <a:pt x="359" y="2089"/>
                  </a:cubicBezTo>
                  <a:cubicBezTo>
                    <a:pt x="206" y="2407"/>
                    <a:pt x="104" y="2758"/>
                    <a:pt x="59" y="3108"/>
                  </a:cubicBezTo>
                  <a:cubicBezTo>
                    <a:pt x="21" y="3273"/>
                    <a:pt x="8" y="3426"/>
                    <a:pt x="8" y="3592"/>
                  </a:cubicBezTo>
                  <a:cubicBezTo>
                    <a:pt x="-11" y="3757"/>
                    <a:pt x="8" y="3910"/>
                    <a:pt x="8" y="4076"/>
                  </a:cubicBezTo>
                  <a:cubicBezTo>
                    <a:pt x="21" y="4241"/>
                    <a:pt x="40" y="4394"/>
                    <a:pt x="72" y="4560"/>
                  </a:cubicBezTo>
                  <a:cubicBezTo>
                    <a:pt x="91" y="4713"/>
                    <a:pt x="142" y="4859"/>
                    <a:pt x="174" y="5031"/>
                  </a:cubicBezTo>
                  <a:cubicBezTo>
                    <a:pt x="225" y="5178"/>
                    <a:pt x="289" y="5331"/>
                    <a:pt x="359" y="5483"/>
                  </a:cubicBezTo>
                  <a:cubicBezTo>
                    <a:pt x="422" y="5630"/>
                    <a:pt x="492" y="5764"/>
                    <a:pt x="575" y="5897"/>
                  </a:cubicBezTo>
                  <a:cubicBezTo>
                    <a:pt x="677" y="6050"/>
                    <a:pt x="773" y="6165"/>
                    <a:pt x="875" y="6299"/>
                  </a:cubicBezTo>
                  <a:cubicBezTo>
                    <a:pt x="976" y="6381"/>
                    <a:pt x="976" y="6381"/>
                    <a:pt x="976" y="6381"/>
                  </a:cubicBezTo>
                  <a:cubicBezTo>
                    <a:pt x="989" y="6413"/>
                    <a:pt x="1027" y="6432"/>
                    <a:pt x="1059" y="6464"/>
                  </a:cubicBezTo>
                  <a:cubicBezTo>
                    <a:pt x="1091" y="6502"/>
                    <a:pt x="1123" y="6515"/>
                    <a:pt x="1161" y="6547"/>
                  </a:cubicBezTo>
                  <a:cubicBezTo>
                    <a:pt x="1174" y="6566"/>
                    <a:pt x="1206" y="6598"/>
                    <a:pt x="1244" y="6617"/>
                  </a:cubicBezTo>
                  <a:cubicBezTo>
                    <a:pt x="1492" y="6802"/>
                    <a:pt x="1741" y="6967"/>
                    <a:pt x="1945" y="7165"/>
                  </a:cubicBezTo>
                  <a:cubicBezTo>
                    <a:pt x="1995" y="7216"/>
                    <a:pt x="2027" y="7286"/>
                    <a:pt x="2078" y="7349"/>
                  </a:cubicBezTo>
                  <a:cubicBezTo>
                    <a:pt x="2110" y="7419"/>
                    <a:pt x="2142" y="7483"/>
                    <a:pt x="2180" y="7553"/>
                  </a:cubicBezTo>
                  <a:cubicBezTo>
                    <a:pt x="2193" y="7585"/>
                    <a:pt x="2212" y="7636"/>
                    <a:pt x="2212" y="7668"/>
                  </a:cubicBezTo>
                  <a:cubicBezTo>
                    <a:pt x="2263" y="7782"/>
                    <a:pt x="2263" y="7782"/>
                    <a:pt x="2263" y="7782"/>
                  </a:cubicBezTo>
                  <a:cubicBezTo>
                    <a:pt x="2276" y="7865"/>
                    <a:pt x="2314" y="7935"/>
                    <a:pt x="2346" y="8018"/>
                  </a:cubicBezTo>
                  <a:cubicBezTo>
                    <a:pt x="2358" y="8101"/>
                    <a:pt x="2397" y="8222"/>
                    <a:pt x="2460" y="8266"/>
                  </a:cubicBezTo>
                  <a:cubicBezTo>
                    <a:pt x="2492" y="8305"/>
                    <a:pt x="2530" y="8356"/>
                    <a:pt x="2562" y="8387"/>
                  </a:cubicBezTo>
                  <a:cubicBezTo>
                    <a:pt x="2594" y="8400"/>
                    <a:pt x="2626" y="8419"/>
                    <a:pt x="2664" y="8400"/>
                  </a:cubicBezTo>
                  <a:cubicBezTo>
                    <a:pt x="2696" y="8387"/>
                    <a:pt x="2709" y="8305"/>
                    <a:pt x="2709" y="8235"/>
                  </a:cubicBezTo>
                  <a:cubicBezTo>
                    <a:pt x="2709" y="8088"/>
                    <a:pt x="2677" y="7935"/>
                    <a:pt x="2645" y="7802"/>
                  </a:cubicBezTo>
                  <a:cubicBezTo>
                    <a:pt x="2613" y="7700"/>
                    <a:pt x="2594" y="7604"/>
                    <a:pt x="2562" y="7502"/>
                  </a:cubicBezTo>
                  <a:cubicBezTo>
                    <a:pt x="2543" y="7483"/>
                    <a:pt x="2543" y="7451"/>
                    <a:pt x="2530" y="7419"/>
                  </a:cubicBezTo>
                  <a:cubicBezTo>
                    <a:pt x="2530" y="7400"/>
                    <a:pt x="2511" y="7368"/>
                    <a:pt x="2492" y="7337"/>
                  </a:cubicBezTo>
                  <a:cubicBezTo>
                    <a:pt x="2460" y="7267"/>
                    <a:pt x="2460" y="7267"/>
                    <a:pt x="2460" y="7267"/>
                  </a:cubicBezTo>
                  <a:cubicBezTo>
                    <a:pt x="2460" y="7235"/>
                    <a:pt x="2448" y="7216"/>
                    <a:pt x="2429" y="7184"/>
                  </a:cubicBezTo>
                  <a:cubicBezTo>
                    <a:pt x="2378" y="7082"/>
                    <a:pt x="2314" y="6986"/>
                    <a:pt x="2225" y="6897"/>
                  </a:cubicBezTo>
                  <a:cubicBezTo>
                    <a:pt x="2161" y="6814"/>
                    <a:pt x="2078" y="6732"/>
                    <a:pt x="1995" y="6668"/>
                  </a:cubicBezTo>
                  <a:cubicBezTo>
                    <a:pt x="1824" y="6534"/>
                    <a:pt x="1658" y="6413"/>
                    <a:pt x="1511" y="6318"/>
                  </a:cubicBezTo>
                  <a:cubicBezTo>
                    <a:pt x="1461" y="6267"/>
                    <a:pt x="1410" y="6235"/>
                    <a:pt x="1359" y="6184"/>
                  </a:cubicBezTo>
                  <a:cubicBezTo>
                    <a:pt x="1276" y="6114"/>
                    <a:pt x="1276" y="6114"/>
                    <a:pt x="1276" y="6114"/>
                  </a:cubicBezTo>
                  <a:cubicBezTo>
                    <a:pt x="1257" y="6101"/>
                    <a:pt x="1244" y="6082"/>
                    <a:pt x="1206" y="6050"/>
                  </a:cubicBezTo>
                  <a:cubicBezTo>
                    <a:pt x="1123" y="5967"/>
                    <a:pt x="1027" y="5846"/>
                    <a:pt x="957" y="5751"/>
                  </a:cubicBezTo>
                  <a:cubicBezTo>
                    <a:pt x="811" y="5515"/>
                    <a:pt x="690" y="5260"/>
                    <a:pt x="588" y="5012"/>
                  </a:cubicBezTo>
                  <a:cubicBezTo>
                    <a:pt x="556" y="4878"/>
                    <a:pt x="505" y="4745"/>
                    <a:pt x="492" y="4611"/>
                  </a:cubicBezTo>
                  <a:cubicBezTo>
                    <a:pt x="454" y="4477"/>
                    <a:pt x="442" y="4331"/>
                    <a:pt x="422" y="4197"/>
                  </a:cubicBezTo>
                  <a:cubicBezTo>
                    <a:pt x="340" y="3560"/>
                    <a:pt x="442" y="2891"/>
                    <a:pt x="709" y="2305"/>
                  </a:cubicBezTo>
                  <a:cubicBezTo>
                    <a:pt x="792" y="2121"/>
                    <a:pt x="894" y="1942"/>
                    <a:pt x="1008" y="1770"/>
                  </a:cubicBezTo>
                  <a:cubicBezTo>
                    <a:pt x="1142" y="1586"/>
                    <a:pt x="1276" y="1439"/>
                    <a:pt x="1429" y="1286"/>
                  </a:cubicBezTo>
                  <a:cubicBezTo>
                    <a:pt x="1575" y="1153"/>
                    <a:pt x="1741" y="1019"/>
                    <a:pt x="1913" y="923"/>
                  </a:cubicBezTo>
                  <a:cubicBezTo>
                    <a:pt x="1957" y="885"/>
                    <a:pt x="2008" y="853"/>
                    <a:pt x="2046" y="841"/>
                  </a:cubicBezTo>
                  <a:cubicBezTo>
                    <a:pt x="2091" y="802"/>
                    <a:pt x="2142" y="790"/>
                    <a:pt x="2193" y="751"/>
                  </a:cubicBezTo>
                  <a:cubicBezTo>
                    <a:pt x="2225" y="739"/>
                    <a:pt x="2276" y="720"/>
                    <a:pt x="2327" y="688"/>
                  </a:cubicBezTo>
                  <a:cubicBezTo>
                    <a:pt x="2397" y="656"/>
                    <a:pt x="2397" y="656"/>
                    <a:pt x="2397" y="656"/>
                  </a:cubicBezTo>
                  <a:cubicBezTo>
                    <a:pt x="2479" y="618"/>
                    <a:pt x="2479" y="618"/>
                    <a:pt x="2479" y="618"/>
                  </a:cubicBezTo>
                  <a:cubicBezTo>
                    <a:pt x="2645" y="554"/>
                    <a:pt x="2830" y="503"/>
                    <a:pt x="3014" y="452"/>
                  </a:cubicBezTo>
                  <a:cubicBezTo>
                    <a:pt x="3212" y="401"/>
                    <a:pt x="3397" y="369"/>
                    <a:pt x="3594" y="350"/>
                  </a:cubicBezTo>
                  <a:cubicBezTo>
                    <a:pt x="3696" y="350"/>
                    <a:pt x="3817" y="350"/>
                    <a:pt x="3912" y="369"/>
                  </a:cubicBezTo>
                  <a:cubicBezTo>
                    <a:pt x="4033" y="369"/>
                    <a:pt x="4148" y="388"/>
                    <a:pt x="4250" y="401"/>
                  </a:cubicBezTo>
                  <a:cubicBezTo>
                    <a:pt x="4345" y="439"/>
                    <a:pt x="4466" y="471"/>
                    <a:pt x="4562" y="503"/>
                  </a:cubicBezTo>
                  <a:cubicBezTo>
                    <a:pt x="4664" y="535"/>
                    <a:pt x="4785" y="586"/>
                    <a:pt x="4880" y="637"/>
                  </a:cubicBezTo>
                  <a:cubicBezTo>
                    <a:pt x="4982" y="688"/>
                    <a:pt x="5084" y="739"/>
                    <a:pt x="5186" y="790"/>
                  </a:cubicBezTo>
                  <a:cubicBezTo>
                    <a:pt x="5282" y="853"/>
                    <a:pt x="5364" y="923"/>
                    <a:pt x="5466" y="987"/>
                  </a:cubicBezTo>
                  <a:cubicBezTo>
                    <a:pt x="5568" y="1057"/>
                    <a:pt x="5651" y="1121"/>
                    <a:pt x="5734" y="1204"/>
                  </a:cubicBezTo>
                  <a:cubicBezTo>
                    <a:pt x="5804" y="1274"/>
                    <a:pt x="5804" y="1274"/>
                    <a:pt x="5804" y="1274"/>
                  </a:cubicBezTo>
                  <a:cubicBezTo>
                    <a:pt x="5817" y="1286"/>
                    <a:pt x="5836" y="1306"/>
                    <a:pt x="5867" y="1325"/>
                  </a:cubicBezTo>
                  <a:cubicBezTo>
                    <a:pt x="5899" y="1369"/>
                    <a:pt x="5938" y="1407"/>
                    <a:pt x="5982" y="1458"/>
                  </a:cubicBezTo>
                  <a:cubicBezTo>
                    <a:pt x="6135" y="1624"/>
                    <a:pt x="6269" y="1809"/>
                    <a:pt x="6383" y="2006"/>
                  </a:cubicBezTo>
                  <a:cubicBezTo>
                    <a:pt x="6504" y="2210"/>
                    <a:pt x="6600" y="2407"/>
                    <a:pt x="6689" y="2624"/>
                  </a:cubicBezTo>
                  <a:cubicBezTo>
                    <a:pt x="6772" y="2840"/>
                    <a:pt x="6835" y="3057"/>
                    <a:pt x="6886" y="3293"/>
                  </a:cubicBezTo>
                  <a:cubicBezTo>
                    <a:pt x="6906" y="3344"/>
                    <a:pt x="6906" y="3394"/>
                    <a:pt x="6918" y="3458"/>
                  </a:cubicBezTo>
                  <a:cubicBezTo>
                    <a:pt x="6937" y="3541"/>
                    <a:pt x="6937" y="3541"/>
                    <a:pt x="6937" y="3541"/>
                  </a:cubicBezTo>
                  <a:cubicBezTo>
                    <a:pt x="6937" y="3624"/>
                    <a:pt x="6937" y="3624"/>
                    <a:pt x="6937" y="3624"/>
                  </a:cubicBezTo>
                  <a:cubicBezTo>
                    <a:pt x="6950" y="3713"/>
                    <a:pt x="6950" y="3713"/>
                    <a:pt x="6950" y="3713"/>
                  </a:cubicBezTo>
                  <a:cubicBezTo>
                    <a:pt x="6950" y="3745"/>
                    <a:pt x="6950" y="3757"/>
                    <a:pt x="6950" y="3796"/>
                  </a:cubicBezTo>
                  <a:cubicBezTo>
                    <a:pt x="6950" y="3961"/>
                    <a:pt x="6950" y="3961"/>
                    <a:pt x="6950" y="3961"/>
                  </a:cubicBezTo>
                  <a:cubicBezTo>
                    <a:pt x="6950" y="3993"/>
                    <a:pt x="6950" y="4025"/>
                    <a:pt x="6950" y="4063"/>
                  </a:cubicBezTo>
                  <a:cubicBezTo>
                    <a:pt x="6950" y="4146"/>
                    <a:pt x="6950" y="4146"/>
                    <a:pt x="6950" y="4146"/>
                  </a:cubicBezTo>
                  <a:cubicBezTo>
                    <a:pt x="6950" y="4229"/>
                    <a:pt x="6950" y="4229"/>
                    <a:pt x="6950" y="4229"/>
                  </a:cubicBezTo>
                  <a:cubicBezTo>
                    <a:pt x="6937" y="4312"/>
                    <a:pt x="6937" y="4312"/>
                    <a:pt x="6937" y="4312"/>
                  </a:cubicBezTo>
                  <a:cubicBezTo>
                    <a:pt x="6937" y="4375"/>
                    <a:pt x="6918" y="4426"/>
                    <a:pt x="6918" y="4496"/>
                  </a:cubicBezTo>
                  <a:cubicBezTo>
                    <a:pt x="6906" y="4547"/>
                    <a:pt x="6886" y="4598"/>
                    <a:pt x="6867" y="4662"/>
                  </a:cubicBezTo>
                  <a:cubicBezTo>
                    <a:pt x="6816" y="4878"/>
                    <a:pt x="6734" y="5095"/>
                    <a:pt x="6619" y="5311"/>
                  </a:cubicBezTo>
                  <a:cubicBezTo>
                    <a:pt x="6568" y="5413"/>
                    <a:pt x="6504" y="5515"/>
                    <a:pt x="6434" y="5598"/>
                  </a:cubicBezTo>
                  <a:cubicBezTo>
                    <a:pt x="6371" y="5700"/>
                    <a:pt x="6301" y="5795"/>
                    <a:pt x="6237" y="5885"/>
                  </a:cubicBezTo>
                  <a:cubicBezTo>
                    <a:pt x="6154" y="5967"/>
                    <a:pt x="6071" y="6050"/>
                    <a:pt x="5982" y="6133"/>
                  </a:cubicBezTo>
                  <a:cubicBezTo>
                    <a:pt x="5899" y="6216"/>
                    <a:pt x="5817" y="6299"/>
                    <a:pt x="5753" y="6381"/>
                  </a:cubicBezTo>
                  <a:cubicBezTo>
                    <a:pt x="5581" y="6547"/>
                    <a:pt x="5434" y="6732"/>
                    <a:pt x="5333" y="6948"/>
                  </a:cubicBezTo>
                  <a:cubicBezTo>
                    <a:pt x="5269" y="7050"/>
                    <a:pt x="5231" y="7152"/>
                    <a:pt x="5199" y="7267"/>
                  </a:cubicBezTo>
                  <a:cubicBezTo>
                    <a:pt x="5148" y="7368"/>
                    <a:pt x="5135" y="7483"/>
                    <a:pt x="5116" y="7604"/>
                  </a:cubicBezTo>
                  <a:cubicBezTo>
                    <a:pt x="5084" y="7700"/>
                    <a:pt x="5065" y="7821"/>
                    <a:pt x="5052" y="7916"/>
                  </a:cubicBezTo>
                  <a:cubicBezTo>
                    <a:pt x="5033" y="8018"/>
                    <a:pt x="5033" y="8018"/>
                    <a:pt x="5033" y="8018"/>
                  </a:cubicBezTo>
                  <a:cubicBezTo>
                    <a:pt x="5033" y="8037"/>
                    <a:pt x="5033" y="8088"/>
                    <a:pt x="5033" y="8101"/>
                  </a:cubicBezTo>
                  <a:cubicBezTo>
                    <a:pt x="5033" y="8120"/>
                    <a:pt x="5033" y="8120"/>
                    <a:pt x="5052" y="8133"/>
                  </a:cubicBezTo>
                  <a:cubicBezTo>
                    <a:pt x="5084" y="8152"/>
                    <a:pt x="5116" y="8120"/>
                    <a:pt x="5116" y="8069"/>
                  </a:cubicBezTo>
                  <a:cubicBezTo>
                    <a:pt x="5148" y="7865"/>
                    <a:pt x="5199" y="7668"/>
                    <a:pt x="5250" y="7470"/>
                  </a:cubicBezTo>
                  <a:cubicBezTo>
                    <a:pt x="5282" y="7400"/>
                    <a:pt x="5282" y="7400"/>
                    <a:pt x="5282" y="7400"/>
                  </a:cubicBezTo>
                  <a:cubicBezTo>
                    <a:pt x="5301" y="7318"/>
                    <a:pt x="5301" y="7318"/>
                    <a:pt x="5301" y="7318"/>
                  </a:cubicBezTo>
                  <a:cubicBezTo>
                    <a:pt x="5320" y="7286"/>
                    <a:pt x="5333" y="7235"/>
                    <a:pt x="5352" y="7184"/>
                  </a:cubicBezTo>
                  <a:cubicBezTo>
                    <a:pt x="5383" y="7101"/>
                    <a:pt x="5434" y="7018"/>
                    <a:pt x="5485" y="6935"/>
                  </a:cubicBezTo>
                  <a:cubicBezTo>
                    <a:pt x="5600" y="6763"/>
                    <a:pt x="5734" y="6598"/>
                    <a:pt x="5867" y="6451"/>
                  </a:cubicBezTo>
                  <a:cubicBezTo>
                    <a:pt x="5899" y="6413"/>
                    <a:pt x="5950" y="6381"/>
                    <a:pt x="5982" y="6350"/>
                  </a:cubicBezTo>
                  <a:cubicBezTo>
                    <a:pt x="6103" y="6248"/>
                    <a:pt x="6103" y="6248"/>
                    <a:pt x="6103" y="6248"/>
                  </a:cubicBezTo>
                  <a:cubicBezTo>
                    <a:pt x="6186" y="6165"/>
                    <a:pt x="6250" y="6101"/>
                    <a:pt x="6332" y="6012"/>
                  </a:cubicBezTo>
                  <a:cubicBezTo>
                    <a:pt x="6485" y="5846"/>
                    <a:pt x="6638" y="5681"/>
                    <a:pt x="6753" y="5483"/>
                  </a:cubicBezTo>
                  <a:cubicBezTo>
                    <a:pt x="6867" y="5280"/>
                    <a:pt x="6969" y="5063"/>
                    <a:pt x="7039" y="4847"/>
                  </a:cubicBezTo>
                  <a:cubicBezTo>
                    <a:pt x="7052" y="4764"/>
                    <a:pt x="7052" y="4764"/>
                    <a:pt x="7052" y="4764"/>
                  </a:cubicBezTo>
                  <a:cubicBezTo>
                    <a:pt x="7084" y="4681"/>
                    <a:pt x="7084" y="4681"/>
                    <a:pt x="7084" y="4681"/>
                  </a:cubicBezTo>
                  <a:cubicBezTo>
                    <a:pt x="7103" y="4630"/>
                    <a:pt x="7103" y="4560"/>
                    <a:pt x="7122" y="4509"/>
                  </a:cubicBezTo>
                  <a:cubicBezTo>
                    <a:pt x="7122" y="4464"/>
                    <a:pt x="7135" y="4394"/>
                    <a:pt x="7135" y="4343"/>
                  </a:cubicBezTo>
                  <a:cubicBezTo>
                    <a:pt x="7154" y="4261"/>
                    <a:pt x="7154" y="4261"/>
                    <a:pt x="7154" y="4261"/>
                  </a:cubicBezTo>
                  <a:cubicBezTo>
                    <a:pt x="7154" y="4229"/>
                    <a:pt x="7154" y="4197"/>
                    <a:pt x="7154" y="4178"/>
                  </a:cubicBezTo>
                  <a:cubicBezTo>
                    <a:pt x="7173" y="3993"/>
                    <a:pt x="7173" y="3993"/>
                    <a:pt x="7173" y="3993"/>
                  </a:cubicBezTo>
                  <a:cubicBezTo>
                    <a:pt x="7173" y="3828"/>
                    <a:pt x="7173" y="3828"/>
                    <a:pt x="7173" y="3828"/>
                  </a:cubicBezTo>
                  <a:cubicBezTo>
                    <a:pt x="7173" y="3796"/>
                    <a:pt x="7173" y="3777"/>
                    <a:pt x="7173" y="374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B837C8CF-7E7E-1B4A-A649-5D7EAE233940}"/>
                </a:ext>
              </a:extLst>
            </p:cNvPr>
            <p:cNvSpPr/>
            <p:nvPr/>
          </p:nvSpPr>
          <p:spPr>
            <a:xfrm>
              <a:off x="5000760" y="1591560"/>
              <a:ext cx="183960" cy="641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2" h="1783">
                  <a:moveTo>
                    <a:pt x="8" y="197"/>
                  </a:moveTo>
                  <a:cubicBezTo>
                    <a:pt x="28" y="217"/>
                    <a:pt x="28" y="248"/>
                    <a:pt x="40" y="267"/>
                  </a:cubicBezTo>
                  <a:cubicBezTo>
                    <a:pt x="40" y="299"/>
                    <a:pt x="40" y="318"/>
                    <a:pt x="59" y="350"/>
                  </a:cubicBezTo>
                  <a:cubicBezTo>
                    <a:pt x="59" y="363"/>
                    <a:pt x="79" y="401"/>
                    <a:pt x="79" y="414"/>
                  </a:cubicBezTo>
                  <a:cubicBezTo>
                    <a:pt x="91" y="484"/>
                    <a:pt x="91" y="535"/>
                    <a:pt x="91" y="580"/>
                  </a:cubicBezTo>
                  <a:cubicBezTo>
                    <a:pt x="91" y="669"/>
                    <a:pt x="110" y="732"/>
                    <a:pt x="110" y="815"/>
                  </a:cubicBezTo>
                  <a:cubicBezTo>
                    <a:pt x="123" y="834"/>
                    <a:pt x="123" y="847"/>
                    <a:pt x="123" y="866"/>
                  </a:cubicBezTo>
                  <a:cubicBezTo>
                    <a:pt x="123" y="885"/>
                    <a:pt x="123" y="898"/>
                    <a:pt x="142" y="917"/>
                  </a:cubicBezTo>
                  <a:cubicBezTo>
                    <a:pt x="161" y="949"/>
                    <a:pt x="161" y="981"/>
                    <a:pt x="174" y="1032"/>
                  </a:cubicBezTo>
                  <a:cubicBezTo>
                    <a:pt x="193" y="1070"/>
                    <a:pt x="212" y="1102"/>
                    <a:pt x="212" y="1153"/>
                  </a:cubicBezTo>
                  <a:cubicBezTo>
                    <a:pt x="225" y="1185"/>
                    <a:pt x="212" y="1216"/>
                    <a:pt x="212" y="1267"/>
                  </a:cubicBezTo>
                  <a:cubicBezTo>
                    <a:pt x="193" y="1299"/>
                    <a:pt x="212" y="1350"/>
                    <a:pt x="225" y="1382"/>
                  </a:cubicBezTo>
                  <a:cubicBezTo>
                    <a:pt x="225" y="1420"/>
                    <a:pt x="225" y="1471"/>
                    <a:pt x="225" y="1503"/>
                  </a:cubicBezTo>
                  <a:cubicBezTo>
                    <a:pt x="225" y="1535"/>
                    <a:pt x="244" y="1586"/>
                    <a:pt x="244" y="1618"/>
                  </a:cubicBezTo>
                  <a:cubicBezTo>
                    <a:pt x="257" y="1669"/>
                    <a:pt x="276" y="1700"/>
                    <a:pt x="295" y="1732"/>
                  </a:cubicBezTo>
                  <a:cubicBezTo>
                    <a:pt x="295" y="1751"/>
                    <a:pt x="308" y="1751"/>
                    <a:pt x="308" y="1770"/>
                  </a:cubicBezTo>
                  <a:cubicBezTo>
                    <a:pt x="308" y="1783"/>
                    <a:pt x="308" y="1783"/>
                    <a:pt x="327" y="1783"/>
                  </a:cubicBezTo>
                  <a:lnTo>
                    <a:pt x="346" y="1783"/>
                  </a:lnTo>
                  <a:cubicBezTo>
                    <a:pt x="378" y="1783"/>
                    <a:pt x="410" y="1783"/>
                    <a:pt x="410" y="1783"/>
                  </a:cubicBezTo>
                  <a:cubicBezTo>
                    <a:pt x="410" y="1700"/>
                    <a:pt x="378" y="1637"/>
                    <a:pt x="410" y="1567"/>
                  </a:cubicBezTo>
                  <a:cubicBezTo>
                    <a:pt x="410" y="1554"/>
                    <a:pt x="429" y="1535"/>
                    <a:pt x="429" y="1503"/>
                  </a:cubicBezTo>
                  <a:cubicBezTo>
                    <a:pt x="429" y="1484"/>
                    <a:pt x="429" y="1471"/>
                    <a:pt x="429" y="1452"/>
                  </a:cubicBezTo>
                  <a:cubicBezTo>
                    <a:pt x="429" y="1420"/>
                    <a:pt x="429" y="1382"/>
                    <a:pt x="442" y="1350"/>
                  </a:cubicBezTo>
                  <a:cubicBezTo>
                    <a:pt x="442" y="1299"/>
                    <a:pt x="442" y="1267"/>
                    <a:pt x="442" y="1236"/>
                  </a:cubicBezTo>
                  <a:cubicBezTo>
                    <a:pt x="461" y="1216"/>
                    <a:pt x="461" y="1204"/>
                    <a:pt x="461" y="1185"/>
                  </a:cubicBezTo>
                  <a:cubicBezTo>
                    <a:pt x="461" y="1153"/>
                    <a:pt x="473" y="1134"/>
                    <a:pt x="473" y="1102"/>
                  </a:cubicBezTo>
                  <a:cubicBezTo>
                    <a:pt x="492" y="1032"/>
                    <a:pt x="492" y="968"/>
                    <a:pt x="492" y="898"/>
                  </a:cubicBezTo>
                  <a:cubicBezTo>
                    <a:pt x="512" y="834"/>
                    <a:pt x="512" y="751"/>
                    <a:pt x="512" y="681"/>
                  </a:cubicBezTo>
                  <a:cubicBezTo>
                    <a:pt x="512" y="618"/>
                    <a:pt x="492" y="567"/>
                    <a:pt x="492" y="497"/>
                  </a:cubicBezTo>
                  <a:cubicBezTo>
                    <a:pt x="473" y="452"/>
                    <a:pt x="461" y="401"/>
                    <a:pt x="461" y="350"/>
                  </a:cubicBezTo>
                  <a:cubicBezTo>
                    <a:pt x="442" y="299"/>
                    <a:pt x="429" y="248"/>
                    <a:pt x="429" y="197"/>
                  </a:cubicBezTo>
                  <a:cubicBezTo>
                    <a:pt x="410" y="166"/>
                    <a:pt x="410" y="146"/>
                    <a:pt x="391" y="115"/>
                  </a:cubicBezTo>
                  <a:cubicBezTo>
                    <a:pt x="391" y="96"/>
                    <a:pt x="391" y="64"/>
                    <a:pt x="359" y="32"/>
                  </a:cubicBezTo>
                  <a:cubicBezTo>
                    <a:pt x="359" y="32"/>
                    <a:pt x="346" y="13"/>
                    <a:pt x="308" y="13"/>
                  </a:cubicBezTo>
                  <a:cubicBezTo>
                    <a:pt x="276" y="13"/>
                    <a:pt x="244" y="0"/>
                    <a:pt x="212" y="0"/>
                  </a:cubicBezTo>
                  <a:cubicBezTo>
                    <a:pt x="174" y="0"/>
                    <a:pt x="142" y="0"/>
                    <a:pt x="123" y="0"/>
                  </a:cubicBezTo>
                  <a:cubicBezTo>
                    <a:pt x="79" y="0"/>
                    <a:pt x="59" y="0"/>
                    <a:pt x="40" y="13"/>
                  </a:cubicBezTo>
                  <a:cubicBezTo>
                    <a:pt x="28" y="13"/>
                    <a:pt x="8" y="32"/>
                    <a:pt x="8" y="51"/>
                  </a:cubicBezTo>
                  <a:cubicBezTo>
                    <a:pt x="8" y="83"/>
                    <a:pt x="-11" y="115"/>
                    <a:pt x="8" y="146"/>
                  </a:cubicBezTo>
                  <a:cubicBezTo>
                    <a:pt x="8" y="166"/>
                    <a:pt x="8" y="185"/>
                    <a:pt x="8" y="19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17A9180F-992E-A042-888B-C36EDF72240D}"/>
                </a:ext>
              </a:extLst>
            </p:cNvPr>
            <p:cNvSpPr/>
            <p:nvPr/>
          </p:nvSpPr>
          <p:spPr>
            <a:xfrm>
              <a:off x="4774680" y="5846760"/>
              <a:ext cx="721800" cy="187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6" h="522">
                  <a:moveTo>
                    <a:pt x="1987" y="0"/>
                  </a:moveTo>
                  <a:cubicBezTo>
                    <a:pt x="1904" y="38"/>
                    <a:pt x="1840" y="70"/>
                    <a:pt x="1770" y="83"/>
                  </a:cubicBezTo>
                  <a:cubicBezTo>
                    <a:pt x="1739" y="83"/>
                    <a:pt x="1719" y="83"/>
                    <a:pt x="1707" y="83"/>
                  </a:cubicBezTo>
                  <a:cubicBezTo>
                    <a:pt x="1656" y="102"/>
                    <a:pt x="1656" y="102"/>
                    <a:pt x="1656" y="102"/>
                  </a:cubicBezTo>
                  <a:cubicBezTo>
                    <a:pt x="1605" y="102"/>
                    <a:pt x="1573" y="121"/>
                    <a:pt x="1522" y="121"/>
                  </a:cubicBezTo>
                  <a:cubicBezTo>
                    <a:pt x="1490" y="134"/>
                    <a:pt x="1458" y="134"/>
                    <a:pt x="1407" y="134"/>
                  </a:cubicBezTo>
                  <a:cubicBezTo>
                    <a:pt x="1388" y="134"/>
                    <a:pt x="1369" y="134"/>
                    <a:pt x="1356" y="134"/>
                  </a:cubicBezTo>
                  <a:cubicBezTo>
                    <a:pt x="1325" y="134"/>
                    <a:pt x="1306" y="134"/>
                    <a:pt x="1274" y="134"/>
                  </a:cubicBezTo>
                  <a:cubicBezTo>
                    <a:pt x="1191" y="134"/>
                    <a:pt x="1140" y="153"/>
                    <a:pt x="1057" y="153"/>
                  </a:cubicBezTo>
                  <a:cubicBezTo>
                    <a:pt x="974" y="153"/>
                    <a:pt x="885" y="172"/>
                    <a:pt x="822" y="172"/>
                  </a:cubicBezTo>
                  <a:cubicBezTo>
                    <a:pt x="751" y="172"/>
                    <a:pt x="688" y="185"/>
                    <a:pt x="637" y="185"/>
                  </a:cubicBezTo>
                  <a:cubicBezTo>
                    <a:pt x="573" y="204"/>
                    <a:pt x="522" y="204"/>
                    <a:pt x="471" y="204"/>
                  </a:cubicBezTo>
                  <a:cubicBezTo>
                    <a:pt x="420" y="217"/>
                    <a:pt x="369" y="217"/>
                    <a:pt x="318" y="217"/>
                  </a:cubicBezTo>
                  <a:cubicBezTo>
                    <a:pt x="287" y="217"/>
                    <a:pt x="267" y="217"/>
                    <a:pt x="236" y="204"/>
                  </a:cubicBezTo>
                  <a:cubicBezTo>
                    <a:pt x="223" y="204"/>
                    <a:pt x="185" y="204"/>
                    <a:pt x="153" y="204"/>
                  </a:cubicBezTo>
                  <a:cubicBezTo>
                    <a:pt x="153" y="204"/>
                    <a:pt x="134" y="204"/>
                    <a:pt x="121" y="236"/>
                  </a:cubicBezTo>
                  <a:cubicBezTo>
                    <a:pt x="102" y="255"/>
                    <a:pt x="89" y="267"/>
                    <a:pt x="70" y="287"/>
                  </a:cubicBezTo>
                  <a:cubicBezTo>
                    <a:pt x="51" y="306"/>
                    <a:pt x="38" y="318"/>
                    <a:pt x="19" y="338"/>
                  </a:cubicBezTo>
                  <a:cubicBezTo>
                    <a:pt x="0" y="369"/>
                    <a:pt x="0" y="388"/>
                    <a:pt x="0" y="388"/>
                  </a:cubicBezTo>
                  <a:cubicBezTo>
                    <a:pt x="0" y="420"/>
                    <a:pt x="19" y="439"/>
                    <a:pt x="38" y="439"/>
                  </a:cubicBezTo>
                  <a:cubicBezTo>
                    <a:pt x="89" y="471"/>
                    <a:pt x="121" y="503"/>
                    <a:pt x="172" y="503"/>
                  </a:cubicBezTo>
                  <a:cubicBezTo>
                    <a:pt x="185" y="522"/>
                    <a:pt x="223" y="522"/>
                    <a:pt x="236" y="522"/>
                  </a:cubicBezTo>
                  <a:cubicBezTo>
                    <a:pt x="267" y="522"/>
                    <a:pt x="306" y="522"/>
                    <a:pt x="338" y="522"/>
                  </a:cubicBezTo>
                  <a:cubicBezTo>
                    <a:pt x="369" y="522"/>
                    <a:pt x="401" y="522"/>
                    <a:pt x="439" y="522"/>
                  </a:cubicBezTo>
                  <a:cubicBezTo>
                    <a:pt x="471" y="522"/>
                    <a:pt x="503" y="503"/>
                    <a:pt x="522" y="503"/>
                  </a:cubicBezTo>
                  <a:cubicBezTo>
                    <a:pt x="586" y="503"/>
                    <a:pt x="656" y="503"/>
                    <a:pt x="720" y="484"/>
                  </a:cubicBezTo>
                  <a:cubicBezTo>
                    <a:pt x="802" y="484"/>
                    <a:pt x="904" y="471"/>
                    <a:pt x="987" y="471"/>
                  </a:cubicBezTo>
                  <a:cubicBezTo>
                    <a:pt x="1038" y="452"/>
                    <a:pt x="1038" y="452"/>
                    <a:pt x="1038" y="452"/>
                  </a:cubicBezTo>
                  <a:cubicBezTo>
                    <a:pt x="1057" y="452"/>
                    <a:pt x="1070" y="439"/>
                    <a:pt x="1089" y="439"/>
                  </a:cubicBezTo>
                  <a:cubicBezTo>
                    <a:pt x="1140" y="420"/>
                    <a:pt x="1191" y="401"/>
                    <a:pt x="1223" y="388"/>
                  </a:cubicBezTo>
                  <a:cubicBezTo>
                    <a:pt x="1274" y="369"/>
                    <a:pt x="1306" y="350"/>
                    <a:pt x="1356" y="338"/>
                  </a:cubicBezTo>
                  <a:cubicBezTo>
                    <a:pt x="1388" y="318"/>
                    <a:pt x="1439" y="318"/>
                    <a:pt x="1490" y="318"/>
                  </a:cubicBezTo>
                  <a:cubicBezTo>
                    <a:pt x="1541" y="318"/>
                    <a:pt x="1573" y="287"/>
                    <a:pt x="1605" y="267"/>
                  </a:cubicBezTo>
                  <a:cubicBezTo>
                    <a:pt x="1656" y="255"/>
                    <a:pt x="1707" y="255"/>
                    <a:pt x="1739" y="236"/>
                  </a:cubicBezTo>
                  <a:cubicBezTo>
                    <a:pt x="1790" y="217"/>
                    <a:pt x="1821" y="204"/>
                    <a:pt x="1853" y="172"/>
                  </a:cubicBezTo>
                  <a:cubicBezTo>
                    <a:pt x="1904" y="153"/>
                    <a:pt x="1942" y="134"/>
                    <a:pt x="1974" y="102"/>
                  </a:cubicBezTo>
                  <a:cubicBezTo>
                    <a:pt x="1987" y="83"/>
                    <a:pt x="1987" y="83"/>
                    <a:pt x="2006" y="70"/>
                  </a:cubicBezTo>
                  <a:lnTo>
                    <a:pt x="2006" y="51"/>
                  </a:lnTo>
                  <a:lnTo>
                    <a:pt x="2006" y="38"/>
                  </a:lnTo>
                  <a:cubicBezTo>
                    <a:pt x="2006" y="19"/>
                    <a:pt x="1987" y="0"/>
                    <a:pt x="1987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61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5126"/>
            <a:ext cx="6740251" cy="297025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КАЧЕСТВО СОПРОВОДИТЕЛЬНОЙ ДОКУМЕНТАЦИИ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339576"/>
            <a:ext cx="11532969" cy="2396685"/>
          </a:xfrm>
        </p:spPr>
        <p:txBody>
          <a:bodyPr/>
          <a:lstStyle/>
          <a:p>
            <a:pPr marL="573088" lvl="1" indent="-304800">
              <a:lnSpc>
                <a:spcPct val="150000"/>
              </a:lnSpc>
            </a:pPr>
            <a:r>
              <a:rPr lang="ru-RU" sz="1600" dirty="0"/>
              <a:t>Оригинал:  	 Иллюстрированное Руководство по установке с напечатанным логотипом Kyocera</a:t>
            </a:r>
            <a:r>
              <a:rPr lang="ru-RU" sz="1600" dirty="0" smtClean="0"/>
              <a:t>.</a:t>
            </a:r>
          </a:p>
          <a:p>
            <a:pPr marL="573088" lvl="1" indent="-304800"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Подделка</a:t>
            </a:r>
            <a:r>
              <a:rPr lang="ru-RU" sz="1600" dirty="0">
                <a:solidFill>
                  <a:srgbClr val="FF0000"/>
                </a:solidFill>
              </a:rPr>
              <a:t>:  </a:t>
            </a:r>
            <a:r>
              <a:rPr lang="ru-RU" sz="1600" dirty="0"/>
              <a:t>	 Отсутствие руководства по установке, вместо вложен второй предупредительный лист.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426372" y="23097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6065345" y="23097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  <p:pic>
        <p:nvPicPr>
          <p:cNvPr id="17" name="Picture 4" descr="let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858" y="2648321"/>
            <a:ext cx="6434708" cy="417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32"/>
          <p:cNvGrpSpPr>
            <a:grpSpLocks noChangeAspect="1"/>
          </p:cNvGrpSpPr>
          <p:nvPr/>
        </p:nvGrpSpPr>
        <p:grpSpPr bwMode="auto">
          <a:xfrm>
            <a:off x="0" y="2610455"/>
            <a:ext cx="3140967" cy="2928720"/>
            <a:chOff x="2791" y="2269"/>
            <a:chExt cx="1983" cy="1849"/>
          </a:xfrm>
          <a:solidFill>
            <a:schemeClr val="accent1"/>
          </a:solidFill>
        </p:grpSpPr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2791" y="2269"/>
              <a:ext cx="1983" cy="1849"/>
            </a:xfrm>
            <a:custGeom>
              <a:avLst/>
              <a:gdLst>
                <a:gd name="T0" fmla="*/ 957 w 1627"/>
                <a:gd name="T1" fmla="*/ 63 h 1516"/>
                <a:gd name="T2" fmla="*/ 1001 w 1627"/>
                <a:gd name="T3" fmla="*/ 73 h 1516"/>
                <a:gd name="T4" fmla="*/ 1044 w 1627"/>
                <a:gd name="T5" fmla="*/ 86 h 1516"/>
                <a:gd name="T6" fmla="*/ 1169 w 1627"/>
                <a:gd name="T7" fmla="*/ 139 h 1516"/>
                <a:gd name="T8" fmla="*/ 1280 w 1627"/>
                <a:gd name="T9" fmla="*/ 210 h 1516"/>
                <a:gd name="T10" fmla="*/ 1306 w 1627"/>
                <a:gd name="T11" fmla="*/ 231 h 1516"/>
                <a:gd name="T12" fmla="*/ 1331 w 1627"/>
                <a:gd name="T13" fmla="*/ 253 h 1516"/>
                <a:gd name="T14" fmla="*/ 1355 w 1627"/>
                <a:gd name="T15" fmla="*/ 277 h 1516"/>
                <a:gd name="T16" fmla="*/ 1378 w 1627"/>
                <a:gd name="T17" fmla="*/ 301 h 1516"/>
                <a:gd name="T18" fmla="*/ 1400 w 1627"/>
                <a:gd name="T19" fmla="*/ 327 h 1516"/>
                <a:gd name="T20" fmla="*/ 1420 w 1627"/>
                <a:gd name="T21" fmla="*/ 354 h 1516"/>
                <a:gd name="T22" fmla="*/ 1439 w 1627"/>
                <a:gd name="T23" fmla="*/ 382 h 1516"/>
                <a:gd name="T24" fmla="*/ 1457 w 1627"/>
                <a:gd name="T25" fmla="*/ 410 h 1516"/>
                <a:gd name="T26" fmla="*/ 1474 w 1627"/>
                <a:gd name="T27" fmla="*/ 440 h 1516"/>
                <a:gd name="T28" fmla="*/ 1489 w 1627"/>
                <a:gd name="T29" fmla="*/ 470 h 1516"/>
                <a:gd name="T30" fmla="*/ 1502 w 1627"/>
                <a:gd name="T31" fmla="*/ 501 h 1516"/>
                <a:gd name="T32" fmla="*/ 1524 w 1627"/>
                <a:gd name="T33" fmla="*/ 564 h 1516"/>
                <a:gd name="T34" fmla="*/ 1529 w 1627"/>
                <a:gd name="T35" fmla="*/ 586 h 1516"/>
                <a:gd name="T36" fmla="*/ 1535 w 1627"/>
                <a:gd name="T37" fmla="*/ 608 h 1516"/>
                <a:gd name="T38" fmla="*/ 835 w 1627"/>
                <a:gd name="T39" fmla="*/ 1450 h 1516"/>
                <a:gd name="T40" fmla="*/ 138 w 1627"/>
                <a:gd name="T41" fmla="*/ 1008 h 1516"/>
                <a:gd name="T42" fmla="*/ 318 w 1627"/>
                <a:gd name="T43" fmla="*/ 199 h 1516"/>
                <a:gd name="T44" fmla="*/ 578 w 1627"/>
                <a:gd name="T45" fmla="*/ 45 h 1516"/>
                <a:gd name="T46" fmla="*/ 630 w 1627"/>
                <a:gd name="T47" fmla="*/ 28 h 1516"/>
                <a:gd name="T48" fmla="*/ 667 w 1627"/>
                <a:gd name="T49" fmla="*/ 18 h 1516"/>
                <a:gd name="T50" fmla="*/ 690 w 1627"/>
                <a:gd name="T51" fmla="*/ 8 h 1516"/>
                <a:gd name="T52" fmla="*/ 410 w 1627"/>
                <a:gd name="T53" fmla="*/ 104 h 1516"/>
                <a:gd name="T54" fmla="*/ 193 w 1627"/>
                <a:gd name="T55" fmla="*/ 295 h 1516"/>
                <a:gd name="T56" fmla="*/ 177 w 1627"/>
                <a:gd name="T57" fmla="*/ 316 h 1516"/>
                <a:gd name="T58" fmla="*/ 137 w 1627"/>
                <a:gd name="T59" fmla="*/ 376 h 1516"/>
                <a:gd name="T60" fmla="*/ 123 w 1627"/>
                <a:gd name="T61" fmla="*/ 399 h 1516"/>
                <a:gd name="T62" fmla="*/ 65 w 1627"/>
                <a:gd name="T63" fmla="*/ 541 h 1516"/>
                <a:gd name="T64" fmla="*/ 126 w 1627"/>
                <a:gd name="T65" fmla="*/ 1104 h 1516"/>
                <a:gd name="T66" fmla="*/ 220 w 1627"/>
                <a:gd name="T67" fmla="*/ 1241 h 1516"/>
                <a:gd name="T68" fmla="*/ 249 w 1627"/>
                <a:gd name="T69" fmla="*/ 1274 h 1516"/>
                <a:gd name="T70" fmla="*/ 262 w 1627"/>
                <a:gd name="T71" fmla="*/ 1286 h 1516"/>
                <a:gd name="T72" fmla="*/ 302 w 1627"/>
                <a:gd name="T73" fmla="*/ 1324 h 1516"/>
                <a:gd name="T74" fmla="*/ 322 w 1627"/>
                <a:gd name="T75" fmla="*/ 1340 h 1516"/>
                <a:gd name="T76" fmla="*/ 462 w 1627"/>
                <a:gd name="T77" fmla="*/ 1430 h 1516"/>
                <a:gd name="T78" fmla="*/ 720 w 1627"/>
                <a:gd name="T79" fmla="*/ 1508 h 1516"/>
                <a:gd name="T80" fmla="*/ 1604 w 1627"/>
                <a:gd name="T81" fmla="*/ 879 h 1516"/>
                <a:gd name="T82" fmla="*/ 1018 w 1627"/>
                <a:gd name="T83" fmla="*/ 16 h 1516"/>
                <a:gd name="T84" fmla="*/ 904 w 1627"/>
                <a:gd name="T85" fmla="*/ 1 h 1516"/>
                <a:gd name="T86" fmla="*/ 858 w 1627"/>
                <a:gd name="T87" fmla="*/ 6 h 1516"/>
                <a:gd name="T88" fmla="*/ 822 w 1627"/>
                <a:gd name="T89" fmla="*/ 34 h 1516"/>
                <a:gd name="T90" fmla="*/ 865 w 1627"/>
                <a:gd name="T91" fmla="*/ 48 h 1516"/>
                <a:gd name="T92" fmla="*/ 898 w 1627"/>
                <a:gd name="T93" fmla="*/ 54 h 1516"/>
                <a:gd name="T94" fmla="*/ 931 w 1627"/>
                <a:gd name="T95" fmla="*/ 59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7" h="1516">
                  <a:moveTo>
                    <a:pt x="942" y="61"/>
                  </a:moveTo>
                  <a:cubicBezTo>
                    <a:pt x="957" y="63"/>
                    <a:pt x="957" y="63"/>
                    <a:pt x="957" y="63"/>
                  </a:cubicBezTo>
                  <a:cubicBezTo>
                    <a:pt x="962" y="64"/>
                    <a:pt x="967" y="65"/>
                    <a:pt x="971" y="66"/>
                  </a:cubicBezTo>
                  <a:cubicBezTo>
                    <a:pt x="1001" y="73"/>
                    <a:pt x="1001" y="73"/>
                    <a:pt x="1001" y="73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5" y="83"/>
                    <a:pt x="1040" y="85"/>
                    <a:pt x="1044" y="86"/>
                  </a:cubicBezTo>
                  <a:cubicBezTo>
                    <a:pt x="1059" y="91"/>
                    <a:pt x="1059" y="91"/>
                    <a:pt x="1059" y="91"/>
                  </a:cubicBezTo>
                  <a:cubicBezTo>
                    <a:pt x="1097" y="104"/>
                    <a:pt x="1134" y="121"/>
                    <a:pt x="1169" y="139"/>
                  </a:cubicBezTo>
                  <a:cubicBezTo>
                    <a:pt x="1205" y="158"/>
                    <a:pt x="1239" y="179"/>
                    <a:pt x="1271" y="203"/>
                  </a:cubicBezTo>
                  <a:cubicBezTo>
                    <a:pt x="1274" y="205"/>
                    <a:pt x="1277" y="207"/>
                    <a:pt x="1280" y="210"/>
                  </a:cubicBezTo>
                  <a:cubicBezTo>
                    <a:pt x="1288" y="217"/>
                    <a:pt x="1288" y="217"/>
                    <a:pt x="1288" y="217"/>
                  </a:cubicBezTo>
                  <a:cubicBezTo>
                    <a:pt x="1306" y="231"/>
                    <a:pt x="1306" y="231"/>
                    <a:pt x="1306" y="231"/>
                  </a:cubicBezTo>
                  <a:cubicBezTo>
                    <a:pt x="1323" y="246"/>
                    <a:pt x="1323" y="246"/>
                    <a:pt x="1323" y="246"/>
                  </a:cubicBezTo>
                  <a:cubicBezTo>
                    <a:pt x="1331" y="253"/>
                    <a:pt x="1331" y="253"/>
                    <a:pt x="1331" y="253"/>
                  </a:cubicBezTo>
                  <a:cubicBezTo>
                    <a:pt x="1339" y="261"/>
                    <a:pt x="1339" y="261"/>
                    <a:pt x="1339" y="261"/>
                  </a:cubicBezTo>
                  <a:cubicBezTo>
                    <a:pt x="1355" y="277"/>
                    <a:pt x="1355" y="277"/>
                    <a:pt x="1355" y="277"/>
                  </a:cubicBezTo>
                  <a:cubicBezTo>
                    <a:pt x="1370" y="293"/>
                    <a:pt x="1370" y="293"/>
                    <a:pt x="1370" y="293"/>
                  </a:cubicBezTo>
                  <a:cubicBezTo>
                    <a:pt x="1378" y="301"/>
                    <a:pt x="1378" y="301"/>
                    <a:pt x="1378" y="301"/>
                  </a:cubicBezTo>
                  <a:cubicBezTo>
                    <a:pt x="1385" y="310"/>
                    <a:pt x="1385" y="310"/>
                    <a:pt x="1385" y="310"/>
                  </a:cubicBezTo>
                  <a:cubicBezTo>
                    <a:pt x="1400" y="327"/>
                    <a:pt x="1400" y="327"/>
                    <a:pt x="1400" y="327"/>
                  </a:cubicBezTo>
                  <a:cubicBezTo>
                    <a:pt x="1413" y="345"/>
                    <a:pt x="1413" y="345"/>
                    <a:pt x="1413" y="345"/>
                  </a:cubicBezTo>
                  <a:cubicBezTo>
                    <a:pt x="1420" y="354"/>
                    <a:pt x="1420" y="354"/>
                    <a:pt x="1420" y="354"/>
                  </a:cubicBezTo>
                  <a:cubicBezTo>
                    <a:pt x="1427" y="363"/>
                    <a:pt x="1427" y="363"/>
                    <a:pt x="1427" y="363"/>
                  </a:cubicBezTo>
                  <a:cubicBezTo>
                    <a:pt x="1439" y="382"/>
                    <a:pt x="1439" y="382"/>
                    <a:pt x="1439" y="382"/>
                  </a:cubicBezTo>
                  <a:cubicBezTo>
                    <a:pt x="1451" y="401"/>
                    <a:pt x="1451" y="401"/>
                    <a:pt x="1451" y="401"/>
                  </a:cubicBezTo>
                  <a:cubicBezTo>
                    <a:pt x="1457" y="410"/>
                    <a:pt x="1457" y="410"/>
                    <a:pt x="1457" y="410"/>
                  </a:cubicBezTo>
                  <a:cubicBezTo>
                    <a:pt x="1459" y="414"/>
                    <a:pt x="1461" y="417"/>
                    <a:pt x="1463" y="420"/>
                  </a:cubicBezTo>
                  <a:cubicBezTo>
                    <a:pt x="1474" y="440"/>
                    <a:pt x="1474" y="440"/>
                    <a:pt x="1474" y="440"/>
                  </a:cubicBezTo>
                  <a:cubicBezTo>
                    <a:pt x="1477" y="447"/>
                    <a:pt x="1480" y="454"/>
                    <a:pt x="1484" y="460"/>
                  </a:cubicBezTo>
                  <a:cubicBezTo>
                    <a:pt x="1489" y="470"/>
                    <a:pt x="1489" y="470"/>
                    <a:pt x="1489" y="470"/>
                  </a:cubicBezTo>
                  <a:cubicBezTo>
                    <a:pt x="1490" y="474"/>
                    <a:pt x="1491" y="477"/>
                    <a:pt x="1493" y="481"/>
                  </a:cubicBezTo>
                  <a:cubicBezTo>
                    <a:pt x="1502" y="501"/>
                    <a:pt x="1502" y="501"/>
                    <a:pt x="1502" y="501"/>
                  </a:cubicBezTo>
                  <a:cubicBezTo>
                    <a:pt x="1505" y="508"/>
                    <a:pt x="1507" y="515"/>
                    <a:pt x="1510" y="522"/>
                  </a:cubicBezTo>
                  <a:cubicBezTo>
                    <a:pt x="1515" y="536"/>
                    <a:pt x="1519" y="550"/>
                    <a:pt x="1524" y="564"/>
                  </a:cubicBezTo>
                  <a:cubicBezTo>
                    <a:pt x="1525" y="568"/>
                    <a:pt x="1526" y="571"/>
                    <a:pt x="1527" y="575"/>
                  </a:cubicBezTo>
                  <a:cubicBezTo>
                    <a:pt x="1529" y="586"/>
                    <a:pt x="1529" y="586"/>
                    <a:pt x="1529" y="586"/>
                  </a:cubicBezTo>
                  <a:cubicBezTo>
                    <a:pt x="1532" y="597"/>
                    <a:pt x="1532" y="597"/>
                    <a:pt x="1532" y="597"/>
                  </a:cubicBezTo>
                  <a:cubicBezTo>
                    <a:pt x="1533" y="600"/>
                    <a:pt x="1534" y="604"/>
                    <a:pt x="1535" y="608"/>
                  </a:cubicBezTo>
                  <a:cubicBezTo>
                    <a:pt x="1594" y="991"/>
                    <a:pt x="1381" y="1207"/>
                    <a:pt x="1313" y="1267"/>
                  </a:cubicBezTo>
                  <a:cubicBezTo>
                    <a:pt x="1091" y="1444"/>
                    <a:pt x="835" y="1450"/>
                    <a:pt x="835" y="1450"/>
                  </a:cubicBezTo>
                  <a:cubicBezTo>
                    <a:pt x="733" y="1444"/>
                    <a:pt x="649" y="1436"/>
                    <a:pt x="557" y="1403"/>
                  </a:cubicBezTo>
                  <a:cubicBezTo>
                    <a:pt x="442" y="1369"/>
                    <a:pt x="241" y="1233"/>
                    <a:pt x="138" y="1008"/>
                  </a:cubicBezTo>
                  <a:cubicBezTo>
                    <a:pt x="113" y="964"/>
                    <a:pt x="0" y="573"/>
                    <a:pt x="216" y="310"/>
                  </a:cubicBezTo>
                  <a:cubicBezTo>
                    <a:pt x="246" y="270"/>
                    <a:pt x="281" y="233"/>
                    <a:pt x="318" y="199"/>
                  </a:cubicBezTo>
                  <a:cubicBezTo>
                    <a:pt x="355" y="165"/>
                    <a:pt x="397" y="136"/>
                    <a:pt x="440" y="110"/>
                  </a:cubicBezTo>
                  <a:cubicBezTo>
                    <a:pt x="483" y="84"/>
                    <a:pt x="530" y="63"/>
                    <a:pt x="578" y="45"/>
                  </a:cubicBezTo>
                  <a:cubicBezTo>
                    <a:pt x="589" y="40"/>
                    <a:pt x="601" y="37"/>
                    <a:pt x="612" y="33"/>
                  </a:cubicBezTo>
                  <a:cubicBezTo>
                    <a:pt x="618" y="31"/>
                    <a:pt x="624" y="29"/>
                    <a:pt x="630" y="28"/>
                  </a:cubicBezTo>
                  <a:cubicBezTo>
                    <a:pt x="647" y="23"/>
                    <a:pt x="647" y="23"/>
                    <a:pt x="647" y="23"/>
                  </a:cubicBezTo>
                  <a:cubicBezTo>
                    <a:pt x="654" y="21"/>
                    <a:pt x="661" y="19"/>
                    <a:pt x="667" y="18"/>
                  </a:cubicBezTo>
                  <a:cubicBezTo>
                    <a:pt x="672" y="17"/>
                    <a:pt x="681" y="16"/>
                    <a:pt x="685" y="14"/>
                  </a:cubicBezTo>
                  <a:cubicBezTo>
                    <a:pt x="688" y="13"/>
                    <a:pt x="689" y="11"/>
                    <a:pt x="690" y="8"/>
                  </a:cubicBezTo>
                  <a:cubicBezTo>
                    <a:pt x="692" y="3"/>
                    <a:pt x="683" y="0"/>
                    <a:pt x="673" y="2"/>
                  </a:cubicBezTo>
                  <a:cubicBezTo>
                    <a:pt x="576" y="27"/>
                    <a:pt x="490" y="55"/>
                    <a:pt x="410" y="104"/>
                  </a:cubicBezTo>
                  <a:cubicBezTo>
                    <a:pt x="329" y="153"/>
                    <a:pt x="271" y="210"/>
                    <a:pt x="199" y="288"/>
                  </a:cubicBezTo>
                  <a:cubicBezTo>
                    <a:pt x="193" y="295"/>
                    <a:pt x="193" y="295"/>
                    <a:pt x="193" y="295"/>
                  </a:cubicBezTo>
                  <a:cubicBezTo>
                    <a:pt x="188" y="302"/>
                    <a:pt x="188" y="302"/>
                    <a:pt x="188" y="302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69" y="326"/>
                    <a:pt x="163" y="336"/>
                    <a:pt x="156" y="346"/>
                  </a:cubicBezTo>
                  <a:cubicBezTo>
                    <a:pt x="149" y="356"/>
                    <a:pt x="143" y="366"/>
                    <a:pt x="137" y="376"/>
                  </a:cubicBezTo>
                  <a:cubicBezTo>
                    <a:pt x="128" y="392"/>
                    <a:pt x="128" y="392"/>
                    <a:pt x="128" y="392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2" y="402"/>
                    <a:pt x="121" y="405"/>
                    <a:pt x="119" y="407"/>
                  </a:cubicBezTo>
                  <a:cubicBezTo>
                    <a:pt x="97" y="455"/>
                    <a:pt x="79" y="495"/>
                    <a:pt x="65" y="541"/>
                  </a:cubicBezTo>
                  <a:cubicBezTo>
                    <a:pt x="38" y="634"/>
                    <a:pt x="30" y="731"/>
                    <a:pt x="40" y="827"/>
                  </a:cubicBezTo>
                  <a:cubicBezTo>
                    <a:pt x="50" y="923"/>
                    <a:pt x="80" y="1018"/>
                    <a:pt x="126" y="1104"/>
                  </a:cubicBezTo>
                  <a:cubicBezTo>
                    <a:pt x="149" y="1147"/>
                    <a:pt x="177" y="1188"/>
                    <a:pt x="208" y="1226"/>
                  </a:cubicBezTo>
                  <a:cubicBezTo>
                    <a:pt x="212" y="1231"/>
                    <a:pt x="216" y="1236"/>
                    <a:pt x="220" y="1241"/>
                  </a:cubicBezTo>
                  <a:cubicBezTo>
                    <a:pt x="225" y="1246"/>
                    <a:pt x="229" y="1252"/>
                    <a:pt x="234" y="1257"/>
                  </a:cubicBezTo>
                  <a:cubicBezTo>
                    <a:pt x="239" y="1263"/>
                    <a:pt x="244" y="1268"/>
                    <a:pt x="249" y="1274"/>
                  </a:cubicBezTo>
                  <a:cubicBezTo>
                    <a:pt x="252" y="1276"/>
                    <a:pt x="255" y="1279"/>
                    <a:pt x="258" y="1282"/>
                  </a:cubicBezTo>
                  <a:cubicBezTo>
                    <a:pt x="259" y="1284"/>
                    <a:pt x="260" y="1285"/>
                    <a:pt x="262" y="1286"/>
                  </a:cubicBezTo>
                  <a:cubicBezTo>
                    <a:pt x="266" y="1291"/>
                    <a:pt x="266" y="1291"/>
                    <a:pt x="266" y="1291"/>
                  </a:cubicBezTo>
                  <a:cubicBezTo>
                    <a:pt x="278" y="1302"/>
                    <a:pt x="289" y="1313"/>
                    <a:pt x="302" y="1324"/>
                  </a:cubicBezTo>
                  <a:cubicBezTo>
                    <a:pt x="312" y="1332"/>
                    <a:pt x="312" y="1332"/>
                    <a:pt x="312" y="1332"/>
                  </a:cubicBezTo>
                  <a:cubicBezTo>
                    <a:pt x="315" y="1335"/>
                    <a:pt x="318" y="1338"/>
                    <a:pt x="322" y="1340"/>
                  </a:cubicBezTo>
                  <a:cubicBezTo>
                    <a:pt x="328" y="1346"/>
                    <a:pt x="335" y="1351"/>
                    <a:pt x="341" y="1356"/>
                  </a:cubicBezTo>
                  <a:cubicBezTo>
                    <a:pt x="381" y="1386"/>
                    <a:pt x="421" y="1410"/>
                    <a:pt x="462" y="1430"/>
                  </a:cubicBezTo>
                  <a:cubicBezTo>
                    <a:pt x="503" y="1451"/>
                    <a:pt x="545" y="1467"/>
                    <a:pt x="588" y="1480"/>
                  </a:cubicBezTo>
                  <a:cubicBezTo>
                    <a:pt x="631" y="1493"/>
                    <a:pt x="675" y="1502"/>
                    <a:pt x="720" y="1508"/>
                  </a:cubicBezTo>
                  <a:cubicBezTo>
                    <a:pt x="766" y="1513"/>
                    <a:pt x="813" y="1516"/>
                    <a:pt x="863" y="1514"/>
                  </a:cubicBezTo>
                  <a:cubicBezTo>
                    <a:pt x="1532" y="1462"/>
                    <a:pt x="1601" y="898"/>
                    <a:pt x="1604" y="879"/>
                  </a:cubicBezTo>
                  <a:cubicBezTo>
                    <a:pt x="1627" y="744"/>
                    <a:pt x="1612" y="604"/>
                    <a:pt x="1562" y="478"/>
                  </a:cubicBezTo>
                  <a:cubicBezTo>
                    <a:pt x="1397" y="84"/>
                    <a:pt x="1018" y="16"/>
                    <a:pt x="1018" y="16"/>
                  </a:cubicBezTo>
                  <a:cubicBezTo>
                    <a:pt x="1013" y="14"/>
                    <a:pt x="939" y="2"/>
                    <a:pt x="920" y="2"/>
                  </a:cubicBezTo>
                  <a:cubicBezTo>
                    <a:pt x="915" y="1"/>
                    <a:pt x="910" y="1"/>
                    <a:pt x="904" y="1"/>
                  </a:cubicBezTo>
                  <a:cubicBezTo>
                    <a:pt x="899" y="0"/>
                    <a:pt x="893" y="1"/>
                    <a:pt x="887" y="1"/>
                  </a:cubicBezTo>
                  <a:cubicBezTo>
                    <a:pt x="876" y="1"/>
                    <a:pt x="866" y="3"/>
                    <a:pt x="858" y="6"/>
                  </a:cubicBezTo>
                  <a:cubicBezTo>
                    <a:pt x="848" y="10"/>
                    <a:pt x="839" y="15"/>
                    <a:pt x="831" y="20"/>
                  </a:cubicBezTo>
                  <a:cubicBezTo>
                    <a:pt x="825" y="24"/>
                    <a:pt x="819" y="29"/>
                    <a:pt x="822" y="34"/>
                  </a:cubicBezTo>
                  <a:cubicBezTo>
                    <a:pt x="826" y="41"/>
                    <a:pt x="842" y="44"/>
                    <a:pt x="854" y="46"/>
                  </a:cubicBezTo>
                  <a:cubicBezTo>
                    <a:pt x="857" y="47"/>
                    <a:pt x="861" y="48"/>
                    <a:pt x="865" y="48"/>
                  </a:cubicBezTo>
                  <a:cubicBezTo>
                    <a:pt x="868" y="49"/>
                    <a:pt x="872" y="50"/>
                    <a:pt x="875" y="50"/>
                  </a:cubicBezTo>
                  <a:cubicBezTo>
                    <a:pt x="883" y="52"/>
                    <a:pt x="890" y="53"/>
                    <a:pt x="898" y="54"/>
                  </a:cubicBezTo>
                  <a:cubicBezTo>
                    <a:pt x="905" y="55"/>
                    <a:pt x="912" y="56"/>
                    <a:pt x="920" y="57"/>
                  </a:cubicBezTo>
                  <a:cubicBezTo>
                    <a:pt x="923" y="58"/>
                    <a:pt x="927" y="58"/>
                    <a:pt x="931" y="59"/>
                  </a:cubicBezTo>
                  <a:cubicBezTo>
                    <a:pt x="934" y="59"/>
                    <a:pt x="938" y="60"/>
                    <a:pt x="9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3718" y="238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3718" y="238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3440" y="2675"/>
              <a:ext cx="358" cy="644"/>
            </a:xfrm>
            <a:custGeom>
              <a:avLst/>
              <a:gdLst>
                <a:gd name="T0" fmla="*/ 292 w 294"/>
                <a:gd name="T1" fmla="*/ 500 h 528"/>
                <a:gd name="T2" fmla="*/ 279 w 294"/>
                <a:gd name="T3" fmla="*/ 470 h 528"/>
                <a:gd name="T4" fmla="*/ 270 w 294"/>
                <a:gd name="T5" fmla="*/ 456 h 528"/>
                <a:gd name="T6" fmla="*/ 257 w 294"/>
                <a:gd name="T7" fmla="*/ 435 h 528"/>
                <a:gd name="T8" fmla="*/ 245 w 294"/>
                <a:gd name="T9" fmla="*/ 414 h 528"/>
                <a:gd name="T10" fmla="*/ 232 w 294"/>
                <a:gd name="T11" fmla="*/ 393 h 528"/>
                <a:gd name="T12" fmla="*/ 206 w 294"/>
                <a:gd name="T13" fmla="*/ 343 h 528"/>
                <a:gd name="T14" fmla="*/ 172 w 294"/>
                <a:gd name="T15" fmla="*/ 278 h 528"/>
                <a:gd name="T16" fmla="*/ 164 w 294"/>
                <a:gd name="T17" fmla="*/ 264 h 528"/>
                <a:gd name="T18" fmla="*/ 155 w 294"/>
                <a:gd name="T19" fmla="*/ 249 h 528"/>
                <a:gd name="T20" fmla="*/ 135 w 294"/>
                <a:gd name="T21" fmla="*/ 216 h 528"/>
                <a:gd name="T22" fmla="*/ 113 w 294"/>
                <a:gd name="T23" fmla="*/ 183 h 528"/>
                <a:gd name="T24" fmla="*/ 98 w 294"/>
                <a:gd name="T25" fmla="*/ 147 h 528"/>
                <a:gd name="T26" fmla="*/ 79 w 294"/>
                <a:gd name="T27" fmla="*/ 113 h 528"/>
                <a:gd name="T28" fmla="*/ 61 w 294"/>
                <a:gd name="T29" fmla="*/ 78 h 528"/>
                <a:gd name="T30" fmla="*/ 42 w 294"/>
                <a:gd name="T31" fmla="*/ 44 h 528"/>
                <a:gd name="T32" fmla="*/ 20 w 294"/>
                <a:gd name="T33" fmla="*/ 11 h 528"/>
                <a:gd name="T34" fmla="*/ 14 w 294"/>
                <a:gd name="T35" fmla="*/ 4 h 528"/>
                <a:gd name="T36" fmla="*/ 13 w 294"/>
                <a:gd name="T37" fmla="*/ 2 h 528"/>
                <a:gd name="T38" fmla="*/ 11 w 294"/>
                <a:gd name="T39" fmla="*/ 0 h 528"/>
                <a:gd name="T40" fmla="*/ 7 w 294"/>
                <a:gd name="T41" fmla="*/ 1 h 528"/>
                <a:gd name="T42" fmla="*/ 1 w 294"/>
                <a:gd name="T43" fmla="*/ 6 h 528"/>
                <a:gd name="T44" fmla="*/ 31 w 294"/>
                <a:gd name="T45" fmla="*/ 70 h 528"/>
                <a:gd name="T46" fmla="*/ 37 w 294"/>
                <a:gd name="T47" fmla="*/ 87 h 528"/>
                <a:gd name="T48" fmla="*/ 44 w 294"/>
                <a:gd name="T49" fmla="*/ 104 h 528"/>
                <a:gd name="T50" fmla="*/ 58 w 294"/>
                <a:gd name="T51" fmla="*/ 137 h 528"/>
                <a:gd name="T52" fmla="*/ 72 w 294"/>
                <a:gd name="T53" fmla="*/ 171 h 528"/>
                <a:gd name="T54" fmla="*/ 78 w 294"/>
                <a:gd name="T55" fmla="*/ 189 h 528"/>
                <a:gd name="T56" fmla="*/ 85 w 294"/>
                <a:gd name="T57" fmla="*/ 211 h 528"/>
                <a:gd name="T58" fmla="*/ 112 w 294"/>
                <a:gd name="T59" fmla="*/ 273 h 528"/>
                <a:gd name="T60" fmla="*/ 142 w 294"/>
                <a:gd name="T61" fmla="*/ 340 h 528"/>
                <a:gd name="T62" fmla="*/ 169 w 294"/>
                <a:gd name="T63" fmla="*/ 390 h 528"/>
                <a:gd name="T64" fmla="*/ 194 w 294"/>
                <a:gd name="T65" fmla="*/ 434 h 528"/>
                <a:gd name="T66" fmla="*/ 221 w 294"/>
                <a:gd name="T67" fmla="*/ 478 h 528"/>
                <a:gd name="T68" fmla="*/ 234 w 294"/>
                <a:gd name="T69" fmla="*/ 500 h 528"/>
                <a:gd name="T70" fmla="*/ 250 w 294"/>
                <a:gd name="T71" fmla="*/ 524 h 528"/>
                <a:gd name="T72" fmla="*/ 261 w 294"/>
                <a:gd name="T73" fmla="*/ 527 h 528"/>
                <a:gd name="T74" fmla="*/ 274 w 294"/>
                <a:gd name="T75" fmla="*/ 525 h 528"/>
                <a:gd name="T76" fmla="*/ 285 w 294"/>
                <a:gd name="T77" fmla="*/ 521 h 528"/>
                <a:gd name="T78" fmla="*/ 293 w 294"/>
                <a:gd name="T79" fmla="*/ 513 h 528"/>
                <a:gd name="T80" fmla="*/ 292 w 294"/>
                <a:gd name="T81" fmla="*/ 5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4" h="528">
                  <a:moveTo>
                    <a:pt x="292" y="500"/>
                  </a:moveTo>
                  <a:cubicBezTo>
                    <a:pt x="288" y="490"/>
                    <a:pt x="284" y="480"/>
                    <a:pt x="279" y="470"/>
                  </a:cubicBezTo>
                  <a:cubicBezTo>
                    <a:pt x="276" y="465"/>
                    <a:pt x="273" y="460"/>
                    <a:pt x="270" y="456"/>
                  </a:cubicBezTo>
                  <a:cubicBezTo>
                    <a:pt x="266" y="449"/>
                    <a:pt x="262" y="442"/>
                    <a:pt x="257" y="435"/>
                  </a:cubicBezTo>
                  <a:cubicBezTo>
                    <a:pt x="253" y="428"/>
                    <a:pt x="249" y="421"/>
                    <a:pt x="245" y="414"/>
                  </a:cubicBezTo>
                  <a:cubicBezTo>
                    <a:pt x="240" y="407"/>
                    <a:pt x="236" y="400"/>
                    <a:pt x="232" y="393"/>
                  </a:cubicBezTo>
                  <a:cubicBezTo>
                    <a:pt x="222" y="377"/>
                    <a:pt x="214" y="360"/>
                    <a:pt x="206" y="343"/>
                  </a:cubicBezTo>
                  <a:cubicBezTo>
                    <a:pt x="195" y="321"/>
                    <a:pt x="183" y="300"/>
                    <a:pt x="172" y="278"/>
                  </a:cubicBezTo>
                  <a:cubicBezTo>
                    <a:pt x="169" y="273"/>
                    <a:pt x="167" y="269"/>
                    <a:pt x="164" y="264"/>
                  </a:cubicBezTo>
                  <a:cubicBezTo>
                    <a:pt x="162" y="259"/>
                    <a:pt x="158" y="254"/>
                    <a:pt x="155" y="249"/>
                  </a:cubicBezTo>
                  <a:cubicBezTo>
                    <a:pt x="148" y="239"/>
                    <a:pt x="142" y="227"/>
                    <a:pt x="135" y="216"/>
                  </a:cubicBezTo>
                  <a:cubicBezTo>
                    <a:pt x="128" y="205"/>
                    <a:pt x="120" y="195"/>
                    <a:pt x="113" y="183"/>
                  </a:cubicBezTo>
                  <a:cubicBezTo>
                    <a:pt x="107" y="172"/>
                    <a:pt x="103" y="159"/>
                    <a:pt x="98" y="147"/>
                  </a:cubicBezTo>
                  <a:cubicBezTo>
                    <a:pt x="93" y="135"/>
                    <a:pt x="85" y="125"/>
                    <a:pt x="79" y="113"/>
                  </a:cubicBezTo>
                  <a:cubicBezTo>
                    <a:pt x="73" y="102"/>
                    <a:pt x="67" y="90"/>
                    <a:pt x="61" y="78"/>
                  </a:cubicBezTo>
                  <a:cubicBezTo>
                    <a:pt x="55" y="67"/>
                    <a:pt x="49" y="55"/>
                    <a:pt x="42" y="44"/>
                  </a:cubicBezTo>
                  <a:cubicBezTo>
                    <a:pt x="35" y="33"/>
                    <a:pt x="29" y="22"/>
                    <a:pt x="20" y="11"/>
                  </a:cubicBezTo>
                  <a:cubicBezTo>
                    <a:pt x="18" y="9"/>
                    <a:pt x="16" y="6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3" y="2"/>
                    <a:pt x="0" y="5"/>
                    <a:pt x="1" y="6"/>
                  </a:cubicBezTo>
                  <a:cubicBezTo>
                    <a:pt x="12" y="27"/>
                    <a:pt x="24" y="47"/>
                    <a:pt x="31" y="70"/>
                  </a:cubicBezTo>
                  <a:cubicBezTo>
                    <a:pt x="33" y="76"/>
                    <a:pt x="35" y="81"/>
                    <a:pt x="37" y="87"/>
                  </a:cubicBezTo>
                  <a:cubicBezTo>
                    <a:pt x="39" y="93"/>
                    <a:pt x="42" y="98"/>
                    <a:pt x="44" y="104"/>
                  </a:cubicBezTo>
                  <a:cubicBezTo>
                    <a:pt x="49" y="115"/>
                    <a:pt x="54" y="126"/>
                    <a:pt x="58" y="137"/>
                  </a:cubicBezTo>
                  <a:cubicBezTo>
                    <a:pt x="63" y="148"/>
                    <a:pt x="68" y="160"/>
                    <a:pt x="72" y="171"/>
                  </a:cubicBezTo>
                  <a:cubicBezTo>
                    <a:pt x="74" y="177"/>
                    <a:pt x="76" y="183"/>
                    <a:pt x="78" y="189"/>
                  </a:cubicBezTo>
                  <a:cubicBezTo>
                    <a:pt x="80" y="194"/>
                    <a:pt x="83" y="203"/>
                    <a:pt x="85" y="211"/>
                  </a:cubicBezTo>
                  <a:cubicBezTo>
                    <a:pt x="94" y="234"/>
                    <a:pt x="103" y="251"/>
                    <a:pt x="112" y="273"/>
                  </a:cubicBezTo>
                  <a:cubicBezTo>
                    <a:pt x="121" y="296"/>
                    <a:pt x="132" y="318"/>
                    <a:pt x="142" y="340"/>
                  </a:cubicBezTo>
                  <a:cubicBezTo>
                    <a:pt x="151" y="357"/>
                    <a:pt x="160" y="373"/>
                    <a:pt x="169" y="390"/>
                  </a:cubicBezTo>
                  <a:cubicBezTo>
                    <a:pt x="177" y="405"/>
                    <a:pt x="186" y="419"/>
                    <a:pt x="194" y="434"/>
                  </a:cubicBezTo>
                  <a:cubicBezTo>
                    <a:pt x="203" y="449"/>
                    <a:pt x="212" y="464"/>
                    <a:pt x="221" y="478"/>
                  </a:cubicBezTo>
                  <a:cubicBezTo>
                    <a:pt x="225" y="486"/>
                    <a:pt x="229" y="493"/>
                    <a:pt x="234" y="500"/>
                  </a:cubicBezTo>
                  <a:cubicBezTo>
                    <a:pt x="239" y="508"/>
                    <a:pt x="243" y="517"/>
                    <a:pt x="250" y="524"/>
                  </a:cubicBezTo>
                  <a:cubicBezTo>
                    <a:pt x="253" y="525"/>
                    <a:pt x="255" y="528"/>
                    <a:pt x="261" y="527"/>
                  </a:cubicBezTo>
                  <a:cubicBezTo>
                    <a:pt x="265" y="527"/>
                    <a:pt x="269" y="526"/>
                    <a:pt x="274" y="525"/>
                  </a:cubicBezTo>
                  <a:cubicBezTo>
                    <a:pt x="277" y="524"/>
                    <a:pt x="282" y="523"/>
                    <a:pt x="285" y="521"/>
                  </a:cubicBezTo>
                  <a:cubicBezTo>
                    <a:pt x="290" y="518"/>
                    <a:pt x="292" y="515"/>
                    <a:pt x="293" y="513"/>
                  </a:cubicBezTo>
                  <a:cubicBezTo>
                    <a:pt x="294" y="508"/>
                    <a:pt x="293" y="504"/>
                    <a:pt x="292" y="5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3818" y="3102"/>
              <a:ext cx="371" cy="256"/>
            </a:xfrm>
            <a:custGeom>
              <a:avLst/>
              <a:gdLst>
                <a:gd name="T0" fmla="*/ 27 w 305"/>
                <a:gd name="T1" fmla="*/ 208 h 210"/>
                <a:gd name="T2" fmla="*/ 44 w 305"/>
                <a:gd name="T3" fmla="*/ 200 h 210"/>
                <a:gd name="T4" fmla="*/ 52 w 305"/>
                <a:gd name="T5" fmla="*/ 194 h 210"/>
                <a:gd name="T6" fmla="*/ 64 w 305"/>
                <a:gd name="T7" fmla="*/ 185 h 210"/>
                <a:gd name="T8" fmla="*/ 75 w 305"/>
                <a:gd name="T9" fmla="*/ 175 h 210"/>
                <a:gd name="T10" fmla="*/ 87 w 305"/>
                <a:gd name="T11" fmla="*/ 166 h 210"/>
                <a:gd name="T12" fmla="*/ 115 w 305"/>
                <a:gd name="T13" fmla="*/ 148 h 210"/>
                <a:gd name="T14" fmla="*/ 151 w 305"/>
                <a:gd name="T15" fmla="*/ 125 h 210"/>
                <a:gd name="T16" fmla="*/ 159 w 305"/>
                <a:gd name="T17" fmla="*/ 120 h 210"/>
                <a:gd name="T18" fmla="*/ 167 w 305"/>
                <a:gd name="T19" fmla="*/ 113 h 210"/>
                <a:gd name="T20" fmla="*/ 185 w 305"/>
                <a:gd name="T21" fmla="*/ 98 h 210"/>
                <a:gd name="T22" fmla="*/ 203 w 305"/>
                <a:gd name="T23" fmla="*/ 82 h 210"/>
                <a:gd name="T24" fmla="*/ 224 w 305"/>
                <a:gd name="T25" fmla="*/ 73 h 210"/>
                <a:gd name="T26" fmla="*/ 243 w 305"/>
                <a:gd name="T27" fmla="*/ 60 h 210"/>
                <a:gd name="T28" fmla="*/ 263 w 305"/>
                <a:gd name="T29" fmla="*/ 48 h 210"/>
                <a:gd name="T30" fmla="*/ 282 w 305"/>
                <a:gd name="T31" fmla="*/ 34 h 210"/>
                <a:gd name="T32" fmla="*/ 299 w 305"/>
                <a:gd name="T33" fmla="*/ 18 h 210"/>
                <a:gd name="T34" fmla="*/ 303 w 305"/>
                <a:gd name="T35" fmla="*/ 13 h 210"/>
                <a:gd name="T36" fmla="*/ 304 w 305"/>
                <a:gd name="T37" fmla="*/ 12 h 210"/>
                <a:gd name="T38" fmla="*/ 305 w 305"/>
                <a:gd name="T39" fmla="*/ 11 h 210"/>
                <a:gd name="T40" fmla="*/ 304 w 305"/>
                <a:gd name="T41" fmla="*/ 7 h 210"/>
                <a:gd name="T42" fmla="*/ 299 w 305"/>
                <a:gd name="T43" fmla="*/ 1 h 210"/>
                <a:gd name="T44" fmla="*/ 262 w 305"/>
                <a:gd name="T45" fmla="*/ 21 h 210"/>
                <a:gd name="T46" fmla="*/ 252 w 305"/>
                <a:gd name="T47" fmla="*/ 24 h 210"/>
                <a:gd name="T48" fmla="*/ 242 w 305"/>
                <a:gd name="T49" fmla="*/ 29 h 210"/>
                <a:gd name="T50" fmla="*/ 222 w 305"/>
                <a:gd name="T51" fmla="*/ 38 h 210"/>
                <a:gd name="T52" fmla="*/ 202 w 305"/>
                <a:gd name="T53" fmla="*/ 46 h 210"/>
                <a:gd name="T54" fmla="*/ 192 w 305"/>
                <a:gd name="T55" fmla="*/ 50 h 210"/>
                <a:gd name="T56" fmla="*/ 179 w 305"/>
                <a:gd name="T57" fmla="*/ 54 h 210"/>
                <a:gd name="T58" fmla="*/ 142 w 305"/>
                <a:gd name="T59" fmla="*/ 71 h 210"/>
                <a:gd name="T60" fmla="*/ 104 w 305"/>
                <a:gd name="T61" fmla="*/ 91 h 210"/>
                <a:gd name="T62" fmla="*/ 75 w 305"/>
                <a:gd name="T63" fmla="*/ 109 h 210"/>
                <a:gd name="T64" fmla="*/ 51 w 305"/>
                <a:gd name="T65" fmla="*/ 127 h 210"/>
                <a:gd name="T66" fmla="*/ 27 w 305"/>
                <a:gd name="T67" fmla="*/ 146 h 210"/>
                <a:gd name="T68" fmla="*/ 15 w 305"/>
                <a:gd name="T69" fmla="*/ 155 h 210"/>
                <a:gd name="T70" fmla="*/ 2 w 305"/>
                <a:gd name="T71" fmla="*/ 168 h 210"/>
                <a:gd name="T72" fmla="*/ 2 w 305"/>
                <a:gd name="T73" fmla="*/ 177 h 210"/>
                <a:gd name="T74" fmla="*/ 6 w 305"/>
                <a:gd name="T75" fmla="*/ 189 h 210"/>
                <a:gd name="T76" fmla="*/ 11 w 305"/>
                <a:gd name="T77" fmla="*/ 200 h 210"/>
                <a:gd name="T78" fmla="*/ 18 w 305"/>
                <a:gd name="T79" fmla="*/ 208 h 210"/>
                <a:gd name="T80" fmla="*/ 27 w 305"/>
                <a:gd name="T81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5" h="210">
                  <a:moveTo>
                    <a:pt x="27" y="208"/>
                  </a:moveTo>
                  <a:cubicBezTo>
                    <a:pt x="33" y="206"/>
                    <a:pt x="39" y="203"/>
                    <a:pt x="44" y="200"/>
                  </a:cubicBezTo>
                  <a:cubicBezTo>
                    <a:pt x="47" y="198"/>
                    <a:pt x="50" y="196"/>
                    <a:pt x="52" y="194"/>
                  </a:cubicBezTo>
                  <a:cubicBezTo>
                    <a:pt x="56" y="191"/>
                    <a:pt x="60" y="188"/>
                    <a:pt x="64" y="185"/>
                  </a:cubicBezTo>
                  <a:cubicBezTo>
                    <a:pt x="67" y="182"/>
                    <a:pt x="71" y="178"/>
                    <a:pt x="75" y="175"/>
                  </a:cubicBezTo>
                  <a:cubicBezTo>
                    <a:pt x="79" y="172"/>
                    <a:pt x="83" y="169"/>
                    <a:pt x="87" y="166"/>
                  </a:cubicBezTo>
                  <a:cubicBezTo>
                    <a:pt x="96" y="159"/>
                    <a:pt x="105" y="154"/>
                    <a:pt x="115" y="148"/>
                  </a:cubicBezTo>
                  <a:cubicBezTo>
                    <a:pt x="127" y="141"/>
                    <a:pt x="139" y="133"/>
                    <a:pt x="151" y="125"/>
                  </a:cubicBezTo>
                  <a:cubicBezTo>
                    <a:pt x="154" y="123"/>
                    <a:pt x="157" y="121"/>
                    <a:pt x="159" y="120"/>
                  </a:cubicBezTo>
                  <a:cubicBezTo>
                    <a:pt x="162" y="118"/>
                    <a:pt x="165" y="115"/>
                    <a:pt x="167" y="113"/>
                  </a:cubicBezTo>
                  <a:cubicBezTo>
                    <a:pt x="173" y="108"/>
                    <a:pt x="179" y="104"/>
                    <a:pt x="185" y="98"/>
                  </a:cubicBezTo>
                  <a:cubicBezTo>
                    <a:pt x="191" y="93"/>
                    <a:pt x="197" y="87"/>
                    <a:pt x="203" y="82"/>
                  </a:cubicBezTo>
                  <a:cubicBezTo>
                    <a:pt x="209" y="78"/>
                    <a:pt x="217" y="76"/>
                    <a:pt x="224" y="73"/>
                  </a:cubicBezTo>
                  <a:cubicBezTo>
                    <a:pt x="231" y="70"/>
                    <a:pt x="237" y="64"/>
                    <a:pt x="243" y="60"/>
                  </a:cubicBezTo>
                  <a:cubicBezTo>
                    <a:pt x="249" y="56"/>
                    <a:pt x="256" y="52"/>
                    <a:pt x="263" y="48"/>
                  </a:cubicBezTo>
                  <a:cubicBezTo>
                    <a:pt x="269" y="43"/>
                    <a:pt x="276" y="39"/>
                    <a:pt x="282" y="34"/>
                  </a:cubicBezTo>
                  <a:cubicBezTo>
                    <a:pt x="288" y="29"/>
                    <a:pt x="294" y="25"/>
                    <a:pt x="299" y="18"/>
                  </a:cubicBezTo>
                  <a:cubicBezTo>
                    <a:pt x="301" y="16"/>
                    <a:pt x="302" y="15"/>
                    <a:pt x="303" y="13"/>
                  </a:cubicBezTo>
                  <a:cubicBezTo>
                    <a:pt x="303" y="13"/>
                    <a:pt x="304" y="12"/>
                    <a:pt x="304" y="12"/>
                  </a:cubicBezTo>
                  <a:cubicBezTo>
                    <a:pt x="304" y="12"/>
                    <a:pt x="305" y="12"/>
                    <a:pt x="305" y="11"/>
                  </a:cubicBezTo>
                  <a:cubicBezTo>
                    <a:pt x="305" y="10"/>
                    <a:pt x="304" y="9"/>
                    <a:pt x="304" y="7"/>
                  </a:cubicBezTo>
                  <a:cubicBezTo>
                    <a:pt x="302" y="4"/>
                    <a:pt x="300" y="0"/>
                    <a:pt x="299" y="1"/>
                  </a:cubicBezTo>
                  <a:cubicBezTo>
                    <a:pt x="287" y="8"/>
                    <a:pt x="276" y="17"/>
                    <a:pt x="262" y="21"/>
                  </a:cubicBezTo>
                  <a:cubicBezTo>
                    <a:pt x="259" y="22"/>
                    <a:pt x="255" y="23"/>
                    <a:pt x="252" y="24"/>
                  </a:cubicBezTo>
                  <a:cubicBezTo>
                    <a:pt x="248" y="26"/>
                    <a:pt x="245" y="27"/>
                    <a:pt x="242" y="29"/>
                  </a:cubicBezTo>
                  <a:cubicBezTo>
                    <a:pt x="235" y="32"/>
                    <a:pt x="229" y="35"/>
                    <a:pt x="222" y="38"/>
                  </a:cubicBezTo>
                  <a:cubicBezTo>
                    <a:pt x="216" y="41"/>
                    <a:pt x="209" y="44"/>
                    <a:pt x="202" y="46"/>
                  </a:cubicBezTo>
                  <a:cubicBezTo>
                    <a:pt x="199" y="47"/>
                    <a:pt x="195" y="49"/>
                    <a:pt x="192" y="50"/>
                  </a:cubicBezTo>
                  <a:cubicBezTo>
                    <a:pt x="189" y="51"/>
                    <a:pt x="183" y="52"/>
                    <a:pt x="179" y="54"/>
                  </a:cubicBezTo>
                  <a:cubicBezTo>
                    <a:pt x="165" y="59"/>
                    <a:pt x="156" y="66"/>
                    <a:pt x="142" y="71"/>
                  </a:cubicBezTo>
                  <a:cubicBezTo>
                    <a:pt x="129" y="77"/>
                    <a:pt x="116" y="84"/>
                    <a:pt x="104" y="91"/>
                  </a:cubicBezTo>
                  <a:cubicBezTo>
                    <a:pt x="94" y="96"/>
                    <a:pt x="85" y="102"/>
                    <a:pt x="75" y="109"/>
                  </a:cubicBezTo>
                  <a:cubicBezTo>
                    <a:pt x="67" y="115"/>
                    <a:pt x="59" y="121"/>
                    <a:pt x="51" y="127"/>
                  </a:cubicBezTo>
                  <a:cubicBezTo>
                    <a:pt x="43" y="133"/>
                    <a:pt x="35" y="139"/>
                    <a:pt x="27" y="146"/>
                  </a:cubicBezTo>
                  <a:cubicBezTo>
                    <a:pt x="23" y="149"/>
                    <a:pt x="19" y="152"/>
                    <a:pt x="15" y="155"/>
                  </a:cubicBezTo>
                  <a:cubicBezTo>
                    <a:pt x="10" y="159"/>
                    <a:pt x="5" y="161"/>
                    <a:pt x="2" y="168"/>
                  </a:cubicBezTo>
                  <a:cubicBezTo>
                    <a:pt x="1" y="169"/>
                    <a:pt x="0" y="171"/>
                    <a:pt x="2" y="177"/>
                  </a:cubicBezTo>
                  <a:cubicBezTo>
                    <a:pt x="3" y="181"/>
                    <a:pt x="5" y="185"/>
                    <a:pt x="6" y="189"/>
                  </a:cubicBezTo>
                  <a:cubicBezTo>
                    <a:pt x="7" y="192"/>
                    <a:pt x="9" y="196"/>
                    <a:pt x="11" y="200"/>
                  </a:cubicBezTo>
                  <a:cubicBezTo>
                    <a:pt x="14" y="205"/>
                    <a:pt x="17" y="207"/>
                    <a:pt x="18" y="208"/>
                  </a:cubicBezTo>
                  <a:cubicBezTo>
                    <a:pt x="22" y="210"/>
                    <a:pt x="25" y="209"/>
                    <a:pt x="27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098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5763" y="3428999"/>
            <a:ext cx="4690236" cy="2222501"/>
          </a:xfrm>
        </p:spPr>
        <p:txBody>
          <a:bodyPr/>
          <a:lstStyle/>
          <a:p>
            <a:r>
              <a:rPr lang="en-GB" b="1" dirty="0"/>
              <a:t>KYOCERA Document Solutions </a:t>
            </a:r>
            <a:r>
              <a:rPr lang="en-GB" b="1" dirty="0" smtClean="0"/>
              <a:t>Russia</a:t>
            </a:r>
            <a:endParaRPr lang="en-GB" b="1" dirty="0"/>
          </a:p>
          <a:p>
            <a:r>
              <a:rPr lang="ru-RU" dirty="0" smtClean="0"/>
              <a:t>Россия, Москва, ул. Щепкина, д. </a:t>
            </a:r>
            <a:r>
              <a:rPr lang="en-US" dirty="0" smtClean="0"/>
              <a:t>51/4, </a:t>
            </a:r>
            <a:r>
              <a:rPr lang="ru-RU" dirty="0" smtClean="0"/>
              <a:t>стр. 2</a:t>
            </a:r>
            <a:endParaRPr lang="en-GB" dirty="0"/>
          </a:p>
          <a:p>
            <a:endParaRPr lang="en-GB" dirty="0"/>
          </a:p>
          <a:p>
            <a:r>
              <a:rPr lang="en-GB" dirty="0"/>
              <a:t>Tel: </a:t>
            </a:r>
            <a:r>
              <a:rPr lang="en-GB" dirty="0" smtClean="0"/>
              <a:t>+</a:t>
            </a:r>
            <a:r>
              <a:rPr lang="ru-RU" dirty="0" smtClean="0"/>
              <a:t>7 </a:t>
            </a:r>
            <a:r>
              <a:rPr lang="en-GB" dirty="0" smtClean="0"/>
              <a:t>(</a:t>
            </a:r>
            <a:r>
              <a:rPr lang="ru-RU" dirty="0" smtClean="0"/>
              <a:t>495</a:t>
            </a:r>
            <a:r>
              <a:rPr lang="en-GB" dirty="0" smtClean="0"/>
              <a:t>)</a:t>
            </a:r>
            <a:r>
              <a:rPr lang="ru-RU" dirty="0" smtClean="0"/>
              <a:t> </a:t>
            </a:r>
            <a:r>
              <a:rPr lang="en-GB" dirty="0"/>
              <a:t>741 0004 </a:t>
            </a:r>
            <a:endParaRPr lang="ru-RU" dirty="0" smtClean="0"/>
          </a:p>
          <a:p>
            <a:r>
              <a:rPr lang="en-GB" dirty="0" smtClean="0"/>
              <a:t>Email</a:t>
            </a:r>
            <a:r>
              <a:rPr lang="en-GB" dirty="0"/>
              <a:t>: </a:t>
            </a:r>
            <a:r>
              <a:rPr lang="en-US" dirty="0" smtClean="0">
                <a:hlinkClick r:id="rId3"/>
              </a:rPr>
              <a:t>KDRU-info@dru.kyocera.com</a:t>
            </a:r>
            <a:endParaRPr lang="en-US" dirty="0" smtClean="0"/>
          </a:p>
          <a:p>
            <a:r>
              <a:rPr lang="en-GB" dirty="0" smtClean="0"/>
              <a:t>Web</a:t>
            </a:r>
            <a:r>
              <a:rPr lang="en-GB" dirty="0"/>
              <a:t>: </a:t>
            </a:r>
            <a:r>
              <a:rPr lang="en-GB" dirty="0" smtClean="0"/>
              <a:t>www.kyoceradocumentsolutions.ru </a:t>
            </a:r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85763" y="764704"/>
            <a:ext cx="4690236" cy="2222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tx2"/>
              </a:buClr>
              <a:buSzPct val="100000"/>
              <a:buFontTx/>
              <a:buNone/>
              <a:defRPr sz="1400" b="0" kern="1200" spc="-5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 smtClean="0"/>
              <a:t>Спасибо</a:t>
            </a:r>
            <a:r>
              <a:rPr lang="en-GB" sz="5400" b="1" dirty="0" smtClean="0"/>
              <a:t>!</a:t>
            </a:r>
            <a:endParaRPr lang="en-GB" sz="5400" dirty="0"/>
          </a:p>
        </p:txBody>
      </p:sp>
      <p:sp>
        <p:nvSpPr>
          <p:cNvPr id="5" name="Freeform 8"/>
          <p:cNvSpPr>
            <a:spLocks noChangeAspect="1"/>
          </p:cNvSpPr>
          <p:nvPr/>
        </p:nvSpPr>
        <p:spPr bwMode="auto">
          <a:xfrm>
            <a:off x="4630191" y="2616106"/>
            <a:ext cx="5918662" cy="3604434"/>
          </a:xfrm>
          <a:custGeom>
            <a:avLst/>
            <a:gdLst>
              <a:gd name="T0" fmla="*/ 811 w 816"/>
              <a:gd name="T1" fmla="*/ 0 h 496"/>
              <a:gd name="T2" fmla="*/ 681 w 816"/>
              <a:gd name="T3" fmla="*/ 101 h 496"/>
              <a:gd name="T4" fmla="*/ 601 w 816"/>
              <a:gd name="T5" fmla="*/ 162 h 496"/>
              <a:gd name="T6" fmla="*/ 519 w 816"/>
              <a:gd name="T7" fmla="*/ 222 h 496"/>
              <a:gd name="T8" fmla="*/ 384 w 816"/>
              <a:gd name="T9" fmla="*/ 321 h 496"/>
              <a:gd name="T10" fmla="*/ 193 w 816"/>
              <a:gd name="T11" fmla="*/ 465 h 496"/>
              <a:gd name="T12" fmla="*/ 189 w 816"/>
              <a:gd name="T13" fmla="*/ 468 h 496"/>
              <a:gd name="T14" fmla="*/ 188 w 816"/>
              <a:gd name="T15" fmla="*/ 469 h 496"/>
              <a:gd name="T16" fmla="*/ 187 w 816"/>
              <a:gd name="T17" fmla="*/ 469 h 496"/>
              <a:gd name="T18" fmla="*/ 186 w 816"/>
              <a:gd name="T19" fmla="*/ 469 h 496"/>
              <a:gd name="T20" fmla="*/ 184 w 816"/>
              <a:gd name="T21" fmla="*/ 466 h 496"/>
              <a:gd name="T22" fmla="*/ 148 w 816"/>
              <a:gd name="T23" fmla="*/ 420 h 496"/>
              <a:gd name="T24" fmla="*/ 61 w 816"/>
              <a:gd name="T25" fmla="*/ 308 h 496"/>
              <a:gd name="T26" fmla="*/ 16 w 816"/>
              <a:gd name="T27" fmla="*/ 258 h 496"/>
              <a:gd name="T28" fmla="*/ 7 w 816"/>
              <a:gd name="T29" fmla="*/ 257 h 496"/>
              <a:gd name="T30" fmla="*/ 3 w 816"/>
              <a:gd name="T31" fmla="*/ 268 h 496"/>
              <a:gd name="T32" fmla="*/ 50 w 816"/>
              <a:gd name="T33" fmla="*/ 336 h 496"/>
              <a:gd name="T34" fmla="*/ 96 w 816"/>
              <a:gd name="T35" fmla="*/ 395 h 496"/>
              <a:gd name="T36" fmla="*/ 151 w 816"/>
              <a:gd name="T37" fmla="*/ 466 h 496"/>
              <a:gd name="T38" fmla="*/ 163 w 816"/>
              <a:gd name="T39" fmla="*/ 482 h 496"/>
              <a:gd name="T40" fmla="*/ 168 w 816"/>
              <a:gd name="T41" fmla="*/ 487 h 496"/>
              <a:gd name="T42" fmla="*/ 179 w 816"/>
              <a:gd name="T43" fmla="*/ 494 h 496"/>
              <a:gd name="T44" fmla="*/ 189 w 816"/>
              <a:gd name="T45" fmla="*/ 495 h 496"/>
              <a:gd name="T46" fmla="*/ 202 w 816"/>
              <a:gd name="T47" fmla="*/ 491 h 496"/>
              <a:gd name="T48" fmla="*/ 206 w 816"/>
              <a:gd name="T49" fmla="*/ 487 h 496"/>
              <a:gd name="T50" fmla="*/ 355 w 816"/>
              <a:gd name="T51" fmla="*/ 374 h 496"/>
              <a:gd name="T52" fmla="*/ 403 w 816"/>
              <a:gd name="T53" fmla="*/ 336 h 496"/>
              <a:gd name="T54" fmla="*/ 515 w 816"/>
              <a:gd name="T55" fmla="*/ 246 h 496"/>
              <a:gd name="T56" fmla="*/ 628 w 816"/>
              <a:gd name="T57" fmla="*/ 158 h 496"/>
              <a:gd name="T58" fmla="*/ 741 w 816"/>
              <a:gd name="T59" fmla="*/ 68 h 496"/>
              <a:gd name="T60" fmla="*/ 809 w 816"/>
              <a:gd name="T61" fmla="*/ 10 h 496"/>
              <a:gd name="T62" fmla="*/ 816 w 816"/>
              <a:gd name="T63" fmla="*/ 3 h 496"/>
              <a:gd name="T64" fmla="*/ 813 w 816"/>
              <a:gd name="T6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" h="496">
                <a:moveTo>
                  <a:pt x="813" y="0"/>
                </a:moveTo>
                <a:cubicBezTo>
                  <a:pt x="812" y="0"/>
                  <a:pt x="811" y="0"/>
                  <a:pt x="811" y="0"/>
                </a:cubicBezTo>
                <a:cubicBezTo>
                  <a:pt x="777" y="28"/>
                  <a:pt x="743" y="56"/>
                  <a:pt x="708" y="81"/>
                </a:cubicBezTo>
                <a:cubicBezTo>
                  <a:pt x="699" y="88"/>
                  <a:pt x="690" y="94"/>
                  <a:pt x="681" y="101"/>
                </a:cubicBezTo>
                <a:cubicBezTo>
                  <a:pt x="654" y="121"/>
                  <a:pt x="654" y="121"/>
                  <a:pt x="654" y="121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83" y="175"/>
                  <a:pt x="565" y="189"/>
                  <a:pt x="547" y="202"/>
                </a:cubicBezTo>
                <a:cubicBezTo>
                  <a:pt x="538" y="209"/>
                  <a:pt x="529" y="215"/>
                  <a:pt x="519" y="222"/>
                </a:cubicBezTo>
                <a:cubicBezTo>
                  <a:pt x="510" y="228"/>
                  <a:pt x="497" y="238"/>
                  <a:pt x="485" y="247"/>
                </a:cubicBezTo>
                <a:cubicBezTo>
                  <a:pt x="448" y="273"/>
                  <a:pt x="420" y="295"/>
                  <a:pt x="384" y="321"/>
                </a:cubicBezTo>
                <a:cubicBezTo>
                  <a:pt x="348" y="348"/>
                  <a:pt x="312" y="375"/>
                  <a:pt x="276" y="402"/>
                </a:cubicBezTo>
                <a:cubicBezTo>
                  <a:pt x="248" y="422"/>
                  <a:pt x="221" y="444"/>
                  <a:pt x="193" y="4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89" y="468"/>
                  <a:pt x="189" y="468"/>
                  <a:pt x="189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5" y="468"/>
                  <a:pt x="184" y="466"/>
                </a:cubicBezTo>
                <a:cubicBezTo>
                  <a:pt x="177" y="457"/>
                  <a:pt x="177" y="457"/>
                  <a:pt x="177" y="457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29" y="395"/>
                  <a:pt x="109" y="370"/>
                  <a:pt x="90" y="345"/>
                </a:cubicBezTo>
                <a:cubicBezTo>
                  <a:pt x="61" y="308"/>
                  <a:pt x="61" y="308"/>
                  <a:pt x="61" y="308"/>
                </a:cubicBezTo>
                <a:cubicBezTo>
                  <a:pt x="50" y="294"/>
                  <a:pt x="40" y="280"/>
                  <a:pt x="28" y="268"/>
                </a:cubicBezTo>
                <a:cubicBezTo>
                  <a:pt x="25" y="264"/>
                  <a:pt x="21" y="260"/>
                  <a:pt x="16" y="258"/>
                </a:cubicBezTo>
                <a:cubicBezTo>
                  <a:pt x="14" y="258"/>
                  <a:pt x="11" y="257"/>
                  <a:pt x="8" y="257"/>
                </a:cubicBezTo>
                <a:cubicBezTo>
                  <a:pt x="8" y="257"/>
                  <a:pt x="7" y="257"/>
                  <a:pt x="7" y="257"/>
                </a:cubicBezTo>
                <a:cubicBezTo>
                  <a:pt x="5" y="257"/>
                  <a:pt x="3" y="257"/>
                  <a:pt x="2" y="259"/>
                </a:cubicBezTo>
                <a:cubicBezTo>
                  <a:pt x="0" y="261"/>
                  <a:pt x="2" y="265"/>
                  <a:pt x="3" y="268"/>
                </a:cubicBezTo>
                <a:cubicBezTo>
                  <a:pt x="6" y="274"/>
                  <a:pt x="10" y="281"/>
                  <a:pt x="14" y="287"/>
                </a:cubicBezTo>
                <a:cubicBezTo>
                  <a:pt x="26" y="303"/>
                  <a:pt x="38" y="320"/>
                  <a:pt x="50" y="336"/>
                </a:cubicBezTo>
                <a:cubicBezTo>
                  <a:pt x="56" y="344"/>
                  <a:pt x="62" y="352"/>
                  <a:pt x="68" y="360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124" y="431"/>
                  <a:pt x="124" y="431"/>
                  <a:pt x="124" y="431"/>
                </a:cubicBezTo>
                <a:cubicBezTo>
                  <a:pt x="151" y="466"/>
                  <a:pt x="151" y="466"/>
                  <a:pt x="151" y="466"/>
                </a:cubicBezTo>
                <a:cubicBezTo>
                  <a:pt x="159" y="477"/>
                  <a:pt x="159" y="477"/>
                  <a:pt x="159" y="477"/>
                </a:cubicBezTo>
                <a:cubicBezTo>
                  <a:pt x="163" y="482"/>
                  <a:pt x="163" y="482"/>
                  <a:pt x="163" y="482"/>
                </a:cubicBezTo>
                <a:cubicBezTo>
                  <a:pt x="164" y="483"/>
                  <a:pt x="165" y="484"/>
                  <a:pt x="166" y="485"/>
                </a:cubicBezTo>
                <a:cubicBezTo>
                  <a:pt x="166" y="485"/>
                  <a:pt x="167" y="486"/>
                  <a:pt x="168" y="487"/>
                </a:cubicBezTo>
                <a:cubicBezTo>
                  <a:pt x="168" y="487"/>
                  <a:pt x="169" y="488"/>
                  <a:pt x="170" y="489"/>
                </a:cubicBezTo>
                <a:cubicBezTo>
                  <a:pt x="172" y="491"/>
                  <a:pt x="175" y="493"/>
                  <a:pt x="179" y="494"/>
                </a:cubicBezTo>
                <a:cubicBezTo>
                  <a:pt x="181" y="495"/>
                  <a:pt x="184" y="496"/>
                  <a:pt x="186" y="496"/>
                </a:cubicBezTo>
                <a:cubicBezTo>
                  <a:pt x="187" y="496"/>
                  <a:pt x="188" y="496"/>
                  <a:pt x="189" y="495"/>
                </a:cubicBezTo>
                <a:cubicBezTo>
                  <a:pt x="193" y="495"/>
                  <a:pt x="196" y="494"/>
                  <a:pt x="199" y="492"/>
                </a:cubicBezTo>
                <a:cubicBezTo>
                  <a:pt x="200" y="491"/>
                  <a:pt x="201" y="491"/>
                  <a:pt x="202" y="491"/>
                </a:cubicBezTo>
                <a:cubicBezTo>
                  <a:pt x="202" y="490"/>
                  <a:pt x="203" y="490"/>
                  <a:pt x="203" y="489"/>
                </a:cubicBezTo>
                <a:cubicBezTo>
                  <a:pt x="204" y="489"/>
                  <a:pt x="205" y="488"/>
                  <a:pt x="206" y="487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283" y="429"/>
                  <a:pt x="319" y="402"/>
                  <a:pt x="355" y="374"/>
                </a:cubicBezTo>
                <a:cubicBezTo>
                  <a:pt x="379" y="356"/>
                  <a:pt x="379" y="356"/>
                  <a:pt x="379" y="356"/>
                </a:cubicBezTo>
                <a:cubicBezTo>
                  <a:pt x="387" y="349"/>
                  <a:pt x="395" y="343"/>
                  <a:pt x="403" y="336"/>
                </a:cubicBezTo>
                <a:cubicBezTo>
                  <a:pt x="421" y="321"/>
                  <a:pt x="440" y="307"/>
                  <a:pt x="459" y="292"/>
                </a:cubicBezTo>
                <a:cubicBezTo>
                  <a:pt x="477" y="276"/>
                  <a:pt x="496" y="261"/>
                  <a:pt x="515" y="246"/>
                </a:cubicBezTo>
                <a:cubicBezTo>
                  <a:pt x="533" y="231"/>
                  <a:pt x="553" y="217"/>
                  <a:pt x="572" y="203"/>
                </a:cubicBezTo>
                <a:cubicBezTo>
                  <a:pt x="591" y="188"/>
                  <a:pt x="610" y="173"/>
                  <a:pt x="628" y="158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704" y="98"/>
                  <a:pt x="723" y="83"/>
                  <a:pt x="741" y="68"/>
                </a:cubicBezTo>
                <a:cubicBezTo>
                  <a:pt x="760" y="52"/>
                  <a:pt x="778" y="37"/>
                  <a:pt x="796" y="21"/>
                </a:cubicBezTo>
                <a:cubicBezTo>
                  <a:pt x="809" y="10"/>
                  <a:pt x="809" y="10"/>
                  <a:pt x="809" y="10"/>
                </a:cubicBezTo>
                <a:cubicBezTo>
                  <a:pt x="813" y="6"/>
                  <a:pt x="813" y="6"/>
                  <a:pt x="813" y="6"/>
                </a:cubicBezTo>
                <a:cubicBezTo>
                  <a:pt x="814" y="6"/>
                  <a:pt x="815" y="4"/>
                  <a:pt x="816" y="3"/>
                </a:cubicBezTo>
                <a:cubicBezTo>
                  <a:pt x="816" y="3"/>
                  <a:pt x="816" y="2"/>
                  <a:pt x="816" y="1"/>
                </a:cubicBezTo>
                <a:cubicBezTo>
                  <a:pt x="815" y="0"/>
                  <a:pt x="814" y="0"/>
                  <a:pt x="813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33144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741768" cy="2865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БЕЗОПАСНОСТИ</a:t>
            </a:r>
            <a:r>
              <a:rPr lang="en-US" dirty="0"/>
              <a:t>: </a:t>
            </a:r>
            <a:r>
              <a:rPr lang="ru-RU" dirty="0"/>
              <a:t>голограммы (</a:t>
            </a:r>
            <a:r>
              <a:rPr lang="de-DE" dirty="0"/>
              <a:t>Trustgram</a:t>
            </a:r>
            <a:r>
              <a:rPr lang="ru-RU" dirty="0"/>
              <a:t>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Handy Viewer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2"/>
            <a:r>
              <a:rPr lang="ru-RU" dirty="0"/>
              <a:t>При использовании </a:t>
            </a:r>
            <a:r>
              <a:rPr lang="ru-RU" dirty="0" err="1"/>
              <a:t>Handy</a:t>
            </a:r>
            <a:r>
              <a:rPr lang="ru-RU" dirty="0"/>
              <a:t> </a:t>
            </a:r>
            <a:r>
              <a:rPr lang="ru-RU" dirty="0" err="1"/>
              <a:t>Viewer</a:t>
            </a:r>
            <a:r>
              <a:rPr lang="ru-RU" dirty="0"/>
              <a:t> голограмма </a:t>
            </a:r>
            <a:r>
              <a:rPr lang="ru-RU" dirty="0" err="1" smtClean="0"/>
              <a:t>Trustgram</a:t>
            </a:r>
            <a:r>
              <a:rPr lang="ru-RU" dirty="0" smtClean="0"/>
              <a:t> </a:t>
            </a:r>
            <a:r>
              <a:rPr lang="ru-RU" dirty="0"/>
              <a:t>становится черной.</a:t>
            </a:r>
            <a:endParaRPr lang="en-GB" dirty="0"/>
          </a:p>
        </p:txBody>
      </p:sp>
      <p:pic>
        <p:nvPicPr>
          <p:cNvPr id="16" name="Picture 15" descr="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860" y="365127"/>
            <a:ext cx="4316740" cy="284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2" descr="ズー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628" y="3273998"/>
            <a:ext cx="5414964" cy="262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3" descr="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9384" y="4277298"/>
            <a:ext cx="9683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7130" y="4207448"/>
            <a:ext cx="10572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0733" y="3212581"/>
            <a:ext cx="4316867" cy="2767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reeform 8"/>
          <p:cNvSpPr>
            <a:spLocks noChangeAspect="1"/>
          </p:cNvSpPr>
          <p:nvPr/>
        </p:nvSpPr>
        <p:spPr bwMode="auto">
          <a:xfrm>
            <a:off x="5393628" y="2695560"/>
            <a:ext cx="2325840" cy="1416425"/>
          </a:xfrm>
          <a:custGeom>
            <a:avLst/>
            <a:gdLst>
              <a:gd name="T0" fmla="*/ 811 w 816"/>
              <a:gd name="T1" fmla="*/ 0 h 496"/>
              <a:gd name="T2" fmla="*/ 681 w 816"/>
              <a:gd name="T3" fmla="*/ 101 h 496"/>
              <a:gd name="T4" fmla="*/ 601 w 816"/>
              <a:gd name="T5" fmla="*/ 162 h 496"/>
              <a:gd name="T6" fmla="*/ 519 w 816"/>
              <a:gd name="T7" fmla="*/ 222 h 496"/>
              <a:gd name="T8" fmla="*/ 384 w 816"/>
              <a:gd name="T9" fmla="*/ 321 h 496"/>
              <a:gd name="T10" fmla="*/ 193 w 816"/>
              <a:gd name="T11" fmla="*/ 465 h 496"/>
              <a:gd name="T12" fmla="*/ 189 w 816"/>
              <a:gd name="T13" fmla="*/ 468 h 496"/>
              <a:gd name="T14" fmla="*/ 188 w 816"/>
              <a:gd name="T15" fmla="*/ 469 h 496"/>
              <a:gd name="T16" fmla="*/ 187 w 816"/>
              <a:gd name="T17" fmla="*/ 469 h 496"/>
              <a:gd name="T18" fmla="*/ 186 w 816"/>
              <a:gd name="T19" fmla="*/ 469 h 496"/>
              <a:gd name="T20" fmla="*/ 184 w 816"/>
              <a:gd name="T21" fmla="*/ 466 h 496"/>
              <a:gd name="T22" fmla="*/ 148 w 816"/>
              <a:gd name="T23" fmla="*/ 420 h 496"/>
              <a:gd name="T24" fmla="*/ 61 w 816"/>
              <a:gd name="T25" fmla="*/ 308 h 496"/>
              <a:gd name="T26" fmla="*/ 16 w 816"/>
              <a:gd name="T27" fmla="*/ 258 h 496"/>
              <a:gd name="T28" fmla="*/ 7 w 816"/>
              <a:gd name="T29" fmla="*/ 257 h 496"/>
              <a:gd name="T30" fmla="*/ 3 w 816"/>
              <a:gd name="T31" fmla="*/ 268 h 496"/>
              <a:gd name="T32" fmla="*/ 50 w 816"/>
              <a:gd name="T33" fmla="*/ 336 h 496"/>
              <a:gd name="T34" fmla="*/ 96 w 816"/>
              <a:gd name="T35" fmla="*/ 395 h 496"/>
              <a:gd name="T36" fmla="*/ 151 w 816"/>
              <a:gd name="T37" fmla="*/ 466 h 496"/>
              <a:gd name="T38" fmla="*/ 163 w 816"/>
              <a:gd name="T39" fmla="*/ 482 h 496"/>
              <a:gd name="T40" fmla="*/ 168 w 816"/>
              <a:gd name="T41" fmla="*/ 487 h 496"/>
              <a:gd name="T42" fmla="*/ 179 w 816"/>
              <a:gd name="T43" fmla="*/ 494 h 496"/>
              <a:gd name="T44" fmla="*/ 189 w 816"/>
              <a:gd name="T45" fmla="*/ 495 h 496"/>
              <a:gd name="T46" fmla="*/ 202 w 816"/>
              <a:gd name="T47" fmla="*/ 491 h 496"/>
              <a:gd name="T48" fmla="*/ 206 w 816"/>
              <a:gd name="T49" fmla="*/ 487 h 496"/>
              <a:gd name="T50" fmla="*/ 355 w 816"/>
              <a:gd name="T51" fmla="*/ 374 h 496"/>
              <a:gd name="T52" fmla="*/ 403 w 816"/>
              <a:gd name="T53" fmla="*/ 336 h 496"/>
              <a:gd name="T54" fmla="*/ 515 w 816"/>
              <a:gd name="T55" fmla="*/ 246 h 496"/>
              <a:gd name="T56" fmla="*/ 628 w 816"/>
              <a:gd name="T57" fmla="*/ 158 h 496"/>
              <a:gd name="T58" fmla="*/ 741 w 816"/>
              <a:gd name="T59" fmla="*/ 68 h 496"/>
              <a:gd name="T60" fmla="*/ 809 w 816"/>
              <a:gd name="T61" fmla="*/ 10 h 496"/>
              <a:gd name="T62" fmla="*/ 816 w 816"/>
              <a:gd name="T63" fmla="*/ 3 h 496"/>
              <a:gd name="T64" fmla="*/ 813 w 816"/>
              <a:gd name="T6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" h="496">
                <a:moveTo>
                  <a:pt x="813" y="0"/>
                </a:moveTo>
                <a:cubicBezTo>
                  <a:pt x="812" y="0"/>
                  <a:pt x="811" y="0"/>
                  <a:pt x="811" y="0"/>
                </a:cubicBezTo>
                <a:cubicBezTo>
                  <a:pt x="777" y="28"/>
                  <a:pt x="743" y="56"/>
                  <a:pt x="708" y="81"/>
                </a:cubicBezTo>
                <a:cubicBezTo>
                  <a:pt x="699" y="88"/>
                  <a:pt x="690" y="94"/>
                  <a:pt x="681" y="101"/>
                </a:cubicBezTo>
                <a:cubicBezTo>
                  <a:pt x="654" y="121"/>
                  <a:pt x="654" y="121"/>
                  <a:pt x="654" y="121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83" y="175"/>
                  <a:pt x="565" y="189"/>
                  <a:pt x="547" y="202"/>
                </a:cubicBezTo>
                <a:cubicBezTo>
                  <a:pt x="538" y="209"/>
                  <a:pt x="529" y="215"/>
                  <a:pt x="519" y="222"/>
                </a:cubicBezTo>
                <a:cubicBezTo>
                  <a:pt x="510" y="228"/>
                  <a:pt x="497" y="238"/>
                  <a:pt x="485" y="247"/>
                </a:cubicBezTo>
                <a:cubicBezTo>
                  <a:pt x="448" y="273"/>
                  <a:pt x="420" y="295"/>
                  <a:pt x="384" y="321"/>
                </a:cubicBezTo>
                <a:cubicBezTo>
                  <a:pt x="348" y="348"/>
                  <a:pt x="312" y="375"/>
                  <a:pt x="276" y="402"/>
                </a:cubicBezTo>
                <a:cubicBezTo>
                  <a:pt x="248" y="422"/>
                  <a:pt x="221" y="444"/>
                  <a:pt x="193" y="4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89" y="468"/>
                  <a:pt x="189" y="468"/>
                  <a:pt x="189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5" y="468"/>
                  <a:pt x="184" y="466"/>
                </a:cubicBezTo>
                <a:cubicBezTo>
                  <a:pt x="177" y="457"/>
                  <a:pt x="177" y="457"/>
                  <a:pt x="177" y="457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29" y="395"/>
                  <a:pt x="109" y="370"/>
                  <a:pt x="90" y="345"/>
                </a:cubicBezTo>
                <a:cubicBezTo>
                  <a:pt x="61" y="308"/>
                  <a:pt x="61" y="308"/>
                  <a:pt x="61" y="308"/>
                </a:cubicBezTo>
                <a:cubicBezTo>
                  <a:pt x="50" y="294"/>
                  <a:pt x="40" y="280"/>
                  <a:pt x="28" y="268"/>
                </a:cubicBezTo>
                <a:cubicBezTo>
                  <a:pt x="25" y="264"/>
                  <a:pt x="21" y="260"/>
                  <a:pt x="16" y="258"/>
                </a:cubicBezTo>
                <a:cubicBezTo>
                  <a:pt x="14" y="258"/>
                  <a:pt x="11" y="257"/>
                  <a:pt x="8" y="257"/>
                </a:cubicBezTo>
                <a:cubicBezTo>
                  <a:pt x="8" y="257"/>
                  <a:pt x="7" y="257"/>
                  <a:pt x="7" y="257"/>
                </a:cubicBezTo>
                <a:cubicBezTo>
                  <a:pt x="5" y="257"/>
                  <a:pt x="3" y="257"/>
                  <a:pt x="2" y="259"/>
                </a:cubicBezTo>
                <a:cubicBezTo>
                  <a:pt x="0" y="261"/>
                  <a:pt x="2" y="265"/>
                  <a:pt x="3" y="268"/>
                </a:cubicBezTo>
                <a:cubicBezTo>
                  <a:pt x="6" y="274"/>
                  <a:pt x="10" y="281"/>
                  <a:pt x="14" y="287"/>
                </a:cubicBezTo>
                <a:cubicBezTo>
                  <a:pt x="26" y="303"/>
                  <a:pt x="38" y="320"/>
                  <a:pt x="50" y="336"/>
                </a:cubicBezTo>
                <a:cubicBezTo>
                  <a:pt x="56" y="344"/>
                  <a:pt x="62" y="352"/>
                  <a:pt x="68" y="360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124" y="431"/>
                  <a:pt x="124" y="431"/>
                  <a:pt x="124" y="431"/>
                </a:cubicBezTo>
                <a:cubicBezTo>
                  <a:pt x="151" y="466"/>
                  <a:pt x="151" y="466"/>
                  <a:pt x="151" y="466"/>
                </a:cubicBezTo>
                <a:cubicBezTo>
                  <a:pt x="159" y="477"/>
                  <a:pt x="159" y="477"/>
                  <a:pt x="159" y="477"/>
                </a:cubicBezTo>
                <a:cubicBezTo>
                  <a:pt x="163" y="482"/>
                  <a:pt x="163" y="482"/>
                  <a:pt x="163" y="482"/>
                </a:cubicBezTo>
                <a:cubicBezTo>
                  <a:pt x="164" y="483"/>
                  <a:pt x="165" y="484"/>
                  <a:pt x="166" y="485"/>
                </a:cubicBezTo>
                <a:cubicBezTo>
                  <a:pt x="166" y="485"/>
                  <a:pt x="167" y="486"/>
                  <a:pt x="168" y="487"/>
                </a:cubicBezTo>
                <a:cubicBezTo>
                  <a:pt x="168" y="487"/>
                  <a:pt x="169" y="488"/>
                  <a:pt x="170" y="489"/>
                </a:cubicBezTo>
                <a:cubicBezTo>
                  <a:pt x="172" y="491"/>
                  <a:pt x="175" y="493"/>
                  <a:pt x="179" y="494"/>
                </a:cubicBezTo>
                <a:cubicBezTo>
                  <a:pt x="181" y="495"/>
                  <a:pt x="184" y="496"/>
                  <a:pt x="186" y="496"/>
                </a:cubicBezTo>
                <a:cubicBezTo>
                  <a:pt x="187" y="496"/>
                  <a:pt x="188" y="496"/>
                  <a:pt x="189" y="495"/>
                </a:cubicBezTo>
                <a:cubicBezTo>
                  <a:pt x="193" y="495"/>
                  <a:pt x="196" y="494"/>
                  <a:pt x="199" y="492"/>
                </a:cubicBezTo>
                <a:cubicBezTo>
                  <a:pt x="200" y="491"/>
                  <a:pt x="201" y="491"/>
                  <a:pt x="202" y="491"/>
                </a:cubicBezTo>
                <a:cubicBezTo>
                  <a:pt x="202" y="490"/>
                  <a:pt x="203" y="490"/>
                  <a:pt x="203" y="489"/>
                </a:cubicBezTo>
                <a:cubicBezTo>
                  <a:pt x="204" y="489"/>
                  <a:pt x="205" y="488"/>
                  <a:pt x="206" y="487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283" y="429"/>
                  <a:pt x="319" y="402"/>
                  <a:pt x="355" y="374"/>
                </a:cubicBezTo>
                <a:cubicBezTo>
                  <a:pt x="379" y="356"/>
                  <a:pt x="379" y="356"/>
                  <a:pt x="379" y="356"/>
                </a:cubicBezTo>
                <a:cubicBezTo>
                  <a:pt x="387" y="349"/>
                  <a:pt x="395" y="343"/>
                  <a:pt x="403" y="336"/>
                </a:cubicBezTo>
                <a:cubicBezTo>
                  <a:pt x="421" y="321"/>
                  <a:pt x="440" y="307"/>
                  <a:pt x="459" y="292"/>
                </a:cubicBezTo>
                <a:cubicBezTo>
                  <a:pt x="477" y="276"/>
                  <a:pt x="496" y="261"/>
                  <a:pt x="515" y="246"/>
                </a:cubicBezTo>
                <a:cubicBezTo>
                  <a:pt x="533" y="231"/>
                  <a:pt x="553" y="217"/>
                  <a:pt x="572" y="203"/>
                </a:cubicBezTo>
                <a:cubicBezTo>
                  <a:pt x="591" y="188"/>
                  <a:pt x="610" y="173"/>
                  <a:pt x="628" y="158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704" y="98"/>
                  <a:pt x="723" y="83"/>
                  <a:pt x="741" y="68"/>
                </a:cubicBezTo>
                <a:cubicBezTo>
                  <a:pt x="760" y="52"/>
                  <a:pt x="778" y="37"/>
                  <a:pt x="796" y="21"/>
                </a:cubicBezTo>
                <a:cubicBezTo>
                  <a:pt x="809" y="10"/>
                  <a:pt x="809" y="10"/>
                  <a:pt x="809" y="10"/>
                </a:cubicBezTo>
                <a:cubicBezTo>
                  <a:pt x="813" y="6"/>
                  <a:pt x="813" y="6"/>
                  <a:pt x="813" y="6"/>
                </a:cubicBezTo>
                <a:cubicBezTo>
                  <a:pt x="814" y="6"/>
                  <a:pt x="815" y="4"/>
                  <a:pt x="816" y="3"/>
                </a:cubicBezTo>
                <a:cubicBezTo>
                  <a:pt x="816" y="3"/>
                  <a:pt x="816" y="2"/>
                  <a:pt x="816" y="1"/>
                </a:cubicBezTo>
                <a:cubicBezTo>
                  <a:pt x="815" y="0"/>
                  <a:pt x="814" y="0"/>
                  <a:pt x="813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417689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741768" cy="2865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БЕЗОПАСНОСТИ</a:t>
            </a:r>
            <a:r>
              <a:rPr lang="en-US" dirty="0"/>
              <a:t>: </a:t>
            </a:r>
            <a:r>
              <a:rPr lang="ru-RU" dirty="0"/>
              <a:t>голограммы (</a:t>
            </a:r>
            <a:r>
              <a:rPr lang="de-DE" dirty="0"/>
              <a:t>Trustgram</a:t>
            </a:r>
            <a:r>
              <a:rPr lang="ru-RU" dirty="0"/>
              <a:t>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Handy Viewer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2"/>
            <a:r>
              <a:rPr lang="ru-RU" sz="1800" dirty="0"/>
              <a:t>При использовании </a:t>
            </a:r>
            <a:r>
              <a:rPr lang="ru-RU" sz="1800" dirty="0" err="1"/>
              <a:t>Handy</a:t>
            </a:r>
            <a:r>
              <a:rPr lang="ru-RU" sz="1800" dirty="0"/>
              <a:t> </a:t>
            </a:r>
            <a:r>
              <a:rPr lang="ru-RU" sz="1800" dirty="0" err="1"/>
              <a:t>Viewer</a:t>
            </a:r>
            <a:r>
              <a:rPr lang="ru-RU" sz="1800" dirty="0"/>
              <a:t> голограмма </a:t>
            </a:r>
            <a:r>
              <a:rPr lang="ru-RU" sz="1800" dirty="0" err="1" smtClean="0"/>
              <a:t>Trustgram</a:t>
            </a:r>
            <a:r>
              <a:rPr lang="ru-RU" sz="1800" dirty="0" smtClean="0"/>
              <a:t> </a:t>
            </a:r>
            <a:r>
              <a:rPr lang="ru-RU" sz="1800" dirty="0"/>
              <a:t>становится </a:t>
            </a:r>
            <a:r>
              <a:rPr lang="ru-RU" sz="1800" dirty="0" smtClean="0"/>
              <a:t>черной</a:t>
            </a:r>
            <a:r>
              <a:rPr lang="ru-RU" sz="1800" dirty="0"/>
              <a:t>.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89" y="651641"/>
            <a:ext cx="4126345" cy="2585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3" y="3237136"/>
            <a:ext cx="3065286" cy="357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09" y="3373818"/>
            <a:ext cx="3710159" cy="334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91" y="3373818"/>
            <a:ext cx="3462765" cy="336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 rot="6950866">
            <a:off x="6200598" y="3066803"/>
            <a:ext cx="2920055" cy="902821"/>
            <a:chOff x="8220968" y="3172428"/>
            <a:chExt cx="553183" cy="172720"/>
          </a:xfrm>
          <a:solidFill>
            <a:srgbClr val="FFC000"/>
          </a:solidFill>
        </p:grpSpPr>
        <p:sp>
          <p:nvSpPr>
            <p:cNvPr id="11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13" name="Group 12"/>
          <p:cNvGrpSpPr/>
          <p:nvPr/>
        </p:nvGrpSpPr>
        <p:grpSpPr>
          <a:xfrm rot="4187929">
            <a:off x="8369573" y="3022581"/>
            <a:ext cx="2700334" cy="902821"/>
            <a:chOff x="8220968" y="3172428"/>
            <a:chExt cx="553183" cy="172720"/>
          </a:xfrm>
          <a:solidFill>
            <a:srgbClr val="FFC000"/>
          </a:solidFill>
        </p:grpSpPr>
        <p:sp>
          <p:nvSpPr>
            <p:cNvPr id="14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0515" t="23870" r="32919" b="29684"/>
          <a:stretch/>
        </p:blipFill>
        <p:spPr>
          <a:xfrm>
            <a:off x="3032508" y="5258369"/>
            <a:ext cx="1618937" cy="1463466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878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2183" y="3666372"/>
            <a:ext cx="3501667" cy="262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0852" y="3670501"/>
            <a:ext cx="3534693" cy="265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741768" cy="2865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БЕЗОПАСНОСТИ</a:t>
            </a:r>
            <a:r>
              <a:rPr lang="en-US" dirty="0"/>
              <a:t>: </a:t>
            </a:r>
            <a:r>
              <a:rPr lang="ru-RU" dirty="0"/>
              <a:t>голограммы (</a:t>
            </a:r>
            <a:r>
              <a:rPr lang="de-DE" dirty="0"/>
              <a:t>Trustgram</a:t>
            </a:r>
            <a:r>
              <a:rPr lang="ru-RU" dirty="0"/>
              <a:t>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89" y="651641"/>
            <a:ext cx="4126345" cy="25854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6950866">
            <a:off x="6200598" y="3066803"/>
            <a:ext cx="2920055" cy="902821"/>
            <a:chOff x="8220968" y="3172428"/>
            <a:chExt cx="553183" cy="172720"/>
          </a:xfrm>
          <a:solidFill>
            <a:srgbClr val="FFC000"/>
          </a:solidFill>
        </p:grpSpPr>
        <p:sp>
          <p:nvSpPr>
            <p:cNvPr id="11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13" name="Group 12"/>
          <p:cNvGrpSpPr/>
          <p:nvPr/>
        </p:nvGrpSpPr>
        <p:grpSpPr>
          <a:xfrm rot="4187929">
            <a:off x="8369573" y="3022581"/>
            <a:ext cx="2700334" cy="902821"/>
            <a:chOff x="8220968" y="3172428"/>
            <a:chExt cx="553183" cy="172720"/>
          </a:xfrm>
          <a:solidFill>
            <a:srgbClr val="FFC000"/>
          </a:solidFill>
        </p:grpSpPr>
        <p:sp>
          <p:nvSpPr>
            <p:cNvPr id="14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3031" y="3669442"/>
            <a:ext cx="3526221" cy="264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 Placeholder 3"/>
          <p:cNvSpPr txBox="1">
            <a:spLocks/>
          </p:cNvSpPr>
          <p:nvPr/>
        </p:nvSpPr>
        <p:spPr>
          <a:xfrm>
            <a:off x="538163" y="1501966"/>
            <a:ext cx="4590000" cy="2387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3000" b="0" kern="1200">
                <a:solidFill>
                  <a:srgbClr val="A9A9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10000"/>
              </a:lnSpc>
              <a:spcBef>
                <a:spcPts val="4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Handy Viewer</a:t>
            </a:r>
          </a:p>
          <a:p>
            <a:pPr lvl="2"/>
            <a:r>
              <a:rPr lang="ru-RU" sz="1800" dirty="0" smtClean="0"/>
              <a:t>При использовании </a:t>
            </a:r>
            <a:r>
              <a:rPr lang="ru-RU" sz="1800" dirty="0" err="1" smtClean="0"/>
              <a:t>Handy</a:t>
            </a:r>
            <a:r>
              <a:rPr lang="ru-RU" sz="1800" dirty="0" smtClean="0"/>
              <a:t> </a:t>
            </a:r>
            <a:r>
              <a:rPr lang="ru-RU" sz="1800" dirty="0" err="1" smtClean="0"/>
              <a:t>Viewer</a:t>
            </a:r>
            <a:r>
              <a:rPr lang="ru-RU" sz="1800" dirty="0" smtClean="0"/>
              <a:t> голограмма </a:t>
            </a:r>
            <a:r>
              <a:rPr lang="ru-RU" sz="1800" dirty="0" err="1" smtClean="0"/>
              <a:t>Trustgram</a:t>
            </a:r>
            <a:r>
              <a:rPr lang="ru-RU" sz="1800" dirty="0" smtClean="0"/>
              <a:t> становится черной.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0564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741768" cy="2865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БЕЗОПАСНОСТИ</a:t>
            </a:r>
            <a:r>
              <a:rPr lang="en-US" dirty="0"/>
              <a:t>: </a:t>
            </a:r>
            <a:r>
              <a:rPr lang="ru-RU" dirty="0"/>
              <a:t>голограммы (</a:t>
            </a:r>
            <a:r>
              <a:rPr lang="de-DE" dirty="0"/>
              <a:t>Trustgram</a:t>
            </a:r>
            <a:r>
              <a:rPr lang="ru-RU" dirty="0"/>
              <a:t>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89" y="651641"/>
            <a:ext cx="4126345" cy="2585495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187" y="4456094"/>
            <a:ext cx="3114528" cy="180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1" descr="TG-80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630" y="3424737"/>
            <a:ext cx="1360197" cy="100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2" descr="TG-10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2920" y="3384703"/>
            <a:ext cx="1360195" cy="100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3" descr="TG-100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134" y="3435446"/>
            <a:ext cx="1336634" cy="98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6078" y="4456094"/>
            <a:ext cx="1199543" cy="175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51"/>
          <p:cNvGrpSpPr>
            <a:grpSpLocks noChangeAspect="1"/>
          </p:cNvGrpSpPr>
          <p:nvPr/>
        </p:nvGrpSpPr>
        <p:grpSpPr bwMode="auto">
          <a:xfrm>
            <a:off x="3070617" y="4447768"/>
            <a:ext cx="1229532" cy="1638661"/>
            <a:chOff x="2214" y="2824"/>
            <a:chExt cx="620" cy="827"/>
          </a:xfrm>
        </p:grpSpPr>
        <p:sp>
          <p:nvSpPr>
            <p:cNvPr id="23" name="AutoShape 50"/>
            <p:cNvSpPr>
              <a:spLocks noChangeAspect="1" noChangeArrowheads="1" noTextEdit="1"/>
            </p:cNvSpPr>
            <p:nvPr/>
          </p:nvSpPr>
          <p:spPr bwMode="auto">
            <a:xfrm>
              <a:off x="2214" y="2824"/>
              <a:ext cx="620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4" name="Picture 5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14" y="2824"/>
              <a:ext cx="625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71" descr="TG-80Fビューア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86" y="4447768"/>
            <a:ext cx="2694687" cy="171149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6" name="Picture 20" descr="灰_308_目視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46488" y="3476771"/>
            <a:ext cx="1445878" cy="100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グループ化 2"/>
          <p:cNvGrpSpPr>
            <a:grpSpLocks/>
          </p:cNvGrpSpPr>
          <p:nvPr/>
        </p:nvGrpSpPr>
        <p:grpSpPr bwMode="auto">
          <a:xfrm>
            <a:off x="8856496" y="4490577"/>
            <a:ext cx="3026493" cy="1810024"/>
            <a:chOff x="6741038" y="4474884"/>
            <a:chExt cx="2315414" cy="1342269"/>
          </a:xfrm>
        </p:grpSpPr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41038" y="4474884"/>
              <a:ext cx="2315414" cy="1342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81740" y="4859128"/>
              <a:ext cx="562988" cy="29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189147" y="4860235"/>
              <a:ext cx="562167" cy="29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Freeform 40"/>
          <p:cNvSpPr>
            <a:spLocks noChangeAspect="1"/>
          </p:cNvSpPr>
          <p:nvPr/>
        </p:nvSpPr>
        <p:spPr bwMode="auto">
          <a:xfrm>
            <a:off x="8965184" y="3476771"/>
            <a:ext cx="2966336" cy="2682488"/>
          </a:xfrm>
          <a:custGeom>
            <a:avLst/>
            <a:gdLst>
              <a:gd name="T0" fmla="*/ 584 w 1251"/>
              <a:gd name="T1" fmla="*/ 3 h 634"/>
              <a:gd name="T2" fmla="*/ 386 w 1251"/>
              <a:gd name="T3" fmla="*/ 32 h 634"/>
              <a:gd name="T4" fmla="*/ 187 w 1251"/>
              <a:gd name="T5" fmla="*/ 104 h 634"/>
              <a:gd name="T6" fmla="*/ 56 w 1251"/>
              <a:gd name="T7" fmla="*/ 203 h 634"/>
              <a:gd name="T8" fmla="*/ 40 w 1251"/>
              <a:gd name="T9" fmla="*/ 223 h 634"/>
              <a:gd name="T10" fmla="*/ 21 w 1251"/>
              <a:gd name="T11" fmla="*/ 255 h 634"/>
              <a:gd name="T12" fmla="*/ 10 w 1251"/>
              <a:gd name="T13" fmla="*/ 284 h 634"/>
              <a:gd name="T14" fmla="*/ 4 w 1251"/>
              <a:gd name="T15" fmla="*/ 306 h 634"/>
              <a:gd name="T16" fmla="*/ 19 w 1251"/>
              <a:gd name="T17" fmla="*/ 413 h 634"/>
              <a:gd name="T18" fmla="*/ 30 w 1251"/>
              <a:gd name="T19" fmla="*/ 433 h 634"/>
              <a:gd name="T20" fmla="*/ 41 w 1251"/>
              <a:gd name="T21" fmla="*/ 449 h 634"/>
              <a:gd name="T22" fmla="*/ 54 w 1251"/>
              <a:gd name="T23" fmla="*/ 464 h 634"/>
              <a:gd name="T24" fmla="*/ 110 w 1251"/>
              <a:gd name="T25" fmla="*/ 512 h 634"/>
              <a:gd name="T26" fmla="*/ 439 w 1251"/>
              <a:gd name="T27" fmla="*/ 622 h 634"/>
              <a:gd name="T28" fmla="*/ 614 w 1251"/>
              <a:gd name="T29" fmla="*/ 634 h 634"/>
              <a:gd name="T30" fmla="*/ 1076 w 1251"/>
              <a:gd name="T31" fmla="*/ 534 h 634"/>
              <a:gd name="T32" fmla="*/ 1173 w 1251"/>
              <a:gd name="T33" fmla="*/ 462 h 634"/>
              <a:gd name="T34" fmla="*/ 1249 w 1251"/>
              <a:gd name="T35" fmla="*/ 278 h 634"/>
              <a:gd name="T36" fmla="*/ 1152 w 1251"/>
              <a:gd name="T37" fmla="*/ 116 h 634"/>
              <a:gd name="T38" fmla="*/ 1100 w 1251"/>
              <a:gd name="T39" fmla="*/ 92 h 634"/>
              <a:gd name="T40" fmla="*/ 1097 w 1251"/>
              <a:gd name="T41" fmla="*/ 103 h 634"/>
              <a:gd name="T42" fmla="*/ 1147 w 1251"/>
              <a:gd name="T43" fmla="*/ 148 h 634"/>
              <a:gd name="T44" fmla="*/ 1215 w 1251"/>
              <a:gd name="T45" fmla="*/ 326 h 634"/>
              <a:gd name="T46" fmla="*/ 1129 w 1251"/>
              <a:gd name="T47" fmla="*/ 460 h 634"/>
              <a:gd name="T48" fmla="*/ 1115 w 1251"/>
              <a:gd name="T49" fmla="*/ 471 h 634"/>
              <a:gd name="T50" fmla="*/ 1005 w 1251"/>
              <a:gd name="T51" fmla="*/ 534 h 634"/>
              <a:gd name="T52" fmla="*/ 623 w 1251"/>
              <a:gd name="T53" fmla="*/ 603 h 634"/>
              <a:gd name="T54" fmla="*/ 398 w 1251"/>
              <a:gd name="T55" fmla="*/ 584 h 634"/>
              <a:gd name="T56" fmla="*/ 140 w 1251"/>
              <a:gd name="T57" fmla="*/ 495 h 634"/>
              <a:gd name="T58" fmla="*/ 39 w 1251"/>
              <a:gd name="T59" fmla="*/ 382 h 634"/>
              <a:gd name="T60" fmla="*/ 31 w 1251"/>
              <a:gd name="T61" fmla="*/ 348 h 634"/>
              <a:gd name="T62" fmla="*/ 60 w 1251"/>
              <a:gd name="T63" fmla="*/ 243 h 634"/>
              <a:gd name="T64" fmla="*/ 96 w 1251"/>
              <a:gd name="T65" fmla="*/ 200 h 634"/>
              <a:gd name="T66" fmla="*/ 354 w 1251"/>
              <a:gd name="T67" fmla="*/ 64 h 634"/>
              <a:gd name="T68" fmla="*/ 706 w 1251"/>
              <a:gd name="T69" fmla="*/ 19 h 634"/>
              <a:gd name="T70" fmla="*/ 996 w 1251"/>
              <a:gd name="T71" fmla="*/ 74 h 634"/>
              <a:gd name="T72" fmla="*/ 1095 w 1251"/>
              <a:gd name="T73" fmla="*/ 139 h 634"/>
              <a:gd name="T74" fmla="*/ 1156 w 1251"/>
              <a:gd name="T75" fmla="*/ 240 h 634"/>
              <a:gd name="T76" fmla="*/ 1149 w 1251"/>
              <a:gd name="T77" fmla="*/ 356 h 634"/>
              <a:gd name="T78" fmla="*/ 1140 w 1251"/>
              <a:gd name="T79" fmla="*/ 377 h 634"/>
              <a:gd name="T80" fmla="*/ 1125 w 1251"/>
              <a:gd name="T81" fmla="*/ 402 h 634"/>
              <a:gd name="T82" fmla="*/ 926 w 1251"/>
              <a:gd name="T83" fmla="*/ 542 h 634"/>
              <a:gd name="T84" fmla="*/ 842 w 1251"/>
              <a:gd name="T85" fmla="*/ 568 h 634"/>
              <a:gd name="T86" fmla="*/ 851 w 1251"/>
              <a:gd name="T87" fmla="*/ 573 h 634"/>
              <a:gd name="T88" fmla="*/ 877 w 1251"/>
              <a:gd name="T89" fmla="*/ 566 h 634"/>
              <a:gd name="T90" fmla="*/ 1053 w 1251"/>
              <a:gd name="T91" fmla="*/ 488 h 634"/>
              <a:gd name="T92" fmla="*/ 1163 w 1251"/>
              <a:gd name="T93" fmla="*/ 354 h 634"/>
              <a:gd name="T94" fmla="*/ 1175 w 1251"/>
              <a:gd name="T95" fmla="*/ 305 h 634"/>
              <a:gd name="T96" fmla="*/ 1176 w 1251"/>
              <a:gd name="T97" fmla="*/ 287 h 634"/>
              <a:gd name="T98" fmla="*/ 1172 w 1251"/>
              <a:gd name="T99" fmla="*/ 247 h 634"/>
              <a:gd name="T100" fmla="*/ 1077 w 1251"/>
              <a:gd name="T101" fmla="*/ 103 h 634"/>
              <a:gd name="T102" fmla="*/ 811 w 1251"/>
              <a:gd name="T103" fmla="*/ 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51" h="634">
                <a:moveTo>
                  <a:pt x="672" y="0"/>
                </a:moveTo>
                <a:cubicBezTo>
                  <a:pt x="661" y="0"/>
                  <a:pt x="651" y="0"/>
                  <a:pt x="641" y="0"/>
                </a:cubicBezTo>
                <a:cubicBezTo>
                  <a:pt x="622" y="1"/>
                  <a:pt x="603" y="1"/>
                  <a:pt x="584" y="3"/>
                </a:cubicBezTo>
                <a:cubicBezTo>
                  <a:pt x="565" y="4"/>
                  <a:pt x="546" y="6"/>
                  <a:pt x="527" y="8"/>
                </a:cubicBezTo>
                <a:cubicBezTo>
                  <a:pt x="508" y="10"/>
                  <a:pt x="486" y="13"/>
                  <a:pt x="461" y="17"/>
                </a:cubicBezTo>
                <a:cubicBezTo>
                  <a:pt x="437" y="21"/>
                  <a:pt x="411" y="26"/>
                  <a:pt x="386" y="32"/>
                </a:cubicBezTo>
                <a:cubicBezTo>
                  <a:pt x="368" y="36"/>
                  <a:pt x="350" y="41"/>
                  <a:pt x="333" y="46"/>
                </a:cubicBezTo>
                <a:cubicBezTo>
                  <a:pt x="315" y="51"/>
                  <a:pt x="298" y="57"/>
                  <a:pt x="282" y="63"/>
                </a:cubicBezTo>
                <a:cubicBezTo>
                  <a:pt x="249" y="75"/>
                  <a:pt x="217" y="88"/>
                  <a:pt x="187" y="104"/>
                </a:cubicBezTo>
                <a:cubicBezTo>
                  <a:pt x="156" y="120"/>
                  <a:pt x="126" y="139"/>
                  <a:pt x="98" y="162"/>
                </a:cubicBezTo>
                <a:cubicBezTo>
                  <a:pt x="85" y="173"/>
                  <a:pt x="71" y="186"/>
                  <a:pt x="58" y="200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4" y="205"/>
                  <a:pt x="54" y="205"/>
                  <a:pt x="54" y="205"/>
                </a:cubicBezTo>
                <a:cubicBezTo>
                  <a:pt x="52" y="207"/>
                  <a:pt x="51" y="209"/>
                  <a:pt x="49" y="211"/>
                </a:cubicBezTo>
                <a:cubicBezTo>
                  <a:pt x="46" y="215"/>
                  <a:pt x="43" y="219"/>
                  <a:pt x="40" y="223"/>
                </a:cubicBezTo>
                <a:cubicBezTo>
                  <a:pt x="38" y="227"/>
                  <a:pt x="35" y="231"/>
                  <a:pt x="32" y="235"/>
                </a:cubicBezTo>
                <a:cubicBezTo>
                  <a:pt x="30" y="239"/>
                  <a:pt x="27" y="244"/>
                  <a:pt x="25" y="248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0" y="257"/>
                  <a:pt x="19" y="260"/>
                  <a:pt x="18" y="262"/>
                </a:cubicBezTo>
                <a:cubicBezTo>
                  <a:pt x="16" y="267"/>
                  <a:pt x="14" y="272"/>
                  <a:pt x="12" y="276"/>
                </a:cubicBezTo>
                <a:cubicBezTo>
                  <a:pt x="11" y="279"/>
                  <a:pt x="11" y="281"/>
                  <a:pt x="10" y="284"/>
                </a:cubicBezTo>
                <a:cubicBezTo>
                  <a:pt x="8" y="291"/>
                  <a:pt x="8" y="291"/>
                  <a:pt x="8" y="291"/>
                </a:cubicBezTo>
                <a:cubicBezTo>
                  <a:pt x="6" y="299"/>
                  <a:pt x="6" y="299"/>
                  <a:pt x="6" y="299"/>
                </a:cubicBezTo>
                <a:cubicBezTo>
                  <a:pt x="5" y="301"/>
                  <a:pt x="5" y="304"/>
                  <a:pt x="4" y="306"/>
                </a:cubicBezTo>
                <a:cubicBezTo>
                  <a:pt x="1" y="326"/>
                  <a:pt x="0" y="348"/>
                  <a:pt x="4" y="369"/>
                </a:cubicBezTo>
                <a:cubicBezTo>
                  <a:pt x="6" y="379"/>
                  <a:pt x="9" y="389"/>
                  <a:pt x="13" y="399"/>
                </a:cubicBezTo>
                <a:cubicBezTo>
                  <a:pt x="15" y="404"/>
                  <a:pt x="17" y="409"/>
                  <a:pt x="19" y="413"/>
                </a:cubicBezTo>
                <a:cubicBezTo>
                  <a:pt x="20" y="416"/>
                  <a:pt x="21" y="418"/>
                  <a:pt x="22" y="420"/>
                </a:cubicBezTo>
                <a:cubicBezTo>
                  <a:pt x="26" y="427"/>
                  <a:pt x="26" y="427"/>
                  <a:pt x="26" y="427"/>
                </a:cubicBezTo>
                <a:cubicBezTo>
                  <a:pt x="28" y="429"/>
                  <a:pt x="29" y="431"/>
                  <a:pt x="30" y="433"/>
                </a:cubicBezTo>
                <a:cubicBezTo>
                  <a:pt x="35" y="440"/>
                  <a:pt x="35" y="440"/>
                  <a:pt x="35" y="440"/>
                </a:cubicBezTo>
                <a:cubicBezTo>
                  <a:pt x="39" y="446"/>
                  <a:pt x="39" y="446"/>
                  <a:pt x="39" y="446"/>
                </a:cubicBezTo>
                <a:cubicBezTo>
                  <a:pt x="41" y="449"/>
                  <a:pt x="41" y="449"/>
                  <a:pt x="41" y="449"/>
                </a:cubicBezTo>
                <a:cubicBezTo>
                  <a:pt x="42" y="450"/>
                  <a:pt x="43" y="451"/>
                  <a:pt x="44" y="452"/>
                </a:cubicBezTo>
                <a:cubicBezTo>
                  <a:pt x="49" y="458"/>
                  <a:pt x="49" y="458"/>
                  <a:pt x="49" y="458"/>
                </a:cubicBezTo>
                <a:cubicBezTo>
                  <a:pt x="50" y="460"/>
                  <a:pt x="52" y="462"/>
                  <a:pt x="54" y="464"/>
                </a:cubicBezTo>
                <a:cubicBezTo>
                  <a:pt x="55" y="465"/>
                  <a:pt x="57" y="467"/>
                  <a:pt x="59" y="469"/>
                </a:cubicBezTo>
                <a:cubicBezTo>
                  <a:pt x="64" y="474"/>
                  <a:pt x="64" y="474"/>
                  <a:pt x="64" y="474"/>
                </a:cubicBezTo>
                <a:cubicBezTo>
                  <a:pt x="78" y="488"/>
                  <a:pt x="94" y="501"/>
                  <a:pt x="110" y="512"/>
                </a:cubicBezTo>
                <a:cubicBezTo>
                  <a:pt x="126" y="523"/>
                  <a:pt x="143" y="533"/>
                  <a:pt x="160" y="541"/>
                </a:cubicBezTo>
                <a:cubicBezTo>
                  <a:pt x="195" y="559"/>
                  <a:pt x="230" y="573"/>
                  <a:pt x="267" y="584"/>
                </a:cubicBezTo>
                <a:cubicBezTo>
                  <a:pt x="323" y="602"/>
                  <a:pt x="381" y="614"/>
                  <a:pt x="439" y="622"/>
                </a:cubicBezTo>
                <a:cubicBezTo>
                  <a:pt x="468" y="626"/>
                  <a:pt x="497" y="629"/>
                  <a:pt x="526" y="631"/>
                </a:cubicBezTo>
                <a:cubicBezTo>
                  <a:pt x="556" y="633"/>
                  <a:pt x="585" y="634"/>
                  <a:pt x="614" y="634"/>
                </a:cubicBezTo>
                <a:cubicBezTo>
                  <a:pt x="614" y="634"/>
                  <a:pt x="614" y="634"/>
                  <a:pt x="614" y="634"/>
                </a:cubicBezTo>
                <a:cubicBezTo>
                  <a:pt x="667" y="634"/>
                  <a:pt x="720" y="631"/>
                  <a:pt x="772" y="625"/>
                </a:cubicBezTo>
                <a:cubicBezTo>
                  <a:pt x="825" y="618"/>
                  <a:pt x="877" y="608"/>
                  <a:pt x="928" y="594"/>
                </a:cubicBezTo>
                <a:cubicBezTo>
                  <a:pt x="979" y="579"/>
                  <a:pt x="1029" y="560"/>
                  <a:pt x="1076" y="534"/>
                </a:cubicBezTo>
                <a:cubicBezTo>
                  <a:pt x="1088" y="527"/>
                  <a:pt x="1099" y="520"/>
                  <a:pt x="1111" y="513"/>
                </a:cubicBezTo>
                <a:cubicBezTo>
                  <a:pt x="1122" y="505"/>
                  <a:pt x="1133" y="497"/>
                  <a:pt x="1143" y="489"/>
                </a:cubicBezTo>
                <a:cubicBezTo>
                  <a:pt x="1154" y="480"/>
                  <a:pt x="1164" y="471"/>
                  <a:pt x="1173" y="462"/>
                </a:cubicBezTo>
                <a:cubicBezTo>
                  <a:pt x="1183" y="452"/>
                  <a:pt x="1192" y="442"/>
                  <a:pt x="1200" y="431"/>
                </a:cubicBezTo>
                <a:cubicBezTo>
                  <a:pt x="1217" y="410"/>
                  <a:pt x="1231" y="385"/>
                  <a:pt x="1239" y="359"/>
                </a:cubicBezTo>
                <a:cubicBezTo>
                  <a:pt x="1248" y="333"/>
                  <a:pt x="1251" y="305"/>
                  <a:pt x="1249" y="278"/>
                </a:cubicBezTo>
                <a:cubicBezTo>
                  <a:pt x="1246" y="247"/>
                  <a:pt x="1235" y="218"/>
                  <a:pt x="1220" y="192"/>
                </a:cubicBezTo>
                <a:cubicBezTo>
                  <a:pt x="1205" y="166"/>
                  <a:pt x="1184" y="143"/>
                  <a:pt x="1162" y="124"/>
                </a:cubicBezTo>
                <a:cubicBezTo>
                  <a:pt x="1159" y="122"/>
                  <a:pt x="1156" y="119"/>
                  <a:pt x="1152" y="116"/>
                </a:cubicBezTo>
                <a:cubicBezTo>
                  <a:pt x="1149" y="114"/>
                  <a:pt x="1145" y="111"/>
                  <a:pt x="1142" y="108"/>
                </a:cubicBezTo>
                <a:cubicBezTo>
                  <a:pt x="1134" y="104"/>
                  <a:pt x="1127" y="100"/>
                  <a:pt x="1122" y="98"/>
                </a:cubicBezTo>
                <a:cubicBezTo>
                  <a:pt x="1114" y="95"/>
                  <a:pt x="1106" y="93"/>
                  <a:pt x="1100" y="92"/>
                </a:cubicBezTo>
                <a:cubicBezTo>
                  <a:pt x="1098" y="91"/>
                  <a:pt x="1096" y="91"/>
                  <a:pt x="1095" y="91"/>
                </a:cubicBezTo>
                <a:cubicBezTo>
                  <a:pt x="1092" y="91"/>
                  <a:pt x="1090" y="92"/>
                  <a:pt x="1091" y="94"/>
                </a:cubicBezTo>
                <a:cubicBezTo>
                  <a:pt x="1091" y="96"/>
                  <a:pt x="1094" y="99"/>
                  <a:pt x="1097" y="103"/>
                </a:cubicBezTo>
                <a:cubicBezTo>
                  <a:pt x="1101" y="106"/>
                  <a:pt x="1105" y="110"/>
                  <a:pt x="1108" y="113"/>
                </a:cubicBezTo>
                <a:cubicBezTo>
                  <a:pt x="1117" y="120"/>
                  <a:pt x="1126" y="128"/>
                  <a:pt x="1135" y="136"/>
                </a:cubicBezTo>
                <a:cubicBezTo>
                  <a:pt x="1139" y="139"/>
                  <a:pt x="1143" y="144"/>
                  <a:pt x="1147" y="148"/>
                </a:cubicBezTo>
                <a:cubicBezTo>
                  <a:pt x="1152" y="152"/>
                  <a:pt x="1156" y="156"/>
                  <a:pt x="1160" y="160"/>
                </a:cubicBezTo>
                <a:cubicBezTo>
                  <a:pt x="1181" y="183"/>
                  <a:pt x="1198" y="209"/>
                  <a:pt x="1209" y="238"/>
                </a:cubicBezTo>
                <a:cubicBezTo>
                  <a:pt x="1219" y="266"/>
                  <a:pt x="1221" y="297"/>
                  <a:pt x="1215" y="326"/>
                </a:cubicBezTo>
                <a:cubicBezTo>
                  <a:pt x="1210" y="356"/>
                  <a:pt x="1196" y="384"/>
                  <a:pt x="1178" y="409"/>
                </a:cubicBezTo>
                <a:cubicBezTo>
                  <a:pt x="1171" y="418"/>
                  <a:pt x="1163" y="427"/>
                  <a:pt x="1155" y="435"/>
                </a:cubicBezTo>
                <a:cubicBezTo>
                  <a:pt x="1147" y="444"/>
                  <a:pt x="1139" y="452"/>
                  <a:pt x="1129" y="460"/>
                </a:cubicBezTo>
                <a:cubicBezTo>
                  <a:pt x="1126" y="463"/>
                  <a:pt x="1126" y="463"/>
                  <a:pt x="1126" y="463"/>
                </a:cubicBezTo>
                <a:cubicBezTo>
                  <a:pt x="1122" y="465"/>
                  <a:pt x="1122" y="465"/>
                  <a:pt x="1122" y="465"/>
                </a:cubicBezTo>
                <a:cubicBezTo>
                  <a:pt x="1120" y="467"/>
                  <a:pt x="1118" y="469"/>
                  <a:pt x="1115" y="471"/>
                </a:cubicBezTo>
                <a:cubicBezTo>
                  <a:pt x="1111" y="474"/>
                  <a:pt x="1106" y="478"/>
                  <a:pt x="1101" y="481"/>
                </a:cubicBezTo>
                <a:cubicBezTo>
                  <a:pt x="1091" y="488"/>
                  <a:pt x="1081" y="495"/>
                  <a:pt x="1071" y="501"/>
                </a:cubicBezTo>
                <a:cubicBezTo>
                  <a:pt x="1050" y="513"/>
                  <a:pt x="1028" y="524"/>
                  <a:pt x="1005" y="534"/>
                </a:cubicBezTo>
                <a:cubicBezTo>
                  <a:pt x="983" y="543"/>
                  <a:pt x="960" y="552"/>
                  <a:pt x="936" y="559"/>
                </a:cubicBezTo>
                <a:cubicBezTo>
                  <a:pt x="889" y="573"/>
                  <a:pt x="841" y="583"/>
                  <a:pt x="793" y="591"/>
                </a:cubicBezTo>
                <a:cubicBezTo>
                  <a:pt x="737" y="599"/>
                  <a:pt x="680" y="603"/>
                  <a:pt x="623" y="603"/>
                </a:cubicBezTo>
                <a:cubicBezTo>
                  <a:pt x="622" y="603"/>
                  <a:pt x="620" y="603"/>
                  <a:pt x="619" y="603"/>
                </a:cubicBezTo>
                <a:cubicBezTo>
                  <a:pt x="563" y="603"/>
                  <a:pt x="508" y="599"/>
                  <a:pt x="452" y="592"/>
                </a:cubicBezTo>
                <a:cubicBezTo>
                  <a:pt x="434" y="590"/>
                  <a:pt x="416" y="587"/>
                  <a:pt x="398" y="584"/>
                </a:cubicBezTo>
                <a:cubicBezTo>
                  <a:pt x="380" y="580"/>
                  <a:pt x="362" y="577"/>
                  <a:pt x="344" y="573"/>
                </a:cubicBezTo>
                <a:cubicBezTo>
                  <a:pt x="308" y="564"/>
                  <a:pt x="273" y="554"/>
                  <a:pt x="239" y="542"/>
                </a:cubicBezTo>
                <a:cubicBezTo>
                  <a:pt x="205" y="529"/>
                  <a:pt x="171" y="514"/>
                  <a:pt x="140" y="495"/>
                </a:cubicBezTo>
                <a:cubicBezTo>
                  <a:pt x="125" y="485"/>
                  <a:pt x="110" y="475"/>
                  <a:pt x="97" y="463"/>
                </a:cubicBezTo>
                <a:cubicBezTo>
                  <a:pt x="83" y="451"/>
                  <a:pt x="71" y="438"/>
                  <a:pt x="61" y="424"/>
                </a:cubicBezTo>
                <a:cubicBezTo>
                  <a:pt x="51" y="411"/>
                  <a:pt x="44" y="397"/>
                  <a:pt x="39" y="382"/>
                </a:cubicBezTo>
                <a:cubicBezTo>
                  <a:pt x="36" y="375"/>
                  <a:pt x="34" y="367"/>
                  <a:pt x="33" y="359"/>
                </a:cubicBezTo>
                <a:cubicBezTo>
                  <a:pt x="32" y="353"/>
                  <a:pt x="32" y="353"/>
                  <a:pt x="32" y="353"/>
                </a:cubicBezTo>
                <a:cubicBezTo>
                  <a:pt x="32" y="351"/>
                  <a:pt x="32" y="349"/>
                  <a:pt x="31" y="348"/>
                </a:cubicBezTo>
                <a:cubicBezTo>
                  <a:pt x="31" y="344"/>
                  <a:pt x="31" y="340"/>
                  <a:pt x="31" y="336"/>
                </a:cubicBezTo>
                <a:cubicBezTo>
                  <a:pt x="31" y="320"/>
                  <a:pt x="34" y="303"/>
                  <a:pt x="39" y="288"/>
                </a:cubicBezTo>
                <a:cubicBezTo>
                  <a:pt x="44" y="272"/>
                  <a:pt x="51" y="257"/>
                  <a:pt x="60" y="243"/>
                </a:cubicBezTo>
                <a:cubicBezTo>
                  <a:pt x="65" y="235"/>
                  <a:pt x="71" y="228"/>
                  <a:pt x="77" y="221"/>
                </a:cubicBezTo>
                <a:cubicBezTo>
                  <a:pt x="80" y="217"/>
                  <a:pt x="83" y="213"/>
                  <a:pt x="86" y="210"/>
                </a:cubicBezTo>
                <a:cubicBezTo>
                  <a:pt x="90" y="206"/>
                  <a:pt x="93" y="203"/>
                  <a:pt x="96" y="200"/>
                </a:cubicBezTo>
                <a:cubicBezTo>
                  <a:pt x="110" y="186"/>
                  <a:pt x="125" y="174"/>
                  <a:pt x="140" y="163"/>
                </a:cubicBezTo>
                <a:cubicBezTo>
                  <a:pt x="172" y="140"/>
                  <a:pt x="206" y="122"/>
                  <a:pt x="242" y="106"/>
                </a:cubicBezTo>
                <a:cubicBezTo>
                  <a:pt x="278" y="89"/>
                  <a:pt x="315" y="75"/>
                  <a:pt x="354" y="64"/>
                </a:cubicBezTo>
                <a:cubicBezTo>
                  <a:pt x="392" y="53"/>
                  <a:pt x="431" y="43"/>
                  <a:pt x="470" y="36"/>
                </a:cubicBezTo>
                <a:cubicBezTo>
                  <a:pt x="536" y="24"/>
                  <a:pt x="604" y="19"/>
                  <a:pt x="671" y="19"/>
                </a:cubicBezTo>
                <a:cubicBezTo>
                  <a:pt x="683" y="19"/>
                  <a:pt x="695" y="19"/>
                  <a:pt x="706" y="19"/>
                </a:cubicBezTo>
                <a:cubicBezTo>
                  <a:pt x="746" y="20"/>
                  <a:pt x="785" y="23"/>
                  <a:pt x="824" y="28"/>
                </a:cubicBezTo>
                <a:cubicBezTo>
                  <a:pt x="864" y="34"/>
                  <a:pt x="902" y="41"/>
                  <a:pt x="940" y="53"/>
                </a:cubicBezTo>
                <a:cubicBezTo>
                  <a:pt x="959" y="59"/>
                  <a:pt x="978" y="65"/>
                  <a:pt x="996" y="74"/>
                </a:cubicBezTo>
                <a:cubicBezTo>
                  <a:pt x="1014" y="82"/>
                  <a:pt x="1032" y="91"/>
                  <a:pt x="1049" y="102"/>
                </a:cubicBezTo>
                <a:cubicBezTo>
                  <a:pt x="1057" y="107"/>
                  <a:pt x="1065" y="113"/>
                  <a:pt x="1073" y="120"/>
                </a:cubicBezTo>
                <a:cubicBezTo>
                  <a:pt x="1081" y="126"/>
                  <a:pt x="1088" y="132"/>
                  <a:pt x="1095" y="139"/>
                </a:cubicBezTo>
                <a:cubicBezTo>
                  <a:pt x="1110" y="153"/>
                  <a:pt x="1122" y="169"/>
                  <a:pt x="1133" y="186"/>
                </a:cubicBezTo>
                <a:cubicBezTo>
                  <a:pt x="1138" y="194"/>
                  <a:pt x="1142" y="203"/>
                  <a:pt x="1146" y="212"/>
                </a:cubicBezTo>
                <a:cubicBezTo>
                  <a:pt x="1150" y="221"/>
                  <a:pt x="1154" y="230"/>
                  <a:pt x="1156" y="240"/>
                </a:cubicBezTo>
                <a:cubicBezTo>
                  <a:pt x="1159" y="249"/>
                  <a:pt x="1161" y="259"/>
                  <a:pt x="1162" y="269"/>
                </a:cubicBezTo>
                <a:cubicBezTo>
                  <a:pt x="1163" y="279"/>
                  <a:pt x="1163" y="289"/>
                  <a:pt x="1162" y="299"/>
                </a:cubicBezTo>
                <a:cubicBezTo>
                  <a:pt x="1161" y="318"/>
                  <a:pt x="1156" y="338"/>
                  <a:pt x="1149" y="356"/>
                </a:cubicBezTo>
                <a:cubicBezTo>
                  <a:pt x="1146" y="363"/>
                  <a:pt x="1146" y="363"/>
                  <a:pt x="1146" y="363"/>
                </a:cubicBezTo>
                <a:cubicBezTo>
                  <a:pt x="1143" y="370"/>
                  <a:pt x="1143" y="370"/>
                  <a:pt x="1143" y="370"/>
                </a:cubicBezTo>
                <a:cubicBezTo>
                  <a:pt x="1142" y="372"/>
                  <a:pt x="1141" y="375"/>
                  <a:pt x="1140" y="377"/>
                </a:cubicBezTo>
                <a:cubicBezTo>
                  <a:pt x="1139" y="379"/>
                  <a:pt x="1138" y="381"/>
                  <a:pt x="1137" y="383"/>
                </a:cubicBezTo>
                <a:cubicBezTo>
                  <a:pt x="1134" y="388"/>
                  <a:pt x="1132" y="392"/>
                  <a:pt x="1129" y="396"/>
                </a:cubicBezTo>
                <a:cubicBezTo>
                  <a:pt x="1128" y="398"/>
                  <a:pt x="1126" y="400"/>
                  <a:pt x="1125" y="402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097" y="441"/>
                  <a:pt x="1066" y="468"/>
                  <a:pt x="1033" y="489"/>
                </a:cubicBezTo>
                <a:cubicBezTo>
                  <a:pt x="999" y="511"/>
                  <a:pt x="963" y="528"/>
                  <a:pt x="926" y="542"/>
                </a:cubicBezTo>
                <a:cubicBezTo>
                  <a:pt x="908" y="549"/>
                  <a:pt x="890" y="555"/>
                  <a:pt x="871" y="560"/>
                </a:cubicBezTo>
                <a:cubicBezTo>
                  <a:pt x="856" y="564"/>
                  <a:pt x="856" y="564"/>
                  <a:pt x="856" y="564"/>
                </a:cubicBezTo>
                <a:cubicBezTo>
                  <a:pt x="852" y="565"/>
                  <a:pt x="845" y="567"/>
                  <a:pt x="842" y="568"/>
                </a:cubicBezTo>
                <a:cubicBezTo>
                  <a:pt x="840" y="569"/>
                  <a:pt x="838" y="570"/>
                  <a:pt x="838" y="571"/>
                </a:cubicBezTo>
                <a:cubicBezTo>
                  <a:pt x="837" y="573"/>
                  <a:pt x="839" y="574"/>
                  <a:pt x="843" y="574"/>
                </a:cubicBezTo>
                <a:cubicBezTo>
                  <a:pt x="845" y="574"/>
                  <a:pt x="848" y="573"/>
                  <a:pt x="851" y="573"/>
                </a:cubicBezTo>
                <a:cubicBezTo>
                  <a:pt x="857" y="571"/>
                  <a:pt x="857" y="571"/>
                  <a:pt x="857" y="571"/>
                </a:cubicBezTo>
                <a:cubicBezTo>
                  <a:pt x="864" y="569"/>
                  <a:pt x="864" y="569"/>
                  <a:pt x="864" y="569"/>
                </a:cubicBezTo>
                <a:cubicBezTo>
                  <a:pt x="868" y="568"/>
                  <a:pt x="873" y="567"/>
                  <a:pt x="877" y="566"/>
                </a:cubicBezTo>
                <a:cubicBezTo>
                  <a:pt x="886" y="564"/>
                  <a:pt x="895" y="561"/>
                  <a:pt x="904" y="558"/>
                </a:cubicBezTo>
                <a:cubicBezTo>
                  <a:pt x="921" y="553"/>
                  <a:pt x="939" y="547"/>
                  <a:pt x="956" y="540"/>
                </a:cubicBezTo>
                <a:cubicBezTo>
                  <a:pt x="990" y="526"/>
                  <a:pt x="1023" y="509"/>
                  <a:pt x="1053" y="488"/>
                </a:cubicBezTo>
                <a:cubicBezTo>
                  <a:pt x="1084" y="467"/>
                  <a:pt x="1111" y="441"/>
                  <a:pt x="1133" y="410"/>
                </a:cubicBezTo>
                <a:cubicBezTo>
                  <a:pt x="1144" y="395"/>
                  <a:pt x="1153" y="378"/>
                  <a:pt x="1161" y="360"/>
                </a:cubicBezTo>
                <a:cubicBezTo>
                  <a:pt x="1162" y="358"/>
                  <a:pt x="1162" y="356"/>
                  <a:pt x="1163" y="354"/>
                </a:cubicBezTo>
                <a:cubicBezTo>
                  <a:pt x="1164" y="352"/>
                  <a:pt x="1165" y="349"/>
                  <a:pt x="1166" y="347"/>
                </a:cubicBezTo>
                <a:cubicBezTo>
                  <a:pt x="1167" y="343"/>
                  <a:pt x="1168" y="338"/>
                  <a:pt x="1170" y="333"/>
                </a:cubicBezTo>
                <a:cubicBezTo>
                  <a:pt x="1172" y="324"/>
                  <a:pt x="1174" y="315"/>
                  <a:pt x="1175" y="305"/>
                </a:cubicBezTo>
                <a:cubicBezTo>
                  <a:pt x="1175" y="298"/>
                  <a:pt x="1175" y="298"/>
                  <a:pt x="1175" y="298"/>
                </a:cubicBezTo>
                <a:cubicBezTo>
                  <a:pt x="1176" y="295"/>
                  <a:pt x="1176" y="293"/>
                  <a:pt x="1176" y="290"/>
                </a:cubicBezTo>
                <a:cubicBezTo>
                  <a:pt x="1176" y="287"/>
                  <a:pt x="1176" y="287"/>
                  <a:pt x="1176" y="287"/>
                </a:cubicBezTo>
                <a:cubicBezTo>
                  <a:pt x="1176" y="283"/>
                  <a:pt x="1176" y="283"/>
                  <a:pt x="1176" y="283"/>
                </a:cubicBezTo>
                <a:cubicBezTo>
                  <a:pt x="1176" y="281"/>
                  <a:pt x="1176" y="278"/>
                  <a:pt x="1176" y="276"/>
                </a:cubicBezTo>
                <a:cubicBezTo>
                  <a:pt x="1175" y="266"/>
                  <a:pt x="1174" y="256"/>
                  <a:pt x="1172" y="247"/>
                </a:cubicBezTo>
                <a:cubicBezTo>
                  <a:pt x="1169" y="227"/>
                  <a:pt x="1162" y="209"/>
                  <a:pt x="1153" y="191"/>
                </a:cubicBezTo>
                <a:cubicBezTo>
                  <a:pt x="1144" y="174"/>
                  <a:pt x="1133" y="158"/>
                  <a:pt x="1120" y="143"/>
                </a:cubicBezTo>
                <a:cubicBezTo>
                  <a:pt x="1107" y="128"/>
                  <a:pt x="1093" y="115"/>
                  <a:pt x="1077" y="103"/>
                </a:cubicBezTo>
                <a:cubicBezTo>
                  <a:pt x="1047" y="80"/>
                  <a:pt x="1012" y="62"/>
                  <a:pt x="977" y="48"/>
                </a:cubicBezTo>
                <a:cubicBezTo>
                  <a:pt x="941" y="34"/>
                  <a:pt x="904" y="25"/>
                  <a:pt x="867" y="17"/>
                </a:cubicBezTo>
                <a:cubicBezTo>
                  <a:pt x="849" y="14"/>
                  <a:pt x="830" y="11"/>
                  <a:pt x="811" y="8"/>
                </a:cubicBezTo>
                <a:cubicBezTo>
                  <a:pt x="792" y="6"/>
                  <a:pt x="773" y="4"/>
                  <a:pt x="755" y="3"/>
                </a:cubicBezTo>
                <a:cubicBezTo>
                  <a:pt x="727" y="1"/>
                  <a:pt x="699" y="0"/>
                  <a:pt x="672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9906832" y="6259693"/>
            <a:ext cx="1185534" cy="1750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3000" b="0" kern="1200">
                <a:solidFill>
                  <a:srgbClr val="A9A9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10000"/>
              </a:lnSpc>
              <a:spcBef>
                <a:spcPts val="4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Современные варианты голограмм</a:t>
            </a:r>
            <a:endParaRPr lang="en-GB" sz="1100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3" y="1360273"/>
            <a:ext cx="4590000" cy="2387188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Handy Viewer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2"/>
            <a:r>
              <a:rPr lang="ru-RU" sz="1800" dirty="0"/>
              <a:t>При использовании </a:t>
            </a:r>
            <a:r>
              <a:rPr lang="ru-RU" sz="1800" dirty="0" err="1"/>
              <a:t>Handy</a:t>
            </a:r>
            <a:r>
              <a:rPr lang="ru-RU" sz="1800" dirty="0"/>
              <a:t> </a:t>
            </a:r>
            <a:r>
              <a:rPr lang="ru-RU" sz="1800" dirty="0" err="1"/>
              <a:t>Viewer</a:t>
            </a:r>
            <a:r>
              <a:rPr lang="ru-RU" sz="1800" dirty="0"/>
              <a:t> голограмма </a:t>
            </a:r>
            <a:r>
              <a:rPr lang="ru-RU" sz="1800" dirty="0" err="1" smtClean="0"/>
              <a:t>Trustgram</a:t>
            </a:r>
            <a:r>
              <a:rPr lang="ru-RU" sz="1800" dirty="0" smtClean="0"/>
              <a:t> </a:t>
            </a:r>
            <a:r>
              <a:rPr lang="ru-RU" sz="1800" dirty="0"/>
              <a:t>становится </a:t>
            </a:r>
            <a:r>
              <a:rPr lang="ru-RU" sz="1800" dirty="0" smtClean="0"/>
              <a:t>черной</a:t>
            </a:r>
            <a:r>
              <a:rPr lang="ru-RU" sz="1800" dirty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7655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ПЕЧАТИ НА КОРОБКЕ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501966"/>
            <a:ext cx="8632113" cy="2387188"/>
          </a:xfrm>
        </p:spPr>
        <p:txBody>
          <a:bodyPr/>
          <a:lstStyle/>
          <a:p>
            <a:pPr marL="573088" lvl="1" indent="-304800"/>
            <a:r>
              <a:rPr lang="ru-RU" sz="1500" dirty="0"/>
              <a:t>Оригинал</a:t>
            </a:r>
            <a:r>
              <a:rPr lang="en-US" sz="1500" dirty="0"/>
              <a:t>:  	 </a:t>
            </a:r>
            <a:r>
              <a:rPr lang="ru-RU" sz="1500" dirty="0"/>
              <a:t>чистая печать</a:t>
            </a:r>
            <a:r>
              <a:rPr lang="en-US" sz="1500" dirty="0"/>
              <a:t>, </a:t>
            </a:r>
            <a:r>
              <a:rPr lang="ru-RU" sz="1500" dirty="0"/>
              <a:t>буквы хорошо читаемы и расположены в линию</a:t>
            </a:r>
            <a:r>
              <a:rPr lang="en-US" sz="1500" dirty="0"/>
              <a:t>.</a:t>
            </a:r>
          </a:p>
          <a:p>
            <a:pPr marL="573088" lvl="1" indent="-304800"/>
            <a:r>
              <a:rPr lang="ru-RU" sz="1500" dirty="0">
                <a:solidFill>
                  <a:srgbClr val="FF0000"/>
                </a:solidFill>
              </a:rPr>
              <a:t>Подделка</a:t>
            </a:r>
            <a:r>
              <a:rPr lang="en-US" sz="1500" dirty="0">
                <a:solidFill>
                  <a:srgbClr val="FF0000"/>
                </a:solidFill>
              </a:rPr>
              <a:t>:  	 </a:t>
            </a:r>
            <a:r>
              <a:rPr lang="ru-RU" sz="1500" dirty="0">
                <a:solidFill>
                  <a:srgbClr val="000000"/>
                </a:solidFill>
              </a:rPr>
              <a:t>нечеткая или размытая печать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Picture 3" descr="C:\Documents and Settings\fstammen\Desktop\pic\original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" y="2794350"/>
            <a:ext cx="5183937" cy="1865990"/>
          </a:xfrm>
          <a:prstGeom prst="rect">
            <a:avLst/>
          </a:prstGeom>
          <a:noFill/>
        </p:spPr>
      </p:pic>
      <p:pic>
        <p:nvPicPr>
          <p:cNvPr id="8" name="Picture 4" descr="C:\Documents and Settings\fstammen\Desktop\pic\cftpr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253" y="2801010"/>
            <a:ext cx="5812640" cy="1865990"/>
          </a:xfrm>
          <a:prstGeom prst="rect">
            <a:avLst/>
          </a:prstGeom>
          <a:noFill/>
        </p:spPr>
      </p:pic>
      <p:pic>
        <p:nvPicPr>
          <p:cNvPr id="12" name="Picture 5" descr="C:\Documents and Settings\fstammen\Desktop\pic\salesgenu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1" y="4813546"/>
            <a:ext cx="5183938" cy="815451"/>
          </a:xfrm>
          <a:prstGeom prst="rect">
            <a:avLst/>
          </a:prstGeom>
          <a:noFill/>
        </p:spPr>
      </p:pic>
      <p:pic>
        <p:nvPicPr>
          <p:cNvPr id="13" name="Picture 6" descr="C:\Documents and Settings\fstammen\Desktop\pic\salesc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6253" y="4812658"/>
            <a:ext cx="5812641" cy="815451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634075" y="5461553"/>
            <a:ext cx="4742669" cy="1283691"/>
            <a:chOff x="8220968" y="3172428"/>
            <a:chExt cx="553183" cy="172720"/>
          </a:xfrm>
          <a:solidFill>
            <a:schemeClr val="accent3"/>
          </a:solidFill>
        </p:grpSpPr>
        <p:sp>
          <p:nvSpPr>
            <p:cNvPr id="10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87062" y="2328421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73428" y="238962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419930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ПЕЧАТИ НА КОРОБКЕ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501966"/>
            <a:ext cx="8632113" cy="2387188"/>
          </a:xfrm>
        </p:spPr>
        <p:txBody>
          <a:bodyPr/>
          <a:lstStyle/>
          <a:p>
            <a:pPr marL="573088" lvl="1" indent="-304800"/>
            <a:r>
              <a:rPr lang="ru-RU" sz="1600" dirty="0"/>
              <a:t>Оригинал</a:t>
            </a:r>
            <a:r>
              <a:rPr lang="en-US" sz="1600" dirty="0"/>
              <a:t>:  	 </a:t>
            </a:r>
            <a:r>
              <a:rPr lang="ru-RU" sz="1600" dirty="0"/>
              <a:t>буквы хорошо читаемы и расположены в линию</a:t>
            </a:r>
            <a:r>
              <a:rPr lang="en-US" sz="1600" dirty="0"/>
              <a:t>.</a:t>
            </a:r>
          </a:p>
          <a:p>
            <a:pPr marL="573088" lvl="1" indent="-304800"/>
            <a:r>
              <a:rPr lang="ru-RU" sz="1600" dirty="0">
                <a:solidFill>
                  <a:srgbClr val="FF0000"/>
                </a:solidFill>
              </a:rPr>
              <a:t>Подделка</a:t>
            </a:r>
            <a:r>
              <a:rPr lang="en-US" sz="1600" dirty="0">
                <a:solidFill>
                  <a:srgbClr val="FF0000"/>
                </a:solidFill>
              </a:rPr>
              <a:t>:  	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дефис расположен неверно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2" descr="C:\Documents and Settings\fstammen\Desktop\pic\tk120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35" y="2748671"/>
            <a:ext cx="4774821" cy="3400772"/>
          </a:xfrm>
          <a:prstGeom prst="rect">
            <a:avLst/>
          </a:prstGeom>
          <a:noFill/>
        </p:spPr>
      </p:pic>
      <p:pic>
        <p:nvPicPr>
          <p:cNvPr id="15" name="Picture 3" descr="C:\Documents and Settings\fstammen\Desktop\pic\tk120c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033" y="2748162"/>
            <a:ext cx="4335358" cy="3403458"/>
          </a:xfrm>
          <a:prstGeom prst="rect">
            <a:avLst/>
          </a:prstGeom>
          <a:noFill/>
        </p:spPr>
      </p:pic>
      <p:sp>
        <p:nvSpPr>
          <p:cNvPr id="16" name="Freeform 68"/>
          <p:cNvSpPr>
            <a:spLocks noChangeAspect="1"/>
          </p:cNvSpPr>
          <p:nvPr/>
        </p:nvSpPr>
        <p:spPr bwMode="auto">
          <a:xfrm>
            <a:off x="8553571" y="2939464"/>
            <a:ext cx="1139853" cy="1032989"/>
          </a:xfrm>
          <a:custGeom>
            <a:avLst/>
            <a:gdLst>
              <a:gd name="T0" fmla="*/ 434 w 905"/>
              <a:gd name="T1" fmla="*/ 0 h 817"/>
              <a:gd name="T2" fmla="*/ 218 w 905"/>
              <a:gd name="T3" fmla="*/ 51 h 817"/>
              <a:gd name="T4" fmla="*/ 102 w 905"/>
              <a:gd name="T5" fmla="*/ 143 h 817"/>
              <a:gd name="T6" fmla="*/ 58 w 905"/>
              <a:gd name="T7" fmla="*/ 204 h 817"/>
              <a:gd name="T8" fmla="*/ 8 w 905"/>
              <a:gd name="T9" fmla="*/ 490 h 817"/>
              <a:gd name="T10" fmla="*/ 29 w 905"/>
              <a:gd name="T11" fmla="*/ 569 h 817"/>
              <a:gd name="T12" fmla="*/ 71 w 905"/>
              <a:gd name="T13" fmla="*/ 651 h 817"/>
              <a:gd name="T14" fmla="*/ 82 w 905"/>
              <a:gd name="T15" fmla="*/ 666 h 817"/>
              <a:gd name="T16" fmla="*/ 93 w 905"/>
              <a:gd name="T17" fmla="*/ 676 h 817"/>
              <a:gd name="T18" fmla="*/ 117 w 905"/>
              <a:gd name="T19" fmla="*/ 689 h 817"/>
              <a:gd name="T20" fmla="*/ 110 w 905"/>
              <a:gd name="T21" fmla="*/ 666 h 817"/>
              <a:gd name="T22" fmla="*/ 47 w 905"/>
              <a:gd name="T23" fmla="*/ 527 h 817"/>
              <a:gd name="T24" fmla="*/ 38 w 905"/>
              <a:gd name="T25" fmla="*/ 353 h 817"/>
              <a:gd name="T26" fmla="*/ 80 w 905"/>
              <a:gd name="T27" fmla="*/ 229 h 817"/>
              <a:gd name="T28" fmla="*/ 139 w 905"/>
              <a:gd name="T29" fmla="*/ 149 h 817"/>
              <a:gd name="T30" fmla="*/ 157 w 905"/>
              <a:gd name="T31" fmla="*/ 132 h 817"/>
              <a:gd name="T32" fmla="*/ 169 w 905"/>
              <a:gd name="T33" fmla="*/ 121 h 817"/>
              <a:gd name="T34" fmla="*/ 189 w 905"/>
              <a:gd name="T35" fmla="*/ 106 h 817"/>
              <a:gd name="T36" fmla="*/ 245 w 905"/>
              <a:gd name="T37" fmla="*/ 72 h 817"/>
              <a:gd name="T38" fmla="*/ 426 w 905"/>
              <a:gd name="T39" fmla="*/ 31 h 817"/>
              <a:gd name="T40" fmla="*/ 579 w 905"/>
              <a:gd name="T41" fmla="*/ 52 h 817"/>
              <a:gd name="T42" fmla="*/ 820 w 905"/>
              <a:gd name="T43" fmla="*/ 219 h 817"/>
              <a:gd name="T44" fmla="*/ 874 w 905"/>
              <a:gd name="T45" fmla="*/ 398 h 817"/>
              <a:gd name="T46" fmla="*/ 870 w 905"/>
              <a:gd name="T47" fmla="*/ 455 h 817"/>
              <a:gd name="T48" fmla="*/ 866 w 905"/>
              <a:gd name="T49" fmla="*/ 478 h 817"/>
              <a:gd name="T50" fmla="*/ 864 w 905"/>
              <a:gd name="T51" fmla="*/ 489 h 817"/>
              <a:gd name="T52" fmla="*/ 758 w 905"/>
              <a:gd name="T53" fmla="*/ 670 h 817"/>
              <a:gd name="T54" fmla="*/ 570 w 905"/>
              <a:gd name="T55" fmla="*/ 778 h 817"/>
              <a:gd name="T56" fmla="*/ 355 w 905"/>
              <a:gd name="T57" fmla="*/ 791 h 817"/>
              <a:gd name="T58" fmla="*/ 206 w 905"/>
              <a:gd name="T59" fmla="*/ 731 h 817"/>
              <a:gd name="T60" fmla="*/ 104 w 905"/>
              <a:gd name="T61" fmla="*/ 605 h 817"/>
              <a:gd name="T62" fmla="*/ 70 w 905"/>
              <a:gd name="T63" fmla="*/ 391 h 817"/>
              <a:gd name="T64" fmla="*/ 148 w 905"/>
              <a:gd name="T65" fmla="*/ 188 h 817"/>
              <a:gd name="T66" fmla="*/ 275 w 905"/>
              <a:gd name="T67" fmla="*/ 87 h 817"/>
              <a:gd name="T68" fmla="*/ 281 w 905"/>
              <a:gd name="T69" fmla="*/ 84 h 817"/>
              <a:gd name="T70" fmla="*/ 301 w 905"/>
              <a:gd name="T71" fmla="*/ 76 h 817"/>
              <a:gd name="T72" fmla="*/ 301 w 905"/>
              <a:gd name="T73" fmla="*/ 70 h 817"/>
              <a:gd name="T74" fmla="*/ 202 w 905"/>
              <a:gd name="T75" fmla="*/ 121 h 817"/>
              <a:gd name="T76" fmla="*/ 83 w 905"/>
              <a:gd name="T77" fmla="*/ 285 h 817"/>
              <a:gd name="T78" fmla="*/ 57 w 905"/>
              <a:gd name="T79" fmla="*/ 488 h 817"/>
              <a:gd name="T80" fmla="*/ 133 w 905"/>
              <a:gd name="T81" fmla="*/ 683 h 817"/>
              <a:gd name="T82" fmla="*/ 211 w 905"/>
              <a:gd name="T83" fmla="*/ 755 h 817"/>
              <a:gd name="T84" fmla="*/ 413 w 905"/>
              <a:gd name="T85" fmla="*/ 816 h 817"/>
              <a:gd name="T86" fmla="*/ 520 w 905"/>
              <a:gd name="T87" fmla="*/ 810 h 817"/>
              <a:gd name="T88" fmla="*/ 648 w 905"/>
              <a:gd name="T89" fmla="*/ 771 h 817"/>
              <a:gd name="T90" fmla="*/ 807 w 905"/>
              <a:gd name="T91" fmla="*/ 654 h 817"/>
              <a:gd name="T92" fmla="*/ 896 w 905"/>
              <a:gd name="T93" fmla="*/ 476 h 817"/>
              <a:gd name="T94" fmla="*/ 878 w 905"/>
              <a:gd name="T95" fmla="*/ 263 h 817"/>
              <a:gd name="T96" fmla="*/ 744 w 905"/>
              <a:gd name="T97" fmla="*/ 97 h 817"/>
              <a:gd name="T98" fmla="*/ 436 w 905"/>
              <a:gd name="T99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5" h="817">
                <a:moveTo>
                  <a:pt x="436" y="0"/>
                </a:moveTo>
                <a:cubicBezTo>
                  <a:pt x="436" y="0"/>
                  <a:pt x="435" y="0"/>
                  <a:pt x="434" y="0"/>
                </a:cubicBezTo>
                <a:cubicBezTo>
                  <a:pt x="384" y="0"/>
                  <a:pt x="335" y="8"/>
                  <a:pt x="287" y="23"/>
                </a:cubicBezTo>
                <a:cubicBezTo>
                  <a:pt x="264" y="30"/>
                  <a:pt x="241" y="40"/>
                  <a:pt x="218" y="51"/>
                </a:cubicBezTo>
                <a:cubicBezTo>
                  <a:pt x="196" y="63"/>
                  <a:pt x="175" y="76"/>
                  <a:pt x="156" y="92"/>
                </a:cubicBezTo>
                <a:cubicBezTo>
                  <a:pt x="136" y="107"/>
                  <a:pt x="118" y="125"/>
                  <a:pt x="102" y="143"/>
                </a:cubicBezTo>
                <a:cubicBezTo>
                  <a:pt x="93" y="153"/>
                  <a:pt x="86" y="163"/>
                  <a:pt x="78" y="173"/>
                </a:cubicBezTo>
                <a:cubicBezTo>
                  <a:pt x="71" y="183"/>
                  <a:pt x="64" y="193"/>
                  <a:pt x="58" y="204"/>
                </a:cubicBezTo>
                <a:cubicBezTo>
                  <a:pt x="33" y="247"/>
                  <a:pt x="16" y="295"/>
                  <a:pt x="8" y="344"/>
                </a:cubicBezTo>
                <a:cubicBezTo>
                  <a:pt x="0" y="392"/>
                  <a:pt x="0" y="442"/>
                  <a:pt x="8" y="490"/>
                </a:cubicBezTo>
                <a:cubicBezTo>
                  <a:pt x="10" y="504"/>
                  <a:pt x="13" y="517"/>
                  <a:pt x="16" y="530"/>
                </a:cubicBezTo>
                <a:cubicBezTo>
                  <a:pt x="20" y="543"/>
                  <a:pt x="24" y="556"/>
                  <a:pt x="29" y="569"/>
                </a:cubicBezTo>
                <a:cubicBezTo>
                  <a:pt x="38" y="595"/>
                  <a:pt x="50" y="619"/>
                  <a:pt x="64" y="642"/>
                </a:cubicBezTo>
                <a:cubicBezTo>
                  <a:pt x="66" y="645"/>
                  <a:pt x="69" y="648"/>
                  <a:pt x="71" y="651"/>
                </a:cubicBezTo>
                <a:cubicBezTo>
                  <a:pt x="73" y="655"/>
                  <a:pt x="76" y="658"/>
                  <a:pt x="78" y="661"/>
                </a:cubicBezTo>
                <a:cubicBezTo>
                  <a:pt x="79" y="663"/>
                  <a:pt x="80" y="664"/>
                  <a:pt x="82" y="666"/>
                </a:cubicBezTo>
                <a:cubicBezTo>
                  <a:pt x="83" y="667"/>
                  <a:pt x="84" y="668"/>
                  <a:pt x="85" y="670"/>
                </a:cubicBezTo>
                <a:cubicBezTo>
                  <a:pt x="88" y="672"/>
                  <a:pt x="90" y="674"/>
                  <a:pt x="93" y="676"/>
                </a:cubicBezTo>
                <a:cubicBezTo>
                  <a:pt x="98" y="680"/>
                  <a:pt x="104" y="685"/>
                  <a:pt x="110" y="687"/>
                </a:cubicBezTo>
                <a:cubicBezTo>
                  <a:pt x="112" y="688"/>
                  <a:pt x="115" y="689"/>
                  <a:pt x="117" y="689"/>
                </a:cubicBezTo>
                <a:cubicBezTo>
                  <a:pt x="118" y="689"/>
                  <a:pt x="119" y="689"/>
                  <a:pt x="119" y="687"/>
                </a:cubicBezTo>
                <a:cubicBezTo>
                  <a:pt x="120" y="683"/>
                  <a:pt x="114" y="673"/>
                  <a:pt x="110" y="666"/>
                </a:cubicBezTo>
                <a:cubicBezTo>
                  <a:pt x="99" y="648"/>
                  <a:pt x="88" y="629"/>
                  <a:pt x="78" y="610"/>
                </a:cubicBezTo>
                <a:cubicBezTo>
                  <a:pt x="65" y="583"/>
                  <a:pt x="54" y="556"/>
                  <a:pt x="47" y="527"/>
                </a:cubicBezTo>
                <a:cubicBezTo>
                  <a:pt x="40" y="499"/>
                  <a:pt x="35" y="470"/>
                  <a:pt x="34" y="440"/>
                </a:cubicBezTo>
                <a:cubicBezTo>
                  <a:pt x="32" y="411"/>
                  <a:pt x="34" y="382"/>
                  <a:pt x="38" y="353"/>
                </a:cubicBezTo>
                <a:cubicBezTo>
                  <a:pt x="42" y="331"/>
                  <a:pt x="47" y="310"/>
                  <a:pt x="54" y="289"/>
                </a:cubicBezTo>
                <a:cubicBezTo>
                  <a:pt x="61" y="268"/>
                  <a:pt x="70" y="248"/>
                  <a:pt x="80" y="229"/>
                </a:cubicBezTo>
                <a:cubicBezTo>
                  <a:pt x="91" y="209"/>
                  <a:pt x="103" y="191"/>
                  <a:pt x="117" y="174"/>
                </a:cubicBezTo>
                <a:cubicBezTo>
                  <a:pt x="124" y="165"/>
                  <a:pt x="131" y="157"/>
                  <a:pt x="139" y="149"/>
                </a:cubicBezTo>
                <a:cubicBezTo>
                  <a:pt x="143" y="145"/>
                  <a:pt x="147" y="141"/>
                  <a:pt x="151" y="137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9" y="130"/>
                  <a:pt x="161" y="128"/>
                  <a:pt x="163" y="126"/>
                </a:cubicBezTo>
                <a:cubicBezTo>
                  <a:pt x="169" y="121"/>
                  <a:pt x="169" y="121"/>
                  <a:pt x="169" y="121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0" y="112"/>
                  <a:pt x="184" y="109"/>
                  <a:pt x="189" y="106"/>
                </a:cubicBezTo>
                <a:cubicBezTo>
                  <a:pt x="198" y="99"/>
                  <a:pt x="207" y="93"/>
                  <a:pt x="216" y="88"/>
                </a:cubicBezTo>
                <a:cubicBezTo>
                  <a:pt x="226" y="82"/>
                  <a:pt x="235" y="77"/>
                  <a:pt x="245" y="72"/>
                </a:cubicBezTo>
                <a:cubicBezTo>
                  <a:pt x="255" y="68"/>
                  <a:pt x="265" y="63"/>
                  <a:pt x="276" y="59"/>
                </a:cubicBezTo>
                <a:cubicBezTo>
                  <a:pt x="323" y="41"/>
                  <a:pt x="375" y="32"/>
                  <a:pt x="426" y="31"/>
                </a:cubicBezTo>
                <a:cubicBezTo>
                  <a:pt x="429" y="31"/>
                  <a:pt x="432" y="31"/>
                  <a:pt x="434" y="31"/>
                </a:cubicBezTo>
                <a:cubicBezTo>
                  <a:pt x="483" y="31"/>
                  <a:pt x="532" y="38"/>
                  <a:pt x="579" y="52"/>
                </a:cubicBezTo>
                <a:cubicBezTo>
                  <a:pt x="643" y="71"/>
                  <a:pt x="704" y="102"/>
                  <a:pt x="754" y="145"/>
                </a:cubicBezTo>
                <a:cubicBezTo>
                  <a:pt x="779" y="167"/>
                  <a:pt x="801" y="192"/>
                  <a:pt x="820" y="219"/>
                </a:cubicBezTo>
                <a:cubicBezTo>
                  <a:pt x="838" y="247"/>
                  <a:pt x="852" y="277"/>
                  <a:pt x="861" y="308"/>
                </a:cubicBezTo>
                <a:cubicBezTo>
                  <a:pt x="870" y="337"/>
                  <a:pt x="874" y="367"/>
                  <a:pt x="874" y="398"/>
                </a:cubicBezTo>
                <a:cubicBezTo>
                  <a:pt x="874" y="413"/>
                  <a:pt x="873" y="428"/>
                  <a:pt x="872" y="444"/>
                </a:cubicBezTo>
                <a:cubicBezTo>
                  <a:pt x="870" y="455"/>
                  <a:pt x="870" y="455"/>
                  <a:pt x="870" y="455"/>
                </a:cubicBezTo>
                <a:cubicBezTo>
                  <a:pt x="870" y="459"/>
                  <a:pt x="869" y="463"/>
                  <a:pt x="868" y="467"/>
                </a:cubicBezTo>
                <a:cubicBezTo>
                  <a:pt x="868" y="471"/>
                  <a:pt x="867" y="474"/>
                  <a:pt x="866" y="478"/>
                </a:cubicBezTo>
                <a:cubicBezTo>
                  <a:pt x="865" y="484"/>
                  <a:pt x="865" y="484"/>
                  <a:pt x="865" y="484"/>
                </a:cubicBezTo>
                <a:cubicBezTo>
                  <a:pt x="864" y="489"/>
                  <a:pt x="864" y="489"/>
                  <a:pt x="864" y="489"/>
                </a:cubicBezTo>
                <a:cubicBezTo>
                  <a:pt x="856" y="524"/>
                  <a:pt x="842" y="557"/>
                  <a:pt x="824" y="587"/>
                </a:cubicBezTo>
                <a:cubicBezTo>
                  <a:pt x="806" y="617"/>
                  <a:pt x="783" y="645"/>
                  <a:pt x="758" y="670"/>
                </a:cubicBezTo>
                <a:cubicBezTo>
                  <a:pt x="731" y="695"/>
                  <a:pt x="702" y="717"/>
                  <a:pt x="670" y="735"/>
                </a:cubicBezTo>
                <a:cubicBezTo>
                  <a:pt x="639" y="753"/>
                  <a:pt x="605" y="767"/>
                  <a:pt x="570" y="778"/>
                </a:cubicBezTo>
                <a:cubicBezTo>
                  <a:pt x="526" y="791"/>
                  <a:pt x="480" y="798"/>
                  <a:pt x="435" y="798"/>
                </a:cubicBezTo>
                <a:cubicBezTo>
                  <a:pt x="408" y="798"/>
                  <a:pt x="381" y="796"/>
                  <a:pt x="355" y="791"/>
                </a:cubicBezTo>
                <a:cubicBezTo>
                  <a:pt x="320" y="785"/>
                  <a:pt x="285" y="774"/>
                  <a:pt x="252" y="758"/>
                </a:cubicBezTo>
                <a:cubicBezTo>
                  <a:pt x="236" y="751"/>
                  <a:pt x="221" y="742"/>
                  <a:pt x="206" y="731"/>
                </a:cubicBezTo>
                <a:cubicBezTo>
                  <a:pt x="191" y="721"/>
                  <a:pt x="177" y="709"/>
                  <a:pt x="165" y="696"/>
                </a:cubicBezTo>
                <a:cubicBezTo>
                  <a:pt x="140" y="669"/>
                  <a:pt x="119" y="638"/>
                  <a:pt x="104" y="605"/>
                </a:cubicBezTo>
                <a:cubicBezTo>
                  <a:pt x="89" y="572"/>
                  <a:pt x="79" y="536"/>
                  <a:pt x="73" y="500"/>
                </a:cubicBezTo>
                <a:cubicBezTo>
                  <a:pt x="68" y="464"/>
                  <a:pt x="67" y="427"/>
                  <a:pt x="70" y="391"/>
                </a:cubicBezTo>
                <a:cubicBezTo>
                  <a:pt x="74" y="354"/>
                  <a:pt x="82" y="318"/>
                  <a:pt x="95" y="284"/>
                </a:cubicBezTo>
                <a:cubicBezTo>
                  <a:pt x="108" y="250"/>
                  <a:pt x="126" y="217"/>
                  <a:pt x="148" y="188"/>
                </a:cubicBezTo>
                <a:cubicBezTo>
                  <a:pt x="171" y="159"/>
                  <a:pt x="198" y="134"/>
                  <a:pt x="229" y="113"/>
                </a:cubicBezTo>
                <a:cubicBezTo>
                  <a:pt x="243" y="103"/>
                  <a:pt x="259" y="94"/>
                  <a:pt x="275" y="87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92" y="79"/>
                  <a:pt x="298" y="78"/>
                  <a:pt x="301" y="76"/>
                </a:cubicBezTo>
                <a:cubicBezTo>
                  <a:pt x="302" y="75"/>
                  <a:pt x="303" y="74"/>
                  <a:pt x="304" y="72"/>
                </a:cubicBezTo>
                <a:cubicBezTo>
                  <a:pt x="304" y="71"/>
                  <a:pt x="303" y="70"/>
                  <a:pt x="301" y="70"/>
                </a:cubicBezTo>
                <a:cubicBezTo>
                  <a:pt x="298" y="70"/>
                  <a:pt x="295" y="71"/>
                  <a:pt x="292" y="72"/>
                </a:cubicBezTo>
                <a:cubicBezTo>
                  <a:pt x="260" y="84"/>
                  <a:pt x="229" y="101"/>
                  <a:pt x="202" y="121"/>
                </a:cubicBezTo>
                <a:cubicBezTo>
                  <a:pt x="174" y="142"/>
                  <a:pt x="150" y="167"/>
                  <a:pt x="131" y="195"/>
                </a:cubicBezTo>
                <a:cubicBezTo>
                  <a:pt x="111" y="223"/>
                  <a:pt x="95" y="253"/>
                  <a:pt x="83" y="285"/>
                </a:cubicBezTo>
                <a:cubicBezTo>
                  <a:pt x="71" y="317"/>
                  <a:pt x="62" y="350"/>
                  <a:pt x="58" y="384"/>
                </a:cubicBezTo>
                <a:cubicBezTo>
                  <a:pt x="54" y="419"/>
                  <a:pt x="53" y="454"/>
                  <a:pt x="57" y="488"/>
                </a:cubicBezTo>
                <a:cubicBezTo>
                  <a:pt x="61" y="523"/>
                  <a:pt x="69" y="558"/>
                  <a:pt x="81" y="591"/>
                </a:cubicBezTo>
                <a:cubicBezTo>
                  <a:pt x="94" y="624"/>
                  <a:pt x="111" y="655"/>
                  <a:pt x="133" y="683"/>
                </a:cubicBezTo>
                <a:cubicBezTo>
                  <a:pt x="144" y="697"/>
                  <a:pt x="156" y="711"/>
                  <a:pt x="169" y="723"/>
                </a:cubicBezTo>
                <a:cubicBezTo>
                  <a:pt x="182" y="735"/>
                  <a:pt x="196" y="746"/>
                  <a:pt x="211" y="755"/>
                </a:cubicBezTo>
                <a:cubicBezTo>
                  <a:pt x="241" y="775"/>
                  <a:pt x="274" y="789"/>
                  <a:pt x="308" y="799"/>
                </a:cubicBezTo>
                <a:cubicBezTo>
                  <a:pt x="342" y="809"/>
                  <a:pt x="378" y="815"/>
                  <a:pt x="413" y="816"/>
                </a:cubicBezTo>
                <a:cubicBezTo>
                  <a:pt x="420" y="817"/>
                  <a:pt x="428" y="817"/>
                  <a:pt x="435" y="817"/>
                </a:cubicBezTo>
                <a:cubicBezTo>
                  <a:pt x="463" y="817"/>
                  <a:pt x="492" y="814"/>
                  <a:pt x="520" y="810"/>
                </a:cubicBezTo>
                <a:cubicBezTo>
                  <a:pt x="537" y="807"/>
                  <a:pt x="558" y="802"/>
                  <a:pt x="581" y="796"/>
                </a:cubicBezTo>
                <a:cubicBezTo>
                  <a:pt x="603" y="790"/>
                  <a:pt x="626" y="781"/>
                  <a:pt x="648" y="771"/>
                </a:cubicBezTo>
                <a:cubicBezTo>
                  <a:pt x="680" y="757"/>
                  <a:pt x="709" y="740"/>
                  <a:pt x="736" y="720"/>
                </a:cubicBezTo>
                <a:cubicBezTo>
                  <a:pt x="762" y="700"/>
                  <a:pt x="786" y="679"/>
                  <a:pt x="807" y="654"/>
                </a:cubicBezTo>
                <a:cubicBezTo>
                  <a:pt x="828" y="630"/>
                  <a:pt x="847" y="603"/>
                  <a:pt x="862" y="573"/>
                </a:cubicBezTo>
                <a:cubicBezTo>
                  <a:pt x="877" y="544"/>
                  <a:pt x="888" y="511"/>
                  <a:pt x="896" y="476"/>
                </a:cubicBezTo>
                <a:cubicBezTo>
                  <a:pt x="903" y="441"/>
                  <a:pt x="905" y="405"/>
                  <a:pt x="903" y="369"/>
                </a:cubicBezTo>
                <a:cubicBezTo>
                  <a:pt x="900" y="333"/>
                  <a:pt x="892" y="297"/>
                  <a:pt x="878" y="263"/>
                </a:cubicBezTo>
                <a:cubicBezTo>
                  <a:pt x="864" y="230"/>
                  <a:pt x="845" y="199"/>
                  <a:pt x="822" y="171"/>
                </a:cubicBezTo>
                <a:cubicBezTo>
                  <a:pt x="800" y="143"/>
                  <a:pt x="773" y="118"/>
                  <a:pt x="744" y="97"/>
                </a:cubicBezTo>
                <a:cubicBezTo>
                  <a:pt x="699" y="65"/>
                  <a:pt x="649" y="41"/>
                  <a:pt x="596" y="24"/>
                </a:cubicBezTo>
                <a:cubicBezTo>
                  <a:pt x="545" y="8"/>
                  <a:pt x="491" y="0"/>
                  <a:pt x="436" y="0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17" name="TextBox 16"/>
          <p:cNvSpPr txBox="1"/>
          <p:nvPr/>
        </p:nvSpPr>
        <p:spPr>
          <a:xfrm>
            <a:off x="2060027" y="2348402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8" name="TextBox 17"/>
          <p:cNvSpPr txBox="1"/>
          <p:nvPr/>
        </p:nvSpPr>
        <p:spPr>
          <a:xfrm>
            <a:off x="8146393" y="2409608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21201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16" y="2251597"/>
            <a:ext cx="5144446" cy="3485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КОРОБКА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501966"/>
            <a:ext cx="11291231" cy="2387188"/>
          </a:xfrm>
        </p:spPr>
        <p:txBody>
          <a:bodyPr/>
          <a:lstStyle/>
          <a:p>
            <a:pPr marL="573088" lvl="1" indent="-304800"/>
            <a:r>
              <a:rPr lang="ru-RU" sz="1600" dirty="0"/>
              <a:t>Номер лота, показанный на этикетке упаковочной коробки тонер-картриджей, должен </a:t>
            </a:r>
            <a:r>
              <a:rPr lang="ru-RU" sz="1600" dirty="0" smtClean="0"/>
              <a:t>быть идентичен </a:t>
            </a:r>
            <a:r>
              <a:rPr lang="ru-RU" sz="1600" dirty="0"/>
              <a:t>номеру лота, указанном на каждом контейнере с тонером.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9" y="2285084"/>
            <a:ext cx="5607269" cy="3452236"/>
          </a:xfrm>
          <a:prstGeom prst="rect">
            <a:avLst/>
          </a:prstGeom>
        </p:spPr>
      </p:pic>
      <p:sp>
        <p:nvSpPr>
          <p:cNvPr id="13" name="Freeform 8"/>
          <p:cNvSpPr>
            <a:spLocks noChangeAspect="1"/>
          </p:cNvSpPr>
          <p:nvPr/>
        </p:nvSpPr>
        <p:spPr bwMode="auto">
          <a:xfrm>
            <a:off x="4630191" y="3904770"/>
            <a:ext cx="3802609" cy="2315769"/>
          </a:xfrm>
          <a:custGeom>
            <a:avLst/>
            <a:gdLst>
              <a:gd name="T0" fmla="*/ 811 w 816"/>
              <a:gd name="T1" fmla="*/ 0 h 496"/>
              <a:gd name="T2" fmla="*/ 681 w 816"/>
              <a:gd name="T3" fmla="*/ 101 h 496"/>
              <a:gd name="T4" fmla="*/ 601 w 816"/>
              <a:gd name="T5" fmla="*/ 162 h 496"/>
              <a:gd name="T6" fmla="*/ 519 w 816"/>
              <a:gd name="T7" fmla="*/ 222 h 496"/>
              <a:gd name="T8" fmla="*/ 384 w 816"/>
              <a:gd name="T9" fmla="*/ 321 h 496"/>
              <a:gd name="T10" fmla="*/ 193 w 816"/>
              <a:gd name="T11" fmla="*/ 465 h 496"/>
              <a:gd name="T12" fmla="*/ 189 w 816"/>
              <a:gd name="T13" fmla="*/ 468 h 496"/>
              <a:gd name="T14" fmla="*/ 188 w 816"/>
              <a:gd name="T15" fmla="*/ 469 h 496"/>
              <a:gd name="T16" fmla="*/ 187 w 816"/>
              <a:gd name="T17" fmla="*/ 469 h 496"/>
              <a:gd name="T18" fmla="*/ 186 w 816"/>
              <a:gd name="T19" fmla="*/ 469 h 496"/>
              <a:gd name="T20" fmla="*/ 184 w 816"/>
              <a:gd name="T21" fmla="*/ 466 h 496"/>
              <a:gd name="T22" fmla="*/ 148 w 816"/>
              <a:gd name="T23" fmla="*/ 420 h 496"/>
              <a:gd name="T24" fmla="*/ 61 w 816"/>
              <a:gd name="T25" fmla="*/ 308 h 496"/>
              <a:gd name="T26" fmla="*/ 16 w 816"/>
              <a:gd name="T27" fmla="*/ 258 h 496"/>
              <a:gd name="T28" fmla="*/ 7 w 816"/>
              <a:gd name="T29" fmla="*/ 257 h 496"/>
              <a:gd name="T30" fmla="*/ 3 w 816"/>
              <a:gd name="T31" fmla="*/ 268 h 496"/>
              <a:gd name="T32" fmla="*/ 50 w 816"/>
              <a:gd name="T33" fmla="*/ 336 h 496"/>
              <a:gd name="T34" fmla="*/ 96 w 816"/>
              <a:gd name="T35" fmla="*/ 395 h 496"/>
              <a:gd name="T36" fmla="*/ 151 w 816"/>
              <a:gd name="T37" fmla="*/ 466 h 496"/>
              <a:gd name="T38" fmla="*/ 163 w 816"/>
              <a:gd name="T39" fmla="*/ 482 h 496"/>
              <a:gd name="T40" fmla="*/ 168 w 816"/>
              <a:gd name="T41" fmla="*/ 487 h 496"/>
              <a:gd name="T42" fmla="*/ 179 w 816"/>
              <a:gd name="T43" fmla="*/ 494 h 496"/>
              <a:gd name="T44" fmla="*/ 189 w 816"/>
              <a:gd name="T45" fmla="*/ 495 h 496"/>
              <a:gd name="T46" fmla="*/ 202 w 816"/>
              <a:gd name="T47" fmla="*/ 491 h 496"/>
              <a:gd name="T48" fmla="*/ 206 w 816"/>
              <a:gd name="T49" fmla="*/ 487 h 496"/>
              <a:gd name="T50" fmla="*/ 355 w 816"/>
              <a:gd name="T51" fmla="*/ 374 h 496"/>
              <a:gd name="T52" fmla="*/ 403 w 816"/>
              <a:gd name="T53" fmla="*/ 336 h 496"/>
              <a:gd name="T54" fmla="*/ 515 w 816"/>
              <a:gd name="T55" fmla="*/ 246 h 496"/>
              <a:gd name="T56" fmla="*/ 628 w 816"/>
              <a:gd name="T57" fmla="*/ 158 h 496"/>
              <a:gd name="T58" fmla="*/ 741 w 816"/>
              <a:gd name="T59" fmla="*/ 68 h 496"/>
              <a:gd name="T60" fmla="*/ 809 w 816"/>
              <a:gd name="T61" fmla="*/ 10 h 496"/>
              <a:gd name="T62" fmla="*/ 816 w 816"/>
              <a:gd name="T63" fmla="*/ 3 h 496"/>
              <a:gd name="T64" fmla="*/ 813 w 816"/>
              <a:gd name="T6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" h="496">
                <a:moveTo>
                  <a:pt x="813" y="0"/>
                </a:moveTo>
                <a:cubicBezTo>
                  <a:pt x="812" y="0"/>
                  <a:pt x="811" y="0"/>
                  <a:pt x="811" y="0"/>
                </a:cubicBezTo>
                <a:cubicBezTo>
                  <a:pt x="777" y="28"/>
                  <a:pt x="743" y="56"/>
                  <a:pt x="708" y="81"/>
                </a:cubicBezTo>
                <a:cubicBezTo>
                  <a:pt x="699" y="88"/>
                  <a:pt x="690" y="94"/>
                  <a:pt x="681" y="101"/>
                </a:cubicBezTo>
                <a:cubicBezTo>
                  <a:pt x="654" y="121"/>
                  <a:pt x="654" y="121"/>
                  <a:pt x="654" y="121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83" y="175"/>
                  <a:pt x="565" y="189"/>
                  <a:pt x="547" y="202"/>
                </a:cubicBezTo>
                <a:cubicBezTo>
                  <a:pt x="538" y="209"/>
                  <a:pt x="529" y="215"/>
                  <a:pt x="519" y="222"/>
                </a:cubicBezTo>
                <a:cubicBezTo>
                  <a:pt x="510" y="228"/>
                  <a:pt x="497" y="238"/>
                  <a:pt x="485" y="247"/>
                </a:cubicBezTo>
                <a:cubicBezTo>
                  <a:pt x="448" y="273"/>
                  <a:pt x="420" y="295"/>
                  <a:pt x="384" y="321"/>
                </a:cubicBezTo>
                <a:cubicBezTo>
                  <a:pt x="348" y="348"/>
                  <a:pt x="312" y="375"/>
                  <a:pt x="276" y="402"/>
                </a:cubicBezTo>
                <a:cubicBezTo>
                  <a:pt x="248" y="422"/>
                  <a:pt x="221" y="444"/>
                  <a:pt x="193" y="4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89" y="468"/>
                  <a:pt x="189" y="468"/>
                  <a:pt x="189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5" y="468"/>
                  <a:pt x="184" y="466"/>
                </a:cubicBezTo>
                <a:cubicBezTo>
                  <a:pt x="177" y="457"/>
                  <a:pt x="177" y="457"/>
                  <a:pt x="177" y="457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29" y="395"/>
                  <a:pt x="109" y="370"/>
                  <a:pt x="90" y="345"/>
                </a:cubicBezTo>
                <a:cubicBezTo>
                  <a:pt x="61" y="308"/>
                  <a:pt x="61" y="308"/>
                  <a:pt x="61" y="308"/>
                </a:cubicBezTo>
                <a:cubicBezTo>
                  <a:pt x="50" y="294"/>
                  <a:pt x="40" y="280"/>
                  <a:pt x="28" y="268"/>
                </a:cubicBezTo>
                <a:cubicBezTo>
                  <a:pt x="25" y="264"/>
                  <a:pt x="21" y="260"/>
                  <a:pt x="16" y="258"/>
                </a:cubicBezTo>
                <a:cubicBezTo>
                  <a:pt x="14" y="258"/>
                  <a:pt x="11" y="257"/>
                  <a:pt x="8" y="257"/>
                </a:cubicBezTo>
                <a:cubicBezTo>
                  <a:pt x="8" y="257"/>
                  <a:pt x="7" y="257"/>
                  <a:pt x="7" y="257"/>
                </a:cubicBezTo>
                <a:cubicBezTo>
                  <a:pt x="5" y="257"/>
                  <a:pt x="3" y="257"/>
                  <a:pt x="2" y="259"/>
                </a:cubicBezTo>
                <a:cubicBezTo>
                  <a:pt x="0" y="261"/>
                  <a:pt x="2" y="265"/>
                  <a:pt x="3" y="268"/>
                </a:cubicBezTo>
                <a:cubicBezTo>
                  <a:pt x="6" y="274"/>
                  <a:pt x="10" y="281"/>
                  <a:pt x="14" y="287"/>
                </a:cubicBezTo>
                <a:cubicBezTo>
                  <a:pt x="26" y="303"/>
                  <a:pt x="38" y="320"/>
                  <a:pt x="50" y="336"/>
                </a:cubicBezTo>
                <a:cubicBezTo>
                  <a:pt x="56" y="344"/>
                  <a:pt x="62" y="352"/>
                  <a:pt x="68" y="360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124" y="431"/>
                  <a:pt x="124" y="431"/>
                  <a:pt x="124" y="431"/>
                </a:cubicBezTo>
                <a:cubicBezTo>
                  <a:pt x="151" y="466"/>
                  <a:pt x="151" y="466"/>
                  <a:pt x="151" y="466"/>
                </a:cubicBezTo>
                <a:cubicBezTo>
                  <a:pt x="159" y="477"/>
                  <a:pt x="159" y="477"/>
                  <a:pt x="159" y="477"/>
                </a:cubicBezTo>
                <a:cubicBezTo>
                  <a:pt x="163" y="482"/>
                  <a:pt x="163" y="482"/>
                  <a:pt x="163" y="482"/>
                </a:cubicBezTo>
                <a:cubicBezTo>
                  <a:pt x="164" y="483"/>
                  <a:pt x="165" y="484"/>
                  <a:pt x="166" y="485"/>
                </a:cubicBezTo>
                <a:cubicBezTo>
                  <a:pt x="166" y="485"/>
                  <a:pt x="167" y="486"/>
                  <a:pt x="168" y="487"/>
                </a:cubicBezTo>
                <a:cubicBezTo>
                  <a:pt x="168" y="487"/>
                  <a:pt x="169" y="488"/>
                  <a:pt x="170" y="489"/>
                </a:cubicBezTo>
                <a:cubicBezTo>
                  <a:pt x="172" y="491"/>
                  <a:pt x="175" y="493"/>
                  <a:pt x="179" y="494"/>
                </a:cubicBezTo>
                <a:cubicBezTo>
                  <a:pt x="181" y="495"/>
                  <a:pt x="184" y="496"/>
                  <a:pt x="186" y="496"/>
                </a:cubicBezTo>
                <a:cubicBezTo>
                  <a:pt x="187" y="496"/>
                  <a:pt x="188" y="496"/>
                  <a:pt x="189" y="495"/>
                </a:cubicBezTo>
                <a:cubicBezTo>
                  <a:pt x="193" y="495"/>
                  <a:pt x="196" y="494"/>
                  <a:pt x="199" y="492"/>
                </a:cubicBezTo>
                <a:cubicBezTo>
                  <a:pt x="200" y="491"/>
                  <a:pt x="201" y="491"/>
                  <a:pt x="202" y="491"/>
                </a:cubicBezTo>
                <a:cubicBezTo>
                  <a:pt x="202" y="490"/>
                  <a:pt x="203" y="490"/>
                  <a:pt x="203" y="489"/>
                </a:cubicBezTo>
                <a:cubicBezTo>
                  <a:pt x="204" y="489"/>
                  <a:pt x="205" y="488"/>
                  <a:pt x="206" y="487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283" y="429"/>
                  <a:pt x="319" y="402"/>
                  <a:pt x="355" y="374"/>
                </a:cubicBezTo>
                <a:cubicBezTo>
                  <a:pt x="379" y="356"/>
                  <a:pt x="379" y="356"/>
                  <a:pt x="379" y="356"/>
                </a:cubicBezTo>
                <a:cubicBezTo>
                  <a:pt x="387" y="349"/>
                  <a:pt x="395" y="343"/>
                  <a:pt x="403" y="336"/>
                </a:cubicBezTo>
                <a:cubicBezTo>
                  <a:pt x="421" y="321"/>
                  <a:pt x="440" y="307"/>
                  <a:pt x="459" y="292"/>
                </a:cubicBezTo>
                <a:cubicBezTo>
                  <a:pt x="477" y="276"/>
                  <a:pt x="496" y="261"/>
                  <a:pt x="515" y="246"/>
                </a:cubicBezTo>
                <a:cubicBezTo>
                  <a:pt x="533" y="231"/>
                  <a:pt x="553" y="217"/>
                  <a:pt x="572" y="203"/>
                </a:cubicBezTo>
                <a:cubicBezTo>
                  <a:pt x="591" y="188"/>
                  <a:pt x="610" y="173"/>
                  <a:pt x="628" y="158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704" y="98"/>
                  <a:pt x="723" y="83"/>
                  <a:pt x="741" y="68"/>
                </a:cubicBezTo>
                <a:cubicBezTo>
                  <a:pt x="760" y="52"/>
                  <a:pt x="778" y="37"/>
                  <a:pt x="796" y="21"/>
                </a:cubicBezTo>
                <a:cubicBezTo>
                  <a:pt x="809" y="10"/>
                  <a:pt x="809" y="10"/>
                  <a:pt x="809" y="10"/>
                </a:cubicBezTo>
                <a:cubicBezTo>
                  <a:pt x="813" y="6"/>
                  <a:pt x="813" y="6"/>
                  <a:pt x="813" y="6"/>
                </a:cubicBezTo>
                <a:cubicBezTo>
                  <a:pt x="814" y="6"/>
                  <a:pt x="815" y="4"/>
                  <a:pt x="816" y="3"/>
                </a:cubicBezTo>
                <a:cubicBezTo>
                  <a:pt x="816" y="3"/>
                  <a:pt x="816" y="2"/>
                  <a:pt x="816" y="1"/>
                </a:cubicBezTo>
                <a:cubicBezTo>
                  <a:pt x="815" y="0"/>
                  <a:pt x="814" y="0"/>
                  <a:pt x="813" y="0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421758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5126"/>
            <a:ext cx="6740251" cy="297025"/>
          </a:xfrm>
        </p:spPr>
        <p:txBody>
          <a:bodyPr>
            <a:normAutofit/>
          </a:bodyPr>
          <a:lstStyle/>
          <a:p>
            <a:r>
              <a:rPr lang="ru-RU" dirty="0" smtClean="0"/>
              <a:t>ЦВЕТ ПЕЧАТИ НА КАРТРИДЖЕ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492469"/>
            <a:ext cx="10366321" cy="2396685"/>
          </a:xfrm>
        </p:spPr>
        <p:txBody>
          <a:bodyPr/>
          <a:lstStyle/>
          <a:p>
            <a:pPr marL="573088" lvl="1" indent="-304800"/>
            <a:r>
              <a:rPr lang="ru-RU" sz="1600" dirty="0"/>
              <a:t>Оригинал</a:t>
            </a:r>
            <a:r>
              <a:rPr lang="en-GB" sz="1600" dirty="0"/>
              <a:t>: </a:t>
            </a:r>
            <a:r>
              <a:rPr lang="ru-RU" sz="1600" dirty="0"/>
              <a:t>цвет лицевой стороны оранжево-красный</a:t>
            </a:r>
            <a:r>
              <a:rPr lang="en-GB" sz="1600" dirty="0"/>
              <a:t>, </a:t>
            </a:r>
            <a:r>
              <a:rPr lang="ru-RU" sz="1600" dirty="0"/>
              <a:t>обратная сторона белая</a:t>
            </a:r>
            <a:r>
              <a:rPr lang="en-GB" sz="1600" dirty="0"/>
              <a:t>.</a:t>
            </a:r>
          </a:p>
          <a:p>
            <a:pPr marL="573088" lvl="1" indent="-304800"/>
            <a:r>
              <a:rPr lang="ru-RU" sz="1600" dirty="0">
                <a:solidFill>
                  <a:srgbClr val="FF0000"/>
                </a:solidFill>
              </a:rPr>
              <a:t>Подделка</a:t>
            </a:r>
            <a:r>
              <a:rPr lang="en-GB" sz="1600" dirty="0">
                <a:solidFill>
                  <a:srgbClr val="FF0000"/>
                </a:solidFill>
              </a:rPr>
              <a:t>: </a:t>
            </a:r>
            <a:r>
              <a:rPr lang="ru-RU" sz="1600" dirty="0"/>
              <a:t>цвет лицевой и обратной стороны красный</a:t>
            </a:r>
            <a:r>
              <a:rPr lang="en-GB" sz="1600" dirty="0"/>
              <a:t>.</a:t>
            </a:r>
            <a:endParaRPr lang="ru-RU" sz="1600" dirty="0"/>
          </a:p>
          <a:p>
            <a:pPr marL="573088" lvl="1" indent="-304800"/>
            <a:endParaRPr lang="de-DE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5434" y="23350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8051800" y="2396273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  <p:pic>
        <p:nvPicPr>
          <p:cNvPr id="24" name="Picture 4" descr="cft-label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411" y="2836382"/>
            <a:ext cx="4583003" cy="34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gen-label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92" y="2836382"/>
            <a:ext cx="4564174" cy="342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グループ化 29"/>
          <p:cNvGrpSpPr>
            <a:grpSpLocks noChangeAspect="1"/>
          </p:cNvGrpSpPr>
          <p:nvPr/>
        </p:nvGrpSpPr>
        <p:grpSpPr>
          <a:xfrm>
            <a:off x="10861069" y="1709363"/>
            <a:ext cx="445561" cy="2254037"/>
            <a:chOff x="6711914" y="4255294"/>
            <a:chExt cx="269875" cy="1365250"/>
          </a:xfrm>
          <a:solidFill>
            <a:srgbClr val="FFC000"/>
          </a:solidFill>
        </p:grpSpPr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6865902" y="4255294"/>
              <a:ext cx="114300" cy="971550"/>
            </a:xfrm>
            <a:custGeom>
              <a:avLst/>
              <a:gdLst>
                <a:gd name="T0" fmla="*/ 7 w 58"/>
                <a:gd name="T1" fmla="*/ 16 h 501"/>
                <a:gd name="T2" fmla="*/ 8 w 58"/>
                <a:gd name="T3" fmla="*/ 22 h 501"/>
                <a:gd name="T4" fmla="*/ 9 w 58"/>
                <a:gd name="T5" fmla="*/ 29 h 501"/>
                <a:gd name="T6" fmla="*/ 10 w 58"/>
                <a:gd name="T7" fmla="*/ 43 h 501"/>
                <a:gd name="T8" fmla="*/ 13 w 58"/>
                <a:gd name="T9" fmla="*/ 56 h 501"/>
                <a:gd name="T10" fmla="*/ 15 w 58"/>
                <a:gd name="T11" fmla="*/ 66 h 501"/>
                <a:gd name="T12" fmla="*/ 16 w 58"/>
                <a:gd name="T13" fmla="*/ 76 h 501"/>
                <a:gd name="T14" fmla="*/ 19 w 58"/>
                <a:gd name="T15" fmla="*/ 97 h 501"/>
                <a:gd name="T16" fmla="*/ 22 w 58"/>
                <a:gd name="T17" fmla="*/ 117 h 501"/>
                <a:gd name="T18" fmla="*/ 23 w 58"/>
                <a:gd name="T19" fmla="*/ 141 h 501"/>
                <a:gd name="T20" fmla="*/ 24 w 58"/>
                <a:gd name="T21" fmla="*/ 164 h 501"/>
                <a:gd name="T22" fmla="*/ 23 w 58"/>
                <a:gd name="T23" fmla="*/ 226 h 501"/>
                <a:gd name="T24" fmla="*/ 23 w 58"/>
                <a:gd name="T25" fmla="*/ 240 h 501"/>
                <a:gd name="T26" fmla="*/ 23 w 58"/>
                <a:gd name="T27" fmla="*/ 254 h 501"/>
                <a:gd name="T28" fmla="*/ 22 w 58"/>
                <a:gd name="T29" fmla="*/ 287 h 501"/>
                <a:gd name="T30" fmla="*/ 22 w 58"/>
                <a:gd name="T31" fmla="*/ 321 h 501"/>
                <a:gd name="T32" fmla="*/ 17 w 58"/>
                <a:gd name="T33" fmla="*/ 354 h 501"/>
                <a:gd name="T34" fmla="*/ 15 w 58"/>
                <a:gd name="T35" fmla="*/ 370 h 501"/>
                <a:gd name="T36" fmla="*/ 13 w 58"/>
                <a:gd name="T37" fmla="*/ 386 h 501"/>
                <a:gd name="T38" fmla="*/ 9 w 58"/>
                <a:gd name="T39" fmla="*/ 420 h 501"/>
                <a:gd name="T40" fmla="*/ 4 w 58"/>
                <a:gd name="T41" fmla="*/ 453 h 501"/>
                <a:gd name="T42" fmla="*/ 1 w 58"/>
                <a:gd name="T43" fmla="*/ 486 h 501"/>
                <a:gd name="T44" fmla="*/ 1 w 58"/>
                <a:gd name="T45" fmla="*/ 494 h 501"/>
                <a:gd name="T46" fmla="*/ 1 w 58"/>
                <a:gd name="T47" fmla="*/ 497 h 501"/>
                <a:gd name="T48" fmla="*/ 0 w 58"/>
                <a:gd name="T49" fmla="*/ 499 h 501"/>
                <a:gd name="T50" fmla="*/ 3 w 58"/>
                <a:gd name="T51" fmla="*/ 500 h 501"/>
                <a:gd name="T52" fmla="*/ 8 w 58"/>
                <a:gd name="T53" fmla="*/ 499 h 501"/>
                <a:gd name="T54" fmla="*/ 20 w 58"/>
                <a:gd name="T55" fmla="*/ 440 h 501"/>
                <a:gd name="T56" fmla="*/ 24 w 58"/>
                <a:gd name="T57" fmla="*/ 424 h 501"/>
                <a:gd name="T58" fmla="*/ 27 w 58"/>
                <a:gd name="T59" fmla="*/ 409 h 501"/>
                <a:gd name="T60" fmla="*/ 33 w 58"/>
                <a:gd name="T61" fmla="*/ 378 h 501"/>
                <a:gd name="T62" fmla="*/ 36 w 58"/>
                <a:gd name="T63" fmla="*/ 363 h 501"/>
                <a:gd name="T64" fmla="*/ 39 w 58"/>
                <a:gd name="T65" fmla="*/ 347 h 501"/>
                <a:gd name="T66" fmla="*/ 42 w 58"/>
                <a:gd name="T67" fmla="*/ 332 h 501"/>
                <a:gd name="T68" fmla="*/ 46 w 58"/>
                <a:gd name="T69" fmla="*/ 312 h 501"/>
                <a:gd name="T70" fmla="*/ 53 w 58"/>
                <a:gd name="T71" fmla="*/ 254 h 501"/>
                <a:gd name="T72" fmla="*/ 57 w 58"/>
                <a:gd name="T73" fmla="*/ 191 h 501"/>
                <a:gd name="T74" fmla="*/ 57 w 58"/>
                <a:gd name="T75" fmla="*/ 166 h 501"/>
                <a:gd name="T76" fmla="*/ 56 w 58"/>
                <a:gd name="T77" fmla="*/ 142 h 501"/>
                <a:gd name="T78" fmla="*/ 55 w 58"/>
                <a:gd name="T79" fmla="*/ 119 h 501"/>
                <a:gd name="T80" fmla="*/ 53 w 58"/>
                <a:gd name="T81" fmla="*/ 97 h 501"/>
                <a:gd name="T82" fmla="*/ 50 w 58"/>
                <a:gd name="T83" fmla="*/ 75 h 501"/>
                <a:gd name="T84" fmla="*/ 46 w 58"/>
                <a:gd name="T85" fmla="*/ 53 h 501"/>
                <a:gd name="T86" fmla="*/ 44 w 58"/>
                <a:gd name="T87" fmla="*/ 42 h 501"/>
                <a:gd name="T88" fmla="*/ 43 w 58"/>
                <a:gd name="T89" fmla="*/ 37 h 501"/>
                <a:gd name="T90" fmla="*/ 42 w 58"/>
                <a:gd name="T91" fmla="*/ 31 h 501"/>
                <a:gd name="T92" fmla="*/ 39 w 58"/>
                <a:gd name="T93" fmla="*/ 19 h 501"/>
                <a:gd name="T94" fmla="*/ 35 w 58"/>
                <a:gd name="T95" fmla="*/ 8 h 501"/>
                <a:gd name="T96" fmla="*/ 29 w 58"/>
                <a:gd name="T97" fmla="*/ 2 h 501"/>
                <a:gd name="T98" fmla="*/ 21 w 58"/>
                <a:gd name="T99" fmla="*/ 0 h 501"/>
                <a:gd name="T100" fmla="*/ 13 w 58"/>
                <a:gd name="T101" fmla="*/ 1 h 501"/>
                <a:gd name="T102" fmla="*/ 8 w 58"/>
                <a:gd name="T103" fmla="*/ 6 h 501"/>
                <a:gd name="T104" fmla="*/ 7 w 58"/>
                <a:gd name="T105" fmla="*/ 1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501">
                  <a:moveTo>
                    <a:pt x="7" y="16"/>
                  </a:moveTo>
                  <a:cubicBezTo>
                    <a:pt x="7" y="18"/>
                    <a:pt x="8" y="20"/>
                    <a:pt x="8" y="2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4"/>
                    <a:pt x="10" y="38"/>
                    <a:pt x="10" y="43"/>
                  </a:cubicBezTo>
                  <a:cubicBezTo>
                    <a:pt x="11" y="47"/>
                    <a:pt x="12" y="52"/>
                    <a:pt x="13" y="56"/>
                  </a:cubicBezTo>
                  <a:cubicBezTo>
                    <a:pt x="14" y="59"/>
                    <a:pt x="14" y="63"/>
                    <a:pt x="15" y="6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83"/>
                    <a:pt x="18" y="90"/>
                    <a:pt x="19" y="97"/>
                  </a:cubicBezTo>
                  <a:cubicBezTo>
                    <a:pt x="20" y="103"/>
                    <a:pt x="21" y="110"/>
                    <a:pt x="22" y="117"/>
                  </a:cubicBezTo>
                  <a:cubicBezTo>
                    <a:pt x="23" y="125"/>
                    <a:pt x="23" y="133"/>
                    <a:pt x="23" y="141"/>
                  </a:cubicBezTo>
                  <a:cubicBezTo>
                    <a:pt x="23" y="148"/>
                    <a:pt x="24" y="156"/>
                    <a:pt x="24" y="164"/>
                  </a:cubicBezTo>
                  <a:cubicBezTo>
                    <a:pt x="24" y="185"/>
                    <a:pt x="24" y="205"/>
                    <a:pt x="23" y="226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5"/>
                    <a:pt x="23" y="250"/>
                    <a:pt x="23" y="254"/>
                  </a:cubicBezTo>
                  <a:cubicBezTo>
                    <a:pt x="23" y="265"/>
                    <a:pt x="22" y="276"/>
                    <a:pt x="22" y="287"/>
                  </a:cubicBezTo>
                  <a:cubicBezTo>
                    <a:pt x="22" y="298"/>
                    <a:pt x="23" y="310"/>
                    <a:pt x="22" y="321"/>
                  </a:cubicBezTo>
                  <a:cubicBezTo>
                    <a:pt x="21" y="332"/>
                    <a:pt x="19" y="343"/>
                    <a:pt x="17" y="354"/>
                  </a:cubicBezTo>
                  <a:cubicBezTo>
                    <a:pt x="16" y="359"/>
                    <a:pt x="15" y="364"/>
                    <a:pt x="15" y="370"/>
                  </a:cubicBezTo>
                  <a:cubicBezTo>
                    <a:pt x="14" y="375"/>
                    <a:pt x="14" y="381"/>
                    <a:pt x="13" y="386"/>
                  </a:cubicBezTo>
                  <a:cubicBezTo>
                    <a:pt x="12" y="398"/>
                    <a:pt x="10" y="409"/>
                    <a:pt x="9" y="420"/>
                  </a:cubicBezTo>
                  <a:cubicBezTo>
                    <a:pt x="7" y="431"/>
                    <a:pt x="5" y="442"/>
                    <a:pt x="4" y="453"/>
                  </a:cubicBezTo>
                  <a:cubicBezTo>
                    <a:pt x="3" y="464"/>
                    <a:pt x="1" y="475"/>
                    <a:pt x="1" y="486"/>
                  </a:cubicBezTo>
                  <a:cubicBezTo>
                    <a:pt x="1" y="489"/>
                    <a:pt x="1" y="492"/>
                    <a:pt x="1" y="494"/>
                  </a:cubicBezTo>
                  <a:cubicBezTo>
                    <a:pt x="1" y="497"/>
                    <a:pt x="1" y="497"/>
                    <a:pt x="1" y="497"/>
                  </a:cubicBezTo>
                  <a:cubicBezTo>
                    <a:pt x="0" y="497"/>
                    <a:pt x="0" y="498"/>
                    <a:pt x="0" y="499"/>
                  </a:cubicBezTo>
                  <a:cubicBezTo>
                    <a:pt x="1" y="499"/>
                    <a:pt x="1" y="499"/>
                    <a:pt x="3" y="500"/>
                  </a:cubicBezTo>
                  <a:cubicBezTo>
                    <a:pt x="5" y="501"/>
                    <a:pt x="7" y="500"/>
                    <a:pt x="8" y="499"/>
                  </a:cubicBezTo>
                  <a:cubicBezTo>
                    <a:pt x="12" y="479"/>
                    <a:pt x="14" y="459"/>
                    <a:pt x="20" y="440"/>
                  </a:cubicBezTo>
                  <a:cubicBezTo>
                    <a:pt x="21" y="435"/>
                    <a:pt x="23" y="430"/>
                    <a:pt x="24" y="424"/>
                  </a:cubicBezTo>
                  <a:cubicBezTo>
                    <a:pt x="27" y="409"/>
                    <a:pt x="27" y="409"/>
                    <a:pt x="27" y="409"/>
                  </a:cubicBezTo>
                  <a:cubicBezTo>
                    <a:pt x="33" y="378"/>
                    <a:pt x="33" y="378"/>
                    <a:pt x="33" y="378"/>
                  </a:cubicBezTo>
                  <a:cubicBezTo>
                    <a:pt x="36" y="363"/>
                    <a:pt x="36" y="363"/>
                    <a:pt x="36" y="363"/>
                  </a:cubicBezTo>
                  <a:cubicBezTo>
                    <a:pt x="37" y="358"/>
                    <a:pt x="38" y="353"/>
                    <a:pt x="39" y="347"/>
                  </a:cubicBezTo>
                  <a:cubicBezTo>
                    <a:pt x="40" y="342"/>
                    <a:pt x="41" y="337"/>
                    <a:pt x="42" y="332"/>
                  </a:cubicBezTo>
                  <a:cubicBezTo>
                    <a:pt x="43" y="327"/>
                    <a:pt x="44" y="319"/>
                    <a:pt x="46" y="312"/>
                  </a:cubicBezTo>
                  <a:cubicBezTo>
                    <a:pt x="49" y="291"/>
                    <a:pt x="50" y="275"/>
                    <a:pt x="53" y="254"/>
                  </a:cubicBezTo>
                  <a:cubicBezTo>
                    <a:pt x="55" y="233"/>
                    <a:pt x="57" y="212"/>
                    <a:pt x="57" y="191"/>
                  </a:cubicBezTo>
                  <a:cubicBezTo>
                    <a:pt x="58" y="183"/>
                    <a:pt x="57" y="174"/>
                    <a:pt x="57" y="166"/>
                  </a:cubicBezTo>
                  <a:cubicBezTo>
                    <a:pt x="57" y="158"/>
                    <a:pt x="57" y="150"/>
                    <a:pt x="56" y="142"/>
                  </a:cubicBezTo>
                  <a:cubicBezTo>
                    <a:pt x="56" y="134"/>
                    <a:pt x="55" y="127"/>
                    <a:pt x="55" y="119"/>
                  </a:cubicBezTo>
                  <a:cubicBezTo>
                    <a:pt x="54" y="112"/>
                    <a:pt x="54" y="105"/>
                    <a:pt x="53" y="97"/>
                  </a:cubicBezTo>
                  <a:cubicBezTo>
                    <a:pt x="52" y="90"/>
                    <a:pt x="51" y="82"/>
                    <a:pt x="50" y="75"/>
                  </a:cubicBezTo>
                  <a:cubicBezTo>
                    <a:pt x="49" y="68"/>
                    <a:pt x="48" y="60"/>
                    <a:pt x="46" y="5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27"/>
                    <a:pt x="40" y="23"/>
                    <a:pt x="39" y="19"/>
                  </a:cubicBezTo>
                  <a:cubicBezTo>
                    <a:pt x="38" y="15"/>
                    <a:pt x="37" y="11"/>
                    <a:pt x="35" y="8"/>
                  </a:cubicBezTo>
                  <a:cubicBezTo>
                    <a:pt x="34" y="5"/>
                    <a:pt x="33" y="3"/>
                    <a:pt x="29" y="2"/>
                  </a:cubicBezTo>
                  <a:cubicBezTo>
                    <a:pt x="26" y="1"/>
                    <a:pt x="24" y="1"/>
                    <a:pt x="21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0" y="2"/>
                    <a:pt x="9" y="4"/>
                    <a:pt x="8" y="6"/>
                  </a:cubicBezTo>
                  <a:cubicBezTo>
                    <a:pt x="6" y="9"/>
                    <a:pt x="7" y="13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6711914" y="5328444"/>
              <a:ext cx="269875" cy="292100"/>
            </a:xfrm>
            <a:custGeom>
              <a:avLst/>
              <a:gdLst>
                <a:gd name="T0" fmla="*/ 45 w 137"/>
                <a:gd name="T1" fmla="*/ 24 h 151"/>
                <a:gd name="T2" fmla="*/ 23 w 137"/>
                <a:gd name="T3" fmla="*/ 41 h 151"/>
                <a:gd name="T4" fmla="*/ 3 w 137"/>
                <a:gd name="T5" fmla="*/ 78 h 151"/>
                <a:gd name="T6" fmla="*/ 2 w 137"/>
                <a:gd name="T7" fmla="*/ 106 h 151"/>
                <a:gd name="T8" fmla="*/ 5 w 137"/>
                <a:gd name="T9" fmla="*/ 115 h 151"/>
                <a:gd name="T10" fmla="*/ 7 w 137"/>
                <a:gd name="T11" fmla="*/ 121 h 151"/>
                <a:gd name="T12" fmla="*/ 27 w 137"/>
                <a:gd name="T13" fmla="*/ 141 h 151"/>
                <a:gd name="T14" fmla="*/ 56 w 137"/>
                <a:gd name="T15" fmla="*/ 151 h 151"/>
                <a:gd name="T16" fmla="*/ 85 w 137"/>
                <a:gd name="T17" fmla="*/ 148 h 151"/>
                <a:gd name="T18" fmla="*/ 103 w 137"/>
                <a:gd name="T19" fmla="*/ 139 h 151"/>
                <a:gd name="T20" fmla="*/ 127 w 137"/>
                <a:gd name="T21" fmla="*/ 110 h 151"/>
                <a:gd name="T22" fmla="*/ 136 w 137"/>
                <a:gd name="T23" fmla="*/ 53 h 151"/>
                <a:gd name="T24" fmla="*/ 124 w 137"/>
                <a:gd name="T25" fmla="*/ 23 h 151"/>
                <a:gd name="T26" fmla="*/ 116 w 137"/>
                <a:gd name="T27" fmla="*/ 15 h 151"/>
                <a:gd name="T28" fmla="*/ 104 w 137"/>
                <a:gd name="T29" fmla="*/ 7 h 151"/>
                <a:gd name="T30" fmla="*/ 77 w 137"/>
                <a:gd name="T31" fmla="*/ 0 h 151"/>
                <a:gd name="T32" fmla="*/ 43 w 137"/>
                <a:gd name="T33" fmla="*/ 4 h 151"/>
                <a:gd name="T34" fmla="*/ 39 w 137"/>
                <a:gd name="T35" fmla="*/ 5 h 151"/>
                <a:gd name="T36" fmla="*/ 40 w 137"/>
                <a:gd name="T37" fmla="*/ 10 h 151"/>
                <a:gd name="T38" fmla="*/ 87 w 137"/>
                <a:gd name="T39" fmla="*/ 13 h 151"/>
                <a:gd name="T40" fmla="*/ 106 w 137"/>
                <a:gd name="T41" fmla="*/ 24 h 151"/>
                <a:gd name="T42" fmla="*/ 120 w 137"/>
                <a:gd name="T43" fmla="*/ 61 h 151"/>
                <a:gd name="T44" fmla="*/ 119 w 137"/>
                <a:gd name="T45" fmla="*/ 73 h 151"/>
                <a:gd name="T46" fmla="*/ 106 w 137"/>
                <a:gd name="T47" fmla="*/ 103 h 151"/>
                <a:gd name="T48" fmla="*/ 75 w 137"/>
                <a:gd name="T49" fmla="*/ 123 h 151"/>
                <a:gd name="T50" fmla="*/ 55 w 137"/>
                <a:gd name="T51" fmla="*/ 124 h 151"/>
                <a:gd name="T52" fmla="*/ 28 w 137"/>
                <a:gd name="T53" fmla="*/ 87 h 151"/>
                <a:gd name="T54" fmla="*/ 53 w 137"/>
                <a:gd name="T55" fmla="*/ 49 h 151"/>
                <a:gd name="T56" fmla="*/ 67 w 137"/>
                <a:gd name="T57" fmla="*/ 42 h 151"/>
                <a:gd name="T58" fmla="*/ 69 w 137"/>
                <a:gd name="T59" fmla="*/ 41 h 151"/>
                <a:gd name="T60" fmla="*/ 75 w 137"/>
                <a:gd name="T61" fmla="*/ 33 h 151"/>
                <a:gd name="T62" fmla="*/ 79 w 137"/>
                <a:gd name="T63" fmla="*/ 24 h 151"/>
                <a:gd name="T64" fmla="*/ 72 w 137"/>
                <a:gd name="T65" fmla="*/ 20 h 151"/>
                <a:gd name="T66" fmla="*/ 61 w 137"/>
                <a:gd name="T67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151">
                  <a:moveTo>
                    <a:pt x="61" y="19"/>
                  </a:moveTo>
                  <a:cubicBezTo>
                    <a:pt x="55" y="20"/>
                    <a:pt x="50" y="21"/>
                    <a:pt x="45" y="24"/>
                  </a:cubicBezTo>
                  <a:cubicBezTo>
                    <a:pt x="41" y="26"/>
                    <a:pt x="36" y="28"/>
                    <a:pt x="33" y="31"/>
                  </a:cubicBezTo>
                  <a:cubicBezTo>
                    <a:pt x="29" y="34"/>
                    <a:pt x="25" y="38"/>
                    <a:pt x="23" y="41"/>
                  </a:cubicBezTo>
                  <a:cubicBezTo>
                    <a:pt x="18" y="46"/>
                    <a:pt x="14" y="52"/>
                    <a:pt x="11" y="58"/>
                  </a:cubicBezTo>
                  <a:cubicBezTo>
                    <a:pt x="7" y="64"/>
                    <a:pt x="5" y="71"/>
                    <a:pt x="3" y="78"/>
                  </a:cubicBezTo>
                  <a:cubicBezTo>
                    <a:pt x="1" y="85"/>
                    <a:pt x="0" y="92"/>
                    <a:pt x="1" y="99"/>
                  </a:cubicBezTo>
                  <a:cubicBezTo>
                    <a:pt x="1" y="102"/>
                    <a:pt x="2" y="104"/>
                    <a:pt x="2" y="106"/>
                  </a:cubicBezTo>
                  <a:cubicBezTo>
                    <a:pt x="2" y="108"/>
                    <a:pt x="3" y="110"/>
                    <a:pt x="4" y="112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16"/>
                    <a:pt x="5" y="117"/>
                    <a:pt x="6" y="118"/>
                  </a:cubicBezTo>
                  <a:cubicBezTo>
                    <a:pt x="6" y="119"/>
                    <a:pt x="7" y="120"/>
                    <a:pt x="7" y="12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13" y="131"/>
                    <a:pt x="20" y="137"/>
                    <a:pt x="27" y="141"/>
                  </a:cubicBezTo>
                  <a:cubicBezTo>
                    <a:pt x="31" y="144"/>
                    <a:pt x="36" y="146"/>
                    <a:pt x="41" y="148"/>
                  </a:cubicBezTo>
                  <a:cubicBezTo>
                    <a:pt x="46" y="149"/>
                    <a:pt x="51" y="150"/>
                    <a:pt x="56" y="151"/>
                  </a:cubicBezTo>
                  <a:cubicBezTo>
                    <a:pt x="61" y="151"/>
                    <a:pt x="66" y="151"/>
                    <a:pt x="71" y="151"/>
                  </a:cubicBezTo>
                  <a:cubicBezTo>
                    <a:pt x="76" y="150"/>
                    <a:pt x="80" y="149"/>
                    <a:pt x="85" y="148"/>
                  </a:cubicBezTo>
                  <a:cubicBezTo>
                    <a:pt x="89" y="146"/>
                    <a:pt x="94" y="144"/>
                    <a:pt x="98" y="142"/>
                  </a:cubicBezTo>
                  <a:cubicBezTo>
                    <a:pt x="100" y="141"/>
                    <a:pt x="101" y="140"/>
                    <a:pt x="103" y="139"/>
                  </a:cubicBezTo>
                  <a:cubicBezTo>
                    <a:pt x="105" y="137"/>
                    <a:pt x="107" y="136"/>
                    <a:pt x="109" y="134"/>
                  </a:cubicBezTo>
                  <a:cubicBezTo>
                    <a:pt x="116" y="127"/>
                    <a:pt x="123" y="119"/>
                    <a:pt x="127" y="110"/>
                  </a:cubicBezTo>
                  <a:cubicBezTo>
                    <a:pt x="131" y="101"/>
                    <a:pt x="133" y="91"/>
                    <a:pt x="134" y="82"/>
                  </a:cubicBezTo>
                  <a:cubicBezTo>
                    <a:pt x="135" y="72"/>
                    <a:pt x="137" y="63"/>
                    <a:pt x="136" y="53"/>
                  </a:cubicBezTo>
                  <a:cubicBezTo>
                    <a:pt x="136" y="43"/>
                    <a:pt x="132" y="34"/>
                    <a:pt x="126" y="26"/>
                  </a:cubicBezTo>
                  <a:cubicBezTo>
                    <a:pt x="126" y="25"/>
                    <a:pt x="125" y="24"/>
                    <a:pt x="124" y="23"/>
                  </a:cubicBezTo>
                  <a:cubicBezTo>
                    <a:pt x="123" y="22"/>
                    <a:pt x="123" y="21"/>
                    <a:pt x="122" y="20"/>
                  </a:cubicBezTo>
                  <a:cubicBezTo>
                    <a:pt x="120" y="18"/>
                    <a:pt x="118" y="17"/>
                    <a:pt x="116" y="15"/>
                  </a:cubicBezTo>
                  <a:cubicBezTo>
                    <a:pt x="115" y="13"/>
                    <a:pt x="113" y="12"/>
                    <a:pt x="111" y="11"/>
                  </a:cubicBezTo>
                  <a:cubicBezTo>
                    <a:pt x="108" y="9"/>
                    <a:pt x="106" y="8"/>
                    <a:pt x="104" y="7"/>
                  </a:cubicBezTo>
                  <a:cubicBezTo>
                    <a:pt x="100" y="5"/>
                    <a:pt x="95" y="4"/>
                    <a:pt x="91" y="2"/>
                  </a:cubicBezTo>
                  <a:cubicBezTo>
                    <a:pt x="86" y="1"/>
                    <a:pt x="81" y="1"/>
                    <a:pt x="77" y="0"/>
                  </a:cubicBezTo>
                  <a:cubicBezTo>
                    <a:pt x="67" y="0"/>
                    <a:pt x="58" y="0"/>
                    <a:pt x="49" y="2"/>
                  </a:cubicBezTo>
                  <a:cubicBezTo>
                    <a:pt x="47" y="3"/>
                    <a:pt x="45" y="4"/>
                    <a:pt x="43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0" y="5"/>
                    <a:pt x="39" y="5"/>
                  </a:cubicBezTo>
                  <a:cubicBezTo>
                    <a:pt x="39" y="5"/>
                    <a:pt x="39" y="6"/>
                    <a:pt x="39" y="7"/>
                  </a:cubicBezTo>
                  <a:cubicBezTo>
                    <a:pt x="39" y="8"/>
                    <a:pt x="40" y="9"/>
                    <a:pt x="40" y="10"/>
                  </a:cubicBezTo>
                  <a:cubicBezTo>
                    <a:pt x="40" y="10"/>
                    <a:pt x="41" y="11"/>
                    <a:pt x="41" y="11"/>
                  </a:cubicBezTo>
                  <a:cubicBezTo>
                    <a:pt x="56" y="8"/>
                    <a:pt x="73" y="7"/>
                    <a:pt x="87" y="13"/>
                  </a:cubicBezTo>
                  <a:cubicBezTo>
                    <a:pt x="91" y="14"/>
                    <a:pt x="94" y="16"/>
                    <a:pt x="97" y="18"/>
                  </a:cubicBezTo>
                  <a:cubicBezTo>
                    <a:pt x="100" y="19"/>
                    <a:pt x="103" y="21"/>
                    <a:pt x="106" y="24"/>
                  </a:cubicBezTo>
                  <a:cubicBezTo>
                    <a:pt x="111" y="28"/>
                    <a:pt x="115" y="33"/>
                    <a:pt x="117" y="40"/>
                  </a:cubicBezTo>
                  <a:cubicBezTo>
                    <a:pt x="120" y="46"/>
                    <a:pt x="120" y="54"/>
                    <a:pt x="120" y="61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19" y="69"/>
                    <a:pt x="119" y="71"/>
                    <a:pt x="119" y="73"/>
                  </a:cubicBezTo>
                  <a:cubicBezTo>
                    <a:pt x="118" y="76"/>
                    <a:pt x="116" y="81"/>
                    <a:pt x="114" y="86"/>
                  </a:cubicBezTo>
                  <a:cubicBezTo>
                    <a:pt x="112" y="93"/>
                    <a:pt x="109" y="98"/>
                    <a:pt x="106" y="103"/>
                  </a:cubicBezTo>
                  <a:cubicBezTo>
                    <a:pt x="102" y="108"/>
                    <a:pt x="98" y="113"/>
                    <a:pt x="93" y="116"/>
                  </a:cubicBezTo>
                  <a:cubicBezTo>
                    <a:pt x="87" y="120"/>
                    <a:pt x="81" y="122"/>
                    <a:pt x="75" y="123"/>
                  </a:cubicBezTo>
                  <a:cubicBezTo>
                    <a:pt x="71" y="124"/>
                    <a:pt x="68" y="124"/>
                    <a:pt x="65" y="125"/>
                  </a:cubicBezTo>
                  <a:cubicBezTo>
                    <a:pt x="62" y="125"/>
                    <a:pt x="58" y="124"/>
                    <a:pt x="55" y="124"/>
                  </a:cubicBezTo>
                  <a:cubicBezTo>
                    <a:pt x="45" y="122"/>
                    <a:pt x="37" y="117"/>
                    <a:pt x="32" y="111"/>
                  </a:cubicBezTo>
                  <a:cubicBezTo>
                    <a:pt x="28" y="105"/>
                    <a:pt x="26" y="97"/>
                    <a:pt x="28" y="87"/>
                  </a:cubicBezTo>
                  <a:cubicBezTo>
                    <a:pt x="30" y="78"/>
                    <a:pt x="34" y="68"/>
                    <a:pt x="41" y="60"/>
                  </a:cubicBezTo>
                  <a:cubicBezTo>
                    <a:pt x="45" y="56"/>
                    <a:pt x="48" y="52"/>
                    <a:pt x="53" y="49"/>
                  </a:cubicBezTo>
                  <a:cubicBezTo>
                    <a:pt x="55" y="48"/>
                    <a:pt x="57" y="46"/>
                    <a:pt x="60" y="45"/>
                  </a:cubicBezTo>
                  <a:cubicBezTo>
                    <a:pt x="62" y="44"/>
                    <a:pt x="64" y="43"/>
                    <a:pt x="67" y="42"/>
                  </a:cubicBezTo>
                  <a:cubicBezTo>
                    <a:pt x="67" y="41"/>
                    <a:pt x="67" y="41"/>
                    <a:pt x="68" y="41"/>
                  </a:cubicBezTo>
                  <a:cubicBezTo>
                    <a:pt x="68" y="41"/>
                    <a:pt x="68" y="41"/>
                    <a:pt x="69" y="41"/>
                  </a:cubicBezTo>
                  <a:cubicBezTo>
                    <a:pt x="69" y="40"/>
                    <a:pt x="70" y="39"/>
                    <a:pt x="71" y="38"/>
                  </a:cubicBezTo>
                  <a:cubicBezTo>
                    <a:pt x="72" y="36"/>
                    <a:pt x="74" y="35"/>
                    <a:pt x="75" y="33"/>
                  </a:cubicBezTo>
                  <a:cubicBezTo>
                    <a:pt x="77" y="32"/>
                    <a:pt x="79" y="30"/>
                    <a:pt x="79" y="28"/>
                  </a:cubicBezTo>
                  <a:cubicBezTo>
                    <a:pt x="79" y="27"/>
                    <a:pt x="79" y="26"/>
                    <a:pt x="79" y="24"/>
                  </a:cubicBezTo>
                  <a:cubicBezTo>
                    <a:pt x="78" y="23"/>
                    <a:pt x="77" y="22"/>
                    <a:pt x="76" y="22"/>
                  </a:cubicBezTo>
                  <a:cubicBezTo>
                    <a:pt x="75" y="21"/>
                    <a:pt x="73" y="20"/>
                    <a:pt x="72" y="20"/>
                  </a:cubicBezTo>
                  <a:cubicBezTo>
                    <a:pt x="71" y="19"/>
                    <a:pt x="70" y="19"/>
                    <a:pt x="68" y="19"/>
                  </a:cubicBezTo>
                  <a:cubicBezTo>
                    <a:pt x="66" y="19"/>
                    <a:pt x="63" y="19"/>
                    <a:pt x="6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2674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yocera">
      <a:dk1>
        <a:sysClr val="windowText" lastClr="000000"/>
      </a:dk1>
      <a:lt1>
        <a:sysClr val="window" lastClr="FFFFFF"/>
      </a:lt1>
      <a:dk2>
        <a:srgbClr val="282828"/>
      </a:dk2>
      <a:lt2>
        <a:srgbClr val="F2F2F2"/>
      </a:lt2>
      <a:accent1>
        <a:srgbClr val="6E3CBE"/>
      </a:accent1>
      <a:accent2>
        <a:srgbClr val="F5B400"/>
      </a:accent2>
      <a:accent3>
        <a:srgbClr val="0A9BCD"/>
      </a:accent3>
      <a:accent4>
        <a:srgbClr val="F06400"/>
      </a:accent4>
      <a:accent5>
        <a:srgbClr val="26AF72"/>
      </a:accent5>
      <a:accent6>
        <a:srgbClr val="A9A9A9"/>
      </a:accent6>
      <a:hlink>
        <a:srgbClr val="0563C1"/>
      </a:hlink>
      <a:folHlink>
        <a:srgbClr val="954F72"/>
      </a:folHlink>
    </a:clrScheme>
    <a:fontScheme name="Kyocer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yocera_Onscreen_01_03_19" id="{3221D4C2-9D24-F146-AA17-A0D938139CB8}" vid="{118EBDFA-0778-CB4D-A2A1-85A9644BD2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Как отличить оригинальный тонер от подделки KYOCERA</Template>
  <TotalTime>178</TotalTime>
  <Words>210</Words>
  <Application>Microsoft Office PowerPoint</Application>
  <PresentationFormat>Широкоэкранный</PresentationFormat>
  <Paragraphs>55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Unicode MS</vt:lpstr>
      <vt:lpstr>游ゴシック</vt:lpstr>
      <vt:lpstr>Arial</vt:lpstr>
      <vt:lpstr>Calibri</vt:lpstr>
      <vt:lpstr>Verdana</vt:lpstr>
      <vt:lpstr>Blank</vt:lpstr>
      <vt:lpstr>Презентация PowerPoint</vt:lpstr>
      <vt:lpstr>ФУНКЦИИ БЕЗОПАСНОСТИ: голограммы (Trustgram)</vt:lpstr>
      <vt:lpstr>ФУНКЦИИ БЕЗОПАСНОСТИ: голограммы (Trustgram)</vt:lpstr>
      <vt:lpstr>ФУНКЦИИ БЕЗОПАСНОСТИ: голограммы (Trustgram)</vt:lpstr>
      <vt:lpstr>ФУНКЦИИ БЕЗОПАСНОСТИ: голограммы (Trustgram)</vt:lpstr>
      <vt:lpstr>КАЧЕСТВО ПЕЧАТИ НА КОРОБКЕ</vt:lpstr>
      <vt:lpstr>КАЧЕСТВО ПЕЧАТИ НА КОРОБКЕ</vt:lpstr>
      <vt:lpstr>КОРОБКА</vt:lpstr>
      <vt:lpstr>ЦВЕТ ПЕЧАТИ НА КАРТРИДЖЕ</vt:lpstr>
      <vt:lpstr>КАЧЕСТВО ПЕЧАТИ НА СОПРОВОДИТЕЛЬНОЙ ДОКУМЕНТАЦИИ</vt:lpstr>
      <vt:lpstr>КАЧЕСТВО СОПРОВОДИТЕЛЬНОЙ ДОКУМЕНТАЦИИ</vt:lpstr>
      <vt:lpstr>КАЧЕСТВО СОПРОВОДИТЕЛЬНОЙ ДОКУМЕНТАЦИИ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Andreeva, Maria</dc:creator>
  <cp:lastModifiedBy>Учетная запись Майкрософт</cp:lastModifiedBy>
  <cp:revision>10</cp:revision>
  <cp:lastPrinted>2018-10-23T15:13:47Z</cp:lastPrinted>
  <dcterms:created xsi:type="dcterms:W3CDTF">2019-08-08T07:46:20Z</dcterms:created>
  <dcterms:modified xsi:type="dcterms:W3CDTF">2021-07-27T13:55:49Z</dcterms:modified>
</cp:coreProperties>
</file>