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306" r:id="rId3"/>
    <p:sldId id="315" r:id="rId4"/>
    <p:sldId id="314" r:id="rId5"/>
    <p:sldId id="317" r:id="rId6"/>
    <p:sldId id="316" r:id="rId7"/>
    <p:sldId id="318" r:id="rId8"/>
    <p:sldId id="320" r:id="rId9"/>
    <p:sldId id="307" r:id="rId10"/>
    <p:sldId id="308" r:id="rId11"/>
    <p:sldId id="311" r:id="rId12"/>
    <p:sldId id="309" r:id="rId13"/>
    <p:sldId id="322" r:id="rId14"/>
    <p:sldId id="321" r:id="rId15"/>
    <p:sldId id="28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5AA"/>
    <a:srgbClr val="CCFF33"/>
    <a:srgbClr val="FFFFCC"/>
    <a:srgbClr val="FFFF00"/>
    <a:srgbClr val="FF9933"/>
    <a:srgbClr val="FF0000"/>
    <a:srgbClr val="4D67BB"/>
    <a:srgbClr val="99CCFF"/>
    <a:srgbClr val="FF5050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>
        <p:scale>
          <a:sx n="70" d="100"/>
          <a:sy n="70" d="100"/>
        </p:scale>
        <p:origin x="-528" y="-42"/>
      </p:cViewPr>
      <p:guideLst>
        <p:guide orient="horz" pos="1344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292FF-C71D-4FCF-97D3-9AEA572E47B7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A879-40B7-4E32-801A-167EBE220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59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A879-40B7-4E32-801A-167EBE220AB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66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9335F-9491-4FD8-AB86-1666397D48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21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0A21C-3F4A-404B-AD4B-264DA8200B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4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E837-1923-46EE-97EA-116834595E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E3E0-B75B-4355-BD1F-B531C87B0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44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49CCF-DCBA-4202-82C8-51F9B8353B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99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C221-8472-4AA5-A624-A6C3B81234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2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D1E3-0679-4C3E-82EF-00E1EF7A50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9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EFF5-C882-4224-B45F-01741A2526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8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B252-7C3E-441F-A992-BD8112528D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9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5BD6-458A-46E8-AFEE-ACC31AC39D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4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ED653-9254-4AE1-8B7C-888A7CCBB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0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77684F-EE6C-4DE6-A85B-54B65CD73F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ru-RU" sz="4800" dirty="0" err="1" smtClean="0">
                <a:latin typeface="Georgia" pitchFamily="18" charset="0"/>
              </a:rPr>
              <a:t>OpenFlow</a:t>
            </a:r>
            <a:r>
              <a:rPr lang="ru-RU" sz="4800" dirty="0" smtClean="0">
                <a:latin typeface="Georgia" pitchFamily="18" charset="0"/>
              </a:rPr>
              <a:t>: Технологии построения масштабируемой и отказоустойчивой сети.</a:t>
            </a:r>
            <a:endParaRPr lang="ru-RU" sz="4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Лабораторный стенд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528" y="2514600"/>
            <a:ext cx="7001416" cy="3268474"/>
          </a:xfrm>
          <a:prstGeom prst="rect">
            <a:avLst/>
          </a:prstGeom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Ubuntu 12.04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ru-RU" dirty="0"/>
              <a:t> </a:t>
            </a:r>
            <a:r>
              <a:rPr lang="ru-RU" dirty="0" smtClean="0"/>
              <a:t>1.4.1</a:t>
            </a:r>
          </a:p>
          <a:p>
            <a:r>
              <a:rPr lang="en-US" dirty="0" smtClean="0"/>
              <a:t>POX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46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Отказоусто</a:t>
            </a:r>
            <a:r>
              <a:rPr lang="ru-RU" dirty="0"/>
              <a:t>й</a:t>
            </a:r>
            <a:r>
              <a:rPr lang="ru-RU" dirty="0" smtClean="0"/>
              <a:t>чивость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333500"/>
            <a:ext cx="3145583" cy="441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4" t="8080" r="3886" b="3865"/>
          <a:stretch/>
        </p:blipFill>
        <p:spPr>
          <a:xfrm>
            <a:off x="533400" y="1381124"/>
            <a:ext cx="527536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8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Балансировка нагрузки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5" b="-1"/>
          <a:stretch/>
        </p:blipFill>
        <p:spPr>
          <a:xfrm>
            <a:off x="5732462" y="1371600"/>
            <a:ext cx="3144902" cy="4422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69"/>
          <a:stretch/>
        </p:blipFill>
        <p:spPr>
          <a:xfrm>
            <a:off x="609600" y="1371600"/>
            <a:ext cx="5148262" cy="42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в одном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03" y="1408316"/>
            <a:ext cx="5286971" cy="4098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316"/>
          <a:stretch/>
        </p:blipFill>
        <p:spPr>
          <a:xfrm>
            <a:off x="5820874" y="1424238"/>
            <a:ext cx="2865926" cy="41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nner_pag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239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 smtClean="0"/>
              <a:t>Анализ трафика</a:t>
            </a:r>
          </a:p>
          <a:p>
            <a:r>
              <a:rPr lang="ru-RU" kern="0" dirty="0" smtClean="0"/>
              <a:t>СОРМ</a:t>
            </a:r>
          </a:p>
          <a:p>
            <a:r>
              <a:rPr lang="ru-RU" kern="0" smtClean="0"/>
              <a:t>Резервирование контроллера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7063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ru-RU" sz="4800" dirty="0"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мир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1066800"/>
            <a:ext cx="7848600" cy="515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260978" y="1219200"/>
            <a:ext cx="8425821" cy="1219200"/>
          </a:xfrm>
          <a:prstGeom prst="rect">
            <a:avLst/>
          </a:prstGeom>
          <a:solidFill>
            <a:srgbClr val="99CCFF">
              <a:alpha val="60000"/>
            </a:srgbClr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Взгляд изнутри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59" y="3346902"/>
            <a:ext cx="2047144" cy="1058241"/>
          </a:xfrm>
          <a:prstGeom prst="rect">
            <a:avLst/>
          </a:prstGeom>
          <a:solidFill>
            <a:srgbClr val="99CCFF">
              <a:alpha val="60000"/>
            </a:srgbClr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5233" y="3871744"/>
            <a:ext cx="1832889" cy="457200"/>
          </a:xfrm>
          <a:prstGeom prst="roundRect">
            <a:avLst/>
          </a:prstGeom>
          <a:solidFill>
            <a:srgbClr val="0070C0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323" y="3417469"/>
            <a:ext cx="1828800" cy="451366"/>
          </a:xfrm>
          <a:prstGeom prst="roundRect">
            <a:avLst/>
          </a:prstGeom>
          <a:solidFill>
            <a:srgbClr val="CCFF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Plane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27947" y="4405144"/>
            <a:ext cx="749804" cy="1401039"/>
          </a:xfrm>
          <a:prstGeom prst="line">
            <a:avLst/>
          </a:prstGeom>
          <a:ln w="38100">
            <a:solidFill>
              <a:srgbClr val="5E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73419" y="3048000"/>
            <a:ext cx="2047144" cy="1066800"/>
          </a:xfrm>
          <a:prstGeom prst="rect">
            <a:avLst/>
          </a:prstGeom>
          <a:solidFill>
            <a:srgbClr val="99CCFF">
              <a:alpha val="60000"/>
            </a:srgbClr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82591" y="3595883"/>
            <a:ext cx="1828800" cy="457200"/>
          </a:xfrm>
          <a:prstGeom prst="roundRect">
            <a:avLst/>
          </a:prstGeom>
          <a:solidFill>
            <a:srgbClr val="0070C0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  <a:endParaRPr lang="ru-RU" sz="1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74083" y="3121228"/>
            <a:ext cx="1828800" cy="451366"/>
          </a:xfrm>
          <a:prstGeom prst="roundRect">
            <a:avLst/>
          </a:prstGeom>
          <a:solidFill>
            <a:srgbClr val="CCFF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Plane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87945" y="5050483"/>
            <a:ext cx="2079953" cy="1060500"/>
          </a:xfrm>
          <a:prstGeom prst="rect">
            <a:avLst/>
          </a:prstGeom>
          <a:solidFill>
            <a:srgbClr val="99CCFF">
              <a:alpha val="60000"/>
            </a:srgbClr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17328" y="5577583"/>
            <a:ext cx="1841397" cy="457200"/>
          </a:xfrm>
          <a:prstGeom prst="roundRect">
            <a:avLst/>
          </a:prstGeom>
          <a:solidFill>
            <a:srgbClr val="0070C0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  <a:endParaRPr lang="ru-RU" sz="14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121418" y="5123308"/>
            <a:ext cx="1828800" cy="451366"/>
          </a:xfrm>
          <a:prstGeom prst="roundRect">
            <a:avLst/>
          </a:prstGeom>
          <a:solidFill>
            <a:srgbClr val="CCFF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Plane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08188" y="4876799"/>
            <a:ext cx="2047144" cy="1070063"/>
          </a:xfrm>
          <a:prstGeom prst="rect">
            <a:avLst/>
          </a:prstGeom>
          <a:solidFill>
            <a:srgbClr val="99CCFF">
              <a:alpha val="60000"/>
            </a:srgbClr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404762" y="5413463"/>
            <a:ext cx="1832889" cy="457200"/>
          </a:xfrm>
          <a:prstGeom prst="roundRect">
            <a:avLst/>
          </a:prstGeom>
          <a:solidFill>
            <a:srgbClr val="0070C0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Plane</a:t>
            </a:r>
            <a:endParaRPr lang="ru-RU" sz="14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08852" y="4959188"/>
            <a:ext cx="1828800" cy="451366"/>
          </a:xfrm>
          <a:prstGeom prst="roundRect">
            <a:avLst/>
          </a:prstGeom>
          <a:solidFill>
            <a:srgbClr val="CCFF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Plane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2435588" y="3788037"/>
            <a:ext cx="2337831" cy="379558"/>
          </a:xfrm>
          <a:prstGeom prst="line">
            <a:avLst/>
          </a:prstGeom>
          <a:ln w="38100">
            <a:solidFill>
              <a:srgbClr val="5E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067898" y="5759566"/>
            <a:ext cx="2240290" cy="111098"/>
          </a:xfrm>
          <a:prstGeom prst="line">
            <a:avLst/>
          </a:prstGeom>
          <a:ln w="38100">
            <a:solidFill>
              <a:srgbClr val="5E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4057662" y="4114800"/>
            <a:ext cx="971538" cy="1644766"/>
          </a:xfrm>
          <a:prstGeom prst="line">
            <a:avLst/>
          </a:prstGeom>
          <a:ln w="38100">
            <a:solidFill>
              <a:srgbClr val="5E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334000" y="4114800"/>
            <a:ext cx="974188" cy="1451810"/>
          </a:xfrm>
          <a:prstGeom prst="line">
            <a:avLst/>
          </a:prstGeom>
          <a:ln w="38100">
            <a:solidFill>
              <a:srgbClr val="5E65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378659" y="1828800"/>
            <a:ext cx="8156146" cy="551210"/>
          </a:xfrm>
          <a:prstGeom prst="roundRect">
            <a:avLst/>
          </a:prstGeom>
          <a:solidFill>
            <a:srgbClr val="CCFF33"/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Plane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78660" y="1258758"/>
            <a:ext cx="2513808" cy="530483"/>
          </a:xfrm>
          <a:prstGeom prst="roundRect">
            <a:avLst/>
          </a:prstGeom>
          <a:solidFill>
            <a:srgbClr val="FFFFCC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Маршрутизация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3189420" y="1262191"/>
            <a:ext cx="2513808" cy="527050"/>
          </a:xfrm>
          <a:prstGeom prst="roundRect">
            <a:avLst/>
          </a:prstGeom>
          <a:solidFill>
            <a:srgbClr val="FFFFCC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Коммутация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020997" y="1249491"/>
            <a:ext cx="2513808" cy="539750"/>
          </a:xfrm>
          <a:prstGeom prst="roundRect">
            <a:avLst/>
          </a:prstGeom>
          <a:solidFill>
            <a:srgbClr val="FFFFCC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LLDP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7831" y="3406297"/>
            <a:ext cx="1828800" cy="451366"/>
          </a:xfrm>
          <a:prstGeom prst="roundRect">
            <a:avLst/>
          </a:prstGeom>
          <a:solidFill>
            <a:srgbClr val="FF99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table</a:t>
            </a:r>
            <a:endParaRPr lang="ru-RU" sz="1400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882591" y="3121228"/>
            <a:ext cx="1828800" cy="451366"/>
          </a:xfrm>
          <a:prstGeom prst="roundRect">
            <a:avLst/>
          </a:prstGeom>
          <a:solidFill>
            <a:srgbClr val="FF99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table</a:t>
            </a:r>
            <a:endParaRPr lang="ru-RU" sz="1400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129926" y="5126217"/>
            <a:ext cx="1828800" cy="451366"/>
          </a:xfrm>
          <a:prstGeom prst="roundRect">
            <a:avLst/>
          </a:prstGeom>
          <a:solidFill>
            <a:srgbClr val="FF99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table</a:t>
            </a:r>
            <a:endParaRPr lang="ru-RU" sz="1400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417360" y="4962097"/>
            <a:ext cx="1828800" cy="451366"/>
          </a:xfrm>
          <a:prstGeom prst="roundRect">
            <a:avLst/>
          </a:prstGeom>
          <a:solidFill>
            <a:srgbClr val="FF9933"/>
          </a:solidFill>
          <a:ln>
            <a:solidFill>
              <a:srgbClr val="4D67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table</a:t>
            </a:r>
            <a:endParaRPr lang="ru-RU" sz="1400" dirty="0"/>
          </a:p>
        </p:txBody>
      </p:sp>
      <p:sp>
        <p:nvSpPr>
          <p:cNvPr id="61459" name="Двойная стрелка вверх/вниз 61458"/>
          <p:cNvSpPr/>
          <p:nvPr/>
        </p:nvSpPr>
        <p:spPr>
          <a:xfrm>
            <a:off x="1845964" y="2213038"/>
            <a:ext cx="283962" cy="1310807"/>
          </a:xfrm>
          <a:prstGeom prst="upDownArrow">
            <a:avLst/>
          </a:prstGeom>
          <a:solidFill>
            <a:srgbClr val="92D050"/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Двойная стрелка вверх/вниз 108"/>
          <p:cNvSpPr/>
          <p:nvPr/>
        </p:nvSpPr>
        <p:spPr>
          <a:xfrm>
            <a:off x="6308188" y="2213038"/>
            <a:ext cx="283962" cy="1027268"/>
          </a:xfrm>
          <a:prstGeom prst="upDownArrow">
            <a:avLst/>
          </a:prstGeom>
          <a:solidFill>
            <a:srgbClr val="92D050"/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425803" y="3309371"/>
            <a:ext cx="2361264" cy="263223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Двойная стрелка вверх/вниз 109"/>
          <p:cNvSpPr/>
          <p:nvPr/>
        </p:nvSpPr>
        <p:spPr>
          <a:xfrm>
            <a:off x="3462522" y="2230206"/>
            <a:ext cx="283962" cy="3015807"/>
          </a:xfrm>
          <a:prstGeom prst="upDownArrow">
            <a:avLst/>
          </a:prstGeom>
          <a:solidFill>
            <a:srgbClr val="92D050"/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войная стрелка вверх/вниз 110"/>
          <p:cNvSpPr/>
          <p:nvPr/>
        </p:nvSpPr>
        <p:spPr>
          <a:xfrm>
            <a:off x="7718073" y="2235820"/>
            <a:ext cx="283962" cy="2814663"/>
          </a:xfrm>
          <a:prstGeom prst="upDownArrow">
            <a:avLst/>
          </a:prstGeom>
          <a:solidFill>
            <a:srgbClr val="92D050"/>
          </a:solidFill>
          <a:ln>
            <a:solidFill>
              <a:srgbClr val="5E6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endCxn id="44" idx="0"/>
          </p:cNvCxnSpPr>
          <p:nvPr/>
        </p:nvCxnSpPr>
        <p:spPr>
          <a:xfrm>
            <a:off x="2425803" y="3738109"/>
            <a:ext cx="602119" cy="1312374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3950218" y="3440982"/>
            <a:ext cx="823201" cy="1609501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067898" y="5187781"/>
            <a:ext cx="2240290" cy="167401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820563" y="3346902"/>
            <a:ext cx="723237" cy="1529898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46484" y="2566421"/>
            <a:ext cx="123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OpenFlow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6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1.94444E-6 -0.46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3.88889E-6 -0.17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1.94444E-6 -0.44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" grpId="0" animBg="1"/>
      <p:bldP spid="40" grpId="0" animBg="1"/>
      <p:bldP spid="46" grpId="0" animBg="1"/>
      <p:bldP spid="52" grpId="0" animBg="1"/>
      <p:bldP spid="72" grpId="0" animBg="1"/>
      <p:bldP spid="83" grpId="0" animBg="1"/>
      <p:bldP spid="92" grpId="0" animBg="1"/>
      <p:bldP spid="91" grpId="0" animBg="1"/>
      <p:bldP spid="100" grpId="0" animBg="1"/>
      <p:bldP spid="101" grpId="0" animBg="1"/>
      <p:bldP spid="102" grpId="0" animBg="1"/>
      <p:bldP spid="103" grpId="0" animBg="1"/>
      <p:bldP spid="61459" grpId="0" animBg="1"/>
      <p:bldP spid="109" grpId="0" animBg="1"/>
      <p:bldP spid="110" grpId="0" animBg="1"/>
      <p:bldP spid="11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6096000" y="1949450"/>
            <a:ext cx="0" cy="2927350"/>
          </a:xfrm>
          <a:prstGeom prst="line">
            <a:avLst/>
          </a:prstGeom>
          <a:ln w="5715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99994" y="1949450"/>
            <a:ext cx="0" cy="1784350"/>
          </a:xfrm>
          <a:prstGeom prst="line">
            <a:avLst/>
          </a:prstGeom>
          <a:ln w="57150">
            <a:solidFill>
              <a:srgbClr val="FFFF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724" y="1352550"/>
            <a:ext cx="256489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Match Fields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9508" y="1352550"/>
            <a:ext cx="2564892" cy="533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Instructions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4616" y="1352550"/>
            <a:ext cx="2564892" cy="533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724" y="3810000"/>
            <a:ext cx="7694676" cy="533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Пакеты, байты</a:t>
            </a:r>
            <a:r>
              <a:rPr lang="en-US" dirty="0" smtClean="0">
                <a:solidFill>
                  <a:schemeClr val="tx1"/>
                </a:solidFill>
              </a:rPr>
              <a:t>, TTL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00125" y="1949450"/>
            <a:ext cx="0" cy="6096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11149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Ingress  port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3149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MAC </a:t>
            </a:r>
            <a:r>
              <a:rPr lang="en-US" sz="1400" dirty="0" err="1" smtClean="0">
                <a:solidFill>
                  <a:schemeClr val="tx1"/>
                </a:solidFill>
              </a:rPr>
              <a:t>src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2617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MAC </a:t>
            </a:r>
            <a:r>
              <a:rPr lang="en-US" sz="1400" dirty="0" err="1">
                <a:solidFill>
                  <a:schemeClr val="tx1"/>
                </a:solidFill>
              </a:rPr>
              <a:t>dst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12085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Eth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8487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IPv4 </a:t>
            </a:r>
            <a:r>
              <a:rPr lang="en-US" sz="1400" dirty="0" err="1">
                <a:solidFill>
                  <a:schemeClr val="tx1"/>
                </a:solidFill>
              </a:rPr>
              <a:t>src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27955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IPv4 </a:t>
            </a:r>
            <a:r>
              <a:rPr lang="en-US" sz="1400" dirty="0" err="1">
                <a:solidFill>
                  <a:schemeClr val="tx1"/>
                </a:solidFill>
              </a:rPr>
              <a:t>dst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2681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IPv4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proto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72149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TCP </a:t>
            </a:r>
            <a:r>
              <a:rPr lang="en-US" sz="1400" dirty="0">
                <a:solidFill>
                  <a:schemeClr val="tx1"/>
                </a:solidFill>
              </a:rPr>
              <a:t>sport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41617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TCP </a:t>
            </a:r>
            <a:r>
              <a:rPr lang="en-US" sz="1400" dirty="0" err="1" smtClean="0">
                <a:solidFill>
                  <a:schemeClr val="tx1"/>
                </a:solidFill>
              </a:rPr>
              <a:t>dport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1553" y="2590800"/>
            <a:ext cx="76946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Vlan</a:t>
            </a:r>
            <a:r>
              <a:rPr lang="en-US" sz="1400" dirty="0" smtClean="0">
                <a:solidFill>
                  <a:schemeClr val="tx1"/>
                </a:solidFill>
              </a:rPr>
              <a:t> ID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6409" y="4972050"/>
            <a:ext cx="7694676" cy="89535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Пересылка пакета на порт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Удаление пакета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Изменение полей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476" y="1145229"/>
            <a:ext cx="7763448" cy="4764344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Реактивный режим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3527401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40819" y="1342897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43400" y="2323972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43400" y="1257172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86600" y="3378413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38800" y="1349075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7300" y="4762372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4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5833 -0.3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1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5 L -0.16667 0.3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1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324 L 0.34166 -0.299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1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15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10"/>
                            </p:stCondLst>
                            <p:childTnLst>
                              <p:par>
                                <p:cTn id="41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1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6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10"/>
                            </p:stCondLst>
                            <p:childTnLst>
                              <p:par>
                                <p:cTn id="5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66 -0.3 L 0.575 -0.16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1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1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324 L -0.15833 -0.295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10"/>
                            </p:stCondLst>
                            <p:childTnLst>
                              <p:par>
                                <p:cTn id="64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1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15833 0.2921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10"/>
                            </p:stCondLst>
                            <p:childTnLst>
                              <p:par>
                                <p:cTn id="78" presetID="42" presetClass="path" presetSubtype="0" ac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-0.1669 L 0.71666 -0.133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10"/>
                            </p:stCondLst>
                            <p:childTnLst>
                              <p:par>
                                <p:cTn id="8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66 -0.13334 L 0.71666 0.0111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476" y="1145229"/>
            <a:ext cx="7763448" cy="4764344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Проактивный</a:t>
            </a:r>
            <a:r>
              <a:rPr lang="ru-RU" dirty="0" smtClean="0"/>
              <a:t> режим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64619" y="1267355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67200" y="1181630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62600" y="1273533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1100" y="468683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7556E-17 L -0.15816 0.309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15833 0.29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33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324 L 0.34166 -0.299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66 -0.3 L 0.575 -0.16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-0.1669 L 0.71666 -0.133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66 -0.13334 L 0.71666 0.0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4" grpId="1" animBg="1"/>
      <p:bldP spid="14" grpId="2" animBg="1"/>
      <p:bldP spid="16" grpId="1" animBg="1"/>
      <p:bldP spid="16" grpId="2" animBg="1"/>
      <p:bldP spid="8" grpId="0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476" y="1145229"/>
            <a:ext cx="7763448" cy="4764344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Совмещение режимов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451859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64619" y="1267355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33875" y="1181630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62600" y="1273533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cfg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1100" y="468683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6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5833 -0.3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1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5 L -0.16667 0.322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58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15833 0.29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10"/>
                            </p:stCondLst>
                            <p:childTnLst>
                              <p:par>
                                <p:cTn id="4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324 L 0.34166 -0.2997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10"/>
                            </p:stCondLst>
                            <p:childTnLst>
                              <p:par>
                                <p:cTn id="49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66 -0.3 L 0.575 -0.16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10"/>
                            </p:stCondLst>
                            <p:childTnLst>
                              <p:par>
                                <p:cTn id="52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-0.1669 L 0.71666 -0.133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10"/>
                            </p:stCondLst>
                            <p:childTnLst>
                              <p:par>
                                <p:cTn id="55" presetID="42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66 -0.13334 L 0.71666 0.011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476" y="1145229"/>
            <a:ext cx="7763448" cy="4764344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блокировки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3527401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40819" y="1342897"/>
            <a:ext cx="609600" cy="3810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drp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7300" y="4762372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6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5833 -0.3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1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5 L -0.16667 0.3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10"/>
                            </p:stCondLst>
                            <p:childTnLst>
                              <p:par>
                                <p:cTn id="3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2" grpId="0" animBg="1"/>
      <p:bldP spid="12" grpId="1" animBg="1"/>
      <p:bldP spid="8" grpId="0" animBg="1"/>
      <p:bldP spid="8" grpId="1" animBg="1"/>
      <p:bldP spid="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nner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</a:t>
            </a:r>
            <a:r>
              <a:rPr lang="en-US"/>
              <a:t>N</a:t>
            </a:r>
            <a:r>
              <a:rPr lang="en-US" smtClean="0"/>
              <a:t>et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586" y="3124200"/>
            <a:ext cx="4715347" cy="3072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89" y="3124200"/>
            <a:ext cx="3938214" cy="305354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 dirty="0" smtClean="0"/>
              <a:t>Платформа для построения модели сети  </a:t>
            </a:r>
          </a:p>
          <a:p>
            <a:r>
              <a:rPr lang="ru-RU" kern="0" dirty="0" smtClean="0"/>
              <a:t>Платформа для разработки и отладки </a:t>
            </a:r>
            <a:r>
              <a:rPr lang="en-US" kern="0" dirty="0" smtClean="0"/>
              <a:t>OpenFlow </a:t>
            </a:r>
            <a:r>
              <a:rPr lang="ru-RU" kern="0" dirty="0" smtClean="0"/>
              <a:t>приложений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2975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145</Words>
  <Application>Microsoft Office PowerPoint</Application>
  <PresentationFormat>Экран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OpenFlow: Технологии построения масштабируемой и отказоустойчивой сети.</vt:lpstr>
      <vt:lpstr>Современный мир</vt:lpstr>
      <vt:lpstr>Взгляд изнутри</vt:lpstr>
      <vt:lpstr>Flow Table</vt:lpstr>
      <vt:lpstr>Реактивный режим</vt:lpstr>
      <vt:lpstr>Проактивный режим</vt:lpstr>
      <vt:lpstr>Совмещение режимов</vt:lpstr>
      <vt:lpstr>Режим блокировки</vt:lpstr>
      <vt:lpstr>MiniNet</vt:lpstr>
      <vt:lpstr>Лабораторный стенд</vt:lpstr>
      <vt:lpstr>Отказоустойчивость</vt:lpstr>
      <vt:lpstr>Балансировка нагрузки</vt:lpstr>
      <vt:lpstr>Два в одном</vt:lpstr>
      <vt:lpstr>Планы на будущее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akriventsov</dc:creator>
  <cp:lastModifiedBy>Web2</cp:lastModifiedBy>
  <cp:revision>83</cp:revision>
  <cp:lastPrinted>1601-01-01T00:00:00Z</cp:lastPrinted>
  <dcterms:created xsi:type="dcterms:W3CDTF">1601-01-01T00:00:00Z</dcterms:created>
  <dcterms:modified xsi:type="dcterms:W3CDTF">2013-04-12T09:28:24Z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