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65000">
              <a:schemeClr val="accent1">
                <a:tint val="44500"/>
                <a:satMod val="160000"/>
              </a:schemeClr>
            </a:gs>
            <a:gs pos="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Регулирование свободного программного обеспечения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Руслан </a:t>
            </a:r>
            <a:r>
              <a:rPr lang="ru-RU" sz="2800" dirty="0" err="1" smtClean="0"/>
              <a:t>Гаттаров</a:t>
            </a:r>
            <a:r>
              <a:rPr lang="ru-RU" sz="2800" dirty="0" smtClean="0"/>
              <a:t>,</a:t>
            </a:r>
          </a:p>
          <a:p>
            <a:pPr>
              <a:buNone/>
            </a:pPr>
            <a:r>
              <a:rPr lang="ru-RU" sz="2800" dirty="0" smtClean="0"/>
              <a:t>Председатель комиссии </a:t>
            </a:r>
          </a:p>
          <a:p>
            <a:pPr>
              <a:buNone/>
            </a:pPr>
            <a:r>
              <a:rPr lang="ru-RU" sz="2800" dirty="0" smtClean="0"/>
              <a:t>Совета Федерации ФС РФ</a:t>
            </a:r>
          </a:p>
          <a:p>
            <a:pPr>
              <a:buNone/>
            </a:pPr>
            <a:r>
              <a:rPr lang="ru-RU" sz="2800" dirty="0" smtClean="0"/>
              <a:t>по развитию информационного общества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 для государства, бизнеса, гражданина: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411760" y="1700808"/>
            <a:ext cx="5256584" cy="2952328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Удобно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Дальновидно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Экономично</a:t>
            </a:r>
          </a:p>
          <a:p>
            <a:pPr marL="1828800" lvl="3" indent="-457200" algn="l"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Безопасно</a:t>
            </a:r>
          </a:p>
          <a:p>
            <a:pPr marL="2286000" lvl="4" indent="-457200" algn="l"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Независимо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8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683568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год ситуация не поменялась: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одзаголовок 5"/>
          <p:cNvSpPr txBox="1">
            <a:spLocks/>
          </p:cNvSpPr>
          <p:nvPr/>
        </p:nvSpPr>
        <p:spPr>
          <a:xfrm>
            <a:off x="683568" y="1700242"/>
            <a:ext cx="4392488" cy="4609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Отраслевое ведомство до сих пор не воспринимает СПО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Распоряжения Правительства по СПО не выполняются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программная платформа не создана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1" name="Picture 3" descr="C:\Users\Andrey\Documents\Гаттаров\СПО\Плач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88" r="22137"/>
          <a:stretch/>
        </p:blipFill>
        <p:spPr bwMode="auto">
          <a:xfrm>
            <a:off x="5364088" y="1916832"/>
            <a:ext cx="3021602" cy="4019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10942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55576" y="476672"/>
            <a:ext cx="4824536" cy="5832648"/>
          </a:xfrm>
          <a:prstGeom prst="round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5"/>
          <p:cNvSpPr txBox="1">
            <a:spLocks/>
          </p:cNvSpPr>
          <p:nvPr/>
        </p:nvSpPr>
        <p:spPr>
          <a:xfrm>
            <a:off x="1043608" y="1340768"/>
            <a:ext cx="4392488" cy="4320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Удалось удержать тему СПО в публичном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дискурсе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Ускорить процесс можно посредством законодательных инициатив, но их пока 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423811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683568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Успехи: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одзаголовок 5"/>
          <p:cNvSpPr txBox="1">
            <a:spLocks/>
          </p:cNvSpPr>
          <p:nvPr/>
        </p:nvSpPr>
        <p:spPr>
          <a:xfrm>
            <a:off x="395536" y="1484784"/>
            <a:ext cx="4174232" cy="5112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Ряд органов власти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всё-таки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внедряют СПО вопреки политике профильного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ведомства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Принимаются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нормативные акты (Постановление о национальном фонде алгоритмов и программ)</a:t>
            </a:r>
          </a:p>
        </p:txBody>
      </p:sp>
      <p:pic>
        <p:nvPicPr>
          <p:cNvPr id="3074" name="Picture 2" descr="C:\Users\Andrey\Documents\Гаттаров\СПО\ребёнок радостн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4104456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659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683568" y="188640"/>
            <a:ext cx="7772400" cy="3456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Площадка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Комиссии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Совета Федерации по развитию информационного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общества</a:t>
            </a:r>
          </a:p>
          <a:p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 вашим услугам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098" name="Picture 2" descr="C:\Users\Andrey\Documents\Гаттаров\СПО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43343"/>
            <a:ext cx="3312368" cy="23659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9506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108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Регулирование свободного программного обеспечения</vt:lpstr>
      <vt:lpstr>СПО для государства, бизнеса, гражданина: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Andrewman</dc:creator>
  <cp:lastModifiedBy>Александр</cp:lastModifiedBy>
  <cp:revision>62</cp:revision>
  <dcterms:created xsi:type="dcterms:W3CDTF">2013-04-11T16:30:00Z</dcterms:created>
  <dcterms:modified xsi:type="dcterms:W3CDTF">2013-04-12T05:00:57Z</dcterms:modified>
</cp:coreProperties>
</file>