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AFA9-F96B-411E-87CF-B61A2E0D078C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DE3C-AA7E-4833-9153-93DE4F74F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3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AFA9-F96B-411E-87CF-B61A2E0D078C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DE3C-AA7E-4833-9153-93DE4F74F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306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AFA9-F96B-411E-87CF-B61A2E0D078C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DE3C-AA7E-4833-9153-93DE4F74F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14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AFA9-F96B-411E-87CF-B61A2E0D078C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DE3C-AA7E-4833-9153-93DE4F74F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60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AFA9-F96B-411E-87CF-B61A2E0D078C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DE3C-AA7E-4833-9153-93DE4F74F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34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AFA9-F96B-411E-87CF-B61A2E0D078C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DE3C-AA7E-4833-9153-93DE4F74F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64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AFA9-F96B-411E-87CF-B61A2E0D078C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DE3C-AA7E-4833-9153-93DE4F74F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91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AFA9-F96B-411E-87CF-B61A2E0D078C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DE3C-AA7E-4833-9153-93DE4F74F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911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AFA9-F96B-411E-87CF-B61A2E0D078C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DE3C-AA7E-4833-9153-93DE4F74F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03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AFA9-F96B-411E-87CF-B61A2E0D078C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DE3C-AA7E-4833-9153-93DE4F74F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82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AFA9-F96B-411E-87CF-B61A2E0D078C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DE3C-AA7E-4833-9153-93DE4F74F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318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AAFA9-F96B-411E-87CF-B61A2E0D078C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ADE3C-AA7E-4833-9153-93DE4F74F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56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herievakhmed@gmail.com" TargetMode="External"/><Relationship Id="rId2" Type="http://schemas.openxmlformats.org/officeDocument/2006/relationships/hyperlink" Target="mailto:asheriev@aplana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СПО для разработчиков мобильны</a:t>
            </a:r>
            <a:r>
              <a:rPr lang="ru-RU" dirty="0"/>
              <a:t>х</a:t>
            </a:r>
            <a:r>
              <a:rPr lang="ru-RU" dirty="0" smtClean="0"/>
              <a:t> приложений и возможности монетизации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5373216"/>
            <a:ext cx="2268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Шериев</a:t>
            </a:r>
            <a:r>
              <a:rPr lang="ru-RU" dirty="0" smtClean="0"/>
              <a:t> Ахмед</a:t>
            </a:r>
          </a:p>
          <a:p>
            <a:r>
              <a:rPr lang="en-US" dirty="0" err="1" smtClean="0"/>
              <a:t>Aplana</a:t>
            </a:r>
            <a:r>
              <a:rPr lang="en-US" dirty="0" smtClean="0"/>
              <a:t> Software</a:t>
            </a:r>
          </a:p>
          <a:p>
            <a:r>
              <a:rPr lang="ru-RU" dirty="0" smtClean="0"/>
              <a:t>Конструктор</a:t>
            </a:r>
          </a:p>
          <a:p>
            <a:r>
              <a:rPr lang="en-US" dirty="0" smtClean="0"/>
              <a:t>asheriev@aplana.com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350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Магазины приложений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iPhone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AppStore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Android (</a:t>
            </a:r>
            <a:r>
              <a:rPr lang="en-US" dirty="0" smtClean="0"/>
              <a:t>Google </a:t>
            </a:r>
            <a:r>
              <a:rPr lang="en-US" dirty="0" smtClean="0"/>
              <a:t>Play </a:t>
            </a:r>
            <a:r>
              <a:rPr lang="en-US" dirty="0" smtClean="0"/>
              <a:t>Market)</a:t>
            </a:r>
            <a:endParaRPr lang="en-US" dirty="0" smtClean="0"/>
          </a:p>
          <a:p>
            <a:r>
              <a:rPr lang="en-US" dirty="0" smtClean="0"/>
              <a:t>WP7 (Marketplace)</a:t>
            </a:r>
            <a:endParaRPr lang="en-US" dirty="0" smtClean="0"/>
          </a:p>
          <a:p>
            <a:r>
              <a:rPr lang="en-US" dirty="0" err="1" smtClean="0"/>
              <a:t>Bada</a:t>
            </a:r>
            <a:r>
              <a:rPr lang="en-US" dirty="0" smtClean="0"/>
              <a:t> </a:t>
            </a:r>
            <a:r>
              <a:rPr lang="en-US" smtClean="0"/>
              <a:t>(Samsung)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256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 проекты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Приложения</a:t>
            </a:r>
          </a:p>
          <a:p>
            <a:pPr lvl="1"/>
            <a:r>
              <a:rPr lang="en-US" dirty="0"/>
              <a:t>K</a:t>
            </a:r>
            <a:r>
              <a:rPr lang="ru-RU" dirty="0"/>
              <a:t>-9 </a:t>
            </a:r>
            <a:r>
              <a:rPr lang="en-US" dirty="0"/>
              <a:t>Mail</a:t>
            </a:r>
            <a:r>
              <a:rPr lang="ru-RU" dirty="0"/>
              <a:t> (почтовый клиент, </a:t>
            </a:r>
            <a:r>
              <a:rPr lang="en-US" dirty="0"/>
              <a:t>Android</a:t>
            </a:r>
            <a:r>
              <a:rPr lang="ru-RU" dirty="0"/>
              <a:t>)</a:t>
            </a:r>
          </a:p>
          <a:p>
            <a:pPr lvl="1"/>
            <a:r>
              <a:rPr lang="en-US" dirty="0"/>
              <a:t>Battle For </a:t>
            </a:r>
            <a:r>
              <a:rPr lang="en-US" dirty="0" err="1"/>
              <a:t>Wesnoth</a:t>
            </a:r>
            <a:r>
              <a:rPr lang="en-US" dirty="0"/>
              <a:t> (</a:t>
            </a:r>
            <a:r>
              <a:rPr lang="ru-RU" dirty="0"/>
              <a:t>Игра </a:t>
            </a:r>
            <a:r>
              <a:rPr lang="en-US" dirty="0"/>
              <a:t>IPhone</a:t>
            </a:r>
            <a:r>
              <a:rPr lang="en-US" dirty="0" smtClean="0"/>
              <a:t>)</a:t>
            </a:r>
            <a:endParaRPr lang="ru-RU" dirty="0" smtClean="0"/>
          </a:p>
          <a:p>
            <a:pPr lvl="1"/>
            <a:r>
              <a:rPr lang="en-US" dirty="0" err="1" smtClean="0"/>
              <a:t>Monogame</a:t>
            </a:r>
            <a:r>
              <a:rPr lang="en-US" dirty="0" smtClean="0"/>
              <a:t>  </a:t>
            </a:r>
            <a:r>
              <a:rPr lang="en-US" dirty="0"/>
              <a:t>(Android, IPhone, </a:t>
            </a:r>
            <a:r>
              <a:rPr lang="en-US" dirty="0" err="1"/>
              <a:t>iOS</a:t>
            </a:r>
            <a:r>
              <a:rPr lang="en-US" dirty="0"/>
              <a:t>, WP7, Windows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Библиотеки</a:t>
            </a:r>
          </a:p>
          <a:p>
            <a:pPr lvl="1"/>
            <a:r>
              <a:rPr lang="en-US" dirty="0" err="1" smtClean="0"/>
              <a:t>Zxing</a:t>
            </a:r>
            <a:r>
              <a:rPr lang="en-US" dirty="0" smtClean="0"/>
              <a:t>. </a:t>
            </a:r>
            <a:endParaRPr lang="ru-RU" dirty="0"/>
          </a:p>
          <a:p>
            <a:pPr lvl="1"/>
            <a:r>
              <a:rPr lang="en-US" dirty="0"/>
              <a:t>Silverlight toolkit for WP7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481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Монетизация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Пожертвования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Поддержка, консультации доработка.</a:t>
            </a:r>
          </a:p>
          <a:p>
            <a:pPr>
              <a:lnSpc>
                <a:spcPct val="150000"/>
              </a:lnSpc>
            </a:pPr>
            <a:r>
              <a:rPr lang="ru-RU" dirty="0"/>
              <a:t>Реклама компании/разработчика</a:t>
            </a:r>
            <a:r>
              <a:rPr lang="ru-RU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ru-RU" dirty="0"/>
              <a:t>Реклама основного проекта.</a:t>
            </a:r>
          </a:p>
        </p:txBody>
      </p:sp>
      <p:pic>
        <p:nvPicPr>
          <p:cNvPr id="5" name="Рисунок 4" descr="Donate!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5" y="1815570"/>
            <a:ext cx="1512168" cy="567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261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Мифы о М</a:t>
            </a:r>
            <a:r>
              <a:rPr lang="en-US" dirty="0" err="1" smtClean="0"/>
              <a:t>icrosoft</a:t>
            </a:r>
            <a:r>
              <a:rPr lang="en-US" dirty="0" smtClean="0"/>
              <a:t> </a:t>
            </a:r>
            <a:r>
              <a:rPr lang="ru-RU" dirty="0" smtClean="0"/>
              <a:t>и СПО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«</a:t>
            </a:r>
            <a:r>
              <a:rPr lang="en-US" dirty="0"/>
              <a:t>Microsoft </a:t>
            </a:r>
            <a:r>
              <a:rPr lang="ru-RU" dirty="0"/>
              <a:t>и СПО не совместимы, </a:t>
            </a:r>
            <a:r>
              <a:rPr lang="en-US" dirty="0"/>
              <a:t>Microsoft </a:t>
            </a:r>
            <a:r>
              <a:rPr lang="ru-RU" dirty="0"/>
              <a:t>душит СПО</a:t>
            </a:r>
            <a:r>
              <a:rPr lang="ru-RU" dirty="0" smtClean="0"/>
              <a:t>»</a:t>
            </a:r>
          </a:p>
          <a:p>
            <a:pPr marL="457200" lvl="1" indent="0">
              <a:buNone/>
            </a:pPr>
            <a:r>
              <a:rPr lang="en-US" dirty="0" err="1" smtClean="0"/>
              <a:t>.Net</a:t>
            </a:r>
            <a:r>
              <a:rPr lang="en-US" dirty="0" smtClean="0"/>
              <a:t> framework, ASP.NET (MVC), </a:t>
            </a:r>
            <a:r>
              <a:rPr lang="en-US" dirty="0" err="1" smtClean="0"/>
              <a:t>CodePlex</a:t>
            </a:r>
            <a:r>
              <a:rPr lang="en-US" dirty="0" smtClean="0"/>
              <a:t>, Silverlight toolkit, …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/>
              <a:t>В </a:t>
            </a:r>
            <a:r>
              <a:rPr lang="en-US" dirty="0"/>
              <a:t>Microsoft Marketplace </a:t>
            </a:r>
            <a:r>
              <a:rPr lang="ru-RU" dirty="0"/>
              <a:t>запрещено использовать </a:t>
            </a:r>
            <a:r>
              <a:rPr lang="ru-RU" dirty="0" smtClean="0"/>
              <a:t>СПО</a:t>
            </a:r>
          </a:p>
          <a:p>
            <a:pPr marL="442913" lvl="1" indent="0">
              <a:buNone/>
            </a:pPr>
            <a:r>
              <a:rPr lang="ru-RU" dirty="0" smtClean="0"/>
              <a:t>Нельзя использовать </a:t>
            </a:r>
            <a:r>
              <a:rPr lang="en-US" dirty="0" smtClean="0"/>
              <a:t>GNU GPL, …</a:t>
            </a:r>
            <a:endParaRPr lang="ru-RU" dirty="0" smtClean="0"/>
          </a:p>
          <a:p>
            <a:pPr marL="442913" lvl="1" indent="0">
              <a:buNone/>
            </a:pPr>
            <a:r>
              <a:rPr lang="ru-RU" dirty="0" smtClean="0"/>
              <a:t>Можно </a:t>
            </a:r>
            <a:r>
              <a:rPr lang="en-US" dirty="0" err="1" smtClean="0"/>
              <a:t>Apach</a:t>
            </a:r>
            <a:r>
              <a:rPr lang="en-US" dirty="0" smtClean="0"/>
              <a:t>, MS-PL, …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198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Спасибо!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4773051"/>
            <a:ext cx="342908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Шериев</a:t>
            </a:r>
            <a:r>
              <a:rPr lang="ru-RU" dirty="0" smtClean="0"/>
              <a:t> Ахмед</a:t>
            </a:r>
          </a:p>
          <a:p>
            <a:r>
              <a:rPr lang="en-US" dirty="0" err="1" smtClean="0"/>
              <a:t>Aplana</a:t>
            </a:r>
            <a:r>
              <a:rPr lang="en-US" dirty="0" smtClean="0"/>
              <a:t> Software</a:t>
            </a:r>
          </a:p>
          <a:p>
            <a:r>
              <a:rPr lang="en-US" dirty="0"/>
              <a:t>E</a:t>
            </a:r>
            <a:r>
              <a:rPr lang="en-US" dirty="0" smtClean="0"/>
              <a:t>mail: </a:t>
            </a:r>
            <a:r>
              <a:rPr lang="en-US" dirty="0" smtClean="0">
                <a:hlinkClick r:id="rId2"/>
              </a:rPr>
              <a:t>asheriev@aplana.com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smtClean="0">
                <a:hlinkClick r:id="rId3"/>
              </a:rPr>
              <a:t>sherievakhmed@gmail.com</a:t>
            </a:r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kype: </a:t>
            </a:r>
            <a:r>
              <a:rPr lang="en-US" dirty="0" err="1" smtClean="0"/>
              <a:t>sherievakhmed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838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149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СПО для разработчиков мобильных приложений и возможности монетизации</vt:lpstr>
      <vt:lpstr>Магазины приложений</vt:lpstr>
      <vt:lpstr>СПО проекты</vt:lpstr>
      <vt:lpstr>Монетизация</vt:lpstr>
      <vt:lpstr>Мифы о Мicrosoft и СПО</vt:lpstr>
      <vt:lpstr>Спасибо!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sherievakhmed@live.ru</dc:creator>
  <cp:lastModifiedBy>sherievakhmed@live.ru</cp:lastModifiedBy>
  <cp:revision>21</cp:revision>
  <dcterms:created xsi:type="dcterms:W3CDTF">2012-04-12T08:10:32Z</dcterms:created>
  <dcterms:modified xsi:type="dcterms:W3CDTF">2012-04-12T09:44:43Z</dcterms:modified>
</cp:coreProperties>
</file>