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7"/>
  </p:notesMasterIdLst>
  <p:handoutMasterIdLst>
    <p:handoutMasterId r:id="rId18"/>
  </p:handoutMasterIdLst>
  <p:sldIdLst>
    <p:sldId id="265" r:id="rId2"/>
    <p:sldId id="297" r:id="rId3"/>
    <p:sldId id="296" r:id="rId4"/>
    <p:sldId id="301" r:id="rId5"/>
    <p:sldId id="283" r:id="rId6"/>
    <p:sldId id="312" r:id="rId7"/>
    <p:sldId id="299" r:id="rId8"/>
    <p:sldId id="306" r:id="rId9"/>
    <p:sldId id="302" r:id="rId10"/>
    <p:sldId id="263" r:id="rId11"/>
    <p:sldId id="307" r:id="rId12"/>
    <p:sldId id="303" r:id="rId13"/>
    <p:sldId id="308" r:id="rId14"/>
    <p:sldId id="305" r:id="rId15"/>
    <p:sldId id="309" r:id="rId16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400" kern="1200">
        <a:solidFill>
          <a:srgbClr val="CC0000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rgbClr val="CC0000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rgbClr val="CC0000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rgbClr val="CC0000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rgbClr val="CC0000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CC0000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CC0000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CC0000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CC0000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0027"/>
    <a:srgbClr val="202362"/>
    <a:srgbClr val="297F2B"/>
    <a:srgbClr val="F8660C"/>
    <a:srgbClr val="251F95"/>
    <a:srgbClr val="006C31"/>
    <a:srgbClr val="381850"/>
    <a:srgbClr val="005426"/>
    <a:srgbClr val="001C74"/>
    <a:srgbClr val="6B0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46" autoAdjust="0"/>
    <p:restoredTop sz="94660"/>
  </p:normalViewPr>
  <p:slideViewPr>
    <p:cSldViewPr>
      <p:cViewPr varScale="1">
        <p:scale>
          <a:sx n="39" d="100"/>
          <a:sy n="39" d="100"/>
        </p:scale>
        <p:origin x="-15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52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9CE4A1-B8F9-45AE-92B0-002F1733898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5A34CC0-6B49-414D-932D-D8C36D08BE65}">
      <dgm:prSet custT="1"/>
      <dgm:spPr>
        <a:solidFill>
          <a:srgbClr val="F8660C"/>
        </a:solidFill>
      </dgm:spPr>
      <dgm:t>
        <a:bodyPr/>
        <a:lstStyle/>
        <a:p>
          <a:pPr rtl="0"/>
          <a:r>
            <a:rPr lang="ru-RU" sz="1600" b="1" dirty="0" smtClean="0"/>
            <a:t>Многочисленные запросы на ФТМИС из ФАП Минздравсоцразвития</a:t>
          </a:r>
          <a:endParaRPr lang="ru-RU" sz="1600" dirty="0"/>
        </a:p>
      </dgm:t>
    </dgm:pt>
    <dgm:pt modelId="{0AD7CCB0-D379-40DD-96FB-C72E384E415D}" type="parTrans" cxnId="{A5513C6F-2583-40FA-B6C3-C9EED92176DD}">
      <dgm:prSet/>
      <dgm:spPr/>
      <dgm:t>
        <a:bodyPr/>
        <a:lstStyle/>
        <a:p>
          <a:endParaRPr lang="ru-RU"/>
        </a:p>
      </dgm:t>
    </dgm:pt>
    <dgm:pt modelId="{A64D2AC2-A006-48C2-99F4-8679ADCDED75}" type="sibTrans" cxnId="{A5513C6F-2583-40FA-B6C3-C9EED92176DD}">
      <dgm:prSet/>
      <dgm:spPr/>
      <dgm:t>
        <a:bodyPr/>
        <a:lstStyle/>
        <a:p>
          <a:endParaRPr lang="ru-RU"/>
        </a:p>
      </dgm:t>
    </dgm:pt>
    <dgm:pt modelId="{43C38CD4-EA0E-454B-BCB9-3AEC0FA1F210}">
      <dgm:prSet custT="1"/>
      <dgm:spPr>
        <a:solidFill>
          <a:srgbClr val="202362"/>
        </a:solidFill>
      </dgm:spPr>
      <dgm:t>
        <a:bodyPr/>
        <a:lstStyle/>
        <a:p>
          <a:pPr rtl="0"/>
          <a:r>
            <a:rPr lang="ru-RU" sz="2800" b="1" dirty="0" smtClean="0"/>
            <a:t>Сложная процедура получения доступа</a:t>
          </a:r>
          <a:endParaRPr lang="ru-RU" sz="2800" dirty="0"/>
        </a:p>
      </dgm:t>
    </dgm:pt>
    <dgm:pt modelId="{369E9E21-5EEE-4D5D-8DCF-1A10A7982CE0}" type="parTrans" cxnId="{5CC4F70F-1008-4D36-9D31-7BDF7393C7C2}">
      <dgm:prSet/>
      <dgm:spPr/>
      <dgm:t>
        <a:bodyPr/>
        <a:lstStyle/>
        <a:p>
          <a:endParaRPr lang="ru-RU"/>
        </a:p>
      </dgm:t>
    </dgm:pt>
    <dgm:pt modelId="{3DC692CD-3652-4DEE-9DC2-93C3D4C666FF}" type="sibTrans" cxnId="{5CC4F70F-1008-4D36-9D31-7BDF7393C7C2}">
      <dgm:prSet/>
      <dgm:spPr/>
      <dgm:t>
        <a:bodyPr/>
        <a:lstStyle/>
        <a:p>
          <a:endParaRPr lang="ru-RU"/>
        </a:p>
      </dgm:t>
    </dgm:pt>
    <dgm:pt modelId="{738AA4BF-65BF-4ED7-854D-3C19372DEEEA}">
      <dgm:prSet custT="1"/>
      <dgm:spPr>
        <a:solidFill>
          <a:schemeClr val="accent1"/>
        </a:solidFill>
      </dgm:spPr>
      <dgm:t>
        <a:bodyPr/>
        <a:lstStyle/>
        <a:p>
          <a:pPr rtl="0"/>
          <a:r>
            <a:rPr lang="ru-RU" sz="1600" b="1" dirty="0" smtClean="0"/>
            <a:t>Только 500 медицинских учреждений получили доступ к ФТМИС</a:t>
          </a:r>
          <a:endParaRPr lang="ru-RU" sz="1600" dirty="0"/>
        </a:p>
      </dgm:t>
    </dgm:pt>
    <dgm:pt modelId="{D963FC3C-91F6-46E7-8302-D0759957C951}" type="parTrans" cxnId="{7232A00C-4ED1-4F51-8D89-FE8C5EE808F7}">
      <dgm:prSet/>
      <dgm:spPr/>
      <dgm:t>
        <a:bodyPr/>
        <a:lstStyle/>
        <a:p>
          <a:endParaRPr lang="ru-RU"/>
        </a:p>
      </dgm:t>
    </dgm:pt>
    <dgm:pt modelId="{00197146-7503-4610-9F6C-0BBC628ACC30}" type="sibTrans" cxnId="{7232A00C-4ED1-4F51-8D89-FE8C5EE808F7}">
      <dgm:prSet/>
      <dgm:spPr/>
      <dgm:t>
        <a:bodyPr/>
        <a:lstStyle/>
        <a:p>
          <a:endParaRPr lang="ru-RU"/>
        </a:p>
      </dgm:t>
    </dgm:pt>
    <dgm:pt modelId="{F8DF6B99-0340-41CC-B4FC-514B5AF28C94}" type="pres">
      <dgm:prSet presAssocID="{DC9CE4A1-B8F9-45AE-92B0-002F17338983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6F38A8F-0B14-4E01-9297-223511DF4BF6}" type="pres">
      <dgm:prSet presAssocID="{DC9CE4A1-B8F9-45AE-92B0-002F17338983}" presName="arrow" presStyleLbl="bgShp" presStyleIdx="0" presStyleCnt="1"/>
      <dgm:spPr>
        <a:solidFill>
          <a:srgbClr val="297F2B"/>
        </a:solidFill>
      </dgm:spPr>
    </dgm:pt>
    <dgm:pt modelId="{7358CE16-5A8A-4400-94F2-3ABB863169E4}" type="pres">
      <dgm:prSet presAssocID="{DC9CE4A1-B8F9-45AE-92B0-002F17338983}" presName="linearProcess" presStyleCnt="0"/>
      <dgm:spPr/>
    </dgm:pt>
    <dgm:pt modelId="{89A9882E-EBD8-4207-817B-BDDB622B0F0D}" type="pres">
      <dgm:prSet presAssocID="{95A34CC0-6B49-414D-932D-D8C36D08BE65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0FD2EE-9355-4018-8DB2-6D2F3507A0F8}" type="pres">
      <dgm:prSet presAssocID="{A64D2AC2-A006-48C2-99F4-8679ADCDED75}" presName="sibTrans" presStyleCnt="0"/>
      <dgm:spPr/>
    </dgm:pt>
    <dgm:pt modelId="{50990AFB-FED2-4DC4-9FC3-6A6DB5022C5A}" type="pres">
      <dgm:prSet presAssocID="{43C38CD4-EA0E-454B-BCB9-3AEC0FA1F210}" presName="textNode" presStyleLbl="node1" presStyleIdx="1" presStyleCnt="3" custScaleX="1073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AD72BC-3526-4DE8-AF13-9913F2904575}" type="pres">
      <dgm:prSet presAssocID="{3DC692CD-3652-4DEE-9DC2-93C3D4C666FF}" presName="sibTrans" presStyleCnt="0"/>
      <dgm:spPr/>
    </dgm:pt>
    <dgm:pt modelId="{4CEA8D62-5275-440B-9407-55F68FA80CA0}" type="pres">
      <dgm:prSet presAssocID="{738AA4BF-65BF-4ED7-854D-3C19372DEEEA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513C6F-2583-40FA-B6C3-C9EED92176DD}" srcId="{DC9CE4A1-B8F9-45AE-92B0-002F17338983}" destId="{95A34CC0-6B49-414D-932D-D8C36D08BE65}" srcOrd="0" destOrd="0" parTransId="{0AD7CCB0-D379-40DD-96FB-C72E384E415D}" sibTransId="{A64D2AC2-A006-48C2-99F4-8679ADCDED75}"/>
    <dgm:cxn modelId="{E03EF33D-4682-44A8-9D5F-5E2D00C28AAD}" type="presOf" srcId="{DC9CE4A1-B8F9-45AE-92B0-002F17338983}" destId="{F8DF6B99-0340-41CC-B4FC-514B5AF28C94}" srcOrd="0" destOrd="0" presId="urn:microsoft.com/office/officeart/2005/8/layout/hProcess9"/>
    <dgm:cxn modelId="{DADA3C60-79BA-4E87-8085-21A0E0DACE0B}" type="presOf" srcId="{738AA4BF-65BF-4ED7-854D-3C19372DEEEA}" destId="{4CEA8D62-5275-440B-9407-55F68FA80CA0}" srcOrd="0" destOrd="0" presId="urn:microsoft.com/office/officeart/2005/8/layout/hProcess9"/>
    <dgm:cxn modelId="{9E250373-D84F-4879-B181-1E35E416065B}" type="presOf" srcId="{95A34CC0-6B49-414D-932D-D8C36D08BE65}" destId="{89A9882E-EBD8-4207-817B-BDDB622B0F0D}" srcOrd="0" destOrd="0" presId="urn:microsoft.com/office/officeart/2005/8/layout/hProcess9"/>
    <dgm:cxn modelId="{5CC4F70F-1008-4D36-9D31-7BDF7393C7C2}" srcId="{DC9CE4A1-B8F9-45AE-92B0-002F17338983}" destId="{43C38CD4-EA0E-454B-BCB9-3AEC0FA1F210}" srcOrd="1" destOrd="0" parTransId="{369E9E21-5EEE-4D5D-8DCF-1A10A7982CE0}" sibTransId="{3DC692CD-3652-4DEE-9DC2-93C3D4C666FF}"/>
    <dgm:cxn modelId="{4B7DA065-2564-4E45-93AB-6F52889E6D8A}" type="presOf" srcId="{43C38CD4-EA0E-454B-BCB9-3AEC0FA1F210}" destId="{50990AFB-FED2-4DC4-9FC3-6A6DB5022C5A}" srcOrd="0" destOrd="0" presId="urn:microsoft.com/office/officeart/2005/8/layout/hProcess9"/>
    <dgm:cxn modelId="{7232A00C-4ED1-4F51-8D89-FE8C5EE808F7}" srcId="{DC9CE4A1-B8F9-45AE-92B0-002F17338983}" destId="{738AA4BF-65BF-4ED7-854D-3C19372DEEEA}" srcOrd="2" destOrd="0" parTransId="{D963FC3C-91F6-46E7-8302-D0759957C951}" sibTransId="{00197146-7503-4610-9F6C-0BBC628ACC30}"/>
    <dgm:cxn modelId="{27AAB087-2DFD-4673-B3D5-D0129615F929}" type="presParOf" srcId="{F8DF6B99-0340-41CC-B4FC-514B5AF28C94}" destId="{66F38A8F-0B14-4E01-9297-223511DF4BF6}" srcOrd="0" destOrd="0" presId="urn:microsoft.com/office/officeart/2005/8/layout/hProcess9"/>
    <dgm:cxn modelId="{CD2B99E5-D787-40AE-8C57-9579F354EB12}" type="presParOf" srcId="{F8DF6B99-0340-41CC-B4FC-514B5AF28C94}" destId="{7358CE16-5A8A-4400-94F2-3ABB863169E4}" srcOrd="1" destOrd="0" presId="urn:microsoft.com/office/officeart/2005/8/layout/hProcess9"/>
    <dgm:cxn modelId="{8D4B0A79-5295-4F71-8ABA-60B97C08F66F}" type="presParOf" srcId="{7358CE16-5A8A-4400-94F2-3ABB863169E4}" destId="{89A9882E-EBD8-4207-817B-BDDB622B0F0D}" srcOrd="0" destOrd="0" presId="urn:microsoft.com/office/officeart/2005/8/layout/hProcess9"/>
    <dgm:cxn modelId="{623D8128-474F-4FB2-ADAC-141A0E7191AB}" type="presParOf" srcId="{7358CE16-5A8A-4400-94F2-3ABB863169E4}" destId="{E90FD2EE-9355-4018-8DB2-6D2F3507A0F8}" srcOrd="1" destOrd="0" presId="urn:microsoft.com/office/officeart/2005/8/layout/hProcess9"/>
    <dgm:cxn modelId="{1BB126C5-AD9E-450F-8634-973EBECEA0A5}" type="presParOf" srcId="{7358CE16-5A8A-4400-94F2-3ABB863169E4}" destId="{50990AFB-FED2-4DC4-9FC3-6A6DB5022C5A}" srcOrd="2" destOrd="0" presId="urn:microsoft.com/office/officeart/2005/8/layout/hProcess9"/>
    <dgm:cxn modelId="{0A186E63-9A5D-4427-AF0D-D31CB7AD0D03}" type="presParOf" srcId="{7358CE16-5A8A-4400-94F2-3ABB863169E4}" destId="{35AD72BC-3526-4DE8-AF13-9913F2904575}" srcOrd="3" destOrd="0" presId="urn:microsoft.com/office/officeart/2005/8/layout/hProcess9"/>
    <dgm:cxn modelId="{EB06E9F9-0DAD-447C-BF0C-344986B89844}" type="presParOf" srcId="{7358CE16-5A8A-4400-94F2-3ABB863169E4}" destId="{4CEA8D62-5275-440B-9407-55F68FA80CA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F38A8F-0B14-4E01-9297-223511DF4BF6}">
      <dsp:nvSpPr>
        <dsp:cNvPr id="0" name=""/>
        <dsp:cNvSpPr/>
      </dsp:nvSpPr>
      <dsp:spPr>
        <a:xfrm>
          <a:off x="626506" y="0"/>
          <a:ext cx="7100411" cy="4968552"/>
        </a:xfrm>
        <a:prstGeom prst="rightArrow">
          <a:avLst/>
        </a:prstGeom>
        <a:solidFill>
          <a:srgbClr val="297F2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A9882E-EBD8-4207-817B-BDDB622B0F0D}">
      <dsp:nvSpPr>
        <dsp:cNvPr id="0" name=""/>
        <dsp:cNvSpPr/>
      </dsp:nvSpPr>
      <dsp:spPr>
        <a:xfrm>
          <a:off x="4483" y="1490565"/>
          <a:ext cx="2493485" cy="1987420"/>
        </a:xfrm>
        <a:prstGeom prst="roundRect">
          <a:avLst/>
        </a:prstGeom>
        <a:solidFill>
          <a:srgbClr val="F8660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Многочисленные запросы на ФТМИС из ФАП Минздравсоцразвития</a:t>
          </a:r>
          <a:endParaRPr lang="ru-RU" sz="1600" kern="1200" dirty="0"/>
        </a:p>
      </dsp:txBody>
      <dsp:txXfrm>
        <a:off x="101501" y="1587583"/>
        <a:ext cx="2299449" cy="1793384"/>
      </dsp:txXfrm>
    </dsp:sp>
    <dsp:sp modelId="{50990AFB-FED2-4DC4-9FC3-6A6DB5022C5A}">
      <dsp:nvSpPr>
        <dsp:cNvPr id="0" name=""/>
        <dsp:cNvSpPr/>
      </dsp:nvSpPr>
      <dsp:spPr>
        <a:xfrm>
          <a:off x="2838957" y="1490565"/>
          <a:ext cx="2675509" cy="1987420"/>
        </a:xfrm>
        <a:prstGeom prst="roundRect">
          <a:avLst/>
        </a:prstGeom>
        <a:solidFill>
          <a:srgbClr val="20236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Сложная процедура получения доступа</a:t>
          </a:r>
          <a:endParaRPr lang="ru-RU" sz="2800" kern="1200" dirty="0"/>
        </a:p>
      </dsp:txBody>
      <dsp:txXfrm>
        <a:off x="2935975" y="1587583"/>
        <a:ext cx="2481473" cy="1793384"/>
      </dsp:txXfrm>
    </dsp:sp>
    <dsp:sp modelId="{4CEA8D62-5275-440B-9407-55F68FA80CA0}">
      <dsp:nvSpPr>
        <dsp:cNvPr id="0" name=""/>
        <dsp:cNvSpPr/>
      </dsp:nvSpPr>
      <dsp:spPr>
        <a:xfrm>
          <a:off x="5855456" y="1490565"/>
          <a:ext cx="2493485" cy="1987420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Только 500 медицинских учреждений получили доступ к ФТМИС</a:t>
          </a:r>
          <a:endParaRPr lang="ru-RU" sz="1600" kern="1200" dirty="0"/>
        </a:p>
      </dsp:txBody>
      <dsp:txXfrm>
        <a:off x="5952474" y="1587583"/>
        <a:ext cx="2299449" cy="17933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BD2A9D6-FA70-49A7-8D9A-1D1E79C6DD3C}" type="datetimeFigureOut">
              <a:rPr lang="ru-RU"/>
              <a:pPr>
                <a:defRPr/>
              </a:pPr>
              <a:t>11.04.2013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AAD2B1C2-84EB-428A-91C4-C4F07A734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163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E5FCA-62F2-4486-9807-A4CEDF8FA9EB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67A32-75A9-4293-B356-C669CB889F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408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ORUS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over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733"/>
            <a:ext cx="9144000" cy="6856533"/>
          </a:xfrm>
          <a:prstGeom prst="rect">
            <a:avLst/>
          </a:prstGeom>
        </p:spPr>
      </p:pic>
      <p:sp>
        <p:nvSpPr>
          <p:cNvPr id="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95536" y="1844824"/>
            <a:ext cx="3528392" cy="2304256"/>
          </a:xfrm>
        </p:spPr>
        <p:txBody>
          <a:bodyPr anchor="t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US_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95536" y="58267"/>
            <a:ext cx="8065641" cy="706437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ru-RU" dirty="0" smtClean="0"/>
              <a:t>ЗАГОЛОВОК СЛАЙДА</a:t>
            </a:r>
            <a:endParaRPr lang="ru-RU" dirty="0"/>
          </a:p>
        </p:txBody>
      </p:sp>
      <p:sp>
        <p:nvSpPr>
          <p:cNvPr id="8" name="Заголовок 1"/>
          <p:cNvSpPr txBox="1">
            <a:spLocks/>
          </p:cNvSpPr>
          <p:nvPr userDrawn="1"/>
        </p:nvSpPr>
        <p:spPr bwMode="auto">
          <a:xfrm>
            <a:off x="1792288" y="4800600"/>
            <a:ext cx="548640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2000" b="1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Образец заголовка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691680" y="1052736"/>
            <a:ext cx="5760640" cy="432048"/>
          </a:xfrm>
        </p:spPr>
        <p:txBody>
          <a:bodyPr/>
          <a:lstStyle>
            <a:lvl1pPr marL="0" indent="0" algn="ctr">
              <a:buNone/>
              <a:defRPr sz="1600" b="1" baseline="0">
                <a:solidFill>
                  <a:srgbClr val="B4002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Название рисунка</a:t>
            </a:r>
          </a:p>
        </p:txBody>
      </p:sp>
      <p:sp>
        <p:nvSpPr>
          <p:cNvPr id="9" name="Рисунок SmartArt 8"/>
          <p:cNvSpPr>
            <a:spLocks noGrp="1"/>
          </p:cNvSpPr>
          <p:nvPr>
            <p:ph type="dgm" sz="quarter" idx="10"/>
          </p:nvPr>
        </p:nvSpPr>
        <p:spPr>
          <a:xfrm>
            <a:off x="1691680" y="1628800"/>
            <a:ext cx="5760045" cy="4320480"/>
          </a:xfrm>
        </p:spPr>
        <p:txBody>
          <a:bodyPr/>
          <a:lstStyle/>
          <a:p>
            <a:r>
              <a:rPr lang="ru-RU" smtClean="0"/>
              <a:t>Вставка рисунка SmartArt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US_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95536" y="58267"/>
            <a:ext cx="8065641" cy="706437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ru-RU" dirty="0" smtClean="0"/>
              <a:t>ЗАГОЛОВОК СЛАЙДА</a:t>
            </a:r>
            <a:endParaRPr lang="ru-RU" dirty="0"/>
          </a:p>
        </p:txBody>
      </p:sp>
      <p:sp>
        <p:nvSpPr>
          <p:cNvPr id="8" name="Заголовок 1"/>
          <p:cNvSpPr txBox="1">
            <a:spLocks/>
          </p:cNvSpPr>
          <p:nvPr userDrawn="1"/>
        </p:nvSpPr>
        <p:spPr bwMode="auto">
          <a:xfrm>
            <a:off x="1792288" y="4800600"/>
            <a:ext cx="548640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2000" b="1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Образец заголовка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395536" y="1052736"/>
            <a:ext cx="8352928" cy="432048"/>
          </a:xfrm>
        </p:spPr>
        <p:txBody>
          <a:bodyPr/>
          <a:lstStyle>
            <a:lvl1pPr marL="0" indent="0" algn="ctr">
              <a:buNone/>
              <a:defRPr sz="1600" b="1">
                <a:solidFill>
                  <a:srgbClr val="B4002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Название таблицы</a:t>
            </a:r>
          </a:p>
        </p:txBody>
      </p:sp>
      <p:sp>
        <p:nvSpPr>
          <p:cNvPr id="11" name="Таблица 10"/>
          <p:cNvSpPr>
            <a:spLocks noGrp="1"/>
          </p:cNvSpPr>
          <p:nvPr>
            <p:ph type="tbl" sz="quarter" idx="10"/>
          </p:nvPr>
        </p:nvSpPr>
        <p:spPr>
          <a:xfrm>
            <a:off x="395288" y="1772816"/>
            <a:ext cx="8353425" cy="4248572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 baseline="0"/>
            </a:lvl4pPr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  <a:endParaRPr lang="en-US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US" dirty="0" smtClean="0"/>
          </a:p>
          <a:p>
            <a:pPr lvl="3"/>
            <a:r>
              <a:rPr lang="ru-RU" dirty="0" smtClean="0"/>
              <a:t>Четвертый уровень</a:t>
            </a:r>
            <a:endParaRPr lang="en-US" dirty="0" smtClean="0"/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000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US_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95537" y="58267"/>
            <a:ext cx="8064896" cy="706437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ru-RU" dirty="0" smtClean="0"/>
              <a:t>ЗАГОЛОВОК СЛАЙДА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395288" y="1052736"/>
            <a:ext cx="8353425" cy="49685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US_текст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95537" y="58267"/>
            <a:ext cx="8064896" cy="706437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ru-RU" dirty="0" smtClean="0"/>
              <a:t>ЗАГОЛОВОК СЛАЙДА</a:t>
            </a:r>
            <a:endParaRPr lang="ru-RU" dirty="0"/>
          </a:p>
        </p:txBody>
      </p:sp>
      <p:sp>
        <p:nvSpPr>
          <p:cNvPr id="4" name="Текст 12"/>
          <p:cNvSpPr>
            <a:spLocks noGrp="1"/>
          </p:cNvSpPr>
          <p:nvPr>
            <p:ph type="body" idx="13" hasCustomPrompt="1"/>
          </p:nvPr>
        </p:nvSpPr>
        <p:spPr>
          <a:xfrm>
            <a:off x="395536" y="1049338"/>
            <a:ext cx="8352928" cy="363438"/>
          </a:xfrm>
        </p:spPr>
        <p:txBody>
          <a:bodyPr/>
          <a:lstStyle>
            <a:lvl1pPr>
              <a:buNone/>
              <a:defRPr b="1">
                <a:solidFill>
                  <a:srgbClr val="B40027"/>
                </a:solidFill>
              </a:defRPr>
            </a:lvl1pPr>
          </a:lstStyle>
          <a:p>
            <a:r>
              <a:rPr lang="ru-RU" dirty="0" smtClean="0"/>
              <a:t>Подзаголовок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4"/>
          </p:nvPr>
        </p:nvSpPr>
        <p:spPr>
          <a:xfrm>
            <a:off x="395288" y="1628775"/>
            <a:ext cx="8353425" cy="43926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US_Два объекта_один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12"/>
          <p:cNvSpPr>
            <a:spLocks noGrp="1"/>
          </p:cNvSpPr>
          <p:nvPr>
            <p:ph type="body" idx="13" hasCustomPrompt="1"/>
          </p:nvPr>
        </p:nvSpPr>
        <p:spPr>
          <a:xfrm>
            <a:off x="395537" y="1049338"/>
            <a:ext cx="8352927" cy="363438"/>
          </a:xfrm>
        </p:spPr>
        <p:txBody>
          <a:bodyPr/>
          <a:lstStyle>
            <a:lvl1pPr>
              <a:buNone/>
              <a:defRPr b="1">
                <a:solidFill>
                  <a:srgbClr val="B40027"/>
                </a:solidFill>
              </a:defRPr>
            </a:lvl1pPr>
          </a:lstStyle>
          <a:p>
            <a:r>
              <a:rPr lang="ru-RU" dirty="0" smtClean="0"/>
              <a:t>Подзаголовок</a:t>
            </a:r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95536" y="58267"/>
            <a:ext cx="8065641" cy="706437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ru-RU" dirty="0" smtClean="0"/>
              <a:t>ЗАГОЛОВОК СЛАЙДА</a:t>
            </a:r>
            <a:endParaRPr lang="ru-RU" dirty="0"/>
          </a:p>
        </p:txBody>
      </p:sp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4032448" cy="4569371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>
              <a:defRPr sz="1400"/>
            </a:lvl2pPr>
            <a:lvl3pPr>
              <a:defRPr sz="1200"/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4"/>
          </p:nvPr>
        </p:nvSpPr>
        <p:spPr>
          <a:xfrm>
            <a:off x="4716016" y="1556792"/>
            <a:ext cx="4032448" cy="4569371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>
              <a:defRPr sz="1400"/>
            </a:lvl2pPr>
            <a:lvl3pPr>
              <a:defRPr sz="1200"/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US_Два объекта_два подзагол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12"/>
          <p:cNvSpPr>
            <a:spLocks noGrp="1"/>
          </p:cNvSpPr>
          <p:nvPr>
            <p:ph type="body" idx="13" hasCustomPrompt="1"/>
          </p:nvPr>
        </p:nvSpPr>
        <p:spPr>
          <a:xfrm>
            <a:off x="395537" y="1049338"/>
            <a:ext cx="4032447" cy="363438"/>
          </a:xfrm>
        </p:spPr>
        <p:txBody>
          <a:bodyPr/>
          <a:lstStyle>
            <a:lvl1pPr>
              <a:buNone/>
              <a:defRPr b="1">
                <a:solidFill>
                  <a:srgbClr val="B40027"/>
                </a:solidFill>
              </a:defRPr>
            </a:lvl1pPr>
          </a:lstStyle>
          <a:p>
            <a:r>
              <a:rPr lang="ru-RU" dirty="0" smtClean="0"/>
              <a:t>Подзаголовок</a:t>
            </a:r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95536" y="58267"/>
            <a:ext cx="8065641" cy="706437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ru-RU" dirty="0" smtClean="0"/>
              <a:t>ЗАГОЛОВОК СЛАЙДА</a:t>
            </a:r>
            <a:endParaRPr lang="ru-RU" dirty="0"/>
          </a:p>
        </p:txBody>
      </p:sp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4032448" cy="4569371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>
              <a:defRPr sz="1400"/>
            </a:lvl2pPr>
            <a:lvl3pPr>
              <a:defRPr sz="1200"/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4"/>
          </p:nvPr>
        </p:nvSpPr>
        <p:spPr>
          <a:xfrm>
            <a:off x="4716016" y="1556792"/>
            <a:ext cx="4032448" cy="4569371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>
              <a:defRPr sz="1400"/>
            </a:lvl2pPr>
            <a:lvl3pPr>
              <a:defRPr sz="1200"/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9" name="Текст 12"/>
          <p:cNvSpPr>
            <a:spLocks noGrp="1"/>
          </p:cNvSpPr>
          <p:nvPr>
            <p:ph type="body" idx="15" hasCustomPrompt="1"/>
          </p:nvPr>
        </p:nvSpPr>
        <p:spPr>
          <a:xfrm>
            <a:off x="4716016" y="1052736"/>
            <a:ext cx="4032447" cy="363438"/>
          </a:xfrm>
        </p:spPr>
        <p:txBody>
          <a:bodyPr/>
          <a:lstStyle>
            <a:lvl1pPr>
              <a:buNone/>
              <a:defRPr b="1">
                <a:solidFill>
                  <a:srgbClr val="B40027"/>
                </a:solidFill>
              </a:defRPr>
            </a:lvl1pPr>
          </a:lstStyle>
          <a:p>
            <a:r>
              <a:rPr lang="ru-RU" dirty="0" smtClean="0"/>
              <a:t>Подзаголовок</a:t>
            </a: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US_Два объекта_без подзагол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95536" y="58267"/>
            <a:ext cx="8065641" cy="706437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ru-RU" dirty="0" smtClean="0"/>
              <a:t>ЗАГОЛОВОК СЛАЙДА</a:t>
            </a:r>
            <a:endParaRPr lang="ru-RU" dirty="0"/>
          </a:p>
        </p:txBody>
      </p:sp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4032448" cy="5073427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>
              <a:defRPr sz="1400"/>
            </a:lvl2pPr>
            <a:lvl3pPr>
              <a:defRPr sz="1200"/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4"/>
          </p:nvPr>
        </p:nvSpPr>
        <p:spPr>
          <a:xfrm>
            <a:off x="4716016" y="1052736"/>
            <a:ext cx="4032448" cy="5073427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>
              <a:defRPr sz="1400"/>
            </a:lvl2pPr>
            <a:lvl3pPr>
              <a:defRPr sz="1200"/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US_объект_без подзагол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95536" y="58267"/>
            <a:ext cx="8065641" cy="706437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ru-RU" dirty="0" smtClean="0"/>
              <a:t>ЗАГОЛОВОК СЛАЙДА</a:t>
            </a:r>
            <a:endParaRPr lang="ru-RU" dirty="0"/>
          </a:p>
        </p:txBody>
      </p:sp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352928" cy="5073427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>
              <a:defRPr sz="1400"/>
            </a:lvl2pPr>
            <a:lvl3pPr>
              <a:defRPr sz="1200"/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US_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95536" y="58267"/>
            <a:ext cx="8065641" cy="706437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ru-RU" dirty="0" smtClean="0"/>
              <a:t>ЗАГОЛОВОК СЛАЙДА</a:t>
            </a:r>
            <a:endParaRPr lang="ru-RU" dirty="0"/>
          </a:p>
        </p:txBody>
      </p:sp>
      <p:sp>
        <p:nvSpPr>
          <p:cNvPr id="8" name="Заголовок 1"/>
          <p:cNvSpPr txBox="1">
            <a:spLocks/>
          </p:cNvSpPr>
          <p:nvPr userDrawn="1"/>
        </p:nvSpPr>
        <p:spPr bwMode="auto">
          <a:xfrm>
            <a:off x="1792288" y="4800600"/>
            <a:ext cx="548640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2000" b="1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Образец заголовка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691680" y="1052736"/>
            <a:ext cx="5760640" cy="432048"/>
          </a:xfrm>
        </p:spPr>
        <p:txBody>
          <a:bodyPr/>
          <a:lstStyle>
            <a:lvl1pPr marL="0" indent="0" algn="ctr">
              <a:buNone/>
              <a:defRPr sz="1600" b="1">
                <a:solidFill>
                  <a:srgbClr val="B4002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Название рисунка</a:t>
            </a:r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0"/>
          </p:nvPr>
        </p:nvSpPr>
        <p:spPr>
          <a:xfrm>
            <a:off x="1691680" y="1628800"/>
            <a:ext cx="5760640" cy="4320480"/>
          </a:xfrm>
        </p:spPr>
        <p:txBody>
          <a:bodyPr/>
          <a:lstStyle/>
          <a:p>
            <a:r>
              <a:rPr lang="ru-RU" smtClean="0"/>
              <a:t>Вставка рисунка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US_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95536" y="58267"/>
            <a:ext cx="8065641" cy="706437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ru-RU" dirty="0" smtClean="0"/>
              <a:t>ЗАГОЛОВОК СЛАЙДА</a:t>
            </a:r>
            <a:endParaRPr lang="ru-RU" dirty="0"/>
          </a:p>
        </p:txBody>
      </p:sp>
      <p:sp>
        <p:nvSpPr>
          <p:cNvPr id="8" name="Заголовок 1"/>
          <p:cNvSpPr txBox="1">
            <a:spLocks/>
          </p:cNvSpPr>
          <p:nvPr userDrawn="1"/>
        </p:nvSpPr>
        <p:spPr bwMode="auto">
          <a:xfrm>
            <a:off x="1792288" y="4800600"/>
            <a:ext cx="548640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2000" b="1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Образец заголовка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691680" y="1052736"/>
            <a:ext cx="5760640" cy="432048"/>
          </a:xfrm>
        </p:spPr>
        <p:txBody>
          <a:bodyPr/>
          <a:lstStyle>
            <a:lvl1pPr marL="0" indent="0" algn="ctr">
              <a:buNone/>
              <a:defRPr sz="1600" b="1">
                <a:solidFill>
                  <a:srgbClr val="B4002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Название диаграммы</a:t>
            </a:r>
          </a:p>
        </p:txBody>
      </p:sp>
      <p:sp>
        <p:nvSpPr>
          <p:cNvPr id="11" name="Диаграмма 10"/>
          <p:cNvSpPr>
            <a:spLocks noGrp="1"/>
          </p:cNvSpPr>
          <p:nvPr>
            <p:ph type="chart" sz="quarter" idx="10"/>
          </p:nvPr>
        </p:nvSpPr>
        <p:spPr>
          <a:xfrm>
            <a:off x="1692275" y="1628800"/>
            <a:ext cx="5759450" cy="4321150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 descr="ecm"/>
          <p:cNvPicPr>
            <a:picLocks noChangeAspect="1" noChangeArrowheads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3175" y="3481"/>
            <a:ext cx="9137650" cy="685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58738"/>
            <a:ext cx="7921625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ЗАГОЛОВОК СЛАЙДА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2133600"/>
            <a:ext cx="7921625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3903663" y="200025"/>
            <a:ext cx="4629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388424" y="260648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6143E9F-BFD0-4C25-A08F-04D3F8436D06}" type="slidenum">
              <a:rPr lang="ru-RU" sz="1200" smtClean="0">
                <a:solidFill>
                  <a:schemeClr val="tx1"/>
                </a:solidFill>
              </a:rPr>
              <a:pPr/>
              <a:t>‹#›</a:t>
            </a:fld>
            <a:endParaRPr lang="ru-RU" sz="16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75" r:id="rId3"/>
    <p:sldLayoutId id="2147483701" r:id="rId4"/>
    <p:sldLayoutId id="2147483702" r:id="rId5"/>
    <p:sldLayoutId id="2147483703" r:id="rId6"/>
    <p:sldLayoutId id="2147483704" r:id="rId7"/>
    <p:sldLayoutId id="2147483693" r:id="rId8"/>
    <p:sldLayoutId id="2147483694" r:id="rId9"/>
    <p:sldLayoutId id="2147483695" r:id="rId10"/>
    <p:sldLayoutId id="2147483699" r:id="rId11"/>
    <p:sldLayoutId id="2147483705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600" b="1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0000"/>
          </a:solidFill>
          <a:latin typeface="Verdana" pitchFamily="34" charset="0"/>
        </a:defRPr>
      </a:lvl9pPr>
    </p:titleStyle>
    <p:bodyStyle>
      <a:lvl1pPr marL="174625" indent="-174625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179388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2pPr>
      <a:lvl3pPr marL="1081088" indent="-179388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rusconsulting.ru/" TargetMode="External"/><Relationship Id="rId2" Type="http://schemas.openxmlformats.org/officeDocument/2006/relationships/hyperlink" Target="mailto:ADyukov@korusconsulting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www.med.korusconsulting.r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395288" y="1844675"/>
            <a:ext cx="3529012" cy="2089150"/>
          </a:xfrm>
        </p:spPr>
        <p:txBody>
          <a:bodyPr/>
          <a:lstStyle/>
          <a:p>
            <a:pPr eaLnBrk="1" hangingPunct="1"/>
            <a:r>
              <a:rPr lang="ru-RU" sz="1400" dirty="0" smtClean="0"/>
              <a:t>Непростая судьба ФТМИС,</a:t>
            </a:r>
            <a:br>
              <a:rPr lang="ru-RU" sz="1400" dirty="0" smtClean="0"/>
            </a:br>
            <a:r>
              <a:rPr lang="ru-RU" sz="1400" dirty="0" smtClean="0"/>
              <a:t>или 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2800" dirty="0" smtClean="0"/>
              <a:t>Действительно ли  СПО невыгодно государству?</a:t>
            </a:r>
          </a:p>
        </p:txBody>
      </p:sp>
      <p:sp>
        <p:nvSpPr>
          <p:cNvPr id="3076" name="Текст 2"/>
          <p:cNvSpPr txBox="1">
            <a:spLocks/>
          </p:cNvSpPr>
          <p:nvPr/>
        </p:nvSpPr>
        <p:spPr bwMode="auto">
          <a:xfrm>
            <a:off x="395288" y="5781675"/>
            <a:ext cx="338455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20000"/>
              </a:spcBef>
              <a:spcAft>
                <a:spcPts val="600"/>
              </a:spcAft>
              <a:buFont typeface="Arial" charset="0"/>
              <a:buNone/>
            </a:pPr>
            <a:r>
              <a:rPr lang="en-US" sz="1000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n-US" sz="1000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ru-RU" sz="10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201</a:t>
            </a:r>
            <a:r>
              <a:rPr lang="ru-RU" sz="1000" dirty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3</a:t>
            </a:r>
            <a:r>
              <a:rPr lang="ru-RU" sz="1000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 год</a:t>
            </a:r>
            <a:endParaRPr lang="ru-RU" sz="1000" dirty="0">
              <a:solidFill>
                <a:srgbClr val="002060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82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Freeform 69"/>
          <p:cNvSpPr>
            <a:spLocks/>
          </p:cNvSpPr>
          <p:nvPr/>
        </p:nvSpPr>
        <p:spPr bwMode="auto">
          <a:xfrm rot="10212699">
            <a:off x="678909" y="2129819"/>
            <a:ext cx="2888938" cy="2888938"/>
          </a:xfrm>
          <a:custGeom>
            <a:avLst/>
            <a:gdLst/>
            <a:ahLst/>
            <a:cxnLst>
              <a:cxn ang="0">
                <a:pos x="538" y="0"/>
              </a:cxn>
              <a:cxn ang="0">
                <a:pos x="450" y="8"/>
              </a:cxn>
              <a:cxn ang="0">
                <a:pos x="368" y="28"/>
              </a:cxn>
              <a:cxn ang="0">
                <a:pos x="290" y="62"/>
              </a:cxn>
              <a:cxn ang="0">
                <a:pos x="218" y="106"/>
              </a:cxn>
              <a:cxn ang="0">
                <a:pos x="142" y="174"/>
              </a:cxn>
              <a:cxn ang="0">
                <a:pos x="110" y="212"/>
              </a:cxn>
              <a:cxn ang="0">
                <a:pos x="58" y="294"/>
              </a:cxn>
              <a:cxn ang="0">
                <a:pos x="22" y="388"/>
              </a:cxn>
              <a:cxn ang="0">
                <a:pos x="10" y="436"/>
              </a:cxn>
              <a:cxn ang="0">
                <a:pos x="2" y="486"/>
              </a:cxn>
              <a:cxn ang="0">
                <a:pos x="0" y="540"/>
              </a:cxn>
              <a:cxn ang="0">
                <a:pos x="0" y="566"/>
              </a:cxn>
              <a:cxn ang="0">
                <a:pos x="6" y="622"/>
              </a:cxn>
              <a:cxn ang="0">
                <a:pos x="16" y="674"/>
              </a:cxn>
              <a:cxn ang="0">
                <a:pos x="32" y="724"/>
              </a:cxn>
              <a:cxn ang="0">
                <a:pos x="52" y="772"/>
              </a:cxn>
              <a:cxn ang="0">
                <a:pos x="78" y="818"/>
              </a:cxn>
              <a:cxn ang="0">
                <a:pos x="106" y="862"/>
              </a:cxn>
              <a:cxn ang="0">
                <a:pos x="140" y="902"/>
              </a:cxn>
              <a:cxn ang="0">
                <a:pos x="176" y="938"/>
              </a:cxn>
              <a:cxn ang="0">
                <a:pos x="216" y="970"/>
              </a:cxn>
              <a:cxn ang="0">
                <a:pos x="260" y="1000"/>
              </a:cxn>
              <a:cxn ang="0">
                <a:pos x="306" y="1024"/>
              </a:cxn>
              <a:cxn ang="0">
                <a:pos x="354" y="1046"/>
              </a:cxn>
              <a:cxn ang="0">
                <a:pos x="404" y="1062"/>
              </a:cxn>
              <a:cxn ang="0">
                <a:pos x="456" y="1072"/>
              </a:cxn>
              <a:cxn ang="0">
                <a:pos x="510" y="1078"/>
              </a:cxn>
              <a:cxn ang="0">
                <a:pos x="538" y="1078"/>
              </a:cxn>
              <a:cxn ang="0">
                <a:pos x="594" y="1076"/>
              </a:cxn>
              <a:cxn ang="0">
                <a:pos x="648" y="1068"/>
              </a:cxn>
              <a:cxn ang="0">
                <a:pos x="700" y="1054"/>
              </a:cxn>
              <a:cxn ang="0">
                <a:pos x="748" y="1036"/>
              </a:cxn>
              <a:cxn ang="0">
                <a:pos x="796" y="1014"/>
              </a:cxn>
              <a:cxn ang="0">
                <a:pos x="840" y="986"/>
              </a:cxn>
              <a:cxn ang="0">
                <a:pos x="882" y="954"/>
              </a:cxn>
              <a:cxn ang="0">
                <a:pos x="920" y="920"/>
              </a:cxn>
              <a:cxn ang="0">
                <a:pos x="954" y="882"/>
              </a:cxn>
              <a:cxn ang="0">
                <a:pos x="986" y="840"/>
              </a:cxn>
              <a:cxn ang="0">
                <a:pos x="1012" y="796"/>
              </a:cxn>
              <a:cxn ang="0">
                <a:pos x="1036" y="748"/>
              </a:cxn>
              <a:cxn ang="0">
                <a:pos x="1054" y="700"/>
              </a:cxn>
              <a:cxn ang="0">
                <a:pos x="1066" y="648"/>
              </a:cxn>
              <a:cxn ang="0">
                <a:pos x="1074" y="594"/>
              </a:cxn>
              <a:cxn ang="0">
                <a:pos x="1078" y="540"/>
              </a:cxn>
              <a:cxn ang="0">
                <a:pos x="1078" y="512"/>
              </a:cxn>
              <a:cxn ang="0">
                <a:pos x="1072" y="456"/>
              </a:cxn>
              <a:cxn ang="0">
                <a:pos x="1060" y="404"/>
              </a:cxn>
              <a:cxn ang="0">
                <a:pos x="1046" y="354"/>
              </a:cxn>
              <a:cxn ang="0">
                <a:pos x="1024" y="306"/>
              </a:cxn>
              <a:cxn ang="0">
                <a:pos x="1000" y="260"/>
              </a:cxn>
              <a:cxn ang="0">
                <a:pos x="970" y="216"/>
              </a:cxn>
              <a:cxn ang="0">
                <a:pos x="938" y="176"/>
              </a:cxn>
              <a:cxn ang="0">
                <a:pos x="902" y="140"/>
              </a:cxn>
              <a:cxn ang="0">
                <a:pos x="862" y="108"/>
              </a:cxn>
              <a:cxn ang="0">
                <a:pos x="818" y="78"/>
              </a:cxn>
              <a:cxn ang="0">
                <a:pos x="772" y="54"/>
              </a:cxn>
              <a:cxn ang="0">
                <a:pos x="724" y="32"/>
              </a:cxn>
              <a:cxn ang="0">
                <a:pos x="674" y="18"/>
              </a:cxn>
              <a:cxn ang="0">
                <a:pos x="620" y="6"/>
              </a:cxn>
              <a:cxn ang="0">
                <a:pos x="566" y="0"/>
              </a:cxn>
              <a:cxn ang="0">
                <a:pos x="538" y="0"/>
              </a:cxn>
            </a:cxnLst>
            <a:rect l="0" t="0" r="r" b="b"/>
            <a:pathLst>
              <a:path w="1078" h="1078">
                <a:moveTo>
                  <a:pt x="538" y="0"/>
                </a:moveTo>
                <a:lnTo>
                  <a:pt x="538" y="0"/>
                </a:lnTo>
                <a:lnTo>
                  <a:pt x="494" y="2"/>
                </a:lnTo>
                <a:lnTo>
                  <a:pt x="450" y="8"/>
                </a:lnTo>
                <a:lnTo>
                  <a:pt x="408" y="16"/>
                </a:lnTo>
                <a:lnTo>
                  <a:pt x="368" y="28"/>
                </a:lnTo>
                <a:lnTo>
                  <a:pt x="328" y="44"/>
                </a:lnTo>
                <a:lnTo>
                  <a:pt x="290" y="62"/>
                </a:lnTo>
                <a:lnTo>
                  <a:pt x="252" y="82"/>
                </a:lnTo>
                <a:lnTo>
                  <a:pt x="218" y="106"/>
                </a:lnTo>
                <a:lnTo>
                  <a:pt x="46" y="16"/>
                </a:lnTo>
                <a:lnTo>
                  <a:pt x="142" y="174"/>
                </a:lnTo>
                <a:lnTo>
                  <a:pt x="142" y="174"/>
                </a:lnTo>
                <a:lnTo>
                  <a:pt x="110" y="212"/>
                </a:lnTo>
                <a:lnTo>
                  <a:pt x="82" y="252"/>
                </a:lnTo>
                <a:lnTo>
                  <a:pt x="58" y="294"/>
                </a:lnTo>
                <a:lnTo>
                  <a:pt x="38" y="340"/>
                </a:lnTo>
                <a:lnTo>
                  <a:pt x="22" y="388"/>
                </a:lnTo>
                <a:lnTo>
                  <a:pt x="14" y="412"/>
                </a:lnTo>
                <a:lnTo>
                  <a:pt x="10" y="436"/>
                </a:lnTo>
                <a:lnTo>
                  <a:pt x="6" y="462"/>
                </a:lnTo>
                <a:lnTo>
                  <a:pt x="2" y="486"/>
                </a:lnTo>
                <a:lnTo>
                  <a:pt x="0" y="512"/>
                </a:lnTo>
                <a:lnTo>
                  <a:pt x="0" y="540"/>
                </a:lnTo>
                <a:lnTo>
                  <a:pt x="0" y="540"/>
                </a:lnTo>
                <a:lnTo>
                  <a:pt x="0" y="566"/>
                </a:lnTo>
                <a:lnTo>
                  <a:pt x="2" y="594"/>
                </a:lnTo>
                <a:lnTo>
                  <a:pt x="6" y="622"/>
                </a:lnTo>
                <a:lnTo>
                  <a:pt x="10" y="648"/>
                </a:lnTo>
                <a:lnTo>
                  <a:pt x="16" y="674"/>
                </a:lnTo>
                <a:lnTo>
                  <a:pt x="24" y="700"/>
                </a:lnTo>
                <a:lnTo>
                  <a:pt x="32" y="724"/>
                </a:lnTo>
                <a:lnTo>
                  <a:pt x="42" y="748"/>
                </a:lnTo>
                <a:lnTo>
                  <a:pt x="52" y="772"/>
                </a:lnTo>
                <a:lnTo>
                  <a:pt x="64" y="796"/>
                </a:lnTo>
                <a:lnTo>
                  <a:pt x="78" y="818"/>
                </a:lnTo>
                <a:lnTo>
                  <a:pt x="92" y="840"/>
                </a:lnTo>
                <a:lnTo>
                  <a:pt x="106" y="862"/>
                </a:lnTo>
                <a:lnTo>
                  <a:pt x="122" y="882"/>
                </a:lnTo>
                <a:lnTo>
                  <a:pt x="140" y="902"/>
                </a:lnTo>
                <a:lnTo>
                  <a:pt x="158" y="920"/>
                </a:lnTo>
                <a:lnTo>
                  <a:pt x="176" y="938"/>
                </a:lnTo>
                <a:lnTo>
                  <a:pt x="196" y="954"/>
                </a:lnTo>
                <a:lnTo>
                  <a:pt x="216" y="970"/>
                </a:lnTo>
                <a:lnTo>
                  <a:pt x="238" y="986"/>
                </a:lnTo>
                <a:lnTo>
                  <a:pt x="260" y="1000"/>
                </a:lnTo>
                <a:lnTo>
                  <a:pt x="282" y="1014"/>
                </a:lnTo>
                <a:lnTo>
                  <a:pt x="306" y="1024"/>
                </a:lnTo>
                <a:lnTo>
                  <a:pt x="328" y="1036"/>
                </a:lnTo>
                <a:lnTo>
                  <a:pt x="354" y="1046"/>
                </a:lnTo>
                <a:lnTo>
                  <a:pt x="378" y="1054"/>
                </a:lnTo>
                <a:lnTo>
                  <a:pt x="404" y="1062"/>
                </a:lnTo>
                <a:lnTo>
                  <a:pt x="430" y="1068"/>
                </a:lnTo>
                <a:lnTo>
                  <a:pt x="456" y="1072"/>
                </a:lnTo>
                <a:lnTo>
                  <a:pt x="484" y="1076"/>
                </a:lnTo>
                <a:lnTo>
                  <a:pt x="510" y="1078"/>
                </a:lnTo>
                <a:lnTo>
                  <a:pt x="538" y="1078"/>
                </a:lnTo>
                <a:lnTo>
                  <a:pt x="538" y="1078"/>
                </a:lnTo>
                <a:lnTo>
                  <a:pt x="566" y="1078"/>
                </a:lnTo>
                <a:lnTo>
                  <a:pt x="594" y="1076"/>
                </a:lnTo>
                <a:lnTo>
                  <a:pt x="620" y="1072"/>
                </a:lnTo>
                <a:lnTo>
                  <a:pt x="648" y="1068"/>
                </a:lnTo>
                <a:lnTo>
                  <a:pt x="674" y="1062"/>
                </a:lnTo>
                <a:lnTo>
                  <a:pt x="700" y="1054"/>
                </a:lnTo>
                <a:lnTo>
                  <a:pt x="724" y="1046"/>
                </a:lnTo>
                <a:lnTo>
                  <a:pt x="748" y="1036"/>
                </a:lnTo>
                <a:lnTo>
                  <a:pt x="772" y="1024"/>
                </a:lnTo>
                <a:lnTo>
                  <a:pt x="796" y="1014"/>
                </a:lnTo>
                <a:lnTo>
                  <a:pt x="818" y="1000"/>
                </a:lnTo>
                <a:lnTo>
                  <a:pt x="840" y="986"/>
                </a:lnTo>
                <a:lnTo>
                  <a:pt x="862" y="970"/>
                </a:lnTo>
                <a:lnTo>
                  <a:pt x="882" y="954"/>
                </a:lnTo>
                <a:lnTo>
                  <a:pt x="902" y="938"/>
                </a:lnTo>
                <a:lnTo>
                  <a:pt x="920" y="920"/>
                </a:lnTo>
                <a:lnTo>
                  <a:pt x="938" y="902"/>
                </a:lnTo>
                <a:lnTo>
                  <a:pt x="954" y="882"/>
                </a:lnTo>
                <a:lnTo>
                  <a:pt x="970" y="862"/>
                </a:lnTo>
                <a:lnTo>
                  <a:pt x="986" y="840"/>
                </a:lnTo>
                <a:lnTo>
                  <a:pt x="1000" y="818"/>
                </a:lnTo>
                <a:lnTo>
                  <a:pt x="1012" y="796"/>
                </a:lnTo>
                <a:lnTo>
                  <a:pt x="1024" y="772"/>
                </a:lnTo>
                <a:lnTo>
                  <a:pt x="1036" y="748"/>
                </a:lnTo>
                <a:lnTo>
                  <a:pt x="1046" y="724"/>
                </a:lnTo>
                <a:lnTo>
                  <a:pt x="1054" y="700"/>
                </a:lnTo>
                <a:lnTo>
                  <a:pt x="1060" y="674"/>
                </a:lnTo>
                <a:lnTo>
                  <a:pt x="1066" y="648"/>
                </a:lnTo>
                <a:lnTo>
                  <a:pt x="1072" y="622"/>
                </a:lnTo>
                <a:lnTo>
                  <a:pt x="1074" y="594"/>
                </a:lnTo>
                <a:lnTo>
                  <a:pt x="1078" y="566"/>
                </a:lnTo>
                <a:lnTo>
                  <a:pt x="1078" y="540"/>
                </a:lnTo>
                <a:lnTo>
                  <a:pt x="1078" y="540"/>
                </a:lnTo>
                <a:lnTo>
                  <a:pt x="1078" y="512"/>
                </a:lnTo>
                <a:lnTo>
                  <a:pt x="1074" y="484"/>
                </a:lnTo>
                <a:lnTo>
                  <a:pt x="1072" y="456"/>
                </a:lnTo>
                <a:lnTo>
                  <a:pt x="1066" y="430"/>
                </a:lnTo>
                <a:lnTo>
                  <a:pt x="1060" y="404"/>
                </a:lnTo>
                <a:lnTo>
                  <a:pt x="1054" y="378"/>
                </a:lnTo>
                <a:lnTo>
                  <a:pt x="1046" y="354"/>
                </a:lnTo>
                <a:lnTo>
                  <a:pt x="1036" y="330"/>
                </a:lnTo>
                <a:lnTo>
                  <a:pt x="1024" y="306"/>
                </a:lnTo>
                <a:lnTo>
                  <a:pt x="1012" y="282"/>
                </a:lnTo>
                <a:lnTo>
                  <a:pt x="1000" y="260"/>
                </a:lnTo>
                <a:lnTo>
                  <a:pt x="986" y="238"/>
                </a:lnTo>
                <a:lnTo>
                  <a:pt x="970" y="216"/>
                </a:lnTo>
                <a:lnTo>
                  <a:pt x="954" y="196"/>
                </a:lnTo>
                <a:lnTo>
                  <a:pt x="938" y="176"/>
                </a:lnTo>
                <a:lnTo>
                  <a:pt x="920" y="158"/>
                </a:lnTo>
                <a:lnTo>
                  <a:pt x="902" y="140"/>
                </a:lnTo>
                <a:lnTo>
                  <a:pt x="882" y="124"/>
                </a:lnTo>
                <a:lnTo>
                  <a:pt x="862" y="108"/>
                </a:lnTo>
                <a:lnTo>
                  <a:pt x="840" y="92"/>
                </a:lnTo>
                <a:lnTo>
                  <a:pt x="818" y="78"/>
                </a:lnTo>
                <a:lnTo>
                  <a:pt x="796" y="66"/>
                </a:lnTo>
                <a:lnTo>
                  <a:pt x="772" y="54"/>
                </a:lnTo>
                <a:lnTo>
                  <a:pt x="748" y="42"/>
                </a:lnTo>
                <a:lnTo>
                  <a:pt x="724" y="32"/>
                </a:lnTo>
                <a:lnTo>
                  <a:pt x="700" y="24"/>
                </a:lnTo>
                <a:lnTo>
                  <a:pt x="674" y="18"/>
                </a:lnTo>
                <a:lnTo>
                  <a:pt x="648" y="10"/>
                </a:lnTo>
                <a:lnTo>
                  <a:pt x="620" y="6"/>
                </a:lnTo>
                <a:lnTo>
                  <a:pt x="594" y="2"/>
                </a:lnTo>
                <a:lnTo>
                  <a:pt x="566" y="0"/>
                </a:lnTo>
                <a:lnTo>
                  <a:pt x="538" y="0"/>
                </a:lnTo>
                <a:lnTo>
                  <a:pt x="538" y="0"/>
                </a:lnTo>
                <a:close/>
              </a:path>
            </a:pathLst>
          </a:custGeom>
          <a:solidFill>
            <a:srgbClr val="20236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6" name="Freeform 69"/>
          <p:cNvSpPr>
            <a:spLocks/>
          </p:cNvSpPr>
          <p:nvPr/>
        </p:nvSpPr>
        <p:spPr bwMode="auto">
          <a:xfrm rot="8074178">
            <a:off x="688555" y="2130747"/>
            <a:ext cx="2888938" cy="2888938"/>
          </a:xfrm>
          <a:custGeom>
            <a:avLst/>
            <a:gdLst/>
            <a:ahLst/>
            <a:cxnLst>
              <a:cxn ang="0">
                <a:pos x="538" y="0"/>
              </a:cxn>
              <a:cxn ang="0">
                <a:pos x="450" y="8"/>
              </a:cxn>
              <a:cxn ang="0">
                <a:pos x="368" y="28"/>
              </a:cxn>
              <a:cxn ang="0">
                <a:pos x="290" y="62"/>
              </a:cxn>
              <a:cxn ang="0">
                <a:pos x="218" y="106"/>
              </a:cxn>
              <a:cxn ang="0">
                <a:pos x="142" y="174"/>
              </a:cxn>
              <a:cxn ang="0">
                <a:pos x="110" y="212"/>
              </a:cxn>
              <a:cxn ang="0">
                <a:pos x="58" y="294"/>
              </a:cxn>
              <a:cxn ang="0">
                <a:pos x="22" y="388"/>
              </a:cxn>
              <a:cxn ang="0">
                <a:pos x="10" y="436"/>
              </a:cxn>
              <a:cxn ang="0">
                <a:pos x="2" y="486"/>
              </a:cxn>
              <a:cxn ang="0">
                <a:pos x="0" y="540"/>
              </a:cxn>
              <a:cxn ang="0">
                <a:pos x="0" y="566"/>
              </a:cxn>
              <a:cxn ang="0">
                <a:pos x="6" y="622"/>
              </a:cxn>
              <a:cxn ang="0">
                <a:pos x="16" y="674"/>
              </a:cxn>
              <a:cxn ang="0">
                <a:pos x="32" y="724"/>
              </a:cxn>
              <a:cxn ang="0">
                <a:pos x="52" y="772"/>
              </a:cxn>
              <a:cxn ang="0">
                <a:pos x="78" y="818"/>
              </a:cxn>
              <a:cxn ang="0">
                <a:pos x="106" y="862"/>
              </a:cxn>
              <a:cxn ang="0">
                <a:pos x="140" y="902"/>
              </a:cxn>
              <a:cxn ang="0">
                <a:pos x="176" y="938"/>
              </a:cxn>
              <a:cxn ang="0">
                <a:pos x="216" y="970"/>
              </a:cxn>
              <a:cxn ang="0">
                <a:pos x="260" y="1000"/>
              </a:cxn>
              <a:cxn ang="0">
                <a:pos x="306" y="1024"/>
              </a:cxn>
              <a:cxn ang="0">
                <a:pos x="354" y="1046"/>
              </a:cxn>
              <a:cxn ang="0">
                <a:pos x="404" y="1062"/>
              </a:cxn>
              <a:cxn ang="0">
                <a:pos x="456" y="1072"/>
              </a:cxn>
              <a:cxn ang="0">
                <a:pos x="510" y="1078"/>
              </a:cxn>
              <a:cxn ang="0">
                <a:pos x="538" y="1078"/>
              </a:cxn>
              <a:cxn ang="0">
                <a:pos x="594" y="1076"/>
              </a:cxn>
              <a:cxn ang="0">
                <a:pos x="648" y="1068"/>
              </a:cxn>
              <a:cxn ang="0">
                <a:pos x="700" y="1054"/>
              </a:cxn>
              <a:cxn ang="0">
                <a:pos x="748" y="1036"/>
              </a:cxn>
              <a:cxn ang="0">
                <a:pos x="796" y="1014"/>
              </a:cxn>
              <a:cxn ang="0">
                <a:pos x="840" y="986"/>
              </a:cxn>
              <a:cxn ang="0">
                <a:pos x="882" y="954"/>
              </a:cxn>
              <a:cxn ang="0">
                <a:pos x="920" y="920"/>
              </a:cxn>
              <a:cxn ang="0">
                <a:pos x="954" y="882"/>
              </a:cxn>
              <a:cxn ang="0">
                <a:pos x="986" y="840"/>
              </a:cxn>
              <a:cxn ang="0">
                <a:pos x="1012" y="796"/>
              </a:cxn>
              <a:cxn ang="0">
                <a:pos x="1036" y="748"/>
              </a:cxn>
              <a:cxn ang="0">
                <a:pos x="1054" y="700"/>
              </a:cxn>
              <a:cxn ang="0">
                <a:pos x="1066" y="648"/>
              </a:cxn>
              <a:cxn ang="0">
                <a:pos x="1074" y="594"/>
              </a:cxn>
              <a:cxn ang="0">
                <a:pos x="1078" y="540"/>
              </a:cxn>
              <a:cxn ang="0">
                <a:pos x="1078" y="512"/>
              </a:cxn>
              <a:cxn ang="0">
                <a:pos x="1072" y="456"/>
              </a:cxn>
              <a:cxn ang="0">
                <a:pos x="1060" y="404"/>
              </a:cxn>
              <a:cxn ang="0">
                <a:pos x="1046" y="354"/>
              </a:cxn>
              <a:cxn ang="0">
                <a:pos x="1024" y="306"/>
              </a:cxn>
              <a:cxn ang="0">
                <a:pos x="1000" y="260"/>
              </a:cxn>
              <a:cxn ang="0">
                <a:pos x="970" y="216"/>
              </a:cxn>
              <a:cxn ang="0">
                <a:pos x="938" y="176"/>
              </a:cxn>
              <a:cxn ang="0">
                <a:pos x="902" y="140"/>
              </a:cxn>
              <a:cxn ang="0">
                <a:pos x="862" y="108"/>
              </a:cxn>
              <a:cxn ang="0">
                <a:pos x="818" y="78"/>
              </a:cxn>
              <a:cxn ang="0">
                <a:pos x="772" y="54"/>
              </a:cxn>
              <a:cxn ang="0">
                <a:pos x="724" y="32"/>
              </a:cxn>
              <a:cxn ang="0">
                <a:pos x="674" y="18"/>
              </a:cxn>
              <a:cxn ang="0">
                <a:pos x="620" y="6"/>
              </a:cxn>
              <a:cxn ang="0">
                <a:pos x="566" y="0"/>
              </a:cxn>
              <a:cxn ang="0">
                <a:pos x="538" y="0"/>
              </a:cxn>
            </a:cxnLst>
            <a:rect l="0" t="0" r="r" b="b"/>
            <a:pathLst>
              <a:path w="1078" h="1078">
                <a:moveTo>
                  <a:pt x="538" y="0"/>
                </a:moveTo>
                <a:lnTo>
                  <a:pt x="538" y="0"/>
                </a:lnTo>
                <a:lnTo>
                  <a:pt x="494" y="2"/>
                </a:lnTo>
                <a:lnTo>
                  <a:pt x="450" y="8"/>
                </a:lnTo>
                <a:lnTo>
                  <a:pt x="408" y="16"/>
                </a:lnTo>
                <a:lnTo>
                  <a:pt x="368" y="28"/>
                </a:lnTo>
                <a:lnTo>
                  <a:pt x="328" y="44"/>
                </a:lnTo>
                <a:lnTo>
                  <a:pt x="290" y="62"/>
                </a:lnTo>
                <a:lnTo>
                  <a:pt x="252" y="82"/>
                </a:lnTo>
                <a:lnTo>
                  <a:pt x="218" y="106"/>
                </a:lnTo>
                <a:lnTo>
                  <a:pt x="46" y="16"/>
                </a:lnTo>
                <a:lnTo>
                  <a:pt x="142" y="174"/>
                </a:lnTo>
                <a:lnTo>
                  <a:pt x="142" y="174"/>
                </a:lnTo>
                <a:lnTo>
                  <a:pt x="110" y="212"/>
                </a:lnTo>
                <a:lnTo>
                  <a:pt x="82" y="252"/>
                </a:lnTo>
                <a:lnTo>
                  <a:pt x="58" y="294"/>
                </a:lnTo>
                <a:lnTo>
                  <a:pt x="38" y="340"/>
                </a:lnTo>
                <a:lnTo>
                  <a:pt x="22" y="388"/>
                </a:lnTo>
                <a:lnTo>
                  <a:pt x="14" y="412"/>
                </a:lnTo>
                <a:lnTo>
                  <a:pt x="10" y="436"/>
                </a:lnTo>
                <a:lnTo>
                  <a:pt x="6" y="462"/>
                </a:lnTo>
                <a:lnTo>
                  <a:pt x="2" y="486"/>
                </a:lnTo>
                <a:lnTo>
                  <a:pt x="0" y="512"/>
                </a:lnTo>
                <a:lnTo>
                  <a:pt x="0" y="540"/>
                </a:lnTo>
                <a:lnTo>
                  <a:pt x="0" y="540"/>
                </a:lnTo>
                <a:lnTo>
                  <a:pt x="0" y="566"/>
                </a:lnTo>
                <a:lnTo>
                  <a:pt x="2" y="594"/>
                </a:lnTo>
                <a:lnTo>
                  <a:pt x="6" y="622"/>
                </a:lnTo>
                <a:lnTo>
                  <a:pt x="10" y="648"/>
                </a:lnTo>
                <a:lnTo>
                  <a:pt x="16" y="674"/>
                </a:lnTo>
                <a:lnTo>
                  <a:pt x="24" y="700"/>
                </a:lnTo>
                <a:lnTo>
                  <a:pt x="32" y="724"/>
                </a:lnTo>
                <a:lnTo>
                  <a:pt x="42" y="748"/>
                </a:lnTo>
                <a:lnTo>
                  <a:pt x="52" y="772"/>
                </a:lnTo>
                <a:lnTo>
                  <a:pt x="64" y="796"/>
                </a:lnTo>
                <a:lnTo>
                  <a:pt x="78" y="818"/>
                </a:lnTo>
                <a:lnTo>
                  <a:pt x="92" y="840"/>
                </a:lnTo>
                <a:lnTo>
                  <a:pt x="106" y="862"/>
                </a:lnTo>
                <a:lnTo>
                  <a:pt x="122" y="882"/>
                </a:lnTo>
                <a:lnTo>
                  <a:pt x="140" y="902"/>
                </a:lnTo>
                <a:lnTo>
                  <a:pt x="158" y="920"/>
                </a:lnTo>
                <a:lnTo>
                  <a:pt x="176" y="938"/>
                </a:lnTo>
                <a:lnTo>
                  <a:pt x="196" y="954"/>
                </a:lnTo>
                <a:lnTo>
                  <a:pt x="216" y="970"/>
                </a:lnTo>
                <a:lnTo>
                  <a:pt x="238" y="986"/>
                </a:lnTo>
                <a:lnTo>
                  <a:pt x="260" y="1000"/>
                </a:lnTo>
                <a:lnTo>
                  <a:pt x="282" y="1014"/>
                </a:lnTo>
                <a:lnTo>
                  <a:pt x="306" y="1024"/>
                </a:lnTo>
                <a:lnTo>
                  <a:pt x="328" y="1036"/>
                </a:lnTo>
                <a:lnTo>
                  <a:pt x="354" y="1046"/>
                </a:lnTo>
                <a:lnTo>
                  <a:pt x="378" y="1054"/>
                </a:lnTo>
                <a:lnTo>
                  <a:pt x="404" y="1062"/>
                </a:lnTo>
                <a:lnTo>
                  <a:pt x="430" y="1068"/>
                </a:lnTo>
                <a:lnTo>
                  <a:pt x="456" y="1072"/>
                </a:lnTo>
                <a:lnTo>
                  <a:pt x="484" y="1076"/>
                </a:lnTo>
                <a:lnTo>
                  <a:pt x="510" y="1078"/>
                </a:lnTo>
                <a:lnTo>
                  <a:pt x="538" y="1078"/>
                </a:lnTo>
                <a:lnTo>
                  <a:pt x="538" y="1078"/>
                </a:lnTo>
                <a:lnTo>
                  <a:pt x="566" y="1078"/>
                </a:lnTo>
                <a:lnTo>
                  <a:pt x="594" y="1076"/>
                </a:lnTo>
                <a:lnTo>
                  <a:pt x="620" y="1072"/>
                </a:lnTo>
                <a:lnTo>
                  <a:pt x="648" y="1068"/>
                </a:lnTo>
                <a:lnTo>
                  <a:pt x="674" y="1062"/>
                </a:lnTo>
                <a:lnTo>
                  <a:pt x="700" y="1054"/>
                </a:lnTo>
                <a:lnTo>
                  <a:pt x="724" y="1046"/>
                </a:lnTo>
                <a:lnTo>
                  <a:pt x="748" y="1036"/>
                </a:lnTo>
                <a:lnTo>
                  <a:pt x="772" y="1024"/>
                </a:lnTo>
                <a:lnTo>
                  <a:pt x="796" y="1014"/>
                </a:lnTo>
                <a:lnTo>
                  <a:pt x="818" y="1000"/>
                </a:lnTo>
                <a:lnTo>
                  <a:pt x="840" y="986"/>
                </a:lnTo>
                <a:lnTo>
                  <a:pt x="862" y="970"/>
                </a:lnTo>
                <a:lnTo>
                  <a:pt x="882" y="954"/>
                </a:lnTo>
                <a:lnTo>
                  <a:pt x="902" y="938"/>
                </a:lnTo>
                <a:lnTo>
                  <a:pt x="920" y="920"/>
                </a:lnTo>
                <a:lnTo>
                  <a:pt x="938" y="902"/>
                </a:lnTo>
                <a:lnTo>
                  <a:pt x="954" y="882"/>
                </a:lnTo>
                <a:lnTo>
                  <a:pt x="970" y="862"/>
                </a:lnTo>
                <a:lnTo>
                  <a:pt x="986" y="840"/>
                </a:lnTo>
                <a:lnTo>
                  <a:pt x="1000" y="818"/>
                </a:lnTo>
                <a:lnTo>
                  <a:pt x="1012" y="796"/>
                </a:lnTo>
                <a:lnTo>
                  <a:pt x="1024" y="772"/>
                </a:lnTo>
                <a:lnTo>
                  <a:pt x="1036" y="748"/>
                </a:lnTo>
                <a:lnTo>
                  <a:pt x="1046" y="724"/>
                </a:lnTo>
                <a:lnTo>
                  <a:pt x="1054" y="700"/>
                </a:lnTo>
                <a:lnTo>
                  <a:pt x="1060" y="674"/>
                </a:lnTo>
                <a:lnTo>
                  <a:pt x="1066" y="648"/>
                </a:lnTo>
                <a:lnTo>
                  <a:pt x="1072" y="622"/>
                </a:lnTo>
                <a:lnTo>
                  <a:pt x="1074" y="594"/>
                </a:lnTo>
                <a:lnTo>
                  <a:pt x="1078" y="566"/>
                </a:lnTo>
                <a:lnTo>
                  <a:pt x="1078" y="540"/>
                </a:lnTo>
                <a:lnTo>
                  <a:pt x="1078" y="540"/>
                </a:lnTo>
                <a:lnTo>
                  <a:pt x="1078" y="512"/>
                </a:lnTo>
                <a:lnTo>
                  <a:pt x="1074" y="484"/>
                </a:lnTo>
                <a:lnTo>
                  <a:pt x="1072" y="456"/>
                </a:lnTo>
                <a:lnTo>
                  <a:pt x="1066" y="430"/>
                </a:lnTo>
                <a:lnTo>
                  <a:pt x="1060" y="404"/>
                </a:lnTo>
                <a:lnTo>
                  <a:pt x="1054" y="378"/>
                </a:lnTo>
                <a:lnTo>
                  <a:pt x="1046" y="354"/>
                </a:lnTo>
                <a:lnTo>
                  <a:pt x="1036" y="330"/>
                </a:lnTo>
                <a:lnTo>
                  <a:pt x="1024" y="306"/>
                </a:lnTo>
                <a:lnTo>
                  <a:pt x="1012" y="282"/>
                </a:lnTo>
                <a:lnTo>
                  <a:pt x="1000" y="260"/>
                </a:lnTo>
                <a:lnTo>
                  <a:pt x="986" y="238"/>
                </a:lnTo>
                <a:lnTo>
                  <a:pt x="970" y="216"/>
                </a:lnTo>
                <a:lnTo>
                  <a:pt x="954" y="196"/>
                </a:lnTo>
                <a:lnTo>
                  <a:pt x="938" y="176"/>
                </a:lnTo>
                <a:lnTo>
                  <a:pt x="920" y="158"/>
                </a:lnTo>
                <a:lnTo>
                  <a:pt x="902" y="140"/>
                </a:lnTo>
                <a:lnTo>
                  <a:pt x="882" y="124"/>
                </a:lnTo>
                <a:lnTo>
                  <a:pt x="862" y="108"/>
                </a:lnTo>
                <a:lnTo>
                  <a:pt x="840" y="92"/>
                </a:lnTo>
                <a:lnTo>
                  <a:pt x="818" y="78"/>
                </a:lnTo>
                <a:lnTo>
                  <a:pt x="796" y="66"/>
                </a:lnTo>
                <a:lnTo>
                  <a:pt x="772" y="54"/>
                </a:lnTo>
                <a:lnTo>
                  <a:pt x="748" y="42"/>
                </a:lnTo>
                <a:lnTo>
                  <a:pt x="724" y="32"/>
                </a:lnTo>
                <a:lnTo>
                  <a:pt x="700" y="24"/>
                </a:lnTo>
                <a:lnTo>
                  <a:pt x="674" y="18"/>
                </a:lnTo>
                <a:lnTo>
                  <a:pt x="648" y="10"/>
                </a:lnTo>
                <a:lnTo>
                  <a:pt x="620" y="6"/>
                </a:lnTo>
                <a:lnTo>
                  <a:pt x="594" y="2"/>
                </a:lnTo>
                <a:lnTo>
                  <a:pt x="566" y="0"/>
                </a:lnTo>
                <a:lnTo>
                  <a:pt x="538" y="0"/>
                </a:lnTo>
                <a:lnTo>
                  <a:pt x="538" y="0"/>
                </a:lnTo>
                <a:close/>
              </a:path>
            </a:pathLst>
          </a:custGeom>
          <a:solidFill>
            <a:srgbClr val="B40027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525" name="Freeform 69"/>
          <p:cNvSpPr>
            <a:spLocks/>
          </p:cNvSpPr>
          <p:nvPr/>
        </p:nvSpPr>
        <p:spPr bwMode="auto">
          <a:xfrm rot="5769351">
            <a:off x="686118" y="2128547"/>
            <a:ext cx="2888938" cy="2888938"/>
          </a:xfrm>
          <a:custGeom>
            <a:avLst/>
            <a:gdLst/>
            <a:ahLst/>
            <a:cxnLst>
              <a:cxn ang="0">
                <a:pos x="538" y="0"/>
              </a:cxn>
              <a:cxn ang="0">
                <a:pos x="450" y="8"/>
              </a:cxn>
              <a:cxn ang="0">
                <a:pos x="368" y="28"/>
              </a:cxn>
              <a:cxn ang="0">
                <a:pos x="290" y="62"/>
              </a:cxn>
              <a:cxn ang="0">
                <a:pos x="218" y="106"/>
              </a:cxn>
              <a:cxn ang="0">
                <a:pos x="142" y="174"/>
              </a:cxn>
              <a:cxn ang="0">
                <a:pos x="110" y="212"/>
              </a:cxn>
              <a:cxn ang="0">
                <a:pos x="58" y="294"/>
              </a:cxn>
              <a:cxn ang="0">
                <a:pos x="22" y="388"/>
              </a:cxn>
              <a:cxn ang="0">
                <a:pos x="10" y="436"/>
              </a:cxn>
              <a:cxn ang="0">
                <a:pos x="2" y="486"/>
              </a:cxn>
              <a:cxn ang="0">
                <a:pos x="0" y="540"/>
              </a:cxn>
              <a:cxn ang="0">
                <a:pos x="0" y="566"/>
              </a:cxn>
              <a:cxn ang="0">
                <a:pos x="6" y="622"/>
              </a:cxn>
              <a:cxn ang="0">
                <a:pos x="16" y="674"/>
              </a:cxn>
              <a:cxn ang="0">
                <a:pos x="32" y="724"/>
              </a:cxn>
              <a:cxn ang="0">
                <a:pos x="52" y="772"/>
              </a:cxn>
              <a:cxn ang="0">
                <a:pos x="78" y="818"/>
              </a:cxn>
              <a:cxn ang="0">
                <a:pos x="106" y="862"/>
              </a:cxn>
              <a:cxn ang="0">
                <a:pos x="140" y="902"/>
              </a:cxn>
              <a:cxn ang="0">
                <a:pos x="176" y="938"/>
              </a:cxn>
              <a:cxn ang="0">
                <a:pos x="216" y="970"/>
              </a:cxn>
              <a:cxn ang="0">
                <a:pos x="260" y="1000"/>
              </a:cxn>
              <a:cxn ang="0">
                <a:pos x="306" y="1024"/>
              </a:cxn>
              <a:cxn ang="0">
                <a:pos x="354" y="1046"/>
              </a:cxn>
              <a:cxn ang="0">
                <a:pos x="404" y="1062"/>
              </a:cxn>
              <a:cxn ang="0">
                <a:pos x="456" y="1072"/>
              </a:cxn>
              <a:cxn ang="0">
                <a:pos x="510" y="1078"/>
              </a:cxn>
              <a:cxn ang="0">
                <a:pos x="538" y="1078"/>
              </a:cxn>
              <a:cxn ang="0">
                <a:pos x="594" y="1076"/>
              </a:cxn>
              <a:cxn ang="0">
                <a:pos x="648" y="1068"/>
              </a:cxn>
              <a:cxn ang="0">
                <a:pos x="700" y="1054"/>
              </a:cxn>
              <a:cxn ang="0">
                <a:pos x="748" y="1036"/>
              </a:cxn>
              <a:cxn ang="0">
                <a:pos x="796" y="1014"/>
              </a:cxn>
              <a:cxn ang="0">
                <a:pos x="840" y="986"/>
              </a:cxn>
              <a:cxn ang="0">
                <a:pos x="882" y="954"/>
              </a:cxn>
              <a:cxn ang="0">
                <a:pos x="920" y="920"/>
              </a:cxn>
              <a:cxn ang="0">
                <a:pos x="954" y="882"/>
              </a:cxn>
              <a:cxn ang="0">
                <a:pos x="986" y="840"/>
              </a:cxn>
              <a:cxn ang="0">
                <a:pos x="1012" y="796"/>
              </a:cxn>
              <a:cxn ang="0">
                <a:pos x="1036" y="748"/>
              </a:cxn>
              <a:cxn ang="0">
                <a:pos x="1054" y="700"/>
              </a:cxn>
              <a:cxn ang="0">
                <a:pos x="1066" y="648"/>
              </a:cxn>
              <a:cxn ang="0">
                <a:pos x="1074" y="594"/>
              </a:cxn>
              <a:cxn ang="0">
                <a:pos x="1078" y="540"/>
              </a:cxn>
              <a:cxn ang="0">
                <a:pos x="1078" y="512"/>
              </a:cxn>
              <a:cxn ang="0">
                <a:pos x="1072" y="456"/>
              </a:cxn>
              <a:cxn ang="0">
                <a:pos x="1060" y="404"/>
              </a:cxn>
              <a:cxn ang="0">
                <a:pos x="1046" y="354"/>
              </a:cxn>
              <a:cxn ang="0">
                <a:pos x="1024" y="306"/>
              </a:cxn>
              <a:cxn ang="0">
                <a:pos x="1000" y="260"/>
              </a:cxn>
              <a:cxn ang="0">
                <a:pos x="970" y="216"/>
              </a:cxn>
              <a:cxn ang="0">
                <a:pos x="938" y="176"/>
              </a:cxn>
              <a:cxn ang="0">
                <a:pos x="902" y="140"/>
              </a:cxn>
              <a:cxn ang="0">
                <a:pos x="862" y="108"/>
              </a:cxn>
              <a:cxn ang="0">
                <a:pos x="818" y="78"/>
              </a:cxn>
              <a:cxn ang="0">
                <a:pos x="772" y="54"/>
              </a:cxn>
              <a:cxn ang="0">
                <a:pos x="724" y="32"/>
              </a:cxn>
              <a:cxn ang="0">
                <a:pos x="674" y="18"/>
              </a:cxn>
              <a:cxn ang="0">
                <a:pos x="620" y="6"/>
              </a:cxn>
              <a:cxn ang="0">
                <a:pos x="566" y="0"/>
              </a:cxn>
              <a:cxn ang="0">
                <a:pos x="538" y="0"/>
              </a:cxn>
            </a:cxnLst>
            <a:rect l="0" t="0" r="r" b="b"/>
            <a:pathLst>
              <a:path w="1078" h="1078">
                <a:moveTo>
                  <a:pt x="538" y="0"/>
                </a:moveTo>
                <a:lnTo>
                  <a:pt x="538" y="0"/>
                </a:lnTo>
                <a:lnTo>
                  <a:pt x="494" y="2"/>
                </a:lnTo>
                <a:lnTo>
                  <a:pt x="450" y="8"/>
                </a:lnTo>
                <a:lnTo>
                  <a:pt x="408" y="16"/>
                </a:lnTo>
                <a:lnTo>
                  <a:pt x="368" y="28"/>
                </a:lnTo>
                <a:lnTo>
                  <a:pt x="328" y="44"/>
                </a:lnTo>
                <a:lnTo>
                  <a:pt x="290" y="62"/>
                </a:lnTo>
                <a:lnTo>
                  <a:pt x="252" y="82"/>
                </a:lnTo>
                <a:lnTo>
                  <a:pt x="218" y="106"/>
                </a:lnTo>
                <a:lnTo>
                  <a:pt x="46" y="16"/>
                </a:lnTo>
                <a:lnTo>
                  <a:pt x="142" y="174"/>
                </a:lnTo>
                <a:lnTo>
                  <a:pt x="142" y="174"/>
                </a:lnTo>
                <a:lnTo>
                  <a:pt x="110" y="212"/>
                </a:lnTo>
                <a:lnTo>
                  <a:pt x="82" y="252"/>
                </a:lnTo>
                <a:lnTo>
                  <a:pt x="58" y="294"/>
                </a:lnTo>
                <a:lnTo>
                  <a:pt x="38" y="340"/>
                </a:lnTo>
                <a:lnTo>
                  <a:pt x="22" y="388"/>
                </a:lnTo>
                <a:lnTo>
                  <a:pt x="14" y="412"/>
                </a:lnTo>
                <a:lnTo>
                  <a:pt x="10" y="436"/>
                </a:lnTo>
                <a:lnTo>
                  <a:pt x="6" y="462"/>
                </a:lnTo>
                <a:lnTo>
                  <a:pt x="2" y="486"/>
                </a:lnTo>
                <a:lnTo>
                  <a:pt x="0" y="512"/>
                </a:lnTo>
                <a:lnTo>
                  <a:pt x="0" y="540"/>
                </a:lnTo>
                <a:lnTo>
                  <a:pt x="0" y="540"/>
                </a:lnTo>
                <a:lnTo>
                  <a:pt x="0" y="566"/>
                </a:lnTo>
                <a:lnTo>
                  <a:pt x="2" y="594"/>
                </a:lnTo>
                <a:lnTo>
                  <a:pt x="6" y="622"/>
                </a:lnTo>
                <a:lnTo>
                  <a:pt x="10" y="648"/>
                </a:lnTo>
                <a:lnTo>
                  <a:pt x="16" y="674"/>
                </a:lnTo>
                <a:lnTo>
                  <a:pt x="24" y="700"/>
                </a:lnTo>
                <a:lnTo>
                  <a:pt x="32" y="724"/>
                </a:lnTo>
                <a:lnTo>
                  <a:pt x="42" y="748"/>
                </a:lnTo>
                <a:lnTo>
                  <a:pt x="52" y="772"/>
                </a:lnTo>
                <a:lnTo>
                  <a:pt x="64" y="796"/>
                </a:lnTo>
                <a:lnTo>
                  <a:pt x="78" y="818"/>
                </a:lnTo>
                <a:lnTo>
                  <a:pt x="92" y="840"/>
                </a:lnTo>
                <a:lnTo>
                  <a:pt x="106" y="862"/>
                </a:lnTo>
                <a:lnTo>
                  <a:pt x="122" y="882"/>
                </a:lnTo>
                <a:lnTo>
                  <a:pt x="140" y="902"/>
                </a:lnTo>
                <a:lnTo>
                  <a:pt x="158" y="920"/>
                </a:lnTo>
                <a:lnTo>
                  <a:pt x="176" y="938"/>
                </a:lnTo>
                <a:lnTo>
                  <a:pt x="196" y="954"/>
                </a:lnTo>
                <a:lnTo>
                  <a:pt x="216" y="970"/>
                </a:lnTo>
                <a:lnTo>
                  <a:pt x="238" y="986"/>
                </a:lnTo>
                <a:lnTo>
                  <a:pt x="260" y="1000"/>
                </a:lnTo>
                <a:lnTo>
                  <a:pt x="282" y="1014"/>
                </a:lnTo>
                <a:lnTo>
                  <a:pt x="306" y="1024"/>
                </a:lnTo>
                <a:lnTo>
                  <a:pt x="328" y="1036"/>
                </a:lnTo>
                <a:lnTo>
                  <a:pt x="354" y="1046"/>
                </a:lnTo>
                <a:lnTo>
                  <a:pt x="378" y="1054"/>
                </a:lnTo>
                <a:lnTo>
                  <a:pt x="404" y="1062"/>
                </a:lnTo>
                <a:lnTo>
                  <a:pt x="430" y="1068"/>
                </a:lnTo>
                <a:lnTo>
                  <a:pt x="456" y="1072"/>
                </a:lnTo>
                <a:lnTo>
                  <a:pt x="484" y="1076"/>
                </a:lnTo>
                <a:lnTo>
                  <a:pt x="510" y="1078"/>
                </a:lnTo>
                <a:lnTo>
                  <a:pt x="538" y="1078"/>
                </a:lnTo>
                <a:lnTo>
                  <a:pt x="538" y="1078"/>
                </a:lnTo>
                <a:lnTo>
                  <a:pt x="566" y="1078"/>
                </a:lnTo>
                <a:lnTo>
                  <a:pt x="594" y="1076"/>
                </a:lnTo>
                <a:lnTo>
                  <a:pt x="620" y="1072"/>
                </a:lnTo>
                <a:lnTo>
                  <a:pt x="648" y="1068"/>
                </a:lnTo>
                <a:lnTo>
                  <a:pt x="674" y="1062"/>
                </a:lnTo>
                <a:lnTo>
                  <a:pt x="700" y="1054"/>
                </a:lnTo>
                <a:lnTo>
                  <a:pt x="724" y="1046"/>
                </a:lnTo>
                <a:lnTo>
                  <a:pt x="748" y="1036"/>
                </a:lnTo>
                <a:lnTo>
                  <a:pt x="772" y="1024"/>
                </a:lnTo>
                <a:lnTo>
                  <a:pt x="796" y="1014"/>
                </a:lnTo>
                <a:lnTo>
                  <a:pt x="818" y="1000"/>
                </a:lnTo>
                <a:lnTo>
                  <a:pt x="840" y="986"/>
                </a:lnTo>
                <a:lnTo>
                  <a:pt x="862" y="970"/>
                </a:lnTo>
                <a:lnTo>
                  <a:pt x="882" y="954"/>
                </a:lnTo>
                <a:lnTo>
                  <a:pt x="902" y="938"/>
                </a:lnTo>
                <a:lnTo>
                  <a:pt x="920" y="920"/>
                </a:lnTo>
                <a:lnTo>
                  <a:pt x="938" y="902"/>
                </a:lnTo>
                <a:lnTo>
                  <a:pt x="954" y="882"/>
                </a:lnTo>
                <a:lnTo>
                  <a:pt x="970" y="862"/>
                </a:lnTo>
                <a:lnTo>
                  <a:pt x="986" y="840"/>
                </a:lnTo>
                <a:lnTo>
                  <a:pt x="1000" y="818"/>
                </a:lnTo>
                <a:lnTo>
                  <a:pt x="1012" y="796"/>
                </a:lnTo>
                <a:lnTo>
                  <a:pt x="1024" y="772"/>
                </a:lnTo>
                <a:lnTo>
                  <a:pt x="1036" y="748"/>
                </a:lnTo>
                <a:lnTo>
                  <a:pt x="1046" y="724"/>
                </a:lnTo>
                <a:lnTo>
                  <a:pt x="1054" y="700"/>
                </a:lnTo>
                <a:lnTo>
                  <a:pt x="1060" y="674"/>
                </a:lnTo>
                <a:lnTo>
                  <a:pt x="1066" y="648"/>
                </a:lnTo>
                <a:lnTo>
                  <a:pt x="1072" y="622"/>
                </a:lnTo>
                <a:lnTo>
                  <a:pt x="1074" y="594"/>
                </a:lnTo>
                <a:lnTo>
                  <a:pt x="1078" y="566"/>
                </a:lnTo>
                <a:lnTo>
                  <a:pt x="1078" y="540"/>
                </a:lnTo>
                <a:lnTo>
                  <a:pt x="1078" y="540"/>
                </a:lnTo>
                <a:lnTo>
                  <a:pt x="1078" y="512"/>
                </a:lnTo>
                <a:lnTo>
                  <a:pt x="1074" y="484"/>
                </a:lnTo>
                <a:lnTo>
                  <a:pt x="1072" y="456"/>
                </a:lnTo>
                <a:lnTo>
                  <a:pt x="1066" y="430"/>
                </a:lnTo>
                <a:lnTo>
                  <a:pt x="1060" y="404"/>
                </a:lnTo>
                <a:lnTo>
                  <a:pt x="1054" y="378"/>
                </a:lnTo>
                <a:lnTo>
                  <a:pt x="1046" y="354"/>
                </a:lnTo>
                <a:lnTo>
                  <a:pt x="1036" y="330"/>
                </a:lnTo>
                <a:lnTo>
                  <a:pt x="1024" y="306"/>
                </a:lnTo>
                <a:lnTo>
                  <a:pt x="1012" y="282"/>
                </a:lnTo>
                <a:lnTo>
                  <a:pt x="1000" y="260"/>
                </a:lnTo>
                <a:lnTo>
                  <a:pt x="986" y="238"/>
                </a:lnTo>
                <a:lnTo>
                  <a:pt x="970" y="216"/>
                </a:lnTo>
                <a:lnTo>
                  <a:pt x="954" y="196"/>
                </a:lnTo>
                <a:lnTo>
                  <a:pt x="938" y="176"/>
                </a:lnTo>
                <a:lnTo>
                  <a:pt x="920" y="158"/>
                </a:lnTo>
                <a:lnTo>
                  <a:pt x="902" y="140"/>
                </a:lnTo>
                <a:lnTo>
                  <a:pt x="882" y="124"/>
                </a:lnTo>
                <a:lnTo>
                  <a:pt x="862" y="108"/>
                </a:lnTo>
                <a:lnTo>
                  <a:pt x="840" y="92"/>
                </a:lnTo>
                <a:lnTo>
                  <a:pt x="818" y="78"/>
                </a:lnTo>
                <a:lnTo>
                  <a:pt x="796" y="66"/>
                </a:lnTo>
                <a:lnTo>
                  <a:pt x="772" y="54"/>
                </a:lnTo>
                <a:lnTo>
                  <a:pt x="748" y="42"/>
                </a:lnTo>
                <a:lnTo>
                  <a:pt x="724" y="32"/>
                </a:lnTo>
                <a:lnTo>
                  <a:pt x="700" y="24"/>
                </a:lnTo>
                <a:lnTo>
                  <a:pt x="674" y="18"/>
                </a:lnTo>
                <a:lnTo>
                  <a:pt x="648" y="10"/>
                </a:lnTo>
                <a:lnTo>
                  <a:pt x="620" y="6"/>
                </a:lnTo>
                <a:lnTo>
                  <a:pt x="594" y="2"/>
                </a:lnTo>
                <a:lnTo>
                  <a:pt x="566" y="0"/>
                </a:lnTo>
                <a:lnTo>
                  <a:pt x="538" y="0"/>
                </a:lnTo>
                <a:lnTo>
                  <a:pt x="538" y="0"/>
                </a:lnTo>
                <a:close/>
              </a:path>
            </a:pathLst>
          </a:custGeom>
          <a:solidFill>
            <a:srgbClr val="297F2B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" name="Объект 2"/>
          <p:cNvSpPr txBox="1">
            <a:spLocks/>
          </p:cNvSpPr>
          <p:nvPr/>
        </p:nvSpPr>
        <p:spPr bwMode="auto">
          <a:xfrm>
            <a:off x="912073" y="3573015"/>
            <a:ext cx="2232248" cy="94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 typeface="Wingdings" pitchFamily="2" charset="2"/>
              <a:buNone/>
              <a:tabLst/>
              <a:defRPr/>
            </a:pPr>
            <a:r>
              <a:rPr lang="ru-RU" sz="1200" b="1" kern="0" dirty="0" smtClean="0">
                <a:solidFill>
                  <a:schemeClr val="bg1"/>
                </a:solidFill>
                <a:latin typeface="+mn-lt"/>
              </a:rPr>
              <a:t>Федеральная типовая медицинская 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</a:rPr>
              <a:t>информационная</a:t>
            </a:r>
            <a:r>
              <a:rPr kumimoji="0" lang="ru-RU" sz="12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</a:rPr>
              <a:t> </a:t>
            </a:r>
            <a:br>
              <a:rPr kumimoji="0" lang="ru-RU" sz="12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</a:rPr>
            </a:br>
            <a:r>
              <a:rPr kumimoji="0" lang="ru-RU" sz="12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</a:rPr>
              <a:t>система</a:t>
            </a: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Проекты по внедрению ФТМИС</a:t>
            </a:r>
          </a:p>
        </p:txBody>
      </p:sp>
      <p:sp>
        <p:nvSpPr>
          <p:cNvPr id="71" name="Объект 2"/>
          <p:cNvSpPr txBox="1">
            <a:spLocks/>
          </p:cNvSpPr>
          <p:nvPr/>
        </p:nvSpPr>
        <p:spPr bwMode="auto">
          <a:xfrm>
            <a:off x="224775" y="861198"/>
            <a:ext cx="882429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 typeface="Wingdings" pitchFamily="2" charset="2"/>
              <a:buNone/>
              <a:tabLst/>
              <a:defRPr/>
            </a:pPr>
            <a:r>
              <a:rPr lang="ru-RU" sz="3200" b="1" kern="0" dirty="0" smtClean="0">
                <a:solidFill>
                  <a:srgbClr val="251F95"/>
                </a:solidFill>
                <a:latin typeface="+mn-lt"/>
              </a:rPr>
              <a:t>300 ЛПУ, 11 000 АРМ</a:t>
            </a:r>
            <a:endParaRPr kumimoji="0" lang="ru-RU" sz="3200" b="1" i="0" u="none" strike="noStrike" kern="0" cap="none" spc="0" normalizeH="0" baseline="0" noProof="0" dirty="0">
              <a:ln>
                <a:noFill/>
              </a:ln>
              <a:solidFill>
                <a:srgbClr val="251F95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07" name="Объект 2"/>
          <p:cNvSpPr txBox="1">
            <a:spLocks/>
          </p:cNvSpPr>
          <p:nvPr/>
        </p:nvSpPr>
        <p:spPr bwMode="auto">
          <a:xfrm>
            <a:off x="912073" y="2711120"/>
            <a:ext cx="288032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 typeface="Wingdings" pitchFamily="2" charset="2"/>
              <a:buNone/>
              <a:tabLst/>
              <a:defRPr/>
            </a:pPr>
            <a:r>
              <a:rPr lang="ru-RU" sz="4800" kern="0" dirty="0" smtClean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ФТМИС</a:t>
            </a:r>
            <a:endParaRPr kumimoji="0" lang="ru-RU" sz="48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 bwMode="auto">
          <a:xfrm>
            <a:off x="3144321" y="1464501"/>
            <a:ext cx="4235991" cy="881543"/>
          </a:xfrm>
          <a:prstGeom prst="roundRect">
            <a:avLst/>
          </a:prstGeom>
          <a:solidFill>
            <a:srgbClr val="297F2B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4625" lvl="0" indent="-174625" algn="l">
              <a:spcBef>
                <a:spcPts val="0"/>
              </a:spcBef>
              <a:buClr>
                <a:srgbClr val="CC0000"/>
              </a:buClr>
              <a:defRPr/>
            </a:pPr>
            <a:r>
              <a:rPr lang="ru-RU" sz="1600" b="1" kern="0" dirty="0">
                <a:solidFill>
                  <a:schemeClr val="bg1"/>
                </a:solidFill>
              </a:rPr>
              <a:t>Элиста и Республика Калмыкия </a:t>
            </a:r>
          </a:p>
          <a:p>
            <a:pPr marL="174625" lvl="0" indent="-174625" algn="l">
              <a:spcBef>
                <a:spcPts val="0"/>
              </a:spcBef>
              <a:buClr>
                <a:srgbClr val="CC0000"/>
              </a:buClr>
              <a:buFont typeface="Arial" pitchFamily="34" charset="0"/>
              <a:buChar char="•"/>
              <a:defRPr/>
            </a:pPr>
            <a:r>
              <a:rPr lang="ru-RU" sz="1600" b="1" kern="0" dirty="0">
                <a:solidFill>
                  <a:schemeClr val="bg1"/>
                </a:solidFill>
              </a:rPr>
              <a:t>30 ЛПУ </a:t>
            </a:r>
          </a:p>
          <a:p>
            <a:pPr marL="174625" lvl="0" indent="-174625" algn="l">
              <a:spcBef>
                <a:spcPts val="0"/>
              </a:spcBef>
              <a:buClr>
                <a:srgbClr val="CC0000"/>
              </a:buClr>
              <a:buFont typeface="Arial" pitchFamily="34" charset="0"/>
              <a:buChar char="•"/>
              <a:defRPr/>
            </a:pPr>
            <a:r>
              <a:rPr lang="ru-RU" sz="1600" b="1" kern="0" dirty="0">
                <a:solidFill>
                  <a:schemeClr val="bg1"/>
                </a:solidFill>
              </a:rPr>
              <a:t>более 600 рабочих мест</a:t>
            </a:r>
          </a:p>
        </p:txBody>
      </p:sp>
      <p:sp>
        <p:nvSpPr>
          <p:cNvPr id="13" name="Скругленный прямоугольник 12"/>
          <p:cNvSpPr/>
          <p:nvPr/>
        </p:nvSpPr>
        <p:spPr bwMode="auto">
          <a:xfrm>
            <a:off x="4175755" y="3143168"/>
            <a:ext cx="3868359" cy="1043500"/>
          </a:xfrm>
          <a:prstGeom prst="roundRect">
            <a:avLst/>
          </a:prstGeom>
          <a:solidFill>
            <a:srgbClr val="B40027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4625" lvl="0" indent="-174625" algn="l">
              <a:spcBef>
                <a:spcPts val="0"/>
              </a:spcBef>
              <a:buClr>
                <a:srgbClr val="CC0000"/>
              </a:buClr>
              <a:defRPr/>
            </a:pPr>
            <a:r>
              <a:rPr lang="ru-RU" sz="1600" b="1" kern="0" dirty="0">
                <a:solidFill>
                  <a:schemeClr val="bg1"/>
                </a:solidFill>
              </a:rPr>
              <a:t>Пенза и Пензенская область</a:t>
            </a:r>
          </a:p>
          <a:p>
            <a:pPr marL="174625" lvl="0" indent="-174625" algn="l">
              <a:spcBef>
                <a:spcPts val="0"/>
              </a:spcBef>
              <a:buClr>
                <a:srgbClr val="CC0000"/>
              </a:buClr>
              <a:buFont typeface="Arial" pitchFamily="34" charset="0"/>
              <a:buChar char="•"/>
              <a:defRPr/>
            </a:pPr>
            <a:r>
              <a:rPr lang="ru-RU" sz="1600" b="1" kern="0" dirty="0">
                <a:solidFill>
                  <a:schemeClr val="bg1"/>
                </a:solidFill>
              </a:rPr>
              <a:t>53 ЛПУ</a:t>
            </a:r>
          </a:p>
          <a:p>
            <a:pPr marL="174625" lvl="0" indent="-174625" algn="l">
              <a:spcBef>
                <a:spcPts val="0"/>
              </a:spcBef>
              <a:buClr>
                <a:srgbClr val="CC0000"/>
              </a:buClr>
              <a:buFont typeface="Arial" pitchFamily="34" charset="0"/>
              <a:buChar char="•"/>
              <a:defRPr/>
            </a:pPr>
            <a:r>
              <a:rPr lang="ru-RU" sz="1600" b="1" kern="0" dirty="0">
                <a:solidFill>
                  <a:schemeClr val="bg1"/>
                </a:solidFill>
              </a:rPr>
              <a:t>3 000 </a:t>
            </a:r>
            <a:r>
              <a:rPr lang="ru-RU" sz="1600" b="1" kern="0" dirty="0" smtClean="0">
                <a:solidFill>
                  <a:schemeClr val="bg1"/>
                </a:solidFill>
              </a:rPr>
              <a:t>АРМ</a:t>
            </a:r>
            <a:endParaRPr lang="ru-RU" sz="1600" b="1" kern="0" dirty="0">
              <a:solidFill>
                <a:schemeClr val="bg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 bwMode="auto">
          <a:xfrm>
            <a:off x="3033295" y="4796027"/>
            <a:ext cx="4787928" cy="1080388"/>
          </a:xfrm>
          <a:prstGeom prst="roundRect">
            <a:avLst/>
          </a:prstGeom>
          <a:solidFill>
            <a:srgbClr val="20236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indent="-3240000" algn="l">
              <a:spcBef>
                <a:spcPts val="0"/>
              </a:spcBef>
              <a:buClr>
                <a:srgbClr val="CC0000"/>
              </a:buClr>
              <a:defRPr/>
            </a:pPr>
            <a:r>
              <a:rPr lang="ru-RU" sz="1600" b="1" kern="0" dirty="0">
                <a:solidFill>
                  <a:schemeClr val="bg1"/>
                </a:solidFill>
              </a:rPr>
              <a:t>Чебоксары и Республика Чувашия</a:t>
            </a:r>
          </a:p>
          <a:p>
            <a:pPr marL="174625" lvl="0" indent="-174625" algn="l">
              <a:spcBef>
                <a:spcPts val="0"/>
              </a:spcBef>
              <a:buClr>
                <a:srgbClr val="CC0000"/>
              </a:buClr>
              <a:buFont typeface="Arial" pitchFamily="34" charset="0"/>
              <a:buChar char="•"/>
              <a:defRPr/>
            </a:pPr>
            <a:r>
              <a:rPr lang="ru-RU" sz="1600" b="1" kern="0" dirty="0">
                <a:solidFill>
                  <a:schemeClr val="bg1"/>
                </a:solidFill>
              </a:rPr>
              <a:t>45 ЛПУ</a:t>
            </a:r>
          </a:p>
          <a:p>
            <a:pPr marL="174625" lvl="0" indent="-174625" algn="l">
              <a:spcBef>
                <a:spcPts val="0"/>
              </a:spcBef>
              <a:buClr>
                <a:srgbClr val="CC0000"/>
              </a:buClr>
              <a:buFont typeface="Arial" pitchFamily="34" charset="0"/>
              <a:buChar char="•"/>
              <a:defRPr/>
            </a:pPr>
            <a:r>
              <a:rPr lang="ru-RU" sz="1600" b="1" kern="0" dirty="0">
                <a:solidFill>
                  <a:schemeClr val="bg1"/>
                </a:solidFill>
              </a:rPr>
              <a:t>более 4 000 </a:t>
            </a:r>
            <a:r>
              <a:rPr lang="ru-RU" sz="1600" b="1" kern="0" dirty="0" smtClean="0">
                <a:solidFill>
                  <a:schemeClr val="bg1"/>
                </a:solidFill>
              </a:rPr>
              <a:t>АРМ</a:t>
            </a:r>
            <a:endParaRPr lang="ru-RU" sz="1600" b="1" kern="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28837" y="1744604"/>
            <a:ext cx="1136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B40027"/>
                </a:solidFill>
              </a:rPr>
              <a:t>НИИ ЛОР</a:t>
            </a:r>
            <a:endParaRPr lang="ru-RU" sz="1400" b="1" dirty="0">
              <a:solidFill>
                <a:srgbClr val="B40027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80312" y="4513062"/>
            <a:ext cx="1426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B40027"/>
                </a:solidFill>
              </a:rPr>
              <a:t>ФНКЦ ДГОИ</a:t>
            </a:r>
            <a:endParaRPr lang="ru-RU" sz="1400" b="1" dirty="0">
              <a:solidFill>
                <a:srgbClr val="B40027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681" y="5876415"/>
            <a:ext cx="29706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F8660C"/>
                </a:solidFill>
              </a:rPr>
              <a:t>Орловский онкодиспансер</a:t>
            </a:r>
            <a:endParaRPr lang="ru-RU" sz="1400" b="1" dirty="0">
              <a:solidFill>
                <a:srgbClr val="F8660C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01787" y="4334511"/>
            <a:ext cx="412018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spcBef>
                <a:spcPct val="20000"/>
              </a:spcBef>
              <a:buClr>
                <a:srgbClr val="CC0000"/>
              </a:buClr>
              <a:defRPr/>
            </a:pPr>
            <a:r>
              <a:rPr lang="ru-RU" sz="1400" b="1" kern="0" dirty="0" smtClean="0">
                <a:solidFill>
                  <a:srgbClr val="297F2B"/>
                </a:solidFill>
              </a:rPr>
              <a:t>СПб </a:t>
            </a:r>
            <a:r>
              <a:rPr lang="ru-RU" sz="1400" b="1" kern="0" dirty="0">
                <a:solidFill>
                  <a:srgbClr val="297F2B"/>
                </a:solidFill>
              </a:rPr>
              <a:t>ДГБ №19 </a:t>
            </a:r>
            <a:r>
              <a:rPr lang="ru-RU" sz="1400" b="1" kern="0" dirty="0" smtClean="0">
                <a:solidFill>
                  <a:srgbClr val="297F2B"/>
                </a:solidFill>
              </a:rPr>
              <a:t>им</a:t>
            </a:r>
            <a:r>
              <a:rPr lang="ru-RU" sz="1400" b="1" kern="0" dirty="0">
                <a:solidFill>
                  <a:srgbClr val="297F2B"/>
                </a:solidFill>
              </a:rPr>
              <a:t>. К.А. Раухфуса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18861" y="2449510"/>
            <a:ext cx="52251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r>
              <a:rPr lang="ru-RU" sz="1400" b="1" kern="0" dirty="0">
                <a:solidFill>
                  <a:srgbClr val="202362"/>
                </a:solidFill>
              </a:rPr>
              <a:t>Саратовский государственный медицинский университет </a:t>
            </a:r>
            <a:r>
              <a:rPr lang="ru-RU" sz="1400" b="1" kern="0" dirty="0" smtClean="0">
                <a:solidFill>
                  <a:srgbClr val="202362"/>
                </a:solidFill>
              </a:rPr>
              <a:t>им</a:t>
            </a:r>
            <a:r>
              <a:rPr lang="ru-RU" sz="1400" b="1" kern="0" dirty="0">
                <a:solidFill>
                  <a:srgbClr val="202362"/>
                </a:solidFill>
              </a:rPr>
              <a:t>. В.И. Разумовского </a:t>
            </a:r>
          </a:p>
        </p:txBody>
      </p:sp>
    </p:spTree>
    <p:extLst>
      <p:ext uri="{BB962C8B-B14F-4D97-AF65-F5344CB8AC3E}">
        <p14:creationId xmlns:p14="http://schemas.microsoft.com/office/powerpoint/2010/main" val="2551258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5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1" animBg="1"/>
      <p:bldP spid="106" grpId="0" animBg="1"/>
      <p:bldP spid="106" grpId="1" animBg="1"/>
      <p:bldP spid="19525" grpId="0" animBg="1"/>
      <p:bldP spid="1952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 что у остальных регионов?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pPr marL="0" indent="0" algn="r">
              <a:buNone/>
            </a:pPr>
            <a:endParaRPr lang="ru-RU" sz="1000" b="1" i="1" dirty="0" smtClean="0">
              <a:solidFill>
                <a:srgbClr val="F8660C"/>
              </a:solidFill>
            </a:endParaRPr>
          </a:p>
          <a:p>
            <a:pPr marL="0" indent="0" algn="r">
              <a:buNone/>
            </a:pPr>
            <a:endParaRPr lang="ru-RU" sz="1000" b="1" i="1" dirty="0">
              <a:solidFill>
                <a:srgbClr val="F8660C"/>
              </a:solidFill>
            </a:endParaRPr>
          </a:p>
          <a:p>
            <a:pPr marL="0" indent="0" algn="r">
              <a:buNone/>
            </a:pPr>
            <a:endParaRPr lang="ru-RU" sz="1000" b="1" i="1" dirty="0" smtClean="0">
              <a:solidFill>
                <a:srgbClr val="F8660C"/>
              </a:solidFill>
            </a:endParaRPr>
          </a:p>
          <a:p>
            <a:pPr marL="0" indent="0" algn="r">
              <a:buNone/>
            </a:pPr>
            <a:endParaRPr lang="ru-RU" sz="1000" b="1" i="1" dirty="0">
              <a:solidFill>
                <a:srgbClr val="F8660C"/>
              </a:solidFill>
            </a:endParaRPr>
          </a:p>
          <a:p>
            <a:pPr marL="0" indent="0" algn="r">
              <a:buNone/>
            </a:pPr>
            <a:endParaRPr lang="ru-RU" sz="1000" b="1" i="1" dirty="0" smtClean="0">
              <a:solidFill>
                <a:srgbClr val="F8660C"/>
              </a:solidFill>
            </a:endParaRPr>
          </a:p>
          <a:p>
            <a:pPr marL="0" indent="0" algn="r">
              <a:buNone/>
            </a:pPr>
            <a:endParaRPr lang="ru-RU" sz="1000" b="1" i="1" dirty="0">
              <a:solidFill>
                <a:srgbClr val="F8660C"/>
              </a:solidFill>
            </a:endParaRPr>
          </a:p>
          <a:p>
            <a:pPr marL="0" indent="0" algn="r">
              <a:buNone/>
            </a:pPr>
            <a:endParaRPr lang="ru-RU" sz="1000" b="1" i="1" dirty="0" smtClean="0">
              <a:solidFill>
                <a:srgbClr val="F8660C"/>
              </a:solidFill>
            </a:endParaRPr>
          </a:p>
          <a:p>
            <a:pPr marL="0" indent="0" algn="r">
              <a:buNone/>
            </a:pPr>
            <a:endParaRPr lang="ru-RU" sz="1000" b="1" i="1" dirty="0">
              <a:solidFill>
                <a:srgbClr val="F8660C"/>
              </a:solidFill>
            </a:endParaRPr>
          </a:p>
          <a:p>
            <a:pPr marL="0" indent="0" algn="r">
              <a:buNone/>
            </a:pPr>
            <a:endParaRPr lang="ru-RU" sz="1000" b="1" i="1" dirty="0" smtClean="0">
              <a:solidFill>
                <a:srgbClr val="F8660C"/>
              </a:solidFill>
            </a:endParaRPr>
          </a:p>
          <a:p>
            <a:pPr marL="0" indent="0" algn="r">
              <a:buNone/>
            </a:pPr>
            <a:endParaRPr lang="ru-RU" sz="1000" b="1" i="1" dirty="0">
              <a:solidFill>
                <a:srgbClr val="F8660C"/>
              </a:solidFill>
            </a:endParaRPr>
          </a:p>
          <a:p>
            <a:pPr marL="0" indent="0" algn="r">
              <a:buNone/>
            </a:pPr>
            <a:endParaRPr lang="ru-RU" sz="1000" b="1" i="1" dirty="0" smtClean="0">
              <a:solidFill>
                <a:srgbClr val="F8660C"/>
              </a:solidFill>
            </a:endParaRPr>
          </a:p>
          <a:p>
            <a:pPr marL="0" indent="0" algn="r">
              <a:buNone/>
            </a:pPr>
            <a:endParaRPr lang="ru-RU" sz="1000" b="1" i="1" dirty="0">
              <a:solidFill>
                <a:srgbClr val="F8660C"/>
              </a:solidFill>
            </a:endParaRPr>
          </a:p>
          <a:p>
            <a:pPr marL="0" indent="0" algn="r">
              <a:buNone/>
            </a:pPr>
            <a:endParaRPr lang="ru-RU" sz="1000" b="1" i="1" dirty="0" smtClean="0">
              <a:solidFill>
                <a:srgbClr val="F8660C"/>
              </a:solidFill>
            </a:endParaRPr>
          </a:p>
          <a:p>
            <a:pPr marL="0" indent="0" algn="r">
              <a:buNone/>
            </a:pPr>
            <a:endParaRPr lang="ru-RU" sz="1000" b="1" i="1" dirty="0">
              <a:solidFill>
                <a:srgbClr val="F8660C"/>
              </a:solidFill>
            </a:endParaRPr>
          </a:p>
          <a:p>
            <a:pPr marL="0" indent="0" algn="r">
              <a:buNone/>
            </a:pPr>
            <a:endParaRPr lang="ru-RU" sz="1000" b="1" i="1" dirty="0" smtClean="0">
              <a:solidFill>
                <a:srgbClr val="F8660C"/>
              </a:solidFill>
            </a:endParaRPr>
          </a:p>
          <a:p>
            <a:pPr marL="0" indent="0" algn="r">
              <a:buNone/>
            </a:pPr>
            <a:endParaRPr lang="ru-RU" sz="1000" b="1" i="1" dirty="0">
              <a:solidFill>
                <a:srgbClr val="F8660C"/>
              </a:solidFill>
            </a:endParaRPr>
          </a:p>
          <a:p>
            <a:pPr marL="0" indent="0" algn="r">
              <a:buNone/>
            </a:pPr>
            <a:endParaRPr lang="ru-RU" sz="1000" b="1" i="1" dirty="0" smtClean="0">
              <a:solidFill>
                <a:srgbClr val="F8660C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2699792" y="3886540"/>
            <a:ext cx="3744416" cy="1440160"/>
          </a:xfrm>
          <a:prstGeom prst="roundRect">
            <a:avLst/>
          </a:prstGeom>
          <a:solidFill>
            <a:srgbClr val="20236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А где же </a:t>
            </a:r>
            <a:r>
              <a:rPr lang="ru-RU" sz="2800" b="1" dirty="0" smtClean="0">
                <a:solidFill>
                  <a:schemeClr val="bg1"/>
                </a:solidFill>
              </a:rPr>
              <a:t>СПО ?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1043607" y="1052736"/>
            <a:ext cx="7056785" cy="2592288"/>
          </a:xfrm>
          <a:prstGeom prst="roundRect">
            <a:avLst/>
          </a:prstGeom>
          <a:solidFill>
            <a:srgbClr val="F8660C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ru-RU" sz="1600" b="1" dirty="0" smtClean="0">
              <a:solidFill>
                <a:schemeClr val="bg1"/>
              </a:solidFill>
            </a:endParaRPr>
          </a:p>
          <a:p>
            <a:r>
              <a:rPr lang="ru-RU" sz="1600" b="1" dirty="0" smtClean="0">
                <a:solidFill>
                  <a:schemeClr val="bg1"/>
                </a:solidFill>
              </a:rPr>
              <a:t>Ростелеком (сервисы) – порядка 30 </a:t>
            </a:r>
            <a:r>
              <a:rPr lang="ru-RU" sz="1600" b="1" dirty="0">
                <a:solidFill>
                  <a:schemeClr val="bg1"/>
                </a:solidFill>
              </a:rPr>
              <a:t>регионов </a:t>
            </a:r>
          </a:p>
          <a:p>
            <a:r>
              <a:rPr lang="ru-RU" sz="1600" b="1" dirty="0" smtClean="0">
                <a:solidFill>
                  <a:schemeClr val="bg1"/>
                </a:solidFill>
              </a:rPr>
              <a:t>Сван (лицензии) </a:t>
            </a:r>
            <a:r>
              <a:rPr lang="ru-RU" sz="1600" b="1" dirty="0">
                <a:solidFill>
                  <a:schemeClr val="bg1"/>
                </a:solidFill>
              </a:rPr>
              <a:t>– </a:t>
            </a:r>
            <a:r>
              <a:rPr lang="ru-RU" sz="1600" b="1" dirty="0" smtClean="0">
                <a:solidFill>
                  <a:schemeClr val="bg1"/>
                </a:solidFill>
              </a:rPr>
              <a:t>5 </a:t>
            </a:r>
            <a:r>
              <a:rPr lang="ru-RU" sz="1600" b="1" dirty="0">
                <a:solidFill>
                  <a:schemeClr val="bg1"/>
                </a:solidFill>
              </a:rPr>
              <a:t>регионов </a:t>
            </a:r>
          </a:p>
          <a:p>
            <a:r>
              <a:rPr lang="ru-RU" sz="1600" b="1" dirty="0" smtClean="0">
                <a:solidFill>
                  <a:schemeClr val="bg1"/>
                </a:solidFill>
              </a:rPr>
              <a:t>ПостМодернТекнолоджи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</a:rPr>
              <a:t>(лицензии) </a:t>
            </a:r>
            <a:r>
              <a:rPr lang="ru-RU" sz="1600" b="1" dirty="0">
                <a:solidFill>
                  <a:schemeClr val="bg1"/>
                </a:solidFill>
              </a:rPr>
              <a:t>– </a:t>
            </a:r>
            <a:r>
              <a:rPr lang="ru-RU" sz="1600" b="1" dirty="0" smtClean="0">
                <a:solidFill>
                  <a:schemeClr val="bg1"/>
                </a:solidFill>
              </a:rPr>
              <a:t>5 </a:t>
            </a:r>
            <a:r>
              <a:rPr lang="ru-RU" sz="1600" b="1" dirty="0">
                <a:solidFill>
                  <a:schemeClr val="bg1"/>
                </a:solidFill>
              </a:rPr>
              <a:t>регионов </a:t>
            </a:r>
          </a:p>
          <a:p>
            <a:r>
              <a:rPr lang="ru-RU" sz="1600" b="1" dirty="0">
                <a:solidFill>
                  <a:schemeClr val="bg1"/>
                </a:solidFill>
              </a:rPr>
              <a:t>Карельская МИС (К-МИС) – 3 региона </a:t>
            </a:r>
          </a:p>
          <a:p>
            <a:r>
              <a:rPr lang="ru-RU" sz="1600" b="1" dirty="0" smtClean="0">
                <a:solidFill>
                  <a:schemeClr val="bg1"/>
                </a:solidFill>
              </a:rPr>
              <a:t>ТрастМед </a:t>
            </a:r>
            <a:r>
              <a:rPr lang="ru-RU" sz="1600" b="1" dirty="0">
                <a:solidFill>
                  <a:schemeClr val="bg1"/>
                </a:solidFill>
              </a:rPr>
              <a:t>(СофтТраст) – </a:t>
            </a:r>
            <a:r>
              <a:rPr lang="ru-RU" sz="1600" b="1" dirty="0" smtClean="0">
                <a:solidFill>
                  <a:schemeClr val="bg1"/>
                </a:solidFill>
              </a:rPr>
              <a:t>2 </a:t>
            </a:r>
            <a:r>
              <a:rPr lang="ru-RU" sz="1600" b="1" dirty="0">
                <a:solidFill>
                  <a:schemeClr val="bg1"/>
                </a:solidFill>
              </a:rPr>
              <a:t>региона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6079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Главный вопрос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395536" y="1052736"/>
            <a:ext cx="8280920" cy="4968552"/>
          </a:xfrm>
          <a:prstGeom prst="roundRect">
            <a:avLst/>
          </a:prstGeom>
          <a:solidFill>
            <a:srgbClr val="297F2B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Действительно ли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СПО 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невыгодно 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государству?</a:t>
            </a:r>
          </a:p>
        </p:txBody>
      </p:sp>
    </p:spTree>
    <p:extLst>
      <p:ext uri="{BB962C8B-B14F-4D97-AF65-F5344CB8AC3E}">
        <p14:creationId xmlns:p14="http://schemas.microsoft.com/office/powerpoint/2010/main" val="1317310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Где используют </a:t>
            </a:r>
            <a:r>
              <a:rPr lang="ru-RU" dirty="0" err="1" smtClean="0"/>
              <a:t>спо</a:t>
            </a:r>
            <a:r>
              <a:rPr lang="ru-RU" dirty="0" smtClean="0"/>
              <a:t> для государственных нужд?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755576" y="4155977"/>
            <a:ext cx="7632848" cy="187220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>
                <a:solidFill>
                  <a:schemeClr val="bg1"/>
                </a:solidFill>
              </a:rPr>
              <a:t>и</a:t>
            </a:r>
            <a:r>
              <a:rPr lang="ru-RU" sz="2800" b="1" dirty="0" smtClean="0">
                <a:solidFill>
                  <a:schemeClr val="bg1"/>
                </a:solidFill>
              </a:rPr>
              <a:t>спользуют репозитории СПО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chemeClr val="bg1"/>
                </a:solidFill>
              </a:rPr>
              <a:t>для органов государственной власти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1763688" y="1124744"/>
            <a:ext cx="5400600" cy="2664296"/>
          </a:xfrm>
          <a:prstGeom prst="roundRect">
            <a:avLst/>
          </a:prstGeom>
          <a:solidFill>
            <a:srgbClr val="20236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США,</a:t>
            </a:r>
            <a:endParaRPr lang="ru-RU" sz="2800" b="1" dirty="0">
              <a:solidFill>
                <a:schemeClr val="bg1"/>
              </a:solidFill>
            </a:endParaRPr>
          </a:p>
          <a:p>
            <a:r>
              <a:rPr lang="ru-RU" sz="2800" b="1" dirty="0" smtClean="0">
                <a:solidFill>
                  <a:schemeClr val="bg1"/>
                </a:solidFill>
              </a:rPr>
              <a:t>страны Евросоюза,</a:t>
            </a:r>
            <a:endParaRPr lang="ru-RU" sz="2800" b="1" dirty="0">
              <a:solidFill>
                <a:schemeClr val="bg1"/>
              </a:solidFill>
            </a:endParaRPr>
          </a:p>
          <a:p>
            <a:r>
              <a:rPr lang="ru-RU" sz="2800" b="1" dirty="0">
                <a:solidFill>
                  <a:schemeClr val="bg1"/>
                </a:solidFill>
              </a:rPr>
              <a:t>Бразилия, Аргентина, </a:t>
            </a:r>
            <a:r>
              <a:rPr lang="ru-RU" sz="2800" b="1" dirty="0" smtClean="0">
                <a:solidFill>
                  <a:schemeClr val="bg1"/>
                </a:solidFill>
              </a:rPr>
              <a:t>Венесуэла, Китай </a:t>
            </a:r>
          </a:p>
          <a:p>
            <a:r>
              <a:rPr lang="ru-RU" sz="2800" b="1" dirty="0" smtClean="0">
                <a:solidFill>
                  <a:schemeClr val="bg1"/>
                </a:solidFill>
              </a:rPr>
              <a:t>и др.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904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Вторая жизнь МИС на СПО?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3200" b="1" dirty="0" smtClean="0">
              <a:solidFill>
                <a:srgbClr val="202362"/>
              </a:solidFill>
            </a:endParaRPr>
          </a:p>
          <a:p>
            <a:pPr marL="0" indent="0" algn="ctr">
              <a:buNone/>
            </a:pPr>
            <a:endParaRPr lang="ru-RU" sz="3200" b="1" dirty="0">
              <a:solidFill>
                <a:srgbClr val="202362"/>
              </a:solidFill>
            </a:endParaRP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B40027"/>
                </a:solidFill>
              </a:rPr>
              <a:t>Постановление </a:t>
            </a:r>
            <a:r>
              <a:rPr lang="ru-RU" sz="2800" b="1" dirty="0">
                <a:solidFill>
                  <a:srgbClr val="B40027"/>
                </a:solidFill>
              </a:rPr>
              <a:t>Правительства РФ </a:t>
            </a:r>
            <a:endParaRPr lang="ru-RU" sz="2800" b="1" dirty="0" smtClean="0">
              <a:solidFill>
                <a:srgbClr val="B40027"/>
              </a:solidFill>
            </a:endParaRP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B40027"/>
                </a:solidFill>
              </a:rPr>
              <a:t>от </a:t>
            </a:r>
            <a:r>
              <a:rPr lang="ru-RU" sz="2800" b="1" dirty="0">
                <a:solidFill>
                  <a:srgbClr val="B40027"/>
                </a:solidFill>
              </a:rPr>
              <a:t>30 января 2013 г. N 62 </a:t>
            </a:r>
            <a:endParaRPr lang="ru-RU" sz="2800" b="1" dirty="0" smtClean="0">
              <a:solidFill>
                <a:srgbClr val="B40027"/>
              </a:solidFill>
            </a:endParaRP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B40027"/>
                </a:solidFill>
              </a:rPr>
              <a:t>"</a:t>
            </a:r>
            <a:r>
              <a:rPr lang="ru-RU" sz="2800" b="1" dirty="0">
                <a:solidFill>
                  <a:srgbClr val="B40027"/>
                </a:solidFill>
              </a:rPr>
              <a:t>О национальном фонде алгоритмов и программ для электронных вычислительных машин"</a:t>
            </a:r>
          </a:p>
          <a:p>
            <a:endParaRPr lang="ru-RU" sz="3200" dirty="0">
              <a:solidFill>
                <a:srgbClr val="2023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33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3200" b="1" dirty="0" smtClean="0">
              <a:solidFill>
                <a:srgbClr val="202362"/>
              </a:solidFill>
            </a:endParaRP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202362"/>
                </a:solidFill>
              </a:rPr>
              <a:t>Андрей Дюков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rgbClr val="202362"/>
                </a:solidFill>
              </a:rPr>
              <a:t>Руководитель </a:t>
            </a:r>
            <a:r>
              <a:rPr lang="ru-RU" dirty="0">
                <a:solidFill>
                  <a:srgbClr val="202362"/>
                </a:solidFill>
              </a:rPr>
              <a:t>отдела продаж и маркетинга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202362"/>
                </a:solidFill>
              </a:rPr>
              <a:t>ООО «КОРУС Консалтинг ИТ»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202362"/>
                </a:solidFill>
              </a:rPr>
              <a:t>        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202362"/>
                </a:solidFill>
              </a:rPr>
              <a:t>тел./факс: +7 (812) 324-24-57 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202362"/>
                </a:solidFill>
              </a:rPr>
              <a:t>моб.: +7 (921) 891-58-87</a:t>
            </a:r>
          </a:p>
          <a:p>
            <a:pPr marL="0" indent="0" algn="ctr">
              <a:buNone/>
            </a:pPr>
            <a:endParaRPr lang="ru-RU" u="sng" dirty="0" smtClean="0">
              <a:hlinkClick r:id="rId2"/>
            </a:endParaRPr>
          </a:p>
          <a:p>
            <a:pPr marL="0" indent="0" algn="ctr">
              <a:buNone/>
            </a:pPr>
            <a:r>
              <a:rPr lang="en-US" b="1" u="sng" dirty="0" err="1" smtClean="0">
                <a:solidFill>
                  <a:srgbClr val="202362"/>
                </a:solidFill>
                <a:hlinkClick r:id="rId2"/>
              </a:rPr>
              <a:t>ADyukov</a:t>
            </a:r>
            <a:r>
              <a:rPr lang="ru-RU" b="1" u="sng" dirty="0">
                <a:solidFill>
                  <a:srgbClr val="202362"/>
                </a:solidFill>
                <a:hlinkClick r:id="rId2"/>
              </a:rPr>
              <a:t>@</a:t>
            </a:r>
            <a:r>
              <a:rPr lang="en-US" b="1" u="sng" dirty="0">
                <a:solidFill>
                  <a:srgbClr val="202362"/>
                </a:solidFill>
                <a:hlinkClick r:id="rId2"/>
              </a:rPr>
              <a:t>korusconsulting</a:t>
            </a:r>
            <a:r>
              <a:rPr lang="ru-RU" b="1" u="sng" dirty="0">
                <a:solidFill>
                  <a:srgbClr val="202362"/>
                </a:solidFill>
                <a:hlinkClick r:id="rId2"/>
              </a:rPr>
              <a:t>.</a:t>
            </a:r>
            <a:r>
              <a:rPr lang="en-US" b="1" u="sng" dirty="0">
                <a:solidFill>
                  <a:srgbClr val="202362"/>
                </a:solidFill>
                <a:hlinkClick r:id="rId2"/>
              </a:rPr>
              <a:t>ru</a:t>
            </a:r>
            <a:endParaRPr lang="ru-RU" b="1" dirty="0">
              <a:solidFill>
                <a:srgbClr val="202362"/>
              </a:solidFill>
            </a:endParaRPr>
          </a:p>
          <a:p>
            <a:pPr marL="0" indent="0" algn="ctr">
              <a:buNone/>
            </a:pPr>
            <a:endParaRPr lang="ru-RU" b="1" u="sng" dirty="0" smtClean="0">
              <a:hlinkClick r:id="rId3"/>
            </a:endParaRPr>
          </a:p>
          <a:p>
            <a:pPr marL="0" indent="0" algn="ctr">
              <a:buNone/>
            </a:pPr>
            <a:r>
              <a:rPr lang="en-US" b="1" u="sng" dirty="0" smtClean="0">
                <a:hlinkClick r:id="rId3"/>
              </a:rPr>
              <a:t>www</a:t>
            </a:r>
            <a:r>
              <a:rPr lang="ru-RU" b="1" u="sng" dirty="0">
                <a:hlinkClick r:id="rId3"/>
              </a:rPr>
              <a:t>.</a:t>
            </a:r>
            <a:r>
              <a:rPr lang="en-US" b="1" u="sng" dirty="0">
                <a:hlinkClick r:id="rId3"/>
              </a:rPr>
              <a:t>korusconsulting</a:t>
            </a:r>
            <a:r>
              <a:rPr lang="ru-RU" b="1" u="sng" dirty="0">
                <a:hlinkClick r:id="rId3"/>
              </a:rPr>
              <a:t>.</a:t>
            </a:r>
            <a:r>
              <a:rPr lang="en-US" b="1" u="sng" dirty="0">
                <a:hlinkClick r:id="rId3"/>
              </a:rPr>
              <a:t>ru</a:t>
            </a:r>
            <a:endParaRPr lang="ru-RU" b="1" dirty="0"/>
          </a:p>
          <a:p>
            <a:pPr marL="0" indent="0" algn="ctr">
              <a:buNone/>
            </a:pPr>
            <a:r>
              <a:rPr lang="en-US" b="1" u="sng" dirty="0">
                <a:hlinkClick r:id="rId4" action="ppaction://hlinkfile"/>
              </a:rPr>
              <a:t>www</a:t>
            </a:r>
            <a:r>
              <a:rPr lang="ru-RU" b="1" u="sng" dirty="0">
                <a:hlinkClick r:id="rId4" action="ppaction://hlinkfile"/>
              </a:rPr>
              <a:t>.</a:t>
            </a:r>
            <a:r>
              <a:rPr lang="en-US" b="1" u="sng" dirty="0">
                <a:hlinkClick r:id="rId4" action="ppaction://hlinkfile"/>
              </a:rPr>
              <a:t>med</a:t>
            </a:r>
            <a:r>
              <a:rPr lang="ru-RU" b="1" u="sng" dirty="0">
                <a:hlinkClick r:id="rId4" action="ppaction://hlinkfile"/>
              </a:rPr>
              <a:t>.</a:t>
            </a:r>
            <a:r>
              <a:rPr lang="en-US" b="1" u="sng" dirty="0">
                <a:hlinkClick r:id="rId4" action="ppaction://hlinkfile"/>
              </a:rPr>
              <a:t>korusconsulting</a:t>
            </a:r>
            <a:r>
              <a:rPr lang="ru-RU" b="1" u="sng" dirty="0">
                <a:hlinkClick r:id="rId4" action="ppaction://hlinkfile"/>
              </a:rPr>
              <a:t>.</a:t>
            </a:r>
            <a:r>
              <a:rPr lang="en-US" b="1" u="sng" dirty="0">
                <a:hlinkClick r:id="rId4" action="ppaction://hlinkfile"/>
              </a:rPr>
              <a:t>ru</a:t>
            </a:r>
            <a:endParaRPr lang="ru-RU" b="1" dirty="0"/>
          </a:p>
          <a:p>
            <a:pPr marL="0" indent="0" algn="ctr">
              <a:buNone/>
            </a:pPr>
            <a:endParaRPr lang="ru-RU" sz="3200" dirty="0">
              <a:solidFill>
                <a:srgbClr val="2023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426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ФТМИС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395536" y="1052736"/>
            <a:ext cx="8352928" cy="1584176"/>
          </a:xfrm>
          <a:prstGeom prst="roundRect">
            <a:avLst/>
          </a:prstGeom>
          <a:solidFill>
            <a:srgbClr val="20236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Федеральная типовая медицинская информационная система </a:t>
            </a: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395536" y="2996952"/>
            <a:ext cx="8352928" cy="3024336"/>
          </a:xfrm>
          <a:prstGeom prst="roundRect">
            <a:avLst/>
          </a:prstGeom>
          <a:solidFill>
            <a:srgbClr val="F8660C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первое решение на базе СПО, </a:t>
            </a:r>
            <a:endParaRPr lang="ru-RU" sz="2800" b="1" dirty="0" smtClean="0">
              <a:solidFill>
                <a:schemeClr val="bg1"/>
              </a:solidFill>
            </a:endParaRPr>
          </a:p>
          <a:p>
            <a:r>
              <a:rPr lang="ru-RU" sz="2800" b="1" dirty="0" smtClean="0">
                <a:solidFill>
                  <a:schemeClr val="bg1"/>
                </a:solidFill>
              </a:rPr>
              <a:t>функционально </a:t>
            </a:r>
            <a:r>
              <a:rPr lang="ru-RU" sz="2800" b="1" dirty="0">
                <a:solidFill>
                  <a:schemeClr val="bg1"/>
                </a:solidFill>
              </a:rPr>
              <a:t>покрывающее 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все </a:t>
            </a:r>
            <a:r>
              <a:rPr lang="ru-RU" sz="2800" b="1" dirty="0" smtClean="0">
                <a:solidFill>
                  <a:schemeClr val="bg1"/>
                </a:solidFill>
              </a:rPr>
              <a:t>процессы деятельности</a:t>
            </a:r>
            <a:endParaRPr lang="ru-RU" sz="2800" b="1" dirty="0">
              <a:solidFill>
                <a:schemeClr val="bg1"/>
              </a:solidFill>
            </a:endParaRPr>
          </a:p>
          <a:p>
            <a:r>
              <a:rPr lang="ru-RU" sz="2800" b="1" dirty="0">
                <a:solidFill>
                  <a:schemeClr val="bg1"/>
                </a:solidFill>
              </a:rPr>
              <a:t>медицинских </a:t>
            </a:r>
            <a:r>
              <a:rPr lang="ru-RU" sz="2800" b="1" dirty="0" smtClean="0">
                <a:solidFill>
                  <a:schemeClr val="bg1"/>
                </a:solidFill>
              </a:rPr>
              <a:t>учреждений, согласно требований к МИС, передаваемым в ФАП МЗСР РФ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29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ФТМИС – история создания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395288" y="836712"/>
            <a:ext cx="8353425" cy="5184576"/>
          </a:xfrm>
          <a:ln>
            <a:noFill/>
          </a:ln>
        </p:spPr>
        <p:txBody>
          <a:bodyPr/>
          <a:lstStyle/>
          <a:p>
            <a:pPr marL="0" indent="0" algn="ctr">
              <a:buNone/>
            </a:pPr>
            <a:endParaRPr lang="ru-RU" b="1" dirty="0" smtClean="0">
              <a:solidFill>
                <a:srgbClr val="B40027"/>
              </a:solidFill>
            </a:endParaRPr>
          </a:p>
          <a:p>
            <a:pPr marL="0" indent="0" algn="ctr">
              <a:buNone/>
            </a:pPr>
            <a:endParaRPr lang="ru-RU" b="1" dirty="0" smtClean="0">
              <a:solidFill>
                <a:srgbClr val="B40027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rgbClr val="B40027"/>
              </a:solidFill>
            </a:endParaRPr>
          </a:p>
          <a:p>
            <a:pPr marL="0" indent="0" algn="ctr">
              <a:buNone/>
            </a:pPr>
            <a:endParaRPr lang="ru-RU" b="1" dirty="0" smtClean="0">
              <a:solidFill>
                <a:srgbClr val="B40027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rgbClr val="B40027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202362"/>
                </a:solidFill>
              </a:rPr>
              <a:t>Заказчик –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202362"/>
                </a:solidFill>
              </a:rPr>
              <a:t>Федеральное </a:t>
            </a:r>
            <a:r>
              <a:rPr lang="ru-RU" b="1" dirty="0">
                <a:solidFill>
                  <a:srgbClr val="202362"/>
                </a:solidFill>
              </a:rPr>
              <a:t>агентство по информационным </a:t>
            </a:r>
            <a:r>
              <a:rPr lang="ru-RU" b="1" dirty="0" smtClean="0">
                <a:solidFill>
                  <a:srgbClr val="202362"/>
                </a:solidFill>
              </a:rPr>
              <a:t>технологиям</a:t>
            </a:r>
            <a:endParaRPr lang="ru-RU" b="1" dirty="0">
              <a:solidFill>
                <a:srgbClr val="202362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202362"/>
                </a:solidFill>
              </a:rPr>
              <a:t>                               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202362"/>
                </a:solidFill>
              </a:rPr>
              <a:t> </a:t>
            </a:r>
            <a:r>
              <a:rPr lang="ru-RU" b="1" dirty="0" smtClean="0">
                <a:solidFill>
                  <a:srgbClr val="202362"/>
                </a:solidFill>
              </a:rPr>
              <a:t>                                      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202362"/>
                </a:solidFill>
              </a:rPr>
              <a:t> </a:t>
            </a:r>
            <a:r>
              <a:rPr lang="ru-RU" b="1" dirty="0" smtClean="0">
                <a:solidFill>
                  <a:srgbClr val="202362"/>
                </a:solidFill>
              </a:rPr>
              <a:t>                             Бенефициары -</a:t>
            </a:r>
            <a:r>
              <a:rPr lang="ru-RU" sz="1400" b="1" dirty="0" smtClean="0">
                <a:solidFill>
                  <a:srgbClr val="202362"/>
                </a:solidFill>
              </a:rPr>
              <a:t> </a:t>
            </a:r>
          </a:p>
          <a:p>
            <a:pPr marL="0" indent="0" algn="ctr">
              <a:buNone/>
            </a:pPr>
            <a:endParaRPr lang="ru-RU" sz="1400" b="1" dirty="0" smtClean="0">
              <a:solidFill>
                <a:srgbClr val="202362"/>
              </a:solidFill>
            </a:endParaRPr>
          </a:p>
          <a:p>
            <a:pPr marL="0" indent="0" algn="ctr">
              <a:buNone/>
            </a:pPr>
            <a:endParaRPr lang="ru-RU" sz="1400" b="1" dirty="0" smtClean="0">
              <a:solidFill>
                <a:srgbClr val="202362"/>
              </a:solidFill>
            </a:endParaRPr>
          </a:p>
          <a:p>
            <a:pPr marL="0" indent="0" algn="ctr">
              <a:buNone/>
            </a:pPr>
            <a:endParaRPr lang="ru-RU" sz="1400" b="1" dirty="0">
              <a:solidFill>
                <a:srgbClr val="202362"/>
              </a:solidFill>
            </a:endParaRPr>
          </a:p>
          <a:p>
            <a:pPr marL="0" indent="0">
              <a:buNone/>
            </a:pPr>
            <a:endParaRPr lang="ru-RU" sz="1400" b="1" dirty="0" smtClean="0">
              <a:solidFill>
                <a:srgbClr val="202362"/>
              </a:solidFill>
            </a:endParaRPr>
          </a:p>
          <a:p>
            <a:pPr marL="0" indent="0">
              <a:buNone/>
            </a:pPr>
            <a:endParaRPr lang="ru-RU" sz="1400" b="1" dirty="0">
              <a:solidFill>
                <a:srgbClr val="202362"/>
              </a:solidFill>
            </a:endParaRPr>
          </a:p>
          <a:p>
            <a:pPr marL="0" indent="0">
              <a:buNone/>
            </a:pPr>
            <a:endParaRPr lang="ru-RU" sz="1400" b="1" dirty="0" smtClean="0">
              <a:solidFill>
                <a:srgbClr val="202362"/>
              </a:solidFill>
            </a:endParaRPr>
          </a:p>
        </p:txBody>
      </p:sp>
      <p:pic>
        <p:nvPicPr>
          <p:cNvPr id="1027" name="Picture 3" descr="C:\Users\AFlorinskaya\Pictures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928731"/>
            <a:ext cx="2192479" cy="1307845"/>
          </a:xfrm>
          <a:prstGeom prst="rect">
            <a:avLst/>
          </a:prstGeom>
          <a:noFill/>
          <a:ln w="31750">
            <a:solidFill>
              <a:srgbClr val="20236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вал 4"/>
          <p:cNvSpPr/>
          <p:nvPr/>
        </p:nvSpPr>
        <p:spPr bwMode="auto">
          <a:xfrm>
            <a:off x="611560" y="769707"/>
            <a:ext cx="1754368" cy="1651181"/>
          </a:xfrm>
          <a:prstGeom prst="ellipse">
            <a:avLst/>
          </a:prstGeom>
          <a:solidFill>
            <a:srgbClr val="20236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2008 </a:t>
            </a:r>
            <a:r>
              <a:rPr lang="ru-RU" sz="1600" b="1" dirty="0">
                <a:solidFill>
                  <a:schemeClr val="bg1"/>
                </a:solidFill>
              </a:rPr>
              <a:t>год</a:t>
            </a:r>
          </a:p>
        </p:txBody>
      </p:sp>
      <p:sp>
        <p:nvSpPr>
          <p:cNvPr id="8" name="Овал 7"/>
          <p:cNvSpPr/>
          <p:nvPr/>
        </p:nvSpPr>
        <p:spPr bwMode="auto">
          <a:xfrm>
            <a:off x="6486763" y="769707"/>
            <a:ext cx="1757645" cy="1651181"/>
          </a:xfrm>
          <a:prstGeom prst="ellipse">
            <a:avLst/>
          </a:prstGeom>
          <a:solidFill>
            <a:srgbClr val="297F2B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16, 9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млн.  руб.</a:t>
            </a: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467544" y="4304797"/>
            <a:ext cx="8136904" cy="1644483"/>
          </a:xfrm>
          <a:prstGeom prst="roundRect">
            <a:avLst/>
          </a:prstGeom>
          <a:solidFill>
            <a:srgbClr val="F8660C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Разработка и экспериментальная проверка </a:t>
            </a:r>
          </a:p>
          <a:p>
            <a:r>
              <a:rPr lang="ru-RU" sz="1600" b="1" dirty="0">
                <a:solidFill>
                  <a:schemeClr val="bg1"/>
                </a:solidFill>
              </a:rPr>
              <a:t>типового программно-технического комплекса </a:t>
            </a:r>
          </a:p>
          <a:p>
            <a:r>
              <a:rPr lang="ru-RU" sz="1600" b="1" dirty="0">
                <a:solidFill>
                  <a:schemeClr val="bg1"/>
                </a:solidFill>
              </a:rPr>
              <a:t>персонифицированного учета оказания медицинской помощи </a:t>
            </a:r>
          </a:p>
          <a:p>
            <a:r>
              <a:rPr lang="ru-RU" sz="1600" b="1" dirty="0">
                <a:solidFill>
                  <a:schemeClr val="bg1"/>
                </a:solidFill>
              </a:rPr>
              <a:t>на уровне субъекта Российской Федерации </a:t>
            </a:r>
          </a:p>
          <a:p>
            <a:r>
              <a:rPr lang="ru-RU" sz="1600" b="1" dirty="0">
                <a:solidFill>
                  <a:schemeClr val="bg1"/>
                </a:solidFill>
              </a:rPr>
              <a:t>с учетом реализации требований по защите персональных данных</a:t>
            </a:r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2882541" y="828420"/>
            <a:ext cx="3240360" cy="1376444"/>
          </a:xfrm>
          <a:prstGeom prst="roundRect">
            <a:avLst/>
          </a:prstGeom>
          <a:solidFill>
            <a:srgbClr val="F8660C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ru-RU" sz="1600" b="1" dirty="0" smtClean="0">
              <a:solidFill>
                <a:schemeClr val="bg1"/>
              </a:solidFill>
            </a:endParaRPr>
          </a:p>
          <a:p>
            <a:r>
              <a:rPr lang="ru-RU" sz="1600" b="1" dirty="0" smtClean="0">
                <a:solidFill>
                  <a:schemeClr val="bg1"/>
                </a:solidFill>
              </a:rPr>
              <a:t>Федеральная </a:t>
            </a:r>
            <a:r>
              <a:rPr lang="ru-RU" sz="1600" b="1" dirty="0">
                <a:solidFill>
                  <a:schemeClr val="bg1"/>
                </a:solidFill>
              </a:rPr>
              <a:t>целевая </a:t>
            </a:r>
          </a:p>
          <a:p>
            <a:r>
              <a:rPr lang="ru-RU" sz="1600" b="1" dirty="0">
                <a:solidFill>
                  <a:schemeClr val="bg1"/>
                </a:solidFill>
              </a:rPr>
              <a:t>программа </a:t>
            </a:r>
          </a:p>
          <a:p>
            <a:r>
              <a:rPr lang="ru-RU" sz="1600" b="1" dirty="0">
                <a:solidFill>
                  <a:schemeClr val="bg1"/>
                </a:solidFill>
              </a:rPr>
              <a:t>«Электронная Россия</a:t>
            </a:r>
          </a:p>
          <a:p>
            <a:r>
              <a:rPr lang="ru-RU" sz="1600" b="1" dirty="0">
                <a:solidFill>
                  <a:schemeClr val="bg1"/>
                </a:solidFill>
              </a:rPr>
              <a:t> (2002-2010 годы)»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CC0000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04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ФТМИС – пилотные проекты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ln>
            <a:noFill/>
          </a:ln>
        </p:spPr>
        <p:txBody>
          <a:bodyPr/>
          <a:lstStyle/>
          <a:p>
            <a:pPr marL="0" indent="0">
              <a:buNone/>
            </a:pPr>
            <a:endParaRPr lang="ru-RU" sz="1400" b="1" dirty="0" smtClean="0">
              <a:solidFill>
                <a:srgbClr val="202362"/>
              </a:solidFill>
            </a:endParaRPr>
          </a:p>
          <a:p>
            <a:pPr marL="0" indent="0">
              <a:buNone/>
            </a:pPr>
            <a:endParaRPr lang="ru-RU" sz="1400" b="1" dirty="0">
              <a:solidFill>
                <a:srgbClr val="202362"/>
              </a:solidFill>
            </a:endParaRPr>
          </a:p>
          <a:p>
            <a:pPr marL="0" indent="0">
              <a:buNone/>
            </a:pPr>
            <a:endParaRPr lang="ru-RU" sz="1400" b="1" dirty="0" smtClean="0">
              <a:solidFill>
                <a:srgbClr val="202362"/>
              </a:solidFill>
            </a:endParaRPr>
          </a:p>
        </p:txBody>
      </p:sp>
      <p:pic>
        <p:nvPicPr>
          <p:cNvPr id="2049" name="Picture 1" descr="D:\рабочее\проекты\Саратовская область\Саратов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89095"/>
            <a:ext cx="2451477" cy="4452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Овал 7"/>
          <p:cNvSpPr/>
          <p:nvPr/>
        </p:nvSpPr>
        <p:spPr bwMode="auto">
          <a:xfrm>
            <a:off x="3272133" y="1056450"/>
            <a:ext cx="1731915" cy="1670046"/>
          </a:xfrm>
          <a:prstGeom prst="ellipse">
            <a:avLst/>
          </a:prstGeom>
          <a:solidFill>
            <a:srgbClr val="20236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2009 </a:t>
            </a:r>
            <a:r>
              <a:rPr lang="ru-RU" sz="1600" b="1" dirty="0">
                <a:solidFill>
                  <a:schemeClr val="bg1"/>
                </a:solidFill>
              </a:rPr>
              <a:t>год</a:t>
            </a:r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3182983" y="2924944"/>
            <a:ext cx="5421465" cy="2453274"/>
          </a:xfrm>
          <a:prstGeom prst="roundRect">
            <a:avLst/>
          </a:prstGeom>
          <a:solidFill>
            <a:srgbClr val="B40027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ru-RU" b="1" dirty="0">
                <a:solidFill>
                  <a:schemeClr val="bg1"/>
                </a:solidFill>
              </a:rPr>
              <a:t>Пилотный проект для Саратовской областной детской клинической больницы</a:t>
            </a:r>
          </a:p>
        </p:txBody>
      </p:sp>
    </p:spTree>
    <p:extLst>
      <p:ext uri="{BB962C8B-B14F-4D97-AF65-F5344CB8AC3E}">
        <p14:creationId xmlns:p14="http://schemas.microsoft.com/office/powerpoint/2010/main" val="202864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Фонд алгоритмов и программ Минздравсоцразвития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type="body" sz="quarter" idx="10"/>
          </p:nvPr>
        </p:nvSpPr>
        <p:spPr>
          <a:xfrm>
            <a:off x="1513094" y="1139194"/>
            <a:ext cx="6300701" cy="1056562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sz="2800" b="1" dirty="0" smtClean="0">
                <a:solidFill>
                  <a:srgbClr val="202362"/>
                </a:solidFill>
              </a:rPr>
              <a:t>Требования 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sz="2800" b="1" dirty="0" smtClean="0">
                <a:solidFill>
                  <a:srgbClr val="202362"/>
                </a:solidFill>
              </a:rPr>
              <a:t>к </a:t>
            </a:r>
            <a:r>
              <a:rPr lang="ru-RU" sz="2800" b="1" dirty="0">
                <a:solidFill>
                  <a:srgbClr val="202362"/>
                </a:solidFill>
              </a:rPr>
              <a:t>медицинским </a:t>
            </a:r>
            <a:endParaRPr lang="ru-RU" sz="2800" b="1" dirty="0" smtClean="0">
              <a:solidFill>
                <a:srgbClr val="202362"/>
              </a:solidFill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sz="2800" b="1" dirty="0" smtClean="0">
                <a:solidFill>
                  <a:srgbClr val="202362"/>
                </a:solidFill>
              </a:rPr>
              <a:t>информационным 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sz="2800" b="1" dirty="0" smtClean="0">
                <a:solidFill>
                  <a:srgbClr val="202362"/>
                </a:solidFill>
              </a:rPr>
              <a:t>системам:</a:t>
            </a:r>
            <a:endParaRPr lang="ru-RU" sz="2800" b="1" dirty="0">
              <a:solidFill>
                <a:srgbClr val="202362"/>
              </a:solidFill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755576" y="875385"/>
            <a:ext cx="1728191" cy="1584176"/>
          </a:xfrm>
          <a:prstGeom prst="ellipse">
            <a:avLst/>
          </a:prstGeom>
          <a:solidFill>
            <a:srgbClr val="297F2B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2010 </a:t>
            </a:r>
            <a:r>
              <a:rPr lang="ru-RU" sz="1600" b="1" dirty="0">
                <a:solidFill>
                  <a:schemeClr val="bg1"/>
                </a:solidFill>
              </a:rPr>
              <a:t>год</a:t>
            </a:r>
          </a:p>
        </p:txBody>
      </p:sp>
      <p:sp>
        <p:nvSpPr>
          <p:cNvPr id="4" name="Овал 3"/>
          <p:cNvSpPr/>
          <p:nvPr/>
        </p:nvSpPr>
        <p:spPr bwMode="auto">
          <a:xfrm>
            <a:off x="6611796" y="875385"/>
            <a:ext cx="1728192" cy="1584176"/>
          </a:xfrm>
          <a:prstGeom prst="ellipse">
            <a:avLst/>
          </a:prstGeom>
          <a:solidFill>
            <a:srgbClr val="20236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rgbClr val="CC0000"/>
              </a:solidFill>
              <a:effectLst/>
              <a:latin typeface="Verdana" pitchFamily="34" charset="0"/>
            </a:endParaRPr>
          </a:p>
        </p:txBody>
      </p:sp>
      <p:pic>
        <p:nvPicPr>
          <p:cNvPr id="10" name="Рисунок 9" descr="minzdrav-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5832" y="1015245"/>
            <a:ext cx="1080120" cy="1186361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 bwMode="auto">
          <a:xfrm>
            <a:off x="539552" y="3284984"/>
            <a:ext cx="8136904" cy="2592288"/>
          </a:xfrm>
          <a:prstGeom prst="roundRect">
            <a:avLst/>
          </a:prstGeom>
          <a:solidFill>
            <a:srgbClr val="B40027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МИС  должна базироваться </a:t>
            </a:r>
          </a:p>
          <a:p>
            <a:r>
              <a:rPr lang="ru-RU" sz="1600" b="1" dirty="0">
                <a:solidFill>
                  <a:schemeClr val="bg1"/>
                </a:solidFill>
              </a:rPr>
              <a:t>на широком использовании  </a:t>
            </a:r>
          </a:p>
          <a:p>
            <a:r>
              <a:rPr lang="ru-RU" sz="1600" b="1" dirty="0">
                <a:solidFill>
                  <a:schemeClr val="bg1"/>
                </a:solidFill>
              </a:rPr>
              <a:t>международных и национальных стандартов </a:t>
            </a:r>
          </a:p>
          <a:p>
            <a:r>
              <a:rPr lang="ru-RU" sz="1600" b="1" dirty="0">
                <a:solidFill>
                  <a:schemeClr val="bg1"/>
                </a:solidFill>
              </a:rPr>
              <a:t>операционных систем, интерфейсов,  открытых протоколов передачи данных и форматов данных, </a:t>
            </a:r>
            <a:endParaRPr lang="ru-RU" sz="1600" b="1" dirty="0" smtClean="0">
              <a:solidFill>
                <a:schemeClr val="bg1"/>
              </a:solidFill>
            </a:endParaRPr>
          </a:p>
          <a:p>
            <a:endParaRPr lang="ru-RU" sz="1600" b="1" dirty="0">
              <a:solidFill>
                <a:schemeClr val="bg1"/>
              </a:solidFill>
            </a:endParaRPr>
          </a:p>
          <a:p>
            <a:r>
              <a:rPr lang="ru-RU" sz="2800" b="1" dirty="0">
                <a:solidFill>
                  <a:schemeClr val="bg1"/>
                </a:solidFill>
              </a:rPr>
              <a:t>с преимущественной реализацией на СПО</a:t>
            </a:r>
          </a:p>
        </p:txBody>
      </p:sp>
    </p:spTree>
    <p:extLst>
      <p:ext uri="{BB962C8B-B14F-4D97-AF65-F5344CB8AC3E}">
        <p14:creationId xmlns:p14="http://schemas.microsoft.com/office/powerpoint/2010/main" val="181970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Группа 34"/>
          <p:cNvGrpSpPr/>
          <p:nvPr/>
        </p:nvGrpSpPr>
        <p:grpSpPr>
          <a:xfrm>
            <a:off x="261740" y="917574"/>
            <a:ext cx="8631435" cy="2413224"/>
            <a:chOff x="261740" y="1469582"/>
            <a:chExt cx="8631435" cy="2384834"/>
          </a:xfrm>
        </p:grpSpPr>
        <p:sp>
          <p:nvSpPr>
            <p:cNvPr id="19468" name="Rectangle 12"/>
            <p:cNvSpPr>
              <a:spLocks noChangeArrowheads="1"/>
            </p:cNvSpPr>
            <p:nvPr/>
          </p:nvSpPr>
          <p:spPr bwMode="auto">
            <a:xfrm>
              <a:off x="261740" y="1469582"/>
              <a:ext cx="8631435" cy="2197236"/>
            </a:xfrm>
            <a:prstGeom prst="rect">
              <a:avLst/>
            </a:prstGeom>
            <a:solidFill>
              <a:srgbClr val="F8660C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Текст 2"/>
            <p:cNvSpPr txBox="1">
              <a:spLocks/>
            </p:cNvSpPr>
            <p:nvPr/>
          </p:nvSpPr>
          <p:spPr bwMode="auto">
            <a:xfrm>
              <a:off x="4225584" y="1737595"/>
              <a:ext cx="4544091" cy="21168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SzTx/>
                <a:buFont typeface="Wingdings" pitchFamily="2" charset="2"/>
                <a:buNone/>
                <a:tabLst/>
                <a:defRPr/>
              </a:pPr>
              <a:r>
                <a:rPr kumimoji="0" lang="ru-RU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В клинике центра получают самое современное</a:t>
              </a:r>
              <a:br>
                <a:rPr kumimoji="0" lang="ru-RU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</a:br>
              <a:r>
                <a:rPr kumimoji="0" lang="ru-RU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лечение не только дети с онкологическими и </a:t>
              </a:r>
              <a:br>
                <a:rPr kumimoji="0" lang="ru-RU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</a:br>
              <a:r>
                <a:rPr kumimoji="0" lang="ru-RU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гематологическими диагнозами. Здесь лечатся </a:t>
              </a:r>
              <a:br>
                <a:rPr kumimoji="0" lang="ru-RU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</a:br>
              <a:r>
                <a:rPr kumimoji="0" lang="ru-RU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маленькие пациенты с другими тяжелейшими </a:t>
              </a:r>
              <a:br>
                <a:rPr kumimoji="0" lang="ru-RU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</a:br>
              <a:r>
                <a:rPr kumimoji="0" lang="ru-RU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заболеваниями: </a:t>
              </a:r>
              <a:r>
                <a:rPr kumimoji="0" lang="ru-RU" sz="12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апластическая</a:t>
              </a:r>
              <a:r>
                <a:rPr kumimoji="0" lang="ru-RU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 анемия, </a:t>
              </a:r>
              <a:r>
                <a:rPr kumimoji="0" lang="ru-RU" sz="12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гистиоцитоз</a:t>
              </a:r>
              <a:r>
                <a:rPr kumimoji="0" lang="ru-RU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, опухоли мозга, иммунодефицит, </a:t>
              </a:r>
              <a:r>
                <a:rPr kumimoji="0" lang="ru-RU" sz="12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адренолейкодистрофия</a:t>
              </a:r>
              <a:r>
                <a:rPr kumimoji="0" lang="ru-RU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, </a:t>
              </a:r>
              <a:br>
                <a:rPr kumimoji="0" lang="ru-RU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</a:br>
              <a:r>
                <a:rPr kumimoji="0" lang="ru-RU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для излечения которых необходима трансплантация костного мозга.</a:t>
              </a:r>
              <a:endParaRPr kumimoji="0" lang="ru-RU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КОМПЛЕКСНЫЙ ПРОЕКТ</a:t>
            </a:r>
            <a:r>
              <a:rPr lang="en-US" dirty="0" smtClean="0"/>
              <a:t> </a:t>
            </a:r>
            <a:r>
              <a:rPr lang="ru-RU" dirty="0" smtClean="0"/>
              <a:t>на ФТМИС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73016"/>
            <a:ext cx="2824842" cy="2370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1488" y="3573016"/>
            <a:ext cx="2430547" cy="2370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 descr="Картинка 211 из 108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395" y="3573016"/>
            <a:ext cx="2520280" cy="2349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6880920" y="1104900"/>
            <a:ext cx="14319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4" name="Freeform 8"/>
          <p:cNvSpPr>
            <a:spLocks/>
          </p:cNvSpPr>
          <p:nvPr/>
        </p:nvSpPr>
        <p:spPr bwMode="auto">
          <a:xfrm>
            <a:off x="6880920" y="1104900"/>
            <a:ext cx="1431925" cy="1800225"/>
          </a:xfrm>
          <a:custGeom>
            <a:avLst/>
            <a:gdLst/>
            <a:ahLst/>
            <a:cxnLst>
              <a:cxn ang="0">
                <a:pos x="902" y="1134"/>
              </a:cxn>
              <a:cxn ang="0">
                <a:pos x="902" y="0"/>
              </a:cxn>
              <a:cxn ang="0">
                <a:pos x="78" y="0"/>
              </a:cxn>
              <a:cxn ang="0">
                <a:pos x="200" y="1016"/>
              </a:cxn>
              <a:cxn ang="0">
                <a:pos x="0" y="1134"/>
              </a:cxn>
              <a:cxn ang="0">
                <a:pos x="902" y="1134"/>
              </a:cxn>
            </a:cxnLst>
            <a:rect l="0" t="0" r="r" b="b"/>
            <a:pathLst>
              <a:path w="902" h="1134">
                <a:moveTo>
                  <a:pt x="902" y="1134"/>
                </a:moveTo>
                <a:lnTo>
                  <a:pt x="902" y="0"/>
                </a:lnTo>
                <a:lnTo>
                  <a:pt x="78" y="0"/>
                </a:lnTo>
                <a:lnTo>
                  <a:pt x="200" y="1016"/>
                </a:lnTo>
                <a:lnTo>
                  <a:pt x="0" y="1134"/>
                </a:lnTo>
                <a:lnTo>
                  <a:pt x="902" y="1134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261045" y="917575"/>
            <a:ext cx="69373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4" name="Группа 33"/>
          <p:cNvGrpSpPr/>
          <p:nvPr/>
        </p:nvGrpSpPr>
        <p:grpSpPr>
          <a:xfrm>
            <a:off x="261045" y="917575"/>
            <a:ext cx="3257550" cy="2223393"/>
            <a:chOff x="250825" y="908720"/>
            <a:chExt cx="3257550" cy="1809750"/>
          </a:xfrm>
        </p:grpSpPr>
        <p:sp>
          <p:nvSpPr>
            <p:cNvPr id="19482" name="Freeform 26"/>
            <p:cNvSpPr>
              <a:spLocks/>
            </p:cNvSpPr>
            <p:nvPr/>
          </p:nvSpPr>
          <p:spPr bwMode="auto">
            <a:xfrm>
              <a:off x="250825" y="908720"/>
              <a:ext cx="3257550" cy="1809750"/>
            </a:xfrm>
            <a:custGeom>
              <a:avLst/>
              <a:gdLst/>
              <a:ahLst/>
              <a:cxnLst>
                <a:cxn ang="0">
                  <a:pos x="2052" y="1140"/>
                </a:cxn>
                <a:cxn ang="0">
                  <a:pos x="0" y="1140"/>
                </a:cxn>
                <a:cxn ang="0">
                  <a:pos x="0" y="0"/>
                </a:cxn>
                <a:cxn ang="0">
                  <a:pos x="2052" y="0"/>
                </a:cxn>
                <a:cxn ang="0">
                  <a:pos x="2052" y="476"/>
                </a:cxn>
                <a:cxn ang="0">
                  <a:pos x="1912" y="570"/>
                </a:cxn>
                <a:cxn ang="0">
                  <a:pos x="2052" y="668"/>
                </a:cxn>
                <a:cxn ang="0">
                  <a:pos x="2052" y="1140"/>
                </a:cxn>
              </a:cxnLst>
              <a:rect l="0" t="0" r="r" b="b"/>
              <a:pathLst>
                <a:path w="2052" h="1140">
                  <a:moveTo>
                    <a:pt x="2052" y="1140"/>
                  </a:moveTo>
                  <a:lnTo>
                    <a:pt x="0" y="1140"/>
                  </a:lnTo>
                  <a:lnTo>
                    <a:pt x="0" y="0"/>
                  </a:lnTo>
                  <a:lnTo>
                    <a:pt x="2052" y="0"/>
                  </a:lnTo>
                  <a:lnTo>
                    <a:pt x="2052" y="476"/>
                  </a:lnTo>
                  <a:lnTo>
                    <a:pt x="1912" y="570"/>
                  </a:lnTo>
                  <a:lnTo>
                    <a:pt x="2052" y="668"/>
                  </a:lnTo>
                  <a:lnTo>
                    <a:pt x="2052" y="1140"/>
                  </a:lnTo>
                  <a:close/>
                </a:path>
              </a:pathLst>
            </a:custGeom>
            <a:solidFill>
              <a:srgbClr val="B4002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Текст 2"/>
            <p:cNvSpPr txBox="1">
              <a:spLocks/>
            </p:cNvSpPr>
            <p:nvPr/>
          </p:nvSpPr>
          <p:spPr bwMode="auto">
            <a:xfrm>
              <a:off x="251520" y="1259356"/>
              <a:ext cx="2294036" cy="1378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SzTx/>
                <a:buFont typeface="Wingdings" pitchFamily="2" charset="2"/>
                <a:buNone/>
                <a:tabLst/>
                <a:defRPr/>
              </a:pPr>
              <a:r>
                <a:rPr kumimoji="0" lang="ru-RU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Федеральный научно-клинический центр детской гематологии, онкологии и иммунологии им. Дмитрия Рогачёва</a:t>
              </a:r>
              <a:endParaRPr kumimoji="0" lang="ru-RU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</p:grpSp>
      <p:sp>
        <p:nvSpPr>
          <p:cNvPr id="17" name="Овал 16"/>
          <p:cNvSpPr/>
          <p:nvPr/>
        </p:nvSpPr>
        <p:spPr bwMode="auto">
          <a:xfrm>
            <a:off x="2497392" y="743797"/>
            <a:ext cx="1728192" cy="1451570"/>
          </a:xfrm>
          <a:prstGeom prst="ellipse">
            <a:avLst/>
          </a:prstGeom>
          <a:solidFill>
            <a:srgbClr val="20236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2011 </a:t>
            </a:r>
            <a:r>
              <a:rPr lang="ru-RU" sz="1600" b="1" dirty="0">
                <a:solidFill>
                  <a:schemeClr val="bg1"/>
                </a:solidFill>
              </a:rPr>
              <a:t>год</a:t>
            </a:r>
          </a:p>
        </p:txBody>
      </p:sp>
    </p:spTree>
    <p:extLst>
      <p:ext uri="{BB962C8B-B14F-4D97-AF65-F5344CB8AC3E}">
        <p14:creationId xmlns:p14="http://schemas.microsoft.com/office/powerpoint/2010/main" val="323112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ru-RU" dirty="0"/>
              <a:t>Распоряжение от 17 декабря 2010 г. №2299-р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976" y="886121"/>
            <a:ext cx="4573263" cy="3046935"/>
          </a:xfrm>
          <a:prstGeom prst="rect">
            <a:avLst/>
          </a:prstGeom>
          <a:ln w="15875">
            <a:solidFill>
              <a:srgbClr val="F8660C"/>
            </a:solidFill>
          </a:ln>
        </p:spPr>
      </p:pic>
      <p:sp>
        <p:nvSpPr>
          <p:cNvPr id="6" name="Скругленный прямоугольник 5"/>
          <p:cNvSpPr/>
          <p:nvPr/>
        </p:nvSpPr>
        <p:spPr bwMode="auto">
          <a:xfrm>
            <a:off x="323528" y="3933056"/>
            <a:ext cx="8568952" cy="2160240"/>
          </a:xfrm>
          <a:prstGeom prst="roundRect">
            <a:avLst/>
          </a:prstGeom>
          <a:solidFill>
            <a:srgbClr val="20236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ru-RU" sz="1600" b="1" dirty="0" smtClean="0">
              <a:solidFill>
                <a:schemeClr val="bg1"/>
              </a:solidFill>
            </a:endParaRPr>
          </a:p>
          <a:p>
            <a:endParaRPr lang="ru-RU" sz="1600" b="1" dirty="0">
              <a:solidFill>
                <a:schemeClr val="bg1"/>
              </a:solidFill>
            </a:endParaRPr>
          </a:p>
          <a:p>
            <a:endParaRPr lang="ru-RU" sz="1600" b="1" dirty="0" smtClean="0">
              <a:solidFill>
                <a:schemeClr val="bg1"/>
              </a:solidFill>
            </a:endParaRPr>
          </a:p>
          <a:p>
            <a:endParaRPr lang="ru-RU" sz="1600" b="1" dirty="0">
              <a:solidFill>
                <a:schemeClr val="bg1"/>
              </a:solidFill>
            </a:endParaRPr>
          </a:p>
          <a:p>
            <a:endParaRPr lang="ru-RU" sz="1600" b="1" dirty="0" smtClean="0">
              <a:solidFill>
                <a:schemeClr val="bg1"/>
              </a:solidFill>
            </a:endParaRPr>
          </a:p>
          <a:p>
            <a:r>
              <a:rPr lang="ru-RU" sz="1600" b="1" dirty="0" smtClean="0">
                <a:solidFill>
                  <a:schemeClr val="bg1"/>
                </a:solidFill>
              </a:rPr>
              <a:t>План </a:t>
            </a:r>
            <a:r>
              <a:rPr lang="ru-RU" sz="1600" b="1" dirty="0">
                <a:solidFill>
                  <a:schemeClr val="bg1"/>
                </a:solidFill>
              </a:rPr>
              <a:t>перехода федеральных органов исполнительной власти </a:t>
            </a:r>
          </a:p>
          <a:p>
            <a:r>
              <a:rPr lang="ru-RU" sz="1600" b="1" dirty="0">
                <a:solidFill>
                  <a:schemeClr val="bg1"/>
                </a:solidFill>
              </a:rPr>
              <a:t>и федеральных бюджетных учреждений </a:t>
            </a:r>
          </a:p>
          <a:p>
            <a:r>
              <a:rPr lang="ru-RU" sz="1600" b="1" dirty="0">
                <a:solidFill>
                  <a:schemeClr val="bg1"/>
                </a:solidFill>
              </a:rPr>
              <a:t>на использование свободного программного обеспечения </a:t>
            </a:r>
            <a:endParaRPr lang="ru-RU" sz="1600" b="1" dirty="0" smtClean="0">
              <a:solidFill>
                <a:schemeClr val="bg1"/>
              </a:solidFill>
            </a:endParaRPr>
          </a:p>
          <a:p>
            <a:r>
              <a:rPr lang="ru-RU" sz="1600" b="1" dirty="0" smtClean="0">
                <a:solidFill>
                  <a:schemeClr val="bg1"/>
                </a:solidFill>
              </a:rPr>
              <a:t>(</a:t>
            </a:r>
            <a:r>
              <a:rPr lang="ru-RU" sz="1600" b="1" dirty="0">
                <a:solidFill>
                  <a:schemeClr val="bg1"/>
                </a:solidFill>
              </a:rPr>
              <a:t>2011 - 2015 годы</a:t>
            </a:r>
            <a:r>
              <a:rPr lang="ru-RU" sz="1600" b="1" dirty="0" smtClean="0">
                <a:solidFill>
                  <a:schemeClr val="bg1"/>
                </a:solidFill>
              </a:rPr>
              <a:t>)</a:t>
            </a:r>
          </a:p>
          <a:p>
            <a:endParaRPr lang="ru-RU" sz="1600" b="1" dirty="0" smtClean="0">
              <a:solidFill>
                <a:schemeClr val="bg1"/>
              </a:solidFill>
            </a:endParaRPr>
          </a:p>
          <a:p>
            <a:pPr algn="r"/>
            <a:endParaRPr lang="ru-RU" sz="1600" b="1" dirty="0" smtClean="0">
              <a:solidFill>
                <a:schemeClr val="bg1"/>
              </a:solidFill>
            </a:endParaRPr>
          </a:p>
          <a:p>
            <a:r>
              <a:rPr lang="ru-RU" sz="1600" b="1" dirty="0" smtClean="0">
                <a:solidFill>
                  <a:schemeClr val="bg1"/>
                </a:solidFill>
              </a:rPr>
              <a:t>Председатель </a:t>
            </a:r>
            <a:r>
              <a:rPr lang="ru-RU" sz="1600" b="1" dirty="0">
                <a:solidFill>
                  <a:schemeClr val="bg1"/>
                </a:solidFill>
              </a:rPr>
              <a:t>Правительства Российской Федерации 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ru-RU" sz="1600" b="1" dirty="0">
                <a:solidFill>
                  <a:schemeClr val="bg1"/>
                </a:solidFill>
              </a:rPr>
              <a:t>В</a:t>
            </a:r>
            <a:r>
              <a:rPr lang="ru-RU" sz="1600" b="1" dirty="0" smtClean="0">
                <a:solidFill>
                  <a:schemeClr val="bg1"/>
                </a:solidFill>
              </a:rPr>
              <a:t>. В. Путин</a:t>
            </a:r>
            <a:endParaRPr lang="ru-RU" sz="1600" b="1" dirty="0">
              <a:solidFill>
                <a:schemeClr val="bg1"/>
              </a:solidFill>
            </a:endParaRPr>
          </a:p>
          <a:p>
            <a:endParaRPr lang="ru-RU" b="1" dirty="0">
              <a:solidFill>
                <a:srgbClr val="202362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109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Можно ли упростить процедуру работы с </a:t>
            </a:r>
            <a:r>
              <a:rPr lang="ru-RU" dirty="0" err="1" smtClean="0"/>
              <a:t>фап</a:t>
            </a:r>
            <a:r>
              <a:rPr lang="ru-RU" dirty="0" smtClean="0"/>
              <a:t> </a:t>
            </a:r>
            <a:r>
              <a:rPr lang="ru-RU" dirty="0" err="1" smtClean="0"/>
              <a:t>мзср</a:t>
            </a:r>
            <a:r>
              <a:rPr lang="ru-RU" dirty="0" smtClean="0"/>
              <a:t>?</a:t>
            </a:r>
            <a:endParaRPr lang="ru-RU" dirty="0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683508890"/>
              </p:ext>
            </p:extLst>
          </p:nvPr>
        </p:nvGraphicFramePr>
        <p:xfrm>
          <a:off x="395288" y="1052736"/>
          <a:ext cx="8353425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9085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5"/>
          <p:cNvGrpSpPr>
            <a:grpSpLocks/>
          </p:cNvGrpSpPr>
          <p:nvPr/>
        </p:nvGrpSpPr>
        <p:grpSpPr bwMode="auto">
          <a:xfrm>
            <a:off x="1722438" y="1274763"/>
            <a:ext cx="6586538" cy="3827462"/>
            <a:chOff x="1085" y="803"/>
            <a:chExt cx="4149" cy="2411"/>
          </a:xfrm>
          <a:solidFill>
            <a:srgbClr val="251F95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1085" y="803"/>
              <a:ext cx="4149" cy="2411"/>
            </a:xfrm>
            <a:custGeom>
              <a:avLst/>
              <a:gdLst/>
              <a:ahLst/>
              <a:cxnLst>
                <a:cxn ang="0">
                  <a:pos x="87" y="1089"/>
                </a:cxn>
                <a:cxn ang="0">
                  <a:pos x="4099" y="1360"/>
                </a:cxn>
                <a:cxn ang="0">
                  <a:pos x="3804" y="773"/>
                </a:cxn>
                <a:cxn ang="0">
                  <a:pos x="4093" y="1797"/>
                </a:cxn>
                <a:cxn ang="0">
                  <a:pos x="3839" y="1749"/>
                </a:cxn>
                <a:cxn ang="0">
                  <a:pos x="3675" y="1612"/>
                </a:cxn>
                <a:cxn ang="0">
                  <a:pos x="3584" y="107"/>
                </a:cxn>
                <a:cxn ang="0">
                  <a:pos x="3680" y="64"/>
                </a:cxn>
                <a:cxn ang="0">
                  <a:pos x="3658" y="315"/>
                </a:cxn>
                <a:cxn ang="0">
                  <a:pos x="3822" y="578"/>
                </a:cxn>
                <a:cxn ang="0">
                  <a:pos x="3933" y="906"/>
                </a:cxn>
                <a:cxn ang="0">
                  <a:pos x="3827" y="1121"/>
                </a:cxn>
                <a:cxn ang="0">
                  <a:pos x="3639" y="722"/>
                </a:cxn>
                <a:cxn ang="0">
                  <a:pos x="3610" y="1075"/>
                </a:cxn>
                <a:cxn ang="0">
                  <a:pos x="3399" y="1309"/>
                </a:cxn>
                <a:cxn ang="0">
                  <a:pos x="3508" y="1612"/>
                </a:cxn>
                <a:cxn ang="0">
                  <a:pos x="3763" y="1893"/>
                </a:cxn>
                <a:cxn ang="0">
                  <a:pos x="3599" y="2188"/>
                </a:cxn>
                <a:cxn ang="0">
                  <a:pos x="3411" y="1996"/>
                </a:cxn>
                <a:cxn ang="0">
                  <a:pos x="3039" y="2080"/>
                </a:cxn>
                <a:cxn ang="0">
                  <a:pos x="2418" y="2248"/>
                </a:cxn>
                <a:cxn ang="0">
                  <a:pos x="1888" y="2407"/>
                </a:cxn>
                <a:cxn ang="0">
                  <a:pos x="1551" y="2073"/>
                </a:cxn>
                <a:cxn ang="0">
                  <a:pos x="1165" y="1964"/>
                </a:cxn>
                <a:cxn ang="0">
                  <a:pos x="880" y="2047"/>
                </a:cxn>
                <a:cxn ang="0">
                  <a:pos x="506" y="1880"/>
                </a:cxn>
                <a:cxn ang="0">
                  <a:pos x="333" y="2132"/>
                </a:cxn>
                <a:cxn ang="0">
                  <a:pos x="91" y="2085"/>
                </a:cxn>
                <a:cxn ang="0">
                  <a:pos x="129" y="1799"/>
                </a:cxn>
                <a:cxn ang="0">
                  <a:pos x="172" y="1441"/>
                </a:cxn>
                <a:cxn ang="0">
                  <a:pos x="350" y="1075"/>
                </a:cxn>
                <a:cxn ang="0">
                  <a:pos x="899" y="741"/>
                </a:cxn>
                <a:cxn ang="0">
                  <a:pos x="795" y="889"/>
                </a:cxn>
                <a:cxn ang="0">
                  <a:pos x="1007" y="1049"/>
                </a:cxn>
                <a:cxn ang="0">
                  <a:pos x="1265" y="1103"/>
                </a:cxn>
                <a:cxn ang="0">
                  <a:pos x="1543" y="1089"/>
                </a:cxn>
                <a:cxn ang="0">
                  <a:pos x="1509" y="1330"/>
                </a:cxn>
                <a:cxn ang="0">
                  <a:pos x="1711" y="1288"/>
                </a:cxn>
                <a:cxn ang="0">
                  <a:pos x="1764" y="1118"/>
                </a:cxn>
                <a:cxn ang="0">
                  <a:pos x="1920" y="939"/>
                </a:cxn>
                <a:cxn ang="0">
                  <a:pos x="2148" y="774"/>
                </a:cxn>
                <a:cxn ang="0">
                  <a:pos x="2346" y="849"/>
                </a:cxn>
                <a:cxn ang="0">
                  <a:pos x="2412" y="903"/>
                </a:cxn>
                <a:cxn ang="0">
                  <a:pos x="2653" y="826"/>
                </a:cxn>
                <a:cxn ang="0">
                  <a:pos x="2839" y="807"/>
                </a:cxn>
                <a:cxn ang="0">
                  <a:pos x="2995" y="632"/>
                </a:cxn>
                <a:cxn ang="0">
                  <a:pos x="3292" y="420"/>
                </a:cxn>
                <a:cxn ang="0">
                  <a:pos x="1550" y="436"/>
                </a:cxn>
                <a:cxn ang="0">
                  <a:pos x="1602" y="435"/>
                </a:cxn>
                <a:cxn ang="0">
                  <a:pos x="1631" y="435"/>
                </a:cxn>
                <a:cxn ang="0">
                  <a:pos x="1642" y="495"/>
                </a:cxn>
                <a:cxn ang="0">
                  <a:pos x="1725" y="415"/>
                </a:cxn>
                <a:cxn ang="0">
                  <a:pos x="2052" y="491"/>
                </a:cxn>
                <a:cxn ang="0">
                  <a:pos x="1346" y="853"/>
                </a:cxn>
                <a:cxn ang="0">
                  <a:pos x="1647" y="725"/>
                </a:cxn>
                <a:cxn ang="0">
                  <a:pos x="1357" y="929"/>
                </a:cxn>
                <a:cxn ang="0">
                  <a:pos x="1382" y="1039"/>
                </a:cxn>
                <a:cxn ang="0">
                  <a:pos x="1789" y="1018"/>
                </a:cxn>
                <a:cxn ang="0">
                  <a:pos x="2080" y="754"/>
                </a:cxn>
                <a:cxn ang="0">
                  <a:pos x="2145" y="634"/>
                </a:cxn>
                <a:cxn ang="0">
                  <a:pos x="2719" y="706"/>
                </a:cxn>
                <a:cxn ang="0">
                  <a:pos x="2848" y="666"/>
                </a:cxn>
                <a:cxn ang="0">
                  <a:pos x="2712" y="650"/>
                </a:cxn>
              </a:cxnLst>
              <a:rect l="0" t="0" r="r" b="b"/>
              <a:pathLst>
                <a:path w="4149" h="2411">
                  <a:moveTo>
                    <a:pt x="2784" y="528"/>
                  </a:moveTo>
                  <a:lnTo>
                    <a:pt x="2783" y="523"/>
                  </a:lnTo>
                  <a:lnTo>
                    <a:pt x="2792" y="528"/>
                  </a:lnTo>
                  <a:lnTo>
                    <a:pt x="2796" y="523"/>
                  </a:lnTo>
                  <a:lnTo>
                    <a:pt x="2803" y="516"/>
                  </a:lnTo>
                  <a:lnTo>
                    <a:pt x="2812" y="507"/>
                  </a:lnTo>
                  <a:lnTo>
                    <a:pt x="2817" y="515"/>
                  </a:lnTo>
                  <a:lnTo>
                    <a:pt x="2821" y="515"/>
                  </a:lnTo>
                  <a:lnTo>
                    <a:pt x="2828" y="507"/>
                  </a:lnTo>
                  <a:lnTo>
                    <a:pt x="2836" y="499"/>
                  </a:lnTo>
                  <a:lnTo>
                    <a:pt x="2849" y="492"/>
                  </a:lnTo>
                  <a:lnTo>
                    <a:pt x="2859" y="500"/>
                  </a:lnTo>
                  <a:lnTo>
                    <a:pt x="2853" y="515"/>
                  </a:lnTo>
                  <a:lnTo>
                    <a:pt x="2853" y="523"/>
                  </a:lnTo>
                  <a:lnTo>
                    <a:pt x="2847" y="530"/>
                  </a:lnTo>
                  <a:lnTo>
                    <a:pt x="2836" y="535"/>
                  </a:lnTo>
                  <a:lnTo>
                    <a:pt x="2825" y="539"/>
                  </a:lnTo>
                  <a:lnTo>
                    <a:pt x="2815" y="539"/>
                  </a:lnTo>
                  <a:lnTo>
                    <a:pt x="2807" y="547"/>
                  </a:lnTo>
                  <a:lnTo>
                    <a:pt x="2793" y="543"/>
                  </a:lnTo>
                  <a:lnTo>
                    <a:pt x="2787" y="532"/>
                  </a:lnTo>
                  <a:lnTo>
                    <a:pt x="2784" y="528"/>
                  </a:lnTo>
                  <a:lnTo>
                    <a:pt x="2784" y="528"/>
                  </a:lnTo>
                  <a:close/>
                  <a:moveTo>
                    <a:pt x="7" y="1025"/>
                  </a:moveTo>
                  <a:lnTo>
                    <a:pt x="16" y="1027"/>
                  </a:lnTo>
                  <a:lnTo>
                    <a:pt x="25" y="1025"/>
                  </a:lnTo>
                  <a:lnTo>
                    <a:pt x="29" y="1018"/>
                  </a:lnTo>
                  <a:lnTo>
                    <a:pt x="37" y="1019"/>
                  </a:lnTo>
                  <a:lnTo>
                    <a:pt x="44" y="1026"/>
                  </a:lnTo>
                  <a:lnTo>
                    <a:pt x="45" y="1037"/>
                  </a:lnTo>
                  <a:lnTo>
                    <a:pt x="51" y="1038"/>
                  </a:lnTo>
                  <a:lnTo>
                    <a:pt x="52" y="1047"/>
                  </a:lnTo>
                  <a:lnTo>
                    <a:pt x="61" y="1049"/>
                  </a:lnTo>
                  <a:lnTo>
                    <a:pt x="64" y="1041"/>
                  </a:lnTo>
                  <a:lnTo>
                    <a:pt x="59" y="1035"/>
                  </a:lnTo>
                  <a:lnTo>
                    <a:pt x="63" y="1031"/>
                  </a:lnTo>
                  <a:lnTo>
                    <a:pt x="65" y="1034"/>
                  </a:lnTo>
                  <a:lnTo>
                    <a:pt x="75" y="1042"/>
                  </a:lnTo>
                  <a:lnTo>
                    <a:pt x="75" y="1053"/>
                  </a:lnTo>
                  <a:lnTo>
                    <a:pt x="73" y="1063"/>
                  </a:lnTo>
                  <a:lnTo>
                    <a:pt x="79" y="1071"/>
                  </a:lnTo>
                  <a:lnTo>
                    <a:pt x="84" y="1075"/>
                  </a:lnTo>
                  <a:lnTo>
                    <a:pt x="87" y="1089"/>
                  </a:lnTo>
                  <a:lnTo>
                    <a:pt x="81" y="1098"/>
                  </a:lnTo>
                  <a:lnTo>
                    <a:pt x="59" y="1109"/>
                  </a:lnTo>
                  <a:lnTo>
                    <a:pt x="25" y="1069"/>
                  </a:lnTo>
                  <a:lnTo>
                    <a:pt x="7" y="1025"/>
                  </a:lnTo>
                  <a:lnTo>
                    <a:pt x="7" y="1025"/>
                  </a:lnTo>
                  <a:close/>
                  <a:moveTo>
                    <a:pt x="3315" y="108"/>
                  </a:moveTo>
                  <a:lnTo>
                    <a:pt x="3310" y="107"/>
                  </a:lnTo>
                  <a:lnTo>
                    <a:pt x="3304" y="111"/>
                  </a:lnTo>
                  <a:lnTo>
                    <a:pt x="3295" y="116"/>
                  </a:lnTo>
                  <a:lnTo>
                    <a:pt x="3286" y="125"/>
                  </a:lnTo>
                  <a:lnTo>
                    <a:pt x="3287" y="139"/>
                  </a:lnTo>
                  <a:lnTo>
                    <a:pt x="3283" y="143"/>
                  </a:lnTo>
                  <a:lnTo>
                    <a:pt x="3286" y="155"/>
                  </a:lnTo>
                  <a:lnTo>
                    <a:pt x="3292" y="164"/>
                  </a:lnTo>
                  <a:lnTo>
                    <a:pt x="3299" y="180"/>
                  </a:lnTo>
                  <a:lnTo>
                    <a:pt x="3310" y="181"/>
                  </a:lnTo>
                  <a:lnTo>
                    <a:pt x="3316" y="175"/>
                  </a:lnTo>
                  <a:lnTo>
                    <a:pt x="3322" y="165"/>
                  </a:lnTo>
                  <a:lnTo>
                    <a:pt x="3316" y="159"/>
                  </a:lnTo>
                  <a:lnTo>
                    <a:pt x="3324" y="145"/>
                  </a:lnTo>
                  <a:lnTo>
                    <a:pt x="3323" y="132"/>
                  </a:lnTo>
                  <a:lnTo>
                    <a:pt x="3323" y="115"/>
                  </a:lnTo>
                  <a:lnTo>
                    <a:pt x="3315" y="108"/>
                  </a:lnTo>
                  <a:lnTo>
                    <a:pt x="3315" y="108"/>
                  </a:lnTo>
                  <a:close/>
                  <a:moveTo>
                    <a:pt x="4078" y="803"/>
                  </a:moveTo>
                  <a:lnTo>
                    <a:pt x="4071" y="809"/>
                  </a:lnTo>
                  <a:lnTo>
                    <a:pt x="4075" y="813"/>
                  </a:lnTo>
                  <a:lnTo>
                    <a:pt x="4081" y="806"/>
                  </a:lnTo>
                  <a:lnTo>
                    <a:pt x="4086" y="801"/>
                  </a:lnTo>
                  <a:lnTo>
                    <a:pt x="4078" y="803"/>
                  </a:lnTo>
                  <a:lnTo>
                    <a:pt x="4078" y="803"/>
                  </a:lnTo>
                  <a:close/>
                  <a:moveTo>
                    <a:pt x="4141" y="1517"/>
                  </a:moveTo>
                  <a:lnTo>
                    <a:pt x="4141" y="1530"/>
                  </a:lnTo>
                  <a:lnTo>
                    <a:pt x="4141" y="1541"/>
                  </a:lnTo>
                  <a:lnTo>
                    <a:pt x="4149" y="1541"/>
                  </a:lnTo>
                  <a:lnTo>
                    <a:pt x="4146" y="1530"/>
                  </a:lnTo>
                  <a:lnTo>
                    <a:pt x="4146" y="1524"/>
                  </a:lnTo>
                  <a:lnTo>
                    <a:pt x="4146" y="1517"/>
                  </a:lnTo>
                  <a:lnTo>
                    <a:pt x="4141" y="1517"/>
                  </a:lnTo>
                  <a:lnTo>
                    <a:pt x="4141" y="1517"/>
                  </a:lnTo>
                  <a:close/>
                  <a:moveTo>
                    <a:pt x="4094" y="1348"/>
                  </a:moveTo>
                  <a:lnTo>
                    <a:pt x="4094" y="1357"/>
                  </a:lnTo>
                  <a:lnTo>
                    <a:pt x="4099" y="1360"/>
                  </a:lnTo>
                  <a:lnTo>
                    <a:pt x="4103" y="1354"/>
                  </a:lnTo>
                  <a:lnTo>
                    <a:pt x="4094" y="1348"/>
                  </a:lnTo>
                  <a:lnTo>
                    <a:pt x="4094" y="1348"/>
                  </a:lnTo>
                  <a:close/>
                  <a:moveTo>
                    <a:pt x="4069" y="1258"/>
                  </a:moveTo>
                  <a:lnTo>
                    <a:pt x="4066" y="1269"/>
                  </a:lnTo>
                  <a:lnTo>
                    <a:pt x="4061" y="1274"/>
                  </a:lnTo>
                  <a:lnTo>
                    <a:pt x="4066" y="1281"/>
                  </a:lnTo>
                  <a:lnTo>
                    <a:pt x="4070" y="1288"/>
                  </a:lnTo>
                  <a:lnTo>
                    <a:pt x="4069" y="1298"/>
                  </a:lnTo>
                  <a:lnTo>
                    <a:pt x="4069" y="1312"/>
                  </a:lnTo>
                  <a:lnTo>
                    <a:pt x="4074" y="1318"/>
                  </a:lnTo>
                  <a:lnTo>
                    <a:pt x="4081" y="1314"/>
                  </a:lnTo>
                  <a:lnTo>
                    <a:pt x="4081" y="1301"/>
                  </a:lnTo>
                  <a:lnTo>
                    <a:pt x="4087" y="1294"/>
                  </a:lnTo>
                  <a:lnTo>
                    <a:pt x="4082" y="1282"/>
                  </a:lnTo>
                  <a:lnTo>
                    <a:pt x="4074" y="1274"/>
                  </a:lnTo>
                  <a:lnTo>
                    <a:pt x="4075" y="1264"/>
                  </a:lnTo>
                  <a:lnTo>
                    <a:pt x="4069" y="1258"/>
                  </a:lnTo>
                  <a:lnTo>
                    <a:pt x="4069" y="1258"/>
                  </a:lnTo>
                  <a:close/>
                  <a:moveTo>
                    <a:pt x="4029" y="833"/>
                  </a:moveTo>
                  <a:lnTo>
                    <a:pt x="4021" y="835"/>
                  </a:lnTo>
                  <a:lnTo>
                    <a:pt x="4025" y="845"/>
                  </a:lnTo>
                  <a:lnTo>
                    <a:pt x="4039" y="845"/>
                  </a:lnTo>
                  <a:lnTo>
                    <a:pt x="4053" y="845"/>
                  </a:lnTo>
                  <a:lnTo>
                    <a:pt x="4062" y="835"/>
                  </a:lnTo>
                  <a:lnTo>
                    <a:pt x="4050" y="833"/>
                  </a:lnTo>
                  <a:lnTo>
                    <a:pt x="4039" y="837"/>
                  </a:lnTo>
                  <a:lnTo>
                    <a:pt x="4029" y="833"/>
                  </a:lnTo>
                  <a:lnTo>
                    <a:pt x="4029" y="833"/>
                  </a:lnTo>
                  <a:close/>
                  <a:moveTo>
                    <a:pt x="3804" y="773"/>
                  </a:moveTo>
                  <a:lnTo>
                    <a:pt x="3804" y="785"/>
                  </a:lnTo>
                  <a:lnTo>
                    <a:pt x="3803" y="797"/>
                  </a:lnTo>
                  <a:lnTo>
                    <a:pt x="3810" y="801"/>
                  </a:lnTo>
                  <a:lnTo>
                    <a:pt x="3815" y="807"/>
                  </a:lnTo>
                  <a:lnTo>
                    <a:pt x="3815" y="817"/>
                  </a:lnTo>
                  <a:lnTo>
                    <a:pt x="3825" y="821"/>
                  </a:lnTo>
                  <a:lnTo>
                    <a:pt x="3823" y="810"/>
                  </a:lnTo>
                  <a:lnTo>
                    <a:pt x="3818" y="802"/>
                  </a:lnTo>
                  <a:lnTo>
                    <a:pt x="3823" y="789"/>
                  </a:lnTo>
                  <a:lnTo>
                    <a:pt x="3823" y="773"/>
                  </a:lnTo>
                  <a:lnTo>
                    <a:pt x="3811" y="769"/>
                  </a:lnTo>
                  <a:lnTo>
                    <a:pt x="3804" y="773"/>
                  </a:lnTo>
                  <a:lnTo>
                    <a:pt x="3804" y="773"/>
                  </a:lnTo>
                  <a:close/>
                  <a:moveTo>
                    <a:pt x="4133" y="1646"/>
                  </a:moveTo>
                  <a:lnTo>
                    <a:pt x="4135" y="1630"/>
                  </a:lnTo>
                  <a:lnTo>
                    <a:pt x="4131" y="1622"/>
                  </a:lnTo>
                  <a:lnTo>
                    <a:pt x="4134" y="1612"/>
                  </a:lnTo>
                  <a:lnTo>
                    <a:pt x="4142" y="1604"/>
                  </a:lnTo>
                  <a:lnTo>
                    <a:pt x="4143" y="1614"/>
                  </a:lnTo>
                  <a:lnTo>
                    <a:pt x="4142" y="1626"/>
                  </a:lnTo>
                  <a:lnTo>
                    <a:pt x="4145" y="1638"/>
                  </a:lnTo>
                  <a:lnTo>
                    <a:pt x="4141" y="1648"/>
                  </a:lnTo>
                  <a:lnTo>
                    <a:pt x="4133" y="1646"/>
                  </a:lnTo>
                  <a:lnTo>
                    <a:pt x="4133" y="1646"/>
                  </a:lnTo>
                  <a:close/>
                  <a:moveTo>
                    <a:pt x="4126" y="1681"/>
                  </a:moveTo>
                  <a:lnTo>
                    <a:pt x="4123" y="1684"/>
                  </a:lnTo>
                  <a:lnTo>
                    <a:pt x="4126" y="1695"/>
                  </a:lnTo>
                  <a:lnTo>
                    <a:pt x="4130" y="1686"/>
                  </a:lnTo>
                  <a:lnTo>
                    <a:pt x="4126" y="1681"/>
                  </a:lnTo>
                  <a:lnTo>
                    <a:pt x="4126" y="1681"/>
                  </a:lnTo>
                  <a:close/>
                  <a:moveTo>
                    <a:pt x="4109" y="1757"/>
                  </a:moveTo>
                  <a:lnTo>
                    <a:pt x="4115" y="1760"/>
                  </a:lnTo>
                  <a:lnTo>
                    <a:pt x="4118" y="1751"/>
                  </a:lnTo>
                  <a:lnTo>
                    <a:pt x="4114" y="1733"/>
                  </a:lnTo>
                  <a:lnTo>
                    <a:pt x="4121" y="1727"/>
                  </a:lnTo>
                  <a:lnTo>
                    <a:pt x="4119" y="1713"/>
                  </a:lnTo>
                  <a:lnTo>
                    <a:pt x="4110" y="1711"/>
                  </a:lnTo>
                  <a:lnTo>
                    <a:pt x="4107" y="1725"/>
                  </a:lnTo>
                  <a:lnTo>
                    <a:pt x="4111" y="1729"/>
                  </a:lnTo>
                  <a:lnTo>
                    <a:pt x="4107" y="1740"/>
                  </a:lnTo>
                  <a:lnTo>
                    <a:pt x="4109" y="1757"/>
                  </a:lnTo>
                  <a:lnTo>
                    <a:pt x="4109" y="1757"/>
                  </a:lnTo>
                  <a:close/>
                  <a:moveTo>
                    <a:pt x="4133" y="1804"/>
                  </a:moveTo>
                  <a:lnTo>
                    <a:pt x="4133" y="1809"/>
                  </a:lnTo>
                  <a:lnTo>
                    <a:pt x="4139" y="1813"/>
                  </a:lnTo>
                  <a:lnTo>
                    <a:pt x="4139" y="1805"/>
                  </a:lnTo>
                  <a:lnTo>
                    <a:pt x="4133" y="1804"/>
                  </a:lnTo>
                  <a:lnTo>
                    <a:pt x="4133" y="1804"/>
                  </a:lnTo>
                  <a:close/>
                  <a:moveTo>
                    <a:pt x="4093" y="1797"/>
                  </a:moveTo>
                  <a:lnTo>
                    <a:pt x="4095" y="1809"/>
                  </a:lnTo>
                  <a:lnTo>
                    <a:pt x="4097" y="1821"/>
                  </a:lnTo>
                  <a:lnTo>
                    <a:pt x="4101" y="1823"/>
                  </a:lnTo>
                  <a:lnTo>
                    <a:pt x="4101" y="1813"/>
                  </a:lnTo>
                  <a:lnTo>
                    <a:pt x="4105" y="1807"/>
                  </a:lnTo>
                  <a:lnTo>
                    <a:pt x="4105" y="1796"/>
                  </a:lnTo>
                  <a:lnTo>
                    <a:pt x="4093" y="1797"/>
                  </a:lnTo>
                  <a:lnTo>
                    <a:pt x="4093" y="1797"/>
                  </a:lnTo>
                  <a:close/>
                  <a:moveTo>
                    <a:pt x="3604" y="1496"/>
                  </a:moveTo>
                  <a:lnTo>
                    <a:pt x="3600" y="1497"/>
                  </a:lnTo>
                  <a:lnTo>
                    <a:pt x="3596" y="1488"/>
                  </a:lnTo>
                  <a:lnTo>
                    <a:pt x="3596" y="1478"/>
                  </a:lnTo>
                  <a:lnTo>
                    <a:pt x="3612" y="1482"/>
                  </a:lnTo>
                  <a:lnTo>
                    <a:pt x="3619" y="1486"/>
                  </a:lnTo>
                  <a:lnTo>
                    <a:pt x="3623" y="1496"/>
                  </a:lnTo>
                  <a:lnTo>
                    <a:pt x="3631" y="1504"/>
                  </a:lnTo>
                  <a:lnTo>
                    <a:pt x="3646" y="1506"/>
                  </a:lnTo>
                  <a:lnTo>
                    <a:pt x="3650" y="1516"/>
                  </a:lnTo>
                  <a:lnTo>
                    <a:pt x="3666" y="1526"/>
                  </a:lnTo>
                  <a:lnTo>
                    <a:pt x="3674" y="1526"/>
                  </a:lnTo>
                  <a:lnTo>
                    <a:pt x="3682" y="1536"/>
                  </a:lnTo>
                  <a:lnTo>
                    <a:pt x="3687" y="1552"/>
                  </a:lnTo>
                  <a:lnTo>
                    <a:pt x="3696" y="1560"/>
                  </a:lnTo>
                  <a:lnTo>
                    <a:pt x="3712" y="1578"/>
                  </a:lnTo>
                  <a:lnTo>
                    <a:pt x="3724" y="1581"/>
                  </a:lnTo>
                  <a:lnTo>
                    <a:pt x="3739" y="1586"/>
                  </a:lnTo>
                  <a:lnTo>
                    <a:pt x="3754" y="1600"/>
                  </a:lnTo>
                  <a:lnTo>
                    <a:pt x="3772" y="1610"/>
                  </a:lnTo>
                  <a:lnTo>
                    <a:pt x="3786" y="1621"/>
                  </a:lnTo>
                  <a:lnTo>
                    <a:pt x="3802" y="1630"/>
                  </a:lnTo>
                  <a:lnTo>
                    <a:pt x="3817" y="1638"/>
                  </a:lnTo>
                  <a:lnTo>
                    <a:pt x="3826" y="1646"/>
                  </a:lnTo>
                  <a:lnTo>
                    <a:pt x="3842" y="1652"/>
                  </a:lnTo>
                  <a:lnTo>
                    <a:pt x="3839" y="1660"/>
                  </a:lnTo>
                  <a:lnTo>
                    <a:pt x="3834" y="1665"/>
                  </a:lnTo>
                  <a:lnTo>
                    <a:pt x="3823" y="1669"/>
                  </a:lnTo>
                  <a:lnTo>
                    <a:pt x="3814" y="1669"/>
                  </a:lnTo>
                  <a:lnTo>
                    <a:pt x="3817" y="1681"/>
                  </a:lnTo>
                  <a:lnTo>
                    <a:pt x="3814" y="1691"/>
                  </a:lnTo>
                  <a:lnTo>
                    <a:pt x="3814" y="1697"/>
                  </a:lnTo>
                  <a:lnTo>
                    <a:pt x="3825" y="1712"/>
                  </a:lnTo>
                  <a:lnTo>
                    <a:pt x="3825" y="1712"/>
                  </a:lnTo>
                  <a:lnTo>
                    <a:pt x="3829" y="1717"/>
                  </a:lnTo>
                  <a:lnTo>
                    <a:pt x="3831" y="1721"/>
                  </a:lnTo>
                  <a:lnTo>
                    <a:pt x="3831" y="1724"/>
                  </a:lnTo>
                  <a:lnTo>
                    <a:pt x="3831" y="1724"/>
                  </a:lnTo>
                  <a:lnTo>
                    <a:pt x="3831" y="1728"/>
                  </a:lnTo>
                  <a:lnTo>
                    <a:pt x="3831" y="1733"/>
                  </a:lnTo>
                  <a:lnTo>
                    <a:pt x="3833" y="1743"/>
                  </a:lnTo>
                  <a:lnTo>
                    <a:pt x="3839" y="1749"/>
                  </a:lnTo>
                  <a:lnTo>
                    <a:pt x="3851" y="1761"/>
                  </a:lnTo>
                  <a:lnTo>
                    <a:pt x="3861" y="1768"/>
                  </a:lnTo>
                  <a:lnTo>
                    <a:pt x="3877" y="1768"/>
                  </a:lnTo>
                  <a:lnTo>
                    <a:pt x="3885" y="1776"/>
                  </a:lnTo>
                  <a:lnTo>
                    <a:pt x="3895" y="1776"/>
                  </a:lnTo>
                  <a:lnTo>
                    <a:pt x="3899" y="1787"/>
                  </a:lnTo>
                  <a:lnTo>
                    <a:pt x="3913" y="1788"/>
                  </a:lnTo>
                  <a:lnTo>
                    <a:pt x="3921" y="1780"/>
                  </a:lnTo>
                  <a:lnTo>
                    <a:pt x="3934" y="1788"/>
                  </a:lnTo>
                  <a:lnTo>
                    <a:pt x="3942" y="1797"/>
                  </a:lnTo>
                  <a:lnTo>
                    <a:pt x="3942" y="1797"/>
                  </a:lnTo>
                  <a:lnTo>
                    <a:pt x="3943" y="1801"/>
                  </a:lnTo>
                  <a:lnTo>
                    <a:pt x="3943" y="1804"/>
                  </a:lnTo>
                  <a:lnTo>
                    <a:pt x="3942" y="1805"/>
                  </a:lnTo>
                  <a:lnTo>
                    <a:pt x="3942" y="1805"/>
                  </a:lnTo>
                  <a:lnTo>
                    <a:pt x="3931" y="1801"/>
                  </a:lnTo>
                  <a:lnTo>
                    <a:pt x="3923" y="1797"/>
                  </a:lnTo>
                  <a:lnTo>
                    <a:pt x="3917" y="1804"/>
                  </a:lnTo>
                  <a:lnTo>
                    <a:pt x="3902" y="1804"/>
                  </a:lnTo>
                  <a:lnTo>
                    <a:pt x="3898" y="1816"/>
                  </a:lnTo>
                  <a:lnTo>
                    <a:pt x="3901" y="1828"/>
                  </a:lnTo>
                  <a:lnTo>
                    <a:pt x="3910" y="1836"/>
                  </a:lnTo>
                  <a:lnTo>
                    <a:pt x="3917" y="1852"/>
                  </a:lnTo>
                  <a:lnTo>
                    <a:pt x="3907" y="1859"/>
                  </a:lnTo>
                  <a:lnTo>
                    <a:pt x="3899" y="1849"/>
                  </a:lnTo>
                  <a:lnTo>
                    <a:pt x="3890" y="1840"/>
                  </a:lnTo>
                  <a:lnTo>
                    <a:pt x="3873" y="1824"/>
                  </a:lnTo>
                  <a:lnTo>
                    <a:pt x="3873" y="1813"/>
                  </a:lnTo>
                  <a:lnTo>
                    <a:pt x="3862" y="1801"/>
                  </a:lnTo>
                  <a:lnTo>
                    <a:pt x="3850" y="1791"/>
                  </a:lnTo>
                  <a:lnTo>
                    <a:pt x="3843" y="1781"/>
                  </a:lnTo>
                  <a:lnTo>
                    <a:pt x="3834" y="1763"/>
                  </a:lnTo>
                  <a:lnTo>
                    <a:pt x="3822" y="1752"/>
                  </a:lnTo>
                  <a:lnTo>
                    <a:pt x="3810" y="1745"/>
                  </a:lnTo>
                  <a:lnTo>
                    <a:pt x="3798" y="1741"/>
                  </a:lnTo>
                  <a:lnTo>
                    <a:pt x="3788" y="1721"/>
                  </a:lnTo>
                  <a:lnTo>
                    <a:pt x="3767" y="1691"/>
                  </a:lnTo>
                  <a:lnTo>
                    <a:pt x="3750" y="1673"/>
                  </a:lnTo>
                  <a:lnTo>
                    <a:pt x="3735" y="1660"/>
                  </a:lnTo>
                  <a:lnTo>
                    <a:pt x="3723" y="1642"/>
                  </a:lnTo>
                  <a:lnTo>
                    <a:pt x="3715" y="1629"/>
                  </a:lnTo>
                  <a:lnTo>
                    <a:pt x="3692" y="1618"/>
                  </a:lnTo>
                  <a:lnTo>
                    <a:pt x="3675" y="1612"/>
                  </a:lnTo>
                  <a:lnTo>
                    <a:pt x="3664" y="1610"/>
                  </a:lnTo>
                  <a:lnTo>
                    <a:pt x="3651" y="1592"/>
                  </a:lnTo>
                  <a:lnTo>
                    <a:pt x="3651" y="1582"/>
                  </a:lnTo>
                  <a:lnTo>
                    <a:pt x="3636" y="1568"/>
                  </a:lnTo>
                  <a:lnTo>
                    <a:pt x="3628" y="1553"/>
                  </a:lnTo>
                  <a:lnTo>
                    <a:pt x="3612" y="1548"/>
                  </a:lnTo>
                  <a:lnTo>
                    <a:pt x="3616" y="1536"/>
                  </a:lnTo>
                  <a:lnTo>
                    <a:pt x="3616" y="1528"/>
                  </a:lnTo>
                  <a:lnTo>
                    <a:pt x="3630" y="1532"/>
                  </a:lnTo>
                  <a:lnTo>
                    <a:pt x="3631" y="1520"/>
                  </a:lnTo>
                  <a:lnTo>
                    <a:pt x="3623" y="1512"/>
                  </a:lnTo>
                  <a:lnTo>
                    <a:pt x="3623" y="1508"/>
                  </a:lnTo>
                  <a:lnTo>
                    <a:pt x="3616" y="1500"/>
                  </a:lnTo>
                  <a:lnTo>
                    <a:pt x="3604" y="1496"/>
                  </a:lnTo>
                  <a:lnTo>
                    <a:pt x="3604" y="1496"/>
                  </a:lnTo>
                  <a:close/>
                  <a:moveTo>
                    <a:pt x="3444" y="1556"/>
                  </a:moveTo>
                  <a:lnTo>
                    <a:pt x="3439" y="1562"/>
                  </a:lnTo>
                  <a:lnTo>
                    <a:pt x="3439" y="1570"/>
                  </a:lnTo>
                  <a:lnTo>
                    <a:pt x="3439" y="1578"/>
                  </a:lnTo>
                  <a:lnTo>
                    <a:pt x="3448" y="1574"/>
                  </a:lnTo>
                  <a:lnTo>
                    <a:pt x="3454" y="1580"/>
                  </a:lnTo>
                  <a:lnTo>
                    <a:pt x="3459" y="1574"/>
                  </a:lnTo>
                  <a:lnTo>
                    <a:pt x="3462" y="1562"/>
                  </a:lnTo>
                  <a:lnTo>
                    <a:pt x="3455" y="1553"/>
                  </a:lnTo>
                  <a:lnTo>
                    <a:pt x="3444" y="1556"/>
                  </a:lnTo>
                  <a:lnTo>
                    <a:pt x="3444" y="1556"/>
                  </a:lnTo>
                  <a:close/>
                  <a:moveTo>
                    <a:pt x="3351" y="272"/>
                  </a:moveTo>
                  <a:lnTo>
                    <a:pt x="3356" y="252"/>
                  </a:lnTo>
                  <a:lnTo>
                    <a:pt x="3376" y="233"/>
                  </a:lnTo>
                  <a:lnTo>
                    <a:pt x="3399" y="211"/>
                  </a:lnTo>
                  <a:lnTo>
                    <a:pt x="3410" y="200"/>
                  </a:lnTo>
                  <a:lnTo>
                    <a:pt x="3430" y="191"/>
                  </a:lnTo>
                  <a:lnTo>
                    <a:pt x="3444" y="183"/>
                  </a:lnTo>
                  <a:lnTo>
                    <a:pt x="3458" y="169"/>
                  </a:lnTo>
                  <a:lnTo>
                    <a:pt x="3471" y="156"/>
                  </a:lnTo>
                  <a:lnTo>
                    <a:pt x="3487" y="149"/>
                  </a:lnTo>
                  <a:lnTo>
                    <a:pt x="3499" y="132"/>
                  </a:lnTo>
                  <a:lnTo>
                    <a:pt x="3522" y="125"/>
                  </a:lnTo>
                  <a:lnTo>
                    <a:pt x="3534" y="112"/>
                  </a:lnTo>
                  <a:lnTo>
                    <a:pt x="3548" y="105"/>
                  </a:lnTo>
                  <a:lnTo>
                    <a:pt x="3558" y="100"/>
                  </a:lnTo>
                  <a:lnTo>
                    <a:pt x="3568" y="111"/>
                  </a:lnTo>
                  <a:lnTo>
                    <a:pt x="3584" y="107"/>
                  </a:lnTo>
                  <a:lnTo>
                    <a:pt x="3598" y="117"/>
                  </a:lnTo>
                  <a:lnTo>
                    <a:pt x="3607" y="108"/>
                  </a:lnTo>
                  <a:lnTo>
                    <a:pt x="3623" y="99"/>
                  </a:lnTo>
                  <a:lnTo>
                    <a:pt x="3623" y="91"/>
                  </a:lnTo>
                  <a:lnTo>
                    <a:pt x="3607" y="95"/>
                  </a:lnTo>
                  <a:lnTo>
                    <a:pt x="3588" y="93"/>
                  </a:lnTo>
                  <a:lnTo>
                    <a:pt x="3576" y="89"/>
                  </a:lnTo>
                  <a:lnTo>
                    <a:pt x="3580" y="77"/>
                  </a:lnTo>
                  <a:lnTo>
                    <a:pt x="3592" y="69"/>
                  </a:lnTo>
                  <a:lnTo>
                    <a:pt x="3582" y="67"/>
                  </a:lnTo>
                  <a:lnTo>
                    <a:pt x="3582" y="60"/>
                  </a:lnTo>
                  <a:lnTo>
                    <a:pt x="3590" y="61"/>
                  </a:lnTo>
                  <a:lnTo>
                    <a:pt x="3591" y="49"/>
                  </a:lnTo>
                  <a:lnTo>
                    <a:pt x="3598" y="40"/>
                  </a:lnTo>
                  <a:lnTo>
                    <a:pt x="3607" y="31"/>
                  </a:lnTo>
                  <a:lnTo>
                    <a:pt x="3623" y="24"/>
                  </a:lnTo>
                  <a:lnTo>
                    <a:pt x="3627" y="24"/>
                  </a:lnTo>
                  <a:lnTo>
                    <a:pt x="3639" y="8"/>
                  </a:lnTo>
                  <a:lnTo>
                    <a:pt x="3639" y="8"/>
                  </a:lnTo>
                  <a:lnTo>
                    <a:pt x="3646" y="5"/>
                  </a:lnTo>
                  <a:lnTo>
                    <a:pt x="3651" y="3"/>
                  </a:lnTo>
                  <a:lnTo>
                    <a:pt x="3655" y="0"/>
                  </a:lnTo>
                  <a:lnTo>
                    <a:pt x="3655" y="0"/>
                  </a:lnTo>
                  <a:lnTo>
                    <a:pt x="3656" y="0"/>
                  </a:lnTo>
                  <a:lnTo>
                    <a:pt x="3656" y="0"/>
                  </a:lnTo>
                  <a:lnTo>
                    <a:pt x="3656" y="4"/>
                  </a:lnTo>
                  <a:lnTo>
                    <a:pt x="3655" y="12"/>
                  </a:lnTo>
                  <a:lnTo>
                    <a:pt x="3663" y="19"/>
                  </a:lnTo>
                  <a:lnTo>
                    <a:pt x="3670" y="25"/>
                  </a:lnTo>
                  <a:lnTo>
                    <a:pt x="3663" y="41"/>
                  </a:lnTo>
                  <a:lnTo>
                    <a:pt x="3663" y="41"/>
                  </a:lnTo>
                  <a:lnTo>
                    <a:pt x="3668" y="40"/>
                  </a:lnTo>
                  <a:lnTo>
                    <a:pt x="3674" y="40"/>
                  </a:lnTo>
                  <a:lnTo>
                    <a:pt x="3676" y="37"/>
                  </a:lnTo>
                  <a:lnTo>
                    <a:pt x="3676" y="37"/>
                  </a:lnTo>
                  <a:lnTo>
                    <a:pt x="3678" y="36"/>
                  </a:lnTo>
                  <a:lnTo>
                    <a:pt x="3679" y="36"/>
                  </a:lnTo>
                  <a:lnTo>
                    <a:pt x="3679" y="40"/>
                  </a:lnTo>
                  <a:lnTo>
                    <a:pt x="3676" y="45"/>
                  </a:lnTo>
                  <a:lnTo>
                    <a:pt x="3676" y="59"/>
                  </a:lnTo>
                  <a:lnTo>
                    <a:pt x="3662" y="69"/>
                  </a:lnTo>
                  <a:lnTo>
                    <a:pt x="3674" y="71"/>
                  </a:lnTo>
                  <a:lnTo>
                    <a:pt x="3680" y="64"/>
                  </a:lnTo>
                  <a:lnTo>
                    <a:pt x="3696" y="69"/>
                  </a:lnTo>
                  <a:lnTo>
                    <a:pt x="3696" y="63"/>
                  </a:lnTo>
                  <a:lnTo>
                    <a:pt x="3708" y="75"/>
                  </a:lnTo>
                  <a:lnTo>
                    <a:pt x="3718" y="88"/>
                  </a:lnTo>
                  <a:lnTo>
                    <a:pt x="3724" y="87"/>
                  </a:lnTo>
                  <a:lnTo>
                    <a:pt x="3732" y="77"/>
                  </a:lnTo>
                  <a:lnTo>
                    <a:pt x="3732" y="85"/>
                  </a:lnTo>
                  <a:lnTo>
                    <a:pt x="3736" y="96"/>
                  </a:lnTo>
                  <a:lnTo>
                    <a:pt x="3723" y="96"/>
                  </a:lnTo>
                  <a:lnTo>
                    <a:pt x="3723" y="101"/>
                  </a:lnTo>
                  <a:lnTo>
                    <a:pt x="3734" y="105"/>
                  </a:lnTo>
                  <a:lnTo>
                    <a:pt x="3728" y="123"/>
                  </a:lnTo>
                  <a:lnTo>
                    <a:pt x="3712" y="124"/>
                  </a:lnTo>
                  <a:lnTo>
                    <a:pt x="3699" y="139"/>
                  </a:lnTo>
                  <a:lnTo>
                    <a:pt x="3691" y="155"/>
                  </a:lnTo>
                  <a:lnTo>
                    <a:pt x="3678" y="160"/>
                  </a:lnTo>
                  <a:lnTo>
                    <a:pt x="3667" y="156"/>
                  </a:lnTo>
                  <a:lnTo>
                    <a:pt x="3655" y="156"/>
                  </a:lnTo>
                  <a:lnTo>
                    <a:pt x="3643" y="172"/>
                  </a:lnTo>
                  <a:lnTo>
                    <a:pt x="3648" y="183"/>
                  </a:lnTo>
                  <a:lnTo>
                    <a:pt x="3648" y="200"/>
                  </a:lnTo>
                  <a:lnTo>
                    <a:pt x="3638" y="211"/>
                  </a:lnTo>
                  <a:lnTo>
                    <a:pt x="3628" y="204"/>
                  </a:lnTo>
                  <a:lnTo>
                    <a:pt x="3620" y="211"/>
                  </a:lnTo>
                  <a:lnTo>
                    <a:pt x="3607" y="211"/>
                  </a:lnTo>
                  <a:lnTo>
                    <a:pt x="3600" y="204"/>
                  </a:lnTo>
                  <a:lnTo>
                    <a:pt x="3594" y="200"/>
                  </a:lnTo>
                  <a:lnTo>
                    <a:pt x="3592" y="207"/>
                  </a:lnTo>
                  <a:lnTo>
                    <a:pt x="3598" y="212"/>
                  </a:lnTo>
                  <a:lnTo>
                    <a:pt x="3591" y="215"/>
                  </a:lnTo>
                  <a:lnTo>
                    <a:pt x="3587" y="219"/>
                  </a:lnTo>
                  <a:lnTo>
                    <a:pt x="3599" y="220"/>
                  </a:lnTo>
                  <a:lnTo>
                    <a:pt x="3599" y="229"/>
                  </a:lnTo>
                  <a:lnTo>
                    <a:pt x="3608" y="239"/>
                  </a:lnTo>
                  <a:lnTo>
                    <a:pt x="3623" y="235"/>
                  </a:lnTo>
                  <a:lnTo>
                    <a:pt x="3632" y="235"/>
                  </a:lnTo>
                  <a:lnTo>
                    <a:pt x="3634" y="247"/>
                  </a:lnTo>
                  <a:lnTo>
                    <a:pt x="3639" y="242"/>
                  </a:lnTo>
                  <a:lnTo>
                    <a:pt x="3650" y="252"/>
                  </a:lnTo>
                  <a:lnTo>
                    <a:pt x="3660" y="263"/>
                  </a:lnTo>
                  <a:lnTo>
                    <a:pt x="3666" y="282"/>
                  </a:lnTo>
                  <a:lnTo>
                    <a:pt x="3668" y="298"/>
                  </a:lnTo>
                  <a:lnTo>
                    <a:pt x="3658" y="315"/>
                  </a:lnTo>
                  <a:lnTo>
                    <a:pt x="3648" y="315"/>
                  </a:lnTo>
                  <a:lnTo>
                    <a:pt x="3634" y="320"/>
                  </a:lnTo>
                  <a:lnTo>
                    <a:pt x="3630" y="331"/>
                  </a:lnTo>
                  <a:lnTo>
                    <a:pt x="3640" y="327"/>
                  </a:lnTo>
                  <a:lnTo>
                    <a:pt x="3648" y="327"/>
                  </a:lnTo>
                  <a:lnTo>
                    <a:pt x="3638" y="339"/>
                  </a:lnTo>
                  <a:lnTo>
                    <a:pt x="3644" y="346"/>
                  </a:lnTo>
                  <a:lnTo>
                    <a:pt x="3652" y="343"/>
                  </a:lnTo>
                  <a:lnTo>
                    <a:pt x="3652" y="330"/>
                  </a:lnTo>
                  <a:lnTo>
                    <a:pt x="3660" y="324"/>
                  </a:lnTo>
                  <a:lnTo>
                    <a:pt x="3675" y="324"/>
                  </a:lnTo>
                  <a:lnTo>
                    <a:pt x="3683" y="315"/>
                  </a:lnTo>
                  <a:lnTo>
                    <a:pt x="3687" y="308"/>
                  </a:lnTo>
                  <a:lnTo>
                    <a:pt x="3698" y="310"/>
                  </a:lnTo>
                  <a:lnTo>
                    <a:pt x="3706" y="308"/>
                  </a:lnTo>
                  <a:lnTo>
                    <a:pt x="3720" y="307"/>
                  </a:lnTo>
                  <a:lnTo>
                    <a:pt x="3720" y="316"/>
                  </a:lnTo>
                  <a:lnTo>
                    <a:pt x="3732" y="316"/>
                  </a:lnTo>
                  <a:lnTo>
                    <a:pt x="3735" y="311"/>
                  </a:lnTo>
                  <a:lnTo>
                    <a:pt x="3747" y="311"/>
                  </a:lnTo>
                  <a:lnTo>
                    <a:pt x="3754" y="303"/>
                  </a:lnTo>
                  <a:lnTo>
                    <a:pt x="3763" y="302"/>
                  </a:lnTo>
                  <a:lnTo>
                    <a:pt x="3770" y="308"/>
                  </a:lnTo>
                  <a:lnTo>
                    <a:pt x="3780" y="300"/>
                  </a:lnTo>
                  <a:lnTo>
                    <a:pt x="3786" y="312"/>
                  </a:lnTo>
                  <a:lnTo>
                    <a:pt x="3795" y="322"/>
                  </a:lnTo>
                  <a:lnTo>
                    <a:pt x="3795" y="335"/>
                  </a:lnTo>
                  <a:lnTo>
                    <a:pt x="3782" y="340"/>
                  </a:lnTo>
                  <a:lnTo>
                    <a:pt x="3774" y="359"/>
                  </a:lnTo>
                  <a:lnTo>
                    <a:pt x="3759" y="359"/>
                  </a:lnTo>
                  <a:lnTo>
                    <a:pt x="3755" y="366"/>
                  </a:lnTo>
                  <a:lnTo>
                    <a:pt x="3771" y="376"/>
                  </a:lnTo>
                  <a:lnTo>
                    <a:pt x="3766" y="380"/>
                  </a:lnTo>
                  <a:lnTo>
                    <a:pt x="3778" y="398"/>
                  </a:lnTo>
                  <a:lnTo>
                    <a:pt x="3782" y="419"/>
                  </a:lnTo>
                  <a:lnTo>
                    <a:pt x="3782" y="443"/>
                  </a:lnTo>
                  <a:lnTo>
                    <a:pt x="3786" y="462"/>
                  </a:lnTo>
                  <a:lnTo>
                    <a:pt x="3792" y="478"/>
                  </a:lnTo>
                  <a:lnTo>
                    <a:pt x="3796" y="499"/>
                  </a:lnTo>
                  <a:lnTo>
                    <a:pt x="3803" y="520"/>
                  </a:lnTo>
                  <a:lnTo>
                    <a:pt x="3815" y="531"/>
                  </a:lnTo>
                  <a:lnTo>
                    <a:pt x="3815" y="551"/>
                  </a:lnTo>
                  <a:lnTo>
                    <a:pt x="3822" y="578"/>
                  </a:lnTo>
                  <a:lnTo>
                    <a:pt x="3834" y="590"/>
                  </a:lnTo>
                  <a:lnTo>
                    <a:pt x="3841" y="598"/>
                  </a:lnTo>
                  <a:lnTo>
                    <a:pt x="3830" y="607"/>
                  </a:lnTo>
                  <a:lnTo>
                    <a:pt x="3818" y="602"/>
                  </a:lnTo>
                  <a:lnTo>
                    <a:pt x="3800" y="607"/>
                  </a:lnTo>
                  <a:lnTo>
                    <a:pt x="3792" y="627"/>
                  </a:lnTo>
                  <a:lnTo>
                    <a:pt x="3778" y="647"/>
                  </a:lnTo>
                  <a:lnTo>
                    <a:pt x="3786" y="654"/>
                  </a:lnTo>
                  <a:lnTo>
                    <a:pt x="3780" y="672"/>
                  </a:lnTo>
                  <a:lnTo>
                    <a:pt x="3780" y="683"/>
                  </a:lnTo>
                  <a:lnTo>
                    <a:pt x="3791" y="700"/>
                  </a:lnTo>
                  <a:lnTo>
                    <a:pt x="3791" y="711"/>
                  </a:lnTo>
                  <a:lnTo>
                    <a:pt x="3779" y="704"/>
                  </a:lnTo>
                  <a:lnTo>
                    <a:pt x="3770" y="695"/>
                  </a:lnTo>
                  <a:lnTo>
                    <a:pt x="3762" y="696"/>
                  </a:lnTo>
                  <a:lnTo>
                    <a:pt x="3768" y="715"/>
                  </a:lnTo>
                  <a:lnTo>
                    <a:pt x="3768" y="729"/>
                  </a:lnTo>
                  <a:lnTo>
                    <a:pt x="3782" y="734"/>
                  </a:lnTo>
                  <a:lnTo>
                    <a:pt x="3768" y="746"/>
                  </a:lnTo>
                  <a:lnTo>
                    <a:pt x="3760" y="746"/>
                  </a:lnTo>
                  <a:lnTo>
                    <a:pt x="3760" y="763"/>
                  </a:lnTo>
                  <a:lnTo>
                    <a:pt x="3754" y="771"/>
                  </a:lnTo>
                  <a:lnTo>
                    <a:pt x="3763" y="787"/>
                  </a:lnTo>
                  <a:lnTo>
                    <a:pt x="3771" y="795"/>
                  </a:lnTo>
                  <a:lnTo>
                    <a:pt x="3780" y="805"/>
                  </a:lnTo>
                  <a:lnTo>
                    <a:pt x="3794" y="818"/>
                  </a:lnTo>
                  <a:lnTo>
                    <a:pt x="3796" y="837"/>
                  </a:lnTo>
                  <a:lnTo>
                    <a:pt x="3798" y="851"/>
                  </a:lnTo>
                  <a:lnTo>
                    <a:pt x="3817" y="861"/>
                  </a:lnTo>
                  <a:lnTo>
                    <a:pt x="3827" y="871"/>
                  </a:lnTo>
                  <a:lnTo>
                    <a:pt x="3846" y="871"/>
                  </a:lnTo>
                  <a:lnTo>
                    <a:pt x="3842" y="861"/>
                  </a:lnTo>
                  <a:lnTo>
                    <a:pt x="3842" y="855"/>
                  </a:lnTo>
                  <a:lnTo>
                    <a:pt x="3847" y="849"/>
                  </a:lnTo>
                  <a:lnTo>
                    <a:pt x="3853" y="838"/>
                  </a:lnTo>
                  <a:lnTo>
                    <a:pt x="3870" y="855"/>
                  </a:lnTo>
                  <a:lnTo>
                    <a:pt x="3873" y="871"/>
                  </a:lnTo>
                  <a:lnTo>
                    <a:pt x="3890" y="883"/>
                  </a:lnTo>
                  <a:lnTo>
                    <a:pt x="3907" y="887"/>
                  </a:lnTo>
                  <a:lnTo>
                    <a:pt x="3914" y="881"/>
                  </a:lnTo>
                  <a:lnTo>
                    <a:pt x="3926" y="881"/>
                  </a:lnTo>
                  <a:lnTo>
                    <a:pt x="3938" y="893"/>
                  </a:lnTo>
                  <a:lnTo>
                    <a:pt x="3933" y="906"/>
                  </a:lnTo>
                  <a:lnTo>
                    <a:pt x="3919" y="910"/>
                  </a:lnTo>
                  <a:lnTo>
                    <a:pt x="3923" y="926"/>
                  </a:lnTo>
                  <a:lnTo>
                    <a:pt x="3938" y="949"/>
                  </a:lnTo>
                  <a:lnTo>
                    <a:pt x="3950" y="953"/>
                  </a:lnTo>
                  <a:lnTo>
                    <a:pt x="3959" y="962"/>
                  </a:lnTo>
                  <a:lnTo>
                    <a:pt x="3982" y="959"/>
                  </a:lnTo>
                  <a:lnTo>
                    <a:pt x="3995" y="970"/>
                  </a:lnTo>
                  <a:lnTo>
                    <a:pt x="4001" y="982"/>
                  </a:lnTo>
                  <a:lnTo>
                    <a:pt x="3993" y="987"/>
                  </a:lnTo>
                  <a:lnTo>
                    <a:pt x="3981" y="994"/>
                  </a:lnTo>
                  <a:lnTo>
                    <a:pt x="3974" y="1009"/>
                  </a:lnTo>
                  <a:lnTo>
                    <a:pt x="3979" y="1035"/>
                  </a:lnTo>
                  <a:lnTo>
                    <a:pt x="3993" y="1057"/>
                  </a:lnTo>
                  <a:lnTo>
                    <a:pt x="4005" y="1061"/>
                  </a:lnTo>
                  <a:lnTo>
                    <a:pt x="4010" y="1066"/>
                  </a:lnTo>
                  <a:lnTo>
                    <a:pt x="4029" y="1071"/>
                  </a:lnTo>
                  <a:lnTo>
                    <a:pt x="4029" y="1079"/>
                  </a:lnTo>
                  <a:lnTo>
                    <a:pt x="4014" y="1081"/>
                  </a:lnTo>
                  <a:lnTo>
                    <a:pt x="4014" y="1093"/>
                  </a:lnTo>
                  <a:lnTo>
                    <a:pt x="4009" y="1105"/>
                  </a:lnTo>
                  <a:lnTo>
                    <a:pt x="4015" y="1129"/>
                  </a:lnTo>
                  <a:lnTo>
                    <a:pt x="4027" y="1134"/>
                  </a:lnTo>
                  <a:lnTo>
                    <a:pt x="4045" y="1151"/>
                  </a:lnTo>
                  <a:lnTo>
                    <a:pt x="4057" y="1163"/>
                  </a:lnTo>
                  <a:lnTo>
                    <a:pt x="4059" y="1185"/>
                  </a:lnTo>
                  <a:lnTo>
                    <a:pt x="4066" y="1213"/>
                  </a:lnTo>
                  <a:lnTo>
                    <a:pt x="4070" y="1230"/>
                  </a:lnTo>
                  <a:lnTo>
                    <a:pt x="4070" y="1244"/>
                  </a:lnTo>
                  <a:lnTo>
                    <a:pt x="4062" y="1234"/>
                  </a:lnTo>
                  <a:lnTo>
                    <a:pt x="4043" y="1234"/>
                  </a:lnTo>
                  <a:lnTo>
                    <a:pt x="4031" y="1228"/>
                  </a:lnTo>
                  <a:lnTo>
                    <a:pt x="4021" y="1218"/>
                  </a:lnTo>
                  <a:lnTo>
                    <a:pt x="4007" y="1218"/>
                  </a:lnTo>
                  <a:lnTo>
                    <a:pt x="3995" y="1206"/>
                  </a:lnTo>
                  <a:lnTo>
                    <a:pt x="3973" y="1195"/>
                  </a:lnTo>
                  <a:lnTo>
                    <a:pt x="3950" y="1186"/>
                  </a:lnTo>
                  <a:lnTo>
                    <a:pt x="3925" y="1173"/>
                  </a:lnTo>
                  <a:lnTo>
                    <a:pt x="3918" y="1162"/>
                  </a:lnTo>
                  <a:lnTo>
                    <a:pt x="3906" y="1154"/>
                  </a:lnTo>
                  <a:lnTo>
                    <a:pt x="3893" y="1151"/>
                  </a:lnTo>
                  <a:lnTo>
                    <a:pt x="3863" y="1143"/>
                  </a:lnTo>
                  <a:lnTo>
                    <a:pt x="3845" y="1133"/>
                  </a:lnTo>
                  <a:lnTo>
                    <a:pt x="3827" y="1121"/>
                  </a:lnTo>
                  <a:lnTo>
                    <a:pt x="3818" y="1105"/>
                  </a:lnTo>
                  <a:lnTo>
                    <a:pt x="3799" y="1086"/>
                  </a:lnTo>
                  <a:lnTo>
                    <a:pt x="3786" y="1071"/>
                  </a:lnTo>
                  <a:lnTo>
                    <a:pt x="3786" y="1058"/>
                  </a:lnTo>
                  <a:lnTo>
                    <a:pt x="3776" y="1049"/>
                  </a:lnTo>
                  <a:lnTo>
                    <a:pt x="3774" y="1033"/>
                  </a:lnTo>
                  <a:lnTo>
                    <a:pt x="3763" y="1017"/>
                  </a:lnTo>
                  <a:lnTo>
                    <a:pt x="3751" y="1014"/>
                  </a:lnTo>
                  <a:lnTo>
                    <a:pt x="3751" y="1009"/>
                  </a:lnTo>
                  <a:lnTo>
                    <a:pt x="3756" y="1003"/>
                  </a:lnTo>
                  <a:lnTo>
                    <a:pt x="3760" y="993"/>
                  </a:lnTo>
                  <a:lnTo>
                    <a:pt x="3755" y="982"/>
                  </a:lnTo>
                  <a:lnTo>
                    <a:pt x="3760" y="977"/>
                  </a:lnTo>
                  <a:lnTo>
                    <a:pt x="3766" y="971"/>
                  </a:lnTo>
                  <a:lnTo>
                    <a:pt x="3759" y="951"/>
                  </a:lnTo>
                  <a:lnTo>
                    <a:pt x="3755" y="930"/>
                  </a:lnTo>
                  <a:lnTo>
                    <a:pt x="3747" y="905"/>
                  </a:lnTo>
                  <a:lnTo>
                    <a:pt x="3735" y="889"/>
                  </a:lnTo>
                  <a:lnTo>
                    <a:pt x="3730" y="866"/>
                  </a:lnTo>
                  <a:lnTo>
                    <a:pt x="3723" y="846"/>
                  </a:lnTo>
                  <a:lnTo>
                    <a:pt x="3716" y="829"/>
                  </a:lnTo>
                  <a:lnTo>
                    <a:pt x="3708" y="805"/>
                  </a:lnTo>
                  <a:lnTo>
                    <a:pt x="3700" y="798"/>
                  </a:lnTo>
                  <a:lnTo>
                    <a:pt x="3700" y="785"/>
                  </a:lnTo>
                  <a:lnTo>
                    <a:pt x="3704" y="769"/>
                  </a:lnTo>
                  <a:lnTo>
                    <a:pt x="3704" y="759"/>
                  </a:lnTo>
                  <a:lnTo>
                    <a:pt x="3704" y="747"/>
                  </a:lnTo>
                  <a:lnTo>
                    <a:pt x="3696" y="739"/>
                  </a:lnTo>
                  <a:lnTo>
                    <a:pt x="3688" y="723"/>
                  </a:lnTo>
                  <a:lnTo>
                    <a:pt x="3679" y="723"/>
                  </a:lnTo>
                  <a:lnTo>
                    <a:pt x="3671" y="720"/>
                  </a:lnTo>
                  <a:lnTo>
                    <a:pt x="3663" y="712"/>
                  </a:lnTo>
                  <a:lnTo>
                    <a:pt x="3654" y="700"/>
                  </a:lnTo>
                  <a:lnTo>
                    <a:pt x="3640" y="691"/>
                  </a:lnTo>
                  <a:lnTo>
                    <a:pt x="3640" y="676"/>
                  </a:lnTo>
                  <a:lnTo>
                    <a:pt x="3652" y="664"/>
                  </a:lnTo>
                  <a:lnTo>
                    <a:pt x="3648" y="660"/>
                  </a:lnTo>
                  <a:lnTo>
                    <a:pt x="3638" y="670"/>
                  </a:lnTo>
                  <a:lnTo>
                    <a:pt x="3623" y="678"/>
                  </a:lnTo>
                  <a:lnTo>
                    <a:pt x="3623" y="692"/>
                  </a:lnTo>
                  <a:lnTo>
                    <a:pt x="3619" y="703"/>
                  </a:lnTo>
                  <a:lnTo>
                    <a:pt x="3627" y="710"/>
                  </a:lnTo>
                  <a:lnTo>
                    <a:pt x="3639" y="722"/>
                  </a:lnTo>
                  <a:lnTo>
                    <a:pt x="3650" y="733"/>
                  </a:lnTo>
                  <a:lnTo>
                    <a:pt x="3663" y="733"/>
                  </a:lnTo>
                  <a:lnTo>
                    <a:pt x="3662" y="742"/>
                  </a:lnTo>
                  <a:lnTo>
                    <a:pt x="3656" y="741"/>
                  </a:lnTo>
                  <a:lnTo>
                    <a:pt x="3650" y="750"/>
                  </a:lnTo>
                  <a:lnTo>
                    <a:pt x="3658" y="758"/>
                  </a:lnTo>
                  <a:lnTo>
                    <a:pt x="3658" y="779"/>
                  </a:lnTo>
                  <a:lnTo>
                    <a:pt x="3664" y="795"/>
                  </a:lnTo>
                  <a:lnTo>
                    <a:pt x="3666" y="821"/>
                  </a:lnTo>
                  <a:lnTo>
                    <a:pt x="3662" y="837"/>
                  </a:lnTo>
                  <a:lnTo>
                    <a:pt x="3656" y="823"/>
                  </a:lnTo>
                  <a:lnTo>
                    <a:pt x="3644" y="817"/>
                  </a:lnTo>
                  <a:lnTo>
                    <a:pt x="3644" y="834"/>
                  </a:lnTo>
                  <a:lnTo>
                    <a:pt x="3634" y="823"/>
                  </a:lnTo>
                  <a:lnTo>
                    <a:pt x="3627" y="817"/>
                  </a:lnTo>
                  <a:lnTo>
                    <a:pt x="3622" y="806"/>
                  </a:lnTo>
                  <a:lnTo>
                    <a:pt x="3603" y="789"/>
                  </a:lnTo>
                  <a:lnTo>
                    <a:pt x="3608" y="803"/>
                  </a:lnTo>
                  <a:lnTo>
                    <a:pt x="3603" y="819"/>
                  </a:lnTo>
                  <a:lnTo>
                    <a:pt x="3586" y="819"/>
                  </a:lnTo>
                  <a:lnTo>
                    <a:pt x="3586" y="830"/>
                  </a:lnTo>
                  <a:lnTo>
                    <a:pt x="3579" y="851"/>
                  </a:lnTo>
                  <a:lnTo>
                    <a:pt x="3572" y="861"/>
                  </a:lnTo>
                  <a:lnTo>
                    <a:pt x="3572" y="890"/>
                  </a:lnTo>
                  <a:lnTo>
                    <a:pt x="3584" y="898"/>
                  </a:lnTo>
                  <a:lnTo>
                    <a:pt x="3583" y="917"/>
                  </a:lnTo>
                  <a:lnTo>
                    <a:pt x="3595" y="935"/>
                  </a:lnTo>
                  <a:lnTo>
                    <a:pt x="3595" y="955"/>
                  </a:lnTo>
                  <a:lnTo>
                    <a:pt x="3599" y="982"/>
                  </a:lnTo>
                  <a:lnTo>
                    <a:pt x="3610" y="993"/>
                  </a:lnTo>
                  <a:lnTo>
                    <a:pt x="3610" y="1005"/>
                  </a:lnTo>
                  <a:lnTo>
                    <a:pt x="3619" y="1014"/>
                  </a:lnTo>
                  <a:lnTo>
                    <a:pt x="3627" y="1013"/>
                  </a:lnTo>
                  <a:lnTo>
                    <a:pt x="3635" y="1006"/>
                  </a:lnTo>
                  <a:lnTo>
                    <a:pt x="3640" y="999"/>
                  </a:lnTo>
                  <a:lnTo>
                    <a:pt x="3651" y="999"/>
                  </a:lnTo>
                  <a:lnTo>
                    <a:pt x="3650" y="1013"/>
                  </a:lnTo>
                  <a:lnTo>
                    <a:pt x="3639" y="1015"/>
                  </a:lnTo>
                  <a:lnTo>
                    <a:pt x="3639" y="1034"/>
                  </a:lnTo>
                  <a:lnTo>
                    <a:pt x="3619" y="1037"/>
                  </a:lnTo>
                  <a:lnTo>
                    <a:pt x="3624" y="1061"/>
                  </a:lnTo>
                  <a:lnTo>
                    <a:pt x="3622" y="1070"/>
                  </a:lnTo>
                  <a:lnTo>
                    <a:pt x="3610" y="1075"/>
                  </a:lnTo>
                  <a:lnTo>
                    <a:pt x="3610" y="1090"/>
                  </a:lnTo>
                  <a:lnTo>
                    <a:pt x="3604" y="1102"/>
                  </a:lnTo>
                  <a:lnTo>
                    <a:pt x="3604" y="1102"/>
                  </a:lnTo>
                  <a:lnTo>
                    <a:pt x="3598" y="1103"/>
                  </a:lnTo>
                  <a:lnTo>
                    <a:pt x="3594" y="1105"/>
                  </a:lnTo>
                  <a:lnTo>
                    <a:pt x="3592" y="1103"/>
                  </a:lnTo>
                  <a:lnTo>
                    <a:pt x="3592" y="1103"/>
                  </a:lnTo>
                  <a:lnTo>
                    <a:pt x="3592" y="1103"/>
                  </a:lnTo>
                  <a:lnTo>
                    <a:pt x="3592" y="1102"/>
                  </a:lnTo>
                  <a:lnTo>
                    <a:pt x="3592" y="1101"/>
                  </a:lnTo>
                  <a:lnTo>
                    <a:pt x="3591" y="1099"/>
                  </a:lnTo>
                  <a:lnTo>
                    <a:pt x="3586" y="1097"/>
                  </a:lnTo>
                  <a:lnTo>
                    <a:pt x="3586" y="1089"/>
                  </a:lnTo>
                  <a:lnTo>
                    <a:pt x="3588" y="1079"/>
                  </a:lnTo>
                  <a:lnTo>
                    <a:pt x="3600" y="1077"/>
                  </a:lnTo>
                  <a:lnTo>
                    <a:pt x="3595" y="1071"/>
                  </a:lnTo>
                  <a:lnTo>
                    <a:pt x="3583" y="1075"/>
                  </a:lnTo>
                  <a:lnTo>
                    <a:pt x="3570" y="1078"/>
                  </a:lnTo>
                  <a:lnTo>
                    <a:pt x="3570" y="1083"/>
                  </a:lnTo>
                  <a:lnTo>
                    <a:pt x="3551" y="1093"/>
                  </a:lnTo>
                  <a:lnTo>
                    <a:pt x="3542" y="1103"/>
                  </a:lnTo>
                  <a:lnTo>
                    <a:pt x="3531" y="1106"/>
                  </a:lnTo>
                  <a:lnTo>
                    <a:pt x="3523" y="1115"/>
                  </a:lnTo>
                  <a:lnTo>
                    <a:pt x="3519" y="1125"/>
                  </a:lnTo>
                  <a:lnTo>
                    <a:pt x="3523" y="1138"/>
                  </a:lnTo>
                  <a:lnTo>
                    <a:pt x="3530" y="1145"/>
                  </a:lnTo>
                  <a:lnTo>
                    <a:pt x="3522" y="1154"/>
                  </a:lnTo>
                  <a:lnTo>
                    <a:pt x="3507" y="1149"/>
                  </a:lnTo>
                  <a:lnTo>
                    <a:pt x="3512" y="1163"/>
                  </a:lnTo>
                  <a:lnTo>
                    <a:pt x="3502" y="1174"/>
                  </a:lnTo>
                  <a:lnTo>
                    <a:pt x="3492" y="1182"/>
                  </a:lnTo>
                  <a:lnTo>
                    <a:pt x="3484" y="1182"/>
                  </a:lnTo>
                  <a:lnTo>
                    <a:pt x="3476" y="1190"/>
                  </a:lnTo>
                  <a:lnTo>
                    <a:pt x="3482" y="1198"/>
                  </a:lnTo>
                  <a:lnTo>
                    <a:pt x="3486" y="1202"/>
                  </a:lnTo>
                  <a:lnTo>
                    <a:pt x="3474" y="1210"/>
                  </a:lnTo>
                  <a:lnTo>
                    <a:pt x="3459" y="1210"/>
                  </a:lnTo>
                  <a:lnTo>
                    <a:pt x="3444" y="1225"/>
                  </a:lnTo>
                  <a:lnTo>
                    <a:pt x="3434" y="1234"/>
                  </a:lnTo>
                  <a:lnTo>
                    <a:pt x="3423" y="1253"/>
                  </a:lnTo>
                  <a:lnTo>
                    <a:pt x="3412" y="1264"/>
                  </a:lnTo>
                  <a:lnTo>
                    <a:pt x="3400" y="1286"/>
                  </a:lnTo>
                  <a:lnTo>
                    <a:pt x="3399" y="1309"/>
                  </a:lnTo>
                  <a:lnTo>
                    <a:pt x="3410" y="1330"/>
                  </a:lnTo>
                  <a:lnTo>
                    <a:pt x="3399" y="1340"/>
                  </a:lnTo>
                  <a:lnTo>
                    <a:pt x="3396" y="1361"/>
                  </a:lnTo>
                  <a:lnTo>
                    <a:pt x="3402" y="1377"/>
                  </a:lnTo>
                  <a:lnTo>
                    <a:pt x="3411" y="1386"/>
                  </a:lnTo>
                  <a:lnTo>
                    <a:pt x="3403" y="1400"/>
                  </a:lnTo>
                  <a:lnTo>
                    <a:pt x="3403" y="1417"/>
                  </a:lnTo>
                  <a:lnTo>
                    <a:pt x="3403" y="1441"/>
                  </a:lnTo>
                  <a:lnTo>
                    <a:pt x="3399" y="1458"/>
                  </a:lnTo>
                  <a:lnTo>
                    <a:pt x="3399" y="1481"/>
                  </a:lnTo>
                  <a:lnTo>
                    <a:pt x="3406" y="1488"/>
                  </a:lnTo>
                  <a:lnTo>
                    <a:pt x="3406" y="1504"/>
                  </a:lnTo>
                  <a:lnTo>
                    <a:pt x="3406" y="1522"/>
                  </a:lnTo>
                  <a:lnTo>
                    <a:pt x="3400" y="1545"/>
                  </a:lnTo>
                  <a:lnTo>
                    <a:pt x="3400" y="1564"/>
                  </a:lnTo>
                  <a:lnTo>
                    <a:pt x="3390" y="1580"/>
                  </a:lnTo>
                  <a:lnTo>
                    <a:pt x="3390" y="1597"/>
                  </a:lnTo>
                  <a:lnTo>
                    <a:pt x="3384" y="1612"/>
                  </a:lnTo>
                  <a:lnTo>
                    <a:pt x="3391" y="1625"/>
                  </a:lnTo>
                  <a:lnTo>
                    <a:pt x="3402" y="1625"/>
                  </a:lnTo>
                  <a:lnTo>
                    <a:pt x="3408" y="1617"/>
                  </a:lnTo>
                  <a:lnTo>
                    <a:pt x="3420" y="1617"/>
                  </a:lnTo>
                  <a:lnTo>
                    <a:pt x="3428" y="1609"/>
                  </a:lnTo>
                  <a:lnTo>
                    <a:pt x="3438" y="1598"/>
                  </a:lnTo>
                  <a:lnTo>
                    <a:pt x="3444" y="1605"/>
                  </a:lnTo>
                  <a:lnTo>
                    <a:pt x="3452" y="1609"/>
                  </a:lnTo>
                  <a:lnTo>
                    <a:pt x="3452" y="1618"/>
                  </a:lnTo>
                  <a:lnTo>
                    <a:pt x="3459" y="1630"/>
                  </a:lnTo>
                  <a:lnTo>
                    <a:pt x="3467" y="1638"/>
                  </a:lnTo>
                  <a:lnTo>
                    <a:pt x="3474" y="1630"/>
                  </a:lnTo>
                  <a:lnTo>
                    <a:pt x="3474" y="1620"/>
                  </a:lnTo>
                  <a:lnTo>
                    <a:pt x="3464" y="1616"/>
                  </a:lnTo>
                  <a:lnTo>
                    <a:pt x="3464" y="1606"/>
                  </a:lnTo>
                  <a:lnTo>
                    <a:pt x="3472" y="1598"/>
                  </a:lnTo>
                  <a:lnTo>
                    <a:pt x="3472" y="1605"/>
                  </a:lnTo>
                  <a:lnTo>
                    <a:pt x="3480" y="1610"/>
                  </a:lnTo>
                  <a:lnTo>
                    <a:pt x="3484" y="1609"/>
                  </a:lnTo>
                  <a:lnTo>
                    <a:pt x="3488" y="1613"/>
                  </a:lnTo>
                  <a:lnTo>
                    <a:pt x="3488" y="1625"/>
                  </a:lnTo>
                  <a:lnTo>
                    <a:pt x="3488" y="1634"/>
                  </a:lnTo>
                  <a:lnTo>
                    <a:pt x="3502" y="1629"/>
                  </a:lnTo>
                  <a:lnTo>
                    <a:pt x="3502" y="1622"/>
                  </a:lnTo>
                  <a:lnTo>
                    <a:pt x="3508" y="1612"/>
                  </a:lnTo>
                  <a:lnTo>
                    <a:pt x="3514" y="1608"/>
                  </a:lnTo>
                  <a:lnTo>
                    <a:pt x="3520" y="1613"/>
                  </a:lnTo>
                  <a:lnTo>
                    <a:pt x="3523" y="1602"/>
                  </a:lnTo>
                  <a:lnTo>
                    <a:pt x="3516" y="1596"/>
                  </a:lnTo>
                  <a:lnTo>
                    <a:pt x="3510" y="1585"/>
                  </a:lnTo>
                  <a:lnTo>
                    <a:pt x="3503" y="1572"/>
                  </a:lnTo>
                  <a:lnTo>
                    <a:pt x="3515" y="1565"/>
                  </a:lnTo>
                  <a:lnTo>
                    <a:pt x="3522" y="1557"/>
                  </a:lnTo>
                  <a:lnTo>
                    <a:pt x="3536" y="1554"/>
                  </a:lnTo>
                  <a:lnTo>
                    <a:pt x="3554" y="1554"/>
                  </a:lnTo>
                  <a:lnTo>
                    <a:pt x="3568" y="1556"/>
                  </a:lnTo>
                  <a:lnTo>
                    <a:pt x="3575" y="1562"/>
                  </a:lnTo>
                  <a:lnTo>
                    <a:pt x="3575" y="1562"/>
                  </a:lnTo>
                  <a:lnTo>
                    <a:pt x="3594" y="1560"/>
                  </a:lnTo>
                  <a:lnTo>
                    <a:pt x="3594" y="1560"/>
                  </a:lnTo>
                  <a:lnTo>
                    <a:pt x="3602" y="1557"/>
                  </a:lnTo>
                  <a:lnTo>
                    <a:pt x="3606" y="1556"/>
                  </a:lnTo>
                  <a:lnTo>
                    <a:pt x="3615" y="1564"/>
                  </a:lnTo>
                  <a:lnTo>
                    <a:pt x="3608" y="1570"/>
                  </a:lnTo>
                  <a:lnTo>
                    <a:pt x="3603" y="1574"/>
                  </a:lnTo>
                  <a:lnTo>
                    <a:pt x="3599" y="1582"/>
                  </a:lnTo>
                  <a:lnTo>
                    <a:pt x="3611" y="1582"/>
                  </a:lnTo>
                  <a:lnTo>
                    <a:pt x="3623" y="1582"/>
                  </a:lnTo>
                  <a:lnTo>
                    <a:pt x="3626" y="1590"/>
                  </a:lnTo>
                  <a:lnTo>
                    <a:pt x="3635" y="1601"/>
                  </a:lnTo>
                  <a:lnTo>
                    <a:pt x="3648" y="1600"/>
                  </a:lnTo>
                  <a:lnTo>
                    <a:pt x="3654" y="1605"/>
                  </a:lnTo>
                  <a:lnTo>
                    <a:pt x="3660" y="1618"/>
                  </a:lnTo>
                  <a:lnTo>
                    <a:pt x="3663" y="1644"/>
                  </a:lnTo>
                  <a:lnTo>
                    <a:pt x="3671" y="1670"/>
                  </a:lnTo>
                  <a:lnTo>
                    <a:pt x="3686" y="1691"/>
                  </a:lnTo>
                  <a:lnTo>
                    <a:pt x="3702" y="1707"/>
                  </a:lnTo>
                  <a:lnTo>
                    <a:pt x="3708" y="1713"/>
                  </a:lnTo>
                  <a:lnTo>
                    <a:pt x="3712" y="1725"/>
                  </a:lnTo>
                  <a:lnTo>
                    <a:pt x="3726" y="1739"/>
                  </a:lnTo>
                  <a:lnTo>
                    <a:pt x="3735" y="1755"/>
                  </a:lnTo>
                  <a:lnTo>
                    <a:pt x="3738" y="1764"/>
                  </a:lnTo>
                  <a:lnTo>
                    <a:pt x="3751" y="1783"/>
                  </a:lnTo>
                  <a:lnTo>
                    <a:pt x="3760" y="1793"/>
                  </a:lnTo>
                  <a:lnTo>
                    <a:pt x="3760" y="1821"/>
                  </a:lnTo>
                  <a:lnTo>
                    <a:pt x="3756" y="1845"/>
                  </a:lnTo>
                  <a:lnTo>
                    <a:pt x="3764" y="1869"/>
                  </a:lnTo>
                  <a:lnTo>
                    <a:pt x="3763" y="1893"/>
                  </a:lnTo>
                  <a:lnTo>
                    <a:pt x="3771" y="1913"/>
                  </a:lnTo>
                  <a:lnTo>
                    <a:pt x="3776" y="1935"/>
                  </a:lnTo>
                  <a:lnTo>
                    <a:pt x="3780" y="1953"/>
                  </a:lnTo>
                  <a:lnTo>
                    <a:pt x="3784" y="1980"/>
                  </a:lnTo>
                  <a:lnTo>
                    <a:pt x="3784" y="2005"/>
                  </a:lnTo>
                  <a:lnTo>
                    <a:pt x="3780" y="2019"/>
                  </a:lnTo>
                  <a:lnTo>
                    <a:pt x="3780" y="2044"/>
                  </a:lnTo>
                  <a:lnTo>
                    <a:pt x="3780" y="2076"/>
                  </a:lnTo>
                  <a:lnTo>
                    <a:pt x="3776" y="2100"/>
                  </a:lnTo>
                  <a:lnTo>
                    <a:pt x="3780" y="2125"/>
                  </a:lnTo>
                  <a:lnTo>
                    <a:pt x="3779" y="2157"/>
                  </a:lnTo>
                  <a:lnTo>
                    <a:pt x="3779" y="2172"/>
                  </a:lnTo>
                  <a:lnTo>
                    <a:pt x="3766" y="2195"/>
                  </a:lnTo>
                  <a:lnTo>
                    <a:pt x="3756" y="2214"/>
                  </a:lnTo>
                  <a:lnTo>
                    <a:pt x="3747" y="2232"/>
                  </a:lnTo>
                  <a:lnTo>
                    <a:pt x="3738" y="2232"/>
                  </a:lnTo>
                  <a:lnTo>
                    <a:pt x="3722" y="2239"/>
                  </a:lnTo>
                  <a:lnTo>
                    <a:pt x="3707" y="2247"/>
                  </a:lnTo>
                  <a:lnTo>
                    <a:pt x="3698" y="2243"/>
                  </a:lnTo>
                  <a:lnTo>
                    <a:pt x="3698" y="2234"/>
                  </a:lnTo>
                  <a:lnTo>
                    <a:pt x="3692" y="2228"/>
                  </a:lnTo>
                  <a:lnTo>
                    <a:pt x="3688" y="2240"/>
                  </a:lnTo>
                  <a:lnTo>
                    <a:pt x="3688" y="2252"/>
                  </a:lnTo>
                  <a:lnTo>
                    <a:pt x="3682" y="2247"/>
                  </a:lnTo>
                  <a:lnTo>
                    <a:pt x="3674" y="2238"/>
                  </a:lnTo>
                  <a:lnTo>
                    <a:pt x="3674" y="2244"/>
                  </a:lnTo>
                  <a:lnTo>
                    <a:pt x="3671" y="2262"/>
                  </a:lnTo>
                  <a:lnTo>
                    <a:pt x="3674" y="2272"/>
                  </a:lnTo>
                  <a:lnTo>
                    <a:pt x="3670" y="2286"/>
                  </a:lnTo>
                  <a:lnTo>
                    <a:pt x="3664" y="2291"/>
                  </a:lnTo>
                  <a:lnTo>
                    <a:pt x="3664" y="2298"/>
                  </a:lnTo>
                  <a:lnTo>
                    <a:pt x="3664" y="2308"/>
                  </a:lnTo>
                  <a:lnTo>
                    <a:pt x="3651" y="2308"/>
                  </a:lnTo>
                  <a:lnTo>
                    <a:pt x="3646" y="2303"/>
                  </a:lnTo>
                  <a:lnTo>
                    <a:pt x="3651" y="2287"/>
                  </a:lnTo>
                  <a:lnTo>
                    <a:pt x="3659" y="2271"/>
                  </a:lnTo>
                  <a:lnTo>
                    <a:pt x="3659" y="2258"/>
                  </a:lnTo>
                  <a:lnTo>
                    <a:pt x="3652" y="2243"/>
                  </a:lnTo>
                  <a:lnTo>
                    <a:pt x="3638" y="2228"/>
                  </a:lnTo>
                  <a:lnTo>
                    <a:pt x="3630" y="2220"/>
                  </a:lnTo>
                  <a:lnTo>
                    <a:pt x="3624" y="2206"/>
                  </a:lnTo>
                  <a:lnTo>
                    <a:pt x="3611" y="2192"/>
                  </a:lnTo>
                  <a:lnTo>
                    <a:pt x="3599" y="2188"/>
                  </a:lnTo>
                  <a:lnTo>
                    <a:pt x="3599" y="2176"/>
                  </a:lnTo>
                  <a:lnTo>
                    <a:pt x="3607" y="2167"/>
                  </a:lnTo>
                  <a:lnTo>
                    <a:pt x="3615" y="2160"/>
                  </a:lnTo>
                  <a:lnTo>
                    <a:pt x="3615" y="2147"/>
                  </a:lnTo>
                  <a:lnTo>
                    <a:pt x="3624" y="2137"/>
                  </a:lnTo>
                  <a:lnTo>
                    <a:pt x="3635" y="2132"/>
                  </a:lnTo>
                  <a:lnTo>
                    <a:pt x="3646" y="2136"/>
                  </a:lnTo>
                  <a:lnTo>
                    <a:pt x="3655" y="2125"/>
                  </a:lnTo>
                  <a:lnTo>
                    <a:pt x="3662" y="2113"/>
                  </a:lnTo>
                  <a:lnTo>
                    <a:pt x="3651" y="2097"/>
                  </a:lnTo>
                  <a:lnTo>
                    <a:pt x="3656" y="2083"/>
                  </a:lnTo>
                  <a:lnTo>
                    <a:pt x="3650" y="2068"/>
                  </a:lnTo>
                  <a:lnTo>
                    <a:pt x="3648" y="2053"/>
                  </a:lnTo>
                  <a:lnTo>
                    <a:pt x="3639" y="2040"/>
                  </a:lnTo>
                  <a:lnTo>
                    <a:pt x="3642" y="2029"/>
                  </a:lnTo>
                  <a:lnTo>
                    <a:pt x="3634" y="2017"/>
                  </a:lnTo>
                  <a:lnTo>
                    <a:pt x="3631" y="2003"/>
                  </a:lnTo>
                  <a:lnTo>
                    <a:pt x="3618" y="1988"/>
                  </a:lnTo>
                  <a:lnTo>
                    <a:pt x="3627" y="1979"/>
                  </a:lnTo>
                  <a:lnTo>
                    <a:pt x="3627" y="1964"/>
                  </a:lnTo>
                  <a:lnTo>
                    <a:pt x="3619" y="1956"/>
                  </a:lnTo>
                  <a:lnTo>
                    <a:pt x="3610" y="1945"/>
                  </a:lnTo>
                  <a:lnTo>
                    <a:pt x="3607" y="1937"/>
                  </a:lnTo>
                  <a:lnTo>
                    <a:pt x="3595" y="1937"/>
                  </a:lnTo>
                  <a:lnTo>
                    <a:pt x="3579" y="1945"/>
                  </a:lnTo>
                  <a:lnTo>
                    <a:pt x="3575" y="1959"/>
                  </a:lnTo>
                  <a:lnTo>
                    <a:pt x="3564" y="1976"/>
                  </a:lnTo>
                  <a:lnTo>
                    <a:pt x="3552" y="1992"/>
                  </a:lnTo>
                  <a:lnTo>
                    <a:pt x="3558" y="2008"/>
                  </a:lnTo>
                  <a:lnTo>
                    <a:pt x="3544" y="2020"/>
                  </a:lnTo>
                  <a:lnTo>
                    <a:pt x="3530" y="2028"/>
                  </a:lnTo>
                  <a:lnTo>
                    <a:pt x="3518" y="2032"/>
                  </a:lnTo>
                  <a:lnTo>
                    <a:pt x="3515" y="2044"/>
                  </a:lnTo>
                  <a:lnTo>
                    <a:pt x="3502" y="2044"/>
                  </a:lnTo>
                  <a:lnTo>
                    <a:pt x="3490" y="2036"/>
                  </a:lnTo>
                  <a:lnTo>
                    <a:pt x="3480" y="2033"/>
                  </a:lnTo>
                  <a:lnTo>
                    <a:pt x="3480" y="2017"/>
                  </a:lnTo>
                  <a:lnTo>
                    <a:pt x="3470" y="2008"/>
                  </a:lnTo>
                  <a:lnTo>
                    <a:pt x="3460" y="2000"/>
                  </a:lnTo>
                  <a:lnTo>
                    <a:pt x="3447" y="1996"/>
                  </a:lnTo>
                  <a:lnTo>
                    <a:pt x="3439" y="2004"/>
                  </a:lnTo>
                  <a:lnTo>
                    <a:pt x="3423" y="2000"/>
                  </a:lnTo>
                  <a:lnTo>
                    <a:pt x="3411" y="1996"/>
                  </a:lnTo>
                  <a:lnTo>
                    <a:pt x="3391" y="1999"/>
                  </a:lnTo>
                  <a:lnTo>
                    <a:pt x="3374" y="1999"/>
                  </a:lnTo>
                  <a:lnTo>
                    <a:pt x="3366" y="2007"/>
                  </a:lnTo>
                  <a:lnTo>
                    <a:pt x="3346" y="2013"/>
                  </a:lnTo>
                  <a:lnTo>
                    <a:pt x="3326" y="2009"/>
                  </a:lnTo>
                  <a:lnTo>
                    <a:pt x="3318" y="1993"/>
                  </a:lnTo>
                  <a:lnTo>
                    <a:pt x="3308" y="1984"/>
                  </a:lnTo>
                  <a:lnTo>
                    <a:pt x="3308" y="1984"/>
                  </a:lnTo>
                  <a:lnTo>
                    <a:pt x="3303" y="1980"/>
                  </a:lnTo>
                  <a:lnTo>
                    <a:pt x="3299" y="1977"/>
                  </a:lnTo>
                  <a:lnTo>
                    <a:pt x="3296" y="1975"/>
                  </a:lnTo>
                  <a:lnTo>
                    <a:pt x="3296" y="1975"/>
                  </a:lnTo>
                  <a:lnTo>
                    <a:pt x="3295" y="1971"/>
                  </a:lnTo>
                  <a:lnTo>
                    <a:pt x="3291" y="1967"/>
                  </a:lnTo>
                  <a:lnTo>
                    <a:pt x="3284" y="1961"/>
                  </a:lnTo>
                  <a:lnTo>
                    <a:pt x="3268" y="1959"/>
                  </a:lnTo>
                  <a:lnTo>
                    <a:pt x="3262" y="1943"/>
                  </a:lnTo>
                  <a:lnTo>
                    <a:pt x="3246" y="1931"/>
                  </a:lnTo>
                  <a:lnTo>
                    <a:pt x="3235" y="1920"/>
                  </a:lnTo>
                  <a:lnTo>
                    <a:pt x="3220" y="1916"/>
                  </a:lnTo>
                  <a:lnTo>
                    <a:pt x="3215" y="1903"/>
                  </a:lnTo>
                  <a:lnTo>
                    <a:pt x="3202" y="1896"/>
                  </a:lnTo>
                  <a:lnTo>
                    <a:pt x="3194" y="1888"/>
                  </a:lnTo>
                  <a:lnTo>
                    <a:pt x="3167" y="1885"/>
                  </a:lnTo>
                  <a:lnTo>
                    <a:pt x="3154" y="1885"/>
                  </a:lnTo>
                  <a:lnTo>
                    <a:pt x="3138" y="1895"/>
                  </a:lnTo>
                  <a:lnTo>
                    <a:pt x="3118" y="1891"/>
                  </a:lnTo>
                  <a:lnTo>
                    <a:pt x="3101" y="1896"/>
                  </a:lnTo>
                  <a:lnTo>
                    <a:pt x="3085" y="1896"/>
                  </a:lnTo>
                  <a:lnTo>
                    <a:pt x="3063" y="1913"/>
                  </a:lnTo>
                  <a:lnTo>
                    <a:pt x="3052" y="1924"/>
                  </a:lnTo>
                  <a:lnTo>
                    <a:pt x="3031" y="1936"/>
                  </a:lnTo>
                  <a:lnTo>
                    <a:pt x="3020" y="1947"/>
                  </a:lnTo>
                  <a:lnTo>
                    <a:pt x="3013" y="1968"/>
                  </a:lnTo>
                  <a:lnTo>
                    <a:pt x="3008" y="1981"/>
                  </a:lnTo>
                  <a:lnTo>
                    <a:pt x="3015" y="1991"/>
                  </a:lnTo>
                  <a:lnTo>
                    <a:pt x="3025" y="1983"/>
                  </a:lnTo>
                  <a:lnTo>
                    <a:pt x="3033" y="1991"/>
                  </a:lnTo>
                  <a:lnTo>
                    <a:pt x="3043" y="2000"/>
                  </a:lnTo>
                  <a:lnTo>
                    <a:pt x="3048" y="2021"/>
                  </a:lnTo>
                  <a:lnTo>
                    <a:pt x="3043" y="2033"/>
                  </a:lnTo>
                  <a:lnTo>
                    <a:pt x="3039" y="2061"/>
                  </a:lnTo>
                  <a:lnTo>
                    <a:pt x="3039" y="2080"/>
                  </a:lnTo>
                  <a:lnTo>
                    <a:pt x="3032" y="2099"/>
                  </a:lnTo>
                  <a:lnTo>
                    <a:pt x="3041" y="2117"/>
                  </a:lnTo>
                  <a:lnTo>
                    <a:pt x="3048" y="2124"/>
                  </a:lnTo>
                  <a:lnTo>
                    <a:pt x="3048" y="2143"/>
                  </a:lnTo>
                  <a:lnTo>
                    <a:pt x="3033" y="2147"/>
                  </a:lnTo>
                  <a:lnTo>
                    <a:pt x="3025" y="2168"/>
                  </a:lnTo>
                  <a:lnTo>
                    <a:pt x="3012" y="2180"/>
                  </a:lnTo>
                  <a:lnTo>
                    <a:pt x="2989" y="2188"/>
                  </a:lnTo>
                  <a:lnTo>
                    <a:pt x="2965" y="2187"/>
                  </a:lnTo>
                  <a:lnTo>
                    <a:pt x="2947" y="2183"/>
                  </a:lnTo>
                  <a:lnTo>
                    <a:pt x="2933" y="2191"/>
                  </a:lnTo>
                  <a:lnTo>
                    <a:pt x="2915" y="2202"/>
                  </a:lnTo>
                  <a:lnTo>
                    <a:pt x="2901" y="2195"/>
                  </a:lnTo>
                  <a:lnTo>
                    <a:pt x="2888" y="2190"/>
                  </a:lnTo>
                  <a:lnTo>
                    <a:pt x="2872" y="2198"/>
                  </a:lnTo>
                  <a:lnTo>
                    <a:pt x="2857" y="2211"/>
                  </a:lnTo>
                  <a:lnTo>
                    <a:pt x="2848" y="2222"/>
                  </a:lnTo>
                  <a:lnTo>
                    <a:pt x="2843" y="2242"/>
                  </a:lnTo>
                  <a:lnTo>
                    <a:pt x="2831" y="2252"/>
                  </a:lnTo>
                  <a:lnTo>
                    <a:pt x="2815" y="2263"/>
                  </a:lnTo>
                  <a:lnTo>
                    <a:pt x="2793" y="2274"/>
                  </a:lnTo>
                  <a:lnTo>
                    <a:pt x="2777" y="2290"/>
                  </a:lnTo>
                  <a:lnTo>
                    <a:pt x="2769" y="2298"/>
                  </a:lnTo>
                  <a:lnTo>
                    <a:pt x="2748" y="2298"/>
                  </a:lnTo>
                  <a:lnTo>
                    <a:pt x="2728" y="2304"/>
                  </a:lnTo>
                  <a:lnTo>
                    <a:pt x="2701" y="2304"/>
                  </a:lnTo>
                  <a:lnTo>
                    <a:pt x="2681" y="2307"/>
                  </a:lnTo>
                  <a:lnTo>
                    <a:pt x="2663" y="2300"/>
                  </a:lnTo>
                  <a:lnTo>
                    <a:pt x="2657" y="2291"/>
                  </a:lnTo>
                  <a:lnTo>
                    <a:pt x="2648" y="2282"/>
                  </a:lnTo>
                  <a:lnTo>
                    <a:pt x="2623" y="2282"/>
                  </a:lnTo>
                  <a:lnTo>
                    <a:pt x="2600" y="2278"/>
                  </a:lnTo>
                  <a:lnTo>
                    <a:pt x="2591" y="2272"/>
                  </a:lnTo>
                  <a:lnTo>
                    <a:pt x="2560" y="2276"/>
                  </a:lnTo>
                  <a:lnTo>
                    <a:pt x="2541" y="2276"/>
                  </a:lnTo>
                  <a:lnTo>
                    <a:pt x="2525" y="2292"/>
                  </a:lnTo>
                  <a:lnTo>
                    <a:pt x="2508" y="2296"/>
                  </a:lnTo>
                  <a:lnTo>
                    <a:pt x="2491" y="2300"/>
                  </a:lnTo>
                  <a:lnTo>
                    <a:pt x="2467" y="2299"/>
                  </a:lnTo>
                  <a:lnTo>
                    <a:pt x="2451" y="2292"/>
                  </a:lnTo>
                  <a:lnTo>
                    <a:pt x="2440" y="2282"/>
                  </a:lnTo>
                  <a:lnTo>
                    <a:pt x="2431" y="2262"/>
                  </a:lnTo>
                  <a:lnTo>
                    <a:pt x="2418" y="2248"/>
                  </a:lnTo>
                  <a:lnTo>
                    <a:pt x="2401" y="2242"/>
                  </a:lnTo>
                  <a:lnTo>
                    <a:pt x="2384" y="2242"/>
                  </a:lnTo>
                  <a:lnTo>
                    <a:pt x="2365" y="2247"/>
                  </a:lnTo>
                  <a:lnTo>
                    <a:pt x="2352" y="2234"/>
                  </a:lnTo>
                  <a:lnTo>
                    <a:pt x="2326" y="2234"/>
                  </a:lnTo>
                  <a:lnTo>
                    <a:pt x="2310" y="2223"/>
                  </a:lnTo>
                  <a:lnTo>
                    <a:pt x="2304" y="2231"/>
                  </a:lnTo>
                  <a:lnTo>
                    <a:pt x="2293" y="2240"/>
                  </a:lnTo>
                  <a:lnTo>
                    <a:pt x="2285" y="2258"/>
                  </a:lnTo>
                  <a:lnTo>
                    <a:pt x="2276" y="2267"/>
                  </a:lnTo>
                  <a:lnTo>
                    <a:pt x="2273" y="2284"/>
                  </a:lnTo>
                  <a:lnTo>
                    <a:pt x="2281" y="2294"/>
                  </a:lnTo>
                  <a:lnTo>
                    <a:pt x="2281" y="2310"/>
                  </a:lnTo>
                  <a:lnTo>
                    <a:pt x="2293" y="2320"/>
                  </a:lnTo>
                  <a:lnTo>
                    <a:pt x="2293" y="2336"/>
                  </a:lnTo>
                  <a:lnTo>
                    <a:pt x="2277" y="2347"/>
                  </a:lnTo>
                  <a:lnTo>
                    <a:pt x="2262" y="2362"/>
                  </a:lnTo>
                  <a:lnTo>
                    <a:pt x="2249" y="2362"/>
                  </a:lnTo>
                  <a:lnTo>
                    <a:pt x="2230" y="2362"/>
                  </a:lnTo>
                  <a:lnTo>
                    <a:pt x="2212" y="2358"/>
                  </a:lnTo>
                  <a:lnTo>
                    <a:pt x="2193" y="2360"/>
                  </a:lnTo>
                  <a:lnTo>
                    <a:pt x="2180" y="2356"/>
                  </a:lnTo>
                  <a:lnTo>
                    <a:pt x="2161" y="2350"/>
                  </a:lnTo>
                  <a:lnTo>
                    <a:pt x="2150" y="2339"/>
                  </a:lnTo>
                  <a:lnTo>
                    <a:pt x="2137" y="2327"/>
                  </a:lnTo>
                  <a:lnTo>
                    <a:pt x="2122" y="2322"/>
                  </a:lnTo>
                  <a:lnTo>
                    <a:pt x="2104" y="2330"/>
                  </a:lnTo>
                  <a:lnTo>
                    <a:pt x="2093" y="2318"/>
                  </a:lnTo>
                  <a:lnTo>
                    <a:pt x="2078" y="2312"/>
                  </a:lnTo>
                  <a:lnTo>
                    <a:pt x="2066" y="2323"/>
                  </a:lnTo>
                  <a:lnTo>
                    <a:pt x="2052" y="2323"/>
                  </a:lnTo>
                  <a:lnTo>
                    <a:pt x="2048" y="2338"/>
                  </a:lnTo>
                  <a:lnTo>
                    <a:pt x="2030" y="2338"/>
                  </a:lnTo>
                  <a:lnTo>
                    <a:pt x="2008" y="2351"/>
                  </a:lnTo>
                  <a:lnTo>
                    <a:pt x="1994" y="2364"/>
                  </a:lnTo>
                  <a:lnTo>
                    <a:pt x="1981" y="2364"/>
                  </a:lnTo>
                  <a:lnTo>
                    <a:pt x="1978" y="2379"/>
                  </a:lnTo>
                  <a:lnTo>
                    <a:pt x="1964" y="2383"/>
                  </a:lnTo>
                  <a:lnTo>
                    <a:pt x="1952" y="2394"/>
                  </a:lnTo>
                  <a:lnTo>
                    <a:pt x="1932" y="2392"/>
                  </a:lnTo>
                  <a:lnTo>
                    <a:pt x="1916" y="2402"/>
                  </a:lnTo>
                  <a:lnTo>
                    <a:pt x="1906" y="2411"/>
                  </a:lnTo>
                  <a:lnTo>
                    <a:pt x="1888" y="2407"/>
                  </a:lnTo>
                  <a:lnTo>
                    <a:pt x="1881" y="2398"/>
                  </a:lnTo>
                  <a:lnTo>
                    <a:pt x="1874" y="2384"/>
                  </a:lnTo>
                  <a:lnTo>
                    <a:pt x="1870" y="2371"/>
                  </a:lnTo>
                  <a:lnTo>
                    <a:pt x="1860" y="2380"/>
                  </a:lnTo>
                  <a:lnTo>
                    <a:pt x="1842" y="2387"/>
                  </a:lnTo>
                  <a:lnTo>
                    <a:pt x="1826" y="2382"/>
                  </a:lnTo>
                  <a:lnTo>
                    <a:pt x="1809" y="2378"/>
                  </a:lnTo>
                  <a:lnTo>
                    <a:pt x="1809" y="2362"/>
                  </a:lnTo>
                  <a:lnTo>
                    <a:pt x="1794" y="2352"/>
                  </a:lnTo>
                  <a:lnTo>
                    <a:pt x="1789" y="2340"/>
                  </a:lnTo>
                  <a:lnTo>
                    <a:pt x="1778" y="2334"/>
                  </a:lnTo>
                  <a:lnTo>
                    <a:pt x="1776" y="2318"/>
                  </a:lnTo>
                  <a:lnTo>
                    <a:pt x="1766" y="2308"/>
                  </a:lnTo>
                  <a:lnTo>
                    <a:pt x="1754" y="2303"/>
                  </a:lnTo>
                  <a:lnTo>
                    <a:pt x="1745" y="2295"/>
                  </a:lnTo>
                  <a:lnTo>
                    <a:pt x="1729" y="2295"/>
                  </a:lnTo>
                  <a:lnTo>
                    <a:pt x="1719" y="2303"/>
                  </a:lnTo>
                  <a:lnTo>
                    <a:pt x="1703" y="2306"/>
                  </a:lnTo>
                  <a:lnTo>
                    <a:pt x="1697" y="2299"/>
                  </a:lnTo>
                  <a:lnTo>
                    <a:pt x="1682" y="2302"/>
                  </a:lnTo>
                  <a:lnTo>
                    <a:pt x="1674" y="2294"/>
                  </a:lnTo>
                  <a:lnTo>
                    <a:pt x="1666" y="2287"/>
                  </a:lnTo>
                  <a:lnTo>
                    <a:pt x="1666" y="2276"/>
                  </a:lnTo>
                  <a:lnTo>
                    <a:pt x="1659" y="2268"/>
                  </a:lnTo>
                  <a:lnTo>
                    <a:pt x="1649" y="2271"/>
                  </a:lnTo>
                  <a:lnTo>
                    <a:pt x="1641" y="2287"/>
                  </a:lnTo>
                  <a:lnTo>
                    <a:pt x="1626" y="2290"/>
                  </a:lnTo>
                  <a:lnTo>
                    <a:pt x="1618" y="2272"/>
                  </a:lnTo>
                  <a:lnTo>
                    <a:pt x="1613" y="2256"/>
                  </a:lnTo>
                  <a:lnTo>
                    <a:pt x="1610" y="2239"/>
                  </a:lnTo>
                  <a:lnTo>
                    <a:pt x="1598" y="2219"/>
                  </a:lnTo>
                  <a:lnTo>
                    <a:pt x="1598" y="2203"/>
                  </a:lnTo>
                  <a:lnTo>
                    <a:pt x="1587" y="2194"/>
                  </a:lnTo>
                  <a:lnTo>
                    <a:pt x="1587" y="2171"/>
                  </a:lnTo>
                  <a:lnTo>
                    <a:pt x="1579" y="2144"/>
                  </a:lnTo>
                  <a:lnTo>
                    <a:pt x="1569" y="2133"/>
                  </a:lnTo>
                  <a:lnTo>
                    <a:pt x="1561" y="2125"/>
                  </a:lnTo>
                  <a:lnTo>
                    <a:pt x="1554" y="2109"/>
                  </a:lnTo>
                  <a:lnTo>
                    <a:pt x="1545" y="2101"/>
                  </a:lnTo>
                  <a:lnTo>
                    <a:pt x="1534" y="2096"/>
                  </a:lnTo>
                  <a:lnTo>
                    <a:pt x="1534" y="2084"/>
                  </a:lnTo>
                  <a:lnTo>
                    <a:pt x="1543" y="2084"/>
                  </a:lnTo>
                  <a:lnTo>
                    <a:pt x="1551" y="2073"/>
                  </a:lnTo>
                  <a:lnTo>
                    <a:pt x="1547" y="2064"/>
                  </a:lnTo>
                  <a:lnTo>
                    <a:pt x="1535" y="2064"/>
                  </a:lnTo>
                  <a:lnTo>
                    <a:pt x="1526" y="2075"/>
                  </a:lnTo>
                  <a:lnTo>
                    <a:pt x="1511" y="2075"/>
                  </a:lnTo>
                  <a:lnTo>
                    <a:pt x="1502" y="2076"/>
                  </a:lnTo>
                  <a:lnTo>
                    <a:pt x="1490" y="2087"/>
                  </a:lnTo>
                  <a:lnTo>
                    <a:pt x="1471" y="2092"/>
                  </a:lnTo>
                  <a:lnTo>
                    <a:pt x="1455" y="2100"/>
                  </a:lnTo>
                  <a:lnTo>
                    <a:pt x="1449" y="2089"/>
                  </a:lnTo>
                  <a:lnTo>
                    <a:pt x="1434" y="2096"/>
                  </a:lnTo>
                  <a:lnTo>
                    <a:pt x="1423" y="2096"/>
                  </a:lnTo>
                  <a:lnTo>
                    <a:pt x="1427" y="2079"/>
                  </a:lnTo>
                  <a:lnTo>
                    <a:pt x="1443" y="2071"/>
                  </a:lnTo>
                  <a:lnTo>
                    <a:pt x="1443" y="2061"/>
                  </a:lnTo>
                  <a:lnTo>
                    <a:pt x="1430" y="2061"/>
                  </a:lnTo>
                  <a:lnTo>
                    <a:pt x="1418" y="2055"/>
                  </a:lnTo>
                  <a:lnTo>
                    <a:pt x="1410" y="2061"/>
                  </a:lnTo>
                  <a:lnTo>
                    <a:pt x="1397" y="2057"/>
                  </a:lnTo>
                  <a:lnTo>
                    <a:pt x="1402" y="2043"/>
                  </a:lnTo>
                  <a:lnTo>
                    <a:pt x="1391" y="2032"/>
                  </a:lnTo>
                  <a:lnTo>
                    <a:pt x="1378" y="2040"/>
                  </a:lnTo>
                  <a:lnTo>
                    <a:pt x="1363" y="2036"/>
                  </a:lnTo>
                  <a:lnTo>
                    <a:pt x="1361" y="2025"/>
                  </a:lnTo>
                  <a:lnTo>
                    <a:pt x="1369" y="2016"/>
                  </a:lnTo>
                  <a:lnTo>
                    <a:pt x="1369" y="2004"/>
                  </a:lnTo>
                  <a:lnTo>
                    <a:pt x="1371" y="1995"/>
                  </a:lnTo>
                  <a:lnTo>
                    <a:pt x="1366" y="1977"/>
                  </a:lnTo>
                  <a:lnTo>
                    <a:pt x="1357" y="1973"/>
                  </a:lnTo>
                  <a:lnTo>
                    <a:pt x="1345" y="1973"/>
                  </a:lnTo>
                  <a:lnTo>
                    <a:pt x="1338" y="1961"/>
                  </a:lnTo>
                  <a:lnTo>
                    <a:pt x="1322" y="1961"/>
                  </a:lnTo>
                  <a:lnTo>
                    <a:pt x="1309" y="1953"/>
                  </a:lnTo>
                  <a:lnTo>
                    <a:pt x="1294" y="1952"/>
                  </a:lnTo>
                  <a:lnTo>
                    <a:pt x="1286" y="1963"/>
                  </a:lnTo>
                  <a:lnTo>
                    <a:pt x="1269" y="1963"/>
                  </a:lnTo>
                  <a:lnTo>
                    <a:pt x="1254" y="1967"/>
                  </a:lnTo>
                  <a:lnTo>
                    <a:pt x="1242" y="1960"/>
                  </a:lnTo>
                  <a:lnTo>
                    <a:pt x="1227" y="1963"/>
                  </a:lnTo>
                  <a:lnTo>
                    <a:pt x="1210" y="1963"/>
                  </a:lnTo>
                  <a:lnTo>
                    <a:pt x="1193" y="1955"/>
                  </a:lnTo>
                  <a:lnTo>
                    <a:pt x="1186" y="1955"/>
                  </a:lnTo>
                  <a:lnTo>
                    <a:pt x="1178" y="1961"/>
                  </a:lnTo>
                  <a:lnTo>
                    <a:pt x="1165" y="1964"/>
                  </a:lnTo>
                  <a:lnTo>
                    <a:pt x="1151" y="1957"/>
                  </a:lnTo>
                  <a:lnTo>
                    <a:pt x="1141" y="1957"/>
                  </a:lnTo>
                  <a:lnTo>
                    <a:pt x="1125" y="1953"/>
                  </a:lnTo>
                  <a:lnTo>
                    <a:pt x="1102" y="1953"/>
                  </a:lnTo>
                  <a:lnTo>
                    <a:pt x="1086" y="1951"/>
                  </a:lnTo>
                  <a:lnTo>
                    <a:pt x="1074" y="1953"/>
                  </a:lnTo>
                  <a:lnTo>
                    <a:pt x="1063" y="1944"/>
                  </a:lnTo>
                  <a:lnTo>
                    <a:pt x="1047" y="1936"/>
                  </a:lnTo>
                  <a:lnTo>
                    <a:pt x="1034" y="1936"/>
                  </a:lnTo>
                  <a:lnTo>
                    <a:pt x="1028" y="1951"/>
                  </a:lnTo>
                  <a:lnTo>
                    <a:pt x="1034" y="1961"/>
                  </a:lnTo>
                  <a:lnTo>
                    <a:pt x="1024" y="1971"/>
                  </a:lnTo>
                  <a:lnTo>
                    <a:pt x="1031" y="1975"/>
                  </a:lnTo>
                  <a:lnTo>
                    <a:pt x="1039" y="1983"/>
                  </a:lnTo>
                  <a:lnTo>
                    <a:pt x="1049" y="1992"/>
                  </a:lnTo>
                  <a:lnTo>
                    <a:pt x="1039" y="2000"/>
                  </a:lnTo>
                  <a:lnTo>
                    <a:pt x="1030" y="2000"/>
                  </a:lnTo>
                  <a:lnTo>
                    <a:pt x="1019" y="1988"/>
                  </a:lnTo>
                  <a:lnTo>
                    <a:pt x="1002" y="1989"/>
                  </a:lnTo>
                  <a:lnTo>
                    <a:pt x="990" y="1993"/>
                  </a:lnTo>
                  <a:lnTo>
                    <a:pt x="995" y="2011"/>
                  </a:lnTo>
                  <a:lnTo>
                    <a:pt x="990" y="2023"/>
                  </a:lnTo>
                  <a:lnTo>
                    <a:pt x="979" y="2025"/>
                  </a:lnTo>
                  <a:lnTo>
                    <a:pt x="966" y="2023"/>
                  </a:lnTo>
                  <a:lnTo>
                    <a:pt x="960" y="2036"/>
                  </a:lnTo>
                  <a:lnTo>
                    <a:pt x="964" y="2047"/>
                  </a:lnTo>
                  <a:lnTo>
                    <a:pt x="974" y="2056"/>
                  </a:lnTo>
                  <a:lnTo>
                    <a:pt x="980" y="2061"/>
                  </a:lnTo>
                  <a:lnTo>
                    <a:pt x="983" y="2073"/>
                  </a:lnTo>
                  <a:lnTo>
                    <a:pt x="992" y="2083"/>
                  </a:lnTo>
                  <a:lnTo>
                    <a:pt x="983" y="2095"/>
                  </a:lnTo>
                  <a:lnTo>
                    <a:pt x="974" y="2104"/>
                  </a:lnTo>
                  <a:lnTo>
                    <a:pt x="959" y="2104"/>
                  </a:lnTo>
                  <a:lnTo>
                    <a:pt x="944" y="2105"/>
                  </a:lnTo>
                  <a:lnTo>
                    <a:pt x="936" y="2097"/>
                  </a:lnTo>
                  <a:lnTo>
                    <a:pt x="931" y="2087"/>
                  </a:lnTo>
                  <a:lnTo>
                    <a:pt x="924" y="2087"/>
                  </a:lnTo>
                  <a:lnTo>
                    <a:pt x="918" y="2093"/>
                  </a:lnTo>
                  <a:lnTo>
                    <a:pt x="906" y="2093"/>
                  </a:lnTo>
                  <a:lnTo>
                    <a:pt x="892" y="2080"/>
                  </a:lnTo>
                  <a:lnTo>
                    <a:pt x="891" y="2073"/>
                  </a:lnTo>
                  <a:lnTo>
                    <a:pt x="880" y="2063"/>
                  </a:lnTo>
                  <a:lnTo>
                    <a:pt x="880" y="2047"/>
                  </a:lnTo>
                  <a:lnTo>
                    <a:pt x="872" y="2037"/>
                  </a:lnTo>
                  <a:lnTo>
                    <a:pt x="856" y="2037"/>
                  </a:lnTo>
                  <a:lnTo>
                    <a:pt x="844" y="2043"/>
                  </a:lnTo>
                  <a:lnTo>
                    <a:pt x="839" y="2032"/>
                  </a:lnTo>
                  <a:lnTo>
                    <a:pt x="827" y="2023"/>
                  </a:lnTo>
                  <a:lnTo>
                    <a:pt x="815" y="2016"/>
                  </a:lnTo>
                  <a:lnTo>
                    <a:pt x="800" y="2024"/>
                  </a:lnTo>
                  <a:lnTo>
                    <a:pt x="786" y="2025"/>
                  </a:lnTo>
                  <a:lnTo>
                    <a:pt x="775" y="2023"/>
                  </a:lnTo>
                  <a:lnTo>
                    <a:pt x="767" y="2007"/>
                  </a:lnTo>
                  <a:lnTo>
                    <a:pt x="755" y="1997"/>
                  </a:lnTo>
                  <a:lnTo>
                    <a:pt x="747" y="2011"/>
                  </a:lnTo>
                  <a:lnTo>
                    <a:pt x="739" y="2011"/>
                  </a:lnTo>
                  <a:lnTo>
                    <a:pt x="739" y="2000"/>
                  </a:lnTo>
                  <a:lnTo>
                    <a:pt x="747" y="1992"/>
                  </a:lnTo>
                  <a:lnTo>
                    <a:pt x="742" y="1980"/>
                  </a:lnTo>
                  <a:lnTo>
                    <a:pt x="735" y="1963"/>
                  </a:lnTo>
                  <a:lnTo>
                    <a:pt x="732" y="1945"/>
                  </a:lnTo>
                  <a:lnTo>
                    <a:pt x="722" y="1933"/>
                  </a:lnTo>
                  <a:lnTo>
                    <a:pt x="706" y="1927"/>
                  </a:lnTo>
                  <a:lnTo>
                    <a:pt x="702" y="1916"/>
                  </a:lnTo>
                  <a:lnTo>
                    <a:pt x="692" y="1907"/>
                  </a:lnTo>
                  <a:lnTo>
                    <a:pt x="676" y="1909"/>
                  </a:lnTo>
                  <a:lnTo>
                    <a:pt x="667" y="1909"/>
                  </a:lnTo>
                  <a:lnTo>
                    <a:pt x="667" y="1897"/>
                  </a:lnTo>
                  <a:lnTo>
                    <a:pt x="663" y="1884"/>
                  </a:lnTo>
                  <a:lnTo>
                    <a:pt x="647" y="1881"/>
                  </a:lnTo>
                  <a:lnTo>
                    <a:pt x="638" y="1889"/>
                  </a:lnTo>
                  <a:lnTo>
                    <a:pt x="623" y="1895"/>
                  </a:lnTo>
                  <a:lnTo>
                    <a:pt x="610" y="1887"/>
                  </a:lnTo>
                  <a:lnTo>
                    <a:pt x="595" y="1887"/>
                  </a:lnTo>
                  <a:lnTo>
                    <a:pt x="588" y="1897"/>
                  </a:lnTo>
                  <a:lnTo>
                    <a:pt x="575" y="1897"/>
                  </a:lnTo>
                  <a:lnTo>
                    <a:pt x="559" y="1897"/>
                  </a:lnTo>
                  <a:lnTo>
                    <a:pt x="556" y="1904"/>
                  </a:lnTo>
                  <a:lnTo>
                    <a:pt x="547" y="1913"/>
                  </a:lnTo>
                  <a:lnTo>
                    <a:pt x="546" y="1925"/>
                  </a:lnTo>
                  <a:lnTo>
                    <a:pt x="530" y="1923"/>
                  </a:lnTo>
                  <a:lnTo>
                    <a:pt x="520" y="1913"/>
                  </a:lnTo>
                  <a:lnTo>
                    <a:pt x="520" y="1900"/>
                  </a:lnTo>
                  <a:lnTo>
                    <a:pt x="524" y="1887"/>
                  </a:lnTo>
                  <a:lnTo>
                    <a:pt x="518" y="1880"/>
                  </a:lnTo>
                  <a:lnTo>
                    <a:pt x="506" y="1880"/>
                  </a:lnTo>
                  <a:lnTo>
                    <a:pt x="502" y="1891"/>
                  </a:lnTo>
                  <a:lnTo>
                    <a:pt x="492" y="1897"/>
                  </a:lnTo>
                  <a:lnTo>
                    <a:pt x="480" y="1897"/>
                  </a:lnTo>
                  <a:lnTo>
                    <a:pt x="470" y="1907"/>
                  </a:lnTo>
                  <a:lnTo>
                    <a:pt x="460" y="1916"/>
                  </a:lnTo>
                  <a:lnTo>
                    <a:pt x="460" y="1928"/>
                  </a:lnTo>
                  <a:lnTo>
                    <a:pt x="450" y="1932"/>
                  </a:lnTo>
                  <a:lnTo>
                    <a:pt x="438" y="1932"/>
                  </a:lnTo>
                  <a:lnTo>
                    <a:pt x="428" y="1940"/>
                  </a:lnTo>
                  <a:lnTo>
                    <a:pt x="418" y="1948"/>
                  </a:lnTo>
                  <a:lnTo>
                    <a:pt x="423" y="1961"/>
                  </a:lnTo>
                  <a:lnTo>
                    <a:pt x="432" y="1971"/>
                  </a:lnTo>
                  <a:lnTo>
                    <a:pt x="428" y="1988"/>
                  </a:lnTo>
                  <a:lnTo>
                    <a:pt x="419" y="1996"/>
                  </a:lnTo>
                  <a:lnTo>
                    <a:pt x="428" y="2001"/>
                  </a:lnTo>
                  <a:lnTo>
                    <a:pt x="440" y="2013"/>
                  </a:lnTo>
                  <a:lnTo>
                    <a:pt x="448" y="2021"/>
                  </a:lnTo>
                  <a:lnTo>
                    <a:pt x="446" y="2039"/>
                  </a:lnTo>
                  <a:lnTo>
                    <a:pt x="450" y="2061"/>
                  </a:lnTo>
                  <a:lnTo>
                    <a:pt x="450" y="2080"/>
                  </a:lnTo>
                  <a:lnTo>
                    <a:pt x="442" y="2087"/>
                  </a:lnTo>
                  <a:lnTo>
                    <a:pt x="435" y="2080"/>
                  </a:lnTo>
                  <a:lnTo>
                    <a:pt x="426" y="2079"/>
                  </a:lnTo>
                  <a:lnTo>
                    <a:pt x="427" y="2091"/>
                  </a:lnTo>
                  <a:lnTo>
                    <a:pt x="432" y="2103"/>
                  </a:lnTo>
                  <a:lnTo>
                    <a:pt x="440" y="2111"/>
                  </a:lnTo>
                  <a:lnTo>
                    <a:pt x="434" y="2117"/>
                  </a:lnTo>
                  <a:lnTo>
                    <a:pt x="423" y="2119"/>
                  </a:lnTo>
                  <a:lnTo>
                    <a:pt x="414" y="2119"/>
                  </a:lnTo>
                  <a:lnTo>
                    <a:pt x="406" y="2119"/>
                  </a:lnTo>
                  <a:lnTo>
                    <a:pt x="400" y="2119"/>
                  </a:lnTo>
                  <a:lnTo>
                    <a:pt x="400" y="2119"/>
                  </a:lnTo>
                  <a:lnTo>
                    <a:pt x="386" y="2120"/>
                  </a:lnTo>
                  <a:lnTo>
                    <a:pt x="386" y="2120"/>
                  </a:lnTo>
                  <a:lnTo>
                    <a:pt x="383" y="2119"/>
                  </a:lnTo>
                  <a:lnTo>
                    <a:pt x="382" y="2117"/>
                  </a:lnTo>
                  <a:lnTo>
                    <a:pt x="380" y="2115"/>
                  </a:lnTo>
                  <a:lnTo>
                    <a:pt x="371" y="2112"/>
                  </a:lnTo>
                  <a:lnTo>
                    <a:pt x="366" y="2107"/>
                  </a:lnTo>
                  <a:lnTo>
                    <a:pt x="354" y="2105"/>
                  </a:lnTo>
                  <a:lnTo>
                    <a:pt x="354" y="2115"/>
                  </a:lnTo>
                  <a:lnTo>
                    <a:pt x="344" y="2119"/>
                  </a:lnTo>
                  <a:lnTo>
                    <a:pt x="333" y="2132"/>
                  </a:lnTo>
                  <a:lnTo>
                    <a:pt x="320" y="2132"/>
                  </a:lnTo>
                  <a:lnTo>
                    <a:pt x="307" y="2136"/>
                  </a:lnTo>
                  <a:lnTo>
                    <a:pt x="299" y="2133"/>
                  </a:lnTo>
                  <a:lnTo>
                    <a:pt x="292" y="2140"/>
                  </a:lnTo>
                  <a:lnTo>
                    <a:pt x="292" y="2152"/>
                  </a:lnTo>
                  <a:lnTo>
                    <a:pt x="299" y="2159"/>
                  </a:lnTo>
                  <a:lnTo>
                    <a:pt x="303" y="2171"/>
                  </a:lnTo>
                  <a:lnTo>
                    <a:pt x="299" y="2184"/>
                  </a:lnTo>
                  <a:lnTo>
                    <a:pt x="296" y="2196"/>
                  </a:lnTo>
                  <a:lnTo>
                    <a:pt x="288" y="2203"/>
                  </a:lnTo>
                  <a:lnTo>
                    <a:pt x="288" y="2208"/>
                  </a:lnTo>
                  <a:lnTo>
                    <a:pt x="281" y="2214"/>
                  </a:lnTo>
                  <a:lnTo>
                    <a:pt x="267" y="2238"/>
                  </a:lnTo>
                  <a:lnTo>
                    <a:pt x="267" y="2256"/>
                  </a:lnTo>
                  <a:lnTo>
                    <a:pt x="271" y="2279"/>
                  </a:lnTo>
                  <a:lnTo>
                    <a:pt x="268" y="2296"/>
                  </a:lnTo>
                  <a:lnTo>
                    <a:pt x="269" y="2318"/>
                  </a:lnTo>
                  <a:lnTo>
                    <a:pt x="253" y="2326"/>
                  </a:lnTo>
                  <a:lnTo>
                    <a:pt x="243" y="2320"/>
                  </a:lnTo>
                  <a:lnTo>
                    <a:pt x="228" y="2326"/>
                  </a:lnTo>
                  <a:lnTo>
                    <a:pt x="213" y="2323"/>
                  </a:lnTo>
                  <a:lnTo>
                    <a:pt x="211" y="2310"/>
                  </a:lnTo>
                  <a:lnTo>
                    <a:pt x="204" y="2288"/>
                  </a:lnTo>
                  <a:lnTo>
                    <a:pt x="203" y="2272"/>
                  </a:lnTo>
                  <a:lnTo>
                    <a:pt x="192" y="2264"/>
                  </a:lnTo>
                  <a:lnTo>
                    <a:pt x="192" y="2256"/>
                  </a:lnTo>
                  <a:lnTo>
                    <a:pt x="187" y="2242"/>
                  </a:lnTo>
                  <a:lnTo>
                    <a:pt x="177" y="2230"/>
                  </a:lnTo>
                  <a:lnTo>
                    <a:pt x="183" y="2220"/>
                  </a:lnTo>
                  <a:lnTo>
                    <a:pt x="187" y="2208"/>
                  </a:lnTo>
                  <a:lnTo>
                    <a:pt x="177" y="2198"/>
                  </a:lnTo>
                  <a:lnTo>
                    <a:pt x="173" y="2186"/>
                  </a:lnTo>
                  <a:lnTo>
                    <a:pt x="163" y="2184"/>
                  </a:lnTo>
                  <a:lnTo>
                    <a:pt x="160" y="2178"/>
                  </a:lnTo>
                  <a:lnTo>
                    <a:pt x="152" y="2169"/>
                  </a:lnTo>
                  <a:lnTo>
                    <a:pt x="137" y="2167"/>
                  </a:lnTo>
                  <a:lnTo>
                    <a:pt x="128" y="2157"/>
                  </a:lnTo>
                  <a:lnTo>
                    <a:pt x="125" y="2136"/>
                  </a:lnTo>
                  <a:lnTo>
                    <a:pt x="116" y="2128"/>
                  </a:lnTo>
                  <a:lnTo>
                    <a:pt x="119" y="2115"/>
                  </a:lnTo>
                  <a:lnTo>
                    <a:pt x="107" y="2105"/>
                  </a:lnTo>
                  <a:lnTo>
                    <a:pt x="101" y="2089"/>
                  </a:lnTo>
                  <a:lnTo>
                    <a:pt x="91" y="2085"/>
                  </a:lnTo>
                  <a:lnTo>
                    <a:pt x="76" y="2075"/>
                  </a:lnTo>
                  <a:lnTo>
                    <a:pt x="72" y="2059"/>
                  </a:lnTo>
                  <a:lnTo>
                    <a:pt x="61" y="2044"/>
                  </a:lnTo>
                  <a:lnTo>
                    <a:pt x="59" y="2031"/>
                  </a:lnTo>
                  <a:lnTo>
                    <a:pt x="51" y="2029"/>
                  </a:lnTo>
                  <a:lnTo>
                    <a:pt x="45" y="2023"/>
                  </a:lnTo>
                  <a:lnTo>
                    <a:pt x="39" y="2013"/>
                  </a:lnTo>
                  <a:lnTo>
                    <a:pt x="31" y="2015"/>
                  </a:lnTo>
                  <a:lnTo>
                    <a:pt x="25" y="1999"/>
                  </a:lnTo>
                  <a:lnTo>
                    <a:pt x="27" y="1968"/>
                  </a:lnTo>
                  <a:lnTo>
                    <a:pt x="24" y="1945"/>
                  </a:lnTo>
                  <a:lnTo>
                    <a:pt x="19" y="1933"/>
                  </a:lnTo>
                  <a:lnTo>
                    <a:pt x="12" y="1924"/>
                  </a:lnTo>
                  <a:lnTo>
                    <a:pt x="13" y="1904"/>
                  </a:lnTo>
                  <a:lnTo>
                    <a:pt x="5" y="1896"/>
                  </a:lnTo>
                  <a:lnTo>
                    <a:pt x="0" y="1885"/>
                  </a:lnTo>
                  <a:lnTo>
                    <a:pt x="4" y="1873"/>
                  </a:lnTo>
                  <a:lnTo>
                    <a:pt x="1" y="1860"/>
                  </a:lnTo>
                  <a:lnTo>
                    <a:pt x="8" y="1853"/>
                  </a:lnTo>
                  <a:lnTo>
                    <a:pt x="16" y="1852"/>
                  </a:lnTo>
                  <a:lnTo>
                    <a:pt x="27" y="1865"/>
                  </a:lnTo>
                  <a:lnTo>
                    <a:pt x="37" y="1868"/>
                  </a:lnTo>
                  <a:lnTo>
                    <a:pt x="41" y="1859"/>
                  </a:lnTo>
                  <a:lnTo>
                    <a:pt x="53" y="1853"/>
                  </a:lnTo>
                  <a:lnTo>
                    <a:pt x="68" y="1853"/>
                  </a:lnTo>
                  <a:lnTo>
                    <a:pt x="76" y="1853"/>
                  </a:lnTo>
                  <a:lnTo>
                    <a:pt x="87" y="1856"/>
                  </a:lnTo>
                  <a:lnTo>
                    <a:pt x="88" y="1840"/>
                  </a:lnTo>
                  <a:lnTo>
                    <a:pt x="83" y="1829"/>
                  </a:lnTo>
                  <a:lnTo>
                    <a:pt x="85" y="1821"/>
                  </a:lnTo>
                  <a:lnTo>
                    <a:pt x="93" y="1823"/>
                  </a:lnTo>
                  <a:lnTo>
                    <a:pt x="101" y="1828"/>
                  </a:lnTo>
                  <a:lnTo>
                    <a:pt x="109" y="1835"/>
                  </a:lnTo>
                  <a:lnTo>
                    <a:pt x="115" y="1829"/>
                  </a:lnTo>
                  <a:lnTo>
                    <a:pt x="124" y="1833"/>
                  </a:lnTo>
                  <a:lnTo>
                    <a:pt x="140" y="1835"/>
                  </a:lnTo>
                  <a:lnTo>
                    <a:pt x="151" y="1840"/>
                  </a:lnTo>
                  <a:lnTo>
                    <a:pt x="153" y="1828"/>
                  </a:lnTo>
                  <a:lnTo>
                    <a:pt x="145" y="1821"/>
                  </a:lnTo>
                  <a:lnTo>
                    <a:pt x="135" y="1819"/>
                  </a:lnTo>
                  <a:lnTo>
                    <a:pt x="127" y="1812"/>
                  </a:lnTo>
                  <a:lnTo>
                    <a:pt x="119" y="1809"/>
                  </a:lnTo>
                  <a:lnTo>
                    <a:pt x="129" y="1799"/>
                  </a:lnTo>
                  <a:lnTo>
                    <a:pt x="144" y="1792"/>
                  </a:lnTo>
                  <a:lnTo>
                    <a:pt x="156" y="1797"/>
                  </a:lnTo>
                  <a:lnTo>
                    <a:pt x="168" y="1792"/>
                  </a:lnTo>
                  <a:lnTo>
                    <a:pt x="179" y="1804"/>
                  </a:lnTo>
                  <a:lnTo>
                    <a:pt x="195" y="1821"/>
                  </a:lnTo>
                  <a:lnTo>
                    <a:pt x="209" y="1807"/>
                  </a:lnTo>
                  <a:lnTo>
                    <a:pt x="219" y="1800"/>
                  </a:lnTo>
                  <a:lnTo>
                    <a:pt x="216" y="1785"/>
                  </a:lnTo>
                  <a:lnTo>
                    <a:pt x="225" y="1776"/>
                  </a:lnTo>
                  <a:lnTo>
                    <a:pt x="235" y="1777"/>
                  </a:lnTo>
                  <a:lnTo>
                    <a:pt x="235" y="1767"/>
                  </a:lnTo>
                  <a:lnTo>
                    <a:pt x="259" y="1764"/>
                  </a:lnTo>
                  <a:lnTo>
                    <a:pt x="264" y="1752"/>
                  </a:lnTo>
                  <a:lnTo>
                    <a:pt x="269" y="1745"/>
                  </a:lnTo>
                  <a:lnTo>
                    <a:pt x="257" y="1740"/>
                  </a:lnTo>
                  <a:lnTo>
                    <a:pt x="257" y="1727"/>
                  </a:lnTo>
                  <a:lnTo>
                    <a:pt x="247" y="1715"/>
                  </a:lnTo>
                  <a:lnTo>
                    <a:pt x="243" y="1699"/>
                  </a:lnTo>
                  <a:lnTo>
                    <a:pt x="233" y="1693"/>
                  </a:lnTo>
                  <a:lnTo>
                    <a:pt x="223" y="1681"/>
                  </a:lnTo>
                  <a:lnTo>
                    <a:pt x="227" y="1666"/>
                  </a:lnTo>
                  <a:lnTo>
                    <a:pt x="223" y="1646"/>
                  </a:lnTo>
                  <a:lnTo>
                    <a:pt x="209" y="1637"/>
                  </a:lnTo>
                  <a:lnTo>
                    <a:pt x="195" y="1625"/>
                  </a:lnTo>
                  <a:lnTo>
                    <a:pt x="191" y="1610"/>
                  </a:lnTo>
                  <a:lnTo>
                    <a:pt x="180" y="1602"/>
                  </a:lnTo>
                  <a:lnTo>
                    <a:pt x="177" y="1593"/>
                  </a:lnTo>
                  <a:lnTo>
                    <a:pt x="185" y="1582"/>
                  </a:lnTo>
                  <a:lnTo>
                    <a:pt x="192" y="1568"/>
                  </a:lnTo>
                  <a:lnTo>
                    <a:pt x="192" y="1554"/>
                  </a:lnTo>
                  <a:lnTo>
                    <a:pt x="185" y="1541"/>
                  </a:lnTo>
                  <a:lnTo>
                    <a:pt x="177" y="1529"/>
                  </a:lnTo>
                  <a:lnTo>
                    <a:pt x="184" y="1524"/>
                  </a:lnTo>
                  <a:lnTo>
                    <a:pt x="188" y="1514"/>
                  </a:lnTo>
                  <a:lnTo>
                    <a:pt x="196" y="1514"/>
                  </a:lnTo>
                  <a:lnTo>
                    <a:pt x="203" y="1509"/>
                  </a:lnTo>
                  <a:lnTo>
                    <a:pt x="207" y="1490"/>
                  </a:lnTo>
                  <a:lnTo>
                    <a:pt x="208" y="1480"/>
                  </a:lnTo>
                  <a:lnTo>
                    <a:pt x="203" y="1466"/>
                  </a:lnTo>
                  <a:lnTo>
                    <a:pt x="196" y="1460"/>
                  </a:lnTo>
                  <a:lnTo>
                    <a:pt x="185" y="1458"/>
                  </a:lnTo>
                  <a:lnTo>
                    <a:pt x="179" y="1450"/>
                  </a:lnTo>
                  <a:lnTo>
                    <a:pt x="172" y="1441"/>
                  </a:lnTo>
                  <a:lnTo>
                    <a:pt x="164" y="1449"/>
                  </a:lnTo>
                  <a:lnTo>
                    <a:pt x="156" y="1442"/>
                  </a:lnTo>
                  <a:lnTo>
                    <a:pt x="151" y="1432"/>
                  </a:lnTo>
                  <a:lnTo>
                    <a:pt x="156" y="1421"/>
                  </a:lnTo>
                  <a:lnTo>
                    <a:pt x="169" y="1409"/>
                  </a:lnTo>
                  <a:lnTo>
                    <a:pt x="177" y="1398"/>
                  </a:lnTo>
                  <a:lnTo>
                    <a:pt x="181" y="1386"/>
                  </a:lnTo>
                  <a:lnTo>
                    <a:pt x="191" y="1386"/>
                  </a:lnTo>
                  <a:lnTo>
                    <a:pt x="199" y="1394"/>
                  </a:lnTo>
                  <a:lnTo>
                    <a:pt x="203" y="1404"/>
                  </a:lnTo>
                  <a:lnTo>
                    <a:pt x="216" y="1409"/>
                  </a:lnTo>
                  <a:lnTo>
                    <a:pt x="228" y="1405"/>
                  </a:lnTo>
                  <a:lnTo>
                    <a:pt x="232" y="1392"/>
                  </a:lnTo>
                  <a:lnTo>
                    <a:pt x="236" y="1377"/>
                  </a:lnTo>
                  <a:lnTo>
                    <a:pt x="225" y="1366"/>
                  </a:lnTo>
                  <a:lnTo>
                    <a:pt x="232" y="1362"/>
                  </a:lnTo>
                  <a:lnTo>
                    <a:pt x="232" y="1350"/>
                  </a:lnTo>
                  <a:lnTo>
                    <a:pt x="236" y="1334"/>
                  </a:lnTo>
                  <a:lnTo>
                    <a:pt x="243" y="1317"/>
                  </a:lnTo>
                  <a:lnTo>
                    <a:pt x="248" y="1302"/>
                  </a:lnTo>
                  <a:lnTo>
                    <a:pt x="261" y="1298"/>
                  </a:lnTo>
                  <a:lnTo>
                    <a:pt x="267" y="1289"/>
                  </a:lnTo>
                  <a:lnTo>
                    <a:pt x="279" y="1278"/>
                  </a:lnTo>
                  <a:lnTo>
                    <a:pt x="279" y="1256"/>
                  </a:lnTo>
                  <a:lnTo>
                    <a:pt x="268" y="1245"/>
                  </a:lnTo>
                  <a:lnTo>
                    <a:pt x="255" y="1241"/>
                  </a:lnTo>
                  <a:lnTo>
                    <a:pt x="259" y="1232"/>
                  </a:lnTo>
                  <a:lnTo>
                    <a:pt x="263" y="1221"/>
                  </a:lnTo>
                  <a:lnTo>
                    <a:pt x="253" y="1212"/>
                  </a:lnTo>
                  <a:lnTo>
                    <a:pt x="247" y="1198"/>
                  </a:lnTo>
                  <a:lnTo>
                    <a:pt x="249" y="1189"/>
                  </a:lnTo>
                  <a:lnTo>
                    <a:pt x="261" y="1175"/>
                  </a:lnTo>
                  <a:lnTo>
                    <a:pt x="269" y="1162"/>
                  </a:lnTo>
                  <a:lnTo>
                    <a:pt x="265" y="1150"/>
                  </a:lnTo>
                  <a:lnTo>
                    <a:pt x="276" y="1147"/>
                  </a:lnTo>
                  <a:lnTo>
                    <a:pt x="292" y="1138"/>
                  </a:lnTo>
                  <a:lnTo>
                    <a:pt x="292" y="1123"/>
                  </a:lnTo>
                  <a:lnTo>
                    <a:pt x="299" y="1115"/>
                  </a:lnTo>
                  <a:lnTo>
                    <a:pt x="316" y="1115"/>
                  </a:lnTo>
                  <a:lnTo>
                    <a:pt x="323" y="1106"/>
                  </a:lnTo>
                  <a:lnTo>
                    <a:pt x="324" y="1097"/>
                  </a:lnTo>
                  <a:lnTo>
                    <a:pt x="337" y="1091"/>
                  </a:lnTo>
                  <a:lnTo>
                    <a:pt x="350" y="1075"/>
                  </a:lnTo>
                  <a:lnTo>
                    <a:pt x="364" y="1077"/>
                  </a:lnTo>
                  <a:lnTo>
                    <a:pt x="378" y="1069"/>
                  </a:lnTo>
                  <a:lnTo>
                    <a:pt x="396" y="1073"/>
                  </a:lnTo>
                  <a:lnTo>
                    <a:pt x="399" y="1062"/>
                  </a:lnTo>
                  <a:lnTo>
                    <a:pt x="404" y="1057"/>
                  </a:lnTo>
                  <a:lnTo>
                    <a:pt x="416" y="1062"/>
                  </a:lnTo>
                  <a:lnTo>
                    <a:pt x="426" y="1071"/>
                  </a:lnTo>
                  <a:lnTo>
                    <a:pt x="440" y="1077"/>
                  </a:lnTo>
                  <a:lnTo>
                    <a:pt x="446" y="1089"/>
                  </a:lnTo>
                  <a:lnTo>
                    <a:pt x="451" y="1102"/>
                  </a:lnTo>
                  <a:lnTo>
                    <a:pt x="459" y="1094"/>
                  </a:lnTo>
                  <a:lnTo>
                    <a:pt x="458" y="1074"/>
                  </a:lnTo>
                  <a:lnTo>
                    <a:pt x="446" y="1063"/>
                  </a:lnTo>
                  <a:lnTo>
                    <a:pt x="446" y="1041"/>
                  </a:lnTo>
                  <a:lnTo>
                    <a:pt x="456" y="1038"/>
                  </a:lnTo>
                  <a:lnTo>
                    <a:pt x="459" y="1035"/>
                  </a:lnTo>
                  <a:lnTo>
                    <a:pt x="444" y="1029"/>
                  </a:lnTo>
                  <a:lnTo>
                    <a:pt x="436" y="1019"/>
                  </a:lnTo>
                  <a:lnTo>
                    <a:pt x="586" y="1018"/>
                  </a:lnTo>
                  <a:lnTo>
                    <a:pt x="614" y="1009"/>
                  </a:lnTo>
                  <a:lnTo>
                    <a:pt x="614" y="991"/>
                  </a:lnTo>
                  <a:lnTo>
                    <a:pt x="618" y="947"/>
                  </a:lnTo>
                  <a:lnTo>
                    <a:pt x="636" y="947"/>
                  </a:lnTo>
                  <a:lnTo>
                    <a:pt x="652" y="934"/>
                  </a:lnTo>
                  <a:lnTo>
                    <a:pt x="652" y="917"/>
                  </a:lnTo>
                  <a:lnTo>
                    <a:pt x="664" y="913"/>
                  </a:lnTo>
                  <a:lnTo>
                    <a:pt x="664" y="890"/>
                  </a:lnTo>
                  <a:lnTo>
                    <a:pt x="675" y="889"/>
                  </a:lnTo>
                  <a:lnTo>
                    <a:pt x="699" y="870"/>
                  </a:lnTo>
                  <a:lnTo>
                    <a:pt x="710" y="875"/>
                  </a:lnTo>
                  <a:lnTo>
                    <a:pt x="735" y="830"/>
                  </a:lnTo>
                  <a:lnTo>
                    <a:pt x="736" y="818"/>
                  </a:lnTo>
                  <a:lnTo>
                    <a:pt x="756" y="797"/>
                  </a:lnTo>
                  <a:lnTo>
                    <a:pt x="791" y="797"/>
                  </a:lnTo>
                  <a:lnTo>
                    <a:pt x="802" y="778"/>
                  </a:lnTo>
                  <a:lnTo>
                    <a:pt x="802" y="742"/>
                  </a:lnTo>
                  <a:lnTo>
                    <a:pt x="823" y="731"/>
                  </a:lnTo>
                  <a:lnTo>
                    <a:pt x="851" y="718"/>
                  </a:lnTo>
                  <a:lnTo>
                    <a:pt x="870" y="725"/>
                  </a:lnTo>
                  <a:lnTo>
                    <a:pt x="882" y="725"/>
                  </a:lnTo>
                  <a:lnTo>
                    <a:pt x="891" y="734"/>
                  </a:lnTo>
                  <a:lnTo>
                    <a:pt x="903" y="726"/>
                  </a:lnTo>
                  <a:lnTo>
                    <a:pt x="899" y="741"/>
                  </a:lnTo>
                  <a:lnTo>
                    <a:pt x="911" y="739"/>
                  </a:lnTo>
                  <a:lnTo>
                    <a:pt x="927" y="739"/>
                  </a:lnTo>
                  <a:lnTo>
                    <a:pt x="927" y="750"/>
                  </a:lnTo>
                  <a:lnTo>
                    <a:pt x="930" y="762"/>
                  </a:lnTo>
                  <a:lnTo>
                    <a:pt x="923" y="758"/>
                  </a:lnTo>
                  <a:lnTo>
                    <a:pt x="915" y="750"/>
                  </a:lnTo>
                  <a:lnTo>
                    <a:pt x="908" y="757"/>
                  </a:lnTo>
                  <a:lnTo>
                    <a:pt x="911" y="770"/>
                  </a:lnTo>
                  <a:lnTo>
                    <a:pt x="911" y="782"/>
                  </a:lnTo>
                  <a:lnTo>
                    <a:pt x="923" y="789"/>
                  </a:lnTo>
                  <a:lnTo>
                    <a:pt x="931" y="797"/>
                  </a:lnTo>
                  <a:lnTo>
                    <a:pt x="931" y="811"/>
                  </a:lnTo>
                  <a:lnTo>
                    <a:pt x="942" y="815"/>
                  </a:lnTo>
                  <a:lnTo>
                    <a:pt x="942" y="831"/>
                  </a:lnTo>
                  <a:lnTo>
                    <a:pt x="952" y="842"/>
                  </a:lnTo>
                  <a:lnTo>
                    <a:pt x="958" y="861"/>
                  </a:lnTo>
                  <a:lnTo>
                    <a:pt x="958" y="881"/>
                  </a:lnTo>
                  <a:lnTo>
                    <a:pt x="954" y="897"/>
                  </a:lnTo>
                  <a:lnTo>
                    <a:pt x="958" y="906"/>
                  </a:lnTo>
                  <a:lnTo>
                    <a:pt x="959" y="927"/>
                  </a:lnTo>
                  <a:lnTo>
                    <a:pt x="970" y="938"/>
                  </a:lnTo>
                  <a:lnTo>
                    <a:pt x="970" y="953"/>
                  </a:lnTo>
                  <a:lnTo>
                    <a:pt x="967" y="977"/>
                  </a:lnTo>
                  <a:lnTo>
                    <a:pt x="955" y="998"/>
                  </a:lnTo>
                  <a:lnTo>
                    <a:pt x="938" y="1015"/>
                  </a:lnTo>
                  <a:lnTo>
                    <a:pt x="919" y="1015"/>
                  </a:lnTo>
                  <a:lnTo>
                    <a:pt x="898" y="1019"/>
                  </a:lnTo>
                  <a:lnTo>
                    <a:pt x="880" y="1013"/>
                  </a:lnTo>
                  <a:lnTo>
                    <a:pt x="860" y="1002"/>
                  </a:lnTo>
                  <a:lnTo>
                    <a:pt x="848" y="989"/>
                  </a:lnTo>
                  <a:lnTo>
                    <a:pt x="848" y="971"/>
                  </a:lnTo>
                  <a:lnTo>
                    <a:pt x="835" y="958"/>
                  </a:lnTo>
                  <a:lnTo>
                    <a:pt x="830" y="945"/>
                  </a:lnTo>
                  <a:lnTo>
                    <a:pt x="824" y="931"/>
                  </a:lnTo>
                  <a:lnTo>
                    <a:pt x="816" y="917"/>
                  </a:lnTo>
                  <a:lnTo>
                    <a:pt x="811" y="891"/>
                  </a:lnTo>
                  <a:lnTo>
                    <a:pt x="802" y="887"/>
                  </a:lnTo>
                  <a:lnTo>
                    <a:pt x="806" y="873"/>
                  </a:lnTo>
                  <a:lnTo>
                    <a:pt x="812" y="865"/>
                  </a:lnTo>
                  <a:lnTo>
                    <a:pt x="803" y="855"/>
                  </a:lnTo>
                  <a:lnTo>
                    <a:pt x="799" y="867"/>
                  </a:lnTo>
                  <a:lnTo>
                    <a:pt x="792" y="874"/>
                  </a:lnTo>
                  <a:lnTo>
                    <a:pt x="795" y="889"/>
                  </a:lnTo>
                  <a:lnTo>
                    <a:pt x="796" y="906"/>
                  </a:lnTo>
                  <a:lnTo>
                    <a:pt x="788" y="913"/>
                  </a:lnTo>
                  <a:lnTo>
                    <a:pt x="798" y="922"/>
                  </a:lnTo>
                  <a:lnTo>
                    <a:pt x="795" y="937"/>
                  </a:lnTo>
                  <a:lnTo>
                    <a:pt x="786" y="958"/>
                  </a:lnTo>
                  <a:lnTo>
                    <a:pt x="770" y="963"/>
                  </a:lnTo>
                  <a:lnTo>
                    <a:pt x="756" y="975"/>
                  </a:lnTo>
                  <a:lnTo>
                    <a:pt x="752" y="999"/>
                  </a:lnTo>
                  <a:lnTo>
                    <a:pt x="739" y="1011"/>
                  </a:lnTo>
                  <a:lnTo>
                    <a:pt x="743" y="1026"/>
                  </a:lnTo>
                  <a:lnTo>
                    <a:pt x="750" y="1043"/>
                  </a:lnTo>
                  <a:lnTo>
                    <a:pt x="740" y="1061"/>
                  </a:lnTo>
                  <a:lnTo>
                    <a:pt x="754" y="1074"/>
                  </a:lnTo>
                  <a:lnTo>
                    <a:pt x="768" y="1089"/>
                  </a:lnTo>
                  <a:lnTo>
                    <a:pt x="784" y="1077"/>
                  </a:lnTo>
                  <a:lnTo>
                    <a:pt x="788" y="1059"/>
                  </a:lnTo>
                  <a:lnTo>
                    <a:pt x="779" y="1051"/>
                  </a:lnTo>
                  <a:lnTo>
                    <a:pt x="780" y="1037"/>
                  </a:lnTo>
                  <a:lnTo>
                    <a:pt x="780" y="1025"/>
                  </a:lnTo>
                  <a:lnTo>
                    <a:pt x="792" y="1013"/>
                  </a:lnTo>
                  <a:lnTo>
                    <a:pt x="803" y="1013"/>
                  </a:lnTo>
                  <a:lnTo>
                    <a:pt x="807" y="1043"/>
                  </a:lnTo>
                  <a:lnTo>
                    <a:pt x="811" y="1063"/>
                  </a:lnTo>
                  <a:lnTo>
                    <a:pt x="823" y="1074"/>
                  </a:lnTo>
                  <a:lnTo>
                    <a:pt x="830" y="1090"/>
                  </a:lnTo>
                  <a:lnTo>
                    <a:pt x="850" y="1095"/>
                  </a:lnTo>
                  <a:lnTo>
                    <a:pt x="855" y="1090"/>
                  </a:lnTo>
                  <a:lnTo>
                    <a:pt x="850" y="1078"/>
                  </a:lnTo>
                  <a:lnTo>
                    <a:pt x="862" y="1069"/>
                  </a:lnTo>
                  <a:lnTo>
                    <a:pt x="862" y="1046"/>
                  </a:lnTo>
                  <a:lnTo>
                    <a:pt x="883" y="1049"/>
                  </a:lnTo>
                  <a:lnTo>
                    <a:pt x="902" y="1042"/>
                  </a:lnTo>
                  <a:lnTo>
                    <a:pt x="918" y="1050"/>
                  </a:lnTo>
                  <a:lnTo>
                    <a:pt x="936" y="1045"/>
                  </a:lnTo>
                  <a:lnTo>
                    <a:pt x="948" y="1045"/>
                  </a:lnTo>
                  <a:lnTo>
                    <a:pt x="956" y="1053"/>
                  </a:lnTo>
                  <a:lnTo>
                    <a:pt x="967" y="1070"/>
                  </a:lnTo>
                  <a:lnTo>
                    <a:pt x="958" y="1079"/>
                  </a:lnTo>
                  <a:lnTo>
                    <a:pt x="958" y="1094"/>
                  </a:lnTo>
                  <a:lnTo>
                    <a:pt x="967" y="1083"/>
                  </a:lnTo>
                  <a:lnTo>
                    <a:pt x="978" y="1071"/>
                  </a:lnTo>
                  <a:lnTo>
                    <a:pt x="994" y="1069"/>
                  </a:lnTo>
                  <a:lnTo>
                    <a:pt x="1007" y="1049"/>
                  </a:lnTo>
                  <a:lnTo>
                    <a:pt x="1007" y="1033"/>
                  </a:lnTo>
                  <a:lnTo>
                    <a:pt x="1012" y="1021"/>
                  </a:lnTo>
                  <a:lnTo>
                    <a:pt x="1030" y="1013"/>
                  </a:lnTo>
                  <a:lnTo>
                    <a:pt x="1030" y="1002"/>
                  </a:lnTo>
                  <a:lnTo>
                    <a:pt x="1047" y="991"/>
                  </a:lnTo>
                  <a:lnTo>
                    <a:pt x="1047" y="975"/>
                  </a:lnTo>
                  <a:lnTo>
                    <a:pt x="1045" y="959"/>
                  </a:lnTo>
                  <a:lnTo>
                    <a:pt x="1055" y="959"/>
                  </a:lnTo>
                  <a:lnTo>
                    <a:pt x="1059" y="967"/>
                  </a:lnTo>
                  <a:lnTo>
                    <a:pt x="1074" y="982"/>
                  </a:lnTo>
                  <a:lnTo>
                    <a:pt x="1086" y="999"/>
                  </a:lnTo>
                  <a:lnTo>
                    <a:pt x="1086" y="1023"/>
                  </a:lnTo>
                  <a:lnTo>
                    <a:pt x="1082" y="1035"/>
                  </a:lnTo>
                  <a:lnTo>
                    <a:pt x="1075" y="1041"/>
                  </a:lnTo>
                  <a:lnTo>
                    <a:pt x="1066" y="1031"/>
                  </a:lnTo>
                  <a:lnTo>
                    <a:pt x="1051" y="1027"/>
                  </a:lnTo>
                  <a:lnTo>
                    <a:pt x="1030" y="1035"/>
                  </a:lnTo>
                  <a:lnTo>
                    <a:pt x="1030" y="1053"/>
                  </a:lnTo>
                  <a:lnTo>
                    <a:pt x="1035" y="1069"/>
                  </a:lnTo>
                  <a:lnTo>
                    <a:pt x="1035" y="1082"/>
                  </a:lnTo>
                  <a:lnTo>
                    <a:pt x="1051" y="1086"/>
                  </a:lnTo>
                  <a:lnTo>
                    <a:pt x="1066" y="1093"/>
                  </a:lnTo>
                  <a:lnTo>
                    <a:pt x="1082" y="1085"/>
                  </a:lnTo>
                  <a:lnTo>
                    <a:pt x="1082" y="1073"/>
                  </a:lnTo>
                  <a:lnTo>
                    <a:pt x="1099" y="1069"/>
                  </a:lnTo>
                  <a:lnTo>
                    <a:pt x="1117" y="1077"/>
                  </a:lnTo>
                  <a:lnTo>
                    <a:pt x="1114" y="1066"/>
                  </a:lnTo>
                  <a:lnTo>
                    <a:pt x="1139" y="1070"/>
                  </a:lnTo>
                  <a:lnTo>
                    <a:pt x="1154" y="1067"/>
                  </a:lnTo>
                  <a:lnTo>
                    <a:pt x="1179" y="1071"/>
                  </a:lnTo>
                  <a:lnTo>
                    <a:pt x="1194" y="1071"/>
                  </a:lnTo>
                  <a:lnTo>
                    <a:pt x="1201" y="1085"/>
                  </a:lnTo>
                  <a:lnTo>
                    <a:pt x="1207" y="1085"/>
                  </a:lnTo>
                  <a:lnTo>
                    <a:pt x="1207" y="1073"/>
                  </a:lnTo>
                  <a:lnTo>
                    <a:pt x="1229" y="1066"/>
                  </a:lnTo>
                  <a:lnTo>
                    <a:pt x="1241" y="1066"/>
                  </a:lnTo>
                  <a:lnTo>
                    <a:pt x="1245" y="1083"/>
                  </a:lnTo>
                  <a:lnTo>
                    <a:pt x="1233" y="1083"/>
                  </a:lnTo>
                  <a:lnTo>
                    <a:pt x="1229" y="1095"/>
                  </a:lnTo>
                  <a:lnTo>
                    <a:pt x="1218" y="1098"/>
                  </a:lnTo>
                  <a:lnTo>
                    <a:pt x="1234" y="1113"/>
                  </a:lnTo>
                  <a:lnTo>
                    <a:pt x="1245" y="1113"/>
                  </a:lnTo>
                  <a:lnTo>
                    <a:pt x="1265" y="1103"/>
                  </a:lnTo>
                  <a:lnTo>
                    <a:pt x="1283" y="1107"/>
                  </a:lnTo>
                  <a:lnTo>
                    <a:pt x="1305" y="1129"/>
                  </a:lnTo>
                  <a:lnTo>
                    <a:pt x="1311" y="1121"/>
                  </a:lnTo>
                  <a:lnTo>
                    <a:pt x="1325" y="1121"/>
                  </a:lnTo>
                  <a:lnTo>
                    <a:pt x="1343" y="1115"/>
                  </a:lnTo>
                  <a:lnTo>
                    <a:pt x="1350" y="1122"/>
                  </a:lnTo>
                  <a:lnTo>
                    <a:pt x="1347" y="1131"/>
                  </a:lnTo>
                  <a:lnTo>
                    <a:pt x="1337" y="1139"/>
                  </a:lnTo>
                  <a:lnTo>
                    <a:pt x="1337" y="1150"/>
                  </a:lnTo>
                  <a:lnTo>
                    <a:pt x="1350" y="1161"/>
                  </a:lnTo>
                  <a:lnTo>
                    <a:pt x="1351" y="1149"/>
                  </a:lnTo>
                  <a:lnTo>
                    <a:pt x="1357" y="1143"/>
                  </a:lnTo>
                  <a:lnTo>
                    <a:pt x="1370" y="1146"/>
                  </a:lnTo>
                  <a:lnTo>
                    <a:pt x="1370" y="1135"/>
                  </a:lnTo>
                  <a:lnTo>
                    <a:pt x="1382" y="1134"/>
                  </a:lnTo>
                  <a:lnTo>
                    <a:pt x="1385" y="1118"/>
                  </a:lnTo>
                  <a:lnTo>
                    <a:pt x="1383" y="1098"/>
                  </a:lnTo>
                  <a:lnTo>
                    <a:pt x="1395" y="1093"/>
                  </a:lnTo>
                  <a:lnTo>
                    <a:pt x="1406" y="1090"/>
                  </a:lnTo>
                  <a:lnTo>
                    <a:pt x="1418" y="1102"/>
                  </a:lnTo>
                  <a:lnTo>
                    <a:pt x="1423" y="1097"/>
                  </a:lnTo>
                  <a:lnTo>
                    <a:pt x="1437" y="1114"/>
                  </a:lnTo>
                  <a:lnTo>
                    <a:pt x="1453" y="1129"/>
                  </a:lnTo>
                  <a:lnTo>
                    <a:pt x="1465" y="1142"/>
                  </a:lnTo>
                  <a:lnTo>
                    <a:pt x="1474" y="1159"/>
                  </a:lnTo>
                  <a:lnTo>
                    <a:pt x="1489" y="1174"/>
                  </a:lnTo>
                  <a:lnTo>
                    <a:pt x="1499" y="1191"/>
                  </a:lnTo>
                  <a:lnTo>
                    <a:pt x="1511" y="1206"/>
                  </a:lnTo>
                  <a:lnTo>
                    <a:pt x="1511" y="1220"/>
                  </a:lnTo>
                  <a:lnTo>
                    <a:pt x="1521" y="1234"/>
                  </a:lnTo>
                  <a:lnTo>
                    <a:pt x="1534" y="1226"/>
                  </a:lnTo>
                  <a:lnTo>
                    <a:pt x="1534" y="1213"/>
                  </a:lnTo>
                  <a:lnTo>
                    <a:pt x="1549" y="1198"/>
                  </a:lnTo>
                  <a:lnTo>
                    <a:pt x="1538" y="1195"/>
                  </a:lnTo>
                  <a:lnTo>
                    <a:pt x="1531" y="1178"/>
                  </a:lnTo>
                  <a:lnTo>
                    <a:pt x="1534" y="1159"/>
                  </a:lnTo>
                  <a:lnTo>
                    <a:pt x="1521" y="1150"/>
                  </a:lnTo>
                  <a:lnTo>
                    <a:pt x="1514" y="1137"/>
                  </a:lnTo>
                  <a:lnTo>
                    <a:pt x="1521" y="1130"/>
                  </a:lnTo>
                  <a:lnTo>
                    <a:pt x="1534" y="1123"/>
                  </a:lnTo>
                  <a:lnTo>
                    <a:pt x="1534" y="1113"/>
                  </a:lnTo>
                  <a:lnTo>
                    <a:pt x="1537" y="1097"/>
                  </a:lnTo>
                  <a:lnTo>
                    <a:pt x="1543" y="1089"/>
                  </a:lnTo>
                  <a:lnTo>
                    <a:pt x="1543" y="1078"/>
                  </a:lnTo>
                  <a:lnTo>
                    <a:pt x="1534" y="1075"/>
                  </a:lnTo>
                  <a:lnTo>
                    <a:pt x="1539" y="1062"/>
                  </a:lnTo>
                  <a:lnTo>
                    <a:pt x="1546" y="1053"/>
                  </a:lnTo>
                  <a:lnTo>
                    <a:pt x="1559" y="1049"/>
                  </a:lnTo>
                  <a:lnTo>
                    <a:pt x="1574" y="1042"/>
                  </a:lnTo>
                  <a:lnTo>
                    <a:pt x="1579" y="1037"/>
                  </a:lnTo>
                  <a:lnTo>
                    <a:pt x="1590" y="1025"/>
                  </a:lnTo>
                  <a:lnTo>
                    <a:pt x="1599" y="1006"/>
                  </a:lnTo>
                  <a:lnTo>
                    <a:pt x="1606" y="990"/>
                  </a:lnTo>
                  <a:lnTo>
                    <a:pt x="1613" y="974"/>
                  </a:lnTo>
                  <a:lnTo>
                    <a:pt x="1626" y="967"/>
                  </a:lnTo>
                  <a:lnTo>
                    <a:pt x="1634" y="978"/>
                  </a:lnTo>
                  <a:lnTo>
                    <a:pt x="1650" y="978"/>
                  </a:lnTo>
                  <a:lnTo>
                    <a:pt x="1658" y="986"/>
                  </a:lnTo>
                  <a:lnTo>
                    <a:pt x="1671" y="986"/>
                  </a:lnTo>
                  <a:lnTo>
                    <a:pt x="1678" y="1009"/>
                  </a:lnTo>
                  <a:lnTo>
                    <a:pt x="1671" y="1015"/>
                  </a:lnTo>
                  <a:lnTo>
                    <a:pt x="1669" y="1041"/>
                  </a:lnTo>
                  <a:lnTo>
                    <a:pt x="1649" y="1059"/>
                  </a:lnTo>
                  <a:lnTo>
                    <a:pt x="1643" y="1077"/>
                  </a:lnTo>
                  <a:lnTo>
                    <a:pt x="1655" y="1086"/>
                  </a:lnTo>
                  <a:lnTo>
                    <a:pt x="1651" y="1109"/>
                  </a:lnTo>
                  <a:lnTo>
                    <a:pt x="1647" y="1127"/>
                  </a:lnTo>
                  <a:lnTo>
                    <a:pt x="1634" y="1147"/>
                  </a:lnTo>
                  <a:lnTo>
                    <a:pt x="1630" y="1175"/>
                  </a:lnTo>
                  <a:lnTo>
                    <a:pt x="1622" y="1201"/>
                  </a:lnTo>
                  <a:lnTo>
                    <a:pt x="1617" y="1214"/>
                  </a:lnTo>
                  <a:lnTo>
                    <a:pt x="1622" y="1232"/>
                  </a:lnTo>
                  <a:lnTo>
                    <a:pt x="1634" y="1244"/>
                  </a:lnTo>
                  <a:lnTo>
                    <a:pt x="1631" y="1254"/>
                  </a:lnTo>
                  <a:lnTo>
                    <a:pt x="1617" y="1265"/>
                  </a:lnTo>
                  <a:lnTo>
                    <a:pt x="1614" y="1290"/>
                  </a:lnTo>
                  <a:lnTo>
                    <a:pt x="1599" y="1294"/>
                  </a:lnTo>
                  <a:lnTo>
                    <a:pt x="1582" y="1312"/>
                  </a:lnTo>
                  <a:lnTo>
                    <a:pt x="1573" y="1326"/>
                  </a:lnTo>
                  <a:lnTo>
                    <a:pt x="1563" y="1332"/>
                  </a:lnTo>
                  <a:lnTo>
                    <a:pt x="1546" y="1328"/>
                  </a:lnTo>
                  <a:lnTo>
                    <a:pt x="1537" y="1334"/>
                  </a:lnTo>
                  <a:lnTo>
                    <a:pt x="1526" y="1328"/>
                  </a:lnTo>
                  <a:lnTo>
                    <a:pt x="1518" y="1321"/>
                  </a:lnTo>
                  <a:lnTo>
                    <a:pt x="1509" y="1317"/>
                  </a:lnTo>
                  <a:lnTo>
                    <a:pt x="1509" y="1330"/>
                  </a:lnTo>
                  <a:lnTo>
                    <a:pt x="1518" y="1345"/>
                  </a:lnTo>
                  <a:lnTo>
                    <a:pt x="1529" y="1350"/>
                  </a:lnTo>
                  <a:lnTo>
                    <a:pt x="1542" y="1360"/>
                  </a:lnTo>
                  <a:lnTo>
                    <a:pt x="1553" y="1358"/>
                  </a:lnTo>
                  <a:lnTo>
                    <a:pt x="1561" y="1370"/>
                  </a:lnTo>
                  <a:lnTo>
                    <a:pt x="1573" y="1370"/>
                  </a:lnTo>
                  <a:lnTo>
                    <a:pt x="1573" y="1370"/>
                  </a:lnTo>
                  <a:lnTo>
                    <a:pt x="1575" y="1365"/>
                  </a:lnTo>
                  <a:lnTo>
                    <a:pt x="1577" y="1361"/>
                  </a:lnTo>
                  <a:lnTo>
                    <a:pt x="1575" y="1358"/>
                  </a:lnTo>
                  <a:lnTo>
                    <a:pt x="1575" y="1358"/>
                  </a:lnTo>
                  <a:lnTo>
                    <a:pt x="1575" y="1357"/>
                  </a:lnTo>
                  <a:lnTo>
                    <a:pt x="1575" y="1356"/>
                  </a:lnTo>
                  <a:lnTo>
                    <a:pt x="1578" y="1354"/>
                  </a:lnTo>
                  <a:lnTo>
                    <a:pt x="1582" y="1352"/>
                  </a:lnTo>
                  <a:lnTo>
                    <a:pt x="1591" y="1352"/>
                  </a:lnTo>
                  <a:lnTo>
                    <a:pt x="1595" y="1348"/>
                  </a:lnTo>
                  <a:lnTo>
                    <a:pt x="1611" y="1342"/>
                  </a:lnTo>
                  <a:lnTo>
                    <a:pt x="1625" y="1336"/>
                  </a:lnTo>
                  <a:lnTo>
                    <a:pt x="1625" y="1321"/>
                  </a:lnTo>
                  <a:lnTo>
                    <a:pt x="1631" y="1316"/>
                  </a:lnTo>
                  <a:lnTo>
                    <a:pt x="1642" y="1305"/>
                  </a:lnTo>
                  <a:lnTo>
                    <a:pt x="1650" y="1297"/>
                  </a:lnTo>
                  <a:lnTo>
                    <a:pt x="1654" y="1281"/>
                  </a:lnTo>
                  <a:lnTo>
                    <a:pt x="1650" y="1266"/>
                  </a:lnTo>
                  <a:lnTo>
                    <a:pt x="1649" y="1254"/>
                  </a:lnTo>
                  <a:lnTo>
                    <a:pt x="1658" y="1245"/>
                  </a:lnTo>
                  <a:lnTo>
                    <a:pt x="1667" y="1236"/>
                  </a:lnTo>
                  <a:lnTo>
                    <a:pt x="1681" y="1236"/>
                  </a:lnTo>
                  <a:lnTo>
                    <a:pt x="1697" y="1234"/>
                  </a:lnTo>
                  <a:lnTo>
                    <a:pt x="1701" y="1248"/>
                  </a:lnTo>
                  <a:lnTo>
                    <a:pt x="1707" y="1253"/>
                  </a:lnTo>
                  <a:lnTo>
                    <a:pt x="1715" y="1274"/>
                  </a:lnTo>
                  <a:lnTo>
                    <a:pt x="1705" y="1285"/>
                  </a:lnTo>
                  <a:lnTo>
                    <a:pt x="1705" y="1301"/>
                  </a:lnTo>
                  <a:lnTo>
                    <a:pt x="1705" y="1310"/>
                  </a:lnTo>
                  <a:lnTo>
                    <a:pt x="1718" y="1324"/>
                  </a:lnTo>
                  <a:lnTo>
                    <a:pt x="1734" y="1328"/>
                  </a:lnTo>
                  <a:lnTo>
                    <a:pt x="1734" y="1318"/>
                  </a:lnTo>
                  <a:lnTo>
                    <a:pt x="1719" y="1314"/>
                  </a:lnTo>
                  <a:lnTo>
                    <a:pt x="1713" y="1308"/>
                  </a:lnTo>
                  <a:lnTo>
                    <a:pt x="1713" y="1300"/>
                  </a:lnTo>
                  <a:lnTo>
                    <a:pt x="1711" y="1288"/>
                  </a:lnTo>
                  <a:lnTo>
                    <a:pt x="1722" y="1285"/>
                  </a:lnTo>
                  <a:lnTo>
                    <a:pt x="1726" y="1276"/>
                  </a:lnTo>
                  <a:lnTo>
                    <a:pt x="1722" y="1264"/>
                  </a:lnTo>
                  <a:lnTo>
                    <a:pt x="1727" y="1253"/>
                  </a:lnTo>
                  <a:lnTo>
                    <a:pt x="1721" y="1240"/>
                  </a:lnTo>
                  <a:lnTo>
                    <a:pt x="1711" y="1232"/>
                  </a:lnTo>
                  <a:lnTo>
                    <a:pt x="1706" y="1226"/>
                  </a:lnTo>
                  <a:lnTo>
                    <a:pt x="1690" y="1221"/>
                  </a:lnTo>
                  <a:lnTo>
                    <a:pt x="1681" y="1212"/>
                  </a:lnTo>
                  <a:lnTo>
                    <a:pt x="1673" y="1218"/>
                  </a:lnTo>
                  <a:lnTo>
                    <a:pt x="1663" y="1224"/>
                  </a:lnTo>
                  <a:lnTo>
                    <a:pt x="1658" y="1216"/>
                  </a:lnTo>
                  <a:lnTo>
                    <a:pt x="1646" y="1216"/>
                  </a:lnTo>
                  <a:lnTo>
                    <a:pt x="1643" y="1203"/>
                  </a:lnTo>
                  <a:lnTo>
                    <a:pt x="1651" y="1195"/>
                  </a:lnTo>
                  <a:lnTo>
                    <a:pt x="1650" y="1174"/>
                  </a:lnTo>
                  <a:lnTo>
                    <a:pt x="1659" y="1159"/>
                  </a:lnTo>
                  <a:lnTo>
                    <a:pt x="1665" y="1142"/>
                  </a:lnTo>
                  <a:lnTo>
                    <a:pt x="1678" y="1129"/>
                  </a:lnTo>
                  <a:lnTo>
                    <a:pt x="1674" y="1114"/>
                  </a:lnTo>
                  <a:lnTo>
                    <a:pt x="1670" y="1101"/>
                  </a:lnTo>
                  <a:lnTo>
                    <a:pt x="1671" y="1087"/>
                  </a:lnTo>
                  <a:lnTo>
                    <a:pt x="1662" y="1078"/>
                  </a:lnTo>
                  <a:lnTo>
                    <a:pt x="1673" y="1067"/>
                  </a:lnTo>
                  <a:lnTo>
                    <a:pt x="1689" y="1050"/>
                  </a:lnTo>
                  <a:lnTo>
                    <a:pt x="1703" y="1050"/>
                  </a:lnTo>
                  <a:lnTo>
                    <a:pt x="1711" y="1038"/>
                  </a:lnTo>
                  <a:lnTo>
                    <a:pt x="1717" y="1023"/>
                  </a:lnTo>
                  <a:lnTo>
                    <a:pt x="1711" y="1013"/>
                  </a:lnTo>
                  <a:lnTo>
                    <a:pt x="1717" y="1002"/>
                  </a:lnTo>
                  <a:lnTo>
                    <a:pt x="1727" y="1002"/>
                  </a:lnTo>
                  <a:lnTo>
                    <a:pt x="1723" y="1017"/>
                  </a:lnTo>
                  <a:lnTo>
                    <a:pt x="1723" y="1035"/>
                  </a:lnTo>
                  <a:lnTo>
                    <a:pt x="1721" y="1053"/>
                  </a:lnTo>
                  <a:lnTo>
                    <a:pt x="1709" y="1065"/>
                  </a:lnTo>
                  <a:lnTo>
                    <a:pt x="1709" y="1082"/>
                  </a:lnTo>
                  <a:lnTo>
                    <a:pt x="1709" y="1094"/>
                  </a:lnTo>
                  <a:lnTo>
                    <a:pt x="1723" y="1105"/>
                  </a:lnTo>
                  <a:lnTo>
                    <a:pt x="1732" y="1111"/>
                  </a:lnTo>
                  <a:lnTo>
                    <a:pt x="1742" y="1105"/>
                  </a:lnTo>
                  <a:lnTo>
                    <a:pt x="1752" y="1115"/>
                  </a:lnTo>
                  <a:lnTo>
                    <a:pt x="1764" y="1126"/>
                  </a:lnTo>
                  <a:lnTo>
                    <a:pt x="1764" y="1118"/>
                  </a:lnTo>
                  <a:lnTo>
                    <a:pt x="1760" y="1107"/>
                  </a:lnTo>
                  <a:lnTo>
                    <a:pt x="1752" y="1099"/>
                  </a:lnTo>
                  <a:lnTo>
                    <a:pt x="1740" y="1094"/>
                  </a:lnTo>
                  <a:lnTo>
                    <a:pt x="1740" y="1089"/>
                  </a:lnTo>
                  <a:lnTo>
                    <a:pt x="1729" y="1078"/>
                  </a:lnTo>
                  <a:lnTo>
                    <a:pt x="1725" y="1063"/>
                  </a:lnTo>
                  <a:lnTo>
                    <a:pt x="1738" y="1054"/>
                  </a:lnTo>
                  <a:lnTo>
                    <a:pt x="1745" y="1061"/>
                  </a:lnTo>
                  <a:lnTo>
                    <a:pt x="1756" y="1071"/>
                  </a:lnTo>
                  <a:lnTo>
                    <a:pt x="1764" y="1065"/>
                  </a:lnTo>
                  <a:lnTo>
                    <a:pt x="1761" y="1055"/>
                  </a:lnTo>
                  <a:lnTo>
                    <a:pt x="1761" y="1049"/>
                  </a:lnTo>
                  <a:lnTo>
                    <a:pt x="1768" y="1041"/>
                  </a:lnTo>
                  <a:lnTo>
                    <a:pt x="1781" y="1043"/>
                  </a:lnTo>
                  <a:lnTo>
                    <a:pt x="1793" y="1042"/>
                  </a:lnTo>
                  <a:lnTo>
                    <a:pt x="1801" y="1050"/>
                  </a:lnTo>
                  <a:lnTo>
                    <a:pt x="1818" y="1059"/>
                  </a:lnTo>
                  <a:lnTo>
                    <a:pt x="1814" y="1073"/>
                  </a:lnTo>
                  <a:lnTo>
                    <a:pt x="1818" y="1078"/>
                  </a:lnTo>
                  <a:lnTo>
                    <a:pt x="1830" y="1089"/>
                  </a:lnTo>
                  <a:lnTo>
                    <a:pt x="1848" y="1089"/>
                  </a:lnTo>
                  <a:lnTo>
                    <a:pt x="1850" y="1078"/>
                  </a:lnTo>
                  <a:lnTo>
                    <a:pt x="1844" y="1069"/>
                  </a:lnTo>
                  <a:lnTo>
                    <a:pt x="1844" y="1059"/>
                  </a:lnTo>
                  <a:lnTo>
                    <a:pt x="1832" y="1054"/>
                  </a:lnTo>
                  <a:lnTo>
                    <a:pt x="1822" y="1039"/>
                  </a:lnTo>
                  <a:lnTo>
                    <a:pt x="1817" y="1034"/>
                  </a:lnTo>
                  <a:lnTo>
                    <a:pt x="1821" y="1018"/>
                  </a:lnTo>
                  <a:lnTo>
                    <a:pt x="1826" y="1005"/>
                  </a:lnTo>
                  <a:lnTo>
                    <a:pt x="1821" y="999"/>
                  </a:lnTo>
                  <a:lnTo>
                    <a:pt x="1818" y="982"/>
                  </a:lnTo>
                  <a:lnTo>
                    <a:pt x="1832" y="970"/>
                  </a:lnTo>
                  <a:lnTo>
                    <a:pt x="1862" y="970"/>
                  </a:lnTo>
                  <a:lnTo>
                    <a:pt x="1878" y="977"/>
                  </a:lnTo>
                  <a:lnTo>
                    <a:pt x="1878" y="973"/>
                  </a:lnTo>
                  <a:lnTo>
                    <a:pt x="1905" y="973"/>
                  </a:lnTo>
                  <a:lnTo>
                    <a:pt x="1922" y="965"/>
                  </a:lnTo>
                  <a:lnTo>
                    <a:pt x="1934" y="965"/>
                  </a:lnTo>
                  <a:lnTo>
                    <a:pt x="1941" y="958"/>
                  </a:lnTo>
                  <a:lnTo>
                    <a:pt x="1934" y="949"/>
                  </a:lnTo>
                  <a:lnTo>
                    <a:pt x="1926" y="946"/>
                  </a:lnTo>
                  <a:lnTo>
                    <a:pt x="1920" y="939"/>
                  </a:lnTo>
                  <a:lnTo>
                    <a:pt x="1920" y="939"/>
                  </a:lnTo>
                  <a:lnTo>
                    <a:pt x="1928" y="931"/>
                  </a:lnTo>
                  <a:lnTo>
                    <a:pt x="1928" y="931"/>
                  </a:lnTo>
                  <a:lnTo>
                    <a:pt x="1929" y="930"/>
                  </a:lnTo>
                  <a:lnTo>
                    <a:pt x="1930" y="930"/>
                  </a:lnTo>
                  <a:lnTo>
                    <a:pt x="1933" y="933"/>
                  </a:lnTo>
                  <a:lnTo>
                    <a:pt x="1933" y="937"/>
                  </a:lnTo>
                  <a:lnTo>
                    <a:pt x="1941" y="934"/>
                  </a:lnTo>
                  <a:lnTo>
                    <a:pt x="1936" y="929"/>
                  </a:lnTo>
                  <a:lnTo>
                    <a:pt x="1940" y="921"/>
                  </a:lnTo>
                  <a:lnTo>
                    <a:pt x="1933" y="914"/>
                  </a:lnTo>
                  <a:lnTo>
                    <a:pt x="1940" y="905"/>
                  </a:lnTo>
                  <a:lnTo>
                    <a:pt x="1949" y="898"/>
                  </a:lnTo>
                  <a:lnTo>
                    <a:pt x="1940" y="897"/>
                  </a:lnTo>
                  <a:lnTo>
                    <a:pt x="1940" y="887"/>
                  </a:lnTo>
                  <a:lnTo>
                    <a:pt x="1958" y="887"/>
                  </a:lnTo>
                  <a:lnTo>
                    <a:pt x="1965" y="873"/>
                  </a:lnTo>
                  <a:lnTo>
                    <a:pt x="1984" y="866"/>
                  </a:lnTo>
                  <a:lnTo>
                    <a:pt x="1990" y="858"/>
                  </a:lnTo>
                  <a:lnTo>
                    <a:pt x="2016" y="855"/>
                  </a:lnTo>
                  <a:lnTo>
                    <a:pt x="2022" y="849"/>
                  </a:lnTo>
                  <a:lnTo>
                    <a:pt x="2040" y="843"/>
                  </a:lnTo>
                  <a:lnTo>
                    <a:pt x="2044" y="838"/>
                  </a:lnTo>
                  <a:lnTo>
                    <a:pt x="2032" y="834"/>
                  </a:lnTo>
                  <a:lnTo>
                    <a:pt x="2038" y="827"/>
                  </a:lnTo>
                  <a:lnTo>
                    <a:pt x="2056" y="823"/>
                  </a:lnTo>
                  <a:lnTo>
                    <a:pt x="2070" y="822"/>
                  </a:lnTo>
                  <a:lnTo>
                    <a:pt x="2074" y="814"/>
                  </a:lnTo>
                  <a:lnTo>
                    <a:pt x="2086" y="813"/>
                  </a:lnTo>
                  <a:lnTo>
                    <a:pt x="2080" y="825"/>
                  </a:lnTo>
                  <a:lnTo>
                    <a:pt x="2080" y="834"/>
                  </a:lnTo>
                  <a:lnTo>
                    <a:pt x="2088" y="826"/>
                  </a:lnTo>
                  <a:lnTo>
                    <a:pt x="2109" y="826"/>
                  </a:lnTo>
                  <a:lnTo>
                    <a:pt x="2110" y="815"/>
                  </a:lnTo>
                  <a:lnTo>
                    <a:pt x="2124" y="813"/>
                  </a:lnTo>
                  <a:lnTo>
                    <a:pt x="2137" y="815"/>
                  </a:lnTo>
                  <a:lnTo>
                    <a:pt x="2132" y="807"/>
                  </a:lnTo>
                  <a:lnTo>
                    <a:pt x="2124" y="802"/>
                  </a:lnTo>
                  <a:lnTo>
                    <a:pt x="2120" y="794"/>
                  </a:lnTo>
                  <a:lnTo>
                    <a:pt x="2134" y="794"/>
                  </a:lnTo>
                  <a:lnTo>
                    <a:pt x="2149" y="790"/>
                  </a:lnTo>
                  <a:lnTo>
                    <a:pt x="2154" y="790"/>
                  </a:lnTo>
                  <a:lnTo>
                    <a:pt x="2153" y="778"/>
                  </a:lnTo>
                  <a:lnTo>
                    <a:pt x="2148" y="774"/>
                  </a:lnTo>
                  <a:lnTo>
                    <a:pt x="2148" y="758"/>
                  </a:lnTo>
                  <a:lnTo>
                    <a:pt x="2150" y="747"/>
                  </a:lnTo>
                  <a:lnTo>
                    <a:pt x="2161" y="723"/>
                  </a:lnTo>
                  <a:lnTo>
                    <a:pt x="2173" y="714"/>
                  </a:lnTo>
                  <a:lnTo>
                    <a:pt x="2184" y="703"/>
                  </a:lnTo>
                  <a:lnTo>
                    <a:pt x="2197" y="711"/>
                  </a:lnTo>
                  <a:lnTo>
                    <a:pt x="2206" y="710"/>
                  </a:lnTo>
                  <a:lnTo>
                    <a:pt x="2210" y="723"/>
                  </a:lnTo>
                  <a:lnTo>
                    <a:pt x="2200" y="734"/>
                  </a:lnTo>
                  <a:lnTo>
                    <a:pt x="2190" y="745"/>
                  </a:lnTo>
                  <a:lnTo>
                    <a:pt x="2212" y="746"/>
                  </a:lnTo>
                  <a:lnTo>
                    <a:pt x="2216" y="742"/>
                  </a:lnTo>
                  <a:lnTo>
                    <a:pt x="2229" y="742"/>
                  </a:lnTo>
                  <a:lnTo>
                    <a:pt x="2238" y="751"/>
                  </a:lnTo>
                  <a:lnTo>
                    <a:pt x="2230" y="761"/>
                  </a:lnTo>
                  <a:lnTo>
                    <a:pt x="2230" y="761"/>
                  </a:lnTo>
                  <a:lnTo>
                    <a:pt x="2230" y="765"/>
                  </a:lnTo>
                  <a:lnTo>
                    <a:pt x="2232" y="767"/>
                  </a:lnTo>
                  <a:lnTo>
                    <a:pt x="2233" y="769"/>
                  </a:lnTo>
                  <a:lnTo>
                    <a:pt x="2233" y="769"/>
                  </a:lnTo>
                  <a:lnTo>
                    <a:pt x="2242" y="771"/>
                  </a:lnTo>
                  <a:lnTo>
                    <a:pt x="2248" y="774"/>
                  </a:lnTo>
                  <a:lnTo>
                    <a:pt x="2252" y="762"/>
                  </a:lnTo>
                  <a:lnTo>
                    <a:pt x="2245" y="757"/>
                  </a:lnTo>
                  <a:lnTo>
                    <a:pt x="2260" y="749"/>
                  </a:lnTo>
                  <a:lnTo>
                    <a:pt x="2273" y="749"/>
                  </a:lnTo>
                  <a:lnTo>
                    <a:pt x="2288" y="739"/>
                  </a:lnTo>
                  <a:lnTo>
                    <a:pt x="2294" y="746"/>
                  </a:lnTo>
                  <a:lnTo>
                    <a:pt x="2305" y="742"/>
                  </a:lnTo>
                  <a:lnTo>
                    <a:pt x="2313" y="749"/>
                  </a:lnTo>
                  <a:lnTo>
                    <a:pt x="2320" y="762"/>
                  </a:lnTo>
                  <a:lnTo>
                    <a:pt x="2328" y="769"/>
                  </a:lnTo>
                  <a:lnTo>
                    <a:pt x="2332" y="763"/>
                  </a:lnTo>
                  <a:lnTo>
                    <a:pt x="2340" y="771"/>
                  </a:lnTo>
                  <a:lnTo>
                    <a:pt x="2348" y="779"/>
                  </a:lnTo>
                  <a:lnTo>
                    <a:pt x="2346" y="794"/>
                  </a:lnTo>
                  <a:lnTo>
                    <a:pt x="2333" y="791"/>
                  </a:lnTo>
                  <a:lnTo>
                    <a:pt x="2338" y="797"/>
                  </a:lnTo>
                  <a:lnTo>
                    <a:pt x="2352" y="803"/>
                  </a:lnTo>
                  <a:lnTo>
                    <a:pt x="2361" y="818"/>
                  </a:lnTo>
                  <a:lnTo>
                    <a:pt x="2353" y="826"/>
                  </a:lnTo>
                  <a:lnTo>
                    <a:pt x="2353" y="839"/>
                  </a:lnTo>
                  <a:lnTo>
                    <a:pt x="2346" y="849"/>
                  </a:lnTo>
                  <a:lnTo>
                    <a:pt x="2340" y="862"/>
                  </a:lnTo>
                  <a:lnTo>
                    <a:pt x="2332" y="869"/>
                  </a:lnTo>
                  <a:lnTo>
                    <a:pt x="2318" y="885"/>
                  </a:lnTo>
                  <a:lnTo>
                    <a:pt x="2318" y="891"/>
                  </a:lnTo>
                  <a:lnTo>
                    <a:pt x="2314" y="910"/>
                  </a:lnTo>
                  <a:lnTo>
                    <a:pt x="2305" y="921"/>
                  </a:lnTo>
                  <a:lnTo>
                    <a:pt x="2301" y="941"/>
                  </a:lnTo>
                  <a:lnTo>
                    <a:pt x="2285" y="945"/>
                  </a:lnTo>
                  <a:lnTo>
                    <a:pt x="2280" y="961"/>
                  </a:lnTo>
                  <a:lnTo>
                    <a:pt x="2269" y="971"/>
                  </a:lnTo>
                  <a:lnTo>
                    <a:pt x="2266" y="989"/>
                  </a:lnTo>
                  <a:lnTo>
                    <a:pt x="2262" y="1001"/>
                  </a:lnTo>
                  <a:lnTo>
                    <a:pt x="2274" y="995"/>
                  </a:lnTo>
                  <a:lnTo>
                    <a:pt x="2272" y="982"/>
                  </a:lnTo>
                  <a:lnTo>
                    <a:pt x="2284" y="974"/>
                  </a:lnTo>
                  <a:lnTo>
                    <a:pt x="2284" y="974"/>
                  </a:lnTo>
                  <a:lnTo>
                    <a:pt x="2290" y="973"/>
                  </a:lnTo>
                  <a:lnTo>
                    <a:pt x="2301" y="971"/>
                  </a:lnTo>
                  <a:lnTo>
                    <a:pt x="2301" y="971"/>
                  </a:lnTo>
                  <a:lnTo>
                    <a:pt x="2304" y="970"/>
                  </a:lnTo>
                  <a:lnTo>
                    <a:pt x="2305" y="969"/>
                  </a:lnTo>
                  <a:lnTo>
                    <a:pt x="2308" y="965"/>
                  </a:lnTo>
                  <a:lnTo>
                    <a:pt x="2309" y="959"/>
                  </a:lnTo>
                  <a:lnTo>
                    <a:pt x="2320" y="950"/>
                  </a:lnTo>
                  <a:lnTo>
                    <a:pt x="2330" y="946"/>
                  </a:lnTo>
                  <a:lnTo>
                    <a:pt x="2337" y="934"/>
                  </a:lnTo>
                  <a:lnTo>
                    <a:pt x="2332" y="929"/>
                  </a:lnTo>
                  <a:lnTo>
                    <a:pt x="2324" y="927"/>
                  </a:lnTo>
                  <a:lnTo>
                    <a:pt x="2325" y="922"/>
                  </a:lnTo>
                  <a:lnTo>
                    <a:pt x="2324" y="911"/>
                  </a:lnTo>
                  <a:lnTo>
                    <a:pt x="2334" y="911"/>
                  </a:lnTo>
                  <a:lnTo>
                    <a:pt x="2342" y="911"/>
                  </a:lnTo>
                  <a:lnTo>
                    <a:pt x="2353" y="914"/>
                  </a:lnTo>
                  <a:lnTo>
                    <a:pt x="2366" y="919"/>
                  </a:lnTo>
                  <a:lnTo>
                    <a:pt x="2369" y="911"/>
                  </a:lnTo>
                  <a:lnTo>
                    <a:pt x="2378" y="899"/>
                  </a:lnTo>
                  <a:lnTo>
                    <a:pt x="2385" y="906"/>
                  </a:lnTo>
                  <a:lnTo>
                    <a:pt x="2385" y="919"/>
                  </a:lnTo>
                  <a:lnTo>
                    <a:pt x="2393" y="931"/>
                  </a:lnTo>
                  <a:lnTo>
                    <a:pt x="2402" y="931"/>
                  </a:lnTo>
                  <a:lnTo>
                    <a:pt x="2393" y="922"/>
                  </a:lnTo>
                  <a:lnTo>
                    <a:pt x="2400" y="917"/>
                  </a:lnTo>
                  <a:lnTo>
                    <a:pt x="2412" y="903"/>
                  </a:lnTo>
                  <a:lnTo>
                    <a:pt x="2428" y="895"/>
                  </a:lnTo>
                  <a:lnTo>
                    <a:pt x="2453" y="890"/>
                  </a:lnTo>
                  <a:lnTo>
                    <a:pt x="2473" y="885"/>
                  </a:lnTo>
                  <a:lnTo>
                    <a:pt x="2479" y="893"/>
                  </a:lnTo>
                  <a:lnTo>
                    <a:pt x="2475" y="897"/>
                  </a:lnTo>
                  <a:lnTo>
                    <a:pt x="2485" y="907"/>
                  </a:lnTo>
                  <a:lnTo>
                    <a:pt x="2505" y="907"/>
                  </a:lnTo>
                  <a:lnTo>
                    <a:pt x="2507" y="902"/>
                  </a:lnTo>
                  <a:lnTo>
                    <a:pt x="2508" y="895"/>
                  </a:lnTo>
                  <a:lnTo>
                    <a:pt x="2516" y="907"/>
                  </a:lnTo>
                  <a:lnTo>
                    <a:pt x="2531" y="902"/>
                  </a:lnTo>
                  <a:lnTo>
                    <a:pt x="2544" y="890"/>
                  </a:lnTo>
                  <a:lnTo>
                    <a:pt x="2544" y="890"/>
                  </a:lnTo>
                  <a:lnTo>
                    <a:pt x="2563" y="887"/>
                  </a:lnTo>
                  <a:lnTo>
                    <a:pt x="2563" y="887"/>
                  </a:lnTo>
                  <a:lnTo>
                    <a:pt x="2564" y="887"/>
                  </a:lnTo>
                  <a:lnTo>
                    <a:pt x="2564" y="886"/>
                  </a:lnTo>
                  <a:lnTo>
                    <a:pt x="2564" y="882"/>
                  </a:lnTo>
                  <a:lnTo>
                    <a:pt x="2563" y="875"/>
                  </a:lnTo>
                  <a:lnTo>
                    <a:pt x="2560" y="862"/>
                  </a:lnTo>
                  <a:lnTo>
                    <a:pt x="2551" y="847"/>
                  </a:lnTo>
                  <a:lnTo>
                    <a:pt x="2553" y="831"/>
                  </a:lnTo>
                  <a:lnTo>
                    <a:pt x="2555" y="823"/>
                  </a:lnTo>
                  <a:lnTo>
                    <a:pt x="2563" y="831"/>
                  </a:lnTo>
                  <a:lnTo>
                    <a:pt x="2572" y="826"/>
                  </a:lnTo>
                  <a:lnTo>
                    <a:pt x="2579" y="833"/>
                  </a:lnTo>
                  <a:lnTo>
                    <a:pt x="2589" y="839"/>
                  </a:lnTo>
                  <a:lnTo>
                    <a:pt x="2592" y="831"/>
                  </a:lnTo>
                  <a:lnTo>
                    <a:pt x="2597" y="830"/>
                  </a:lnTo>
                  <a:lnTo>
                    <a:pt x="2603" y="837"/>
                  </a:lnTo>
                  <a:lnTo>
                    <a:pt x="2608" y="833"/>
                  </a:lnTo>
                  <a:lnTo>
                    <a:pt x="2608" y="833"/>
                  </a:lnTo>
                  <a:lnTo>
                    <a:pt x="2608" y="826"/>
                  </a:lnTo>
                  <a:lnTo>
                    <a:pt x="2609" y="822"/>
                  </a:lnTo>
                  <a:lnTo>
                    <a:pt x="2611" y="821"/>
                  </a:lnTo>
                  <a:lnTo>
                    <a:pt x="2612" y="821"/>
                  </a:lnTo>
                  <a:lnTo>
                    <a:pt x="2612" y="821"/>
                  </a:lnTo>
                  <a:lnTo>
                    <a:pt x="2616" y="819"/>
                  </a:lnTo>
                  <a:lnTo>
                    <a:pt x="2617" y="817"/>
                  </a:lnTo>
                  <a:lnTo>
                    <a:pt x="2619" y="814"/>
                  </a:lnTo>
                  <a:lnTo>
                    <a:pt x="2633" y="825"/>
                  </a:lnTo>
                  <a:lnTo>
                    <a:pt x="2637" y="821"/>
                  </a:lnTo>
                  <a:lnTo>
                    <a:pt x="2653" y="826"/>
                  </a:lnTo>
                  <a:lnTo>
                    <a:pt x="2648" y="842"/>
                  </a:lnTo>
                  <a:lnTo>
                    <a:pt x="2656" y="842"/>
                  </a:lnTo>
                  <a:lnTo>
                    <a:pt x="2664" y="850"/>
                  </a:lnTo>
                  <a:lnTo>
                    <a:pt x="2664" y="862"/>
                  </a:lnTo>
                  <a:lnTo>
                    <a:pt x="2676" y="854"/>
                  </a:lnTo>
                  <a:lnTo>
                    <a:pt x="2683" y="861"/>
                  </a:lnTo>
                  <a:lnTo>
                    <a:pt x="2683" y="875"/>
                  </a:lnTo>
                  <a:lnTo>
                    <a:pt x="2675" y="878"/>
                  </a:lnTo>
                  <a:lnTo>
                    <a:pt x="2669" y="883"/>
                  </a:lnTo>
                  <a:lnTo>
                    <a:pt x="2679" y="893"/>
                  </a:lnTo>
                  <a:lnTo>
                    <a:pt x="2679" y="893"/>
                  </a:lnTo>
                  <a:lnTo>
                    <a:pt x="2683" y="891"/>
                  </a:lnTo>
                  <a:lnTo>
                    <a:pt x="2685" y="889"/>
                  </a:lnTo>
                  <a:lnTo>
                    <a:pt x="2685" y="886"/>
                  </a:lnTo>
                  <a:lnTo>
                    <a:pt x="2685" y="886"/>
                  </a:lnTo>
                  <a:lnTo>
                    <a:pt x="2687" y="886"/>
                  </a:lnTo>
                  <a:lnTo>
                    <a:pt x="2687" y="886"/>
                  </a:lnTo>
                  <a:lnTo>
                    <a:pt x="2689" y="889"/>
                  </a:lnTo>
                  <a:lnTo>
                    <a:pt x="2692" y="893"/>
                  </a:lnTo>
                  <a:lnTo>
                    <a:pt x="2692" y="903"/>
                  </a:lnTo>
                  <a:lnTo>
                    <a:pt x="2705" y="903"/>
                  </a:lnTo>
                  <a:lnTo>
                    <a:pt x="2719" y="915"/>
                  </a:lnTo>
                  <a:lnTo>
                    <a:pt x="2728" y="922"/>
                  </a:lnTo>
                  <a:lnTo>
                    <a:pt x="2743" y="925"/>
                  </a:lnTo>
                  <a:lnTo>
                    <a:pt x="2748" y="919"/>
                  </a:lnTo>
                  <a:lnTo>
                    <a:pt x="2764" y="927"/>
                  </a:lnTo>
                  <a:lnTo>
                    <a:pt x="2765" y="914"/>
                  </a:lnTo>
                  <a:lnTo>
                    <a:pt x="2759" y="893"/>
                  </a:lnTo>
                  <a:lnTo>
                    <a:pt x="2755" y="882"/>
                  </a:lnTo>
                  <a:lnTo>
                    <a:pt x="2755" y="873"/>
                  </a:lnTo>
                  <a:lnTo>
                    <a:pt x="2745" y="865"/>
                  </a:lnTo>
                  <a:lnTo>
                    <a:pt x="2745" y="853"/>
                  </a:lnTo>
                  <a:lnTo>
                    <a:pt x="2763" y="854"/>
                  </a:lnTo>
                  <a:lnTo>
                    <a:pt x="2772" y="863"/>
                  </a:lnTo>
                  <a:lnTo>
                    <a:pt x="2787" y="859"/>
                  </a:lnTo>
                  <a:lnTo>
                    <a:pt x="2803" y="859"/>
                  </a:lnTo>
                  <a:lnTo>
                    <a:pt x="2800" y="842"/>
                  </a:lnTo>
                  <a:lnTo>
                    <a:pt x="2809" y="825"/>
                  </a:lnTo>
                  <a:lnTo>
                    <a:pt x="2827" y="821"/>
                  </a:lnTo>
                  <a:lnTo>
                    <a:pt x="2839" y="821"/>
                  </a:lnTo>
                  <a:lnTo>
                    <a:pt x="2853" y="825"/>
                  </a:lnTo>
                  <a:lnTo>
                    <a:pt x="2853" y="814"/>
                  </a:lnTo>
                  <a:lnTo>
                    <a:pt x="2839" y="807"/>
                  </a:lnTo>
                  <a:lnTo>
                    <a:pt x="2844" y="802"/>
                  </a:lnTo>
                  <a:lnTo>
                    <a:pt x="2851" y="794"/>
                  </a:lnTo>
                  <a:lnTo>
                    <a:pt x="2864" y="794"/>
                  </a:lnTo>
                  <a:lnTo>
                    <a:pt x="2873" y="785"/>
                  </a:lnTo>
                  <a:lnTo>
                    <a:pt x="2869" y="782"/>
                  </a:lnTo>
                  <a:lnTo>
                    <a:pt x="2859" y="771"/>
                  </a:lnTo>
                  <a:lnTo>
                    <a:pt x="2848" y="766"/>
                  </a:lnTo>
                  <a:lnTo>
                    <a:pt x="2848" y="751"/>
                  </a:lnTo>
                  <a:lnTo>
                    <a:pt x="2843" y="747"/>
                  </a:lnTo>
                  <a:lnTo>
                    <a:pt x="2836" y="765"/>
                  </a:lnTo>
                  <a:lnTo>
                    <a:pt x="2828" y="759"/>
                  </a:lnTo>
                  <a:lnTo>
                    <a:pt x="2828" y="745"/>
                  </a:lnTo>
                  <a:lnTo>
                    <a:pt x="2843" y="731"/>
                  </a:lnTo>
                  <a:lnTo>
                    <a:pt x="2841" y="722"/>
                  </a:lnTo>
                  <a:lnTo>
                    <a:pt x="2827" y="714"/>
                  </a:lnTo>
                  <a:lnTo>
                    <a:pt x="2836" y="704"/>
                  </a:lnTo>
                  <a:lnTo>
                    <a:pt x="2848" y="704"/>
                  </a:lnTo>
                  <a:lnTo>
                    <a:pt x="2867" y="695"/>
                  </a:lnTo>
                  <a:lnTo>
                    <a:pt x="2872" y="680"/>
                  </a:lnTo>
                  <a:lnTo>
                    <a:pt x="2897" y="671"/>
                  </a:lnTo>
                  <a:lnTo>
                    <a:pt x="2916" y="662"/>
                  </a:lnTo>
                  <a:lnTo>
                    <a:pt x="2916" y="662"/>
                  </a:lnTo>
                  <a:lnTo>
                    <a:pt x="2917" y="664"/>
                  </a:lnTo>
                  <a:lnTo>
                    <a:pt x="2919" y="668"/>
                  </a:lnTo>
                  <a:lnTo>
                    <a:pt x="2919" y="668"/>
                  </a:lnTo>
                  <a:lnTo>
                    <a:pt x="2919" y="670"/>
                  </a:lnTo>
                  <a:lnTo>
                    <a:pt x="2917" y="672"/>
                  </a:lnTo>
                  <a:lnTo>
                    <a:pt x="2913" y="675"/>
                  </a:lnTo>
                  <a:lnTo>
                    <a:pt x="2907" y="678"/>
                  </a:lnTo>
                  <a:lnTo>
                    <a:pt x="2901" y="695"/>
                  </a:lnTo>
                  <a:lnTo>
                    <a:pt x="2913" y="690"/>
                  </a:lnTo>
                  <a:lnTo>
                    <a:pt x="2923" y="680"/>
                  </a:lnTo>
                  <a:lnTo>
                    <a:pt x="2936" y="684"/>
                  </a:lnTo>
                  <a:lnTo>
                    <a:pt x="2932" y="710"/>
                  </a:lnTo>
                  <a:lnTo>
                    <a:pt x="2944" y="699"/>
                  </a:lnTo>
                  <a:lnTo>
                    <a:pt x="2944" y="687"/>
                  </a:lnTo>
                  <a:lnTo>
                    <a:pt x="2940" y="666"/>
                  </a:lnTo>
                  <a:lnTo>
                    <a:pt x="2943" y="656"/>
                  </a:lnTo>
                  <a:lnTo>
                    <a:pt x="2948" y="639"/>
                  </a:lnTo>
                  <a:lnTo>
                    <a:pt x="2963" y="632"/>
                  </a:lnTo>
                  <a:lnTo>
                    <a:pt x="2983" y="624"/>
                  </a:lnTo>
                  <a:lnTo>
                    <a:pt x="2995" y="632"/>
                  </a:lnTo>
                  <a:lnTo>
                    <a:pt x="2995" y="632"/>
                  </a:lnTo>
                  <a:lnTo>
                    <a:pt x="2991" y="638"/>
                  </a:lnTo>
                  <a:lnTo>
                    <a:pt x="2984" y="644"/>
                  </a:lnTo>
                  <a:lnTo>
                    <a:pt x="2984" y="644"/>
                  </a:lnTo>
                  <a:lnTo>
                    <a:pt x="2984" y="646"/>
                  </a:lnTo>
                  <a:lnTo>
                    <a:pt x="2984" y="648"/>
                  </a:lnTo>
                  <a:lnTo>
                    <a:pt x="2985" y="650"/>
                  </a:lnTo>
                  <a:lnTo>
                    <a:pt x="2989" y="652"/>
                  </a:lnTo>
                  <a:lnTo>
                    <a:pt x="3004" y="652"/>
                  </a:lnTo>
                  <a:lnTo>
                    <a:pt x="3013" y="642"/>
                  </a:lnTo>
                  <a:lnTo>
                    <a:pt x="3013" y="642"/>
                  </a:lnTo>
                  <a:lnTo>
                    <a:pt x="3025" y="655"/>
                  </a:lnTo>
                  <a:lnTo>
                    <a:pt x="3025" y="655"/>
                  </a:lnTo>
                  <a:lnTo>
                    <a:pt x="3027" y="655"/>
                  </a:lnTo>
                  <a:lnTo>
                    <a:pt x="3027" y="654"/>
                  </a:lnTo>
                  <a:lnTo>
                    <a:pt x="3025" y="648"/>
                  </a:lnTo>
                  <a:lnTo>
                    <a:pt x="3024" y="639"/>
                  </a:lnTo>
                  <a:lnTo>
                    <a:pt x="3041" y="630"/>
                  </a:lnTo>
                  <a:lnTo>
                    <a:pt x="3055" y="636"/>
                  </a:lnTo>
                  <a:lnTo>
                    <a:pt x="3068" y="635"/>
                  </a:lnTo>
                  <a:lnTo>
                    <a:pt x="3081" y="623"/>
                  </a:lnTo>
                  <a:lnTo>
                    <a:pt x="3095" y="606"/>
                  </a:lnTo>
                  <a:lnTo>
                    <a:pt x="3095" y="587"/>
                  </a:lnTo>
                  <a:lnTo>
                    <a:pt x="3111" y="562"/>
                  </a:lnTo>
                  <a:lnTo>
                    <a:pt x="3126" y="548"/>
                  </a:lnTo>
                  <a:lnTo>
                    <a:pt x="3138" y="532"/>
                  </a:lnTo>
                  <a:lnTo>
                    <a:pt x="3160" y="530"/>
                  </a:lnTo>
                  <a:lnTo>
                    <a:pt x="3179" y="528"/>
                  </a:lnTo>
                  <a:lnTo>
                    <a:pt x="3187" y="538"/>
                  </a:lnTo>
                  <a:lnTo>
                    <a:pt x="3206" y="556"/>
                  </a:lnTo>
                  <a:lnTo>
                    <a:pt x="3223" y="548"/>
                  </a:lnTo>
                  <a:lnTo>
                    <a:pt x="3235" y="539"/>
                  </a:lnTo>
                  <a:lnTo>
                    <a:pt x="3248" y="539"/>
                  </a:lnTo>
                  <a:lnTo>
                    <a:pt x="3242" y="532"/>
                  </a:lnTo>
                  <a:lnTo>
                    <a:pt x="3242" y="523"/>
                  </a:lnTo>
                  <a:lnTo>
                    <a:pt x="3254" y="511"/>
                  </a:lnTo>
                  <a:lnTo>
                    <a:pt x="3254" y="488"/>
                  </a:lnTo>
                  <a:lnTo>
                    <a:pt x="3260" y="478"/>
                  </a:lnTo>
                  <a:lnTo>
                    <a:pt x="3270" y="478"/>
                  </a:lnTo>
                  <a:lnTo>
                    <a:pt x="3279" y="468"/>
                  </a:lnTo>
                  <a:lnTo>
                    <a:pt x="3279" y="455"/>
                  </a:lnTo>
                  <a:lnTo>
                    <a:pt x="3295" y="443"/>
                  </a:lnTo>
                  <a:lnTo>
                    <a:pt x="3299" y="427"/>
                  </a:lnTo>
                  <a:lnTo>
                    <a:pt x="3292" y="420"/>
                  </a:lnTo>
                  <a:lnTo>
                    <a:pt x="3295" y="412"/>
                  </a:lnTo>
                  <a:lnTo>
                    <a:pt x="3286" y="399"/>
                  </a:lnTo>
                  <a:lnTo>
                    <a:pt x="3294" y="386"/>
                  </a:lnTo>
                  <a:lnTo>
                    <a:pt x="3300" y="379"/>
                  </a:lnTo>
                  <a:lnTo>
                    <a:pt x="3314" y="392"/>
                  </a:lnTo>
                  <a:lnTo>
                    <a:pt x="3303" y="402"/>
                  </a:lnTo>
                  <a:lnTo>
                    <a:pt x="3314" y="411"/>
                  </a:lnTo>
                  <a:lnTo>
                    <a:pt x="3328" y="411"/>
                  </a:lnTo>
                  <a:lnTo>
                    <a:pt x="3339" y="407"/>
                  </a:lnTo>
                  <a:lnTo>
                    <a:pt x="3354" y="400"/>
                  </a:lnTo>
                  <a:lnTo>
                    <a:pt x="3367" y="398"/>
                  </a:lnTo>
                  <a:lnTo>
                    <a:pt x="3371" y="387"/>
                  </a:lnTo>
                  <a:lnTo>
                    <a:pt x="3367" y="376"/>
                  </a:lnTo>
                  <a:lnTo>
                    <a:pt x="3359" y="375"/>
                  </a:lnTo>
                  <a:lnTo>
                    <a:pt x="3336" y="364"/>
                  </a:lnTo>
                  <a:lnTo>
                    <a:pt x="3320" y="367"/>
                  </a:lnTo>
                  <a:lnTo>
                    <a:pt x="3316" y="358"/>
                  </a:lnTo>
                  <a:lnTo>
                    <a:pt x="3303" y="358"/>
                  </a:lnTo>
                  <a:lnTo>
                    <a:pt x="3303" y="351"/>
                  </a:lnTo>
                  <a:lnTo>
                    <a:pt x="3306" y="338"/>
                  </a:lnTo>
                  <a:lnTo>
                    <a:pt x="3318" y="332"/>
                  </a:lnTo>
                  <a:lnTo>
                    <a:pt x="3319" y="318"/>
                  </a:lnTo>
                  <a:lnTo>
                    <a:pt x="3330" y="312"/>
                  </a:lnTo>
                  <a:lnTo>
                    <a:pt x="3339" y="312"/>
                  </a:lnTo>
                  <a:lnTo>
                    <a:pt x="3335" y="300"/>
                  </a:lnTo>
                  <a:lnTo>
                    <a:pt x="3339" y="288"/>
                  </a:lnTo>
                  <a:lnTo>
                    <a:pt x="3351" y="272"/>
                  </a:lnTo>
                  <a:lnTo>
                    <a:pt x="3351" y="272"/>
                  </a:lnTo>
                  <a:close/>
                  <a:moveTo>
                    <a:pt x="1593" y="384"/>
                  </a:moveTo>
                  <a:lnTo>
                    <a:pt x="1593" y="391"/>
                  </a:lnTo>
                  <a:lnTo>
                    <a:pt x="1598" y="391"/>
                  </a:lnTo>
                  <a:lnTo>
                    <a:pt x="1603" y="386"/>
                  </a:lnTo>
                  <a:lnTo>
                    <a:pt x="1593" y="384"/>
                  </a:lnTo>
                  <a:lnTo>
                    <a:pt x="1593" y="384"/>
                  </a:lnTo>
                  <a:close/>
                  <a:moveTo>
                    <a:pt x="1557" y="450"/>
                  </a:moveTo>
                  <a:lnTo>
                    <a:pt x="1553" y="454"/>
                  </a:lnTo>
                  <a:lnTo>
                    <a:pt x="1555" y="458"/>
                  </a:lnTo>
                  <a:lnTo>
                    <a:pt x="1565" y="459"/>
                  </a:lnTo>
                  <a:lnTo>
                    <a:pt x="1558" y="454"/>
                  </a:lnTo>
                  <a:lnTo>
                    <a:pt x="1557" y="450"/>
                  </a:lnTo>
                  <a:lnTo>
                    <a:pt x="1557" y="450"/>
                  </a:lnTo>
                  <a:close/>
                  <a:moveTo>
                    <a:pt x="1555" y="436"/>
                  </a:moveTo>
                  <a:lnTo>
                    <a:pt x="1550" y="436"/>
                  </a:lnTo>
                  <a:lnTo>
                    <a:pt x="1553" y="442"/>
                  </a:lnTo>
                  <a:lnTo>
                    <a:pt x="1561" y="443"/>
                  </a:lnTo>
                  <a:lnTo>
                    <a:pt x="1555" y="436"/>
                  </a:lnTo>
                  <a:lnTo>
                    <a:pt x="1555" y="436"/>
                  </a:lnTo>
                  <a:close/>
                  <a:moveTo>
                    <a:pt x="1545" y="383"/>
                  </a:moveTo>
                  <a:lnTo>
                    <a:pt x="1534" y="383"/>
                  </a:lnTo>
                  <a:lnTo>
                    <a:pt x="1527" y="376"/>
                  </a:lnTo>
                  <a:lnTo>
                    <a:pt x="1523" y="386"/>
                  </a:lnTo>
                  <a:lnTo>
                    <a:pt x="1529" y="391"/>
                  </a:lnTo>
                  <a:lnTo>
                    <a:pt x="1531" y="398"/>
                  </a:lnTo>
                  <a:lnTo>
                    <a:pt x="1545" y="394"/>
                  </a:lnTo>
                  <a:lnTo>
                    <a:pt x="1549" y="398"/>
                  </a:lnTo>
                  <a:lnTo>
                    <a:pt x="1557" y="395"/>
                  </a:lnTo>
                  <a:lnTo>
                    <a:pt x="1561" y="398"/>
                  </a:lnTo>
                  <a:lnTo>
                    <a:pt x="1561" y="391"/>
                  </a:lnTo>
                  <a:lnTo>
                    <a:pt x="1555" y="384"/>
                  </a:lnTo>
                  <a:lnTo>
                    <a:pt x="1550" y="384"/>
                  </a:lnTo>
                  <a:lnTo>
                    <a:pt x="1545" y="383"/>
                  </a:lnTo>
                  <a:lnTo>
                    <a:pt x="1545" y="383"/>
                  </a:lnTo>
                  <a:close/>
                  <a:moveTo>
                    <a:pt x="1574" y="395"/>
                  </a:moveTo>
                  <a:lnTo>
                    <a:pt x="1569" y="400"/>
                  </a:lnTo>
                  <a:lnTo>
                    <a:pt x="1569" y="406"/>
                  </a:lnTo>
                  <a:lnTo>
                    <a:pt x="1563" y="412"/>
                  </a:lnTo>
                  <a:lnTo>
                    <a:pt x="1553" y="404"/>
                  </a:lnTo>
                  <a:lnTo>
                    <a:pt x="1545" y="410"/>
                  </a:lnTo>
                  <a:lnTo>
                    <a:pt x="1545" y="415"/>
                  </a:lnTo>
                  <a:lnTo>
                    <a:pt x="1534" y="407"/>
                  </a:lnTo>
                  <a:lnTo>
                    <a:pt x="1526" y="411"/>
                  </a:lnTo>
                  <a:lnTo>
                    <a:pt x="1529" y="423"/>
                  </a:lnTo>
                  <a:lnTo>
                    <a:pt x="1535" y="420"/>
                  </a:lnTo>
                  <a:lnTo>
                    <a:pt x="1535" y="428"/>
                  </a:lnTo>
                  <a:lnTo>
                    <a:pt x="1543" y="430"/>
                  </a:lnTo>
                  <a:lnTo>
                    <a:pt x="1551" y="423"/>
                  </a:lnTo>
                  <a:lnTo>
                    <a:pt x="1561" y="419"/>
                  </a:lnTo>
                  <a:lnTo>
                    <a:pt x="1570" y="422"/>
                  </a:lnTo>
                  <a:lnTo>
                    <a:pt x="1582" y="422"/>
                  </a:lnTo>
                  <a:lnTo>
                    <a:pt x="1591" y="412"/>
                  </a:lnTo>
                  <a:lnTo>
                    <a:pt x="1582" y="403"/>
                  </a:lnTo>
                  <a:lnTo>
                    <a:pt x="1589" y="398"/>
                  </a:lnTo>
                  <a:lnTo>
                    <a:pt x="1578" y="392"/>
                  </a:lnTo>
                  <a:lnTo>
                    <a:pt x="1574" y="395"/>
                  </a:lnTo>
                  <a:lnTo>
                    <a:pt x="1574" y="395"/>
                  </a:lnTo>
                  <a:close/>
                  <a:moveTo>
                    <a:pt x="1602" y="435"/>
                  </a:moveTo>
                  <a:lnTo>
                    <a:pt x="1605" y="443"/>
                  </a:lnTo>
                  <a:lnTo>
                    <a:pt x="1609" y="443"/>
                  </a:lnTo>
                  <a:lnTo>
                    <a:pt x="1609" y="436"/>
                  </a:lnTo>
                  <a:lnTo>
                    <a:pt x="1602" y="435"/>
                  </a:lnTo>
                  <a:lnTo>
                    <a:pt x="1602" y="435"/>
                  </a:lnTo>
                  <a:close/>
                  <a:moveTo>
                    <a:pt x="1585" y="443"/>
                  </a:moveTo>
                  <a:lnTo>
                    <a:pt x="1582" y="447"/>
                  </a:lnTo>
                  <a:lnTo>
                    <a:pt x="1587" y="454"/>
                  </a:lnTo>
                  <a:lnTo>
                    <a:pt x="1595" y="454"/>
                  </a:lnTo>
                  <a:lnTo>
                    <a:pt x="1595" y="442"/>
                  </a:lnTo>
                  <a:lnTo>
                    <a:pt x="1590" y="435"/>
                  </a:lnTo>
                  <a:lnTo>
                    <a:pt x="1585" y="443"/>
                  </a:lnTo>
                  <a:lnTo>
                    <a:pt x="1585" y="443"/>
                  </a:lnTo>
                  <a:close/>
                  <a:moveTo>
                    <a:pt x="1650" y="402"/>
                  </a:moveTo>
                  <a:lnTo>
                    <a:pt x="1653" y="408"/>
                  </a:lnTo>
                  <a:lnTo>
                    <a:pt x="1657" y="404"/>
                  </a:lnTo>
                  <a:lnTo>
                    <a:pt x="1653" y="402"/>
                  </a:lnTo>
                  <a:lnTo>
                    <a:pt x="1650" y="402"/>
                  </a:lnTo>
                  <a:lnTo>
                    <a:pt x="1650" y="402"/>
                  </a:lnTo>
                  <a:close/>
                  <a:moveTo>
                    <a:pt x="1658" y="415"/>
                  </a:moveTo>
                  <a:lnTo>
                    <a:pt x="1658" y="423"/>
                  </a:lnTo>
                  <a:lnTo>
                    <a:pt x="1665" y="423"/>
                  </a:lnTo>
                  <a:lnTo>
                    <a:pt x="1665" y="415"/>
                  </a:lnTo>
                  <a:lnTo>
                    <a:pt x="1658" y="415"/>
                  </a:lnTo>
                  <a:lnTo>
                    <a:pt x="1658" y="415"/>
                  </a:lnTo>
                  <a:close/>
                  <a:moveTo>
                    <a:pt x="1651" y="442"/>
                  </a:moveTo>
                  <a:lnTo>
                    <a:pt x="1654" y="444"/>
                  </a:lnTo>
                  <a:lnTo>
                    <a:pt x="1658" y="440"/>
                  </a:lnTo>
                  <a:lnTo>
                    <a:pt x="1651" y="442"/>
                  </a:lnTo>
                  <a:lnTo>
                    <a:pt x="1651" y="442"/>
                  </a:lnTo>
                  <a:close/>
                  <a:moveTo>
                    <a:pt x="1646" y="428"/>
                  </a:moveTo>
                  <a:lnTo>
                    <a:pt x="1646" y="435"/>
                  </a:lnTo>
                  <a:lnTo>
                    <a:pt x="1651" y="435"/>
                  </a:lnTo>
                  <a:lnTo>
                    <a:pt x="1647" y="430"/>
                  </a:lnTo>
                  <a:lnTo>
                    <a:pt x="1646" y="428"/>
                  </a:lnTo>
                  <a:lnTo>
                    <a:pt x="1646" y="428"/>
                  </a:lnTo>
                  <a:close/>
                  <a:moveTo>
                    <a:pt x="1637" y="412"/>
                  </a:moveTo>
                  <a:lnTo>
                    <a:pt x="1637" y="419"/>
                  </a:lnTo>
                  <a:lnTo>
                    <a:pt x="1643" y="419"/>
                  </a:lnTo>
                  <a:lnTo>
                    <a:pt x="1642" y="411"/>
                  </a:lnTo>
                  <a:lnTo>
                    <a:pt x="1637" y="412"/>
                  </a:lnTo>
                  <a:lnTo>
                    <a:pt x="1637" y="412"/>
                  </a:lnTo>
                  <a:close/>
                  <a:moveTo>
                    <a:pt x="1631" y="435"/>
                  </a:moveTo>
                  <a:lnTo>
                    <a:pt x="1627" y="439"/>
                  </a:lnTo>
                  <a:lnTo>
                    <a:pt x="1631" y="444"/>
                  </a:lnTo>
                  <a:lnTo>
                    <a:pt x="1637" y="444"/>
                  </a:lnTo>
                  <a:lnTo>
                    <a:pt x="1631" y="435"/>
                  </a:lnTo>
                  <a:lnTo>
                    <a:pt x="1631" y="435"/>
                  </a:lnTo>
                  <a:close/>
                  <a:moveTo>
                    <a:pt x="1626" y="423"/>
                  </a:moveTo>
                  <a:lnTo>
                    <a:pt x="1618" y="423"/>
                  </a:lnTo>
                  <a:lnTo>
                    <a:pt x="1617" y="424"/>
                  </a:lnTo>
                  <a:lnTo>
                    <a:pt x="1623" y="430"/>
                  </a:lnTo>
                  <a:lnTo>
                    <a:pt x="1626" y="423"/>
                  </a:lnTo>
                  <a:lnTo>
                    <a:pt x="1626" y="423"/>
                  </a:lnTo>
                  <a:close/>
                  <a:moveTo>
                    <a:pt x="1675" y="398"/>
                  </a:moveTo>
                  <a:lnTo>
                    <a:pt x="1667" y="398"/>
                  </a:lnTo>
                  <a:lnTo>
                    <a:pt x="1667" y="406"/>
                  </a:lnTo>
                  <a:lnTo>
                    <a:pt x="1677" y="415"/>
                  </a:lnTo>
                  <a:lnTo>
                    <a:pt x="1677" y="422"/>
                  </a:lnTo>
                  <a:lnTo>
                    <a:pt x="1683" y="418"/>
                  </a:lnTo>
                  <a:lnTo>
                    <a:pt x="1679" y="408"/>
                  </a:lnTo>
                  <a:lnTo>
                    <a:pt x="1675" y="398"/>
                  </a:lnTo>
                  <a:lnTo>
                    <a:pt x="1675" y="398"/>
                  </a:lnTo>
                  <a:close/>
                  <a:moveTo>
                    <a:pt x="1686" y="383"/>
                  </a:moveTo>
                  <a:lnTo>
                    <a:pt x="1683" y="390"/>
                  </a:lnTo>
                  <a:lnTo>
                    <a:pt x="1689" y="394"/>
                  </a:lnTo>
                  <a:lnTo>
                    <a:pt x="1694" y="390"/>
                  </a:lnTo>
                  <a:lnTo>
                    <a:pt x="1686" y="383"/>
                  </a:lnTo>
                  <a:lnTo>
                    <a:pt x="1686" y="383"/>
                  </a:lnTo>
                  <a:close/>
                  <a:moveTo>
                    <a:pt x="1631" y="467"/>
                  </a:moveTo>
                  <a:lnTo>
                    <a:pt x="1627" y="463"/>
                  </a:lnTo>
                  <a:lnTo>
                    <a:pt x="1617" y="463"/>
                  </a:lnTo>
                  <a:lnTo>
                    <a:pt x="1617" y="471"/>
                  </a:lnTo>
                  <a:lnTo>
                    <a:pt x="1610" y="476"/>
                  </a:lnTo>
                  <a:lnTo>
                    <a:pt x="1614" y="480"/>
                  </a:lnTo>
                  <a:lnTo>
                    <a:pt x="1626" y="478"/>
                  </a:lnTo>
                  <a:lnTo>
                    <a:pt x="1630" y="482"/>
                  </a:lnTo>
                  <a:lnTo>
                    <a:pt x="1641" y="479"/>
                  </a:lnTo>
                  <a:lnTo>
                    <a:pt x="1645" y="472"/>
                  </a:lnTo>
                  <a:lnTo>
                    <a:pt x="1651" y="475"/>
                  </a:lnTo>
                  <a:lnTo>
                    <a:pt x="1647" y="466"/>
                  </a:lnTo>
                  <a:lnTo>
                    <a:pt x="1641" y="459"/>
                  </a:lnTo>
                  <a:lnTo>
                    <a:pt x="1631" y="467"/>
                  </a:lnTo>
                  <a:lnTo>
                    <a:pt x="1631" y="467"/>
                  </a:lnTo>
                  <a:close/>
                  <a:moveTo>
                    <a:pt x="1645" y="492"/>
                  </a:moveTo>
                  <a:lnTo>
                    <a:pt x="1642" y="495"/>
                  </a:lnTo>
                  <a:lnTo>
                    <a:pt x="1642" y="502"/>
                  </a:lnTo>
                  <a:lnTo>
                    <a:pt x="1649" y="502"/>
                  </a:lnTo>
                  <a:lnTo>
                    <a:pt x="1651" y="494"/>
                  </a:lnTo>
                  <a:lnTo>
                    <a:pt x="1645" y="492"/>
                  </a:lnTo>
                  <a:lnTo>
                    <a:pt x="1645" y="492"/>
                  </a:lnTo>
                  <a:close/>
                  <a:moveTo>
                    <a:pt x="1675" y="458"/>
                  </a:moveTo>
                  <a:lnTo>
                    <a:pt x="1667" y="450"/>
                  </a:lnTo>
                  <a:lnTo>
                    <a:pt x="1662" y="455"/>
                  </a:lnTo>
                  <a:lnTo>
                    <a:pt x="1658" y="463"/>
                  </a:lnTo>
                  <a:lnTo>
                    <a:pt x="1658" y="472"/>
                  </a:lnTo>
                  <a:lnTo>
                    <a:pt x="1666" y="474"/>
                  </a:lnTo>
                  <a:lnTo>
                    <a:pt x="1669" y="480"/>
                  </a:lnTo>
                  <a:lnTo>
                    <a:pt x="1679" y="478"/>
                  </a:lnTo>
                  <a:lnTo>
                    <a:pt x="1686" y="471"/>
                  </a:lnTo>
                  <a:lnTo>
                    <a:pt x="1691" y="466"/>
                  </a:lnTo>
                  <a:lnTo>
                    <a:pt x="1694" y="458"/>
                  </a:lnTo>
                  <a:lnTo>
                    <a:pt x="1686" y="458"/>
                  </a:lnTo>
                  <a:lnTo>
                    <a:pt x="1675" y="458"/>
                  </a:lnTo>
                  <a:lnTo>
                    <a:pt x="1675" y="458"/>
                  </a:lnTo>
                  <a:close/>
                  <a:moveTo>
                    <a:pt x="1682" y="442"/>
                  </a:moveTo>
                  <a:lnTo>
                    <a:pt x="1679" y="444"/>
                  </a:lnTo>
                  <a:lnTo>
                    <a:pt x="1685" y="450"/>
                  </a:lnTo>
                  <a:lnTo>
                    <a:pt x="1694" y="446"/>
                  </a:lnTo>
                  <a:lnTo>
                    <a:pt x="1694" y="438"/>
                  </a:lnTo>
                  <a:lnTo>
                    <a:pt x="1689" y="438"/>
                  </a:lnTo>
                  <a:lnTo>
                    <a:pt x="1682" y="442"/>
                  </a:lnTo>
                  <a:lnTo>
                    <a:pt x="1682" y="442"/>
                  </a:lnTo>
                  <a:close/>
                  <a:moveTo>
                    <a:pt x="1723" y="451"/>
                  </a:moveTo>
                  <a:lnTo>
                    <a:pt x="1721" y="456"/>
                  </a:lnTo>
                  <a:lnTo>
                    <a:pt x="1707" y="459"/>
                  </a:lnTo>
                  <a:lnTo>
                    <a:pt x="1698" y="463"/>
                  </a:lnTo>
                  <a:lnTo>
                    <a:pt x="1705" y="466"/>
                  </a:lnTo>
                  <a:lnTo>
                    <a:pt x="1702" y="474"/>
                  </a:lnTo>
                  <a:lnTo>
                    <a:pt x="1707" y="475"/>
                  </a:lnTo>
                  <a:lnTo>
                    <a:pt x="1718" y="475"/>
                  </a:lnTo>
                  <a:lnTo>
                    <a:pt x="1727" y="466"/>
                  </a:lnTo>
                  <a:lnTo>
                    <a:pt x="1734" y="459"/>
                  </a:lnTo>
                  <a:lnTo>
                    <a:pt x="1732" y="450"/>
                  </a:lnTo>
                  <a:lnTo>
                    <a:pt x="1723" y="451"/>
                  </a:lnTo>
                  <a:lnTo>
                    <a:pt x="1723" y="451"/>
                  </a:lnTo>
                  <a:close/>
                  <a:moveTo>
                    <a:pt x="1725" y="408"/>
                  </a:moveTo>
                  <a:lnTo>
                    <a:pt x="1721" y="410"/>
                  </a:lnTo>
                  <a:lnTo>
                    <a:pt x="1725" y="415"/>
                  </a:lnTo>
                  <a:lnTo>
                    <a:pt x="1725" y="420"/>
                  </a:lnTo>
                  <a:lnTo>
                    <a:pt x="1732" y="420"/>
                  </a:lnTo>
                  <a:lnTo>
                    <a:pt x="1732" y="411"/>
                  </a:lnTo>
                  <a:lnTo>
                    <a:pt x="1725" y="408"/>
                  </a:lnTo>
                  <a:lnTo>
                    <a:pt x="1725" y="408"/>
                  </a:lnTo>
                  <a:close/>
                  <a:moveTo>
                    <a:pt x="1877" y="827"/>
                  </a:moveTo>
                  <a:lnTo>
                    <a:pt x="1874" y="830"/>
                  </a:lnTo>
                  <a:lnTo>
                    <a:pt x="1878" y="834"/>
                  </a:lnTo>
                  <a:lnTo>
                    <a:pt x="1885" y="833"/>
                  </a:lnTo>
                  <a:lnTo>
                    <a:pt x="1877" y="827"/>
                  </a:lnTo>
                  <a:lnTo>
                    <a:pt x="1877" y="827"/>
                  </a:lnTo>
                  <a:close/>
                  <a:moveTo>
                    <a:pt x="2010" y="571"/>
                  </a:moveTo>
                  <a:lnTo>
                    <a:pt x="2002" y="570"/>
                  </a:lnTo>
                  <a:lnTo>
                    <a:pt x="2004" y="582"/>
                  </a:lnTo>
                  <a:lnTo>
                    <a:pt x="2004" y="588"/>
                  </a:lnTo>
                  <a:lnTo>
                    <a:pt x="2014" y="591"/>
                  </a:lnTo>
                  <a:lnTo>
                    <a:pt x="2020" y="595"/>
                  </a:lnTo>
                  <a:lnTo>
                    <a:pt x="2026" y="588"/>
                  </a:lnTo>
                  <a:lnTo>
                    <a:pt x="2030" y="579"/>
                  </a:lnTo>
                  <a:lnTo>
                    <a:pt x="2024" y="574"/>
                  </a:lnTo>
                  <a:lnTo>
                    <a:pt x="2010" y="571"/>
                  </a:lnTo>
                  <a:lnTo>
                    <a:pt x="2010" y="571"/>
                  </a:lnTo>
                  <a:close/>
                  <a:moveTo>
                    <a:pt x="2041" y="488"/>
                  </a:moveTo>
                  <a:lnTo>
                    <a:pt x="2038" y="498"/>
                  </a:lnTo>
                  <a:lnTo>
                    <a:pt x="2030" y="502"/>
                  </a:lnTo>
                  <a:lnTo>
                    <a:pt x="2017" y="511"/>
                  </a:lnTo>
                  <a:lnTo>
                    <a:pt x="2017" y="523"/>
                  </a:lnTo>
                  <a:lnTo>
                    <a:pt x="2022" y="530"/>
                  </a:lnTo>
                  <a:lnTo>
                    <a:pt x="2014" y="536"/>
                  </a:lnTo>
                  <a:lnTo>
                    <a:pt x="2010" y="546"/>
                  </a:lnTo>
                  <a:lnTo>
                    <a:pt x="2017" y="555"/>
                  </a:lnTo>
                  <a:lnTo>
                    <a:pt x="2018" y="563"/>
                  </a:lnTo>
                  <a:lnTo>
                    <a:pt x="2030" y="574"/>
                  </a:lnTo>
                  <a:lnTo>
                    <a:pt x="2041" y="563"/>
                  </a:lnTo>
                  <a:lnTo>
                    <a:pt x="2048" y="563"/>
                  </a:lnTo>
                  <a:lnTo>
                    <a:pt x="2058" y="558"/>
                  </a:lnTo>
                  <a:lnTo>
                    <a:pt x="2070" y="554"/>
                  </a:lnTo>
                  <a:lnTo>
                    <a:pt x="2068" y="542"/>
                  </a:lnTo>
                  <a:lnTo>
                    <a:pt x="2068" y="527"/>
                  </a:lnTo>
                  <a:lnTo>
                    <a:pt x="2074" y="520"/>
                  </a:lnTo>
                  <a:lnTo>
                    <a:pt x="2069" y="514"/>
                  </a:lnTo>
                  <a:lnTo>
                    <a:pt x="2056" y="502"/>
                  </a:lnTo>
                  <a:lnTo>
                    <a:pt x="2052" y="491"/>
                  </a:lnTo>
                  <a:lnTo>
                    <a:pt x="2041" y="488"/>
                  </a:lnTo>
                  <a:lnTo>
                    <a:pt x="2041" y="488"/>
                  </a:lnTo>
                  <a:close/>
                  <a:moveTo>
                    <a:pt x="1993" y="495"/>
                  </a:moveTo>
                  <a:lnTo>
                    <a:pt x="1988" y="499"/>
                  </a:lnTo>
                  <a:lnTo>
                    <a:pt x="1992" y="503"/>
                  </a:lnTo>
                  <a:lnTo>
                    <a:pt x="1996" y="506"/>
                  </a:lnTo>
                  <a:lnTo>
                    <a:pt x="2002" y="499"/>
                  </a:lnTo>
                  <a:lnTo>
                    <a:pt x="2002" y="494"/>
                  </a:lnTo>
                  <a:lnTo>
                    <a:pt x="1993" y="495"/>
                  </a:lnTo>
                  <a:lnTo>
                    <a:pt x="1993" y="495"/>
                  </a:lnTo>
                  <a:close/>
                  <a:moveTo>
                    <a:pt x="1878" y="504"/>
                  </a:moveTo>
                  <a:lnTo>
                    <a:pt x="1873" y="506"/>
                  </a:lnTo>
                  <a:lnTo>
                    <a:pt x="1870" y="508"/>
                  </a:lnTo>
                  <a:lnTo>
                    <a:pt x="1874" y="514"/>
                  </a:lnTo>
                  <a:lnTo>
                    <a:pt x="1881" y="511"/>
                  </a:lnTo>
                  <a:lnTo>
                    <a:pt x="1885" y="507"/>
                  </a:lnTo>
                  <a:lnTo>
                    <a:pt x="1878" y="504"/>
                  </a:lnTo>
                  <a:lnTo>
                    <a:pt x="1878" y="504"/>
                  </a:lnTo>
                  <a:close/>
                  <a:moveTo>
                    <a:pt x="1339" y="1003"/>
                  </a:moveTo>
                  <a:lnTo>
                    <a:pt x="1333" y="1003"/>
                  </a:lnTo>
                  <a:lnTo>
                    <a:pt x="1326" y="993"/>
                  </a:lnTo>
                  <a:lnTo>
                    <a:pt x="1322" y="994"/>
                  </a:lnTo>
                  <a:lnTo>
                    <a:pt x="1309" y="982"/>
                  </a:lnTo>
                  <a:lnTo>
                    <a:pt x="1299" y="973"/>
                  </a:lnTo>
                  <a:lnTo>
                    <a:pt x="1303" y="962"/>
                  </a:lnTo>
                  <a:lnTo>
                    <a:pt x="1313" y="958"/>
                  </a:lnTo>
                  <a:lnTo>
                    <a:pt x="1317" y="953"/>
                  </a:lnTo>
                  <a:lnTo>
                    <a:pt x="1310" y="947"/>
                  </a:lnTo>
                  <a:lnTo>
                    <a:pt x="1310" y="933"/>
                  </a:lnTo>
                  <a:lnTo>
                    <a:pt x="1306" y="931"/>
                  </a:lnTo>
                  <a:lnTo>
                    <a:pt x="1302" y="921"/>
                  </a:lnTo>
                  <a:lnTo>
                    <a:pt x="1293" y="919"/>
                  </a:lnTo>
                  <a:lnTo>
                    <a:pt x="1285" y="909"/>
                  </a:lnTo>
                  <a:lnTo>
                    <a:pt x="1287" y="897"/>
                  </a:lnTo>
                  <a:lnTo>
                    <a:pt x="1298" y="883"/>
                  </a:lnTo>
                  <a:lnTo>
                    <a:pt x="1309" y="883"/>
                  </a:lnTo>
                  <a:lnTo>
                    <a:pt x="1313" y="889"/>
                  </a:lnTo>
                  <a:lnTo>
                    <a:pt x="1317" y="890"/>
                  </a:lnTo>
                  <a:lnTo>
                    <a:pt x="1318" y="882"/>
                  </a:lnTo>
                  <a:lnTo>
                    <a:pt x="1333" y="878"/>
                  </a:lnTo>
                  <a:lnTo>
                    <a:pt x="1343" y="866"/>
                  </a:lnTo>
                  <a:lnTo>
                    <a:pt x="1337" y="858"/>
                  </a:lnTo>
                  <a:lnTo>
                    <a:pt x="1346" y="853"/>
                  </a:lnTo>
                  <a:lnTo>
                    <a:pt x="1357" y="857"/>
                  </a:lnTo>
                  <a:lnTo>
                    <a:pt x="1359" y="847"/>
                  </a:lnTo>
                  <a:lnTo>
                    <a:pt x="1359" y="838"/>
                  </a:lnTo>
                  <a:lnTo>
                    <a:pt x="1374" y="838"/>
                  </a:lnTo>
                  <a:lnTo>
                    <a:pt x="1381" y="845"/>
                  </a:lnTo>
                  <a:lnTo>
                    <a:pt x="1387" y="838"/>
                  </a:lnTo>
                  <a:lnTo>
                    <a:pt x="1389" y="831"/>
                  </a:lnTo>
                  <a:lnTo>
                    <a:pt x="1403" y="829"/>
                  </a:lnTo>
                  <a:lnTo>
                    <a:pt x="1399" y="823"/>
                  </a:lnTo>
                  <a:lnTo>
                    <a:pt x="1386" y="819"/>
                  </a:lnTo>
                  <a:lnTo>
                    <a:pt x="1386" y="814"/>
                  </a:lnTo>
                  <a:lnTo>
                    <a:pt x="1401" y="810"/>
                  </a:lnTo>
                  <a:lnTo>
                    <a:pt x="1417" y="806"/>
                  </a:lnTo>
                  <a:lnTo>
                    <a:pt x="1425" y="798"/>
                  </a:lnTo>
                  <a:lnTo>
                    <a:pt x="1435" y="798"/>
                  </a:lnTo>
                  <a:lnTo>
                    <a:pt x="1435" y="791"/>
                  </a:lnTo>
                  <a:lnTo>
                    <a:pt x="1449" y="790"/>
                  </a:lnTo>
                  <a:lnTo>
                    <a:pt x="1442" y="782"/>
                  </a:lnTo>
                  <a:lnTo>
                    <a:pt x="1454" y="782"/>
                  </a:lnTo>
                  <a:lnTo>
                    <a:pt x="1459" y="786"/>
                  </a:lnTo>
                  <a:lnTo>
                    <a:pt x="1458" y="774"/>
                  </a:lnTo>
                  <a:lnTo>
                    <a:pt x="1465" y="769"/>
                  </a:lnTo>
                  <a:lnTo>
                    <a:pt x="1458" y="761"/>
                  </a:lnTo>
                  <a:lnTo>
                    <a:pt x="1462" y="754"/>
                  </a:lnTo>
                  <a:lnTo>
                    <a:pt x="1469" y="761"/>
                  </a:lnTo>
                  <a:lnTo>
                    <a:pt x="1478" y="761"/>
                  </a:lnTo>
                  <a:lnTo>
                    <a:pt x="1478" y="753"/>
                  </a:lnTo>
                  <a:lnTo>
                    <a:pt x="1491" y="757"/>
                  </a:lnTo>
                  <a:lnTo>
                    <a:pt x="1498" y="750"/>
                  </a:lnTo>
                  <a:lnTo>
                    <a:pt x="1505" y="742"/>
                  </a:lnTo>
                  <a:lnTo>
                    <a:pt x="1514" y="742"/>
                  </a:lnTo>
                  <a:lnTo>
                    <a:pt x="1527" y="735"/>
                  </a:lnTo>
                  <a:lnTo>
                    <a:pt x="1538" y="739"/>
                  </a:lnTo>
                  <a:lnTo>
                    <a:pt x="1553" y="739"/>
                  </a:lnTo>
                  <a:lnTo>
                    <a:pt x="1563" y="729"/>
                  </a:lnTo>
                  <a:lnTo>
                    <a:pt x="1575" y="730"/>
                  </a:lnTo>
                  <a:lnTo>
                    <a:pt x="1581" y="738"/>
                  </a:lnTo>
                  <a:lnTo>
                    <a:pt x="1593" y="738"/>
                  </a:lnTo>
                  <a:lnTo>
                    <a:pt x="1599" y="743"/>
                  </a:lnTo>
                  <a:lnTo>
                    <a:pt x="1610" y="741"/>
                  </a:lnTo>
                  <a:lnTo>
                    <a:pt x="1625" y="741"/>
                  </a:lnTo>
                  <a:lnTo>
                    <a:pt x="1635" y="730"/>
                  </a:lnTo>
                  <a:lnTo>
                    <a:pt x="1647" y="725"/>
                  </a:lnTo>
                  <a:lnTo>
                    <a:pt x="1663" y="718"/>
                  </a:lnTo>
                  <a:lnTo>
                    <a:pt x="1677" y="718"/>
                  </a:lnTo>
                  <a:lnTo>
                    <a:pt x="1686" y="731"/>
                  </a:lnTo>
                  <a:lnTo>
                    <a:pt x="1686" y="746"/>
                  </a:lnTo>
                  <a:lnTo>
                    <a:pt x="1673" y="758"/>
                  </a:lnTo>
                  <a:lnTo>
                    <a:pt x="1662" y="769"/>
                  </a:lnTo>
                  <a:lnTo>
                    <a:pt x="1646" y="770"/>
                  </a:lnTo>
                  <a:lnTo>
                    <a:pt x="1629" y="778"/>
                  </a:lnTo>
                  <a:lnTo>
                    <a:pt x="1611" y="771"/>
                  </a:lnTo>
                  <a:lnTo>
                    <a:pt x="1605" y="779"/>
                  </a:lnTo>
                  <a:lnTo>
                    <a:pt x="1586" y="779"/>
                  </a:lnTo>
                  <a:lnTo>
                    <a:pt x="1561" y="779"/>
                  </a:lnTo>
                  <a:lnTo>
                    <a:pt x="1553" y="789"/>
                  </a:lnTo>
                  <a:lnTo>
                    <a:pt x="1534" y="789"/>
                  </a:lnTo>
                  <a:lnTo>
                    <a:pt x="1519" y="797"/>
                  </a:lnTo>
                  <a:lnTo>
                    <a:pt x="1523" y="806"/>
                  </a:lnTo>
                  <a:lnTo>
                    <a:pt x="1514" y="810"/>
                  </a:lnTo>
                  <a:lnTo>
                    <a:pt x="1502" y="809"/>
                  </a:lnTo>
                  <a:lnTo>
                    <a:pt x="1493" y="809"/>
                  </a:lnTo>
                  <a:lnTo>
                    <a:pt x="1491" y="815"/>
                  </a:lnTo>
                  <a:lnTo>
                    <a:pt x="1481" y="813"/>
                  </a:lnTo>
                  <a:lnTo>
                    <a:pt x="1481" y="823"/>
                  </a:lnTo>
                  <a:lnTo>
                    <a:pt x="1469" y="831"/>
                  </a:lnTo>
                  <a:lnTo>
                    <a:pt x="1461" y="838"/>
                  </a:lnTo>
                  <a:lnTo>
                    <a:pt x="1461" y="827"/>
                  </a:lnTo>
                  <a:lnTo>
                    <a:pt x="1453" y="834"/>
                  </a:lnTo>
                  <a:lnTo>
                    <a:pt x="1455" y="846"/>
                  </a:lnTo>
                  <a:lnTo>
                    <a:pt x="1447" y="846"/>
                  </a:lnTo>
                  <a:lnTo>
                    <a:pt x="1442" y="841"/>
                  </a:lnTo>
                  <a:lnTo>
                    <a:pt x="1442" y="847"/>
                  </a:lnTo>
                  <a:lnTo>
                    <a:pt x="1442" y="857"/>
                  </a:lnTo>
                  <a:lnTo>
                    <a:pt x="1437" y="851"/>
                  </a:lnTo>
                  <a:lnTo>
                    <a:pt x="1430" y="858"/>
                  </a:lnTo>
                  <a:lnTo>
                    <a:pt x="1425" y="863"/>
                  </a:lnTo>
                  <a:lnTo>
                    <a:pt x="1417" y="863"/>
                  </a:lnTo>
                  <a:lnTo>
                    <a:pt x="1410" y="871"/>
                  </a:lnTo>
                  <a:lnTo>
                    <a:pt x="1402" y="885"/>
                  </a:lnTo>
                  <a:lnTo>
                    <a:pt x="1390" y="885"/>
                  </a:lnTo>
                  <a:lnTo>
                    <a:pt x="1379" y="893"/>
                  </a:lnTo>
                  <a:lnTo>
                    <a:pt x="1379" y="905"/>
                  </a:lnTo>
                  <a:lnTo>
                    <a:pt x="1370" y="909"/>
                  </a:lnTo>
                  <a:lnTo>
                    <a:pt x="1366" y="921"/>
                  </a:lnTo>
                  <a:lnTo>
                    <a:pt x="1357" y="929"/>
                  </a:lnTo>
                  <a:lnTo>
                    <a:pt x="1357" y="945"/>
                  </a:lnTo>
                  <a:lnTo>
                    <a:pt x="1353" y="955"/>
                  </a:lnTo>
                  <a:lnTo>
                    <a:pt x="1358" y="971"/>
                  </a:lnTo>
                  <a:lnTo>
                    <a:pt x="1354" y="987"/>
                  </a:lnTo>
                  <a:lnTo>
                    <a:pt x="1361" y="997"/>
                  </a:lnTo>
                  <a:lnTo>
                    <a:pt x="1363" y="1007"/>
                  </a:lnTo>
                  <a:lnTo>
                    <a:pt x="1359" y="1011"/>
                  </a:lnTo>
                  <a:lnTo>
                    <a:pt x="1350" y="1017"/>
                  </a:lnTo>
                  <a:lnTo>
                    <a:pt x="1350" y="1009"/>
                  </a:lnTo>
                  <a:lnTo>
                    <a:pt x="1339" y="1003"/>
                  </a:lnTo>
                  <a:lnTo>
                    <a:pt x="1339" y="1003"/>
                  </a:lnTo>
                  <a:close/>
                  <a:moveTo>
                    <a:pt x="775" y="994"/>
                  </a:moveTo>
                  <a:lnTo>
                    <a:pt x="774" y="998"/>
                  </a:lnTo>
                  <a:lnTo>
                    <a:pt x="778" y="1003"/>
                  </a:lnTo>
                  <a:lnTo>
                    <a:pt x="783" y="998"/>
                  </a:lnTo>
                  <a:lnTo>
                    <a:pt x="775" y="994"/>
                  </a:lnTo>
                  <a:lnTo>
                    <a:pt x="775" y="994"/>
                  </a:lnTo>
                  <a:close/>
                  <a:moveTo>
                    <a:pt x="1167" y="986"/>
                  </a:moveTo>
                  <a:lnTo>
                    <a:pt x="1154" y="990"/>
                  </a:lnTo>
                  <a:lnTo>
                    <a:pt x="1147" y="1001"/>
                  </a:lnTo>
                  <a:lnTo>
                    <a:pt x="1141" y="1007"/>
                  </a:lnTo>
                  <a:lnTo>
                    <a:pt x="1145" y="1019"/>
                  </a:lnTo>
                  <a:lnTo>
                    <a:pt x="1154" y="1023"/>
                  </a:lnTo>
                  <a:lnTo>
                    <a:pt x="1163" y="1027"/>
                  </a:lnTo>
                  <a:lnTo>
                    <a:pt x="1173" y="1021"/>
                  </a:lnTo>
                  <a:lnTo>
                    <a:pt x="1182" y="1022"/>
                  </a:lnTo>
                  <a:lnTo>
                    <a:pt x="1187" y="1010"/>
                  </a:lnTo>
                  <a:lnTo>
                    <a:pt x="1179" y="999"/>
                  </a:lnTo>
                  <a:lnTo>
                    <a:pt x="1179" y="990"/>
                  </a:lnTo>
                  <a:lnTo>
                    <a:pt x="1167" y="986"/>
                  </a:lnTo>
                  <a:lnTo>
                    <a:pt x="1167" y="986"/>
                  </a:lnTo>
                  <a:close/>
                  <a:moveTo>
                    <a:pt x="1382" y="1039"/>
                  </a:moveTo>
                  <a:lnTo>
                    <a:pt x="1373" y="1043"/>
                  </a:lnTo>
                  <a:lnTo>
                    <a:pt x="1365" y="1046"/>
                  </a:lnTo>
                  <a:lnTo>
                    <a:pt x="1367" y="1062"/>
                  </a:lnTo>
                  <a:lnTo>
                    <a:pt x="1369" y="1070"/>
                  </a:lnTo>
                  <a:lnTo>
                    <a:pt x="1375" y="1073"/>
                  </a:lnTo>
                  <a:lnTo>
                    <a:pt x="1377" y="1085"/>
                  </a:lnTo>
                  <a:lnTo>
                    <a:pt x="1390" y="1086"/>
                  </a:lnTo>
                  <a:lnTo>
                    <a:pt x="1394" y="1075"/>
                  </a:lnTo>
                  <a:lnTo>
                    <a:pt x="1389" y="1066"/>
                  </a:lnTo>
                  <a:lnTo>
                    <a:pt x="1389" y="1054"/>
                  </a:lnTo>
                  <a:lnTo>
                    <a:pt x="1382" y="1039"/>
                  </a:lnTo>
                  <a:lnTo>
                    <a:pt x="1382" y="1039"/>
                  </a:lnTo>
                  <a:close/>
                  <a:moveTo>
                    <a:pt x="1645" y="943"/>
                  </a:moveTo>
                  <a:lnTo>
                    <a:pt x="1638" y="949"/>
                  </a:lnTo>
                  <a:lnTo>
                    <a:pt x="1641" y="954"/>
                  </a:lnTo>
                  <a:lnTo>
                    <a:pt x="1635" y="961"/>
                  </a:lnTo>
                  <a:lnTo>
                    <a:pt x="1637" y="965"/>
                  </a:lnTo>
                  <a:lnTo>
                    <a:pt x="1647" y="967"/>
                  </a:lnTo>
                  <a:lnTo>
                    <a:pt x="1658" y="962"/>
                  </a:lnTo>
                  <a:lnTo>
                    <a:pt x="1665" y="963"/>
                  </a:lnTo>
                  <a:lnTo>
                    <a:pt x="1665" y="957"/>
                  </a:lnTo>
                  <a:lnTo>
                    <a:pt x="1654" y="955"/>
                  </a:lnTo>
                  <a:lnTo>
                    <a:pt x="1659" y="949"/>
                  </a:lnTo>
                  <a:lnTo>
                    <a:pt x="1654" y="942"/>
                  </a:lnTo>
                  <a:lnTo>
                    <a:pt x="1647" y="943"/>
                  </a:lnTo>
                  <a:lnTo>
                    <a:pt x="1645" y="943"/>
                  </a:lnTo>
                  <a:lnTo>
                    <a:pt x="1645" y="943"/>
                  </a:lnTo>
                  <a:close/>
                  <a:moveTo>
                    <a:pt x="1710" y="982"/>
                  </a:moveTo>
                  <a:lnTo>
                    <a:pt x="1706" y="990"/>
                  </a:lnTo>
                  <a:lnTo>
                    <a:pt x="1711" y="994"/>
                  </a:lnTo>
                  <a:lnTo>
                    <a:pt x="1717" y="987"/>
                  </a:lnTo>
                  <a:lnTo>
                    <a:pt x="1710" y="982"/>
                  </a:lnTo>
                  <a:lnTo>
                    <a:pt x="1710" y="982"/>
                  </a:lnTo>
                  <a:close/>
                  <a:moveTo>
                    <a:pt x="1737" y="958"/>
                  </a:moveTo>
                  <a:lnTo>
                    <a:pt x="1732" y="963"/>
                  </a:lnTo>
                  <a:lnTo>
                    <a:pt x="1736" y="969"/>
                  </a:lnTo>
                  <a:lnTo>
                    <a:pt x="1744" y="963"/>
                  </a:lnTo>
                  <a:lnTo>
                    <a:pt x="1752" y="966"/>
                  </a:lnTo>
                  <a:lnTo>
                    <a:pt x="1749" y="961"/>
                  </a:lnTo>
                  <a:lnTo>
                    <a:pt x="1737" y="958"/>
                  </a:lnTo>
                  <a:lnTo>
                    <a:pt x="1737" y="958"/>
                  </a:lnTo>
                  <a:close/>
                  <a:moveTo>
                    <a:pt x="1760" y="1026"/>
                  </a:moveTo>
                  <a:lnTo>
                    <a:pt x="1753" y="1033"/>
                  </a:lnTo>
                  <a:lnTo>
                    <a:pt x="1745" y="1038"/>
                  </a:lnTo>
                  <a:lnTo>
                    <a:pt x="1752" y="1043"/>
                  </a:lnTo>
                  <a:lnTo>
                    <a:pt x="1757" y="1038"/>
                  </a:lnTo>
                  <a:lnTo>
                    <a:pt x="1766" y="1038"/>
                  </a:lnTo>
                  <a:lnTo>
                    <a:pt x="1774" y="1031"/>
                  </a:lnTo>
                  <a:lnTo>
                    <a:pt x="1766" y="1023"/>
                  </a:lnTo>
                  <a:lnTo>
                    <a:pt x="1760" y="1026"/>
                  </a:lnTo>
                  <a:lnTo>
                    <a:pt x="1760" y="1026"/>
                  </a:lnTo>
                  <a:close/>
                  <a:moveTo>
                    <a:pt x="1790" y="1005"/>
                  </a:moveTo>
                  <a:lnTo>
                    <a:pt x="1786" y="1010"/>
                  </a:lnTo>
                  <a:lnTo>
                    <a:pt x="1789" y="1018"/>
                  </a:lnTo>
                  <a:lnTo>
                    <a:pt x="1793" y="1023"/>
                  </a:lnTo>
                  <a:lnTo>
                    <a:pt x="1798" y="1017"/>
                  </a:lnTo>
                  <a:lnTo>
                    <a:pt x="1801" y="1009"/>
                  </a:lnTo>
                  <a:lnTo>
                    <a:pt x="1796" y="1003"/>
                  </a:lnTo>
                  <a:lnTo>
                    <a:pt x="1790" y="1005"/>
                  </a:lnTo>
                  <a:lnTo>
                    <a:pt x="1790" y="1005"/>
                  </a:lnTo>
                  <a:close/>
                  <a:moveTo>
                    <a:pt x="1828" y="583"/>
                  </a:moveTo>
                  <a:lnTo>
                    <a:pt x="1824" y="587"/>
                  </a:lnTo>
                  <a:lnTo>
                    <a:pt x="1828" y="588"/>
                  </a:lnTo>
                  <a:lnTo>
                    <a:pt x="1834" y="594"/>
                  </a:lnTo>
                  <a:lnTo>
                    <a:pt x="1836" y="588"/>
                  </a:lnTo>
                  <a:lnTo>
                    <a:pt x="1828" y="583"/>
                  </a:lnTo>
                  <a:lnTo>
                    <a:pt x="1828" y="583"/>
                  </a:lnTo>
                  <a:close/>
                  <a:moveTo>
                    <a:pt x="1862" y="942"/>
                  </a:moveTo>
                  <a:lnTo>
                    <a:pt x="1861" y="949"/>
                  </a:lnTo>
                  <a:lnTo>
                    <a:pt x="1872" y="949"/>
                  </a:lnTo>
                  <a:lnTo>
                    <a:pt x="1877" y="954"/>
                  </a:lnTo>
                  <a:lnTo>
                    <a:pt x="1877" y="945"/>
                  </a:lnTo>
                  <a:lnTo>
                    <a:pt x="1872" y="943"/>
                  </a:lnTo>
                  <a:lnTo>
                    <a:pt x="1862" y="942"/>
                  </a:lnTo>
                  <a:lnTo>
                    <a:pt x="1862" y="942"/>
                  </a:lnTo>
                  <a:close/>
                  <a:moveTo>
                    <a:pt x="1865" y="863"/>
                  </a:moveTo>
                  <a:lnTo>
                    <a:pt x="1858" y="869"/>
                  </a:lnTo>
                  <a:lnTo>
                    <a:pt x="1861" y="875"/>
                  </a:lnTo>
                  <a:lnTo>
                    <a:pt x="1868" y="874"/>
                  </a:lnTo>
                  <a:lnTo>
                    <a:pt x="1865" y="863"/>
                  </a:lnTo>
                  <a:lnTo>
                    <a:pt x="1865" y="863"/>
                  </a:lnTo>
                  <a:close/>
                  <a:moveTo>
                    <a:pt x="1917" y="917"/>
                  </a:moveTo>
                  <a:lnTo>
                    <a:pt x="1909" y="921"/>
                  </a:lnTo>
                  <a:lnTo>
                    <a:pt x="1909" y="921"/>
                  </a:lnTo>
                  <a:lnTo>
                    <a:pt x="1913" y="929"/>
                  </a:lnTo>
                  <a:lnTo>
                    <a:pt x="1913" y="929"/>
                  </a:lnTo>
                  <a:lnTo>
                    <a:pt x="1916" y="927"/>
                  </a:lnTo>
                  <a:lnTo>
                    <a:pt x="1918" y="926"/>
                  </a:lnTo>
                  <a:lnTo>
                    <a:pt x="1917" y="917"/>
                  </a:lnTo>
                  <a:lnTo>
                    <a:pt x="1917" y="917"/>
                  </a:lnTo>
                  <a:close/>
                  <a:moveTo>
                    <a:pt x="1978" y="751"/>
                  </a:moveTo>
                  <a:lnTo>
                    <a:pt x="1976" y="757"/>
                  </a:lnTo>
                  <a:lnTo>
                    <a:pt x="1980" y="759"/>
                  </a:lnTo>
                  <a:lnTo>
                    <a:pt x="1985" y="753"/>
                  </a:lnTo>
                  <a:lnTo>
                    <a:pt x="1978" y="751"/>
                  </a:lnTo>
                  <a:lnTo>
                    <a:pt x="1978" y="751"/>
                  </a:lnTo>
                  <a:close/>
                  <a:moveTo>
                    <a:pt x="2080" y="754"/>
                  </a:moveTo>
                  <a:lnTo>
                    <a:pt x="2074" y="761"/>
                  </a:lnTo>
                  <a:lnTo>
                    <a:pt x="2066" y="763"/>
                  </a:lnTo>
                  <a:lnTo>
                    <a:pt x="2073" y="769"/>
                  </a:lnTo>
                  <a:lnTo>
                    <a:pt x="2081" y="761"/>
                  </a:lnTo>
                  <a:lnTo>
                    <a:pt x="2080" y="754"/>
                  </a:lnTo>
                  <a:lnTo>
                    <a:pt x="2080" y="754"/>
                  </a:lnTo>
                  <a:close/>
                  <a:moveTo>
                    <a:pt x="2090" y="568"/>
                  </a:moveTo>
                  <a:lnTo>
                    <a:pt x="2085" y="575"/>
                  </a:lnTo>
                  <a:lnTo>
                    <a:pt x="2081" y="584"/>
                  </a:lnTo>
                  <a:lnTo>
                    <a:pt x="2077" y="582"/>
                  </a:lnTo>
                  <a:lnTo>
                    <a:pt x="2080" y="571"/>
                  </a:lnTo>
                  <a:lnTo>
                    <a:pt x="2080" y="559"/>
                  </a:lnTo>
                  <a:lnTo>
                    <a:pt x="2066" y="563"/>
                  </a:lnTo>
                  <a:lnTo>
                    <a:pt x="2066" y="563"/>
                  </a:lnTo>
                  <a:lnTo>
                    <a:pt x="2057" y="566"/>
                  </a:lnTo>
                  <a:lnTo>
                    <a:pt x="2057" y="566"/>
                  </a:lnTo>
                  <a:lnTo>
                    <a:pt x="2045" y="568"/>
                  </a:lnTo>
                  <a:lnTo>
                    <a:pt x="2041" y="578"/>
                  </a:lnTo>
                  <a:lnTo>
                    <a:pt x="2038" y="586"/>
                  </a:lnTo>
                  <a:lnTo>
                    <a:pt x="2033" y="592"/>
                  </a:lnTo>
                  <a:lnTo>
                    <a:pt x="2036" y="600"/>
                  </a:lnTo>
                  <a:lnTo>
                    <a:pt x="2025" y="608"/>
                  </a:lnTo>
                  <a:lnTo>
                    <a:pt x="2030" y="612"/>
                  </a:lnTo>
                  <a:lnTo>
                    <a:pt x="2037" y="610"/>
                  </a:lnTo>
                  <a:lnTo>
                    <a:pt x="2044" y="619"/>
                  </a:lnTo>
                  <a:lnTo>
                    <a:pt x="2044" y="627"/>
                  </a:lnTo>
                  <a:lnTo>
                    <a:pt x="2049" y="634"/>
                  </a:lnTo>
                  <a:lnTo>
                    <a:pt x="2064" y="634"/>
                  </a:lnTo>
                  <a:lnTo>
                    <a:pt x="2065" y="642"/>
                  </a:lnTo>
                  <a:lnTo>
                    <a:pt x="2074" y="636"/>
                  </a:lnTo>
                  <a:lnTo>
                    <a:pt x="2080" y="644"/>
                  </a:lnTo>
                  <a:lnTo>
                    <a:pt x="2093" y="648"/>
                  </a:lnTo>
                  <a:lnTo>
                    <a:pt x="2105" y="643"/>
                  </a:lnTo>
                  <a:lnTo>
                    <a:pt x="2112" y="634"/>
                  </a:lnTo>
                  <a:lnTo>
                    <a:pt x="2106" y="624"/>
                  </a:lnTo>
                  <a:lnTo>
                    <a:pt x="2098" y="614"/>
                  </a:lnTo>
                  <a:lnTo>
                    <a:pt x="2105" y="610"/>
                  </a:lnTo>
                  <a:lnTo>
                    <a:pt x="2108" y="599"/>
                  </a:lnTo>
                  <a:lnTo>
                    <a:pt x="2104" y="588"/>
                  </a:lnTo>
                  <a:lnTo>
                    <a:pt x="2105" y="576"/>
                  </a:lnTo>
                  <a:lnTo>
                    <a:pt x="2090" y="568"/>
                  </a:lnTo>
                  <a:lnTo>
                    <a:pt x="2090" y="568"/>
                  </a:lnTo>
                  <a:close/>
                  <a:moveTo>
                    <a:pt x="2145" y="634"/>
                  </a:moveTo>
                  <a:lnTo>
                    <a:pt x="2145" y="624"/>
                  </a:lnTo>
                  <a:lnTo>
                    <a:pt x="2146" y="610"/>
                  </a:lnTo>
                  <a:lnTo>
                    <a:pt x="2142" y="602"/>
                  </a:lnTo>
                  <a:lnTo>
                    <a:pt x="2136" y="602"/>
                  </a:lnTo>
                  <a:lnTo>
                    <a:pt x="2128" y="612"/>
                  </a:lnTo>
                  <a:lnTo>
                    <a:pt x="2128" y="622"/>
                  </a:lnTo>
                  <a:lnTo>
                    <a:pt x="2124" y="627"/>
                  </a:lnTo>
                  <a:lnTo>
                    <a:pt x="2126" y="643"/>
                  </a:lnTo>
                  <a:lnTo>
                    <a:pt x="2120" y="651"/>
                  </a:lnTo>
                  <a:lnTo>
                    <a:pt x="2120" y="667"/>
                  </a:lnTo>
                  <a:lnTo>
                    <a:pt x="2116" y="680"/>
                  </a:lnTo>
                  <a:lnTo>
                    <a:pt x="2113" y="695"/>
                  </a:lnTo>
                  <a:lnTo>
                    <a:pt x="2118" y="698"/>
                  </a:lnTo>
                  <a:lnTo>
                    <a:pt x="2130" y="688"/>
                  </a:lnTo>
                  <a:lnTo>
                    <a:pt x="2137" y="684"/>
                  </a:lnTo>
                  <a:lnTo>
                    <a:pt x="2152" y="676"/>
                  </a:lnTo>
                  <a:lnTo>
                    <a:pt x="2164" y="675"/>
                  </a:lnTo>
                  <a:lnTo>
                    <a:pt x="2180" y="664"/>
                  </a:lnTo>
                  <a:lnTo>
                    <a:pt x="2186" y="650"/>
                  </a:lnTo>
                  <a:lnTo>
                    <a:pt x="2181" y="638"/>
                  </a:lnTo>
                  <a:lnTo>
                    <a:pt x="2176" y="628"/>
                  </a:lnTo>
                  <a:lnTo>
                    <a:pt x="2169" y="632"/>
                  </a:lnTo>
                  <a:lnTo>
                    <a:pt x="2162" y="619"/>
                  </a:lnTo>
                  <a:lnTo>
                    <a:pt x="2156" y="614"/>
                  </a:lnTo>
                  <a:lnTo>
                    <a:pt x="2149" y="622"/>
                  </a:lnTo>
                  <a:lnTo>
                    <a:pt x="2145" y="634"/>
                  </a:lnTo>
                  <a:lnTo>
                    <a:pt x="2145" y="634"/>
                  </a:lnTo>
                  <a:close/>
                  <a:moveTo>
                    <a:pt x="2205" y="663"/>
                  </a:moveTo>
                  <a:lnTo>
                    <a:pt x="2198" y="667"/>
                  </a:lnTo>
                  <a:lnTo>
                    <a:pt x="2208" y="671"/>
                  </a:lnTo>
                  <a:lnTo>
                    <a:pt x="2213" y="675"/>
                  </a:lnTo>
                  <a:lnTo>
                    <a:pt x="2220" y="674"/>
                  </a:lnTo>
                  <a:lnTo>
                    <a:pt x="2218" y="666"/>
                  </a:lnTo>
                  <a:lnTo>
                    <a:pt x="2212" y="667"/>
                  </a:lnTo>
                  <a:lnTo>
                    <a:pt x="2205" y="663"/>
                  </a:lnTo>
                  <a:lnTo>
                    <a:pt x="2205" y="663"/>
                  </a:lnTo>
                  <a:close/>
                  <a:moveTo>
                    <a:pt x="2230" y="716"/>
                  </a:moveTo>
                  <a:lnTo>
                    <a:pt x="2228" y="720"/>
                  </a:lnTo>
                  <a:lnTo>
                    <a:pt x="2234" y="725"/>
                  </a:lnTo>
                  <a:lnTo>
                    <a:pt x="2236" y="719"/>
                  </a:lnTo>
                  <a:lnTo>
                    <a:pt x="2230" y="716"/>
                  </a:lnTo>
                  <a:lnTo>
                    <a:pt x="2230" y="716"/>
                  </a:lnTo>
                  <a:close/>
                  <a:moveTo>
                    <a:pt x="2719" y="706"/>
                  </a:moveTo>
                  <a:lnTo>
                    <a:pt x="2707" y="704"/>
                  </a:lnTo>
                  <a:lnTo>
                    <a:pt x="2704" y="707"/>
                  </a:lnTo>
                  <a:lnTo>
                    <a:pt x="2711" y="710"/>
                  </a:lnTo>
                  <a:lnTo>
                    <a:pt x="2719" y="716"/>
                  </a:lnTo>
                  <a:lnTo>
                    <a:pt x="2723" y="712"/>
                  </a:lnTo>
                  <a:lnTo>
                    <a:pt x="2719" y="706"/>
                  </a:lnTo>
                  <a:lnTo>
                    <a:pt x="2719" y="706"/>
                  </a:lnTo>
                  <a:close/>
                  <a:moveTo>
                    <a:pt x="2752" y="442"/>
                  </a:moveTo>
                  <a:lnTo>
                    <a:pt x="2749" y="448"/>
                  </a:lnTo>
                  <a:lnTo>
                    <a:pt x="2753" y="452"/>
                  </a:lnTo>
                  <a:lnTo>
                    <a:pt x="2757" y="448"/>
                  </a:lnTo>
                  <a:lnTo>
                    <a:pt x="2752" y="442"/>
                  </a:lnTo>
                  <a:lnTo>
                    <a:pt x="2752" y="442"/>
                  </a:lnTo>
                  <a:close/>
                  <a:moveTo>
                    <a:pt x="2358" y="869"/>
                  </a:moveTo>
                  <a:lnTo>
                    <a:pt x="2346" y="879"/>
                  </a:lnTo>
                  <a:lnTo>
                    <a:pt x="2346" y="887"/>
                  </a:lnTo>
                  <a:lnTo>
                    <a:pt x="2356" y="887"/>
                  </a:lnTo>
                  <a:lnTo>
                    <a:pt x="2358" y="894"/>
                  </a:lnTo>
                  <a:lnTo>
                    <a:pt x="2366" y="890"/>
                  </a:lnTo>
                  <a:lnTo>
                    <a:pt x="2376" y="882"/>
                  </a:lnTo>
                  <a:lnTo>
                    <a:pt x="2376" y="867"/>
                  </a:lnTo>
                  <a:lnTo>
                    <a:pt x="2365" y="867"/>
                  </a:lnTo>
                  <a:lnTo>
                    <a:pt x="2358" y="869"/>
                  </a:lnTo>
                  <a:lnTo>
                    <a:pt x="2358" y="869"/>
                  </a:lnTo>
                  <a:close/>
                  <a:moveTo>
                    <a:pt x="2660" y="632"/>
                  </a:moveTo>
                  <a:lnTo>
                    <a:pt x="2655" y="627"/>
                  </a:lnTo>
                  <a:lnTo>
                    <a:pt x="2645" y="627"/>
                  </a:lnTo>
                  <a:lnTo>
                    <a:pt x="2652" y="632"/>
                  </a:lnTo>
                  <a:lnTo>
                    <a:pt x="2656" y="647"/>
                  </a:lnTo>
                  <a:lnTo>
                    <a:pt x="2664" y="647"/>
                  </a:lnTo>
                  <a:lnTo>
                    <a:pt x="2664" y="639"/>
                  </a:lnTo>
                  <a:lnTo>
                    <a:pt x="2660" y="632"/>
                  </a:lnTo>
                  <a:lnTo>
                    <a:pt x="2660" y="632"/>
                  </a:lnTo>
                  <a:close/>
                  <a:moveTo>
                    <a:pt x="2797" y="659"/>
                  </a:moveTo>
                  <a:lnTo>
                    <a:pt x="2789" y="666"/>
                  </a:lnTo>
                  <a:lnTo>
                    <a:pt x="2793" y="675"/>
                  </a:lnTo>
                  <a:lnTo>
                    <a:pt x="2800" y="682"/>
                  </a:lnTo>
                  <a:lnTo>
                    <a:pt x="2796" y="691"/>
                  </a:lnTo>
                  <a:lnTo>
                    <a:pt x="2800" y="695"/>
                  </a:lnTo>
                  <a:lnTo>
                    <a:pt x="2805" y="683"/>
                  </a:lnTo>
                  <a:lnTo>
                    <a:pt x="2819" y="680"/>
                  </a:lnTo>
                  <a:lnTo>
                    <a:pt x="2831" y="675"/>
                  </a:lnTo>
                  <a:lnTo>
                    <a:pt x="2848" y="666"/>
                  </a:lnTo>
                  <a:lnTo>
                    <a:pt x="2839" y="650"/>
                  </a:lnTo>
                  <a:lnTo>
                    <a:pt x="2828" y="650"/>
                  </a:lnTo>
                  <a:lnTo>
                    <a:pt x="2811" y="644"/>
                  </a:lnTo>
                  <a:lnTo>
                    <a:pt x="2804" y="651"/>
                  </a:lnTo>
                  <a:lnTo>
                    <a:pt x="2797" y="659"/>
                  </a:lnTo>
                  <a:lnTo>
                    <a:pt x="2797" y="659"/>
                  </a:lnTo>
                  <a:close/>
                  <a:moveTo>
                    <a:pt x="2772" y="647"/>
                  </a:moveTo>
                  <a:lnTo>
                    <a:pt x="2767" y="652"/>
                  </a:lnTo>
                  <a:lnTo>
                    <a:pt x="2771" y="664"/>
                  </a:lnTo>
                  <a:lnTo>
                    <a:pt x="2777" y="671"/>
                  </a:lnTo>
                  <a:lnTo>
                    <a:pt x="2784" y="660"/>
                  </a:lnTo>
                  <a:lnTo>
                    <a:pt x="2784" y="651"/>
                  </a:lnTo>
                  <a:lnTo>
                    <a:pt x="2779" y="647"/>
                  </a:lnTo>
                  <a:lnTo>
                    <a:pt x="2772" y="647"/>
                  </a:lnTo>
                  <a:lnTo>
                    <a:pt x="2772" y="647"/>
                  </a:lnTo>
                  <a:close/>
                  <a:moveTo>
                    <a:pt x="2761" y="542"/>
                  </a:moveTo>
                  <a:lnTo>
                    <a:pt x="2743" y="542"/>
                  </a:lnTo>
                  <a:lnTo>
                    <a:pt x="2736" y="547"/>
                  </a:lnTo>
                  <a:lnTo>
                    <a:pt x="2725" y="555"/>
                  </a:lnTo>
                  <a:lnTo>
                    <a:pt x="2719" y="547"/>
                  </a:lnTo>
                  <a:lnTo>
                    <a:pt x="2701" y="552"/>
                  </a:lnTo>
                  <a:lnTo>
                    <a:pt x="2703" y="563"/>
                  </a:lnTo>
                  <a:lnTo>
                    <a:pt x="2707" y="568"/>
                  </a:lnTo>
                  <a:lnTo>
                    <a:pt x="2713" y="575"/>
                  </a:lnTo>
                  <a:lnTo>
                    <a:pt x="2719" y="579"/>
                  </a:lnTo>
                  <a:lnTo>
                    <a:pt x="2712" y="584"/>
                  </a:lnTo>
                  <a:lnTo>
                    <a:pt x="2703" y="576"/>
                  </a:lnTo>
                  <a:lnTo>
                    <a:pt x="2697" y="582"/>
                  </a:lnTo>
                  <a:lnTo>
                    <a:pt x="2691" y="575"/>
                  </a:lnTo>
                  <a:lnTo>
                    <a:pt x="2676" y="578"/>
                  </a:lnTo>
                  <a:lnTo>
                    <a:pt x="2669" y="575"/>
                  </a:lnTo>
                  <a:lnTo>
                    <a:pt x="2667" y="582"/>
                  </a:lnTo>
                  <a:lnTo>
                    <a:pt x="2671" y="587"/>
                  </a:lnTo>
                  <a:lnTo>
                    <a:pt x="2661" y="592"/>
                  </a:lnTo>
                  <a:lnTo>
                    <a:pt x="2661" y="603"/>
                  </a:lnTo>
                  <a:lnTo>
                    <a:pt x="2669" y="611"/>
                  </a:lnTo>
                  <a:lnTo>
                    <a:pt x="2667" y="619"/>
                  </a:lnTo>
                  <a:lnTo>
                    <a:pt x="2673" y="619"/>
                  </a:lnTo>
                  <a:lnTo>
                    <a:pt x="2683" y="627"/>
                  </a:lnTo>
                  <a:lnTo>
                    <a:pt x="2680" y="638"/>
                  </a:lnTo>
                  <a:lnTo>
                    <a:pt x="2691" y="643"/>
                  </a:lnTo>
                  <a:lnTo>
                    <a:pt x="2705" y="643"/>
                  </a:lnTo>
                  <a:lnTo>
                    <a:pt x="2712" y="650"/>
                  </a:lnTo>
                  <a:lnTo>
                    <a:pt x="2723" y="650"/>
                  </a:lnTo>
                  <a:lnTo>
                    <a:pt x="2735" y="646"/>
                  </a:lnTo>
                  <a:lnTo>
                    <a:pt x="2735" y="636"/>
                  </a:lnTo>
                  <a:lnTo>
                    <a:pt x="2727" y="628"/>
                  </a:lnTo>
                  <a:lnTo>
                    <a:pt x="2732" y="624"/>
                  </a:lnTo>
                  <a:lnTo>
                    <a:pt x="2737" y="631"/>
                  </a:lnTo>
                  <a:lnTo>
                    <a:pt x="2749" y="611"/>
                  </a:lnTo>
                  <a:lnTo>
                    <a:pt x="2760" y="600"/>
                  </a:lnTo>
                  <a:lnTo>
                    <a:pt x="2764" y="604"/>
                  </a:lnTo>
                  <a:lnTo>
                    <a:pt x="2773" y="595"/>
                  </a:lnTo>
                  <a:lnTo>
                    <a:pt x="2777" y="586"/>
                  </a:lnTo>
                  <a:lnTo>
                    <a:pt x="2765" y="582"/>
                  </a:lnTo>
                  <a:lnTo>
                    <a:pt x="2759" y="590"/>
                  </a:lnTo>
                  <a:lnTo>
                    <a:pt x="2749" y="583"/>
                  </a:lnTo>
                  <a:lnTo>
                    <a:pt x="2739" y="576"/>
                  </a:lnTo>
                  <a:lnTo>
                    <a:pt x="2728" y="568"/>
                  </a:lnTo>
                  <a:lnTo>
                    <a:pt x="2732" y="560"/>
                  </a:lnTo>
                  <a:lnTo>
                    <a:pt x="2737" y="555"/>
                  </a:lnTo>
                  <a:lnTo>
                    <a:pt x="2741" y="570"/>
                  </a:lnTo>
                  <a:lnTo>
                    <a:pt x="2748" y="578"/>
                  </a:lnTo>
                  <a:lnTo>
                    <a:pt x="2760" y="579"/>
                  </a:lnTo>
                  <a:lnTo>
                    <a:pt x="2768" y="576"/>
                  </a:lnTo>
                  <a:lnTo>
                    <a:pt x="2773" y="576"/>
                  </a:lnTo>
                  <a:lnTo>
                    <a:pt x="2780" y="570"/>
                  </a:lnTo>
                  <a:lnTo>
                    <a:pt x="2777" y="558"/>
                  </a:lnTo>
                  <a:lnTo>
                    <a:pt x="2767" y="558"/>
                  </a:lnTo>
                  <a:lnTo>
                    <a:pt x="2769" y="547"/>
                  </a:lnTo>
                  <a:lnTo>
                    <a:pt x="2769" y="539"/>
                  </a:lnTo>
                  <a:lnTo>
                    <a:pt x="2761" y="542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462" name="Freeform 6"/>
            <p:cNvSpPr>
              <a:spLocks/>
            </p:cNvSpPr>
            <p:nvPr/>
          </p:nvSpPr>
          <p:spPr bwMode="auto">
            <a:xfrm>
              <a:off x="1085" y="2523"/>
              <a:ext cx="506" cy="606"/>
            </a:xfrm>
            <a:custGeom>
              <a:avLst/>
              <a:gdLst/>
              <a:ahLst/>
              <a:cxnLst>
                <a:cxn ang="0">
                  <a:pos x="45" y="303"/>
                </a:cxn>
                <a:cxn ang="0">
                  <a:pos x="25" y="279"/>
                </a:cxn>
                <a:cxn ang="0">
                  <a:pos x="19" y="213"/>
                </a:cxn>
                <a:cxn ang="0">
                  <a:pos x="5" y="176"/>
                </a:cxn>
                <a:cxn ang="0">
                  <a:pos x="1" y="140"/>
                </a:cxn>
                <a:cxn ang="0">
                  <a:pos x="27" y="145"/>
                </a:cxn>
                <a:cxn ang="0">
                  <a:pos x="53" y="133"/>
                </a:cxn>
                <a:cxn ang="0">
                  <a:pos x="87" y="136"/>
                </a:cxn>
                <a:cxn ang="0">
                  <a:pos x="85" y="101"/>
                </a:cxn>
                <a:cxn ang="0">
                  <a:pos x="109" y="115"/>
                </a:cxn>
                <a:cxn ang="0">
                  <a:pos x="140" y="115"/>
                </a:cxn>
                <a:cxn ang="0">
                  <a:pos x="145" y="101"/>
                </a:cxn>
                <a:cxn ang="0">
                  <a:pos x="119" y="89"/>
                </a:cxn>
                <a:cxn ang="0">
                  <a:pos x="156" y="77"/>
                </a:cxn>
                <a:cxn ang="0">
                  <a:pos x="195" y="101"/>
                </a:cxn>
                <a:cxn ang="0">
                  <a:pos x="216" y="65"/>
                </a:cxn>
                <a:cxn ang="0">
                  <a:pos x="235" y="47"/>
                </a:cxn>
                <a:cxn ang="0">
                  <a:pos x="269" y="25"/>
                </a:cxn>
                <a:cxn ang="0">
                  <a:pos x="285" y="39"/>
                </a:cxn>
                <a:cxn ang="0">
                  <a:pos x="305" y="40"/>
                </a:cxn>
                <a:cxn ang="0">
                  <a:pos x="344" y="8"/>
                </a:cxn>
                <a:cxn ang="0">
                  <a:pos x="382" y="1"/>
                </a:cxn>
                <a:cxn ang="0">
                  <a:pos x="408" y="15"/>
                </a:cxn>
                <a:cxn ang="0">
                  <a:pos x="426" y="44"/>
                </a:cxn>
                <a:cxn ang="0">
                  <a:pos x="448" y="56"/>
                </a:cxn>
                <a:cxn ang="0">
                  <a:pos x="454" y="101"/>
                </a:cxn>
                <a:cxn ang="0">
                  <a:pos x="478" y="108"/>
                </a:cxn>
                <a:cxn ang="0">
                  <a:pos x="496" y="128"/>
                </a:cxn>
                <a:cxn ang="0">
                  <a:pos x="506" y="160"/>
                </a:cxn>
                <a:cxn ang="0">
                  <a:pos x="480" y="177"/>
                </a:cxn>
                <a:cxn ang="0">
                  <a:pos x="460" y="208"/>
                </a:cxn>
                <a:cxn ang="0">
                  <a:pos x="428" y="220"/>
                </a:cxn>
                <a:cxn ang="0">
                  <a:pos x="432" y="251"/>
                </a:cxn>
                <a:cxn ang="0">
                  <a:pos x="428" y="281"/>
                </a:cxn>
                <a:cxn ang="0">
                  <a:pos x="446" y="319"/>
                </a:cxn>
                <a:cxn ang="0">
                  <a:pos x="442" y="367"/>
                </a:cxn>
                <a:cxn ang="0">
                  <a:pos x="427" y="371"/>
                </a:cxn>
                <a:cxn ang="0">
                  <a:pos x="434" y="397"/>
                </a:cxn>
                <a:cxn ang="0">
                  <a:pos x="406" y="399"/>
                </a:cxn>
                <a:cxn ang="0">
                  <a:pos x="386" y="400"/>
                </a:cxn>
                <a:cxn ang="0">
                  <a:pos x="382" y="397"/>
                </a:cxn>
                <a:cxn ang="0">
                  <a:pos x="366" y="387"/>
                </a:cxn>
                <a:cxn ang="0">
                  <a:pos x="344" y="399"/>
                </a:cxn>
                <a:cxn ang="0">
                  <a:pos x="307" y="416"/>
                </a:cxn>
                <a:cxn ang="0">
                  <a:pos x="292" y="432"/>
                </a:cxn>
                <a:cxn ang="0">
                  <a:pos x="299" y="464"/>
                </a:cxn>
                <a:cxn ang="0">
                  <a:pos x="288" y="488"/>
                </a:cxn>
                <a:cxn ang="0">
                  <a:pos x="267" y="536"/>
                </a:cxn>
                <a:cxn ang="0">
                  <a:pos x="269" y="598"/>
                </a:cxn>
                <a:cxn ang="0">
                  <a:pos x="228" y="606"/>
                </a:cxn>
                <a:cxn ang="0">
                  <a:pos x="204" y="568"/>
                </a:cxn>
                <a:cxn ang="0">
                  <a:pos x="192" y="536"/>
                </a:cxn>
                <a:cxn ang="0">
                  <a:pos x="183" y="500"/>
                </a:cxn>
                <a:cxn ang="0">
                  <a:pos x="173" y="466"/>
                </a:cxn>
                <a:cxn ang="0">
                  <a:pos x="152" y="449"/>
                </a:cxn>
                <a:cxn ang="0">
                  <a:pos x="125" y="416"/>
                </a:cxn>
                <a:cxn ang="0">
                  <a:pos x="107" y="385"/>
                </a:cxn>
                <a:cxn ang="0">
                  <a:pos x="76" y="355"/>
                </a:cxn>
                <a:cxn ang="0">
                  <a:pos x="59" y="311"/>
                </a:cxn>
              </a:cxnLst>
              <a:rect l="0" t="0" r="r" b="b"/>
              <a:pathLst>
                <a:path w="506" h="606">
                  <a:moveTo>
                    <a:pt x="59" y="311"/>
                  </a:moveTo>
                  <a:lnTo>
                    <a:pt x="51" y="309"/>
                  </a:lnTo>
                  <a:lnTo>
                    <a:pt x="45" y="303"/>
                  </a:lnTo>
                  <a:lnTo>
                    <a:pt x="39" y="293"/>
                  </a:lnTo>
                  <a:lnTo>
                    <a:pt x="31" y="295"/>
                  </a:lnTo>
                  <a:lnTo>
                    <a:pt x="25" y="279"/>
                  </a:lnTo>
                  <a:lnTo>
                    <a:pt x="27" y="248"/>
                  </a:lnTo>
                  <a:lnTo>
                    <a:pt x="24" y="225"/>
                  </a:lnTo>
                  <a:lnTo>
                    <a:pt x="19" y="213"/>
                  </a:lnTo>
                  <a:lnTo>
                    <a:pt x="12" y="204"/>
                  </a:lnTo>
                  <a:lnTo>
                    <a:pt x="13" y="184"/>
                  </a:lnTo>
                  <a:lnTo>
                    <a:pt x="5" y="176"/>
                  </a:lnTo>
                  <a:lnTo>
                    <a:pt x="0" y="165"/>
                  </a:lnTo>
                  <a:lnTo>
                    <a:pt x="4" y="153"/>
                  </a:lnTo>
                  <a:lnTo>
                    <a:pt x="1" y="140"/>
                  </a:lnTo>
                  <a:lnTo>
                    <a:pt x="8" y="133"/>
                  </a:lnTo>
                  <a:lnTo>
                    <a:pt x="16" y="132"/>
                  </a:lnTo>
                  <a:lnTo>
                    <a:pt x="27" y="145"/>
                  </a:lnTo>
                  <a:lnTo>
                    <a:pt x="37" y="148"/>
                  </a:lnTo>
                  <a:lnTo>
                    <a:pt x="41" y="139"/>
                  </a:lnTo>
                  <a:lnTo>
                    <a:pt x="53" y="133"/>
                  </a:lnTo>
                  <a:lnTo>
                    <a:pt x="68" y="133"/>
                  </a:lnTo>
                  <a:lnTo>
                    <a:pt x="76" y="133"/>
                  </a:lnTo>
                  <a:lnTo>
                    <a:pt x="87" y="136"/>
                  </a:lnTo>
                  <a:lnTo>
                    <a:pt x="88" y="120"/>
                  </a:lnTo>
                  <a:lnTo>
                    <a:pt x="83" y="109"/>
                  </a:lnTo>
                  <a:lnTo>
                    <a:pt x="85" y="101"/>
                  </a:lnTo>
                  <a:lnTo>
                    <a:pt x="93" y="103"/>
                  </a:lnTo>
                  <a:lnTo>
                    <a:pt x="101" y="108"/>
                  </a:lnTo>
                  <a:lnTo>
                    <a:pt x="109" y="115"/>
                  </a:lnTo>
                  <a:lnTo>
                    <a:pt x="115" y="109"/>
                  </a:lnTo>
                  <a:lnTo>
                    <a:pt x="124" y="113"/>
                  </a:lnTo>
                  <a:lnTo>
                    <a:pt x="140" y="115"/>
                  </a:lnTo>
                  <a:lnTo>
                    <a:pt x="151" y="120"/>
                  </a:lnTo>
                  <a:lnTo>
                    <a:pt x="153" y="108"/>
                  </a:lnTo>
                  <a:lnTo>
                    <a:pt x="145" y="101"/>
                  </a:lnTo>
                  <a:lnTo>
                    <a:pt x="135" y="99"/>
                  </a:lnTo>
                  <a:lnTo>
                    <a:pt x="127" y="92"/>
                  </a:lnTo>
                  <a:lnTo>
                    <a:pt x="119" y="89"/>
                  </a:lnTo>
                  <a:lnTo>
                    <a:pt x="129" y="79"/>
                  </a:lnTo>
                  <a:lnTo>
                    <a:pt x="144" y="72"/>
                  </a:lnTo>
                  <a:lnTo>
                    <a:pt x="156" y="77"/>
                  </a:lnTo>
                  <a:lnTo>
                    <a:pt x="168" y="72"/>
                  </a:lnTo>
                  <a:lnTo>
                    <a:pt x="179" y="84"/>
                  </a:lnTo>
                  <a:lnTo>
                    <a:pt x="195" y="101"/>
                  </a:lnTo>
                  <a:lnTo>
                    <a:pt x="209" y="87"/>
                  </a:lnTo>
                  <a:lnTo>
                    <a:pt x="219" y="80"/>
                  </a:lnTo>
                  <a:lnTo>
                    <a:pt x="216" y="65"/>
                  </a:lnTo>
                  <a:lnTo>
                    <a:pt x="225" y="56"/>
                  </a:lnTo>
                  <a:lnTo>
                    <a:pt x="235" y="57"/>
                  </a:lnTo>
                  <a:lnTo>
                    <a:pt x="235" y="47"/>
                  </a:lnTo>
                  <a:lnTo>
                    <a:pt x="259" y="44"/>
                  </a:lnTo>
                  <a:lnTo>
                    <a:pt x="264" y="32"/>
                  </a:lnTo>
                  <a:lnTo>
                    <a:pt x="269" y="25"/>
                  </a:lnTo>
                  <a:lnTo>
                    <a:pt x="275" y="31"/>
                  </a:lnTo>
                  <a:lnTo>
                    <a:pt x="275" y="39"/>
                  </a:lnTo>
                  <a:lnTo>
                    <a:pt x="285" y="39"/>
                  </a:lnTo>
                  <a:lnTo>
                    <a:pt x="291" y="45"/>
                  </a:lnTo>
                  <a:lnTo>
                    <a:pt x="300" y="45"/>
                  </a:lnTo>
                  <a:lnTo>
                    <a:pt x="305" y="40"/>
                  </a:lnTo>
                  <a:lnTo>
                    <a:pt x="323" y="40"/>
                  </a:lnTo>
                  <a:lnTo>
                    <a:pt x="339" y="24"/>
                  </a:lnTo>
                  <a:lnTo>
                    <a:pt x="344" y="8"/>
                  </a:lnTo>
                  <a:lnTo>
                    <a:pt x="363" y="8"/>
                  </a:lnTo>
                  <a:lnTo>
                    <a:pt x="372" y="0"/>
                  </a:lnTo>
                  <a:lnTo>
                    <a:pt x="382" y="1"/>
                  </a:lnTo>
                  <a:lnTo>
                    <a:pt x="384" y="9"/>
                  </a:lnTo>
                  <a:lnTo>
                    <a:pt x="395" y="15"/>
                  </a:lnTo>
                  <a:lnTo>
                    <a:pt x="408" y="15"/>
                  </a:lnTo>
                  <a:lnTo>
                    <a:pt x="407" y="27"/>
                  </a:lnTo>
                  <a:lnTo>
                    <a:pt x="411" y="43"/>
                  </a:lnTo>
                  <a:lnTo>
                    <a:pt x="426" y="44"/>
                  </a:lnTo>
                  <a:lnTo>
                    <a:pt x="435" y="48"/>
                  </a:lnTo>
                  <a:lnTo>
                    <a:pt x="435" y="56"/>
                  </a:lnTo>
                  <a:lnTo>
                    <a:pt x="448" y="56"/>
                  </a:lnTo>
                  <a:lnTo>
                    <a:pt x="464" y="71"/>
                  </a:lnTo>
                  <a:lnTo>
                    <a:pt x="466" y="89"/>
                  </a:lnTo>
                  <a:lnTo>
                    <a:pt x="454" y="101"/>
                  </a:lnTo>
                  <a:lnTo>
                    <a:pt x="463" y="109"/>
                  </a:lnTo>
                  <a:lnTo>
                    <a:pt x="468" y="105"/>
                  </a:lnTo>
                  <a:lnTo>
                    <a:pt x="478" y="108"/>
                  </a:lnTo>
                  <a:lnTo>
                    <a:pt x="480" y="121"/>
                  </a:lnTo>
                  <a:lnTo>
                    <a:pt x="486" y="128"/>
                  </a:lnTo>
                  <a:lnTo>
                    <a:pt x="496" y="128"/>
                  </a:lnTo>
                  <a:lnTo>
                    <a:pt x="498" y="139"/>
                  </a:lnTo>
                  <a:lnTo>
                    <a:pt x="506" y="147"/>
                  </a:lnTo>
                  <a:lnTo>
                    <a:pt x="506" y="160"/>
                  </a:lnTo>
                  <a:lnTo>
                    <a:pt x="502" y="171"/>
                  </a:lnTo>
                  <a:lnTo>
                    <a:pt x="492" y="177"/>
                  </a:lnTo>
                  <a:lnTo>
                    <a:pt x="480" y="177"/>
                  </a:lnTo>
                  <a:lnTo>
                    <a:pt x="470" y="187"/>
                  </a:lnTo>
                  <a:lnTo>
                    <a:pt x="460" y="196"/>
                  </a:lnTo>
                  <a:lnTo>
                    <a:pt x="460" y="208"/>
                  </a:lnTo>
                  <a:lnTo>
                    <a:pt x="450" y="212"/>
                  </a:lnTo>
                  <a:lnTo>
                    <a:pt x="438" y="212"/>
                  </a:lnTo>
                  <a:lnTo>
                    <a:pt x="428" y="220"/>
                  </a:lnTo>
                  <a:lnTo>
                    <a:pt x="418" y="228"/>
                  </a:lnTo>
                  <a:lnTo>
                    <a:pt x="423" y="241"/>
                  </a:lnTo>
                  <a:lnTo>
                    <a:pt x="432" y="251"/>
                  </a:lnTo>
                  <a:lnTo>
                    <a:pt x="428" y="268"/>
                  </a:lnTo>
                  <a:lnTo>
                    <a:pt x="419" y="276"/>
                  </a:lnTo>
                  <a:lnTo>
                    <a:pt x="428" y="281"/>
                  </a:lnTo>
                  <a:lnTo>
                    <a:pt x="440" y="293"/>
                  </a:lnTo>
                  <a:lnTo>
                    <a:pt x="448" y="301"/>
                  </a:lnTo>
                  <a:lnTo>
                    <a:pt x="446" y="319"/>
                  </a:lnTo>
                  <a:lnTo>
                    <a:pt x="450" y="341"/>
                  </a:lnTo>
                  <a:lnTo>
                    <a:pt x="450" y="360"/>
                  </a:lnTo>
                  <a:lnTo>
                    <a:pt x="442" y="367"/>
                  </a:lnTo>
                  <a:lnTo>
                    <a:pt x="435" y="360"/>
                  </a:lnTo>
                  <a:lnTo>
                    <a:pt x="426" y="359"/>
                  </a:lnTo>
                  <a:lnTo>
                    <a:pt x="427" y="371"/>
                  </a:lnTo>
                  <a:lnTo>
                    <a:pt x="432" y="383"/>
                  </a:lnTo>
                  <a:lnTo>
                    <a:pt x="440" y="391"/>
                  </a:lnTo>
                  <a:lnTo>
                    <a:pt x="434" y="397"/>
                  </a:lnTo>
                  <a:lnTo>
                    <a:pt x="423" y="399"/>
                  </a:lnTo>
                  <a:lnTo>
                    <a:pt x="414" y="399"/>
                  </a:lnTo>
                  <a:lnTo>
                    <a:pt x="406" y="399"/>
                  </a:lnTo>
                  <a:lnTo>
                    <a:pt x="400" y="399"/>
                  </a:lnTo>
                  <a:lnTo>
                    <a:pt x="400" y="399"/>
                  </a:lnTo>
                  <a:lnTo>
                    <a:pt x="386" y="400"/>
                  </a:lnTo>
                  <a:lnTo>
                    <a:pt x="386" y="400"/>
                  </a:lnTo>
                  <a:lnTo>
                    <a:pt x="383" y="399"/>
                  </a:lnTo>
                  <a:lnTo>
                    <a:pt x="382" y="397"/>
                  </a:lnTo>
                  <a:lnTo>
                    <a:pt x="380" y="395"/>
                  </a:lnTo>
                  <a:lnTo>
                    <a:pt x="371" y="392"/>
                  </a:lnTo>
                  <a:lnTo>
                    <a:pt x="366" y="387"/>
                  </a:lnTo>
                  <a:lnTo>
                    <a:pt x="354" y="385"/>
                  </a:lnTo>
                  <a:lnTo>
                    <a:pt x="354" y="395"/>
                  </a:lnTo>
                  <a:lnTo>
                    <a:pt x="344" y="399"/>
                  </a:lnTo>
                  <a:lnTo>
                    <a:pt x="333" y="412"/>
                  </a:lnTo>
                  <a:lnTo>
                    <a:pt x="320" y="412"/>
                  </a:lnTo>
                  <a:lnTo>
                    <a:pt x="307" y="416"/>
                  </a:lnTo>
                  <a:lnTo>
                    <a:pt x="299" y="413"/>
                  </a:lnTo>
                  <a:lnTo>
                    <a:pt x="292" y="420"/>
                  </a:lnTo>
                  <a:lnTo>
                    <a:pt x="292" y="432"/>
                  </a:lnTo>
                  <a:lnTo>
                    <a:pt x="299" y="439"/>
                  </a:lnTo>
                  <a:lnTo>
                    <a:pt x="303" y="451"/>
                  </a:lnTo>
                  <a:lnTo>
                    <a:pt x="299" y="464"/>
                  </a:lnTo>
                  <a:lnTo>
                    <a:pt x="296" y="476"/>
                  </a:lnTo>
                  <a:lnTo>
                    <a:pt x="288" y="483"/>
                  </a:lnTo>
                  <a:lnTo>
                    <a:pt x="288" y="488"/>
                  </a:lnTo>
                  <a:lnTo>
                    <a:pt x="281" y="494"/>
                  </a:lnTo>
                  <a:lnTo>
                    <a:pt x="267" y="518"/>
                  </a:lnTo>
                  <a:lnTo>
                    <a:pt x="267" y="536"/>
                  </a:lnTo>
                  <a:lnTo>
                    <a:pt x="271" y="559"/>
                  </a:lnTo>
                  <a:lnTo>
                    <a:pt x="268" y="576"/>
                  </a:lnTo>
                  <a:lnTo>
                    <a:pt x="269" y="598"/>
                  </a:lnTo>
                  <a:lnTo>
                    <a:pt x="253" y="606"/>
                  </a:lnTo>
                  <a:lnTo>
                    <a:pt x="243" y="600"/>
                  </a:lnTo>
                  <a:lnTo>
                    <a:pt x="228" y="606"/>
                  </a:lnTo>
                  <a:lnTo>
                    <a:pt x="213" y="603"/>
                  </a:lnTo>
                  <a:lnTo>
                    <a:pt x="211" y="590"/>
                  </a:lnTo>
                  <a:lnTo>
                    <a:pt x="204" y="568"/>
                  </a:lnTo>
                  <a:lnTo>
                    <a:pt x="203" y="552"/>
                  </a:lnTo>
                  <a:lnTo>
                    <a:pt x="192" y="544"/>
                  </a:lnTo>
                  <a:lnTo>
                    <a:pt x="192" y="536"/>
                  </a:lnTo>
                  <a:lnTo>
                    <a:pt x="187" y="522"/>
                  </a:lnTo>
                  <a:lnTo>
                    <a:pt x="177" y="510"/>
                  </a:lnTo>
                  <a:lnTo>
                    <a:pt x="183" y="500"/>
                  </a:lnTo>
                  <a:lnTo>
                    <a:pt x="187" y="488"/>
                  </a:lnTo>
                  <a:lnTo>
                    <a:pt x="177" y="478"/>
                  </a:lnTo>
                  <a:lnTo>
                    <a:pt x="173" y="466"/>
                  </a:lnTo>
                  <a:lnTo>
                    <a:pt x="163" y="464"/>
                  </a:lnTo>
                  <a:lnTo>
                    <a:pt x="160" y="458"/>
                  </a:lnTo>
                  <a:lnTo>
                    <a:pt x="152" y="449"/>
                  </a:lnTo>
                  <a:lnTo>
                    <a:pt x="137" y="447"/>
                  </a:lnTo>
                  <a:lnTo>
                    <a:pt x="128" y="437"/>
                  </a:lnTo>
                  <a:lnTo>
                    <a:pt x="125" y="416"/>
                  </a:lnTo>
                  <a:lnTo>
                    <a:pt x="116" y="408"/>
                  </a:lnTo>
                  <a:lnTo>
                    <a:pt x="119" y="395"/>
                  </a:lnTo>
                  <a:lnTo>
                    <a:pt x="107" y="385"/>
                  </a:lnTo>
                  <a:lnTo>
                    <a:pt x="101" y="369"/>
                  </a:lnTo>
                  <a:lnTo>
                    <a:pt x="91" y="365"/>
                  </a:lnTo>
                  <a:lnTo>
                    <a:pt x="76" y="355"/>
                  </a:lnTo>
                  <a:lnTo>
                    <a:pt x="72" y="339"/>
                  </a:lnTo>
                  <a:lnTo>
                    <a:pt x="61" y="324"/>
                  </a:lnTo>
                  <a:lnTo>
                    <a:pt x="59" y="3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1236" y="2028"/>
              <a:ext cx="656" cy="540"/>
            </a:xfrm>
            <a:custGeom>
              <a:avLst/>
              <a:gdLst/>
              <a:ahLst/>
              <a:cxnLst>
                <a:cxn ang="0">
                  <a:pos x="74" y="141"/>
                </a:cxn>
                <a:cxn ang="0">
                  <a:pos x="92" y="92"/>
                </a:cxn>
                <a:cxn ang="0">
                  <a:pos x="128" y="53"/>
                </a:cxn>
                <a:cxn ang="0">
                  <a:pos x="162" y="52"/>
                </a:cxn>
                <a:cxn ang="0">
                  <a:pos x="177" y="17"/>
                </a:cxn>
                <a:cxn ang="0">
                  <a:pos x="199" y="15"/>
                </a:cxn>
                <a:cxn ang="0">
                  <a:pos x="235" y="24"/>
                </a:cxn>
                <a:cxn ang="0">
                  <a:pos x="271" y="28"/>
                </a:cxn>
                <a:cxn ang="0">
                  <a:pos x="305" y="24"/>
                </a:cxn>
                <a:cxn ang="0">
                  <a:pos x="311" y="29"/>
                </a:cxn>
                <a:cxn ang="0">
                  <a:pos x="313" y="39"/>
                </a:cxn>
                <a:cxn ang="0">
                  <a:pos x="339" y="41"/>
                </a:cxn>
                <a:cxn ang="0">
                  <a:pos x="356" y="51"/>
                </a:cxn>
                <a:cxn ang="0">
                  <a:pos x="371" y="59"/>
                </a:cxn>
                <a:cxn ang="0">
                  <a:pos x="396" y="73"/>
                </a:cxn>
                <a:cxn ang="0">
                  <a:pos x="423" y="92"/>
                </a:cxn>
                <a:cxn ang="0">
                  <a:pos x="459" y="136"/>
                </a:cxn>
                <a:cxn ang="0">
                  <a:pos x="520" y="147"/>
                </a:cxn>
                <a:cxn ang="0">
                  <a:pos x="573" y="176"/>
                </a:cxn>
                <a:cxn ang="0">
                  <a:pos x="617" y="208"/>
                </a:cxn>
                <a:cxn ang="0">
                  <a:pos x="648" y="223"/>
                </a:cxn>
                <a:cxn ang="0">
                  <a:pos x="612" y="256"/>
                </a:cxn>
                <a:cxn ang="0">
                  <a:pos x="568" y="267"/>
                </a:cxn>
                <a:cxn ang="0">
                  <a:pos x="537" y="256"/>
                </a:cxn>
                <a:cxn ang="0">
                  <a:pos x="483" y="271"/>
                </a:cxn>
                <a:cxn ang="0">
                  <a:pos x="448" y="284"/>
                </a:cxn>
                <a:cxn ang="0">
                  <a:pos x="395" y="301"/>
                </a:cxn>
                <a:cxn ang="0">
                  <a:pos x="368" y="331"/>
                </a:cxn>
                <a:cxn ang="0">
                  <a:pos x="381" y="352"/>
                </a:cxn>
                <a:cxn ang="0">
                  <a:pos x="356" y="372"/>
                </a:cxn>
                <a:cxn ang="0">
                  <a:pos x="335" y="388"/>
                </a:cxn>
                <a:cxn ang="0">
                  <a:pos x="317" y="411"/>
                </a:cxn>
                <a:cxn ang="0">
                  <a:pos x="308" y="459"/>
                </a:cxn>
                <a:cxn ang="0">
                  <a:pos x="272" y="487"/>
                </a:cxn>
                <a:cxn ang="0">
                  <a:pos x="257" y="510"/>
                </a:cxn>
                <a:cxn ang="0">
                  <a:pos x="221" y="495"/>
                </a:cxn>
                <a:cxn ang="0">
                  <a:pos x="172" y="535"/>
                </a:cxn>
                <a:cxn ang="0">
                  <a:pos x="134" y="534"/>
                </a:cxn>
                <a:cxn ang="0">
                  <a:pos x="106" y="515"/>
                </a:cxn>
                <a:cxn ang="0">
                  <a:pos x="92" y="474"/>
                </a:cxn>
                <a:cxn ang="0">
                  <a:pos x="72" y="421"/>
                </a:cxn>
                <a:cxn ang="0">
                  <a:pos x="29" y="377"/>
                </a:cxn>
                <a:cxn ang="0">
                  <a:pos x="41" y="329"/>
                </a:cxn>
                <a:cxn ang="0">
                  <a:pos x="37" y="289"/>
                </a:cxn>
                <a:cxn ang="0">
                  <a:pos x="57" y="255"/>
                </a:cxn>
                <a:cxn ang="0">
                  <a:pos x="28" y="225"/>
                </a:cxn>
                <a:cxn ang="0">
                  <a:pos x="0" y="207"/>
                </a:cxn>
                <a:cxn ang="0">
                  <a:pos x="30" y="161"/>
                </a:cxn>
                <a:cxn ang="0">
                  <a:pos x="65" y="184"/>
                </a:cxn>
              </a:cxnLst>
              <a:rect l="0" t="0" r="r" b="b"/>
              <a:pathLst>
                <a:path w="656" h="540">
                  <a:moveTo>
                    <a:pt x="77" y="180"/>
                  </a:moveTo>
                  <a:lnTo>
                    <a:pt x="81" y="167"/>
                  </a:lnTo>
                  <a:lnTo>
                    <a:pt x="85" y="152"/>
                  </a:lnTo>
                  <a:lnTo>
                    <a:pt x="74" y="141"/>
                  </a:lnTo>
                  <a:lnTo>
                    <a:pt x="81" y="137"/>
                  </a:lnTo>
                  <a:lnTo>
                    <a:pt x="81" y="125"/>
                  </a:lnTo>
                  <a:lnTo>
                    <a:pt x="85" y="109"/>
                  </a:lnTo>
                  <a:lnTo>
                    <a:pt x="92" y="92"/>
                  </a:lnTo>
                  <a:lnTo>
                    <a:pt x="97" y="77"/>
                  </a:lnTo>
                  <a:lnTo>
                    <a:pt x="110" y="73"/>
                  </a:lnTo>
                  <a:lnTo>
                    <a:pt x="116" y="64"/>
                  </a:lnTo>
                  <a:lnTo>
                    <a:pt x="128" y="53"/>
                  </a:lnTo>
                  <a:lnTo>
                    <a:pt x="140" y="52"/>
                  </a:lnTo>
                  <a:lnTo>
                    <a:pt x="149" y="63"/>
                  </a:lnTo>
                  <a:lnTo>
                    <a:pt x="153" y="52"/>
                  </a:lnTo>
                  <a:lnTo>
                    <a:pt x="162" y="52"/>
                  </a:lnTo>
                  <a:lnTo>
                    <a:pt x="166" y="45"/>
                  </a:lnTo>
                  <a:lnTo>
                    <a:pt x="169" y="37"/>
                  </a:lnTo>
                  <a:lnTo>
                    <a:pt x="170" y="23"/>
                  </a:lnTo>
                  <a:lnTo>
                    <a:pt x="177" y="17"/>
                  </a:lnTo>
                  <a:lnTo>
                    <a:pt x="178" y="8"/>
                  </a:lnTo>
                  <a:lnTo>
                    <a:pt x="188" y="0"/>
                  </a:lnTo>
                  <a:lnTo>
                    <a:pt x="192" y="8"/>
                  </a:lnTo>
                  <a:lnTo>
                    <a:pt x="199" y="15"/>
                  </a:lnTo>
                  <a:lnTo>
                    <a:pt x="211" y="15"/>
                  </a:lnTo>
                  <a:lnTo>
                    <a:pt x="216" y="20"/>
                  </a:lnTo>
                  <a:lnTo>
                    <a:pt x="227" y="20"/>
                  </a:lnTo>
                  <a:lnTo>
                    <a:pt x="235" y="24"/>
                  </a:lnTo>
                  <a:lnTo>
                    <a:pt x="248" y="24"/>
                  </a:lnTo>
                  <a:lnTo>
                    <a:pt x="256" y="32"/>
                  </a:lnTo>
                  <a:lnTo>
                    <a:pt x="265" y="33"/>
                  </a:lnTo>
                  <a:lnTo>
                    <a:pt x="271" y="28"/>
                  </a:lnTo>
                  <a:lnTo>
                    <a:pt x="281" y="28"/>
                  </a:lnTo>
                  <a:lnTo>
                    <a:pt x="289" y="20"/>
                  </a:lnTo>
                  <a:lnTo>
                    <a:pt x="297" y="20"/>
                  </a:lnTo>
                  <a:lnTo>
                    <a:pt x="305" y="24"/>
                  </a:lnTo>
                  <a:lnTo>
                    <a:pt x="305" y="24"/>
                  </a:lnTo>
                  <a:lnTo>
                    <a:pt x="307" y="27"/>
                  </a:lnTo>
                  <a:lnTo>
                    <a:pt x="309" y="28"/>
                  </a:lnTo>
                  <a:lnTo>
                    <a:pt x="311" y="29"/>
                  </a:lnTo>
                  <a:lnTo>
                    <a:pt x="311" y="29"/>
                  </a:lnTo>
                  <a:lnTo>
                    <a:pt x="312" y="31"/>
                  </a:lnTo>
                  <a:lnTo>
                    <a:pt x="312" y="35"/>
                  </a:lnTo>
                  <a:lnTo>
                    <a:pt x="313" y="39"/>
                  </a:lnTo>
                  <a:lnTo>
                    <a:pt x="323" y="39"/>
                  </a:lnTo>
                  <a:lnTo>
                    <a:pt x="329" y="47"/>
                  </a:lnTo>
                  <a:lnTo>
                    <a:pt x="337" y="47"/>
                  </a:lnTo>
                  <a:lnTo>
                    <a:pt x="339" y="41"/>
                  </a:lnTo>
                  <a:lnTo>
                    <a:pt x="345" y="47"/>
                  </a:lnTo>
                  <a:lnTo>
                    <a:pt x="345" y="47"/>
                  </a:lnTo>
                  <a:lnTo>
                    <a:pt x="349" y="49"/>
                  </a:lnTo>
                  <a:lnTo>
                    <a:pt x="356" y="51"/>
                  </a:lnTo>
                  <a:lnTo>
                    <a:pt x="356" y="51"/>
                  </a:lnTo>
                  <a:lnTo>
                    <a:pt x="361" y="53"/>
                  </a:lnTo>
                  <a:lnTo>
                    <a:pt x="365" y="56"/>
                  </a:lnTo>
                  <a:lnTo>
                    <a:pt x="371" y="59"/>
                  </a:lnTo>
                  <a:lnTo>
                    <a:pt x="379" y="61"/>
                  </a:lnTo>
                  <a:lnTo>
                    <a:pt x="389" y="60"/>
                  </a:lnTo>
                  <a:lnTo>
                    <a:pt x="399" y="63"/>
                  </a:lnTo>
                  <a:lnTo>
                    <a:pt x="396" y="73"/>
                  </a:lnTo>
                  <a:lnTo>
                    <a:pt x="396" y="87"/>
                  </a:lnTo>
                  <a:lnTo>
                    <a:pt x="404" y="85"/>
                  </a:lnTo>
                  <a:lnTo>
                    <a:pt x="416" y="84"/>
                  </a:lnTo>
                  <a:lnTo>
                    <a:pt x="423" y="92"/>
                  </a:lnTo>
                  <a:lnTo>
                    <a:pt x="440" y="103"/>
                  </a:lnTo>
                  <a:lnTo>
                    <a:pt x="447" y="96"/>
                  </a:lnTo>
                  <a:lnTo>
                    <a:pt x="459" y="109"/>
                  </a:lnTo>
                  <a:lnTo>
                    <a:pt x="459" y="136"/>
                  </a:lnTo>
                  <a:lnTo>
                    <a:pt x="475" y="151"/>
                  </a:lnTo>
                  <a:lnTo>
                    <a:pt x="489" y="145"/>
                  </a:lnTo>
                  <a:lnTo>
                    <a:pt x="505" y="141"/>
                  </a:lnTo>
                  <a:lnTo>
                    <a:pt x="520" y="147"/>
                  </a:lnTo>
                  <a:lnTo>
                    <a:pt x="533" y="141"/>
                  </a:lnTo>
                  <a:lnTo>
                    <a:pt x="543" y="160"/>
                  </a:lnTo>
                  <a:lnTo>
                    <a:pt x="560" y="163"/>
                  </a:lnTo>
                  <a:lnTo>
                    <a:pt x="573" y="176"/>
                  </a:lnTo>
                  <a:lnTo>
                    <a:pt x="577" y="189"/>
                  </a:lnTo>
                  <a:lnTo>
                    <a:pt x="603" y="201"/>
                  </a:lnTo>
                  <a:lnTo>
                    <a:pt x="611" y="215"/>
                  </a:lnTo>
                  <a:lnTo>
                    <a:pt x="617" y="208"/>
                  </a:lnTo>
                  <a:lnTo>
                    <a:pt x="632" y="212"/>
                  </a:lnTo>
                  <a:lnTo>
                    <a:pt x="640" y="199"/>
                  </a:lnTo>
                  <a:lnTo>
                    <a:pt x="656" y="213"/>
                  </a:lnTo>
                  <a:lnTo>
                    <a:pt x="648" y="223"/>
                  </a:lnTo>
                  <a:lnTo>
                    <a:pt x="645" y="253"/>
                  </a:lnTo>
                  <a:lnTo>
                    <a:pt x="627" y="253"/>
                  </a:lnTo>
                  <a:lnTo>
                    <a:pt x="619" y="263"/>
                  </a:lnTo>
                  <a:lnTo>
                    <a:pt x="612" y="256"/>
                  </a:lnTo>
                  <a:lnTo>
                    <a:pt x="596" y="261"/>
                  </a:lnTo>
                  <a:lnTo>
                    <a:pt x="585" y="271"/>
                  </a:lnTo>
                  <a:lnTo>
                    <a:pt x="581" y="267"/>
                  </a:lnTo>
                  <a:lnTo>
                    <a:pt x="568" y="267"/>
                  </a:lnTo>
                  <a:lnTo>
                    <a:pt x="561" y="260"/>
                  </a:lnTo>
                  <a:lnTo>
                    <a:pt x="556" y="248"/>
                  </a:lnTo>
                  <a:lnTo>
                    <a:pt x="545" y="248"/>
                  </a:lnTo>
                  <a:lnTo>
                    <a:pt x="537" y="256"/>
                  </a:lnTo>
                  <a:lnTo>
                    <a:pt x="517" y="261"/>
                  </a:lnTo>
                  <a:lnTo>
                    <a:pt x="501" y="257"/>
                  </a:lnTo>
                  <a:lnTo>
                    <a:pt x="488" y="257"/>
                  </a:lnTo>
                  <a:lnTo>
                    <a:pt x="483" y="271"/>
                  </a:lnTo>
                  <a:lnTo>
                    <a:pt x="469" y="271"/>
                  </a:lnTo>
                  <a:lnTo>
                    <a:pt x="460" y="261"/>
                  </a:lnTo>
                  <a:lnTo>
                    <a:pt x="452" y="269"/>
                  </a:lnTo>
                  <a:lnTo>
                    <a:pt x="448" y="284"/>
                  </a:lnTo>
                  <a:lnTo>
                    <a:pt x="440" y="292"/>
                  </a:lnTo>
                  <a:lnTo>
                    <a:pt x="423" y="293"/>
                  </a:lnTo>
                  <a:lnTo>
                    <a:pt x="408" y="299"/>
                  </a:lnTo>
                  <a:lnTo>
                    <a:pt x="395" y="301"/>
                  </a:lnTo>
                  <a:lnTo>
                    <a:pt x="387" y="309"/>
                  </a:lnTo>
                  <a:lnTo>
                    <a:pt x="375" y="312"/>
                  </a:lnTo>
                  <a:lnTo>
                    <a:pt x="368" y="319"/>
                  </a:lnTo>
                  <a:lnTo>
                    <a:pt x="368" y="331"/>
                  </a:lnTo>
                  <a:lnTo>
                    <a:pt x="375" y="336"/>
                  </a:lnTo>
                  <a:lnTo>
                    <a:pt x="379" y="340"/>
                  </a:lnTo>
                  <a:lnTo>
                    <a:pt x="379" y="347"/>
                  </a:lnTo>
                  <a:lnTo>
                    <a:pt x="381" y="352"/>
                  </a:lnTo>
                  <a:lnTo>
                    <a:pt x="375" y="359"/>
                  </a:lnTo>
                  <a:lnTo>
                    <a:pt x="367" y="361"/>
                  </a:lnTo>
                  <a:lnTo>
                    <a:pt x="363" y="365"/>
                  </a:lnTo>
                  <a:lnTo>
                    <a:pt x="356" y="372"/>
                  </a:lnTo>
                  <a:lnTo>
                    <a:pt x="348" y="372"/>
                  </a:lnTo>
                  <a:lnTo>
                    <a:pt x="348" y="376"/>
                  </a:lnTo>
                  <a:lnTo>
                    <a:pt x="343" y="383"/>
                  </a:lnTo>
                  <a:lnTo>
                    <a:pt x="335" y="388"/>
                  </a:lnTo>
                  <a:lnTo>
                    <a:pt x="328" y="385"/>
                  </a:lnTo>
                  <a:lnTo>
                    <a:pt x="321" y="393"/>
                  </a:lnTo>
                  <a:lnTo>
                    <a:pt x="315" y="400"/>
                  </a:lnTo>
                  <a:lnTo>
                    <a:pt x="317" y="411"/>
                  </a:lnTo>
                  <a:lnTo>
                    <a:pt x="315" y="428"/>
                  </a:lnTo>
                  <a:lnTo>
                    <a:pt x="320" y="437"/>
                  </a:lnTo>
                  <a:lnTo>
                    <a:pt x="319" y="459"/>
                  </a:lnTo>
                  <a:lnTo>
                    <a:pt x="308" y="459"/>
                  </a:lnTo>
                  <a:lnTo>
                    <a:pt x="304" y="466"/>
                  </a:lnTo>
                  <a:lnTo>
                    <a:pt x="291" y="474"/>
                  </a:lnTo>
                  <a:lnTo>
                    <a:pt x="279" y="480"/>
                  </a:lnTo>
                  <a:lnTo>
                    <a:pt x="272" y="487"/>
                  </a:lnTo>
                  <a:lnTo>
                    <a:pt x="265" y="487"/>
                  </a:lnTo>
                  <a:lnTo>
                    <a:pt x="256" y="491"/>
                  </a:lnTo>
                  <a:lnTo>
                    <a:pt x="261" y="504"/>
                  </a:lnTo>
                  <a:lnTo>
                    <a:pt x="257" y="510"/>
                  </a:lnTo>
                  <a:lnTo>
                    <a:pt x="244" y="510"/>
                  </a:lnTo>
                  <a:lnTo>
                    <a:pt x="233" y="504"/>
                  </a:lnTo>
                  <a:lnTo>
                    <a:pt x="231" y="496"/>
                  </a:lnTo>
                  <a:lnTo>
                    <a:pt x="221" y="495"/>
                  </a:lnTo>
                  <a:lnTo>
                    <a:pt x="212" y="503"/>
                  </a:lnTo>
                  <a:lnTo>
                    <a:pt x="193" y="503"/>
                  </a:lnTo>
                  <a:lnTo>
                    <a:pt x="188" y="519"/>
                  </a:lnTo>
                  <a:lnTo>
                    <a:pt x="172" y="535"/>
                  </a:lnTo>
                  <a:lnTo>
                    <a:pt x="154" y="535"/>
                  </a:lnTo>
                  <a:lnTo>
                    <a:pt x="149" y="540"/>
                  </a:lnTo>
                  <a:lnTo>
                    <a:pt x="140" y="540"/>
                  </a:lnTo>
                  <a:lnTo>
                    <a:pt x="134" y="534"/>
                  </a:lnTo>
                  <a:lnTo>
                    <a:pt x="124" y="534"/>
                  </a:lnTo>
                  <a:lnTo>
                    <a:pt x="124" y="526"/>
                  </a:lnTo>
                  <a:lnTo>
                    <a:pt x="118" y="520"/>
                  </a:lnTo>
                  <a:lnTo>
                    <a:pt x="106" y="515"/>
                  </a:lnTo>
                  <a:lnTo>
                    <a:pt x="106" y="502"/>
                  </a:lnTo>
                  <a:lnTo>
                    <a:pt x="98" y="491"/>
                  </a:lnTo>
                  <a:lnTo>
                    <a:pt x="96" y="490"/>
                  </a:lnTo>
                  <a:lnTo>
                    <a:pt x="92" y="474"/>
                  </a:lnTo>
                  <a:lnTo>
                    <a:pt x="82" y="468"/>
                  </a:lnTo>
                  <a:lnTo>
                    <a:pt x="72" y="456"/>
                  </a:lnTo>
                  <a:lnTo>
                    <a:pt x="76" y="441"/>
                  </a:lnTo>
                  <a:lnTo>
                    <a:pt x="72" y="421"/>
                  </a:lnTo>
                  <a:lnTo>
                    <a:pt x="58" y="412"/>
                  </a:lnTo>
                  <a:lnTo>
                    <a:pt x="44" y="400"/>
                  </a:lnTo>
                  <a:lnTo>
                    <a:pt x="40" y="385"/>
                  </a:lnTo>
                  <a:lnTo>
                    <a:pt x="29" y="377"/>
                  </a:lnTo>
                  <a:lnTo>
                    <a:pt x="26" y="368"/>
                  </a:lnTo>
                  <a:lnTo>
                    <a:pt x="34" y="357"/>
                  </a:lnTo>
                  <a:lnTo>
                    <a:pt x="41" y="343"/>
                  </a:lnTo>
                  <a:lnTo>
                    <a:pt x="41" y="329"/>
                  </a:lnTo>
                  <a:lnTo>
                    <a:pt x="34" y="316"/>
                  </a:lnTo>
                  <a:lnTo>
                    <a:pt x="26" y="304"/>
                  </a:lnTo>
                  <a:lnTo>
                    <a:pt x="33" y="299"/>
                  </a:lnTo>
                  <a:lnTo>
                    <a:pt x="37" y="289"/>
                  </a:lnTo>
                  <a:lnTo>
                    <a:pt x="45" y="289"/>
                  </a:lnTo>
                  <a:lnTo>
                    <a:pt x="52" y="284"/>
                  </a:lnTo>
                  <a:lnTo>
                    <a:pt x="56" y="265"/>
                  </a:lnTo>
                  <a:lnTo>
                    <a:pt x="57" y="255"/>
                  </a:lnTo>
                  <a:lnTo>
                    <a:pt x="52" y="241"/>
                  </a:lnTo>
                  <a:lnTo>
                    <a:pt x="45" y="235"/>
                  </a:lnTo>
                  <a:lnTo>
                    <a:pt x="34" y="233"/>
                  </a:lnTo>
                  <a:lnTo>
                    <a:pt x="28" y="225"/>
                  </a:lnTo>
                  <a:lnTo>
                    <a:pt x="21" y="216"/>
                  </a:lnTo>
                  <a:lnTo>
                    <a:pt x="13" y="224"/>
                  </a:lnTo>
                  <a:lnTo>
                    <a:pt x="5" y="217"/>
                  </a:lnTo>
                  <a:lnTo>
                    <a:pt x="0" y="207"/>
                  </a:lnTo>
                  <a:lnTo>
                    <a:pt x="5" y="196"/>
                  </a:lnTo>
                  <a:lnTo>
                    <a:pt x="18" y="184"/>
                  </a:lnTo>
                  <a:lnTo>
                    <a:pt x="26" y="173"/>
                  </a:lnTo>
                  <a:lnTo>
                    <a:pt x="30" y="161"/>
                  </a:lnTo>
                  <a:lnTo>
                    <a:pt x="40" y="161"/>
                  </a:lnTo>
                  <a:lnTo>
                    <a:pt x="48" y="169"/>
                  </a:lnTo>
                  <a:lnTo>
                    <a:pt x="52" y="179"/>
                  </a:lnTo>
                  <a:lnTo>
                    <a:pt x="65" y="184"/>
                  </a:lnTo>
                  <a:lnTo>
                    <a:pt x="77" y="18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464" name="Freeform 8"/>
            <p:cNvSpPr>
              <a:spLocks/>
            </p:cNvSpPr>
            <p:nvPr/>
          </p:nvSpPr>
          <p:spPr bwMode="auto">
            <a:xfrm>
              <a:off x="1492" y="2160"/>
              <a:ext cx="762" cy="735"/>
            </a:xfrm>
            <a:custGeom>
              <a:avLst/>
              <a:gdLst/>
              <a:ahLst/>
              <a:cxnLst>
                <a:cxn ang="0">
                  <a:pos x="548" y="625"/>
                </a:cxn>
                <a:cxn ang="0">
                  <a:pos x="544" y="655"/>
                </a:cxn>
                <a:cxn ang="0">
                  <a:pos x="573" y="691"/>
                </a:cxn>
                <a:cxn ang="0">
                  <a:pos x="552" y="734"/>
                </a:cxn>
                <a:cxn ang="0">
                  <a:pos x="511" y="723"/>
                </a:cxn>
                <a:cxn ang="0">
                  <a:pos x="473" y="677"/>
                </a:cxn>
                <a:cxn ang="0">
                  <a:pos x="420" y="653"/>
                </a:cxn>
                <a:cxn ang="0">
                  <a:pos x="360" y="637"/>
                </a:cxn>
                <a:cxn ang="0">
                  <a:pos x="340" y="622"/>
                </a:cxn>
                <a:cxn ang="0">
                  <a:pos x="299" y="557"/>
                </a:cxn>
                <a:cxn ang="0">
                  <a:pos x="260" y="527"/>
                </a:cxn>
                <a:cxn ang="0">
                  <a:pos x="203" y="517"/>
                </a:cxn>
                <a:cxn ang="0">
                  <a:pos x="149" y="534"/>
                </a:cxn>
                <a:cxn ang="0">
                  <a:pos x="113" y="530"/>
                </a:cxn>
                <a:cxn ang="0">
                  <a:pos x="91" y="489"/>
                </a:cxn>
                <a:cxn ang="0">
                  <a:pos x="61" y="455"/>
                </a:cxn>
                <a:cxn ang="0">
                  <a:pos x="41" y="406"/>
                </a:cxn>
                <a:cxn ang="0">
                  <a:pos x="0" y="377"/>
                </a:cxn>
                <a:cxn ang="0">
                  <a:pos x="16" y="342"/>
                </a:cxn>
                <a:cxn ang="0">
                  <a:pos x="63" y="314"/>
                </a:cxn>
                <a:cxn ang="0">
                  <a:pos x="72" y="240"/>
                </a:cxn>
                <a:cxn ang="0">
                  <a:pos x="100" y="227"/>
                </a:cxn>
                <a:cxn ang="0">
                  <a:pos x="123" y="195"/>
                </a:cxn>
                <a:cxn ang="0">
                  <a:pos x="139" y="156"/>
                </a:cxn>
                <a:cxn ang="0">
                  <a:pos x="196" y="124"/>
                </a:cxn>
                <a:cxn ang="0">
                  <a:pos x="245" y="112"/>
                </a:cxn>
                <a:cxn ang="0">
                  <a:pos x="305" y="115"/>
                </a:cxn>
                <a:cxn ang="0">
                  <a:pos x="356" y="111"/>
                </a:cxn>
                <a:cxn ang="0">
                  <a:pos x="400" y="68"/>
                </a:cxn>
                <a:cxn ang="0">
                  <a:pos x="405" y="26"/>
                </a:cxn>
                <a:cxn ang="0">
                  <a:pos x="467" y="18"/>
                </a:cxn>
                <a:cxn ang="0">
                  <a:pos x="464" y="59"/>
                </a:cxn>
                <a:cxn ang="0">
                  <a:pos x="449" y="96"/>
                </a:cxn>
                <a:cxn ang="0">
                  <a:pos x="460" y="122"/>
                </a:cxn>
                <a:cxn ang="0">
                  <a:pos x="507" y="110"/>
                </a:cxn>
                <a:cxn ang="0">
                  <a:pos x="543" y="115"/>
                </a:cxn>
                <a:cxn ang="0">
                  <a:pos x="565" y="91"/>
                </a:cxn>
                <a:cxn ang="0">
                  <a:pos x="593" y="94"/>
                </a:cxn>
                <a:cxn ang="0">
                  <a:pos x="632" y="123"/>
                </a:cxn>
                <a:cxn ang="0">
                  <a:pos x="672" y="123"/>
                </a:cxn>
                <a:cxn ang="0">
                  <a:pos x="722" y="130"/>
                </a:cxn>
                <a:cxn ang="0">
                  <a:pos x="747" y="171"/>
                </a:cxn>
                <a:cxn ang="0">
                  <a:pos x="696" y="226"/>
                </a:cxn>
                <a:cxn ang="0">
                  <a:pos x="683" y="287"/>
                </a:cxn>
                <a:cxn ang="0">
                  <a:pos x="662" y="312"/>
                </a:cxn>
                <a:cxn ang="0">
                  <a:pos x="643" y="345"/>
                </a:cxn>
                <a:cxn ang="0">
                  <a:pos x="605" y="362"/>
                </a:cxn>
                <a:cxn ang="0">
                  <a:pos x="579" y="383"/>
                </a:cxn>
                <a:cxn ang="0">
                  <a:pos x="611" y="429"/>
                </a:cxn>
                <a:cxn ang="0">
                  <a:pos x="611" y="463"/>
                </a:cxn>
                <a:cxn ang="0">
                  <a:pos x="565" y="455"/>
                </a:cxn>
                <a:cxn ang="0">
                  <a:pos x="539" y="477"/>
                </a:cxn>
                <a:cxn ang="0">
                  <a:pos x="589" y="510"/>
                </a:cxn>
                <a:cxn ang="0">
                  <a:pos x="571" y="531"/>
                </a:cxn>
                <a:cxn ang="0">
                  <a:pos x="537" y="573"/>
                </a:cxn>
                <a:cxn ang="0">
                  <a:pos x="509" y="615"/>
                </a:cxn>
              </a:cxnLst>
              <a:rect l="0" t="0" r="r" b="b"/>
              <a:pathLst>
                <a:path w="762" h="735">
                  <a:moveTo>
                    <a:pt x="505" y="623"/>
                  </a:moveTo>
                  <a:lnTo>
                    <a:pt x="516" y="623"/>
                  </a:lnTo>
                  <a:lnTo>
                    <a:pt x="529" y="623"/>
                  </a:lnTo>
                  <a:lnTo>
                    <a:pt x="537" y="619"/>
                  </a:lnTo>
                  <a:lnTo>
                    <a:pt x="548" y="625"/>
                  </a:lnTo>
                  <a:lnTo>
                    <a:pt x="555" y="625"/>
                  </a:lnTo>
                  <a:lnTo>
                    <a:pt x="559" y="633"/>
                  </a:lnTo>
                  <a:lnTo>
                    <a:pt x="556" y="642"/>
                  </a:lnTo>
                  <a:lnTo>
                    <a:pt x="543" y="647"/>
                  </a:lnTo>
                  <a:lnTo>
                    <a:pt x="544" y="655"/>
                  </a:lnTo>
                  <a:lnTo>
                    <a:pt x="551" y="655"/>
                  </a:lnTo>
                  <a:lnTo>
                    <a:pt x="553" y="666"/>
                  </a:lnTo>
                  <a:lnTo>
                    <a:pt x="557" y="677"/>
                  </a:lnTo>
                  <a:lnTo>
                    <a:pt x="567" y="686"/>
                  </a:lnTo>
                  <a:lnTo>
                    <a:pt x="573" y="691"/>
                  </a:lnTo>
                  <a:lnTo>
                    <a:pt x="576" y="703"/>
                  </a:lnTo>
                  <a:lnTo>
                    <a:pt x="585" y="713"/>
                  </a:lnTo>
                  <a:lnTo>
                    <a:pt x="576" y="725"/>
                  </a:lnTo>
                  <a:lnTo>
                    <a:pt x="567" y="734"/>
                  </a:lnTo>
                  <a:lnTo>
                    <a:pt x="552" y="734"/>
                  </a:lnTo>
                  <a:lnTo>
                    <a:pt x="537" y="735"/>
                  </a:lnTo>
                  <a:lnTo>
                    <a:pt x="529" y="727"/>
                  </a:lnTo>
                  <a:lnTo>
                    <a:pt x="524" y="717"/>
                  </a:lnTo>
                  <a:lnTo>
                    <a:pt x="517" y="717"/>
                  </a:lnTo>
                  <a:lnTo>
                    <a:pt x="511" y="723"/>
                  </a:lnTo>
                  <a:lnTo>
                    <a:pt x="499" y="723"/>
                  </a:lnTo>
                  <a:lnTo>
                    <a:pt x="485" y="710"/>
                  </a:lnTo>
                  <a:lnTo>
                    <a:pt x="484" y="703"/>
                  </a:lnTo>
                  <a:lnTo>
                    <a:pt x="473" y="693"/>
                  </a:lnTo>
                  <a:lnTo>
                    <a:pt x="473" y="677"/>
                  </a:lnTo>
                  <a:lnTo>
                    <a:pt x="465" y="667"/>
                  </a:lnTo>
                  <a:lnTo>
                    <a:pt x="449" y="667"/>
                  </a:lnTo>
                  <a:lnTo>
                    <a:pt x="437" y="673"/>
                  </a:lnTo>
                  <a:lnTo>
                    <a:pt x="432" y="662"/>
                  </a:lnTo>
                  <a:lnTo>
                    <a:pt x="420" y="653"/>
                  </a:lnTo>
                  <a:lnTo>
                    <a:pt x="408" y="646"/>
                  </a:lnTo>
                  <a:lnTo>
                    <a:pt x="393" y="654"/>
                  </a:lnTo>
                  <a:lnTo>
                    <a:pt x="379" y="655"/>
                  </a:lnTo>
                  <a:lnTo>
                    <a:pt x="368" y="653"/>
                  </a:lnTo>
                  <a:lnTo>
                    <a:pt x="360" y="637"/>
                  </a:lnTo>
                  <a:lnTo>
                    <a:pt x="348" y="627"/>
                  </a:lnTo>
                  <a:lnTo>
                    <a:pt x="340" y="641"/>
                  </a:lnTo>
                  <a:lnTo>
                    <a:pt x="332" y="641"/>
                  </a:lnTo>
                  <a:lnTo>
                    <a:pt x="332" y="630"/>
                  </a:lnTo>
                  <a:lnTo>
                    <a:pt x="340" y="622"/>
                  </a:lnTo>
                  <a:lnTo>
                    <a:pt x="335" y="610"/>
                  </a:lnTo>
                  <a:lnTo>
                    <a:pt x="328" y="593"/>
                  </a:lnTo>
                  <a:lnTo>
                    <a:pt x="325" y="575"/>
                  </a:lnTo>
                  <a:lnTo>
                    <a:pt x="315" y="563"/>
                  </a:lnTo>
                  <a:lnTo>
                    <a:pt x="299" y="557"/>
                  </a:lnTo>
                  <a:lnTo>
                    <a:pt x="295" y="546"/>
                  </a:lnTo>
                  <a:lnTo>
                    <a:pt x="285" y="537"/>
                  </a:lnTo>
                  <a:lnTo>
                    <a:pt x="269" y="539"/>
                  </a:lnTo>
                  <a:lnTo>
                    <a:pt x="260" y="539"/>
                  </a:lnTo>
                  <a:lnTo>
                    <a:pt x="260" y="527"/>
                  </a:lnTo>
                  <a:lnTo>
                    <a:pt x="256" y="514"/>
                  </a:lnTo>
                  <a:lnTo>
                    <a:pt x="240" y="511"/>
                  </a:lnTo>
                  <a:lnTo>
                    <a:pt x="231" y="519"/>
                  </a:lnTo>
                  <a:lnTo>
                    <a:pt x="216" y="525"/>
                  </a:lnTo>
                  <a:lnTo>
                    <a:pt x="203" y="517"/>
                  </a:lnTo>
                  <a:lnTo>
                    <a:pt x="188" y="517"/>
                  </a:lnTo>
                  <a:lnTo>
                    <a:pt x="181" y="527"/>
                  </a:lnTo>
                  <a:lnTo>
                    <a:pt x="168" y="527"/>
                  </a:lnTo>
                  <a:lnTo>
                    <a:pt x="152" y="527"/>
                  </a:lnTo>
                  <a:lnTo>
                    <a:pt x="149" y="534"/>
                  </a:lnTo>
                  <a:lnTo>
                    <a:pt x="140" y="543"/>
                  </a:lnTo>
                  <a:lnTo>
                    <a:pt x="139" y="555"/>
                  </a:lnTo>
                  <a:lnTo>
                    <a:pt x="123" y="553"/>
                  </a:lnTo>
                  <a:lnTo>
                    <a:pt x="113" y="543"/>
                  </a:lnTo>
                  <a:lnTo>
                    <a:pt x="113" y="530"/>
                  </a:lnTo>
                  <a:lnTo>
                    <a:pt x="117" y="517"/>
                  </a:lnTo>
                  <a:lnTo>
                    <a:pt x="111" y="510"/>
                  </a:lnTo>
                  <a:lnTo>
                    <a:pt x="99" y="510"/>
                  </a:lnTo>
                  <a:lnTo>
                    <a:pt x="99" y="497"/>
                  </a:lnTo>
                  <a:lnTo>
                    <a:pt x="91" y="489"/>
                  </a:lnTo>
                  <a:lnTo>
                    <a:pt x="89" y="478"/>
                  </a:lnTo>
                  <a:lnTo>
                    <a:pt x="79" y="478"/>
                  </a:lnTo>
                  <a:lnTo>
                    <a:pt x="73" y="471"/>
                  </a:lnTo>
                  <a:lnTo>
                    <a:pt x="71" y="458"/>
                  </a:lnTo>
                  <a:lnTo>
                    <a:pt x="61" y="455"/>
                  </a:lnTo>
                  <a:lnTo>
                    <a:pt x="56" y="459"/>
                  </a:lnTo>
                  <a:lnTo>
                    <a:pt x="47" y="451"/>
                  </a:lnTo>
                  <a:lnTo>
                    <a:pt x="59" y="439"/>
                  </a:lnTo>
                  <a:lnTo>
                    <a:pt x="57" y="422"/>
                  </a:lnTo>
                  <a:lnTo>
                    <a:pt x="41" y="406"/>
                  </a:lnTo>
                  <a:lnTo>
                    <a:pt x="28" y="406"/>
                  </a:lnTo>
                  <a:lnTo>
                    <a:pt x="28" y="398"/>
                  </a:lnTo>
                  <a:lnTo>
                    <a:pt x="19" y="394"/>
                  </a:lnTo>
                  <a:lnTo>
                    <a:pt x="4" y="393"/>
                  </a:lnTo>
                  <a:lnTo>
                    <a:pt x="0" y="377"/>
                  </a:lnTo>
                  <a:lnTo>
                    <a:pt x="1" y="365"/>
                  </a:lnTo>
                  <a:lnTo>
                    <a:pt x="5" y="359"/>
                  </a:lnTo>
                  <a:lnTo>
                    <a:pt x="0" y="346"/>
                  </a:lnTo>
                  <a:lnTo>
                    <a:pt x="9" y="342"/>
                  </a:lnTo>
                  <a:lnTo>
                    <a:pt x="16" y="342"/>
                  </a:lnTo>
                  <a:lnTo>
                    <a:pt x="23" y="335"/>
                  </a:lnTo>
                  <a:lnTo>
                    <a:pt x="35" y="329"/>
                  </a:lnTo>
                  <a:lnTo>
                    <a:pt x="48" y="321"/>
                  </a:lnTo>
                  <a:lnTo>
                    <a:pt x="52" y="314"/>
                  </a:lnTo>
                  <a:lnTo>
                    <a:pt x="63" y="314"/>
                  </a:lnTo>
                  <a:lnTo>
                    <a:pt x="64" y="292"/>
                  </a:lnTo>
                  <a:lnTo>
                    <a:pt x="59" y="283"/>
                  </a:lnTo>
                  <a:lnTo>
                    <a:pt x="61" y="266"/>
                  </a:lnTo>
                  <a:lnTo>
                    <a:pt x="59" y="255"/>
                  </a:lnTo>
                  <a:lnTo>
                    <a:pt x="72" y="240"/>
                  </a:lnTo>
                  <a:lnTo>
                    <a:pt x="79" y="243"/>
                  </a:lnTo>
                  <a:lnTo>
                    <a:pt x="87" y="238"/>
                  </a:lnTo>
                  <a:lnTo>
                    <a:pt x="92" y="231"/>
                  </a:lnTo>
                  <a:lnTo>
                    <a:pt x="92" y="227"/>
                  </a:lnTo>
                  <a:lnTo>
                    <a:pt x="100" y="227"/>
                  </a:lnTo>
                  <a:lnTo>
                    <a:pt x="111" y="216"/>
                  </a:lnTo>
                  <a:lnTo>
                    <a:pt x="119" y="214"/>
                  </a:lnTo>
                  <a:lnTo>
                    <a:pt x="125" y="207"/>
                  </a:lnTo>
                  <a:lnTo>
                    <a:pt x="123" y="202"/>
                  </a:lnTo>
                  <a:lnTo>
                    <a:pt x="123" y="195"/>
                  </a:lnTo>
                  <a:lnTo>
                    <a:pt x="112" y="186"/>
                  </a:lnTo>
                  <a:lnTo>
                    <a:pt x="112" y="174"/>
                  </a:lnTo>
                  <a:lnTo>
                    <a:pt x="119" y="167"/>
                  </a:lnTo>
                  <a:lnTo>
                    <a:pt x="131" y="164"/>
                  </a:lnTo>
                  <a:lnTo>
                    <a:pt x="139" y="156"/>
                  </a:lnTo>
                  <a:lnTo>
                    <a:pt x="152" y="154"/>
                  </a:lnTo>
                  <a:lnTo>
                    <a:pt x="167" y="148"/>
                  </a:lnTo>
                  <a:lnTo>
                    <a:pt x="184" y="147"/>
                  </a:lnTo>
                  <a:lnTo>
                    <a:pt x="192" y="139"/>
                  </a:lnTo>
                  <a:lnTo>
                    <a:pt x="196" y="124"/>
                  </a:lnTo>
                  <a:lnTo>
                    <a:pt x="204" y="116"/>
                  </a:lnTo>
                  <a:lnTo>
                    <a:pt x="213" y="126"/>
                  </a:lnTo>
                  <a:lnTo>
                    <a:pt x="227" y="126"/>
                  </a:lnTo>
                  <a:lnTo>
                    <a:pt x="232" y="112"/>
                  </a:lnTo>
                  <a:lnTo>
                    <a:pt x="245" y="112"/>
                  </a:lnTo>
                  <a:lnTo>
                    <a:pt x="261" y="116"/>
                  </a:lnTo>
                  <a:lnTo>
                    <a:pt x="281" y="111"/>
                  </a:lnTo>
                  <a:lnTo>
                    <a:pt x="289" y="103"/>
                  </a:lnTo>
                  <a:lnTo>
                    <a:pt x="300" y="103"/>
                  </a:lnTo>
                  <a:lnTo>
                    <a:pt x="305" y="115"/>
                  </a:lnTo>
                  <a:lnTo>
                    <a:pt x="312" y="122"/>
                  </a:lnTo>
                  <a:lnTo>
                    <a:pt x="325" y="122"/>
                  </a:lnTo>
                  <a:lnTo>
                    <a:pt x="329" y="126"/>
                  </a:lnTo>
                  <a:lnTo>
                    <a:pt x="340" y="116"/>
                  </a:lnTo>
                  <a:lnTo>
                    <a:pt x="356" y="111"/>
                  </a:lnTo>
                  <a:lnTo>
                    <a:pt x="363" y="118"/>
                  </a:lnTo>
                  <a:lnTo>
                    <a:pt x="371" y="108"/>
                  </a:lnTo>
                  <a:lnTo>
                    <a:pt x="389" y="108"/>
                  </a:lnTo>
                  <a:lnTo>
                    <a:pt x="392" y="78"/>
                  </a:lnTo>
                  <a:lnTo>
                    <a:pt x="400" y="68"/>
                  </a:lnTo>
                  <a:lnTo>
                    <a:pt x="404" y="63"/>
                  </a:lnTo>
                  <a:lnTo>
                    <a:pt x="404" y="51"/>
                  </a:lnTo>
                  <a:lnTo>
                    <a:pt x="413" y="47"/>
                  </a:lnTo>
                  <a:lnTo>
                    <a:pt x="399" y="31"/>
                  </a:lnTo>
                  <a:lnTo>
                    <a:pt x="405" y="26"/>
                  </a:lnTo>
                  <a:lnTo>
                    <a:pt x="419" y="31"/>
                  </a:lnTo>
                  <a:lnTo>
                    <a:pt x="443" y="7"/>
                  </a:lnTo>
                  <a:lnTo>
                    <a:pt x="449" y="0"/>
                  </a:lnTo>
                  <a:lnTo>
                    <a:pt x="455" y="3"/>
                  </a:lnTo>
                  <a:lnTo>
                    <a:pt x="467" y="18"/>
                  </a:lnTo>
                  <a:lnTo>
                    <a:pt x="464" y="24"/>
                  </a:lnTo>
                  <a:lnTo>
                    <a:pt x="471" y="28"/>
                  </a:lnTo>
                  <a:lnTo>
                    <a:pt x="472" y="38"/>
                  </a:lnTo>
                  <a:lnTo>
                    <a:pt x="464" y="46"/>
                  </a:lnTo>
                  <a:lnTo>
                    <a:pt x="464" y="59"/>
                  </a:lnTo>
                  <a:lnTo>
                    <a:pt x="451" y="63"/>
                  </a:lnTo>
                  <a:lnTo>
                    <a:pt x="451" y="71"/>
                  </a:lnTo>
                  <a:lnTo>
                    <a:pt x="443" y="80"/>
                  </a:lnTo>
                  <a:lnTo>
                    <a:pt x="443" y="90"/>
                  </a:lnTo>
                  <a:lnTo>
                    <a:pt x="449" y="96"/>
                  </a:lnTo>
                  <a:lnTo>
                    <a:pt x="449" y="107"/>
                  </a:lnTo>
                  <a:lnTo>
                    <a:pt x="452" y="118"/>
                  </a:lnTo>
                  <a:lnTo>
                    <a:pt x="448" y="127"/>
                  </a:lnTo>
                  <a:lnTo>
                    <a:pt x="452" y="131"/>
                  </a:lnTo>
                  <a:lnTo>
                    <a:pt x="460" y="122"/>
                  </a:lnTo>
                  <a:lnTo>
                    <a:pt x="465" y="108"/>
                  </a:lnTo>
                  <a:lnTo>
                    <a:pt x="476" y="106"/>
                  </a:lnTo>
                  <a:lnTo>
                    <a:pt x="489" y="111"/>
                  </a:lnTo>
                  <a:lnTo>
                    <a:pt x="496" y="119"/>
                  </a:lnTo>
                  <a:lnTo>
                    <a:pt x="507" y="110"/>
                  </a:lnTo>
                  <a:lnTo>
                    <a:pt x="512" y="115"/>
                  </a:lnTo>
                  <a:lnTo>
                    <a:pt x="516" y="122"/>
                  </a:lnTo>
                  <a:lnTo>
                    <a:pt x="525" y="120"/>
                  </a:lnTo>
                  <a:lnTo>
                    <a:pt x="532" y="115"/>
                  </a:lnTo>
                  <a:lnTo>
                    <a:pt x="543" y="115"/>
                  </a:lnTo>
                  <a:lnTo>
                    <a:pt x="553" y="111"/>
                  </a:lnTo>
                  <a:lnTo>
                    <a:pt x="553" y="103"/>
                  </a:lnTo>
                  <a:lnTo>
                    <a:pt x="547" y="96"/>
                  </a:lnTo>
                  <a:lnTo>
                    <a:pt x="552" y="84"/>
                  </a:lnTo>
                  <a:lnTo>
                    <a:pt x="565" y="91"/>
                  </a:lnTo>
                  <a:lnTo>
                    <a:pt x="571" y="87"/>
                  </a:lnTo>
                  <a:lnTo>
                    <a:pt x="575" y="91"/>
                  </a:lnTo>
                  <a:lnTo>
                    <a:pt x="581" y="84"/>
                  </a:lnTo>
                  <a:lnTo>
                    <a:pt x="591" y="88"/>
                  </a:lnTo>
                  <a:lnTo>
                    <a:pt x="593" y="94"/>
                  </a:lnTo>
                  <a:lnTo>
                    <a:pt x="592" y="102"/>
                  </a:lnTo>
                  <a:lnTo>
                    <a:pt x="599" y="110"/>
                  </a:lnTo>
                  <a:lnTo>
                    <a:pt x="608" y="107"/>
                  </a:lnTo>
                  <a:lnTo>
                    <a:pt x="623" y="114"/>
                  </a:lnTo>
                  <a:lnTo>
                    <a:pt x="632" y="123"/>
                  </a:lnTo>
                  <a:lnTo>
                    <a:pt x="643" y="118"/>
                  </a:lnTo>
                  <a:lnTo>
                    <a:pt x="655" y="122"/>
                  </a:lnTo>
                  <a:lnTo>
                    <a:pt x="662" y="115"/>
                  </a:lnTo>
                  <a:lnTo>
                    <a:pt x="668" y="118"/>
                  </a:lnTo>
                  <a:lnTo>
                    <a:pt x="672" y="123"/>
                  </a:lnTo>
                  <a:lnTo>
                    <a:pt x="679" y="120"/>
                  </a:lnTo>
                  <a:lnTo>
                    <a:pt x="683" y="112"/>
                  </a:lnTo>
                  <a:lnTo>
                    <a:pt x="691" y="112"/>
                  </a:lnTo>
                  <a:lnTo>
                    <a:pt x="706" y="122"/>
                  </a:lnTo>
                  <a:lnTo>
                    <a:pt x="722" y="130"/>
                  </a:lnTo>
                  <a:lnTo>
                    <a:pt x="738" y="136"/>
                  </a:lnTo>
                  <a:lnTo>
                    <a:pt x="762" y="140"/>
                  </a:lnTo>
                  <a:lnTo>
                    <a:pt x="762" y="151"/>
                  </a:lnTo>
                  <a:lnTo>
                    <a:pt x="747" y="158"/>
                  </a:lnTo>
                  <a:lnTo>
                    <a:pt x="747" y="171"/>
                  </a:lnTo>
                  <a:lnTo>
                    <a:pt x="740" y="190"/>
                  </a:lnTo>
                  <a:lnTo>
                    <a:pt x="727" y="202"/>
                  </a:lnTo>
                  <a:lnTo>
                    <a:pt x="716" y="216"/>
                  </a:lnTo>
                  <a:lnTo>
                    <a:pt x="707" y="226"/>
                  </a:lnTo>
                  <a:lnTo>
                    <a:pt x="696" y="226"/>
                  </a:lnTo>
                  <a:lnTo>
                    <a:pt x="686" y="235"/>
                  </a:lnTo>
                  <a:lnTo>
                    <a:pt x="686" y="252"/>
                  </a:lnTo>
                  <a:lnTo>
                    <a:pt x="694" y="266"/>
                  </a:lnTo>
                  <a:lnTo>
                    <a:pt x="690" y="280"/>
                  </a:lnTo>
                  <a:lnTo>
                    <a:pt x="683" y="287"/>
                  </a:lnTo>
                  <a:lnTo>
                    <a:pt x="683" y="292"/>
                  </a:lnTo>
                  <a:lnTo>
                    <a:pt x="690" y="300"/>
                  </a:lnTo>
                  <a:lnTo>
                    <a:pt x="682" y="308"/>
                  </a:lnTo>
                  <a:lnTo>
                    <a:pt x="674" y="315"/>
                  </a:lnTo>
                  <a:lnTo>
                    <a:pt x="662" y="312"/>
                  </a:lnTo>
                  <a:lnTo>
                    <a:pt x="650" y="321"/>
                  </a:lnTo>
                  <a:lnTo>
                    <a:pt x="650" y="327"/>
                  </a:lnTo>
                  <a:lnTo>
                    <a:pt x="655" y="333"/>
                  </a:lnTo>
                  <a:lnTo>
                    <a:pt x="648" y="339"/>
                  </a:lnTo>
                  <a:lnTo>
                    <a:pt x="643" y="345"/>
                  </a:lnTo>
                  <a:lnTo>
                    <a:pt x="635" y="333"/>
                  </a:lnTo>
                  <a:lnTo>
                    <a:pt x="625" y="333"/>
                  </a:lnTo>
                  <a:lnTo>
                    <a:pt x="619" y="345"/>
                  </a:lnTo>
                  <a:lnTo>
                    <a:pt x="616" y="357"/>
                  </a:lnTo>
                  <a:lnTo>
                    <a:pt x="605" y="362"/>
                  </a:lnTo>
                  <a:lnTo>
                    <a:pt x="592" y="362"/>
                  </a:lnTo>
                  <a:lnTo>
                    <a:pt x="588" y="358"/>
                  </a:lnTo>
                  <a:lnTo>
                    <a:pt x="583" y="367"/>
                  </a:lnTo>
                  <a:lnTo>
                    <a:pt x="583" y="378"/>
                  </a:lnTo>
                  <a:lnTo>
                    <a:pt x="579" y="383"/>
                  </a:lnTo>
                  <a:lnTo>
                    <a:pt x="569" y="394"/>
                  </a:lnTo>
                  <a:lnTo>
                    <a:pt x="577" y="406"/>
                  </a:lnTo>
                  <a:lnTo>
                    <a:pt x="593" y="417"/>
                  </a:lnTo>
                  <a:lnTo>
                    <a:pt x="603" y="417"/>
                  </a:lnTo>
                  <a:lnTo>
                    <a:pt x="611" y="429"/>
                  </a:lnTo>
                  <a:lnTo>
                    <a:pt x="619" y="419"/>
                  </a:lnTo>
                  <a:lnTo>
                    <a:pt x="621" y="431"/>
                  </a:lnTo>
                  <a:lnTo>
                    <a:pt x="619" y="441"/>
                  </a:lnTo>
                  <a:lnTo>
                    <a:pt x="611" y="455"/>
                  </a:lnTo>
                  <a:lnTo>
                    <a:pt x="611" y="463"/>
                  </a:lnTo>
                  <a:lnTo>
                    <a:pt x="596" y="467"/>
                  </a:lnTo>
                  <a:lnTo>
                    <a:pt x="587" y="477"/>
                  </a:lnTo>
                  <a:lnTo>
                    <a:pt x="573" y="471"/>
                  </a:lnTo>
                  <a:lnTo>
                    <a:pt x="573" y="462"/>
                  </a:lnTo>
                  <a:lnTo>
                    <a:pt x="565" y="455"/>
                  </a:lnTo>
                  <a:lnTo>
                    <a:pt x="555" y="450"/>
                  </a:lnTo>
                  <a:lnTo>
                    <a:pt x="544" y="446"/>
                  </a:lnTo>
                  <a:lnTo>
                    <a:pt x="531" y="457"/>
                  </a:lnTo>
                  <a:lnTo>
                    <a:pt x="533" y="470"/>
                  </a:lnTo>
                  <a:lnTo>
                    <a:pt x="539" y="477"/>
                  </a:lnTo>
                  <a:lnTo>
                    <a:pt x="541" y="494"/>
                  </a:lnTo>
                  <a:lnTo>
                    <a:pt x="549" y="507"/>
                  </a:lnTo>
                  <a:lnTo>
                    <a:pt x="567" y="510"/>
                  </a:lnTo>
                  <a:lnTo>
                    <a:pt x="573" y="505"/>
                  </a:lnTo>
                  <a:lnTo>
                    <a:pt x="589" y="510"/>
                  </a:lnTo>
                  <a:lnTo>
                    <a:pt x="595" y="525"/>
                  </a:lnTo>
                  <a:lnTo>
                    <a:pt x="595" y="537"/>
                  </a:lnTo>
                  <a:lnTo>
                    <a:pt x="587" y="537"/>
                  </a:lnTo>
                  <a:lnTo>
                    <a:pt x="581" y="531"/>
                  </a:lnTo>
                  <a:lnTo>
                    <a:pt x="571" y="531"/>
                  </a:lnTo>
                  <a:lnTo>
                    <a:pt x="571" y="537"/>
                  </a:lnTo>
                  <a:lnTo>
                    <a:pt x="560" y="541"/>
                  </a:lnTo>
                  <a:lnTo>
                    <a:pt x="547" y="554"/>
                  </a:lnTo>
                  <a:lnTo>
                    <a:pt x="547" y="561"/>
                  </a:lnTo>
                  <a:lnTo>
                    <a:pt x="537" y="573"/>
                  </a:lnTo>
                  <a:lnTo>
                    <a:pt x="537" y="585"/>
                  </a:lnTo>
                  <a:lnTo>
                    <a:pt x="531" y="585"/>
                  </a:lnTo>
                  <a:lnTo>
                    <a:pt x="521" y="601"/>
                  </a:lnTo>
                  <a:lnTo>
                    <a:pt x="520" y="611"/>
                  </a:lnTo>
                  <a:lnTo>
                    <a:pt x="509" y="615"/>
                  </a:lnTo>
                  <a:lnTo>
                    <a:pt x="505" y="6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Freeform 9"/>
            <p:cNvSpPr>
              <a:spLocks noEditPoints="1"/>
            </p:cNvSpPr>
            <p:nvPr/>
          </p:nvSpPr>
          <p:spPr bwMode="auto">
            <a:xfrm>
              <a:off x="1997" y="1745"/>
              <a:ext cx="976" cy="1094"/>
            </a:xfrm>
            <a:custGeom>
              <a:avLst/>
              <a:gdLst/>
              <a:ahLst/>
              <a:cxnLst>
                <a:cxn ang="0">
                  <a:pos x="298" y="1021"/>
                </a:cxn>
                <a:cxn ang="0">
                  <a:pos x="426" y="1019"/>
                </a:cxn>
                <a:cxn ang="0">
                  <a:pos x="470" y="985"/>
                </a:cxn>
                <a:cxn ang="0">
                  <a:pos x="485" y="921"/>
                </a:cxn>
                <a:cxn ang="0">
                  <a:pos x="518" y="865"/>
                </a:cxn>
                <a:cxn ang="0">
                  <a:pos x="577" y="894"/>
                </a:cxn>
                <a:cxn ang="0">
                  <a:pos x="694" y="827"/>
                </a:cxn>
                <a:cxn ang="0">
                  <a:pos x="813" y="781"/>
                </a:cxn>
                <a:cxn ang="0">
                  <a:pos x="964" y="750"/>
                </a:cxn>
                <a:cxn ang="0">
                  <a:pos x="950" y="634"/>
                </a:cxn>
                <a:cxn ang="0">
                  <a:pos x="940" y="555"/>
                </a:cxn>
                <a:cxn ang="0">
                  <a:pos x="918" y="470"/>
                </a:cxn>
                <a:cxn ang="0">
                  <a:pos x="900" y="388"/>
                </a:cxn>
                <a:cxn ang="0">
                  <a:pos x="921" y="326"/>
                </a:cxn>
                <a:cxn ang="0">
                  <a:pos x="878" y="283"/>
                </a:cxn>
                <a:cxn ang="0">
                  <a:pos x="889" y="220"/>
                </a:cxn>
                <a:cxn ang="0">
                  <a:pos x="886" y="148"/>
                </a:cxn>
                <a:cxn ang="0">
                  <a:pos x="857" y="99"/>
                </a:cxn>
                <a:cxn ang="0">
                  <a:pos x="828" y="147"/>
                </a:cxn>
                <a:cxn ang="0">
                  <a:pos x="811" y="163"/>
                </a:cxn>
                <a:cxn ang="0">
                  <a:pos x="801" y="71"/>
                </a:cxn>
                <a:cxn ang="0">
                  <a:pos x="762" y="172"/>
                </a:cxn>
                <a:cxn ang="0">
                  <a:pos x="751" y="282"/>
                </a:cxn>
                <a:cxn ang="0">
                  <a:pos x="815" y="334"/>
                </a:cxn>
                <a:cxn ang="0">
                  <a:pos x="794" y="368"/>
                </a:cxn>
                <a:cxn ang="0">
                  <a:pos x="746" y="303"/>
                </a:cxn>
                <a:cxn ang="0">
                  <a:pos x="701" y="400"/>
                </a:cxn>
                <a:cxn ang="0">
                  <a:pos x="663" y="416"/>
                </a:cxn>
                <a:cxn ang="0">
                  <a:pos x="597" y="388"/>
                </a:cxn>
                <a:cxn ang="0">
                  <a:pos x="689" y="352"/>
                </a:cxn>
                <a:cxn ang="0">
                  <a:pos x="723" y="205"/>
                </a:cxn>
                <a:cxn ang="0">
                  <a:pos x="761" y="44"/>
                </a:cxn>
                <a:cxn ang="0">
                  <a:pos x="667" y="95"/>
                </a:cxn>
                <a:cxn ang="0">
                  <a:pos x="622" y="171"/>
                </a:cxn>
                <a:cxn ang="0">
                  <a:pos x="622" y="271"/>
                </a:cxn>
                <a:cxn ang="0">
                  <a:pos x="551" y="215"/>
                </a:cxn>
                <a:cxn ang="0">
                  <a:pos x="538" y="278"/>
                </a:cxn>
                <a:cxn ang="0">
                  <a:pos x="503" y="348"/>
                </a:cxn>
                <a:cxn ang="0">
                  <a:pos x="375" y="408"/>
                </a:cxn>
                <a:cxn ang="0">
                  <a:pos x="310" y="468"/>
                </a:cxn>
                <a:cxn ang="0">
                  <a:pos x="257" y="568"/>
                </a:cxn>
                <a:cxn ang="0">
                  <a:pos x="181" y="663"/>
                </a:cxn>
                <a:cxn ang="0">
                  <a:pos x="157" y="740"/>
                </a:cxn>
                <a:cxn ang="0">
                  <a:pos x="111" y="785"/>
                </a:cxn>
                <a:cxn ang="0">
                  <a:pos x="88" y="845"/>
                </a:cxn>
                <a:cxn ang="0">
                  <a:pos x="82" y="905"/>
                </a:cxn>
                <a:cxn ang="0">
                  <a:pos x="36" y="922"/>
                </a:cxn>
                <a:cxn ang="0">
                  <a:pos x="66" y="959"/>
                </a:cxn>
                <a:cxn ang="0">
                  <a:pos x="15" y="1039"/>
                </a:cxn>
                <a:cxn ang="0">
                  <a:pos x="38" y="1075"/>
                </a:cxn>
                <a:cxn ang="0">
                  <a:pos x="90" y="1047"/>
                </a:cxn>
                <a:cxn ang="0">
                  <a:pos x="116" y="1009"/>
                </a:cxn>
                <a:cxn ang="0">
                  <a:pos x="854" y="81"/>
                </a:cxn>
                <a:cxn ang="0">
                  <a:pos x="825" y="16"/>
                </a:cxn>
                <a:cxn ang="0">
                  <a:pos x="805" y="45"/>
                </a:cxn>
                <a:cxn ang="0">
                  <a:pos x="742" y="13"/>
                </a:cxn>
                <a:cxn ang="0">
                  <a:pos x="733" y="1"/>
                </a:cxn>
              </a:cxnLst>
              <a:rect l="0" t="0" r="r" b="b"/>
              <a:pathLst>
                <a:path w="976" h="1094">
                  <a:moveTo>
                    <a:pt x="190" y="1011"/>
                  </a:moveTo>
                  <a:lnTo>
                    <a:pt x="213" y="1011"/>
                  </a:lnTo>
                  <a:lnTo>
                    <a:pt x="229" y="1015"/>
                  </a:lnTo>
                  <a:lnTo>
                    <a:pt x="239" y="1015"/>
                  </a:lnTo>
                  <a:lnTo>
                    <a:pt x="253" y="1022"/>
                  </a:lnTo>
                  <a:lnTo>
                    <a:pt x="266" y="1019"/>
                  </a:lnTo>
                  <a:lnTo>
                    <a:pt x="274" y="1013"/>
                  </a:lnTo>
                  <a:lnTo>
                    <a:pt x="281" y="1013"/>
                  </a:lnTo>
                  <a:lnTo>
                    <a:pt x="298" y="1021"/>
                  </a:lnTo>
                  <a:lnTo>
                    <a:pt x="315" y="1021"/>
                  </a:lnTo>
                  <a:lnTo>
                    <a:pt x="330" y="1018"/>
                  </a:lnTo>
                  <a:lnTo>
                    <a:pt x="342" y="1025"/>
                  </a:lnTo>
                  <a:lnTo>
                    <a:pt x="357" y="1021"/>
                  </a:lnTo>
                  <a:lnTo>
                    <a:pt x="374" y="1021"/>
                  </a:lnTo>
                  <a:lnTo>
                    <a:pt x="382" y="1010"/>
                  </a:lnTo>
                  <a:lnTo>
                    <a:pt x="397" y="1011"/>
                  </a:lnTo>
                  <a:lnTo>
                    <a:pt x="410" y="1019"/>
                  </a:lnTo>
                  <a:lnTo>
                    <a:pt x="426" y="1019"/>
                  </a:lnTo>
                  <a:lnTo>
                    <a:pt x="433" y="1031"/>
                  </a:lnTo>
                  <a:lnTo>
                    <a:pt x="445" y="1031"/>
                  </a:lnTo>
                  <a:lnTo>
                    <a:pt x="445" y="1023"/>
                  </a:lnTo>
                  <a:lnTo>
                    <a:pt x="449" y="1015"/>
                  </a:lnTo>
                  <a:lnTo>
                    <a:pt x="455" y="1009"/>
                  </a:lnTo>
                  <a:lnTo>
                    <a:pt x="455" y="999"/>
                  </a:lnTo>
                  <a:lnTo>
                    <a:pt x="461" y="998"/>
                  </a:lnTo>
                  <a:lnTo>
                    <a:pt x="467" y="991"/>
                  </a:lnTo>
                  <a:lnTo>
                    <a:pt x="470" y="985"/>
                  </a:lnTo>
                  <a:lnTo>
                    <a:pt x="470" y="973"/>
                  </a:lnTo>
                  <a:lnTo>
                    <a:pt x="479" y="963"/>
                  </a:lnTo>
                  <a:lnTo>
                    <a:pt x="487" y="957"/>
                  </a:lnTo>
                  <a:lnTo>
                    <a:pt x="499" y="954"/>
                  </a:lnTo>
                  <a:lnTo>
                    <a:pt x="505" y="949"/>
                  </a:lnTo>
                  <a:lnTo>
                    <a:pt x="505" y="941"/>
                  </a:lnTo>
                  <a:lnTo>
                    <a:pt x="494" y="934"/>
                  </a:lnTo>
                  <a:lnTo>
                    <a:pt x="491" y="927"/>
                  </a:lnTo>
                  <a:lnTo>
                    <a:pt x="485" y="921"/>
                  </a:lnTo>
                  <a:lnTo>
                    <a:pt x="477" y="917"/>
                  </a:lnTo>
                  <a:lnTo>
                    <a:pt x="477" y="909"/>
                  </a:lnTo>
                  <a:lnTo>
                    <a:pt x="486" y="903"/>
                  </a:lnTo>
                  <a:lnTo>
                    <a:pt x="482" y="890"/>
                  </a:lnTo>
                  <a:lnTo>
                    <a:pt x="483" y="879"/>
                  </a:lnTo>
                  <a:lnTo>
                    <a:pt x="491" y="871"/>
                  </a:lnTo>
                  <a:lnTo>
                    <a:pt x="497" y="862"/>
                  </a:lnTo>
                  <a:lnTo>
                    <a:pt x="507" y="854"/>
                  </a:lnTo>
                  <a:lnTo>
                    <a:pt x="518" y="865"/>
                  </a:lnTo>
                  <a:lnTo>
                    <a:pt x="511" y="871"/>
                  </a:lnTo>
                  <a:lnTo>
                    <a:pt x="511" y="879"/>
                  </a:lnTo>
                  <a:lnTo>
                    <a:pt x="521" y="882"/>
                  </a:lnTo>
                  <a:lnTo>
                    <a:pt x="531" y="886"/>
                  </a:lnTo>
                  <a:lnTo>
                    <a:pt x="539" y="890"/>
                  </a:lnTo>
                  <a:lnTo>
                    <a:pt x="547" y="895"/>
                  </a:lnTo>
                  <a:lnTo>
                    <a:pt x="558" y="895"/>
                  </a:lnTo>
                  <a:lnTo>
                    <a:pt x="566" y="889"/>
                  </a:lnTo>
                  <a:lnTo>
                    <a:pt x="577" y="894"/>
                  </a:lnTo>
                  <a:lnTo>
                    <a:pt x="587" y="898"/>
                  </a:lnTo>
                  <a:lnTo>
                    <a:pt x="603" y="898"/>
                  </a:lnTo>
                  <a:lnTo>
                    <a:pt x="617" y="891"/>
                  </a:lnTo>
                  <a:lnTo>
                    <a:pt x="627" y="881"/>
                  </a:lnTo>
                  <a:lnTo>
                    <a:pt x="633" y="873"/>
                  </a:lnTo>
                  <a:lnTo>
                    <a:pt x="653" y="861"/>
                  </a:lnTo>
                  <a:lnTo>
                    <a:pt x="654" y="847"/>
                  </a:lnTo>
                  <a:lnTo>
                    <a:pt x="673" y="834"/>
                  </a:lnTo>
                  <a:lnTo>
                    <a:pt x="694" y="827"/>
                  </a:lnTo>
                  <a:lnTo>
                    <a:pt x="693" y="807"/>
                  </a:lnTo>
                  <a:lnTo>
                    <a:pt x="701" y="787"/>
                  </a:lnTo>
                  <a:lnTo>
                    <a:pt x="709" y="771"/>
                  </a:lnTo>
                  <a:lnTo>
                    <a:pt x="730" y="769"/>
                  </a:lnTo>
                  <a:lnTo>
                    <a:pt x="746" y="775"/>
                  </a:lnTo>
                  <a:lnTo>
                    <a:pt x="769" y="775"/>
                  </a:lnTo>
                  <a:lnTo>
                    <a:pt x="775" y="785"/>
                  </a:lnTo>
                  <a:lnTo>
                    <a:pt x="797" y="787"/>
                  </a:lnTo>
                  <a:lnTo>
                    <a:pt x="813" y="781"/>
                  </a:lnTo>
                  <a:lnTo>
                    <a:pt x="829" y="795"/>
                  </a:lnTo>
                  <a:lnTo>
                    <a:pt x="841" y="793"/>
                  </a:lnTo>
                  <a:lnTo>
                    <a:pt x="858" y="802"/>
                  </a:lnTo>
                  <a:lnTo>
                    <a:pt x="864" y="785"/>
                  </a:lnTo>
                  <a:lnTo>
                    <a:pt x="890" y="774"/>
                  </a:lnTo>
                  <a:lnTo>
                    <a:pt x="914" y="793"/>
                  </a:lnTo>
                  <a:lnTo>
                    <a:pt x="930" y="777"/>
                  </a:lnTo>
                  <a:lnTo>
                    <a:pt x="954" y="766"/>
                  </a:lnTo>
                  <a:lnTo>
                    <a:pt x="964" y="750"/>
                  </a:lnTo>
                  <a:lnTo>
                    <a:pt x="945" y="742"/>
                  </a:lnTo>
                  <a:lnTo>
                    <a:pt x="928" y="731"/>
                  </a:lnTo>
                  <a:lnTo>
                    <a:pt x="928" y="710"/>
                  </a:lnTo>
                  <a:lnTo>
                    <a:pt x="944" y="695"/>
                  </a:lnTo>
                  <a:lnTo>
                    <a:pt x="949" y="688"/>
                  </a:lnTo>
                  <a:lnTo>
                    <a:pt x="950" y="674"/>
                  </a:lnTo>
                  <a:lnTo>
                    <a:pt x="960" y="664"/>
                  </a:lnTo>
                  <a:lnTo>
                    <a:pt x="960" y="647"/>
                  </a:lnTo>
                  <a:lnTo>
                    <a:pt x="950" y="634"/>
                  </a:lnTo>
                  <a:lnTo>
                    <a:pt x="957" y="620"/>
                  </a:lnTo>
                  <a:lnTo>
                    <a:pt x="966" y="608"/>
                  </a:lnTo>
                  <a:lnTo>
                    <a:pt x="976" y="599"/>
                  </a:lnTo>
                  <a:lnTo>
                    <a:pt x="970" y="588"/>
                  </a:lnTo>
                  <a:lnTo>
                    <a:pt x="973" y="575"/>
                  </a:lnTo>
                  <a:lnTo>
                    <a:pt x="970" y="559"/>
                  </a:lnTo>
                  <a:lnTo>
                    <a:pt x="962" y="567"/>
                  </a:lnTo>
                  <a:lnTo>
                    <a:pt x="956" y="559"/>
                  </a:lnTo>
                  <a:lnTo>
                    <a:pt x="940" y="555"/>
                  </a:lnTo>
                  <a:lnTo>
                    <a:pt x="937" y="542"/>
                  </a:lnTo>
                  <a:lnTo>
                    <a:pt x="944" y="535"/>
                  </a:lnTo>
                  <a:lnTo>
                    <a:pt x="942" y="519"/>
                  </a:lnTo>
                  <a:lnTo>
                    <a:pt x="936" y="507"/>
                  </a:lnTo>
                  <a:lnTo>
                    <a:pt x="928" y="499"/>
                  </a:lnTo>
                  <a:lnTo>
                    <a:pt x="920" y="499"/>
                  </a:lnTo>
                  <a:lnTo>
                    <a:pt x="913" y="486"/>
                  </a:lnTo>
                  <a:lnTo>
                    <a:pt x="918" y="482"/>
                  </a:lnTo>
                  <a:lnTo>
                    <a:pt x="918" y="470"/>
                  </a:lnTo>
                  <a:lnTo>
                    <a:pt x="914" y="462"/>
                  </a:lnTo>
                  <a:lnTo>
                    <a:pt x="914" y="455"/>
                  </a:lnTo>
                  <a:lnTo>
                    <a:pt x="922" y="447"/>
                  </a:lnTo>
                  <a:lnTo>
                    <a:pt x="917" y="435"/>
                  </a:lnTo>
                  <a:lnTo>
                    <a:pt x="902" y="426"/>
                  </a:lnTo>
                  <a:lnTo>
                    <a:pt x="902" y="416"/>
                  </a:lnTo>
                  <a:lnTo>
                    <a:pt x="897" y="411"/>
                  </a:lnTo>
                  <a:lnTo>
                    <a:pt x="902" y="400"/>
                  </a:lnTo>
                  <a:lnTo>
                    <a:pt x="900" y="388"/>
                  </a:lnTo>
                  <a:lnTo>
                    <a:pt x="893" y="382"/>
                  </a:lnTo>
                  <a:lnTo>
                    <a:pt x="894" y="371"/>
                  </a:lnTo>
                  <a:lnTo>
                    <a:pt x="904" y="374"/>
                  </a:lnTo>
                  <a:lnTo>
                    <a:pt x="906" y="366"/>
                  </a:lnTo>
                  <a:lnTo>
                    <a:pt x="913" y="358"/>
                  </a:lnTo>
                  <a:lnTo>
                    <a:pt x="917" y="346"/>
                  </a:lnTo>
                  <a:lnTo>
                    <a:pt x="912" y="335"/>
                  </a:lnTo>
                  <a:lnTo>
                    <a:pt x="917" y="335"/>
                  </a:lnTo>
                  <a:lnTo>
                    <a:pt x="921" y="326"/>
                  </a:lnTo>
                  <a:lnTo>
                    <a:pt x="914" y="311"/>
                  </a:lnTo>
                  <a:lnTo>
                    <a:pt x="914" y="300"/>
                  </a:lnTo>
                  <a:lnTo>
                    <a:pt x="904" y="298"/>
                  </a:lnTo>
                  <a:lnTo>
                    <a:pt x="904" y="286"/>
                  </a:lnTo>
                  <a:lnTo>
                    <a:pt x="896" y="292"/>
                  </a:lnTo>
                  <a:lnTo>
                    <a:pt x="892" y="288"/>
                  </a:lnTo>
                  <a:lnTo>
                    <a:pt x="884" y="296"/>
                  </a:lnTo>
                  <a:lnTo>
                    <a:pt x="880" y="291"/>
                  </a:lnTo>
                  <a:lnTo>
                    <a:pt x="878" y="283"/>
                  </a:lnTo>
                  <a:lnTo>
                    <a:pt x="865" y="280"/>
                  </a:lnTo>
                  <a:lnTo>
                    <a:pt x="857" y="272"/>
                  </a:lnTo>
                  <a:lnTo>
                    <a:pt x="856" y="266"/>
                  </a:lnTo>
                  <a:lnTo>
                    <a:pt x="849" y="259"/>
                  </a:lnTo>
                  <a:lnTo>
                    <a:pt x="849" y="247"/>
                  </a:lnTo>
                  <a:lnTo>
                    <a:pt x="861" y="237"/>
                  </a:lnTo>
                  <a:lnTo>
                    <a:pt x="870" y="228"/>
                  </a:lnTo>
                  <a:lnTo>
                    <a:pt x="876" y="220"/>
                  </a:lnTo>
                  <a:lnTo>
                    <a:pt x="889" y="220"/>
                  </a:lnTo>
                  <a:lnTo>
                    <a:pt x="889" y="197"/>
                  </a:lnTo>
                  <a:lnTo>
                    <a:pt x="890" y="181"/>
                  </a:lnTo>
                  <a:lnTo>
                    <a:pt x="876" y="173"/>
                  </a:lnTo>
                  <a:lnTo>
                    <a:pt x="873" y="165"/>
                  </a:lnTo>
                  <a:lnTo>
                    <a:pt x="869" y="168"/>
                  </a:lnTo>
                  <a:lnTo>
                    <a:pt x="865" y="159"/>
                  </a:lnTo>
                  <a:lnTo>
                    <a:pt x="869" y="156"/>
                  </a:lnTo>
                  <a:lnTo>
                    <a:pt x="874" y="151"/>
                  </a:lnTo>
                  <a:lnTo>
                    <a:pt x="886" y="148"/>
                  </a:lnTo>
                  <a:lnTo>
                    <a:pt x="885" y="141"/>
                  </a:lnTo>
                  <a:lnTo>
                    <a:pt x="892" y="135"/>
                  </a:lnTo>
                  <a:lnTo>
                    <a:pt x="889" y="127"/>
                  </a:lnTo>
                  <a:lnTo>
                    <a:pt x="880" y="121"/>
                  </a:lnTo>
                  <a:lnTo>
                    <a:pt x="872" y="119"/>
                  </a:lnTo>
                  <a:lnTo>
                    <a:pt x="866" y="113"/>
                  </a:lnTo>
                  <a:lnTo>
                    <a:pt x="864" y="107"/>
                  </a:lnTo>
                  <a:lnTo>
                    <a:pt x="857" y="107"/>
                  </a:lnTo>
                  <a:lnTo>
                    <a:pt x="857" y="99"/>
                  </a:lnTo>
                  <a:lnTo>
                    <a:pt x="849" y="107"/>
                  </a:lnTo>
                  <a:lnTo>
                    <a:pt x="850" y="113"/>
                  </a:lnTo>
                  <a:lnTo>
                    <a:pt x="853" y="123"/>
                  </a:lnTo>
                  <a:lnTo>
                    <a:pt x="845" y="129"/>
                  </a:lnTo>
                  <a:lnTo>
                    <a:pt x="834" y="119"/>
                  </a:lnTo>
                  <a:lnTo>
                    <a:pt x="828" y="112"/>
                  </a:lnTo>
                  <a:lnTo>
                    <a:pt x="813" y="121"/>
                  </a:lnTo>
                  <a:lnTo>
                    <a:pt x="818" y="136"/>
                  </a:lnTo>
                  <a:lnTo>
                    <a:pt x="828" y="147"/>
                  </a:lnTo>
                  <a:lnTo>
                    <a:pt x="828" y="152"/>
                  </a:lnTo>
                  <a:lnTo>
                    <a:pt x="840" y="157"/>
                  </a:lnTo>
                  <a:lnTo>
                    <a:pt x="848" y="165"/>
                  </a:lnTo>
                  <a:lnTo>
                    <a:pt x="852" y="176"/>
                  </a:lnTo>
                  <a:lnTo>
                    <a:pt x="852" y="184"/>
                  </a:lnTo>
                  <a:lnTo>
                    <a:pt x="841" y="173"/>
                  </a:lnTo>
                  <a:lnTo>
                    <a:pt x="830" y="163"/>
                  </a:lnTo>
                  <a:lnTo>
                    <a:pt x="820" y="169"/>
                  </a:lnTo>
                  <a:lnTo>
                    <a:pt x="811" y="163"/>
                  </a:lnTo>
                  <a:lnTo>
                    <a:pt x="798" y="152"/>
                  </a:lnTo>
                  <a:lnTo>
                    <a:pt x="798" y="140"/>
                  </a:lnTo>
                  <a:lnTo>
                    <a:pt x="798" y="123"/>
                  </a:lnTo>
                  <a:lnTo>
                    <a:pt x="810" y="111"/>
                  </a:lnTo>
                  <a:lnTo>
                    <a:pt x="813" y="93"/>
                  </a:lnTo>
                  <a:lnTo>
                    <a:pt x="813" y="75"/>
                  </a:lnTo>
                  <a:lnTo>
                    <a:pt x="815" y="60"/>
                  </a:lnTo>
                  <a:lnTo>
                    <a:pt x="805" y="60"/>
                  </a:lnTo>
                  <a:lnTo>
                    <a:pt x="801" y="71"/>
                  </a:lnTo>
                  <a:lnTo>
                    <a:pt x="805" y="81"/>
                  </a:lnTo>
                  <a:lnTo>
                    <a:pt x="799" y="96"/>
                  </a:lnTo>
                  <a:lnTo>
                    <a:pt x="791" y="108"/>
                  </a:lnTo>
                  <a:lnTo>
                    <a:pt x="778" y="108"/>
                  </a:lnTo>
                  <a:lnTo>
                    <a:pt x="761" y="125"/>
                  </a:lnTo>
                  <a:lnTo>
                    <a:pt x="750" y="136"/>
                  </a:lnTo>
                  <a:lnTo>
                    <a:pt x="759" y="145"/>
                  </a:lnTo>
                  <a:lnTo>
                    <a:pt x="758" y="159"/>
                  </a:lnTo>
                  <a:lnTo>
                    <a:pt x="762" y="172"/>
                  </a:lnTo>
                  <a:lnTo>
                    <a:pt x="767" y="187"/>
                  </a:lnTo>
                  <a:lnTo>
                    <a:pt x="754" y="200"/>
                  </a:lnTo>
                  <a:lnTo>
                    <a:pt x="747" y="217"/>
                  </a:lnTo>
                  <a:lnTo>
                    <a:pt x="738" y="232"/>
                  </a:lnTo>
                  <a:lnTo>
                    <a:pt x="741" y="253"/>
                  </a:lnTo>
                  <a:lnTo>
                    <a:pt x="733" y="261"/>
                  </a:lnTo>
                  <a:lnTo>
                    <a:pt x="734" y="274"/>
                  </a:lnTo>
                  <a:lnTo>
                    <a:pt x="746" y="274"/>
                  </a:lnTo>
                  <a:lnTo>
                    <a:pt x="751" y="282"/>
                  </a:lnTo>
                  <a:lnTo>
                    <a:pt x="762" y="276"/>
                  </a:lnTo>
                  <a:lnTo>
                    <a:pt x="769" y="270"/>
                  </a:lnTo>
                  <a:lnTo>
                    <a:pt x="778" y="279"/>
                  </a:lnTo>
                  <a:lnTo>
                    <a:pt x="795" y="284"/>
                  </a:lnTo>
                  <a:lnTo>
                    <a:pt x="801" y="290"/>
                  </a:lnTo>
                  <a:lnTo>
                    <a:pt x="809" y="298"/>
                  </a:lnTo>
                  <a:lnTo>
                    <a:pt x="815" y="311"/>
                  </a:lnTo>
                  <a:lnTo>
                    <a:pt x="811" y="322"/>
                  </a:lnTo>
                  <a:lnTo>
                    <a:pt x="815" y="334"/>
                  </a:lnTo>
                  <a:lnTo>
                    <a:pt x="811" y="343"/>
                  </a:lnTo>
                  <a:lnTo>
                    <a:pt x="801" y="346"/>
                  </a:lnTo>
                  <a:lnTo>
                    <a:pt x="802" y="358"/>
                  </a:lnTo>
                  <a:lnTo>
                    <a:pt x="802" y="366"/>
                  </a:lnTo>
                  <a:lnTo>
                    <a:pt x="807" y="372"/>
                  </a:lnTo>
                  <a:lnTo>
                    <a:pt x="822" y="376"/>
                  </a:lnTo>
                  <a:lnTo>
                    <a:pt x="822" y="386"/>
                  </a:lnTo>
                  <a:lnTo>
                    <a:pt x="807" y="382"/>
                  </a:lnTo>
                  <a:lnTo>
                    <a:pt x="794" y="368"/>
                  </a:lnTo>
                  <a:lnTo>
                    <a:pt x="794" y="359"/>
                  </a:lnTo>
                  <a:lnTo>
                    <a:pt x="793" y="343"/>
                  </a:lnTo>
                  <a:lnTo>
                    <a:pt x="803" y="332"/>
                  </a:lnTo>
                  <a:lnTo>
                    <a:pt x="795" y="311"/>
                  </a:lnTo>
                  <a:lnTo>
                    <a:pt x="789" y="306"/>
                  </a:lnTo>
                  <a:lnTo>
                    <a:pt x="785" y="292"/>
                  </a:lnTo>
                  <a:lnTo>
                    <a:pt x="770" y="294"/>
                  </a:lnTo>
                  <a:lnTo>
                    <a:pt x="755" y="294"/>
                  </a:lnTo>
                  <a:lnTo>
                    <a:pt x="746" y="303"/>
                  </a:lnTo>
                  <a:lnTo>
                    <a:pt x="738" y="312"/>
                  </a:lnTo>
                  <a:lnTo>
                    <a:pt x="739" y="324"/>
                  </a:lnTo>
                  <a:lnTo>
                    <a:pt x="742" y="339"/>
                  </a:lnTo>
                  <a:lnTo>
                    <a:pt x="738" y="355"/>
                  </a:lnTo>
                  <a:lnTo>
                    <a:pt x="730" y="363"/>
                  </a:lnTo>
                  <a:lnTo>
                    <a:pt x="719" y="374"/>
                  </a:lnTo>
                  <a:lnTo>
                    <a:pt x="714" y="379"/>
                  </a:lnTo>
                  <a:lnTo>
                    <a:pt x="714" y="394"/>
                  </a:lnTo>
                  <a:lnTo>
                    <a:pt x="701" y="400"/>
                  </a:lnTo>
                  <a:lnTo>
                    <a:pt x="683" y="406"/>
                  </a:lnTo>
                  <a:lnTo>
                    <a:pt x="679" y="410"/>
                  </a:lnTo>
                  <a:lnTo>
                    <a:pt x="671" y="410"/>
                  </a:lnTo>
                  <a:lnTo>
                    <a:pt x="671" y="410"/>
                  </a:lnTo>
                  <a:lnTo>
                    <a:pt x="666" y="412"/>
                  </a:lnTo>
                  <a:lnTo>
                    <a:pt x="663" y="414"/>
                  </a:lnTo>
                  <a:lnTo>
                    <a:pt x="663" y="415"/>
                  </a:lnTo>
                  <a:lnTo>
                    <a:pt x="663" y="416"/>
                  </a:lnTo>
                  <a:lnTo>
                    <a:pt x="663" y="416"/>
                  </a:lnTo>
                  <a:lnTo>
                    <a:pt x="665" y="419"/>
                  </a:lnTo>
                  <a:lnTo>
                    <a:pt x="663" y="423"/>
                  </a:lnTo>
                  <a:lnTo>
                    <a:pt x="662" y="428"/>
                  </a:lnTo>
                  <a:lnTo>
                    <a:pt x="650" y="428"/>
                  </a:lnTo>
                  <a:lnTo>
                    <a:pt x="642" y="416"/>
                  </a:lnTo>
                  <a:lnTo>
                    <a:pt x="630" y="418"/>
                  </a:lnTo>
                  <a:lnTo>
                    <a:pt x="617" y="408"/>
                  </a:lnTo>
                  <a:lnTo>
                    <a:pt x="607" y="403"/>
                  </a:lnTo>
                  <a:lnTo>
                    <a:pt x="597" y="388"/>
                  </a:lnTo>
                  <a:lnTo>
                    <a:pt x="597" y="375"/>
                  </a:lnTo>
                  <a:lnTo>
                    <a:pt x="607" y="379"/>
                  </a:lnTo>
                  <a:lnTo>
                    <a:pt x="614" y="386"/>
                  </a:lnTo>
                  <a:lnTo>
                    <a:pt x="625" y="392"/>
                  </a:lnTo>
                  <a:lnTo>
                    <a:pt x="635" y="386"/>
                  </a:lnTo>
                  <a:lnTo>
                    <a:pt x="651" y="390"/>
                  </a:lnTo>
                  <a:lnTo>
                    <a:pt x="661" y="384"/>
                  </a:lnTo>
                  <a:lnTo>
                    <a:pt x="671" y="370"/>
                  </a:lnTo>
                  <a:lnTo>
                    <a:pt x="689" y="352"/>
                  </a:lnTo>
                  <a:lnTo>
                    <a:pt x="703" y="348"/>
                  </a:lnTo>
                  <a:lnTo>
                    <a:pt x="706" y="323"/>
                  </a:lnTo>
                  <a:lnTo>
                    <a:pt x="721" y="312"/>
                  </a:lnTo>
                  <a:lnTo>
                    <a:pt x="722" y="302"/>
                  </a:lnTo>
                  <a:lnTo>
                    <a:pt x="710" y="290"/>
                  </a:lnTo>
                  <a:lnTo>
                    <a:pt x="706" y="272"/>
                  </a:lnTo>
                  <a:lnTo>
                    <a:pt x="711" y="259"/>
                  </a:lnTo>
                  <a:lnTo>
                    <a:pt x="718" y="233"/>
                  </a:lnTo>
                  <a:lnTo>
                    <a:pt x="723" y="205"/>
                  </a:lnTo>
                  <a:lnTo>
                    <a:pt x="737" y="185"/>
                  </a:lnTo>
                  <a:lnTo>
                    <a:pt x="739" y="167"/>
                  </a:lnTo>
                  <a:lnTo>
                    <a:pt x="743" y="144"/>
                  </a:lnTo>
                  <a:lnTo>
                    <a:pt x="733" y="135"/>
                  </a:lnTo>
                  <a:lnTo>
                    <a:pt x="738" y="117"/>
                  </a:lnTo>
                  <a:lnTo>
                    <a:pt x="757" y="99"/>
                  </a:lnTo>
                  <a:lnTo>
                    <a:pt x="759" y="73"/>
                  </a:lnTo>
                  <a:lnTo>
                    <a:pt x="766" y="67"/>
                  </a:lnTo>
                  <a:lnTo>
                    <a:pt x="761" y="44"/>
                  </a:lnTo>
                  <a:lnTo>
                    <a:pt x="746" y="44"/>
                  </a:lnTo>
                  <a:lnTo>
                    <a:pt x="738" y="36"/>
                  </a:lnTo>
                  <a:lnTo>
                    <a:pt x="722" y="36"/>
                  </a:lnTo>
                  <a:lnTo>
                    <a:pt x="714" y="25"/>
                  </a:lnTo>
                  <a:lnTo>
                    <a:pt x="702" y="32"/>
                  </a:lnTo>
                  <a:lnTo>
                    <a:pt x="694" y="48"/>
                  </a:lnTo>
                  <a:lnTo>
                    <a:pt x="687" y="64"/>
                  </a:lnTo>
                  <a:lnTo>
                    <a:pt x="679" y="83"/>
                  </a:lnTo>
                  <a:lnTo>
                    <a:pt x="667" y="95"/>
                  </a:lnTo>
                  <a:lnTo>
                    <a:pt x="662" y="100"/>
                  </a:lnTo>
                  <a:lnTo>
                    <a:pt x="649" y="107"/>
                  </a:lnTo>
                  <a:lnTo>
                    <a:pt x="635" y="111"/>
                  </a:lnTo>
                  <a:lnTo>
                    <a:pt x="627" y="120"/>
                  </a:lnTo>
                  <a:lnTo>
                    <a:pt x="623" y="133"/>
                  </a:lnTo>
                  <a:lnTo>
                    <a:pt x="631" y="136"/>
                  </a:lnTo>
                  <a:lnTo>
                    <a:pt x="631" y="147"/>
                  </a:lnTo>
                  <a:lnTo>
                    <a:pt x="626" y="155"/>
                  </a:lnTo>
                  <a:lnTo>
                    <a:pt x="622" y="171"/>
                  </a:lnTo>
                  <a:lnTo>
                    <a:pt x="622" y="181"/>
                  </a:lnTo>
                  <a:lnTo>
                    <a:pt x="609" y="188"/>
                  </a:lnTo>
                  <a:lnTo>
                    <a:pt x="602" y="195"/>
                  </a:lnTo>
                  <a:lnTo>
                    <a:pt x="610" y="208"/>
                  </a:lnTo>
                  <a:lnTo>
                    <a:pt x="622" y="217"/>
                  </a:lnTo>
                  <a:lnTo>
                    <a:pt x="619" y="236"/>
                  </a:lnTo>
                  <a:lnTo>
                    <a:pt x="627" y="253"/>
                  </a:lnTo>
                  <a:lnTo>
                    <a:pt x="638" y="256"/>
                  </a:lnTo>
                  <a:lnTo>
                    <a:pt x="622" y="271"/>
                  </a:lnTo>
                  <a:lnTo>
                    <a:pt x="622" y="284"/>
                  </a:lnTo>
                  <a:lnTo>
                    <a:pt x="609" y="292"/>
                  </a:lnTo>
                  <a:lnTo>
                    <a:pt x="599" y="278"/>
                  </a:lnTo>
                  <a:lnTo>
                    <a:pt x="599" y="264"/>
                  </a:lnTo>
                  <a:lnTo>
                    <a:pt x="589" y="249"/>
                  </a:lnTo>
                  <a:lnTo>
                    <a:pt x="578" y="232"/>
                  </a:lnTo>
                  <a:lnTo>
                    <a:pt x="562" y="217"/>
                  </a:lnTo>
                  <a:lnTo>
                    <a:pt x="557" y="207"/>
                  </a:lnTo>
                  <a:lnTo>
                    <a:pt x="551" y="215"/>
                  </a:lnTo>
                  <a:lnTo>
                    <a:pt x="541" y="224"/>
                  </a:lnTo>
                  <a:lnTo>
                    <a:pt x="547" y="231"/>
                  </a:lnTo>
                  <a:lnTo>
                    <a:pt x="549" y="236"/>
                  </a:lnTo>
                  <a:lnTo>
                    <a:pt x="554" y="237"/>
                  </a:lnTo>
                  <a:lnTo>
                    <a:pt x="554" y="260"/>
                  </a:lnTo>
                  <a:lnTo>
                    <a:pt x="547" y="260"/>
                  </a:lnTo>
                  <a:lnTo>
                    <a:pt x="545" y="268"/>
                  </a:lnTo>
                  <a:lnTo>
                    <a:pt x="539" y="271"/>
                  </a:lnTo>
                  <a:lnTo>
                    <a:pt x="538" y="278"/>
                  </a:lnTo>
                  <a:lnTo>
                    <a:pt x="537" y="283"/>
                  </a:lnTo>
                  <a:lnTo>
                    <a:pt x="550" y="290"/>
                  </a:lnTo>
                  <a:lnTo>
                    <a:pt x="550" y="298"/>
                  </a:lnTo>
                  <a:lnTo>
                    <a:pt x="538" y="303"/>
                  </a:lnTo>
                  <a:lnTo>
                    <a:pt x="549" y="314"/>
                  </a:lnTo>
                  <a:lnTo>
                    <a:pt x="533" y="322"/>
                  </a:lnTo>
                  <a:lnTo>
                    <a:pt x="521" y="334"/>
                  </a:lnTo>
                  <a:lnTo>
                    <a:pt x="507" y="334"/>
                  </a:lnTo>
                  <a:lnTo>
                    <a:pt x="503" y="348"/>
                  </a:lnTo>
                  <a:lnTo>
                    <a:pt x="481" y="348"/>
                  </a:lnTo>
                  <a:lnTo>
                    <a:pt x="459" y="352"/>
                  </a:lnTo>
                  <a:lnTo>
                    <a:pt x="438" y="364"/>
                  </a:lnTo>
                  <a:lnTo>
                    <a:pt x="438" y="379"/>
                  </a:lnTo>
                  <a:lnTo>
                    <a:pt x="421" y="379"/>
                  </a:lnTo>
                  <a:lnTo>
                    <a:pt x="407" y="380"/>
                  </a:lnTo>
                  <a:lnTo>
                    <a:pt x="401" y="388"/>
                  </a:lnTo>
                  <a:lnTo>
                    <a:pt x="387" y="395"/>
                  </a:lnTo>
                  <a:lnTo>
                    <a:pt x="375" y="408"/>
                  </a:lnTo>
                  <a:lnTo>
                    <a:pt x="363" y="410"/>
                  </a:lnTo>
                  <a:lnTo>
                    <a:pt x="363" y="399"/>
                  </a:lnTo>
                  <a:lnTo>
                    <a:pt x="355" y="396"/>
                  </a:lnTo>
                  <a:lnTo>
                    <a:pt x="345" y="406"/>
                  </a:lnTo>
                  <a:lnTo>
                    <a:pt x="331" y="420"/>
                  </a:lnTo>
                  <a:lnTo>
                    <a:pt x="325" y="431"/>
                  </a:lnTo>
                  <a:lnTo>
                    <a:pt x="327" y="446"/>
                  </a:lnTo>
                  <a:lnTo>
                    <a:pt x="311" y="456"/>
                  </a:lnTo>
                  <a:lnTo>
                    <a:pt x="310" y="468"/>
                  </a:lnTo>
                  <a:lnTo>
                    <a:pt x="297" y="476"/>
                  </a:lnTo>
                  <a:lnTo>
                    <a:pt x="287" y="494"/>
                  </a:lnTo>
                  <a:lnTo>
                    <a:pt x="290" y="504"/>
                  </a:lnTo>
                  <a:lnTo>
                    <a:pt x="285" y="515"/>
                  </a:lnTo>
                  <a:lnTo>
                    <a:pt x="285" y="524"/>
                  </a:lnTo>
                  <a:lnTo>
                    <a:pt x="269" y="540"/>
                  </a:lnTo>
                  <a:lnTo>
                    <a:pt x="266" y="552"/>
                  </a:lnTo>
                  <a:lnTo>
                    <a:pt x="259" y="559"/>
                  </a:lnTo>
                  <a:lnTo>
                    <a:pt x="257" y="568"/>
                  </a:lnTo>
                  <a:lnTo>
                    <a:pt x="257" y="579"/>
                  </a:lnTo>
                  <a:lnTo>
                    <a:pt x="242" y="586"/>
                  </a:lnTo>
                  <a:lnTo>
                    <a:pt x="242" y="599"/>
                  </a:lnTo>
                  <a:lnTo>
                    <a:pt x="235" y="618"/>
                  </a:lnTo>
                  <a:lnTo>
                    <a:pt x="222" y="630"/>
                  </a:lnTo>
                  <a:lnTo>
                    <a:pt x="211" y="644"/>
                  </a:lnTo>
                  <a:lnTo>
                    <a:pt x="202" y="654"/>
                  </a:lnTo>
                  <a:lnTo>
                    <a:pt x="191" y="654"/>
                  </a:lnTo>
                  <a:lnTo>
                    <a:pt x="181" y="663"/>
                  </a:lnTo>
                  <a:lnTo>
                    <a:pt x="181" y="680"/>
                  </a:lnTo>
                  <a:lnTo>
                    <a:pt x="189" y="694"/>
                  </a:lnTo>
                  <a:lnTo>
                    <a:pt x="185" y="708"/>
                  </a:lnTo>
                  <a:lnTo>
                    <a:pt x="178" y="715"/>
                  </a:lnTo>
                  <a:lnTo>
                    <a:pt x="178" y="720"/>
                  </a:lnTo>
                  <a:lnTo>
                    <a:pt x="185" y="728"/>
                  </a:lnTo>
                  <a:lnTo>
                    <a:pt x="177" y="736"/>
                  </a:lnTo>
                  <a:lnTo>
                    <a:pt x="169" y="743"/>
                  </a:lnTo>
                  <a:lnTo>
                    <a:pt x="157" y="740"/>
                  </a:lnTo>
                  <a:lnTo>
                    <a:pt x="145" y="749"/>
                  </a:lnTo>
                  <a:lnTo>
                    <a:pt x="145" y="755"/>
                  </a:lnTo>
                  <a:lnTo>
                    <a:pt x="150" y="761"/>
                  </a:lnTo>
                  <a:lnTo>
                    <a:pt x="143" y="767"/>
                  </a:lnTo>
                  <a:lnTo>
                    <a:pt x="138" y="773"/>
                  </a:lnTo>
                  <a:lnTo>
                    <a:pt x="130" y="761"/>
                  </a:lnTo>
                  <a:lnTo>
                    <a:pt x="120" y="761"/>
                  </a:lnTo>
                  <a:lnTo>
                    <a:pt x="114" y="773"/>
                  </a:lnTo>
                  <a:lnTo>
                    <a:pt x="111" y="785"/>
                  </a:lnTo>
                  <a:lnTo>
                    <a:pt x="100" y="790"/>
                  </a:lnTo>
                  <a:lnTo>
                    <a:pt x="87" y="790"/>
                  </a:lnTo>
                  <a:lnTo>
                    <a:pt x="83" y="786"/>
                  </a:lnTo>
                  <a:lnTo>
                    <a:pt x="78" y="795"/>
                  </a:lnTo>
                  <a:lnTo>
                    <a:pt x="78" y="806"/>
                  </a:lnTo>
                  <a:lnTo>
                    <a:pt x="74" y="811"/>
                  </a:lnTo>
                  <a:lnTo>
                    <a:pt x="64" y="822"/>
                  </a:lnTo>
                  <a:lnTo>
                    <a:pt x="72" y="834"/>
                  </a:lnTo>
                  <a:lnTo>
                    <a:pt x="88" y="845"/>
                  </a:lnTo>
                  <a:lnTo>
                    <a:pt x="98" y="845"/>
                  </a:lnTo>
                  <a:lnTo>
                    <a:pt x="106" y="857"/>
                  </a:lnTo>
                  <a:lnTo>
                    <a:pt x="114" y="847"/>
                  </a:lnTo>
                  <a:lnTo>
                    <a:pt x="116" y="859"/>
                  </a:lnTo>
                  <a:lnTo>
                    <a:pt x="114" y="869"/>
                  </a:lnTo>
                  <a:lnTo>
                    <a:pt x="106" y="883"/>
                  </a:lnTo>
                  <a:lnTo>
                    <a:pt x="106" y="891"/>
                  </a:lnTo>
                  <a:lnTo>
                    <a:pt x="91" y="895"/>
                  </a:lnTo>
                  <a:lnTo>
                    <a:pt x="82" y="905"/>
                  </a:lnTo>
                  <a:lnTo>
                    <a:pt x="68" y="899"/>
                  </a:lnTo>
                  <a:lnTo>
                    <a:pt x="68" y="890"/>
                  </a:lnTo>
                  <a:lnTo>
                    <a:pt x="60" y="883"/>
                  </a:lnTo>
                  <a:lnTo>
                    <a:pt x="50" y="878"/>
                  </a:lnTo>
                  <a:lnTo>
                    <a:pt x="39" y="874"/>
                  </a:lnTo>
                  <a:lnTo>
                    <a:pt x="26" y="885"/>
                  </a:lnTo>
                  <a:lnTo>
                    <a:pt x="28" y="898"/>
                  </a:lnTo>
                  <a:lnTo>
                    <a:pt x="34" y="905"/>
                  </a:lnTo>
                  <a:lnTo>
                    <a:pt x="36" y="922"/>
                  </a:lnTo>
                  <a:lnTo>
                    <a:pt x="44" y="935"/>
                  </a:lnTo>
                  <a:lnTo>
                    <a:pt x="62" y="938"/>
                  </a:lnTo>
                  <a:lnTo>
                    <a:pt x="68" y="933"/>
                  </a:lnTo>
                  <a:lnTo>
                    <a:pt x="84" y="938"/>
                  </a:lnTo>
                  <a:lnTo>
                    <a:pt x="90" y="953"/>
                  </a:lnTo>
                  <a:lnTo>
                    <a:pt x="90" y="965"/>
                  </a:lnTo>
                  <a:lnTo>
                    <a:pt x="82" y="965"/>
                  </a:lnTo>
                  <a:lnTo>
                    <a:pt x="76" y="959"/>
                  </a:lnTo>
                  <a:lnTo>
                    <a:pt x="66" y="959"/>
                  </a:lnTo>
                  <a:lnTo>
                    <a:pt x="66" y="965"/>
                  </a:lnTo>
                  <a:lnTo>
                    <a:pt x="55" y="969"/>
                  </a:lnTo>
                  <a:lnTo>
                    <a:pt x="42" y="982"/>
                  </a:lnTo>
                  <a:lnTo>
                    <a:pt x="42" y="989"/>
                  </a:lnTo>
                  <a:lnTo>
                    <a:pt x="32" y="1001"/>
                  </a:lnTo>
                  <a:lnTo>
                    <a:pt x="32" y="1013"/>
                  </a:lnTo>
                  <a:lnTo>
                    <a:pt x="26" y="1013"/>
                  </a:lnTo>
                  <a:lnTo>
                    <a:pt x="16" y="1029"/>
                  </a:lnTo>
                  <a:lnTo>
                    <a:pt x="15" y="1039"/>
                  </a:lnTo>
                  <a:lnTo>
                    <a:pt x="4" y="1043"/>
                  </a:lnTo>
                  <a:lnTo>
                    <a:pt x="0" y="1051"/>
                  </a:lnTo>
                  <a:lnTo>
                    <a:pt x="24" y="1051"/>
                  </a:lnTo>
                  <a:lnTo>
                    <a:pt x="32" y="1047"/>
                  </a:lnTo>
                  <a:lnTo>
                    <a:pt x="43" y="1053"/>
                  </a:lnTo>
                  <a:lnTo>
                    <a:pt x="50" y="1053"/>
                  </a:lnTo>
                  <a:lnTo>
                    <a:pt x="54" y="1061"/>
                  </a:lnTo>
                  <a:lnTo>
                    <a:pt x="51" y="1070"/>
                  </a:lnTo>
                  <a:lnTo>
                    <a:pt x="38" y="1075"/>
                  </a:lnTo>
                  <a:lnTo>
                    <a:pt x="39" y="1083"/>
                  </a:lnTo>
                  <a:lnTo>
                    <a:pt x="46" y="1083"/>
                  </a:lnTo>
                  <a:lnTo>
                    <a:pt x="48" y="1094"/>
                  </a:lnTo>
                  <a:lnTo>
                    <a:pt x="54" y="1081"/>
                  </a:lnTo>
                  <a:lnTo>
                    <a:pt x="67" y="1083"/>
                  </a:lnTo>
                  <a:lnTo>
                    <a:pt x="78" y="1081"/>
                  </a:lnTo>
                  <a:lnTo>
                    <a:pt x="83" y="1069"/>
                  </a:lnTo>
                  <a:lnTo>
                    <a:pt x="78" y="1051"/>
                  </a:lnTo>
                  <a:lnTo>
                    <a:pt x="90" y="1047"/>
                  </a:lnTo>
                  <a:lnTo>
                    <a:pt x="107" y="1046"/>
                  </a:lnTo>
                  <a:lnTo>
                    <a:pt x="118" y="1058"/>
                  </a:lnTo>
                  <a:lnTo>
                    <a:pt x="127" y="1058"/>
                  </a:lnTo>
                  <a:lnTo>
                    <a:pt x="137" y="1050"/>
                  </a:lnTo>
                  <a:lnTo>
                    <a:pt x="127" y="1041"/>
                  </a:lnTo>
                  <a:lnTo>
                    <a:pt x="119" y="1033"/>
                  </a:lnTo>
                  <a:lnTo>
                    <a:pt x="112" y="1029"/>
                  </a:lnTo>
                  <a:lnTo>
                    <a:pt x="122" y="1019"/>
                  </a:lnTo>
                  <a:lnTo>
                    <a:pt x="116" y="1009"/>
                  </a:lnTo>
                  <a:lnTo>
                    <a:pt x="122" y="994"/>
                  </a:lnTo>
                  <a:lnTo>
                    <a:pt x="135" y="994"/>
                  </a:lnTo>
                  <a:lnTo>
                    <a:pt x="151" y="1002"/>
                  </a:lnTo>
                  <a:lnTo>
                    <a:pt x="162" y="1011"/>
                  </a:lnTo>
                  <a:lnTo>
                    <a:pt x="174" y="1009"/>
                  </a:lnTo>
                  <a:lnTo>
                    <a:pt x="190" y="1011"/>
                  </a:lnTo>
                  <a:lnTo>
                    <a:pt x="190" y="1011"/>
                  </a:lnTo>
                  <a:close/>
                  <a:moveTo>
                    <a:pt x="848" y="84"/>
                  </a:moveTo>
                  <a:lnTo>
                    <a:pt x="854" y="81"/>
                  </a:lnTo>
                  <a:lnTo>
                    <a:pt x="862" y="89"/>
                  </a:lnTo>
                  <a:lnTo>
                    <a:pt x="854" y="96"/>
                  </a:lnTo>
                  <a:lnTo>
                    <a:pt x="845" y="96"/>
                  </a:lnTo>
                  <a:lnTo>
                    <a:pt x="840" y="101"/>
                  </a:lnTo>
                  <a:lnTo>
                    <a:pt x="833" y="96"/>
                  </a:lnTo>
                  <a:lnTo>
                    <a:pt x="841" y="91"/>
                  </a:lnTo>
                  <a:lnTo>
                    <a:pt x="848" y="84"/>
                  </a:lnTo>
                  <a:lnTo>
                    <a:pt x="848" y="84"/>
                  </a:lnTo>
                  <a:close/>
                  <a:moveTo>
                    <a:pt x="825" y="16"/>
                  </a:moveTo>
                  <a:lnTo>
                    <a:pt x="837" y="19"/>
                  </a:lnTo>
                  <a:lnTo>
                    <a:pt x="840" y="24"/>
                  </a:lnTo>
                  <a:lnTo>
                    <a:pt x="832" y="21"/>
                  </a:lnTo>
                  <a:lnTo>
                    <a:pt x="824" y="27"/>
                  </a:lnTo>
                  <a:lnTo>
                    <a:pt x="820" y="21"/>
                  </a:lnTo>
                  <a:lnTo>
                    <a:pt x="825" y="16"/>
                  </a:lnTo>
                  <a:lnTo>
                    <a:pt x="825" y="16"/>
                  </a:lnTo>
                  <a:close/>
                  <a:moveTo>
                    <a:pt x="798" y="40"/>
                  </a:moveTo>
                  <a:lnTo>
                    <a:pt x="805" y="45"/>
                  </a:lnTo>
                  <a:lnTo>
                    <a:pt x="799" y="52"/>
                  </a:lnTo>
                  <a:lnTo>
                    <a:pt x="794" y="48"/>
                  </a:lnTo>
                  <a:lnTo>
                    <a:pt x="798" y="40"/>
                  </a:lnTo>
                  <a:lnTo>
                    <a:pt x="798" y="40"/>
                  </a:lnTo>
                  <a:close/>
                  <a:moveTo>
                    <a:pt x="733" y="1"/>
                  </a:moveTo>
                  <a:lnTo>
                    <a:pt x="735" y="1"/>
                  </a:lnTo>
                  <a:lnTo>
                    <a:pt x="742" y="0"/>
                  </a:lnTo>
                  <a:lnTo>
                    <a:pt x="747" y="7"/>
                  </a:lnTo>
                  <a:lnTo>
                    <a:pt x="742" y="13"/>
                  </a:lnTo>
                  <a:lnTo>
                    <a:pt x="753" y="15"/>
                  </a:lnTo>
                  <a:lnTo>
                    <a:pt x="753" y="21"/>
                  </a:lnTo>
                  <a:lnTo>
                    <a:pt x="746" y="20"/>
                  </a:lnTo>
                  <a:lnTo>
                    <a:pt x="735" y="25"/>
                  </a:lnTo>
                  <a:lnTo>
                    <a:pt x="725" y="23"/>
                  </a:lnTo>
                  <a:lnTo>
                    <a:pt x="723" y="19"/>
                  </a:lnTo>
                  <a:lnTo>
                    <a:pt x="729" y="12"/>
                  </a:lnTo>
                  <a:lnTo>
                    <a:pt x="726" y="7"/>
                  </a:lnTo>
                  <a:lnTo>
                    <a:pt x="733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466" name="Freeform 10"/>
            <p:cNvSpPr>
              <a:spLocks noEditPoints="1"/>
            </p:cNvSpPr>
            <p:nvPr/>
          </p:nvSpPr>
          <p:spPr bwMode="auto">
            <a:xfrm>
              <a:off x="2442" y="1291"/>
              <a:ext cx="1695" cy="1923"/>
            </a:xfrm>
            <a:custGeom>
              <a:avLst/>
              <a:gdLst/>
              <a:ahLst/>
              <a:cxnLst>
                <a:cxn ang="0">
                  <a:pos x="1028" y="974"/>
                </a:cxn>
                <a:cxn ang="0">
                  <a:pos x="992" y="860"/>
                </a:cxn>
                <a:cxn ang="0">
                  <a:pos x="971" y="699"/>
                </a:cxn>
                <a:cxn ang="0">
                  <a:pos x="1056" y="586"/>
                </a:cxn>
                <a:cxn ang="0">
                  <a:pos x="996" y="467"/>
                </a:cxn>
                <a:cxn ang="0">
                  <a:pos x="973" y="458"/>
                </a:cxn>
                <a:cxn ang="0">
                  <a:pos x="905" y="513"/>
                </a:cxn>
                <a:cxn ang="0">
                  <a:pos x="996" y="351"/>
                </a:cxn>
                <a:cxn ang="0">
                  <a:pos x="948" y="254"/>
                </a:cxn>
                <a:cxn ang="0">
                  <a:pos x="873" y="277"/>
                </a:cxn>
                <a:cxn ang="0">
                  <a:pos x="804" y="235"/>
                </a:cxn>
                <a:cxn ang="0">
                  <a:pos x="753" y="327"/>
                </a:cxn>
                <a:cxn ang="0">
                  <a:pos x="665" y="361"/>
                </a:cxn>
                <a:cxn ang="0">
                  <a:pos x="584" y="446"/>
                </a:cxn>
                <a:cxn ang="0">
                  <a:pos x="565" y="477"/>
                </a:cxn>
                <a:cxn ang="0">
                  <a:pos x="487" y="571"/>
                </a:cxn>
                <a:cxn ang="0">
                  <a:pos x="419" y="561"/>
                </a:cxn>
                <a:cxn ang="0">
                  <a:pos x="445" y="635"/>
                </a:cxn>
                <a:cxn ang="0">
                  <a:pos x="439" y="750"/>
                </a:cxn>
                <a:cxn ang="0">
                  <a:pos x="467" y="789"/>
                </a:cxn>
                <a:cxn ang="0">
                  <a:pos x="477" y="901"/>
                </a:cxn>
                <a:cxn ang="0">
                  <a:pos x="509" y="1013"/>
                </a:cxn>
                <a:cxn ang="0">
                  <a:pos x="499" y="1149"/>
                </a:cxn>
                <a:cxn ang="0">
                  <a:pos x="368" y="1235"/>
                </a:cxn>
                <a:cxn ang="0">
                  <a:pos x="182" y="1335"/>
                </a:cxn>
                <a:cxn ang="0">
                  <a:pos x="73" y="1319"/>
                </a:cxn>
                <a:cxn ang="0">
                  <a:pos x="60" y="1403"/>
                </a:cxn>
                <a:cxn ang="0">
                  <a:pos x="14" y="1507"/>
                </a:cxn>
                <a:cxn ang="0">
                  <a:pos x="86" y="1583"/>
                </a:cxn>
                <a:cxn ang="0">
                  <a:pos x="194" y="1585"/>
                </a:cxn>
                <a:cxn ang="0">
                  <a:pos x="253" y="1751"/>
                </a:cxn>
                <a:cxn ang="0">
                  <a:pos x="362" y="1815"/>
                </a:cxn>
                <a:cxn ang="0">
                  <a:pos x="503" y="1892"/>
                </a:cxn>
                <a:cxn ang="0">
                  <a:pos x="651" y="1863"/>
                </a:cxn>
                <a:cxn ang="0">
                  <a:pos x="836" y="1872"/>
                </a:cxn>
                <a:cxn ang="0">
                  <a:pos x="936" y="1752"/>
                </a:cxn>
                <a:cxn ang="0">
                  <a:pos x="1134" y="1812"/>
                </a:cxn>
                <a:cxn ang="0">
                  <a:pos x="1371" y="1816"/>
                </a:cxn>
                <a:cxn ang="0">
                  <a:pos x="1576" y="1703"/>
                </a:cxn>
                <a:cxn ang="0">
                  <a:pos x="1686" y="1545"/>
                </a:cxn>
                <a:cxn ang="0">
                  <a:pos x="1670" y="1411"/>
                </a:cxn>
                <a:cxn ang="0">
                  <a:pos x="1615" y="1331"/>
                </a:cxn>
                <a:cxn ang="0">
                  <a:pos x="1546" y="1284"/>
                </a:cxn>
                <a:cxn ang="0">
                  <a:pos x="1451" y="1164"/>
                </a:cxn>
                <a:cxn ang="0">
                  <a:pos x="1339" y="1146"/>
                </a:cxn>
                <a:cxn ang="0">
                  <a:pos x="1267" y="1243"/>
                </a:cxn>
                <a:cxn ang="0">
                  <a:pos x="1176" y="1146"/>
                </a:cxn>
                <a:cxn ang="0">
                  <a:pos x="1139" y="1049"/>
                </a:cxn>
                <a:cxn ang="0">
                  <a:pos x="871" y="232"/>
                </a:cxn>
                <a:cxn ang="0">
                  <a:pos x="788" y="136"/>
                </a:cxn>
                <a:cxn ang="0">
                  <a:pos x="773" y="200"/>
                </a:cxn>
                <a:cxn ang="0">
                  <a:pos x="788" y="146"/>
                </a:cxn>
                <a:cxn ang="0">
                  <a:pos x="681" y="98"/>
                </a:cxn>
                <a:cxn ang="0">
                  <a:pos x="736" y="160"/>
                </a:cxn>
                <a:cxn ang="0">
                  <a:pos x="716" y="281"/>
                </a:cxn>
                <a:cxn ang="0">
                  <a:pos x="561" y="438"/>
                </a:cxn>
                <a:cxn ang="0">
                  <a:pos x="505" y="454"/>
                </a:cxn>
                <a:cxn ang="0">
                  <a:pos x="471" y="95"/>
                </a:cxn>
                <a:cxn ang="0">
                  <a:pos x="513" y="20"/>
                </a:cxn>
                <a:cxn ang="0">
                  <a:pos x="636" y="7"/>
                </a:cxn>
                <a:cxn ang="0">
                  <a:pos x="661" y="75"/>
                </a:cxn>
                <a:cxn ang="0">
                  <a:pos x="673" y="91"/>
                </a:cxn>
                <a:cxn ang="0">
                  <a:pos x="520" y="339"/>
                </a:cxn>
              </a:cxnLst>
              <a:rect l="0" t="0" r="r" b="b"/>
              <a:pathLst>
                <a:path w="1695" h="1923">
                  <a:moveTo>
                    <a:pt x="1098" y="998"/>
                  </a:moveTo>
                  <a:lnTo>
                    <a:pt x="1098" y="990"/>
                  </a:lnTo>
                  <a:lnTo>
                    <a:pt x="1088" y="990"/>
                  </a:lnTo>
                  <a:lnTo>
                    <a:pt x="1080" y="997"/>
                  </a:lnTo>
                  <a:lnTo>
                    <a:pt x="1071" y="993"/>
                  </a:lnTo>
                  <a:lnTo>
                    <a:pt x="1059" y="997"/>
                  </a:lnTo>
                  <a:lnTo>
                    <a:pt x="1053" y="990"/>
                  </a:lnTo>
                  <a:lnTo>
                    <a:pt x="1047" y="990"/>
                  </a:lnTo>
                  <a:lnTo>
                    <a:pt x="1041" y="996"/>
                  </a:lnTo>
                  <a:lnTo>
                    <a:pt x="1031" y="996"/>
                  </a:lnTo>
                  <a:lnTo>
                    <a:pt x="1024" y="993"/>
                  </a:lnTo>
                  <a:lnTo>
                    <a:pt x="1024" y="980"/>
                  </a:lnTo>
                  <a:lnTo>
                    <a:pt x="1028" y="974"/>
                  </a:lnTo>
                  <a:lnTo>
                    <a:pt x="1028" y="966"/>
                  </a:lnTo>
                  <a:lnTo>
                    <a:pt x="1024" y="956"/>
                  </a:lnTo>
                  <a:lnTo>
                    <a:pt x="1032" y="944"/>
                  </a:lnTo>
                  <a:lnTo>
                    <a:pt x="1037" y="930"/>
                  </a:lnTo>
                  <a:lnTo>
                    <a:pt x="1023" y="917"/>
                  </a:lnTo>
                  <a:lnTo>
                    <a:pt x="1020" y="898"/>
                  </a:lnTo>
                  <a:lnTo>
                    <a:pt x="1008" y="893"/>
                  </a:lnTo>
                  <a:lnTo>
                    <a:pt x="1008" y="881"/>
                  </a:lnTo>
                  <a:lnTo>
                    <a:pt x="1012" y="877"/>
                  </a:lnTo>
                  <a:lnTo>
                    <a:pt x="1008" y="872"/>
                  </a:lnTo>
                  <a:lnTo>
                    <a:pt x="1008" y="861"/>
                  </a:lnTo>
                  <a:lnTo>
                    <a:pt x="996" y="856"/>
                  </a:lnTo>
                  <a:lnTo>
                    <a:pt x="992" y="860"/>
                  </a:lnTo>
                  <a:lnTo>
                    <a:pt x="988" y="849"/>
                  </a:lnTo>
                  <a:lnTo>
                    <a:pt x="995" y="842"/>
                  </a:lnTo>
                  <a:lnTo>
                    <a:pt x="1001" y="832"/>
                  </a:lnTo>
                  <a:lnTo>
                    <a:pt x="1011" y="829"/>
                  </a:lnTo>
                  <a:lnTo>
                    <a:pt x="1007" y="802"/>
                  </a:lnTo>
                  <a:lnTo>
                    <a:pt x="1004" y="786"/>
                  </a:lnTo>
                  <a:lnTo>
                    <a:pt x="1004" y="777"/>
                  </a:lnTo>
                  <a:lnTo>
                    <a:pt x="992" y="757"/>
                  </a:lnTo>
                  <a:lnTo>
                    <a:pt x="991" y="734"/>
                  </a:lnTo>
                  <a:lnTo>
                    <a:pt x="980" y="726"/>
                  </a:lnTo>
                  <a:lnTo>
                    <a:pt x="975" y="714"/>
                  </a:lnTo>
                  <a:lnTo>
                    <a:pt x="971" y="706"/>
                  </a:lnTo>
                  <a:lnTo>
                    <a:pt x="971" y="699"/>
                  </a:lnTo>
                  <a:lnTo>
                    <a:pt x="985" y="694"/>
                  </a:lnTo>
                  <a:lnTo>
                    <a:pt x="1000" y="674"/>
                  </a:lnTo>
                  <a:lnTo>
                    <a:pt x="1009" y="671"/>
                  </a:lnTo>
                  <a:lnTo>
                    <a:pt x="1023" y="675"/>
                  </a:lnTo>
                  <a:lnTo>
                    <a:pt x="1027" y="666"/>
                  </a:lnTo>
                  <a:lnTo>
                    <a:pt x="1027" y="655"/>
                  </a:lnTo>
                  <a:lnTo>
                    <a:pt x="1020" y="647"/>
                  </a:lnTo>
                  <a:lnTo>
                    <a:pt x="1023" y="634"/>
                  </a:lnTo>
                  <a:lnTo>
                    <a:pt x="1033" y="631"/>
                  </a:lnTo>
                  <a:lnTo>
                    <a:pt x="1033" y="621"/>
                  </a:lnTo>
                  <a:lnTo>
                    <a:pt x="1032" y="607"/>
                  </a:lnTo>
                  <a:lnTo>
                    <a:pt x="1044" y="599"/>
                  </a:lnTo>
                  <a:lnTo>
                    <a:pt x="1056" y="586"/>
                  </a:lnTo>
                  <a:lnTo>
                    <a:pt x="1059" y="578"/>
                  </a:lnTo>
                  <a:lnTo>
                    <a:pt x="1064" y="578"/>
                  </a:lnTo>
                  <a:lnTo>
                    <a:pt x="1064" y="563"/>
                  </a:lnTo>
                  <a:lnTo>
                    <a:pt x="1053" y="563"/>
                  </a:lnTo>
                  <a:lnTo>
                    <a:pt x="1044" y="546"/>
                  </a:lnTo>
                  <a:lnTo>
                    <a:pt x="1044" y="530"/>
                  </a:lnTo>
                  <a:lnTo>
                    <a:pt x="1035" y="521"/>
                  </a:lnTo>
                  <a:lnTo>
                    <a:pt x="1017" y="507"/>
                  </a:lnTo>
                  <a:lnTo>
                    <a:pt x="1017" y="501"/>
                  </a:lnTo>
                  <a:lnTo>
                    <a:pt x="1004" y="495"/>
                  </a:lnTo>
                  <a:lnTo>
                    <a:pt x="999" y="486"/>
                  </a:lnTo>
                  <a:lnTo>
                    <a:pt x="1001" y="473"/>
                  </a:lnTo>
                  <a:lnTo>
                    <a:pt x="996" y="467"/>
                  </a:lnTo>
                  <a:lnTo>
                    <a:pt x="989" y="458"/>
                  </a:lnTo>
                  <a:lnTo>
                    <a:pt x="987" y="450"/>
                  </a:lnTo>
                  <a:lnTo>
                    <a:pt x="991" y="446"/>
                  </a:lnTo>
                  <a:lnTo>
                    <a:pt x="992" y="439"/>
                  </a:lnTo>
                  <a:lnTo>
                    <a:pt x="987" y="435"/>
                  </a:lnTo>
                  <a:lnTo>
                    <a:pt x="985" y="423"/>
                  </a:lnTo>
                  <a:lnTo>
                    <a:pt x="977" y="423"/>
                  </a:lnTo>
                  <a:lnTo>
                    <a:pt x="967" y="423"/>
                  </a:lnTo>
                  <a:lnTo>
                    <a:pt x="968" y="434"/>
                  </a:lnTo>
                  <a:lnTo>
                    <a:pt x="967" y="439"/>
                  </a:lnTo>
                  <a:lnTo>
                    <a:pt x="975" y="441"/>
                  </a:lnTo>
                  <a:lnTo>
                    <a:pt x="980" y="446"/>
                  </a:lnTo>
                  <a:lnTo>
                    <a:pt x="973" y="458"/>
                  </a:lnTo>
                  <a:lnTo>
                    <a:pt x="963" y="462"/>
                  </a:lnTo>
                  <a:lnTo>
                    <a:pt x="952" y="471"/>
                  </a:lnTo>
                  <a:lnTo>
                    <a:pt x="952" y="471"/>
                  </a:lnTo>
                  <a:lnTo>
                    <a:pt x="951" y="477"/>
                  </a:lnTo>
                  <a:lnTo>
                    <a:pt x="948" y="481"/>
                  </a:lnTo>
                  <a:lnTo>
                    <a:pt x="947" y="482"/>
                  </a:lnTo>
                  <a:lnTo>
                    <a:pt x="944" y="483"/>
                  </a:lnTo>
                  <a:lnTo>
                    <a:pt x="944" y="483"/>
                  </a:lnTo>
                  <a:lnTo>
                    <a:pt x="933" y="485"/>
                  </a:lnTo>
                  <a:lnTo>
                    <a:pt x="927" y="486"/>
                  </a:lnTo>
                  <a:lnTo>
                    <a:pt x="915" y="494"/>
                  </a:lnTo>
                  <a:lnTo>
                    <a:pt x="917" y="507"/>
                  </a:lnTo>
                  <a:lnTo>
                    <a:pt x="905" y="513"/>
                  </a:lnTo>
                  <a:lnTo>
                    <a:pt x="909" y="501"/>
                  </a:lnTo>
                  <a:lnTo>
                    <a:pt x="912" y="483"/>
                  </a:lnTo>
                  <a:lnTo>
                    <a:pt x="923" y="473"/>
                  </a:lnTo>
                  <a:lnTo>
                    <a:pt x="928" y="457"/>
                  </a:lnTo>
                  <a:lnTo>
                    <a:pt x="944" y="453"/>
                  </a:lnTo>
                  <a:lnTo>
                    <a:pt x="948" y="433"/>
                  </a:lnTo>
                  <a:lnTo>
                    <a:pt x="957" y="422"/>
                  </a:lnTo>
                  <a:lnTo>
                    <a:pt x="961" y="403"/>
                  </a:lnTo>
                  <a:lnTo>
                    <a:pt x="961" y="397"/>
                  </a:lnTo>
                  <a:lnTo>
                    <a:pt x="975" y="381"/>
                  </a:lnTo>
                  <a:lnTo>
                    <a:pt x="983" y="374"/>
                  </a:lnTo>
                  <a:lnTo>
                    <a:pt x="989" y="361"/>
                  </a:lnTo>
                  <a:lnTo>
                    <a:pt x="996" y="351"/>
                  </a:lnTo>
                  <a:lnTo>
                    <a:pt x="996" y="338"/>
                  </a:lnTo>
                  <a:lnTo>
                    <a:pt x="1004" y="330"/>
                  </a:lnTo>
                  <a:lnTo>
                    <a:pt x="995" y="315"/>
                  </a:lnTo>
                  <a:lnTo>
                    <a:pt x="981" y="309"/>
                  </a:lnTo>
                  <a:lnTo>
                    <a:pt x="976" y="303"/>
                  </a:lnTo>
                  <a:lnTo>
                    <a:pt x="989" y="306"/>
                  </a:lnTo>
                  <a:lnTo>
                    <a:pt x="991" y="291"/>
                  </a:lnTo>
                  <a:lnTo>
                    <a:pt x="983" y="283"/>
                  </a:lnTo>
                  <a:lnTo>
                    <a:pt x="975" y="275"/>
                  </a:lnTo>
                  <a:lnTo>
                    <a:pt x="971" y="281"/>
                  </a:lnTo>
                  <a:lnTo>
                    <a:pt x="963" y="274"/>
                  </a:lnTo>
                  <a:lnTo>
                    <a:pt x="956" y="261"/>
                  </a:lnTo>
                  <a:lnTo>
                    <a:pt x="948" y="254"/>
                  </a:lnTo>
                  <a:lnTo>
                    <a:pt x="937" y="258"/>
                  </a:lnTo>
                  <a:lnTo>
                    <a:pt x="931" y="251"/>
                  </a:lnTo>
                  <a:lnTo>
                    <a:pt x="916" y="261"/>
                  </a:lnTo>
                  <a:lnTo>
                    <a:pt x="903" y="261"/>
                  </a:lnTo>
                  <a:lnTo>
                    <a:pt x="888" y="269"/>
                  </a:lnTo>
                  <a:lnTo>
                    <a:pt x="895" y="274"/>
                  </a:lnTo>
                  <a:lnTo>
                    <a:pt x="891" y="286"/>
                  </a:lnTo>
                  <a:lnTo>
                    <a:pt x="891" y="286"/>
                  </a:lnTo>
                  <a:lnTo>
                    <a:pt x="885" y="283"/>
                  </a:lnTo>
                  <a:lnTo>
                    <a:pt x="876" y="281"/>
                  </a:lnTo>
                  <a:lnTo>
                    <a:pt x="876" y="281"/>
                  </a:lnTo>
                  <a:lnTo>
                    <a:pt x="875" y="279"/>
                  </a:lnTo>
                  <a:lnTo>
                    <a:pt x="873" y="277"/>
                  </a:lnTo>
                  <a:lnTo>
                    <a:pt x="873" y="273"/>
                  </a:lnTo>
                  <a:lnTo>
                    <a:pt x="881" y="263"/>
                  </a:lnTo>
                  <a:lnTo>
                    <a:pt x="872" y="254"/>
                  </a:lnTo>
                  <a:lnTo>
                    <a:pt x="859" y="254"/>
                  </a:lnTo>
                  <a:lnTo>
                    <a:pt x="855" y="258"/>
                  </a:lnTo>
                  <a:lnTo>
                    <a:pt x="833" y="257"/>
                  </a:lnTo>
                  <a:lnTo>
                    <a:pt x="843" y="246"/>
                  </a:lnTo>
                  <a:lnTo>
                    <a:pt x="853" y="235"/>
                  </a:lnTo>
                  <a:lnTo>
                    <a:pt x="849" y="222"/>
                  </a:lnTo>
                  <a:lnTo>
                    <a:pt x="840" y="223"/>
                  </a:lnTo>
                  <a:lnTo>
                    <a:pt x="827" y="215"/>
                  </a:lnTo>
                  <a:lnTo>
                    <a:pt x="816" y="226"/>
                  </a:lnTo>
                  <a:lnTo>
                    <a:pt x="804" y="235"/>
                  </a:lnTo>
                  <a:lnTo>
                    <a:pt x="793" y="259"/>
                  </a:lnTo>
                  <a:lnTo>
                    <a:pt x="791" y="270"/>
                  </a:lnTo>
                  <a:lnTo>
                    <a:pt x="791" y="286"/>
                  </a:lnTo>
                  <a:lnTo>
                    <a:pt x="796" y="290"/>
                  </a:lnTo>
                  <a:lnTo>
                    <a:pt x="797" y="302"/>
                  </a:lnTo>
                  <a:lnTo>
                    <a:pt x="792" y="302"/>
                  </a:lnTo>
                  <a:lnTo>
                    <a:pt x="777" y="306"/>
                  </a:lnTo>
                  <a:lnTo>
                    <a:pt x="763" y="306"/>
                  </a:lnTo>
                  <a:lnTo>
                    <a:pt x="767" y="314"/>
                  </a:lnTo>
                  <a:lnTo>
                    <a:pt x="775" y="319"/>
                  </a:lnTo>
                  <a:lnTo>
                    <a:pt x="780" y="327"/>
                  </a:lnTo>
                  <a:lnTo>
                    <a:pt x="767" y="325"/>
                  </a:lnTo>
                  <a:lnTo>
                    <a:pt x="753" y="327"/>
                  </a:lnTo>
                  <a:lnTo>
                    <a:pt x="752" y="338"/>
                  </a:lnTo>
                  <a:lnTo>
                    <a:pt x="731" y="338"/>
                  </a:lnTo>
                  <a:lnTo>
                    <a:pt x="723" y="346"/>
                  </a:lnTo>
                  <a:lnTo>
                    <a:pt x="723" y="337"/>
                  </a:lnTo>
                  <a:lnTo>
                    <a:pt x="729" y="325"/>
                  </a:lnTo>
                  <a:lnTo>
                    <a:pt x="717" y="326"/>
                  </a:lnTo>
                  <a:lnTo>
                    <a:pt x="713" y="334"/>
                  </a:lnTo>
                  <a:lnTo>
                    <a:pt x="699" y="335"/>
                  </a:lnTo>
                  <a:lnTo>
                    <a:pt x="681" y="339"/>
                  </a:lnTo>
                  <a:lnTo>
                    <a:pt x="675" y="346"/>
                  </a:lnTo>
                  <a:lnTo>
                    <a:pt x="687" y="350"/>
                  </a:lnTo>
                  <a:lnTo>
                    <a:pt x="683" y="355"/>
                  </a:lnTo>
                  <a:lnTo>
                    <a:pt x="665" y="361"/>
                  </a:lnTo>
                  <a:lnTo>
                    <a:pt x="659" y="367"/>
                  </a:lnTo>
                  <a:lnTo>
                    <a:pt x="633" y="370"/>
                  </a:lnTo>
                  <a:lnTo>
                    <a:pt x="627" y="378"/>
                  </a:lnTo>
                  <a:lnTo>
                    <a:pt x="608" y="385"/>
                  </a:lnTo>
                  <a:lnTo>
                    <a:pt x="601" y="399"/>
                  </a:lnTo>
                  <a:lnTo>
                    <a:pt x="583" y="399"/>
                  </a:lnTo>
                  <a:lnTo>
                    <a:pt x="583" y="409"/>
                  </a:lnTo>
                  <a:lnTo>
                    <a:pt x="592" y="410"/>
                  </a:lnTo>
                  <a:lnTo>
                    <a:pt x="583" y="417"/>
                  </a:lnTo>
                  <a:lnTo>
                    <a:pt x="576" y="426"/>
                  </a:lnTo>
                  <a:lnTo>
                    <a:pt x="583" y="433"/>
                  </a:lnTo>
                  <a:lnTo>
                    <a:pt x="579" y="441"/>
                  </a:lnTo>
                  <a:lnTo>
                    <a:pt x="584" y="446"/>
                  </a:lnTo>
                  <a:lnTo>
                    <a:pt x="576" y="449"/>
                  </a:lnTo>
                  <a:lnTo>
                    <a:pt x="576" y="449"/>
                  </a:lnTo>
                  <a:lnTo>
                    <a:pt x="575" y="445"/>
                  </a:lnTo>
                  <a:lnTo>
                    <a:pt x="573" y="442"/>
                  </a:lnTo>
                  <a:lnTo>
                    <a:pt x="572" y="442"/>
                  </a:lnTo>
                  <a:lnTo>
                    <a:pt x="571" y="443"/>
                  </a:lnTo>
                  <a:lnTo>
                    <a:pt x="571" y="443"/>
                  </a:lnTo>
                  <a:lnTo>
                    <a:pt x="563" y="451"/>
                  </a:lnTo>
                  <a:lnTo>
                    <a:pt x="569" y="458"/>
                  </a:lnTo>
                  <a:lnTo>
                    <a:pt x="577" y="461"/>
                  </a:lnTo>
                  <a:lnTo>
                    <a:pt x="584" y="470"/>
                  </a:lnTo>
                  <a:lnTo>
                    <a:pt x="577" y="477"/>
                  </a:lnTo>
                  <a:lnTo>
                    <a:pt x="565" y="477"/>
                  </a:lnTo>
                  <a:lnTo>
                    <a:pt x="548" y="485"/>
                  </a:lnTo>
                  <a:lnTo>
                    <a:pt x="521" y="485"/>
                  </a:lnTo>
                  <a:lnTo>
                    <a:pt x="521" y="489"/>
                  </a:lnTo>
                  <a:lnTo>
                    <a:pt x="505" y="482"/>
                  </a:lnTo>
                  <a:lnTo>
                    <a:pt x="475" y="482"/>
                  </a:lnTo>
                  <a:lnTo>
                    <a:pt x="461" y="494"/>
                  </a:lnTo>
                  <a:lnTo>
                    <a:pt x="464" y="511"/>
                  </a:lnTo>
                  <a:lnTo>
                    <a:pt x="469" y="517"/>
                  </a:lnTo>
                  <a:lnTo>
                    <a:pt x="464" y="530"/>
                  </a:lnTo>
                  <a:lnTo>
                    <a:pt x="460" y="546"/>
                  </a:lnTo>
                  <a:lnTo>
                    <a:pt x="465" y="551"/>
                  </a:lnTo>
                  <a:lnTo>
                    <a:pt x="475" y="566"/>
                  </a:lnTo>
                  <a:lnTo>
                    <a:pt x="487" y="571"/>
                  </a:lnTo>
                  <a:lnTo>
                    <a:pt x="487" y="581"/>
                  </a:lnTo>
                  <a:lnTo>
                    <a:pt x="493" y="590"/>
                  </a:lnTo>
                  <a:lnTo>
                    <a:pt x="491" y="601"/>
                  </a:lnTo>
                  <a:lnTo>
                    <a:pt x="473" y="601"/>
                  </a:lnTo>
                  <a:lnTo>
                    <a:pt x="461" y="590"/>
                  </a:lnTo>
                  <a:lnTo>
                    <a:pt x="457" y="585"/>
                  </a:lnTo>
                  <a:lnTo>
                    <a:pt x="461" y="571"/>
                  </a:lnTo>
                  <a:lnTo>
                    <a:pt x="444" y="562"/>
                  </a:lnTo>
                  <a:lnTo>
                    <a:pt x="436" y="554"/>
                  </a:lnTo>
                  <a:lnTo>
                    <a:pt x="424" y="555"/>
                  </a:lnTo>
                  <a:lnTo>
                    <a:pt x="411" y="553"/>
                  </a:lnTo>
                  <a:lnTo>
                    <a:pt x="412" y="561"/>
                  </a:lnTo>
                  <a:lnTo>
                    <a:pt x="419" y="561"/>
                  </a:lnTo>
                  <a:lnTo>
                    <a:pt x="421" y="567"/>
                  </a:lnTo>
                  <a:lnTo>
                    <a:pt x="427" y="574"/>
                  </a:lnTo>
                  <a:lnTo>
                    <a:pt x="435" y="575"/>
                  </a:lnTo>
                  <a:lnTo>
                    <a:pt x="444" y="581"/>
                  </a:lnTo>
                  <a:lnTo>
                    <a:pt x="447" y="589"/>
                  </a:lnTo>
                  <a:lnTo>
                    <a:pt x="440" y="595"/>
                  </a:lnTo>
                  <a:lnTo>
                    <a:pt x="441" y="602"/>
                  </a:lnTo>
                  <a:lnTo>
                    <a:pt x="429" y="605"/>
                  </a:lnTo>
                  <a:lnTo>
                    <a:pt x="420" y="613"/>
                  </a:lnTo>
                  <a:lnTo>
                    <a:pt x="424" y="622"/>
                  </a:lnTo>
                  <a:lnTo>
                    <a:pt x="427" y="618"/>
                  </a:lnTo>
                  <a:lnTo>
                    <a:pt x="431" y="627"/>
                  </a:lnTo>
                  <a:lnTo>
                    <a:pt x="445" y="635"/>
                  </a:lnTo>
                  <a:lnTo>
                    <a:pt x="444" y="651"/>
                  </a:lnTo>
                  <a:lnTo>
                    <a:pt x="444" y="674"/>
                  </a:lnTo>
                  <a:lnTo>
                    <a:pt x="431" y="674"/>
                  </a:lnTo>
                  <a:lnTo>
                    <a:pt x="425" y="682"/>
                  </a:lnTo>
                  <a:lnTo>
                    <a:pt x="416" y="691"/>
                  </a:lnTo>
                  <a:lnTo>
                    <a:pt x="404" y="701"/>
                  </a:lnTo>
                  <a:lnTo>
                    <a:pt x="404" y="713"/>
                  </a:lnTo>
                  <a:lnTo>
                    <a:pt x="411" y="720"/>
                  </a:lnTo>
                  <a:lnTo>
                    <a:pt x="412" y="726"/>
                  </a:lnTo>
                  <a:lnTo>
                    <a:pt x="420" y="734"/>
                  </a:lnTo>
                  <a:lnTo>
                    <a:pt x="433" y="737"/>
                  </a:lnTo>
                  <a:lnTo>
                    <a:pt x="435" y="745"/>
                  </a:lnTo>
                  <a:lnTo>
                    <a:pt x="439" y="750"/>
                  </a:lnTo>
                  <a:lnTo>
                    <a:pt x="447" y="742"/>
                  </a:lnTo>
                  <a:lnTo>
                    <a:pt x="447" y="742"/>
                  </a:lnTo>
                  <a:lnTo>
                    <a:pt x="448" y="745"/>
                  </a:lnTo>
                  <a:lnTo>
                    <a:pt x="449" y="746"/>
                  </a:lnTo>
                  <a:lnTo>
                    <a:pt x="451" y="746"/>
                  </a:lnTo>
                  <a:lnTo>
                    <a:pt x="451" y="746"/>
                  </a:lnTo>
                  <a:lnTo>
                    <a:pt x="459" y="740"/>
                  </a:lnTo>
                  <a:lnTo>
                    <a:pt x="459" y="752"/>
                  </a:lnTo>
                  <a:lnTo>
                    <a:pt x="469" y="754"/>
                  </a:lnTo>
                  <a:lnTo>
                    <a:pt x="469" y="765"/>
                  </a:lnTo>
                  <a:lnTo>
                    <a:pt x="475" y="780"/>
                  </a:lnTo>
                  <a:lnTo>
                    <a:pt x="472" y="789"/>
                  </a:lnTo>
                  <a:lnTo>
                    <a:pt x="467" y="789"/>
                  </a:lnTo>
                  <a:lnTo>
                    <a:pt x="472" y="800"/>
                  </a:lnTo>
                  <a:lnTo>
                    <a:pt x="468" y="812"/>
                  </a:lnTo>
                  <a:lnTo>
                    <a:pt x="460" y="820"/>
                  </a:lnTo>
                  <a:lnTo>
                    <a:pt x="457" y="828"/>
                  </a:lnTo>
                  <a:lnTo>
                    <a:pt x="448" y="825"/>
                  </a:lnTo>
                  <a:lnTo>
                    <a:pt x="448" y="836"/>
                  </a:lnTo>
                  <a:lnTo>
                    <a:pt x="455" y="842"/>
                  </a:lnTo>
                  <a:lnTo>
                    <a:pt x="457" y="854"/>
                  </a:lnTo>
                  <a:lnTo>
                    <a:pt x="451" y="865"/>
                  </a:lnTo>
                  <a:lnTo>
                    <a:pt x="457" y="870"/>
                  </a:lnTo>
                  <a:lnTo>
                    <a:pt x="457" y="880"/>
                  </a:lnTo>
                  <a:lnTo>
                    <a:pt x="472" y="889"/>
                  </a:lnTo>
                  <a:lnTo>
                    <a:pt x="477" y="901"/>
                  </a:lnTo>
                  <a:lnTo>
                    <a:pt x="468" y="909"/>
                  </a:lnTo>
                  <a:lnTo>
                    <a:pt x="468" y="916"/>
                  </a:lnTo>
                  <a:lnTo>
                    <a:pt x="473" y="924"/>
                  </a:lnTo>
                  <a:lnTo>
                    <a:pt x="473" y="936"/>
                  </a:lnTo>
                  <a:lnTo>
                    <a:pt x="467" y="940"/>
                  </a:lnTo>
                  <a:lnTo>
                    <a:pt x="475" y="953"/>
                  </a:lnTo>
                  <a:lnTo>
                    <a:pt x="483" y="953"/>
                  </a:lnTo>
                  <a:lnTo>
                    <a:pt x="491" y="961"/>
                  </a:lnTo>
                  <a:lnTo>
                    <a:pt x="496" y="973"/>
                  </a:lnTo>
                  <a:lnTo>
                    <a:pt x="497" y="989"/>
                  </a:lnTo>
                  <a:lnTo>
                    <a:pt x="491" y="996"/>
                  </a:lnTo>
                  <a:lnTo>
                    <a:pt x="495" y="1009"/>
                  </a:lnTo>
                  <a:lnTo>
                    <a:pt x="509" y="1013"/>
                  </a:lnTo>
                  <a:lnTo>
                    <a:pt x="517" y="1021"/>
                  </a:lnTo>
                  <a:lnTo>
                    <a:pt x="525" y="1013"/>
                  </a:lnTo>
                  <a:lnTo>
                    <a:pt x="528" y="1029"/>
                  </a:lnTo>
                  <a:lnTo>
                    <a:pt x="525" y="1042"/>
                  </a:lnTo>
                  <a:lnTo>
                    <a:pt x="529" y="1053"/>
                  </a:lnTo>
                  <a:lnTo>
                    <a:pt x="521" y="1062"/>
                  </a:lnTo>
                  <a:lnTo>
                    <a:pt x="511" y="1074"/>
                  </a:lnTo>
                  <a:lnTo>
                    <a:pt x="504" y="1088"/>
                  </a:lnTo>
                  <a:lnTo>
                    <a:pt x="515" y="1101"/>
                  </a:lnTo>
                  <a:lnTo>
                    <a:pt x="515" y="1118"/>
                  </a:lnTo>
                  <a:lnTo>
                    <a:pt x="505" y="1128"/>
                  </a:lnTo>
                  <a:lnTo>
                    <a:pt x="504" y="1142"/>
                  </a:lnTo>
                  <a:lnTo>
                    <a:pt x="499" y="1149"/>
                  </a:lnTo>
                  <a:lnTo>
                    <a:pt x="483" y="1164"/>
                  </a:lnTo>
                  <a:lnTo>
                    <a:pt x="483" y="1185"/>
                  </a:lnTo>
                  <a:lnTo>
                    <a:pt x="500" y="1196"/>
                  </a:lnTo>
                  <a:lnTo>
                    <a:pt x="519" y="1204"/>
                  </a:lnTo>
                  <a:lnTo>
                    <a:pt x="509" y="1220"/>
                  </a:lnTo>
                  <a:lnTo>
                    <a:pt x="485" y="1231"/>
                  </a:lnTo>
                  <a:lnTo>
                    <a:pt x="469" y="1247"/>
                  </a:lnTo>
                  <a:lnTo>
                    <a:pt x="445" y="1228"/>
                  </a:lnTo>
                  <a:lnTo>
                    <a:pt x="419" y="1239"/>
                  </a:lnTo>
                  <a:lnTo>
                    <a:pt x="413" y="1256"/>
                  </a:lnTo>
                  <a:lnTo>
                    <a:pt x="396" y="1247"/>
                  </a:lnTo>
                  <a:lnTo>
                    <a:pt x="384" y="1249"/>
                  </a:lnTo>
                  <a:lnTo>
                    <a:pt x="368" y="1235"/>
                  </a:lnTo>
                  <a:lnTo>
                    <a:pt x="352" y="1241"/>
                  </a:lnTo>
                  <a:lnTo>
                    <a:pt x="330" y="1239"/>
                  </a:lnTo>
                  <a:lnTo>
                    <a:pt x="324" y="1229"/>
                  </a:lnTo>
                  <a:lnTo>
                    <a:pt x="301" y="1229"/>
                  </a:lnTo>
                  <a:lnTo>
                    <a:pt x="285" y="1223"/>
                  </a:lnTo>
                  <a:lnTo>
                    <a:pt x="264" y="1225"/>
                  </a:lnTo>
                  <a:lnTo>
                    <a:pt x="248" y="1261"/>
                  </a:lnTo>
                  <a:lnTo>
                    <a:pt x="249" y="1281"/>
                  </a:lnTo>
                  <a:lnTo>
                    <a:pt x="228" y="1288"/>
                  </a:lnTo>
                  <a:lnTo>
                    <a:pt x="209" y="1301"/>
                  </a:lnTo>
                  <a:lnTo>
                    <a:pt x="208" y="1315"/>
                  </a:lnTo>
                  <a:lnTo>
                    <a:pt x="188" y="1327"/>
                  </a:lnTo>
                  <a:lnTo>
                    <a:pt x="182" y="1335"/>
                  </a:lnTo>
                  <a:lnTo>
                    <a:pt x="172" y="1345"/>
                  </a:lnTo>
                  <a:lnTo>
                    <a:pt x="158" y="1352"/>
                  </a:lnTo>
                  <a:lnTo>
                    <a:pt x="142" y="1352"/>
                  </a:lnTo>
                  <a:lnTo>
                    <a:pt x="132" y="1348"/>
                  </a:lnTo>
                  <a:lnTo>
                    <a:pt x="121" y="1343"/>
                  </a:lnTo>
                  <a:lnTo>
                    <a:pt x="116" y="1349"/>
                  </a:lnTo>
                  <a:lnTo>
                    <a:pt x="102" y="1349"/>
                  </a:lnTo>
                  <a:lnTo>
                    <a:pt x="94" y="1344"/>
                  </a:lnTo>
                  <a:lnTo>
                    <a:pt x="86" y="1340"/>
                  </a:lnTo>
                  <a:lnTo>
                    <a:pt x="76" y="1336"/>
                  </a:lnTo>
                  <a:lnTo>
                    <a:pt x="66" y="1333"/>
                  </a:lnTo>
                  <a:lnTo>
                    <a:pt x="66" y="1325"/>
                  </a:lnTo>
                  <a:lnTo>
                    <a:pt x="73" y="1319"/>
                  </a:lnTo>
                  <a:lnTo>
                    <a:pt x="62" y="1308"/>
                  </a:lnTo>
                  <a:lnTo>
                    <a:pt x="52" y="1316"/>
                  </a:lnTo>
                  <a:lnTo>
                    <a:pt x="48" y="1323"/>
                  </a:lnTo>
                  <a:lnTo>
                    <a:pt x="38" y="1333"/>
                  </a:lnTo>
                  <a:lnTo>
                    <a:pt x="37" y="1344"/>
                  </a:lnTo>
                  <a:lnTo>
                    <a:pt x="41" y="1357"/>
                  </a:lnTo>
                  <a:lnTo>
                    <a:pt x="32" y="1363"/>
                  </a:lnTo>
                  <a:lnTo>
                    <a:pt x="32" y="1371"/>
                  </a:lnTo>
                  <a:lnTo>
                    <a:pt x="40" y="1375"/>
                  </a:lnTo>
                  <a:lnTo>
                    <a:pt x="46" y="1381"/>
                  </a:lnTo>
                  <a:lnTo>
                    <a:pt x="49" y="1388"/>
                  </a:lnTo>
                  <a:lnTo>
                    <a:pt x="60" y="1395"/>
                  </a:lnTo>
                  <a:lnTo>
                    <a:pt x="60" y="1403"/>
                  </a:lnTo>
                  <a:lnTo>
                    <a:pt x="54" y="1408"/>
                  </a:lnTo>
                  <a:lnTo>
                    <a:pt x="42" y="1411"/>
                  </a:lnTo>
                  <a:lnTo>
                    <a:pt x="25" y="1427"/>
                  </a:lnTo>
                  <a:lnTo>
                    <a:pt x="25" y="1439"/>
                  </a:lnTo>
                  <a:lnTo>
                    <a:pt x="22" y="1445"/>
                  </a:lnTo>
                  <a:lnTo>
                    <a:pt x="16" y="1452"/>
                  </a:lnTo>
                  <a:lnTo>
                    <a:pt x="10" y="1453"/>
                  </a:lnTo>
                  <a:lnTo>
                    <a:pt x="10" y="1463"/>
                  </a:lnTo>
                  <a:lnTo>
                    <a:pt x="4" y="1469"/>
                  </a:lnTo>
                  <a:lnTo>
                    <a:pt x="0" y="1477"/>
                  </a:lnTo>
                  <a:lnTo>
                    <a:pt x="0" y="1485"/>
                  </a:lnTo>
                  <a:lnTo>
                    <a:pt x="9" y="1489"/>
                  </a:lnTo>
                  <a:lnTo>
                    <a:pt x="14" y="1507"/>
                  </a:lnTo>
                  <a:lnTo>
                    <a:pt x="12" y="1516"/>
                  </a:lnTo>
                  <a:lnTo>
                    <a:pt x="12" y="1528"/>
                  </a:lnTo>
                  <a:lnTo>
                    <a:pt x="4" y="1537"/>
                  </a:lnTo>
                  <a:lnTo>
                    <a:pt x="6" y="1548"/>
                  </a:lnTo>
                  <a:lnTo>
                    <a:pt x="21" y="1552"/>
                  </a:lnTo>
                  <a:lnTo>
                    <a:pt x="34" y="1544"/>
                  </a:lnTo>
                  <a:lnTo>
                    <a:pt x="45" y="1555"/>
                  </a:lnTo>
                  <a:lnTo>
                    <a:pt x="40" y="1569"/>
                  </a:lnTo>
                  <a:lnTo>
                    <a:pt x="53" y="1573"/>
                  </a:lnTo>
                  <a:lnTo>
                    <a:pt x="61" y="1567"/>
                  </a:lnTo>
                  <a:lnTo>
                    <a:pt x="73" y="1573"/>
                  </a:lnTo>
                  <a:lnTo>
                    <a:pt x="86" y="1573"/>
                  </a:lnTo>
                  <a:lnTo>
                    <a:pt x="86" y="1583"/>
                  </a:lnTo>
                  <a:lnTo>
                    <a:pt x="70" y="1591"/>
                  </a:lnTo>
                  <a:lnTo>
                    <a:pt x="66" y="1608"/>
                  </a:lnTo>
                  <a:lnTo>
                    <a:pt x="77" y="1608"/>
                  </a:lnTo>
                  <a:lnTo>
                    <a:pt x="92" y="1601"/>
                  </a:lnTo>
                  <a:lnTo>
                    <a:pt x="98" y="1612"/>
                  </a:lnTo>
                  <a:lnTo>
                    <a:pt x="114" y="1604"/>
                  </a:lnTo>
                  <a:lnTo>
                    <a:pt x="133" y="1599"/>
                  </a:lnTo>
                  <a:lnTo>
                    <a:pt x="145" y="1588"/>
                  </a:lnTo>
                  <a:lnTo>
                    <a:pt x="154" y="1587"/>
                  </a:lnTo>
                  <a:lnTo>
                    <a:pt x="169" y="1587"/>
                  </a:lnTo>
                  <a:lnTo>
                    <a:pt x="178" y="1576"/>
                  </a:lnTo>
                  <a:lnTo>
                    <a:pt x="190" y="1576"/>
                  </a:lnTo>
                  <a:lnTo>
                    <a:pt x="194" y="1585"/>
                  </a:lnTo>
                  <a:lnTo>
                    <a:pt x="186" y="1596"/>
                  </a:lnTo>
                  <a:lnTo>
                    <a:pt x="177" y="1596"/>
                  </a:lnTo>
                  <a:lnTo>
                    <a:pt x="177" y="1608"/>
                  </a:lnTo>
                  <a:lnTo>
                    <a:pt x="188" y="1613"/>
                  </a:lnTo>
                  <a:lnTo>
                    <a:pt x="197" y="1621"/>
                  </a:lnTo>
                  <a:lnTo>
                    <a:pt x="204" y="1637"/>
                  </a:lnTo>
                  <a:lnTo>
                    <a:pt x="212" y="1645"/>
                  </a:lnTo>
                  <a:lnTo>
                    <a:pt x="222" y="1656"/>
                  </a:lnTo>
                  <a:lnTo>
                    <a:pt x="230" y="1683"/>
                  </a:lnTo>
                  <a:lnTo>
                    <a:pt x="230" y="1706"/>
                  </a:lnTo>
                  <a:lnTo>
                    <a:pt x="241" y="1715"/>
                  </a:lnTo>
                  <a:lnTo>
                    <a:pt x="241" y="1731"/>
                  </a:lnTo>
                  <a:lnTo>
                    <a:pt x="253" y="1751"/>
                  </a:lnTo>
                  <a:lnTo>
                    <a:pt x="256" y="1768"/>
                  </a:lnTo>
                  <a:lnTo>
                    <a:pt x="261" y="1784"/>
                  </a:lnTo>
                  <a:lnTo>
                    <a:pt x="269" y="1802"/>
                  </a:lnTo>
                  <a:lnTo>
                    <a:pt x="284" y="1799"/>
                  </a:lnTo>
                  <a:lnTo>
                    <a:pt x="292" y="1783"/>
                  </a:lnTo>
                  <a:lnTo>
                    <a:pt x="302" y="1780"/>
                  </a:lnTo>
                  <a:lnTo>
                    <a:pt x="309" y="1788"/>
                  </a:lnTo>
                  <a:lnTo>
                    <a:pt x="309" y="1799"/>
                  </a:lnTo>
                  <a:lnTo>
                    <a:pt x="317" y="1806"/>
                  </a:lnTo>
                  <a:lnTo>
                    <a:pt x="325" y="1814"/>
                  </a:lnTo>
                  <a:lnTo>
                    <a:pt x="340" y="1811"/>
                  </a:lnTo>
                  <a:lnTo>
                    <a:pt x="346" y="1818"/>
                  </a:lnTo>
                  <a:lnTo>
                    <a:pt x="362" y="1815"/>
                  </a:lnTo>
                  <a:lnTo>
                    <a:pt x="372" y="1807"/>
                  </a:lnTo>
                  <a:lnTo>
                    <a:pt x="388" y="1807"/>
                  </a:lnTo>
                  <a:lnTo>
                    <a:pt x="397" y="1815"/>
                  </a:lnTo>
                  <a:lnTo>
                    <a:pt x="409" y="1820"/>
                  </a:lnTo>
                  <a:lnTo>
                    <a:pt x="419" y="1830"/>
                  </a:lnTo>
                  <a:lnTo>
                    <a:pt x="421" y="1846"/>
                  </a:lnTo>
                  <a:lnTo>
                    <a:pt x="432" y="1852"/>
                  </a:lnTo>
                  <a:lnTo>
                    <a:pt x="437" y="1864"/>
                  </a:lnTo>
                  <a:lnTo>
                    <a:pt x="452" y="1874"/>
                  </a:lnTo>
                  <a:lnTo>
                    <a:pt x="452" y="1890"/>
                  </a:lnTo>
                  <a:lnTo>
                    <a:pt x="469" y="1894"/>
                  </a:lnTo>
                  <a:lnTo>
                    <a:pt x="485" y="1899"/>
                  </a:lnTo>
                  <a:lnTo>
                    <a:pt x="503" y="1892"/>
                  </a:lnTo>
                  <a:lnTo>
                    <a:pt x="513" y="1883"/>
                  </a:lnTo>
                  <a:lnTo>
                    <a:pt x="517" y="1896"/>
                  </a:lnTo>
                  <a:lnTo>
                    <a:pt x="524" y="1910"/>
                  </a:lnTo>
                  <a:lnTo>
                    <a:pt x="531" y="1919"/>
                  </a:lnTo>
                  <a:lnTo>
                    <a:pt x="549" y="1923"/>
                  </a:lnTo>
                  <a:lnTo>
                    <a:pt x="559" y="1914"/>
                  </a:lnTo>
                  <a:lnTo>
                    <a:pt x="575" y="1904"/>
                  </a:lnTo>
                  <a:lnTo>
                    <a:pt x="595" y="1906"/>
                  </a:lnTo>
                  <a:lnTo>
                    <a:pt x="607" y="1895"/>
                  </a:lnTo>
                  <a:lnTo>
                    <a:pt x="621" y="1891"/>
                  </a:lnTo>
                  <a:lnTo>
                    <a:pt x="624" y="1876"/>
                  </a:lnTo>
                  <a:lnTo>
                    <a:pt x="637" y="1876"/>
                  </a:lnTo>
                  <a:lnTo>
                    <a:pt x="651" y="1863"/>
                  </a:lnTo>
                  <a:lnTo>
                    <a:pt x="673" y="1850"/>
                  </a:lnTo>
                  <a:lnTo>
                    <a:pt x="691" y="1850"/>
                  </a:lnTo>
                  <a:lnTo>
                    <a:pt x="695" y="1835"/>
                  </a:lnTo>
                  <a:lnTo>
                    <a:pt x="709" y="1835"/>
                  </a:lnTo>
                  <a:lnTo>
                    <a:pt x="721" y="1824"/>
                  </a:lnTo>
                  <a:lnTo>
                    <a:pt x="736" y="1830"/>
                  </a:lnTo>
                  <a:lnTo>
                    <a:pt x="747" y="1842"/>
                  </a:lnTo>
                  <a:lnTo>
                    <a:pt x="765" y="1834"/>
                  </a:lnTo>
                  <a:lnTo>
                    <a:pt x="780" y="1839"/>
                  </a:lnTo>
                  <a:lnTo>
                    <a:pt x="793" y="1851"/>
                  </a:lnTo>
                  <a:lnTo>
                    <a:pt x="804" y="1862"/>
                  </a:lnTo>
                  <a:lnTo>
                    <a:pt x="823" y="1868"/>
                  </a:lnTo>
                  <a:lnTo>
                    <a:pt x="836" y="1872"/>
                  </a:lnTo>
                  <a:lnTo>
                    <a:pt x="855" y="1870"/>
                  </a:lnTo>
                  <a:lnTo>
                    <a:pt x="873" y="1874"/>
                  </a:lnTo>
                  <a:lnTo>
                    <a:pt x="892" y="1874"/>
                  </a:lnTo>
                  <a:lnTo>
                    <a:pt x="905" y="1874"/>
                  </a:lnTo>
                  <a:lnTo>
                    <a:pt x="920" y="1859"/>
                  </a:lnTo>
                  <a:lnTo>
                    <a:pt x="936" y="1848"/>
                  </a:lnTo>
                  <a:lnTo>
                    <a:pt x="936" y="1832"/>
                  </a:lnTo>
                  <a:lnTo>
                    <a:pt x="924" y="1822"/>
                  </a:lnTo>
                  <a:lnTo>
                    <a:pt x="924" y="1806"/>
                  </a:lnTo>
                  <a:lnTo>
                    <a:pt x="916" y="1796"/>
                  </a:lnTo>
                  <a:lnTo>
                    <a:pt x="919" y="1779"/>
                  </a:lnTo>
                  <a:lnTo>
                    <a:pt x="928" y="1770"/>
                  </a:lnTo>
                  <a:lnTo>
                    <a:pt x="936" y="1752"/>
                  </a:lnTo>
                  <a:lnTo>
                    <a:pt x="947" y="1743"/>
                  </a:lnTo>
                  <a:lnTo>
                    <a:pt x="953" y="1735"/>
                  </a:lnTo>
                  <a:lnTo>
                    <a:pt x="969" y="1746"/>
                  </a:lnTo>
                  <a:lnTo>
                    <a:pt x="995" y="1746"/>
                  </a:lnTo>
                  <a:lnTo>
                    <a:pt x="1008" y="1759"/>
                  </a:lnTo>
                  <a:lnTo>
                    <a:pt x="1027" y="1754"/>
                  </a:lnTo>
                  <a:lnTo>
                    <a:pt x="1044" y="1754"/>
                  </a:lnTo>
                  <a:lnTo>
                    <a:pt x="1061" y="1760"/>
                  </a:lnTo>
                  <a:lnTo>
                    <a:pt x="1074" y="1774"/>
                  </a:lnTo>
                  <a:lnTo>
                    <a:pt x="1083" y="1794"/>
                  </a:lnTo>
                  <a:lnTo>
                    <a:pt x="1094" y="1804"/>
                  </a:lnTo>
                  <a:lnTo>
                    <a:pt x="1110" y="1811"/>
                  </a:lnTo>
                  <a:lnTo>
                    <a:pt x="1134" y="1812"/>
                  </a:lnTo>
                  <a:lnTo>
                    <a:pt x="1151" y="1808"/>
                  </a:lnTo>
                  <a:lnTo>
                    <a:pt x="1168" y="1804"/>
                  </a:lnTo>
                  <a:lnTo>
                    <a:pt x="1184" y="1788"/>
                  </a:lnTo>
                  <a:lnTo>
                    <a:pt x="1203" y="1788"/>
                  </a:lnTo>
                  <a:lnTo>
                    <a:pt x="1234" y="1784"/>
                  </a:lnTo>
                  <a:lnTo>
                    <a:pt x="1243" y="1790"/>
                  </a:lnTo>
                  <a:lnTo>
                    <a:pt x="1266" y="1794"/>
                  </a:lnTo>
                  <a:lnTo>
                    <a:pt x="1291" y="1794"/>
                  </a:lnTo>
                  <a:lnTo>
                    <a:pt x="1300" y="1803"/>
                  </a:lnTo>
                  <a:lnTo>
                    <a:pt x="1306" y="1812"/>
                  </a:lnTo>
                  <a:lnTo>
                    <a:pt x="1324" y="1819"/>
                  </a:lnTo>
                  <a:lnTo>
                    <a:pt x="1344" y="1816"/>
                  </a:lnTo>
                  <a:lnTo>
                    <a:pt x="1371" y="1816"/>
                  </a:lnTo>
                  <a:lnTo>
                    <a:pt x="1391" y="1810"/>
                  </a:lnTo>
                  <a:lnTo>
                    <a:pt x="1412" y="1810"/>
                  </a:lnTo>
                  <a:lnTo>
                    <a:pt x="1420" y="1802"/>
                  </a:lnTo>
                  <a:lnTo>
                    <a:pt x="1436" y="1786"/>
                  </a:lnTo>
                  <a:lnTo>
                    <a:pt x="1458" y="1775"/>
                  </a:lnTo>
                  <a:lnTo>
                    <a:pt x="1474" y="1764"/>
                  </a:lnTo>
                  <a:lnTo>
                    <a:pt x="1486" y="1754"/>
                  </a:lnTo>
                  <a:lnTo>
                    <a:pt x="1491" y="1734"/>
                  </a:lnTo>
                  <a:lnTo>
                    <a:pt x="1515" y="1710"/>
                  </a:lnTo>
                  <a:lnTo>
                    <a:pt x="1531" y="1702"/>
                  </a:lnTo>
                  <a:lnTo>
                    <a:pt x="1544" y="1707"/>
                  </a:lnTo>
                  <a:lnTo>
                    <a:pt x="1558" y="1714"/>
                  </a:lnTo>
                  <a:lnTo>
                    <a:pt x="1576" y="1703"/>
                  </a:lnTo>
                  <a:lnTo>
                    <a:pt x="1590" y="1695"/>
                  </a:lnTo>
                  <a:lnTo>
                    <a:pt x="1608" y="1699"/>
                  </a:lnTo>
                  <a:lnTo>
                    <a:pt x="1632" y="1700"/>
                  </a:lnTo>
                  <a:lnTo>
                    <a:pt x="1655" y="1692"/>
                  </a:lnTo>
                  <a:lnTo>
                    <a:pt x="1668" y="1680"/>
                  </a:lnTo>
                  <a:lnTo>
                    <a:pt x="1676" y="1659"/>
                  </a:lnTo>
                  <a:lnTo>
                    <a:pt x="1691" y="1655"/>
                  </a:lnTo>
                  <a:lnTo>
                    <a:pt x="1691" y="1636"/>
                  </a:lnTo>
                  <a:lnTo>
                    <a:pt x="1684" y="1629"/>
                  </a:lnTo>
                  <a:lnTo>
                    <a:pt x="1675" y="1611"/>
                  </a:lnTo>
                  <a:lnTo>
                    <a:pt x="1682" y="1592"/>
                  </a:lnTo>
                  <a:lnTo>
                    <a:pt x="1682" y="1573"/>
                  </a:lnTo>
                  <a:lnTo>
                    <a:pt x="1686" y="1545"/>
                  </a:lnTo>
                  <a:lnTo>
                    <a:pt x="1691" y="1533"/>
                  </a:lnTo>
                  <a:lnTo>
                    <a:pt x="1686" y="1512"/>
                  </a:lnTo>
                  <a:lnTo>
                    <a:pt x="1676" y="1503"/>
                  </a:lnTo>
                  <a:lnTo>
                    <a:pt x="1668" y="1495"/>
                  </a:lnTo>
                  <a:lnTo>
                    <a:pt x="1658" y="1503"/>
                  </a:lnTo>
                  <a:lnTo>
                    <a:pt x="1651" y="1493"/>
                  </a:lnTo>
                  <a:lnTo>
                    <a:pt x="1656" y="1480"/>
                  </a:lnTo>
                  <a:lnTo>
                    <a:pt x="1663" y="1459"/>
                  </a:lnTo>
                  <a:lnTo>
                    <a:pt x="1674" y="1448"/>
                  </a:lnTo>
                  <a:lnTo>
                    <a:pt x="1695" y="1436"/>
                  </a:lnTo>
                  <a:lnTo>
                    <a:pt x="1686" y="1419"/>
                  </a:lnTo>
                  <a:lnTo>
                    <a:pt x="1680" y="1411"/>
                  </a:lnTo>
                  <a:lnTo>
                    <a:pt x="1670" y="1411"/>
                  </a:lnTo>
                  <a:lnTo>
                    <a:pt x="1666" y="1396"/>
                  </a:lnTo>
                  <a:lnTo>
                    <a:pt x="1660" y="1388"/>
                  </a:lnTo>
                  <a:lnTo>
                    <a:pt x="1671" y="1381"/>
                  </a:lnTo>
                  <a:lnTo>
                    <a:pt x="1671" y="1377"/>
                  </a:lnTo>
                  <a:lnTo>
                    <a:pt x="1666" y="1377"/>
                  </a:lnTo>
                  <a:lnTo>
                    <a:pt x="1656" y="1367"/>
                  </a:lnTo>
                  <a:lnTo>
                    <a:pt x="1648" y="1367"/>
                  </a:lnTo>
                  <a:lnTo>
                    <a:pt x="1651" y="1349"/>
                  </a:lnTo>
                  <a:lnTo>
                    <a:pt x="1646" y="1341"/>
                  </a:lnTo>
                  <a:lnTo>
                    <a:pt x="1642" y="1328"/>
                  </a:lnTo>
                  <a:lnTo>
                    <a:pt x="1631" y="1323"/>
                  </a:lnTo>
                  <a:lnTo>
                    <a:pt x="1623" y="1333"/>
                  </a:lnTo>
                  <a:lnTo>
                    <a:pt x="1615" y="1331"/>
                  </a:lnTo>
                  <a:lnTo>
                    <a:pt x="1615" y="1320"/>
                  </a:lnTo>
                  <a:lnTo>
                    <a:pt x="1610" y="1315"/>
                  </a:lnTo>
                  <a:lnTo>
                    <a:pt x="1602" y="1312"/>
                  </a:lnTo>
                  <a:lnTo>
                    <a:pt x="1594" y="1320"/>
                  </a:lnTo>
                  <a:lnTo>
                    <a:pt x="1590" y="1331"/>
                  </a:lnTo>
                  <a:lnTo>
                    <a:pt x="1575" y="1327"/>
                  </a:lnTo>
                  <a:lnTo>
                    <a:pt x="1571" y="1319"/>
                  </a:lnTo>
                  <a:lnTo>
                    <a:pt x="1579" y="1308"/>
                  </a:lnTo>
                  <a:lnTo>
                    <a:pt x="1575" y="1300"/>
                  </a:lnTo>
                  <a:lnTo>
                    <a:pt x="1566" y="1304"/>
                  </a:lnTo>
                  <a:lnTo>
                    <a:pt x="1554" y="1300"/>
                  </a:lnTo>
                  <a:lnTo>
                    <a:pt x="1546" y="1292"/>
                  </a:lnTo>
                  <a:lnTo>
                    <a:pt x="1546" y="1284"/>
                  </a:lnTo>
                  <a:lnTo>
                    <a:pt x="1535" y="1281"/>
                  </a:lnTo>
                  <a:lnTo>
                    <a:pt x="1535" y="1269"/>
                  </a:lnTo>
                  <a:lnTo>
                    <a:pt x="1524" y="1267"/>
                  </a:lnTo>
                  <a:lnTo>
                    <a:pt x="1515" y="1252"/>
                  </a:lnTo>
                  <a:lnTo>
                    <a:pt x="1500" y="1247"/>
                  </a:lnTo>
                  <a:lnTo>
                    <a:pt x="1496" y="1232"/>
                  </a:lnTo>
                  <a:lnTo>
                    <a:pt x="1490" y="1225"/>
                  </a:lnTo>
                  <a:lnTo>
                    <a:pt x="1492" y="1217"/>
                  </a:lnTo>
                  <a:lnTo>
                    <a:pt x="1474" y="1198"/>
                  </a:lnTo>
                  <a:lnTo>
                    <a:pt x="1468" y="1184"/>
                  </a:lnTo>
                  <a:lnTo>
                    <a:pt x="1459" y="1182"/>
                  </a:lnTo>
                  <a:lnTo>
                    <a:pt x="1459" y="1173"/>
                  </a:lnTo>
                  <a:lnTo>
                    <a:pt x="1451" y="1164"/>
                  </a:lnTo>
                  <a:lnTo>
                    <a:pt x="1443" y="1156"/>
                  </a:lnTo>
                  <a:lnTo>
                    <a:pt x="1432" y="1156"/>
                  </a:lnTo>
                  <a:lnTo>
                    <a:pt x="1432" y="1166"/>
                  </a:lnTo>
                  <a:lnTo>
                    <a:pt x="1423" y="1176"/>
                  </a:lnTo>
                  <a:lnTo>
                    <a:pt x="1408" y="1173"/>
                  </a:lnTo>
                  <a:lnTo>
                    <a:pt x="1408" y="1164"/>
                  </a:lnTo>
                  <a:lnTo>
                    <a:pt x="1403" y="1158"/>
                  </a:lnTo>
                  <a:lnTo>
                    <a:pt x="1403" y="1146"/>
                  </a:lnTo>
                  <a:lnTo>
                    <a:pt x="1390" y="1145"/>
                  </a:lnTo>
                  <a:lnTo>
                    <a:pt x="1375" y="1138"/>
                  </a:lnTo>
                  <a:lnTo>
                    <a:pt x="1360" y="1140"/>
                  </a:lnTo>
                  <a:lnTo>
                    <a:pt x="1346" y="1137"/>
                  </a:lnTo>
                  <a:lnTo>
                    <a:pt x="1339" y="1146"/>
                  </a:lnTo>
                  <a:lnTo>
                    <a:pt x="1335" y="1160"/>
                  </a:lnTo>
                  <a:lnTo>
                    <a:pt x="1326" y="1169"/>
                  </a:lnTo>
                  <a:lnTo>
                    <a:pt x="1328" y="1182"/>
                  </a:lnTo>
                  <a:lnTo>
                    <a:pt x="1324" y="1197"/>
                  </a:lnTo>
                  <a:lnTo>
                    <a:pt x="1311" y="1211"/>
                  </a:lnTo>
                  <a:lnTo>
                    <a:pt x="1311" y="1233"/>
                  </a:lnTo>
                  <a:lnTo>
                    <a:pt x="1294" y="1245"/>
                  </a:lnTo>
                  <a:lnTo>
                    <a:pt x="1294" y="1259"/>
                  </a:lnTo>
                  <a:lnTo>
                    <a:pt x="1287" y="1249"/>
                  </a:lnTo>
                  <a:lnTo>
                    <a:pt x="1287" y="1237"/>
                  </a:lnTo>
                  <a:lnTo>
                    <a:pt x="1278" y="1228"/>
                  </a:lnTo>
                  <a:lnTo>
                    <a:pt x="1270" y="1232"/>
                  </a:lnTo>
                  <a:lnTo>
                    <a:pt x="1267" y="1243"/>
                  </a:lnTo>
                  <a:lnTo>
                    <a:pt x="1246" y="1252"/>
                  </a:lnTo>
                  <a:lnTo>
                    <a:pt x="1235" y="1252"/>
                  </a:lnTo>
                  <a:lnTo>
                    <a:pt x="1231" y="1264"/>
                  </a:lnTo>
                  <a:lnTo>
                    <a:pt x="1224" y="1273"/>
                  </a:lnTo>
                  <a:lnTo>
                    <a:pt x="1210" y="1275"/>
                  </a:lnTo>
                  <a:lnTo>
                    <a:pt x="1194" y="1259"/>
                  </a:lnTo>
                  <a:lnTo>
                    <a:pt x="1192" y="1225"/>
                  </a:lnTo>
                  <a:lnTo>
                    <a:pt x="1194" y="1205"/>
                  </a:lnTo>
                  <a:lnTo>
                    <a:pt x="1194" y="1186"/>
                  </a:lnTo>
                  <a:lnTo>
                    <a:pt x="1196" y="1170"/>
                  </a:lnTo>
                  <a:lnTo>
                    <a:pt x="1196" y="1153"/>
                  </a:lnTo>
                  <a:lnTo>
                    <a:pt x="1184" y="1149"/>
                  </a:lnTo>
                  <a:lnTo>
                    <a:pt x="1176" y="1146"/>
                  </a:lnTo>
                  <a:lnTo>
                    <a:pt x="1175" y="1138"/>
                  </a:lnTo>
                  <a:lnTo>
                    <a:pt x="1171" y="1129"/>
                  </a:lnTo>
                  <a:lnTo>
                    <a:pt x="1164" y="1121"/>
                  </a:lnTo>
                  <a:lnTo>
                    <a:pt x="1164" y="1112"/>
                  </a:lnTo>
                  <a:lnTo>
                    <a:pt x="1168" y="1106"/>
                  </a:lnTo>
                  <a:lnTo>
                    <a:pt x="1171" y="1094"/>
                  </a:lnTo>
                  <a:lnTo>
                    <a:pt x="1163" y="1088"/>
                  </a:lnTo>
                  <a:lnTo>
                    <a:pt x="1154" y="1088"/>
                  </a:lnTo>
                  <a:lnTo>
                    <a:pt x="1143" y="1082"/>
                  </a:lnTo>
                  <a:lnTo>
                    <a:pt x="1143" y="1073"/>
                  </a:lnTo>
                  <a:lnTo>
                    <a:pt x="1147" y="1069"/>
                  </a:lnTo>
                  <a:lnTo>
                    <a:pt x="1143" y="1064"/>
                  </a:lnTo>
                  <a:lnTo>
                    <a:pt x="1139" y="1049"/>
                  </a:lnTo>
                  <a:lnTo>
                    <a:pt x="1131" y="1034"/>
                  </a:lnTo>
                  <a:lnTo>
                    <a:pt x="1120" y="1028"/>
                  </a:lnTo>
                  <a:lnTo>
                    <a:pt x="1110" y="1030"/>
                  </a:lnTo>
                  <a:lnTo>
                    <a:pt x="1099" y="1032"/>
                  </a:lnTo>
                  <a:lnTo>
                    <a:pt x="1099" y="1018"/>
                  </a:lnTo>
                  <a:lnTo>
                    <a:pt x="1107" y="1016"/>
                  </a:lnTo>
                  <a:lnTo>
                    <a:pt x="1107" y="1008"/>
                  </a:lnTo>
                  <a:lnTo>
                    <a:pt x="1098" y="998"/>
                  </a:lnTo>
                  <a:lnTo>
                    <a:pt x="1098" y="998"/>
                  </a:lnTo>
                  <a:close/>
                  <a:moveTo>
                    <a:pt x="873" y="228"/>
                  </a:moveTo>
                  <a:lnTo>
                    <a:pt x="879" y="231"/>
                  </a:lnTo>
                  <a:lnTo>
                    <a:pt x="876" y="237"/>
                  </a:lnTo>
                  <a:lnTo>
                    <a:pt x="871" y="232"/>
                  </a:lnTo>
                  <a:lnTo>
                    <a:pt x="873" y="228"/>
                  </a:lnTo>
                  <a:lnTo>
                    <a:pt x="873" y="228"/>
                  </a:lnTo>
                  <a:close/>
                  <a:moveTo>
                    <a:pt x="848" y="175"/>
                  </a:moveTo>
                  <a:lnTo>
                    <a:pt x="841" y="179"/>
                  </a:lnTo>
                  <a:lnTo>
                    <a:pt x="851" y="183"/>
                  </a:lnTo>
                  <a:lnTo>
                    <a:pt x="856" y="187"/>
                  </a:lnTo>
                  <a:lnTo>
                    <a:pt x="863" y="186"/>
                  </a:lnTo>
                  <a:lnTo>
                    <a:pt x="861" y="178"/>
                  </a:lnTo>
                  <a:lnTo>
                    <a:pt x="855" y="179"/>
                  </a:lnTo>
                  <a:lnTo>
                    <a:pt x="848" y="175"/>
                  </a:lnTo>
                  <a:lnTo>
                    <a:pt x="848" y="175"/>
                  </a:lnTo>
                  <a:close/>
                  <a:moveTo>
                    <a:pt x="788" y="146"/>
                  </a:moveTo>
                  <a:lnTo>
                    <a:pt x="788" y="136"/>
                  </a:lnTo>
                  <a:lnTo>
                    <a:pt x="789" y="122"/>
                  </a:lnTo>
                  <a:lnTo>
                    <a:pt x="785" y="114"/>
                  </a:lnTo>
                  <a:lnTo>
                    <a:pt x="779" y="114"/>
                  </a:lnTo>
                  <a:lnTo>
                    <a:pt x="771" y="124"/>
                  </a:lnTo>
                  <a:lnTo>
                    <a:pt x="771" y="134"/>
                  </a:lnTo>
                  <a:lnTo>
                    <a:pt x="767" y="139"/>
                  </a:lnTo>
                  <a:lnTo>
                    <a:pt x="769" y="155"/>
                  </a:lnTo>
                  <a:lnTo>
                    <a:pt x="763" y="163"/>
                  </a:lnTo>
                  <a:lnTo>
                    <a:pt x="763" y="179"/>
                  </a:lnTo>
                  <a:lnTo>
                    <a:pt x="759" y="192"/>
                  </a:lnTo>
                  <a:lnTo>
                    <a:pt x="756" y="207"/>
                  </a:lnTo>
                  <a:lnTo>
                    <a:pt x="761" y="210"/>
                  </a:lnTo>
                  <a:lnTo>
                    <a:pt x="773" y="200"/>
                  </a:lnTo>
                  <a:lnTo>
                    <a:pt x="780" y="196"/>
                  </a:lnTo>
                  <a:lnTo>
                    <a:pt x="795" y="188"/>
                  </a:lnTo>
                  <a:lnTo>
                    <a:pt x="807" y="187"/>
                  </a:lnTo>
                  <a:lnTo>
                    <a:pt x="823" y="176"/>
                  </a:lnTo>
                  <a:lnTo>
                    <a:pt x="829" y="162"/>
                  </a:lnTo>
                  <a:lnTo>
                    <a:pt x="824" y="150"/>
                  </a:lnTo>
                  <a:lnTo>
                    <a:pt x="819" y="140"/>
                  </a:lnTo>
                  <a:lnTo>
                    <a:pt x="812" y="144"/>
                  </a:lnTo>
                  <a:lnTo>
                    <a:pt x="805" y="131"/>
                  </a:lnTo>
                  <a:lnTo>
                    <a:pt x="799" y="126"/>
                  </a:lnTo>
                  <a:lnTo>
                    <a:pt x="792" y="134"/>
                  </a:lnTo>
                  <a:lnTo>
                    <a:pt x="788" y="146"/>
                  </a:lnTo>
                  <a:lnTo>
                    <a:pt x="788" y="146"/>
                  </a:lnTo>
                  <a:close/>
                  <a:moveTo>
                    <a:pt x="733" y="80"/>
                  </a:moveTo>
                  <a:lnTo>
                    <a:pt x="728" y="87"/>
                  </a:lnTo>
                  <a:lnTo>
                    <a:pt x="724" y="96"/>
                  </a:lnTo>
                  <a:lnTo>
                    <a:pt x="720" y="94"/>
                  </a:lnTo>
                  <a:lnTo>
                    <a:pt x="723" y="83"/>
                  </a:lnTo>
                  <a:lnTo>
                    <a:pt x="723" y="71"/>
                  </a:lnTo>
                  <a:lnTo>
                    <a:pt x="709" y="75"/>
                  </a:lnTo>
                  <a:lnTo>
                    <a:pt x="709" y="75"/>
                  </a:lnTo>
                  <a:lnTo>
                    <a:pt x="700" y="78"/>
                  </a:lnTo>
                  <a:lnTo>
                    <a:pt x="700" y="78"/>
                  </a:lnTo>
                  <a:lnTo>
                    <a:pt x="688" y="80"/>
                  </a:lnTo>
                  <a:lnTo>
                    <a:pt x="684" y="90"/>
                  </a:lnTo>
                  <a:lnTo>
                    <a:pt x="681" y="98"/>
                  </a:lnTo>
                  <a:lnTo>
                    <a:pt x="676" y="104"/>
                  </a:lnTo>
                  <a:lnTo>
                    <a:pt x="679" y="112"/>
                  </a:lnTo>
                  <a:lnTo>
                    <a:pt x="668" y="120"/>
                  </a:lnTo>
                  <a:lnTo>
                    <a:pt x="673" y="124"/>
                  </a:lnTo>
                  <a:lnTo>
                    <a:pt x="680" y="122"/>
                  </a:lnTo>
                  <a:lnTo>
                    <a:pt x="687" y="131"/>
                  </a:lnTo>
                  <a:lnTo>
                    <a:pt x="687" y="139"/>
                  </a:lnTo>
                  <a:lnTo>
                    <a:pt x="692" y="146"/>
                  </a:lnTo>
                  <a:lnTo>
                    <a:pt x="707" y="146"/>
                  </a:lnTo>
                  <a:lnTo>
                    <a:pt x="708" y="154"/>
                  </a:lnTo>
                  <a:lnTo>
                    <a:pt x="717" y="148"/>
                  </a:lnTo>
                  <a:lnTo>
                    <a:pt x="723" y="156"/>
                  </a:lnTo>
                  <a:lnTo>
                    <a:pt x="736" y="160"/>
                  </a:lnTo>
                  <a:lnTo>
                    <a:pt x="748" y="155"/>
                  </a:lnTo>
                  <a:lnTo>
                    <a:pt x="755" y="146"/>
                  </a:lnTo>
                  <a:lnTo>
                    <a:pt x="749" y="136"/>
                  </a:lnTo>
                  <a:lnTo>
                    <a:pt x="741" y="126"/>
                  </a:lnTo>
                  <a:lnTo>
                    <a:pt x="748" y="122"/>
                  </a:lnTo>
                  <a:lnTo>
                    <a:pt x="751" y="111"/>
                  </a:lnTo>
                  <a:lnTo>
                    <a:pt x="747" y="100"/>
                  </a:lnTo>
                  <a:lnTo>
                    <a:pt x="748" y="88"/>
                  </a:lnTo>
                  <a:lnTo>
                    <a:pt x="733" y="80"/>
                  </a:lnTo>
                  <a:lnTo>
                    <a:pt x="733" y="80"/>
                  </a:lnTo>
                  <a:close/>
                  <a:moveTo>
                    <a:pt x="723" y="266"/>
                  </a:moveTo>
                  <a:lnTo>
                    <a:pt x="724" y="273"/>
                  </a:lnTo>
                  <a:lnTo>
                    <a:pt x="716" y="281"/>
                  </a:lnTo>
                  <a:lnTo>
                    <a:pt x="709" y="275"/>
                  </a:lnTo>
                  <a:lnTo>
                    <a:pt x="717" y="273"/>
                  </a:lnTo>
                  <a:lnTo>
                    <a:pt x="723" y="266"/>
                  </a:lnTo>
                  <a:lnTo>
                    <a:pt x="723" y="266"/>
                  </a:lnTo>
                  <a:close/>
                  <a:moveTo>
                    <a:pt x="621" y="263"/>
                  </a:moveTo>
                  <a:lnTo>
                    <a:pt x="628" y="265"/>
                  </a:lnTo>
                  <a:lnTo>
                    <a:pt x="623" y="271"/>
                  </a:lnTo>
                  <a:lnTo>
                    <a:pt x="619" y="269"/>
                  </a:lnTo>
                  <a:lnTo>
                    <a:pt x="621" y="263"/>
                  </a:lnTo>
                  <a:lnTo>
                    <a:pt x="621" y="263"/>
                  </a:lnTo>
                  <a:close/>
                  <a:moveTo>
                    <a:pt x="560" y="429"/>
                  </a:moveTo>
                  <a:lnTo>
                    <a:pt x="561" y="438"/>
                  </a:lnTo>
                  <a:lnTo>
                    <a:pt x="561" y="438"/>
                  </a:lnTo>
                  <a:lnTo>
                    <a:pt x="559" y="439"/>
                  </a:lnTo>
                  <a:lnTo>
                    <a:pt x="556" y="441"/>
                  </a:lnTo>
                  <a:lnTo>
                    <a:pt x="556" y="441"/>
                  </a:lnTo>
                  <a:lnTo>
                    <a:pt x="552" y="433"/>
                  </a:lnTo>
                  <a:lnTo>
                    <a:pt x="560" y="429"/>
                  </a:lnTo>
                  <a:lnTo>
                    <a:pt x="560" y="429"/>
                  </a:lnTo>
                  <a:close/>
                  <a:moveTo>
                    <a:pt x="508" y="375"/>
                  </a:moveTo>
                  <a:lnTo>
                    <a:pt x="511" y="386"/>
                  </a:lnTo>
                  <a:lnTo>
                    <a:pt x="504" y="387"/>
                  </a:lnTo>
                  <a:lnTo>
                    <a:pt x="501" y="381"/>
                  </a:lnTo>
                  <a:lnTo>
                    <a:pt x="508" y="375"/>
                  </a:lnTo>
                  <a:lnTo>
                    <a:pt x="508" y="375"/>
                  </a:lnTo>
                  <a:close/>
                  <a:moveTo>
                    <a:pt x="505" y="454"/>
                  </a:moveTo>
                  <a:lnTo>
                    <a:pt x="515" y="455"/>
                  </a:lnTo>
                  <a:lnTo>
                    <a:pt x="520" y="457"/>
                  </a:lnTo>
                  <a:lnTo>
                    <a:pt x="520" y="466"/>
                  </a:lnTo>
                  <a:lnTo>
                    <a:pt x="515" y="461"/>
                  </a:lnTo>
                  <a:lnTo>
                    <a:pt x="504" y="461"/>
                  </a:lnTo>
                  <a:lnTo>
                    <a:pt x="505" y="454"/>
                  </a:lnTo>
                  <a:lnTo>
                    <a:pt x="505" y="454"/>
                  </a:lnTo>
                  <a:close/>
                  <a:moveTo>
                    <a:pt x="471" y="95"/>
                  </a:moveTo>
                  <a:lnTo>
                    <a:pt x="467" y="99"/>
                  </a:lnTo>
                  <a:lnTo>
                    <a:pt x="471" y="100"/>
                  </a:lnTo>
                  <a:lnTo>
                    <a:pt x="477" y="106"/>
                  </a:lnTo>
                  <a:lnTo>
                    <a:pt x="479" y="100"/>
                  </a:lnTo>
                  <a:lnTo>
                    <a:pt x="471" y="95"/>
                  </a:lnTo>
                  <a:lnTo>
                    <a:pt x="471" y="95"/>
                  </a:lnTo>
                  <a:close/>
                  <a:moveTo>
                    <a:pt x="433" y="517"/>
                  </a:moveTo>
                  <a:lnTo>
                    <a:pt x="439" y="515"/>
                  </a:lnTo>
                  <a:lnTo>
                    <a:pt x="444" y="521"/>
                  </a:lnTo>
                  <a:lnTo>
                    <a:pt x="441" y="529"/>
                  </a:lnTo>
                  <a:lnTo>
                    <a:pt x="436" y="535"/>
                  </a:lnTo>
                  <a:lnTo>
                    <a:pt x="432" y="530"/>
                  </a:lnTo>
                  <a:lnTo>
                    <a:pt x="429" y="522"/>
                  </a:lnTo>
                  <a:lnTo>
                    <a:pt x="433" y="517"/>
                  </a:lnTo>
                  <a:lnTo>
                    <a:pt x="433" y="517"/>
                  </a:lnTo>
                  <a:close/>
                  <a:moveTo>
                    <a:pt x="521" y="16"/>
                  </a:moveTo>
                  <a:lnTo>
                    <a:pt x="516" y="18"/>
                  </a:lnTo>
                  <a:lnTo>
                    <a:pt x="513" y="20"/>
                  </a:lnTo>
                  <a:lnTo>
                    <a:pt x="517" y="26"/>
                  </a:lnTo>
                  <a:lnTo>
                    <a:pt x="524" y="23"/>
                  </a:lnTo>
                  <a:lnTo>
                    <a:pt x="528" y="19"/>
                  </a:lnTo>
                  <a:lnTo>
                    <a:pt x="521" y="16"/>
                  </a:lnTo>
                  <a:lnTo>
                    <a:pt x="521" y="16"/>
                  </a:lnTo>
                  <a:close/>
                  <a:moveTo>
                    <a:pt x="636" y="7"/>
                  </a:moveTo>
                  <a:lnTo>
                    <a:pt x="631" y="11"/>
                  </a:lnTo>
                  <a:lnTo>
                    <a:pt x="635" y="15"/>
                  </a:lnTo>
                  <a:lnTo>
                    <a:pt x="639" y="18"/>
                  </a:lnTo>
                  <a:lnTo>
                    <a:pt x="645" y="11"/>
                  </a:lnTo>
                  <a:lnTo>
                    <a:pt x="645" y="6"/>
                  </a:lnTo>
                  <a:lnTo>
                    <a:pt x="636" y="7"/>
                  </a:lnTo>
                  <a:lnTo>
                    <a:pt x="636" y="7"/>
                  </a:lnTo>
                  <a:close/>
                  <a:moveTo>
                    <a:pt x="684" y="0"/>
                  </a:moveTo>
                  <a:lnTo>
                    <a:pt x="695" y="3"/>
                  </a:lnTo>
                  <a:lnTo>
                    <a:pt x="699" y="14"/>
                  </a:lnTo>
                  <a:lnTo>
                    <a:pt x="712" y="26"/>
                  </a:lnTo>
                  <a:lnTo>
                    <a:pt x="717" y="32"/>
                  </a:lnTo>
                  <a:lnTo>
                    <a:pt x="711" y="39"/>
                  </a:lnTo>
                  <a:lnTo>
                    <a:pt x="711" y="54"/>
                  </a:lnTo>
                  <a:lnTo>
                    <a:pt x="713" y="66"/>
                  </a:lnTo>
                  <a:lnTo>
                    <a:pt x="701" y="70"/>
                  </a:lnTo>
                  <a:lnTo>
                    <a:pt x="691" y="75"/>
                  </a:lnTo>
                  <a:lnTo>
                    <a:pt x="684" y="75"/>
                  </a:lnTo>
                  <a:lnTo>
                    <a:pt x="673" y="86"/>
                  </a:lnTo>
                  <a:lnTo>
                    <a:pt x="661" y="75"/>
                  </a:lnTo>
                  <a:lnTo>
                    <a:pt x="660" y="67"/>
                  </a:lnTo>
                  <a:lnTo>
                    <a:pt x="653" y="58"/>
                  </a:lnTo>
                  <a:lnTo>
                    <a:pt x="657" y="48"/>
                  </a:lnTo>
                  <a:lnTo>
                    <a:pt x="665" y="42"/>
                  </a:lnTo>
                  <a:lnTo>
                    <a:pt x="660" y="35"/>
                  </a:lnTo>
                  <a:lnTo>
                    <a:pt x="660" y="23"/>
                  </a:lnTo>
                  <a:lnTo>
                    <a:pt x="673" y="14"/>
                  </a:lnTo>
                  <a:lnTo>
                    <a:pt x="681" y="10"/>
                  </a:lnTo>
                  <a:lnTo>
                    <a:pt x="684" y="0"/>
                  </a:lnTo>
                  <a:lnTo>
                    <a:pt x="684" y="0"/>
                  </a:lnTo>
                  <a:close/>
                  <a:moveTo>
                    <a:pt x="653" y="83"/>
                  </a:moveTo>
                  <a:lnTo>
                    <a:pt x="667" y="86"/>
                  </a:lnTo>
                  <a:lnTo>
                    <a:pt x="673" y="91"/>
                  </a:lnTo>
                  <a:lnTo>
                    <a:pt x="669" y="100"/>
                  </a:lnTo>
                  <a:lnTo>
                    <a:pt x="663" y="107"/>
                  </a:lnTo>
                  <a:lnTo>
                    <a:pt x="657" y="103"/>
                  </a:lnTo>
                  <a:lnTo>
                    <a:pt x="647" y="100"/>
                  </a:lnTo>
                  <a:lnTo>
                    <a:pt x="647" y="94"/>
                  </a:lnTo>
                  <a:lnTo>
                    <a:pt x="645" y="82"/>
                  </a:lnTo>
                  <a:lnTo>
                    <a:pt x="653" y="83"/>
                  </a:lnTo>
                  <a:lnTo>
                    <a:pt x="653" y="83"/>
                  </a:lnTo>
                  <a:close/>
                  <a:moveTo>
                    <a:pt x="520" y="339"/>
                  </a:moveTo>
                  <a:lnTo>
                    <a:pt x="528" y="345"/>
                  </a:lnTo>
                  <a:lnTo>
                    <a:pt x="521" y="346"/>
                  </a:lnTo>
                  <a:lnTo>
                    <a:pt x="517" y="342"/>
                  </a:lnTo>
                  <a:lnTo>
                    <a:pt x="520" y="3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Freeform 11"/>
            <p:cNvSpPr>
              <a:spLocks noEditPoints="1"/>
            </p:cNvSpPr>
            <p:nvPr/>
          </p:nvSpPr>
          <p:spPr bwMode="auto">
            <a:xfrm>
              <a:off x="3413" y="803"/>
              <a:ext cx="1821" cy="2308"/>
            </a:xfrm>
            <a:custGeom>
              <a:avLst/>
              <a:gdLst/>
              <a:ahLst/>
              <a:cxnLst>
                <a:cxn ang="0">
                  <a:pos x="437" y="1652"/>
                </a:cxn>
                <a:cxn ang="0">
                  <a:pos x="275" y="1740"/>
                </a:cxn>
                <a:cxn ang="0">
                  <a:pos x="172" y="1570"/>
                </a:cxn>
                <a:cxn ang="0">
                  <a:pos x="60" y="1484"/>
                </a:cxn>
                <a:cxn ang="0">
                  <a:pos x="36" y="1290"/>
                </a:cxn>
                <a:cxn ang="0">
                  <a:pos x="88" y="1066"/>
                </a:cxn>
                <a:cxn ang="0">
                  <a:pos x="41" y="911"/>
                </a:cxn>
                <a:cxn ang="0">
                  <a:pos x="216" y="890"/>
                </a:cxn>
                <a:cxn ang="0">
                  <a:pos x="281" y="822"/>
                </a:cxn>
                <a:cxn ang="0">
                  <a:pos x="355" y="891"/>
                </a:cxn>
                <a:cxn ang="0">
                  <a:pos x="435" y="854"/>
                </a:cxn>
                <a:cxn ang="0">
                  <a:pos x="500" y="759"/>
                </a:cxn>
                <a:cxn ang="0">
                  <a:pos x="595" y="680"/>
                </a:cxn>
                <a:cxn ang="0">
                  <a:pos x="685" y="642"/>
                </a:cxn>
                <a:cxn ang="0">
                  <a:pos x="907" y="539"/>
                </a:cxn>
                <a:cxn ang="0">
                  <a:pos x="1011" y="407"/>
                </a:cxn>
                <a:cxn ang="0">
                  <a:pos x="1071" y="211"/>
                </a:cxn>
                <a:cxn ang="0">
                  <a:pos x="1252" y="77"/>
                </a:cxn>
                <a:cxn ang="0">
                  <a:pos x="1342" y="25"/>
                </a:cxn>
                <a:cxn ang="0">
                  <a:pos x="1404" y="85"/>
                </a:cxn>
                <a:cxn ang="0">
                  <a:pos x="1264" y="207"/>
                </a:cxn>
                <a:cxn ang="0">
                  <a:pos x="1310" y="339"/>
                </a:cxn>
                <a:cxn ang="0">
                  <a:pos x="1467" y="335"/>
                </a:cxn>
                <a:cxn ang="0">
                  <a:pos x="1472" y="607"/>
                </a:cxn>
                <a:cxn ang="0">
                  <a:pos x="1466" y="818"/>
                </a:cxn>
                <a:cxn ang="0">
                  <a:pos x="1622" y="953"/>
                </a:cxn>
                <a:cxn ang="0">
                  <a:pos x="1731" y="1185"/>
                </a:cxn>
                <a:cxn ang="0">
                  <a:pos x="1490" y="1105"/>
                </a:cxn>
                <a:cxn ang="0">
                  <a:pos x="1380" y="805"/>
                </a:cxn>
                <a:cxn ang="0">
                  <a:pos x="1311" y="722"/>
                </a:cxn>
                <a:cxn ang="0">
                  <a:pos x="1258" y="830"/>
                </a:cxn>
                <a:cxn ang="0">
                  <a:pos x="1294" y="1070"/>
                </a:cxn>
                <a:cxn ang="0">
                  <a:pos x="1223" y="1093"/>
                </a:cxn>
                <a:cxn ang="0">
                  <a:pos x="1084" y="1264"/>
                </a:cxn>
                <a:cxn ang="0">
                  <a:pos x="1063" y="1625"/>
                </a:cxn>
                <a:cxn ang="0">
                  <a:pos x="1160" y="1634"/>
                </a:cxn>
                <a:cxn ang="0">
                  <a:pos x="1287" y="1564"/>
                </a:cxn>
                <a:cxn ang="0">
                  <a:pos x="1432" y="1793"/>
                </a:cxn>
                <a:cxn ang="0">
                  <a:pos x="1394" y="2239"/>
                </a:cxn>
                <a:cxn ang="0">
                  <a:pos x="1324" y="2243"/>
                </a:cxn>
                <a:cxn ang="0">
                  <a:pos x="1306" y="2017"/>
                </a:cxn>
                <a:cxn ang="0">
                  <a:pos x="1152" y="2033"/>
                </a:cxn>
                <a:cxn ang="0">
                  <a:pos x="963" y="1967"/>
                </a:cxn>
                <a:cxn ang="0">
                  <a:pos x="695" y="1884"/>
                </a:cxn>
                <a:cxn ang="0">
                  <a:pos x="604" y="1788"/>
                </a:cxn>
                <a:cxn ang="0">
                  <a:pos x="1364" y="1618"/>
                </a:cxn>
                <a:cxn ang="0">
                  <a:pos x="1573" y="1828"/>
                </a:cxn>
                <a:cxn ang="0">
                  <a:pos x="1511" y="1749"/>
                </a:cxn>
                <a:cxn ang="0">
                  <a:pos x="1458" y="1621"/>
                </a:cxn>
                <a:cxn ang="0">
                  <a:pos x="1276" y="1496"/>
                </a:cxn>
                <a:cxn ang="0">
                  <a:pos x="1791" y="1713"/>
                </a:cxn>
                <a:cxn ang="0">
                  <a:pos x="1813" y="1648"/>
                </a:cxn>
                <a:cxn ang="0">
                  <a:pos x="1495" y="789"/>
                </a:cxn>
                <a:cxn ang="0">
                  <a:pos x="1741" y="1312"/>
                </a:cxn>
                <a:cxn ang="0">
                  <a:pos x="1750" y="803"/>
                </a:cxn>
                <a:cxn ang="0">
                  <a:pos x="1116" y="1556"/>
                </a:cxn>
                <a:cxn ang="0">
                  <a:pos x="531" y="500"/>
                </a:cxn>
                <a:cxn ang="0">
                  <a:pos x="385" y="575"/>
                </a:cxn>
                <a:cxn ang="0">
                  <a:pos x="407" y="646"/>
                </a:cxn>
                <a:cxn ang="0">
                  <a:pos x="445" y="576"/>
                </a:cxn>
                <a:cxn ang="0">
                  <a:pos x="468" y="691"/>
                </a:cxn>
                <a:cxn ang="0">
                  <a:pos x="30" y="869"/>
                </a:cxn>
                <a:cxn ang="0">
                  <a:pos x="391" y="716"/>
                </a:cxn>
              </a:cxnLst>
              <a:rect l="0" t="0" r="r" b="b"/>
              <a:pathLst>
                <a:path w="1821" h="2308">
                  <a:moveTo>
                    <a:pt x="575" y="1772"/>
                  </a:moveTo>
                  <a:lnTo>
                    <a:pt x="564" y="1769"/>
                  </a:lnTo>
                  <a:lnTo>
                    <a:pt x="564" y="1757"/>
                  </a:lnTo>
                  <a:lnTo>
                    <a:pt x="555" y="1755"/>
                  </a:lnTo>
                  <a:lnTo>
                    <a:pt x="544" y="1740"/>
                  </a:lnTo>
                  <a:lnTo>
                    <a:pt x="529" y="1735"/>
                  </a:lnTo>
                  <a:lnTo>
                    <a:pt x="525" y="1720"/>
                  </a:lnTo>
                  <a:lnTo>
                    <a:pt x="519" y="1713"/>
                  </a:lnTo>
                  <a:lnTo>
                    <a:pt x="521" y="1705"/>
                  </a:lnTo>
                  <a:lnTo>
                    <a:pt x="511" y="1696"/>
                  </a:lnTo>
                  <a:lnTo>
                    <a:pt x="503" y="1686"/>
                  </a:lnTo>
                  <a:lnTo>
                    <a:pt x="497" y="1672"/>
                  </a:lnTo>
                  <a:lnTo>
                    <a:pt x="488" y="1670"/>
                  </a:lnTo>
                  <a:lnTo>
                    <a:pt x="488" y="1661"/>
                  </a:lnTo>
                  <a:lnTo>
                    <a:pt x="480" y="1652"/>
                  </a:lnTo>
                  <a:lnTo>
                    <a:pt x="472" y="1644"/>
                  </a:lnTo>
                  <a:lnTo>
                    <a:pt x="461" y="1644"/>
                  </a:lnTo>
                  <a:lnTo>
                    <a:pt x="461" y="1654"/>
                  </a:lnTo>
                  <a:lnTo>
                    <a:pt x="452" y="1664"/>
                  </a:lnTo>
                  <a:lnTo>
                    <a:pt x="437" y="1661"/>
                  </a:lnTo>
                  <a:lnTo>
                    <a:pt x="437" y="1652"/>
                  </a:lnTo>
                  <a:lnTo>
                    <a:pt x="432" y="1646"/>
                  </a:lnTo>
                  <a:lnTo>
                    <a:pt x="432" y="1634"/>
                  </a:lnTo>
                  <a:lnTo>
                    <a:pt x="419" y="1633"/>
                  </a:lnTo>
                  <a:lnTo>
                    <a:pt x="404" y="1626"/>
                  </a:lnTo>
                  <a:lnTo>
                    <a:pt x="389" y="1628"/>
                  </a:lnTo>
                  <a:lnTo>
                    <a:pt x="376" y="1625"/>
                  </a:lnTo>
                  <a:lnTo>
                    <a:pt x="368" y="1634"/>
                  </a:lnTo>
                  <a:lnTo>
                    <a:pt x="364" y="1648"/>
                  </a:lnTo>
                  <a:lnTo>
                    <a:pt x="355" y="1657"/>
                  </a:lnTo>
                  <a:lnTo>
                    <a:pt x="357" y="1670"/>
                  </a:lnTo>
                  <a:lnTo>
                    <a:pt x="353" y="1685"/>
                  </a:lnTo>
                  <a:lnTo>
                    <a:pt x="340" y="1699"/>
                  </a:lnTo>
                  <a:lnTo>
                    <a:pt x="340" y="1721"/>
                  </a:lnTo>
                  <a:lnTo>
                    <a:pt x="323" y="1733"/>
                  </a:lnTo>
                  <a:lnTo>
                    <a:pt x="323" y="1747"/>
                  </a:lnTo>
                  <a:lnTo>
                    <a:pt x="316" y="1737"/>
                  </a:lnTo>
                  <a:lnTo>
                    <a:pt x="316" y="1725"/>
                  </a:lnTo>
                  <a:lnTo>
                    <a:pt x="307" y="1716"/>
                  </a:lnTo>
                  <a:lnTo>
                    <a:pt x="299" y="1720"/>
                  </a:lnTo>
                  <a:lnTo>
                    <a:pt x="296" y="1731"/>
                  </a:lnTo>
                  <a:lnTo>
                    <a:pt x="275" y="1740"/>
                  </a:lnTo>
                  <a:lnTo>
                    <a:pt x="264" y="1740"/>
                  </a:lnTo>
                  <a:lnTo>
                    <a:pt x="260" y="1752"/>
                  </a:lnTo>
                  <a:lnTo>
                    <a:pt x="253" y="1761"/>
                  </a:lnTo>
                  <a:lnTo>
                    <a:pt x="239" y="1763"/>
                  </a:lnTo>
                  <a:lnTo>
                    <a:pt x="223" y="1747"/>
                  </a:lnTo>
                  <a:lnTo>
                    <a:pt x="221" y="1713"/>
                  </a:lnTo>
                  <a:lnTo>
                    <a:pt x="223" y="1693"/>
                  </a:lnTo>
                  <a:lnTo>
                    <a:pt x="223" y="1674"/>
                  </a:lnTo>
                  <a:lnTo>
                    <a:pt x="225" y="1658"/>
                  </a:lnTo>
                  <a:lnTo>
                    <a:pt x="225" y="1641"/>
                  </a:lnTo>
                  <a:lnTo>
                    <a:pt x="213" y="1637"/>
                  </a:lnTo>
                  <a:lnTo>
                    <a:pt x="205" y="1634"/>
                  </a:lnTo>
                  <a:lnTo>
                    <a:pt x="204" y="1626"/>
                  </a:lnTo>
                  <a:lnTo>
                    <a:pt x="200" y="1617"/>
                  </a:lnTo>
                  <a:lnTo>
                    <a:pt x="193" y="1609"/>
                  </a:lnTo>
                  <a:lnTo>
                    <a:pt x="193" y="1600"/>
                  </a:lnTo>
                  <a:lnTo>
                    <a:pt x="197" y="1594"/>
                  </a:lnTo>
                  <a:lnTo>
                    <a:pt x="200" y="1582"/>
                  </a:lnTo>
                  <a:lnTo>
                    <a:pt x="192" y="1576"/>
                  </a:lnTo>
                  <a:lnTo>
                    <a:pt x="183" y="1576"/>
                  </a:lnTo>
                  <a:lnTo>
                    <a:pt x="172" y="1570"/>
                  </a:lnTo>
                  <a:lnTo>
                    <a:pt x="172" y="1561"/>
                  </a:lnTo>
                  <a:lnTo>
                    <a:pt x="176" y="1557"/>
                  </a:lnTo>
                  <a:lnTo>
                    <a:pt x="172" y="1552"/>
                  </a:lnTo>
                  <a:lnTo>
                    <a:pt x="168" y="1537"/>
                  </a:lnTo>
                  <a:lnTo>
                    <a:pt x="160" y="1522"/>
                  </a:lnTo>
                  <a:lnTo>
                    <a:pt x="149" y="1516"/>
                  </a:lnTo>
                  <a:lnTo>
                    <a:pt x="139" y="1518"/>
                  </a:lnTo>
                  <a:lnTo>
                    <a:pt x="128" y="1520"/>
                  </a:lnTo>
                  <a:lnTo>
                    <a:pt x="128" y="1506"/>
                  </a:lnTo>
                  <a:lnTo>
                    <a:pt x="136" y="1504"/>
                  </a:lnTo>
                  <a:lnTo>
                    <a:pt x="136" y="1496"/>
                  </a:lnTo>
                  <a:lnTo>
                    <a:pt x="127" y="1486"/>
                  </a:lnTo>
                  <a:lnTo>
                    <a:pt x="127" y="1478"/>
                  </a:lnTo>
                  <a:lnTo>
                    <a:pt x="117" y="1478"/>
                  </a:lnTo>
                  <a:lnTo>
                    <a:pt x="109" y="1485"/>
                  </a:lnTo>
                  <a:lnTo>
                    <a:pt x="100" y="1481"/>
                  </a:lnTo>
                  <a:lnTo>
                    <a:pt x="88" y="1485"/>
                  </a:lnTo>
                  <a:lnTo>
                    <a:pt x="82" y="1478"/>
                  </a:lnTo>
                  <a:lnTo>
                    <a:pt x="76" y="1478"/>
                  </a:lnTo>
                  <a:lnTo>
                    <a:pt x="70" y="1484"/>
                  </a:lnTo>
                  <a:lnTo>
                    <a:pt x="60" y="1484"/>
                  </a:lnTo>
                  <a:lnTo>
                    <a:pt x="53" y="1481"/>
                  </a:lnTo>
                  <a:lnTo>
                    <a:pt x="53" y="1468"/>
                  </a:lnTo>
                  <a:lnTo>
                    <a:pt x="57" y="1462"/>
                  </a:lnTo>
                  <a:lnTo>
                    <a:pt x="57" y="1454"/>
                  </a:lnTo>
                  <a:lnTo>
                    <a:pt x="53" y="1444"/>
                  </a:lnTo>
                  <a:lnTo>
                    <a:pt x="61" y="1432"/>
                  </a:lnTo>
                  <a:lnTo>
                    <a:pt x="66" y="1418"/>
                  </a:lnTo>
                  <a:lnTo>
                    <a:pt x="52" y="1405"/>
                  </a:lnTo>
                  <a:lnTo>
                    <a:pt x="49" y="1386"/>
                  </a:lnTo>
                  <a:lnTo>
                    <a:pt x="37" y="1381"/>
                  </a:lnTo>
                  <a:lnTo>
                    <a:pt x="37" y="1369"/>
                  </a:lnTo>
                  <a:lnTo>
                    <a:pt x="41" y="1365"/>
                  </a:lnTo>
                  <a:lnTo>
                    <a:pt x="37" y="1360"/>
                  </a:lnTo>
                  <a:lnTo>
                    <a:pt x="37" y="1349"/>
                  </a:lnTo>
                  <a:lnTo>
                    <a:pt x="25" y="1344"/>
                  </a:lnTo>
                  <a:lnTo>
                    <a:pt x="21" y="1348"/>
                  </a:lnTo>
                  <a:lnTo>
                    <a:pt x="17" y="1337"/>
                  </a:lnTo>
                  <a:lnTo>
                    <a:pt x="24" y="1330"/>
                  </a:lnTo>
                  <a:lnTo>
                    <a:pt x="30" y="1320"/>
                  </a:lnTo>
                  <a:lnTo>
                    <a:pt x="40" y="1317"/>
                  </a:lnTo>
                  <a:lnTo>
                    <a:pt x="36" y="1290"/>
                  </a:lnTo>
                  <a:lnTo>
                    <a:pt x="33" y="1274"/>
                  </a:lnTo>
                  <a:lnTo>
                    <a:pt x="33" y="1265"/>
                  </a:lnTo>
                  <a:lnTo>
                    <a:pt x="21" y="1244"/>
                  </a:lnTo>
                  <a:lnTo>
                    <a:pt x="20" y="1222"/>
                  </a:lnTo>
                  <a:lnTo>
                    <a:pt x="9" y="1214"/>
                  </a:lnTo>
                  <a:lnTo>
                    <a:pt x="4" y="1202"/>
                  </a:lnTo>
                  <a:lnTo>
                    <a:pt x="0" y="1194"/>
                  </a:lnTo>
                  <a:lnTo>
                    <a:pt x="0" y="1187"/>
                  </a:lnTo>
                  <a:lnTo>
                    <a:pt x="14" y="1182"/>
                  </a:lnTo>
                  <a:lnTo>
                    <a:pt x="29" y="1162"/>
                  </a:lnTo>
                  <a:lnTo>
                    <a:pt x="38" y="1159"/>
                  </a:lnTo>
                  <a:lnTo>
                    <a:pt x="52" y="1163"/>
                  </a:lnTo>
                  <a:lnTo>
                    <a:pt x="56" y="1154"/>
                  </a:lnTo>
                  <a:lnTo>
                    <a:pt x="56" y="1143"/>
                  </a:lnTo>
                  <a:lnTo>
                    <a:pt x="49" y="1135"/>
                  </a:lnTo>
                  <a:lnTo>
                    <a:pt x="52" y="1122"/>
                  </a:lnTo>
                  <a:lnTo>
                    <a:pt x="62" y="1119"/>
                  </a:lnTo>
                  <a:lnTo>
                    <a:pt x="61" y="1095"/>
                  </a:lnTo>
                  <a:lnTo>
                    <a:pt x="73" y="1087"/>
                  </a:lnTo>
                  <a:lnTo>
                    <a:pt x="85" y="1074"/>
                  </a:lnTo>
                  <a:lnTo>
                    <a:pt x="88" y="1066"/>
                  </a:lnTo>
                  <a:lnTo>
                    <a:pt x="93" y="1066"/>
                  </a:lnTo>
                  <a:lnTo>
                    <a:pt x="93" y="1051"/>
                  </a:lnTo>
                  <a:lnTo>
                    <a:pt x="82" y="1051"/>
                  </a:lnTo>
                  <a:lnTo>
                    <a:pt x="73" y="1034"/>
                  </a:lnTo>
                  <a:lnTo>
                    <a:pt x="73" y="1018"/>
                  </a:lnTo>
                  <a:lnTo>
                    <a:pt x="64" y="1009"/>
                  </a:lnTo>
                  <a:lnTo>
                    <a:pt x="46" y="995"/>
                  </a:lnTo>
                  <a:lnTo>
                    <a:pt x="46" y="989"/>
                  </a:lnTo>
                  <a:lnTo>
                    <a:pt x="33" y="983"/>
                  </a:lnTo>
                  <a:lnTo>
                    <a:pt x="28" y="974"/>
                  </a:lnTo>
                  <a:lnTo>
                    <a:pt x="30" y="961"/>
                  </a:lnTo>
                  <a:lnTo>
                    <a:pt x="24" y="955"/>
                  </a:lnTo>
                  <a:lnTo>
                    <a:pt x="18" y="946"/>
                  </a:lnTo>
                  <a:lnTo>
                    <a:pt x="16" y="938"/>
                  </a:lnTo>
                  <a:lnTo>
                    <a:pt x="20" y="934"/>
                  </a:lnTo>
                  <a:lnTo>
                    <a:pt x="21" y="927"/>
                  </a:lnTo>
                  <a:lnTo>
                    <a:pt x="16" y="923"/>
                  </a:lnTo>
                  <a:lnTo>
                    <a:pt x="14" y="911"/>
                  </a:lnTo>
                  <a:lnTo>
                    <a:pt x="25" y="914"/>
                  </a:lnTo>
                  <a:lnTo>
                    <a:pt x="38" y="919"/>
                  </a:lnTo>
                  <a:lnTo>
                    <a:pt x="41" y="911"/>
                  </a:lnTo>
                  <a:lnTo>
                    <a:pt x="50" y="899"/>
                  </a:lnTo>
                  <a:lnTo>
                    <a:pt x="57" y="906"/>
                  </a:lnTo>
                  <a:lnTo>
                    <a:pt x="57" y="919"/>
                  </a:lnTo>
                  <a:lnTo>
                    <a:pt x="65" y="931"/>
                  </a:lnTo>
                  <a:lnTo>
                    <a:pt x="74" y="931"/>
                  </a:lnTo>
                  <a:lnTo>
                    <a:pt x="65" y="922"/>
                  </a:lnTo>
                  <a:lnTo>
                    <a:pt x="72" y="917"/>
                  </a:lnTo>
                  <a:lnTo>
                    <a:pt x="84" y="903"/>
                  </a:lnTo>
                  <a:lnTo>
                    <a:pt x="100" y="895"/>
                  </a:lnTo>
                  <a:lnTo>
                    <a:pt x="125" y="890"/>
                  </a:lnTo>
                  <a:lnTo>
                    <a:pt x="145" y="885"/>
                  </a:lnTo>
                  <a:lnTo>
                    <a:pt x="151" y="893"/>
                  </a:lnTo>
                  <a:lnTo>
                    <a:pt x="147" y="897"/>
                  </a:lnTo>
                  <a:lnTo>
                    <a:pt x="157" y="907"/>
                  </a:lnTo>
                  <a:lnTo>
                    <a:pt x="177" y="907"/>
                  </a:lnTo>
                  <a:lnTo>
                    <a:pt x="179" y="902"/>
                  </a:lnTo>
                  <a:lnTo>
                    <a:pt x="180" y="895"/>
                  </a:lnTo>
                  <a:lnTo>
                    <a:pt x="188" y="907"/>
                  </a:lnTo>
                  <a:lnTo>
                    <a:pt x="203" y="902"/>
                  </a:lnTo>
                  <a:lnTo>
                    <a:pt x="216" y="890"/>
                  </a:lnTo>
                  <a:lnTo>
                    <a:pt x="216" y="890"/>
                  </a:lnTo>
                  <a:lnTo>
                    <a:pt x="235" y="887"/>
                  </a:lnTo>
                  <a:lnTo>
                    <a:pt x="235" y="887"/>
                  </a:lnTo>
                  <a:lnTo>
                    <a:pt x="236" y="887"/>
                  </a:lnTo>
                  <a:lnTo>
                    <a:pt x="236" y="886"/>
                  </a:lnTo>
                  <a:lnTo>
                    <a:pt x="236" y="882"/>
                  </a:lnTo>
                  <a:lnTo>
                    <a:pt x="235" y="875"/>
                  </a:lnTo>
                  <a:lnTo>
                    <a:pt x="232" y="862"/>
                  </a:lnTo>
                  <a:lnTo>
                    <a:pt x="223" y="847"/>
                  </a:lnTo>
                  <a:lnTo>
                    <a:pt x="225" y="831"/>
                  </a:lnTo>
                  <a:lnTo>
                    <a:pt x="227" y="823"/>
                  </a:lnTo>
                  <a:lnTo>
                    <a:pt x="235" y="831"/>
                  </a:lnTo>
                  <a:lnTo>
                    <a:pt x="244" y="826"/>
                  </a:lnTo>
                  <a:lnTo>
                    <a:pt x="251" y="833"/>
                  </a:lnTo>
                  <a:lnTo>
                    <a:pt x="261" y="839"/>
                  </a:lnTo>
                  <a:lnTo>
                    <a:pt x="264" y="831"/>
                  </a:lnTo>
                  <a:lnTo>
                    <a:pt x="269" y="830"/>
                  </a:lnTo>
                  <a:lnTo>
                    <a:pt x="275" y="837"/>
                  </a:lnTo>
                  <a:lnTo>
                    <a:pt x="280" y="833"/>
                  </a:lnTo>
                  <a:lnTo>
                    <a:pt x="280" y="833"/>
                  </a:lnTo>
                  <a:lnTo>
                    <a:pt x="280" y="826"/>
                  </a:lnTo>
                  <a:lnTo>
                    <a:pt x="281" y="822"/>
                  </a:lnTo>
                  <a:lnTo>
                    <a:pt x="283" y="821"/>
                  </a:lnTo>
                  <a:lnTo>
                    <a:pt x="284" y="821"/>
                  </a:lnTo>
                  <a:lnTo>
                    <a:pt x="284" y="821"/>
                  </a:lnTo>
                  <a:lnTo>
                    <a:pt x="288" y="819"/>
                  </a:lnTo>
                  <a:lnTo>
                    <a:pt x="289" y="817"/>
                  </a:lnTo>
                  <a:lnTo>
                    <a:pt x="291" y="814"/>
                  </a:lnTo>
                  <a:lnTo>
                    <a:pt x="305" y="825"/>
                  </a:lnTo>
                  <a:lnTo>
                    <a:pt x="309" y="821"/>
                  </a:lnTo>
                  <a:lnTo>
                    <a:pt x="325" y="826"/>
                  </a:lnTo>
                  <a:lnTo>
                    <a:pt x="320" y="842"/>
                  </a:lnTo>
                  <a:lnTo>
                    <a:pt x="328" y="842"/>
                  </a:lnTo>
                  <a:lnTo>
                    <a:pt x="336" y="850"/>
                  </a:lnTo>
                  <a:lnTo>
                    <a:pt x="336" y="862"/>
                  </a:lnTo>
                  <a:lnTo>
                    <a:pt x="348" y="854"/>
                  </a:lnTo>
                  <a:lnTo>
                    <a:pt x="355" y="861"/>
                  </a:lnTo>
                  <a:lnTo>
                    <a:pt x="355" y="875"/>
                  </a:lnTo>
                  <a:lnTo>
                    <a:pt x="347" y="878"/>
                  </a:lnTo>
                  <a:lnTo>
                    <a:pt x="341" y="883"/>
                  </a:lnTo>
                  <a:lnTo>
                    <a:pt x="351" y="893"/>
                  </a:lnTo>
                  <a:lnTo>
                    <a:pt x="351" y="893"/>
                  </a:lnTo>
                  <a:lnTo>
                    <a:pt x="355" y="891"/>
                  </a:lnTo>
                  <a:lnTo>
                    <a:pt x="357" y="889"/>
                  </a:lnTo>
                  <a:lnTo>
                    <a:pt x="357" y="886"/>
                  </a:lnTo>
                  <a:lnTo>
                    <a:pt x="357" y="886"/>
                  </a:lnTo>
                  <a:lnTo>
                    <a:pt x="359" y="886"/>
                  </a:lnTo>
                  <a:lnTo>
                    <a:pt x="359" y="886"/>
                  </a:lnTo>
                  <a:lnTo>
                    <a:pt x="361" y="889"/>
                  </a:lnTo>
                  <a:lnTo>
                    <a:pt x="364" y="893"/>
                  </a:lnTo>
                  <a:lnTo>
                    <a:pt x="364" y="903"/>
                  </a:lnTo>
                  <a:lnTo>
                    <a:pt x="377" y="903"/>
                  </a:lnTo>
                  <a:lnTo>
                    <a:pt x="391" y="915"/>
                  </a:lnTo>
                  <a:lnTo>
                    <a:pt x="400" y="922"/>
                  </a:lnTo>
                  <a:lnTo>
                    <a:pt x="415" y="925"/>
                  </a:lnTo>
                  <a:lnTo>
                    <a:pt x="420" y="919"/>
                  </a:lnTo>
                  <a:lnTo>
                    <a:pt x="436" y="927"/>
                  </a:lnTo>
                  <a:lnTo>
                    <a:pt x="437" y="914"/>
                  </a:lnTo>
                  <a:lnTo>
                    <a:pt x="431" y="893"/>
                  </a:lnTo>
                  <a:lnTo>
                    <a:pt x="427" y="882"/>
                  </a:lnTo>
                  <a:lnTo>
                    <a:pt x="427" y="873"/>
                  </a:lnTo>
                  <a:lnTo>
                    <a:pt x="417" y="865"/>
                  </a:lnTo>
                  <a:lnTo>
                    <a:pt x="417" y="853"/>
                  </a:lnTo>
                  <a:lnTo>
                    <a:pt x="435" y="854"/>
                  </a:lnTo>
                  <a:lnTo>
                    <a:pt x="444" y="863"/>
                  </a:lnTo>
                  <a:lnTo>
                    <a:pt x="459" y="859"/>
                  </a:lnTo>
                  <a:lnTo>
                    <a:pt x="475" y="859"/>
                  </a:lnTo>
                  <a:lnTo>
                    <a:pt x="472" y="842"/>
                  </a:lnTo>
                  <a:lnTo>
                    <a:pt x="481" y="825"/>
                  </a:lnTo>
                  <a:lnTo>
                    <a:pt x="499" y="821"/>
                  </a:lnTo>
                  <a:lnTo>
                    <a:pt x="511" y="821"/>
                  </a:lnTo>
                  <a:lnTo>
                    <a:pt x="525" y="825"/>
                  </a:lnTo>
                  <a:lnTo>
                    <a:pt x="525" y="814"/>
                  </a:lnTo>
                  <a:lnTo>
                    <a:pt x="511" y="807"/>
                  </a:lnTo>
                  <a:lnTo>
                    <a:pt x="516" y="802"/>
                  </a:lnTo>
                  <a:lnTo>
                    <a:pt x="523" y="794"/>
                  </a:lnTo>
                  <a:lnTo>
                    <a:pt x="536" y="794"/>
                  </a:lnTo>
                  <a:lnTo>
                    <a:pt x="545" y="785"/>
                  </a:lnTo>
                  <a:lnTo>
                    <a:pt x="541" y="782"/>
                  </a:lnTo>
                  <a:lnTo>
                    <a:pt x="531" y="771"/>
                  </a:lnTo>
                  <a:lnTo>
                    <a:pt x="520" y="766"/>
                  </a:lnTo>
                  <a:lnTo>
                    <a:pt x="520" y="751"/>
                  </a:lnTo>
                  <a:lnTo>
                    <a:pt x="515" y="747"/>
                  </a:lnTo>
                  <a:lnTo>
                    <a:pt x="508" y="765"/>
                  </a:lnTo>
                  <a:lnTo>
                    <a:pt x="500" y="759"/>
                  </a:lnTo>
                  <a:lnTo>
                    <a:pt x="500" y="745"/>
                  </a:lnTo>
                  <a:lnTo>
                    <a:pt x="515" y="731"/>
                  </a:lnTo>
                  <a:lnTo>
                    <a:pt x="513" y="722"/>
                  </a:lnTo>
                  <a:lnTo>
                    <a:pt x="499" y="714"/>
                  </a:lnTo>
                  <a:lnTo>
                    <a:pt x="508" y="704"/>
                  </a:lnTo>
                  <a:lnTo>
                    <a:pt x="520" y="704"/>
                  </a:lnTo>
                  <a:lnTo>
                    <a:pt x="539" y="695"/>
                  </a:lnTo>
                  <a:lnTo>
                    <a:pt x="544" y="680"/>
                  </a:lnTo>
                  <a:lnTo>
                    <a:pt x="569" y="671"/>
                  </a:lnTo>
                  <a:lnTo>
                    <a:pt x="588" y="662"/>
                  </a:lnTo>
                  <a:lnTo>
                    <a:pt x="588" y="662"/>
                  </a:lnTo>
                  <a:lnTo>
                    <a:pt x="589" y="664"/>
                  </a:lnTo>
                  <a:lnTo>
                    <a:pt x="591" y="668"/>
                  </a:lnTo>
                  <a:lnTo>
                    <a:pt x="591" y="668"/>
                  </a:lnTo>
                  <a:lnTo>
                    <a:pt x="591" y="670"/>
                  </a:lnTo>
                  <a:lnTo>
                    <a:pt x="589" y="672"/>
                  </a:lnTo>
                  <a:lnTo>
                    <a:pt x="585" y="675"/>
                  </a:lnTo>
                  <a:lnTo>
                    <a:pt x="579" y="678"/>
                  </a:lnTo>
                  <a:lnTo>
                    <a:pt x="573" y="695"/>
                  </a:lnTo>
                  <a:lnTo>
                    <a:pt x="585" y="690"/>
                  </a:lnTo>
                  <a:lnTo>
                    <a:pt x="595" y="680"/>
                  </a:lnTo>
                  <a:lnTo>
                    <a:pt x="608" y="684"/>
                  </a:lnTo>
                  <a:lnTo>
                    <a:pt x="604" y="710"/>
                  </a:lnTo>
                  <a:lnTo>
                    <a:pt x="616" y="699"/>
                  </a:lnTo>
                  <a:lnTo>
                    <a:pt x="616" y="687"/>
                  </a:lnTo>
                  <a:lnTo>
                    <a:pt x="612" y="666"/>
                  </a:lnTo>
                  <a:lnTo>
                    <a:pt x="615" y="656"/>
                  </a:lnTo>
                  <a:lnTo>
                    <a:pt x="620" y="639"/>
                  </a:lnTo>
                  <a:lnTo>
                    <a:pt x="635" y="632"/>
                  </a:lnTo>
                  <a:lnTo>
                    <a:pt x="655" y="624"/>
                  </a:lnTo>
                  <a:lnTo>
                    <a:pt x="667" y="632"/>
                  </a:lnTo>
                  <a:lnTo>
                    <a:pt x="667" y="632"/>
                  </a:lnTo>
                  <a:lnTo>
                    <a:pt x="663" y="638"/>
                  </a:lnTo>
                  <a:lnTo>
                    <a:pt x="656" y="644"/>
                  </a:lnTo>
                  <a:lnTo>
                    <a:pt x="656" y="644"/>
                  </a:lnTo>
                  <a:lnTo>
                    <a:pt x="656" y="646"/>
                  </a:lnTo>
                  <a:lnTo>
                    <a:pt x="656" y="648"/>
                  </a:lnTo>
                  <a:lnTo>
                    <a:pt x="657" y="650"/>
                  </a:lnTo>
                  <a:lnTo>
                    <a:pt x="661" y="652"/>
                  </a:lnTo>
                  <a:lnTo>
                    <a:pt x="676" y="652"/>
                  </a:lnTo>
                  <a:lnTo>
                    <a:pt x="685" y="642"/>
                  </a:lnTo>
                  <a:lnTo>
                    <a:pt x="685" y="642"/>
                  </a:lnTo>
                  <a:lnTo>
                    <a:pt x="697" y="655"/>
                  </a:lnTo>
                  <a:lnTo>
                    <a:pt x="697" y="655"/>
                  </a:lnTo>
                  <a:lnTo>
                    <a:pt x="699" y="655"/>
                  </a:lnTo>
                  <a:lnTo>
                    <a:pt x="699" y="654"/>
                  </a:lnTo>
                  <a:lnTo>
                    <a:pt x="697" y="648"/>
                  </a:lnTo>
                  <a:lnTo>
                    <a:pt x="696" y="639"/>
                  </a:lnTo>
                  <a:lnTo>
                    <a:pt x="713" y="630"/>
                  </a:lnTo>
                  <a:lnTo>
                    <a:pt x="727" y="636"/>
                  </a:lnTo>
                  <a:lnTo>
                    <a:pt x="740" y="635"/>
                  </a:lnTo>
                  <a:lnTo>
                    <a:pt x="753" y="623"/>
                  </a:lnTo>
                  <a:lnTo>
                    <a:pt x="767" y="606"/>
                  </a:lnTo>
                  <a:lnTo>
                    <a:pt x="767" y="587"/>
                  </a:lnTo>
                  <a:lnTo>
                    <a:pt x="783" y="562"/>
                  </a:lnTo>
                  <a:lnTo>
                    <a:pt x="798" y="548"/>
                  </a:lnTo>
                  <a:lnTo>
                    <a:pt x="810" y="532"/>
                  </a:lnTo>
                  <a:lnTo>
                    <a:pt x="832" y="530"/>
                  </a:lnTo>
                  <a:lnTo>
                    <a:pt x="851" y="528"/>
                  </a:lnTo>
                  <a:lnTo>
                    <a:pt x="859" y="538"/>
                  </a:lnTo>
                  <a:lnTo>
                    <a:pt x="878" y="556"/>
                  </a:lnTo>
                  <a:lnTo>
                    <a:pt x="895" y="548"/>
                  </a:lnTo>
                  <a:lnTo>
                    <a:pt x="907" y="539"/>
                  </a:lnTo>
                  <a:lnTo>
                    <a:pt x="920" y="539"/>
                  </a:lnTo>
                  <a:lnTo>
                    <a:pt x="914" y="532"/>
                  </a:lnTo>
                  <a:lnTo>
                    <a:pt x="914" y="523"/>
                  </a:lnTo>
                  <a:lnTo>
                    <a:pt x="926" y="511"/>
                  </a:lnTo>
                  <a:lnTo>
                    <a:pt x="926" y="488"/>
                  </a:lnTo>
                  <a:lnTo>
                    <a:pt x="932" y="478"/>
                  </a:lnTo>
                  <a:lnTo>
                    <a:pt x="942" y="478"/>
                  </a:lnTo>
                  <a:lnTo>
                    <a:pt x="951" y="468"/>
                  </a:lnTo>
                  <a:lnTo>
                    <a:pt x="951" y="455"/>
                  </a:lnTo>
                  <a:lnTo>
                    <a:pt x="967" y="443"/>
                  </a:lnTo>
                  <a:lnTo>
                    <a:pt x="971" y="427"/>
                  </a:lnTo>
                  <a:lnTo>
                    <a:pt x="964" y="420"/>
                  </a:lnTo>
                  <a:lnTo>
                    <a:pt x="967" y="412"/>
                  </a:lnTo>
                  <a:lnTo>
                    <a:pt x="958" y="399"/>
                  </a:lnTo>
                  <a:lnTo>
                    <a:pt x="966" y="386"/>
                  </a:lnTo>
                  <a:lnTo>
                    <a:pt x="972" y="379"/>
                  </a:lnTo>
                  <a:lnTo>
                    <a:pt x="986" y="392"/>
                  </a:lnTo>
                  <a:lnTo>
                    <a:pt x="975" y="402"/>
                  </a:lnTo>
                  <a:lnTo>
                    <a:pt x="986" y="411"/>
                  </a:lnTo>
                  <a:lnTo>
                    <a:pt x="1000" y="411"/>
                  </a:lnTo>
                  <a:lnTo>
                    <a:pt x="1011" y="407"/>
                  </a:lnTo>
                  <a:lnTo>
                    <a:pt x="1026" y="400"/>
                  </a:lnTo>
                  <a:lnTo>
                    <a:pt x="1039" y="398"/>
                  </a:lnTo>
                  <a:lnTo>
                    <a:pt x="1043" y="387"/>
                  </a:lnTo>
                  <a:lnTo>
                    <a:pt x="1039" y="376"/>
                  </a:lnTo>
                  <a:lnTo>
                    <a:pt x="1031" y="375"/>
                  </a:lnTo>
                  <a:lnTo>
                    <a:pt x="1008" y="364"/>
                  </a:lnTo>
                  <a:lnTo>
                    <a:pt x="992" y="367"/>
                  </a:lnTo>
                  <a:lnTo>
                    <a:pt x="988" y="358"/>
                  </a:lnTo>
                  <a:lnTo>
                    <a:pt x="975" y="358"/>
                  </a:lnTo>
                  <a:lnTo>
                    <a:pt x="975" y="351"/>
                  </a:lnTo>
                  <a:lnTo>
                    <a:pt x="978" y="338"/>
                  </a:lnTo>
                  <a:lnTo>
                    <a:pt x="990" y="332"/>
                  </a:lnTo>
                  <a:lnTo>
                    <a:pt x="991" y="318"/>
                  </a:lnTo>
                  <a:lnTo>
                    <a:pt x="1002" y="312"/>
                  </a:lnTo>
                  <a:lnTo>
                    <a:pt x="1011" y="312"/>
                  </a:lnTo>
                  <a:lnTo>
                    <a:pt x="1007" y="300"/>
                  </a:lnTo>
                  <a:lnTo>
                    <a:pt x="1011" y="288"/>
                  </a:lnTo>
                  <a:lnTo>
                    <a:pt x="1023" y="272"/>
                  </a:lnTo>
                  <a:lnTo>
                    <a:pt x="1028" y="252"/>
                  </a:lnTo>
                  <a:lnTo>
                    <a:pt x="1048" y="233"/>
                  </a:lnTo>
                  <a:lnTo>
                    <a:pt x="1071" y="211"/>
                  </a:lnTo>
                  <a:lnTo>
                    <a:pt x="1082" y="200"/>
                  </a:lnTo>
                  <a:lnTo>
                    <a:pt x="1102" y="191"/>
                  </a:lnTo>
                  <a:lnTo>
                    <a:pt x="1116" y="183"/>
                  </a:lnTo>
                  <a:lnTo>
                    <a:pt x="1130" y="169"/>
                  </a:lnTo>
                  <a:lnTo>
                    <a:pt x="1143" y="156"/>
                  </a:lnTo>
                  <a:lnTo>
                    <a:pt x="1159" y="149"/>
                  </a:lnTo>
                  <a:lnTo>
                    <a:pt x="1171" y="132"/>
                  </a:lnTo>
                  <a:lnTo>
                    <a:pt x="1194" y="125"/>
                  </a:lnTo>
                  <a:lnTo>
                    <a:pt x="1206" y="112"/>
                  </a:lnTo>
                  <a:lnTo>
                    <a:pt x="1220" y="105"/>
                  </a:lnTo>
                  <a:lnTo>
                    <a:pt x="1230" y="100"/>
                  </a:lnTo>
                  <a:lnTo>
                    <a:pt x="1240" y="111"/>
                  </a:lnTo>
                  <a:lnTo>
                    <a:pt x="1256" y="107"/>
                  </a:lnTo>
                  <a:lnTo>
                    <a:pt x="1270" y="117"/>
                  </a:lnTo>
                  <a:lnTo>
                    <a:pt x="1279" y="108"/>
                  </a:lnTo>
                  <a:lnTo>
                    <a:pt x="1295" y="99"/>
                  </a:lnTo>
                  <a:lnTo>
                    <a:pt x="1295" y="91"/>
                  </a:lnTo>
                  <a:lnTo>
                    <a:pt x="1279" y="95"/>
                  </a:lnTo>
                  <a:lnTo>
                    <a:pt x="1260" y="93"/>
                  </a:lnTo>
                  <a:lnTo>
                    <a:pt x="1248" y="89"/>
                  </a:lnTo>
                  <a:lnTo>
                    <a:pt x="1252" y="77"/>
                  </a:lnTo>
                  <a:lnTo>
                    <a:pt x="1264" y="69"/>
                  </a:lnTo>
                  <a:lnTo>
                    <a:pt x="1254" y="67"/>
                  </a:lnTo>
                  <a:lnTo>
                    <a:pt x="1254" y="60"/>
                  </a:lnTo>
                  <a:lnTo>
                    <a:pt x="1262" y="61"/>
                  </a:lnTo>
                  <a:lnTo>
                    <a:pt x="1263" y="49"/>
                  </a:lnTo>
                  <a:lnTo>
                    <a:pt x="1270" y="40"/>
                  </a:lnTo>
                  <a:lnTo>
                    <a:pt x="1279" y="31"/>
                  </a:lnTo>
                  <a:lnTo>
                    <a:pt x="1295" y="24"/>
                  </a:lnTo>
                  <a:lnTo>
                    <a:pt x="1299" y="24"/>
                  </a:lnTo>
                  <a:lnTo>
                    <a:pt x="1311" y="8"/>
                  </a:lnTo>
                  <a:lnTo>
                    <a:pt x="1311" y="8"/>
                  </a:lnTo>
                  <a:lnTo>
                    <a:pt x="1318" y="5"/>
                  </a:lnTo>
                  <a:lnTo>
                    <a:pt x="1323" y="3"/>
                  </a:lnTo>
                  <a:lnTo>
                    <a:pt x="1327" y="0"/>
                  </a:lnTo>
                  <a:lnTo>
                    <a:pt x="1327" y="0"/>
                  </a:lnTo>
                  <a:lnTo>
                    <a:pt x="1328" y="0"/>
                  </a:lnTo>
                  <a:lnTo>
                    <a:pt x="1328" y="0"/>
                  </a:lnTo>
                  <a:lnTo>
                    <a:pt x="1328" y="4"/>
                  </a:lnTo>
                  <a:lnTo>
                    <a:pt x="1327" y="12"/>
                  </a:lnTo>
                  <a:lnTo>
                    <a:pt x="1335" y="19"/>
                  </a:lnTo>
                  <a:lnTo>
                    <a:pt x="1342" y="25"/>
                  </a:lnTo>
                  <a:lnTo>
                    <a:pt x="1335" y="41"/>
                  </a:lnTo>
                  <a:lnTo>
                    <a:pt x="1335" y="41"/>
                  </a:lnTo>
                  <a:lnTo>
                    <a:pt x="1340" y="40"/>
                  </a:lnTo>
                  <a:lnTo>
                    <a:pt x="1346" y="40"/>
                  </a:lnTo>
                  <a:lnTo>
                    <a:pt x="1348" y="37"/>
                  </a:lnTo>
                  <a:lnTo>
                    <a:pt x="1348" y="37"/>
                  </a:lnTo>
                  <a:lnTo>
                    <a:pt x="1350" y="36"/>
                  </a:lnTo>
                  <a:lnTo>
                    <a:pt x="1351" y="36"/>
                  </a:lnTo>
                  <a:lnTo>
                    <a:pt x="1351" y="40"/>
                  </a:lnTo>
                  <a:lnTo>
                    <a:pt x="1348" y="45"/>
                  </a:lnTo>
                  <a:lnTo>
                    <a:pt x="1348" y="59"/>
                  </a:lnTo>
                  <a:lnTo>
                    <a:pt x="1334" y="69"/>
                  </a:lnTo>
                  <a:lnTo>
                    <a:pt x="1346" y="71"/>
                  </a:lnTo>
                  <a:lnTo>
                    <a:pt x="1352" y="64"/>
                  </a:lnTo>
                  <a:lnTo>
                    <a:pt x="1368" y="69"/>
                  </a:lnTo>
                  <a:lnTo>
                    <a:pt x="1368" y="63"/>
                  </a:lnTo>
                  <a:lnTo>
                    <a:pt x="1380" y="75"/>
                  </a:lnTo>
                  <a:lnTo>
                    <a:pt x="1390" y="88"/>
                  </a:lnTo>
                  <a:lnTo>
                    <a:pt x="1396" y="87"/>
                  </a:lnTo>
                  <a:lnTo>
                    <a:pt x="1404" y="77"/>
                  </a:lnTo>
                  <a:lnTo>
                    <a:pt x="1404" y="85"/>
                  </a:lnTo>
                  <a:lnTo>
                    <a:pt x="1408" y="96"/>
                  </a:lnTo>
                  <a:lnTo>
                    <a:pt x="1395" y="96"/>
                  </a:lnTo>
                  <a:lnTo>
                    <a:pt x="1395" y="101"/>
                  </a:lnTo>
                  <a:lnTo>
                    <a:pt x="1406" y="105"/>
                  </a:lnTo>
                  <a:lnTo>
                    <a:pt x="1400" y="123"/>
                  </a:lnTo>
                  <a:lnTo>
                    <a:pt x="1384" y="124"/>
                  </a:lnTo>
                  <a:lnTo>
                    <a:pt x="1371" y="139"/>
                  </a:lnTo>
                  <a:lnTo>
                    <a:pt x="1363" y="155"/>
                  </a:lnTo>
                  <a:lnTo>
                    <a:pt x="1350" y="160"/>
                  </a:lnTo>
                  <a:lnTo>
                    <a:pt x="1339" y="156"/>
                  </a:lnTo>
                  <a:lnTo>
                    <a:pt x="1327" y="156"/>
                  </a:lnTo>
                  <a:lnTo>
                    <a:pt x="1315" y="172"/>
                  </a:lnTo>
                  <a:lnTo>
                    <a:pt x="1320" y="183"/>
                  </a:lnTo>
                  <a:lnTo>
                    <a:pt x="1320" y="200"/>
                  </a:lnTo>
                  <a:lnTo>
                    <a:pt x="1310" y="211"/>
                  </a:lnTo>
                  <a:lnTo>
                    <a:pt x="1300" y="204"/>
                  </a:lnTo>
                  <a:lnTo>
                    <a:pt x="1292" y="211"/>
                  </a:lnTo>
                  <a:lnTo>
                    <a:pt x="1279" y="211"/>
                  </a:lnTo>
                  <a:lnTo>
                    <a:pt x="1272" y="204"/>
                  </a:lnTo>
                  <a:lnTo>
                    <a:pt x="1266" y="200"/>
                  </a:lnTo>
                  <a:lnTo>
                    <a:pt x="1264" y="207"/>
                  </a:lnTo>
                  <a:lnTo>
                    <a:pt x="1270" y="212"/>
                  </a:lnTo>
                  <a:lnTo>
                    <a:pt x="1263" y="215"/>
                  </a:lnTo>
                  <a:lnTo>
                    <a:pt x="1259" y="219"/>
                  </a:lnTo>
                  <a:lnTo>
                    <a:pt x="1271" y="220"/>
                  </a:lnTo>
                  <a:lnTo>
                    <a:pt x="1271" y="229"/>
                  </a:lnTo>
                  <a:lnTo>
                    <a:pt x="1280" y="239"/>
                  </a:lnTo>
                  <a:lnTo>
                    <a:pt x="1295" y="235"/>
                  </a:lnTo>
                  <a:lnTo>
                    <a:pt x="1304" y="235"/>
                  </a:lnTo>
                  <a:lnTo>
                    <a:pt x="1306" y="247"/>
                  </a:lnTo>
                  <a:lnTo>
                    <a:pt x="1311" y="242"/>
                  </a:lnTo>
                  <a:lnTo>
                    <a:pt x="1322" y="252"/>
                  </a:lnTo>
                  <a:lnTo>
                    <a:pt x="1332" y="263"/>
                  </a:lnTo>
                  <a:lnTo>
                    <a:pt x="1338" y="282"/>
                  </a:lnTo>
                  <a:lnTo>
                    <a:pt x="1340" y="298"/>
                  </a:lnTo>
                  <a:lnTo>
                    <a:pt x="1330" y="315"/>
                  </a:lnTo>
                  <a:lnTo>
                    <a:pt x="1320" y="315"/>
                  </a:lnTo>
                  <a:lnTo>
                    <a:pt x="1306" y="320"/>
                  </a:lnTo>
                  <a:lnTo>
                    <a:pt x="1302" y="331"/>
                  </a:lnTo>
                  <a:lnTo>
                    <a:pt x="1312" y="327"/>
                  </a:lnTo>
                  <a:lnTo>
                    <a:pt x="1320" y="327"/>
                  </a:lnTo>
                  <a:lnTo>
                    <a:pt x="1310" y="339"/>
                  </a:lnTo>
                  <a:lnTo>
                    <a:pt x="1316" y="346"/>
                  </a:lnTo>
                  <a:lnTo>
                    <a:pt x="1324" y="343"/>
                  </a:lnTo>
                  <a:lnTo>
                    <a:pt x="1324" y="330"/>
                  </a:lnTo>
                  <a:lnTo>
                    <a:pt x="1332" y="324"/>
                  </a:lnTo>
                  <a:lnTo>
                    <a:pt x="1347" y="324"/>
                  </a:lnTo>
                  <a:lnTo>
                    <a:pt x="1355" y="315"/>
                  </a:lnTo>
                  <a:lnTo>
                    <a:pt x="1359" y="308"/>
                  </a:lnTo>
                  <a:lnTo>
                    <a:pt x="1370" y="310"/>
                  </a:lnTo>
                  <a:lnTo>
                    <a:pt x="1378" y="308"/>
                  </a:lnTo>
                  <a:lnTo>
                    <a:pt x="1392" y="307"/>
                  </a:lnTo>
                  <a:lnTo>
                    <a:pt x="1392" y="316"/>
                  </a:lnTo>
                  <a:lnTo>
                    <a:pt x="1404" y="316"/>
                  </a:lnTo>
                  <a:lnTo>
                    <a:pt x="1407" y="311"/>
                  </a:lnTo>
                  <a:lnTo>
                    <a:pt x="1419" y="311"/>
                  </a:lnTo>
                  <a:lnTo>
                    <a:pt x="1426" y="303"/>
                  </a:lnTo>
                  <a:lnTo>
                    <a:pt x="1435" y="302"/>
                  </a:lnTo>
                  <a:lnTo>
                    <a:pt x="1442" y="308"/>
                  </a:lnTo>
                  <a:lnTo>
                    <a:pt x="1452" y="300"/>
                  </a:lnTo>
                  <a:lnTo>
                    <a:pt x="1458" y="312"/>
                  </a:lnTo>
                  <a:lnTo>
                    <a:pt x="1467" y="322"/>
                  </a:lnTo>
                  <a:lnTo>
                    <a:pt x="1467" y="335"/>
                  </a:lnTo>
                  <a:lnTo>
                    <a:pt x="1454" y="340"/>
                  </a:lnTo>
                  <a:lnTo>
                    <a:pt x="1446" y="359"/>
                  </a:lnTo>
                  <a:lnTo>
                    <a:pt x="1431" y="359"/>
                  </a:lnTo>
                  <a:lnTo>
                    <a:pt x="1427" y="366"/>
                  </a:lnTo>
                  <a:lnTo>
                    <a:pt x="1443" y="376"/>
                  </a:lnTo>
                  <a:lnTo>
                    <a:pt x="1438" y="380"/>
                  </a:lnTo>
                  <a:lnTo>
                    <a:pt x="1450" y="398"/>
                  </a:lnTo>
                  <a:lnTo>
                    <a:pt x="1454" y="419"/>
                  </a:lnTo>
                  <a:lnTo>
                    <a:pt x="1454" y="443"/>
                  </a:lnTo>
                  <a:lnTo>
                    <a:pt x="1458" y="462"/>
                  </a:lnTo>
                  <a:lnTo>
                    <a:pt x="1464" y="478"/>
                  </a:lnTo>
                  <a:lnTo>
                    <a:pt x="1468" y="499"/>
                  </a:lnTo>
                  <a:lnTo>
                    <a:pt x="1475" y="520"/>
                  </a:lnTo>
                  <a:lnTo>
                    <a:pt x="1487" y="531"/>
                  </a:lnTo>
                  <a:lnTo>
                    <a:pt x="1487" y="551"/>
                  </a:lnTo>
                  <a:lnTo>
                    <a:pt x="1494" y="578"/>
                  </a:lnTo>
                  <a:lnTo>
                    <a:pt x="1506" y="590"/>
                  </a:lnTo>
                  <a:lnTo>
                    <a:pt x="1513" y="598"/>
                  </a:lnTo>
                  <a:lnTo>
                    <a:pt x="1502" y="607"/>
                  </a:lnTo>
                  <a:lnTo>
                    <a:pt x="1490" y="602"/>
                  </a:lnTo>
                  <a:lnTo>
                    <a:pt x="1472" y="607"/>
                  </a:lnTo>
                  <a:lnTo>
                    <a:pt x="1464" y="627"/>
                  </a:lnTo>
                  <a:lnTo>
                    <a:pt x="1450" y="647"/>
                  </a:lnTo>
                  <a:lnTo>
                    <a:pt x="1458" y="654"/>
                  </a:lnTo>
                  <a:lnTo>
                    <a:pt x="1452" y="672"/>
                  </a:lnTo>
                  <a:lnTo>
                    <a:pt x="1452" y="683"/>
                  </a:lnTo>
                  <a:lnTo>
                    <a:pt x="1463" y="700"/>
                  </a:lnTo>
                  <a:lnTo>
                    <a:pt x="1463" y="711"/>
                  </a:lnTo>
                  <a:lnTo>
                    <a:pt x="1451" y="704"/>
                  </a:lnTo>
                  <a:lnTo>
                    <a:pt x="1442" y="695"/>
                  </a:lnTo>
                  <a:lnTo>
                    <a:pt x="1434" y="696"/>
                  </a:lnTo>
                  <a:lnTo>
                    <a:pt x="1440" y="715"/>
                  </a:lnTo>
                  <a:lnTo>
                    <a:pt x="1440" y="729"/>
                  </a:lnTo>
                  <a:lnTo>
                    <a:pt x="1454" y="734"/>
                  </a:lnTo>
                  <a:lnTo>
                    <a:pt x="1440" y="746"/>
                  </a:lnTo>
                  <a:lnTo>
                    <a:pt x="1432" y="746"/>
                  </a:lnTo>
                  <a:lnTo>
                    <a:pt x="1432" y="763"/>
                  </a:lnTo>
                  <a:lnTo>
                    <a:pt x="1426" y="771"/>
                  </a:lnTo>
                  <a:lnTo>
                    <a:pt x="1435" y="787"/>
                  </a:lnTo>
                  <a:lnTo>
                    <a:pt x="1443" y="795"/>
                  </a:lnTo>
                  <a:lnTo>
                    <a:pt x="1452" y="805"/>
                  </a:lnTo>
                  <a:lnTo>
                    <a:pt x="1466" y="818"/>
                  </a:lnTo>
                  <a:lnTo>
                    <a:pt x="1468" y="837"/>
                  </a:lnTo>
                  <a:lnTo>
                    <a:pt x="1470" y="851"/>
                  </a:lnTo>
                  <a:lnTo>
                    <a:pt x="1489" y="861"/>
                  </a:lnTo>
                  <a:lnTo>
                    <a:pt x="1499" y="871"/>
                  </a:lnTo>
                  <a:lnTo>
                    <a:pt x="1518" y="871"/>
                  </a:lnTo>
                  <a:lnTo>
                    <a:pt x="1514" y="861"/>
                  </a:lnTo>
                  <a:lnTo>
                    <a:pt x="1514" y="855"/>
                  </a:lnTo>
                  <a:lnTo>
                    <a:pt x="1519" y="849"/>
                  </a:lnTo>
                  <a:lnTo>
                    <a:pt x="1525" y="838"/>
                  </a:lnTo>
                  <a:lnTo>
                    <a:pt x="1542" y="855"/>
                  </a:lnTo>
                  <a:lnTo>
                    <a:pt x="1545" y="871"/>
                  </a:lnTo>
                  <a:lnTo>
                    <a:pt x="1562" y="883"/>
                  </a:lnTo>
                  <a:lnTo>
                    <a:pt x="1579" y="887"/>
                  </a:lnTo>
                  <a:lnTo>
                    <a:pt x="1586" y="881"/>
                  </a:lnTo>
                  <a:lnTo>
                    <a:pt x="1598" y="881"/>
                  </a:lnTo>
                  <a:lnTo>
                    <a:pt x="1610" y="893"/>
                  </a:lnTo>
                  <a:lnTo>
                    <a:pt x="1605" y="906"/>
                  </a:lnTo>
                  <a:lnTo>
                    <a:pt x="1591" y="910"/>
                  </a:lnTo>
                  <a:lnTo>
                    <a:pt x="1595" y="926"/>
                  </a:lnTo>
                  <a:lnTo>
                    <a:pt x="1610" y="949"/>
                  </a:lnTo>
                  <a:lnTo>
                    <a:pt x="1622" y="953"/>
                  </a:lnTo>
                  <a:lnTo>
                    <a:pt x="1631" y="962"/>
                  </a:lnTo>
                  <a:lnTo>
                    <a:pt x="1654" y="959"/>
                  </a:lnTo>
                  <a:lnTo>
                    <a:pt x="1667" y="970"/>
                  </a:lnTo>
                  <a:lnTo>
                    <a:pt x="1673" y="982"/>
                  </a:lnTo>
                  <a:lnTo>
                    <a:pt x="1665" y="987"/>
                  </a:lnTo>
                  <a:lnTo>
                    <a:pt x="1653" y="994"/>
                  </a:lnTo>
                  <a:lnTo>
                    <a:pt x="1646" y="1009"/>
                  </a:lnTo>
                  <a:lnTo>
                    <a:pt x="1651" y="1035"/>
                  </a:lnTo>
                  <a:lnTo>
                    <a:pt x="1665" y="1057"/>
                  </a:lnTo>
                  <a:lnTo>
                    <a:pt x="1677" y="1061"/>
                  </a:lnTo>
                  <a:lnTo>
                    <a:pt x="1682" y="1066"/>
                  </a:lnTo>
                  <a:lnTo>
                    <a:pt x="1701" y="1071"/>
                  </a:lnTo>
                  <a:lnTo>
                    <a:pt x="1701" y="1079"/>
                  </a:lnTo>
                  <a:lnTo>
                    <a:pt x="1686" y="1081"/>
                  </a:lnTo>
                  <a:lnTo>
                    <a:pt x="1686" y="1093"/>
                  </a:lnTo>
                  <a:lnTo>
                    <a:pt x="1681" y="1105"/>
                  </a:lnTo>
                  <a:lnTo>
                    <a:pt x="1687" y="1129"/>
                  </a:lnTo>
                  <a:lnTo>
                    <a:pt x="1699" y="1134"/>
                  </a:lnTo>
                  <a:lnTo>
                    <a:pt x="1717" y="1151"/>
                  </a:lnTo>
                  <a:lnTo>
                    <a:pt x="1729" y="1163"/>
                  </a:lnTo>
                  <a:lnTo>
                    <a:pt x="1731" y="1185"/>
                  </a:lnTo>
                  <a:lnTo>
                    <a:pt x="1738" y="1213"/>
                  </a:lnTo>
                  <a:lnTo>
                    <a:pt x="1742" y="1230"/>
                  </a:lnTo>
                  <a:lnTo>
                    <a:pt x="1742" y="1244"/>
                  </a:lnTo>
                  <a:lnTo>
                    <a:pt x="1734" y="1234"/>
                  </a:lnTo>
                  <a:lnTo>
                    <a:pt x="1715" y="1234"/>
                  </a:lnTo>
                  <a:lnTo>
                    <a:pt x="1703" y="1228"/>
                  </a:lnTo>
                  <a:lnTo>
                    <a:pt x="1693" y="1218"/>
                  </a:lnTo>
                  <a:lnTo>
                    <a:pt x="1679" y="1218"/>
                  </a:lnTo>
                  <a:lnTo>
                    <a:pt x="1667" y="1206"/>
                  </a:lnTo>
                  <a:lnTo>
                    <a:pt x="1645" y="1195"/>
                  </a:lnTo>
                  <a:lnTo>
                    <a:pt x="1622" y="1186"/>
                  </a:lnTo>
                  <a:lnTo>
                    <a:pt x="1597" y="1173"/>
                  </a:lnTo>
                  <a:lnTo>
                    <a:pt x="1590" y="1162"/>
                  </a:lnTo>
                  <a:lnTo>
                    <a:pt x="1578" y="1154"/>
                  </a:lnTo>
                  <a:lnTo>
                    <a:pt x="1565" y="1151"/>
                  </a:lnTo>
                  <a:lnTo>
                    <a:pt x="1535" y="1143"/>
                  </a:lnTo>
                  <a:lnTo>
                    <a:pt x="1517" y="1133"/>
                  </a:lnTo>
                  <a:lnTo>
                    <a:pt x="1499" y="1121"/>
                  </a:lnTo>
                  <a:lnTo>
                    <a:pt x="1499" y="1121"/>
                  </a:lnTo>
                  <a:lnTo>
                    <a:pt x="1494" y="1111"/>
                  </a:lnTo>
                  <a:lnTo>
                    <a:pt x="1490" y="1105"/>
                  </a:lnTo>
                  <a:lnTo>
                    <a:pt x="1471" y="1086"/>
                  </a:lnTo>
                  <a:lnTo>
                    <a:pt x="1458" y="1071"/>
                  </a:lnTo>
                  <a:lnTo>
                    <a:pt x="1458" y="1058"/>
                  </a:lnTo>
                  <a:lnTo>
                    <a:pt x="1448" y="1049"/>
                  </a:lnTo>
                  <a:lnTo>
                    <a:pt x="1446" y="1033"/>
                  </a:lnTo>
                  <a:lnTo>
                    <a:pt x="1435" y="1017"/>
                  </a:lnTo>
                  <a:lnTo>
                    <a:pt x="1423" y="1014"/>
                  </a:lnTo>
                  <a:lnTo>
                    <a:pt x="1423" y="1009"/>
                  </a:lnTo>
                  <a:lnTo>
                    <a:pt x="1428" y="1003"/>
                  </a:lnTo>
                  <a:lnTo>
                    <a:pt x="1432" y="993"/>
                  </a:lnTo>
                  <a:lnTo>
                    <a:pt x="1427" y="982"/>
                  </a:lnTo>
                  <a:lnTo>
                    <a:pt x="1432" y="977"/>
                  </a:lnTo>
                  <a:lnTo>
                    <a:pt x="1438" y="971"/>
                  </a:lnTo>
                  <a:lnTo>
                    <a:pt x="1431" y="951"/>
                  </a:lnTo>
                  <a:lnTo>
                    <a:pt x="1427" y="930"/>
                  </a:lnTo>
                  <a:lnTo>
                    <a:pt x="1419" y="905"/>
                  </a:lnTo>
                  <a:lnTo>
                    <a:pt x="1407" y="889"/>
                  </a:lnTo>
                  <a:lnTo>
                    <a:pt x="1402" y="866"/>
                  </a:lnTo>
                  <a:lnTo>
                    <a:pt x="1395" y="846"/>
                  </a:lnTo>
                  <a:lnTo>
                    <a:pt x="1388" y="829"/>
                  </a:lnTo>
                  <a:lnTo>
                    <a:pt x="1380" y="805"/>
                  </a:lnTo>
                  <a:lnTo>
                    <a:pt x="1372" y="798"/>
                  </a:lnTo>
                  <a:lnTo>
                    <a:pt x="1372" y="785"/>
                  </a:lnTo>
                  <a:lnTo>
                    <a:pt x="1376" y="769"/>
                  </a:lnTo>
                  <a:lnTo>
                    <a:pt x="1376" y="759"/>
                  </a:lnTo>
                  <a:lnTo>
                    <a:pt x="1376" y="747"/>
                  </a:lnTo>
                  <a:lnTo>
                    <a:pt x="1368" y="739"/>
                  </a:lnTo>
                  <a:lnTo>
                    <a:pt x="1360" y="723"/>
                  </a:lnTo>
                  <a:lnTo>
                    <a:pt x="1351" y="723"/>
                  </a:lnTo>
                  <a:lnTo>
                    <a:pt x="1343" y="720"/>
                  </a:lnTo>
                  <a:lnTo>
                    <a:pt x="1335" y="712"/>
                  </a:lnTo>
                  <a:lnTo>
                    <a:pt x="1326" y="700"/>
                  </a:lnTo>
                  <a:lnTo>
                    <a:pt x="1312" y="691"/>
                  </a:lnTo>
                  <a:lnTo>
                    <a:pt x="1312" y="676"/>
                  </a:lnTo>
                  <a:lnTo>
                    <a:pt x="1324" y="664"/>
                  </a:lnTo>
                  <a:lnTo>
                    <a:pt x="1320" y="660"/>
                  </a:lnTo>
                  <a:lnTo>
                    <a:pt x="1310" y="670"/>
                  </a:lnTo>
                  <a:lnTo>
                    <a:pt x="1295" y="678"/>
                  </a:lnTo>
                  <a:lnTo>
                    <a:pt x="1295" y="692"/>
                  </a:lnTo>
                  <a:lnTo>
                    <a:pt x="1291" y="703"/>
                  </a:lnTo>
                  <a:lnTo>
                    <a:pt x="1299" y="710"/>
                  </a:lnTo>
                  <a:lnTo>
                    <a:pt x="1311" y="722"/>
                  </a:lnTo>
                  <a:lnTo>
                    <a:pt x="1322" y="733"/>
                  </a:lnTo>
                  <a:lnTo>
                    <a:pt x="1335" y="733"/>
                  </a:lnTo>
                  <a:lnTo>
                    <a:pt x="1334" y="742"/>
                  </a:lnTo>
                  <a:lnTo>
                    <a:pt x="1328" y="741"/>
                  </a:lnTo>
                  <a:lnTo>
                    <a:pt x="1322" y="750"/>
                  </a:lnTo>
                  <a:lnTo>
                    <a:pt x="1330" y="758"/>
                  </a:lnTo>
                  <a:lnTo>
                    <a:pt x="1330" y="779"/>
                  </a:lnTo>
                  <a:lnTo>
                    <a:pt x="1336" y="795"/>
                  </a:lnTo>
                  <a:lnTo>
                    <a:pt x="1338" y="821"/>
                  </a:lnTo>
                  <a:lnTo>
                    <a:pt x="1334" y="837"/>
                  </a:lnTo>
                  <a:lnTo>
                    <a:pt x="1328" y="823"/>
                  </a:lnTo>
                  <a:lnTo>
                    <a:pt x="1316" y="817"/>
                  </a:lnTo>
                  <a:lnTo>
                    <a:pt x="1316" y="834"/>
                  </a:lnTo>
                  <a:lnTo>
                    <a:pt x="1306" y="823"/>
                  </a:lnTo>
                  <a:lnTo>
                    <a:pt x="1299" y="817"/>
                  </a:lnTo>
                  <a:lnTo>
                    <a:pt x="1294" y="806"/>
                  </a:lnTo>
                  <a:lnTo>
                    <a:pt x="1275" y="789"/>
                  </a:lnTo>
                  <a:lnTo>
                    <a:pt x="1280" y="803"/>
                  </a:lnTo>
                  <a:lnTo>
                    <a:pt x="1275" y="819"/>
                  </a:lnTo>
                  <a:lnTo>
                    <a:pt x="1258" y="819"/>
                  </a:lnTo>
                  <a:lnTo>
                    <a:pt x="1258" y="830"/>
                  </a:lnTo>
                  <a:lnTo>
                    <a:pt x="1251" y="851"/>
                  </a:lnTo>
                  <a:lnTo>
                    <a:pt x="1244" y="861"/>
                  </a:lnTo>
                  <a:lnTo>
                    <a:pt x="1244" y="890"/>
                  </a:lnTo>
                  <a:lnTo>
                    <a:pt x="1256" y="898"/>
                  </a:lnTo>
                  <a:lnTo>
                    <a:pt x="1255" y="917"/>
                  </a:lnTo>
                  <a:lnTo>
                    <a:pt x="1267" y="935"/>
                  </a:lnTo>
                  <a:lnTo>
                    <a:pt x="1267" y="955"/>
                  </a:lnTo>
                  <a:lnTo>
                    <a:pt x="1271" y="982"/>
                  </a:lnTo>
                  <a:lnTo>
                    <a:pt x="1282" y="993"/>
                  </a:lnTo>
                  <a:lnTo>
                    <a:pt x="1282" y="1005"/>
                  </a:lnTo>
                  <a:lnTo>
                    <a:pt x="1291" y="1014"/>
                  </a:lnTo>
                  <a:lnTo>
                    <a:pt x="1299" y="1013"/>
                  </a:lnTo>
                  <a:lnTo>
                    <a:pt x="1307" y="1006"/>
                  </a:lnTo>
                  <a:lnTo>
                    <a:pt x="1312" y="999"/>
                  </a:lnTo>
                  <a:lnTo>
                    <a:pt x="1323" y="999"/>
                  </a:lnTo>
                  <a:lnTo>
                    <a:pt x="1322" y="1013"/>
                  </a:lnTo>
                  <a:lnTo>
                    <a:pt x="1311" y="1015"/>
                  </a:lnTo>
                  <a:lnTo>
                    <a:pt x="1311" y="1034"/>
                  </a:lnTo>
                  <a:lnTo>
                    <a:pt x="1291" y="1037"/>
                  </a:lnTo>
                  <a:lnTo>
                    <a:pt x="1296" y="1061"/>
                  </a:lnTo>
                  <a:lnTo>
                    <a:pt x="1294" y="1070"/>
                  </a:lnTo>
                  <a:lnTo>
                    <a:pt x="1282" y="1075"/>
                  </a:lnTo>
                  <a:lnTo>
                    <a:pt x="1282" y="1090"/>
                  </a:lnTo>
                  <a:lnTo>
                    <a:pt x="1276" y="1102"/>
                  </a:lnTo>
                  <a:lnTo>
                    <a:pt x="1276" y="1102"/>
                  </a:lnTo>
                  <a:lnTo>
                    <a:pt x="1270" y="1103"/>
                  </a:lnTo>
                  <a:lnTo>
                    <a:pt x="1266" y="1105"/>
                  </a:lnTo>
                  <a:lnTo>
                    <a:pt x="1264" y="1103"/>
                  </a:lnTo>
                  <a:lnTo>
                    <a:pt x="1264" y="1103"/>
                  </a:lnTo>
                  <a:lnTo>
                    <a:pt x="1264" y="1103"/>
                  </a:lnTo>
                  <a:lnTo>
                    <a:pt x="1264" y="1102"/>
                  </a:lnTo>
                  <a:lnTo>
                    <a:pt x="1264" y="1101"/>
                  </a:lnTo>
                  <a:lnTo>
                    <a:pt x="1263" y="1099"/>
                  </a:lnTo>
                  <a:lnTo>
                    <a:pt x="1258" y="1097"/>
                  </a:lnTo>
                  <a:lnTo>
                    <a:pt x="1258" y="1089"/>
                  </a:lnTo>
                  <a:lnTo>
                    <a:pt x="1260" y="1079"/>
                  </a:lnTo>
                  <a:lnTo>
                    <a:pt x="1272" y="1077"/>
                  </a:lnTo>
                  <a:lnTo>
                    <a:pt x="1267" y="1071"/>
                  </a:lnTo>
                  <a:lnTo>
                    <a:pt x="1255" y="1075"/>
                  </a:lnTo>
                  <a:lnTo>
                    <a:pt x="1242" y="1078"/>
                  </a:lnTo>
                  <a:lnTo>
                    <a:pt x="1242" y="1083"/>
                  </a:lnTo>
                  <a:lnTo>
                    <a:pt x="1223" y="1093"/>
                  </a:lnTo>
                  <a:lnTo>
                    <a:pt x="1214" y="1103"/>
                  </a:lnTo>
                  <a:lnTo>
                    <a:pt x="1203" y="1106"/>
                  </a:lnTo>
                  <a:lnTo>
                    <a:pt x="1195" y="1115"/>
                  </a:lnTo>
                  <a:lnTo>
                    <a:pt x="1191" y="1125"/>
                  </a:lnTo>
                  <a:lnTo>
                    <a:pt x="1195" y="1138"/>
                  </a:lnTo>
                  <a:lnTo>
                    <a:pt x="1202" y="1145"/>
                  </a:lnTo>
                  <a:lnTo>
                    <a:pt x="1194" y="1154"/>
                  </a:lnTo>
                  <a:lnTo>
                    <a:pt x="1179" y="1149"/>
                  </a:lnTo>
                  <a:lnTo>
                    <a:pt x="1184" y="1163"/>
                  </a:lnTo>
                  <a:lnTo>
                    <a:pt x="1174" y="1174"/>
                  </a:lnTo>
                  <a:lnTo>
                    <a:pt x="1164" y="1182"/>
                  </a:lnTo>
                  <a:lnTo>
                    <a:pt x="1156" y="1182"/>
                  </a:lnTo>
                  <a:lnTo>
                    <a:pt x="1148" y="1190"/>
                  </a:lnTo>
                  <a:lnTo>
                    <a:pt x="1154" y="1198"/>
                  </a:lnTo>
                  <a:lnTo>
                    <a:pt x="1158" y="1202"/>
                  </a:lnTo>
                  <a:lnTo>
                    <a:pt x="1146" y="1210"/>
                  </a:lnTo>
                  <a:lnTo>
                    <a:pt x="1131" y="1210"/>
                  </a:lnTo>
                  <a:lnTo>
                    <a:pt x="1116" y="1225"/>
                  </a:lnTo>
                  <a:lnTo>
                    <a:pt x="1106" y="1234"/>
                  </a:lnTo>
                  <a:lnTo>
                    <a:pt x="1095" y="1253"/>
                  </a:lnTo>
                  <a:lnTo>
                    <a:pt x="1084" y="1264"/>
                  </a:lnTo>
                  <a:lnTo>
                    <a:pt x="1072" y="1286"/>
                  </a:lnTo>
                  <a:lnTo>
                    <a:pt x="1071" y="1309"/>
                  </a:lnTo>
                  <a:lnTo>
                    <a:pt x="1082" y="1330"/>
                  </a:lnTo>
                  <a:lnTo>
                    <a:pt x="1071" y="1340"/>
                  </a:lnTo>
                  <a:lnTo>
                    <a:pt x="1068" y="1361"/>
                  </a:lnTo>
                  <a:lnTo>
                    <a:pt x="1074" y="1377"/>
                  </a:lnTo>
                  <a:lnTo>
                    <a:pt x="1083" y="1386"/>
                  </a:lnTo>
                  <a:lnTo>
                    <a:pt x="1075" y="1400"/>
                  </a:lnTo>
                  <a:lnTo>
                    <a:pt x="1075" y="1417"/>
                  </a:lnTo>
                  <a:lnTo>
                    <a:pt x="1075" y="1441"/>
                  </a:lnTo>
                  <a:lnTo>
                    <a:pt x="1071" y="1458"/>
                  </a:lnTo>
                  <a:lnTo>
                    <a:pt x="1071" y="1481"/>
                  </a:lnTo>
                  <a:lnTo>
                    <a:pt x="1078" y="1488"/>
                  </a:lnTo>
                  <a:lnTo>
                    <a:pt x="1078" y="1504"/>
                  </a:lnTo>
                  <a:lnTo>
                    <a:pt x="1078" y="1522"/>
                  </a:lnTo>
                  <a:lnTo>
                    <a:pt x="1072" y="1545"/>
                  </a:lnTo>
                  <a:lnTo>
                    <a:pt x="1072" y="1564"/>
                  </a:lnTo>
                  <a:lnTo>
                    <a:pt x="1062" y="1580"/>
                  </a:lnTo>
                  <a:lnTo>
                    <a:pt x="1062" y="1597"/>
                  </a:lnTo>
                  <a:lnTo>
                    <a:pt x="1056" y="1612"/>
                  </a:lnTo>
                  <a:lnTo>
                    <a:pt x="1063" y="1625"/>
                  </a:lnTo>
                  <a:lnTo>
                    <a:pt x="1074" y="1625"/>
                  </a:lnTo>
                  <a:lnTo>
                    <a:pt x="1080" y="1617"/>
                  </a:lnTo>
                  <a:lnTo>
                    <a:pt x="1092" y="1617"/>
                  </a:lnTo>
                  <a:lnTo>
                    <a:pt x="1100" y="1609"/>
                  </a:lnTo>
                  <a:lnTo>
                    <a:pt x="1110" y="1598"/>
                  </a:lnTo>
                  <a:lnTo>
                    <a:pt x="1116" y="1605"/>
                  </a:lnTo>
                  <a:lnTo>
                    <a:pt x="1124" y="1609"/>
                  </a:lnTo>
                  <a:lnTo>
                    <a:pt x="1124" y="1618"/>
                  </a:lnTo>
                  <a:lnTo>
                    <a:pt x="1131" y="1630"/>
                  </a:lnTo>
                  <a:lnTo>
                    <a:pt x="1139" y="1638"/>
                  </a:lnTo>
                  <a:lnTo>
                    <a:pt x="1146" y="1630"/>
                  </a:lnTo>
                  <a:lnTo>
                    <a:pt x="1146" y="1620"/>
                  </a:lnTo>
                  <a:lnTo>
                    <a:pt x="1136" y="1616"/>
                  </a:lnTo>
                  <a:lnTo>
                    <a:pt x="1136" y="1606"/>
                  </a:lnTo>
                  <a:lnTo>
                    <a:pt x="1144" y="1598"/>
                  </a:lnTo>
                  <a:lnTo>
                    <a:pt x="1144" y="1605"/>
                  </a:lnTo>
                  <a:lnTo>
                    <a:pt x="1152" y="1610"/>
                  </a:lnTo>
                  <a:lnTo>
                    <a:pt x="1156" y="1609"/>
                  </a:lnTo>
                  <a:lnTo>
                    <a:pt x="1160" y="1613"/>
                  </a:lnTo>
                  <a:lnTo>
                    <a:pt x="1160" y="1625"/>
                  </a:lnTo>
                  <a:lnTo>
                    <a:pt x="1160" y="1634"/>
                  </a:lnTo>
                  <a:lnTo>
                    <a:pt x="1174" y="1629"/>
                  </a:lnTo>
                  <a:lnTo>
                    <a:pt x="1174" y="1622"/>
                  </a:lnTo>
                  <a:lnTo>
                    <a:pt x="1180" y="1612"/>
                  </a:lnTo>
                  <a:lnTo>
                    <a:pt x="1186" y="1608"/>
                  </a:lnTo>
                  <a:lnTo>
                    <a:pt x="1192" y="1613"/>
                  </a:lnTo>
                  <a:lnTo>
                    <a:pt x="1195" y="1602"/>
                  </a:lnTo>
                  <a:lnTo>
                    <a:pt x="1188" y="1596"/>
                  </a:lnTo>
                  <a:lnTo>
                    <a:pt x="1182" y="1585"/>
                  </a:lnTo>
                  <a:lnTo>
                    <a:pt x="1175" y="1572"/>
                  </a:lnTo>
                  <a:lnTo>
                    <a:pt x="1187" y="1565"/>
                  </a:lnTo>
                  <a:lnTo>
                    <a:pt x="1194" y="1557"/>
                  </a:lnTo>
                  <a:lnTo>
                    <a:pt x="1208" y="1554"/>
                  </a:lnTo>
                  <a:lnTo>
                    <a:pt x="1226" y="1554"/>
                  </a:lnTo>
                  <a:lnTo>
                    <a:pt x="1240" y="1556"/>
                  </a:lnTo>
                  <a:lnTo>
                    <a:pt x="1247" y="1562"/>
                  </a:lnTo>
                  <a:lnTo>
                    <a:pt x="1247" y="1562"/>
                  </a:lnTo>
                  <a:lnTo>
                    <a:pt x="1266" y="1560"/>
                  </a:lnTo>
                  <a:lnTo>
                    <a:pt x="1266" y="1560"/>
                  </a:lnTo>
                  <a:lnTo>
                    <a:pt x="1274" y="1557"/>
                  </a:lnTo>
                  <a:lnTo>
                    <a:pt x="1278" y="1556"/>
                  </a:lnTo>
                  <a:lnTo>
                    <a:pt x="1287" y="1564"/>
                  </a:lnTo>
                  <a:lnTo>
                    <a:pt x="1280" y="1570"/>
                  </a:lnTo>
                  <a:lnTo>
                    <a:pt x="1275" y="1574"/>
                  </a:lnTo>
                  <a:lnTo>
                    <a:pt x="1271" y="1582"/>
                  </a:lnTo>
                  <a:lnTo>
                    <a:pt x="1283" y="1582"/>
                  </a:lnTo>
                  <a:lnTo>
                    <a:pt x="1295" y="1582"/>
                  </a:lnTo>
                  <a:lnTo>
                    <a:pt x="1298" y="1590"/>
                  </a:lnTo>
                  <a:lnTo>
                    <a:pt x="1307" y="1601"/>
                  </a:lnTo>
                  <a:lnTo>
                    <a:pt x="1320" y="1600"/>
                  </a:lnTo>
                  <a:lnTo>
                    <a:pt x="1326" y="1605"/>
                  </a:lnTo>
                  <a:lnTo>
                    <a:pt x="1332" y="1618"/>
                  </a:lnTo>
                  <a:lnTo>
                    <a:pt x="1335" y="1644"/>
                  </a:lnTo>
                  <a:lnTo>
                    <a:pt x="1343" y="1670"/>
                  </a:lnTo>
                  <a:lnTo>
                    <a:pt x="1358" y="1691"/>
                  </a:lnTo>
                  <a:lnTo>
                    <a:pt x="1374" y="1707"/>
                  </a:lnTo>
                  <a:lnTo>
                    <a:pt x="1380" y="1713"/>
                  </a:lnTo>
                  <a:lnTo>
                    <a:pt x="1384" y="1725"/>
                  </a:lnTo>
                  <a:lnTo>
                    <a:pt x="1398" y="1739"/>
                  </a:lnTo>
                  <a:lnTo>
                    <a:pt x="1407" y="1755"/>
                  </a:lnTo>
                  <a:lnTo>
                    <a:pt x="1410" y="1764"/>
                  </a:lnTo>
                  <a:lnTo>
                    <a:pt x="1423" y="1783"/>
                  </a:lnTo>
                  <a:lnTo>
                    <a:pt x="1432" y="1793"/>
                  </a:lnTo>
                  <a:lnTo>
                    <a:pt x="1432" y="1821"/>
                  </a:lnTo>
                  <a:lnTo>
                    <a:pt x="1428" y="1845"/>
                  </a:lnTo>
                  <a:lnTo>
                    <a:pt x="1436" y="1869"/>
                  </a:lnTo>
                  <a:lnTo>
                    <a:pt x="1435" y="1893"/>
                  </a:lnTo>
                  <a:lnTo>
                    <a:pt x="1443" y="1913"/>
                  </a:lnTo>
                  <a:lnTo>
                    <a:pt x="1448" y="1935"/>
                  </a:lnTo>
                  <a:lnTo>
                    <a:pt x="1452" y="1953"/>
                  </a:lnTo>
                  <a:lnTo>
                    <a:pt x="1456" y="1980"/>
                  </a:lnTo>
                  <a:lnTo>
                    <a:pt x="1456" y="2005"/>
                  </a:lnTo>
                  <a:lnTo>
                    <a:pt x="1452" y="2019"/>
                  </a:lnTo>
                  <a:lnTo>
                    <a:pt x="1452" y="2044"/>
                  </a:lnTo>
                  <a:lnTo>
                    <a:pt x="1452" y="2076"/>
                  </a:lnTo>
                  <a:lnTo>
                    <a:pt x="1448" y="2100"/>
                  </a:lnTo>
                  <a:lnTo>
                    <a:pt x="1452" y="2125"/>
                  </a:lnTo>
                  <a:lnTo>
                    <a:pt x="1451" y="2157"/>
                  </a:lnTo>
                  <a:lnTo>
                    <a:pt x="1451" y="2172"/>
                  </a:lnTo>
                  <a:lnTo>
                    <a:pt x="1438" y="2195"/>
                  </a:lnTo>
                  <a:lnTo>
                    <a:pt x="1428" y="2214"/>
                  </a:lnTo>
                  <a:lnTo>
                    <a:pt x="1419" y="2232"/>
                  </a:lnTo>
                  <a:lnTo>
                    <a:pt x="1410" y="2232"/>
                  </a:lnTo>
                  <a:lnTo>
                    <a:pt x="1394" y="2239"/>
                  </a:lnTo>
                  <a:lnTo>
                    <a:pt x="1379" y="2247"/>
                  </a:lnTo>
                  <a:lnTo>
                    <a:pt x="1370" y="2243"/>
                  </a:lnTo>
                  <a:lnTo>
                    <a:pt x="1370" y="2234"/>
                  </a:lnTo>
                  <a:lnTo>
                    <a:pt x="1364" y="2228"/>
                  </a:lnTo>
                  <a:lnTo>
                    <a:pt x="1360" y="2240"/>
                  </a:lnTo>
                  <a:lnTo>
                    <a:pt x="1360" y="2252"/>
                  </a:lnTo>
                  <a:lnTo>
                    <a:pt x="1354" y="2247"/>
                  </a:lnTo>
                  <a:lnTo>
                    <a:pt x="1346" y="2238"/>
                  </a:lnTo>
                  <a:lnTo>
                    <a:pt x="1346" y="2244"/>
                  </a:lnTo>
                  <a:lnTo>
                    <a:pt x="1343" y="2262"/>
                  </a:lnTo>
                  <a:lnTo>
                    <a:pt x="1346" y="2272"/>
                  </a:lnTo>
                  <a:lnTo>
                    <a:pt x="1342" y="2286"/>
                  </a:lnTo>
                  <a:lnTo>
                    <a:pt x="1336" y="2291"/>
                  </a:lnTo>
                  <a:lnTo>
                    <a:pt x="1336" y="2298"/>
                  </a:lnTo>
                  <a:lnTo>
                    <a:pt x="1336" y="2308"/>
                  </a:lnTo>
                  <a:lnTo>
                    <a:pt x="1323" y="2308"/>
                  </a:lnTo>
                  <a:lnTo>
                    <a:pt x="1318" y="2303"/>
                  </a:lnTo>
                  <a:lnTo>
                    <a:pt x="1323" y="2287"/>
                  </a:lnTo>
                  <a:lnTo>
                    <a:pt x="1331" y="2271"/>
                  </a:lnTo>
                  <a:lnTo>
                    <a:pt x="1331" y="2258"/>
                  </a:lnTo>
                  <a:lnTo>
                    <a:pt x="1324" y="2243"/>
                  </a:lnTo>
                  <a:lnTo>
                    <a:pt x="1310" y="2228"/>
                  </a:lnTo>
                  <a:lnTo>
                    <a:pt x="1302" y="2220"/>
                  </a:lnTo>
                  <a:lnTo>
                    <a:pt x="1296" y="2206"/>
                  </a:lnTo>
                  <a:lnTo>
                    <a:pt x="1283" y="2192"/>
                  </a:lnTo>
                  <a:lnTo>
                    <a:pt x="1271" y="2188"/>
                  </a:lnTo>
                  <a:lnTo>
                    <a:pt x="1271" y="2176"/>
                  </a:lnTo>
                  <a:lnTo>
                    <a:pt x="1279" y="2167"/>
                  </a:lnTo>
                  <a:lnTo>
                    <a:pt x="1287" y="2160"/>
                  </a:lnTo>
                  <a:lnTo>
                    <a:pt x="1287" y="2147"/>
                  </a:lnTo>
                  <a:lnTo>
                    <a:pt x="1296" y="2137"/>
                  </a:lnTo>
                  <a:lnTo>
                    <a:pt x="1307" y="2132"/>
                  </a:lnTo>
                  <a:lnTo>
                    <a:pt x="1318" y="2136"/>
                  </a:lnTo>
                  <a:lnTo>
                    <a:pt x="1327" y="2125"/>
                  </a:lnTo>
                  <a:lnTo>
                    <a:pt x="1334" y="2113"/>
                  </a:lnTo>
                  <a:lnTo>
                    <a:pt x="1323" y="2097"/>
                  </a:lnTo>
                  <a:lnTo>
                    <a:pt x="1328" y="2083"/>
                  </a:lnTo>
                  <a:lnTo>
                    <a:pt x="1322" y="2068"/>
                  </a:lnTo>
                  <a:lnTo>
                    <a:pt x="1320" y="2053"/>
                  </a:lnTo>
                  <a:lnTo>
                    <a:pt x="1311" y="2040"/>
                  </a:lnTo>
                  <a:lnTo>
                    <a:pt x="1314" y="2029"/>
                  </a:lnTo>
                  <a:lnTo>
                    <a:pt x="1306" y="2017"/>
                  </a:lnTo>
                  <a:lnTo>
                    <a:pt x="1303" y="2003"/>
                  </a:lnTo>
                  <a:lnTo>
                    <a:pt x="1290" y="1988"/>
                  </a:lnTo>
                  <a:lnTo>
                    <a:pt x="1299" y="1979"/>
                  </a:lnTo>
                  <a:lnTo>
                    <a:pt x="1299" y="1964"/>
                  </a:lnTo>
                  <a:lnTo>
                    <a:pt x="1291" y="1956"/>
                  </a:lnTo>
                  <a:lnTo>
                    <a:pt x="1282" y="1945"/>
                  </a:lnTo>
                  <a:lnTo>
                    <a:pt x="1279" y="1937"/>
                  </a:lnTo>
                  <a:lnTo>
                    <a:pt x="1267" y="1937"/>
                  </a:lnTo>
                  <a:lnTo>
                    <a:pt x="1267" y="1937"/>
                  </a:lnTo>
                  <a:lnTo>
                    <a:pt x="1251" y="1945"/>
                  </a:lnTo>
                  <a:lnTo>
                    <a:pt x="1247" y="1959"/>
                  </a:lnTo>
                  <a:lnTo>
                    <a:pt x="1236" y="1976"/>
                  </a:lnTo>
                  <a:lnTo>
                    <a:pt x="1224" y="1992"/>
                  </a:lnTo>
                  <a:lnTo>
                    <a:pt x="1230" y="2008"/>
                  </a:lnTo>
                  <a:lnTo>
                    <a:pt x="1216" y="2020"/>
                  </a:lnTo>
                  <a:lnTo>
                    <a:pt x="1202" y="2028"/>
                  </a:lnTo>
                  <a:lnTo>
                    <a:pt x="1190" y="2032"/>
                  </a:lnTo>
                  <a:lnTo>
                    <a:pt x="1187" y="2044"/>
                  </a:lnTo>
                  <a:lnTo>
                    <a:pt x="1174" y="2044"/>
                  </a:lnTo>
                  <a:lnTo>
                    <a:pt x="1162" y="2036"/>
                  </a:lnTo>
                  <a:lnTo>
                    <a:pt x="1152" y="2033"/>
                  </a:lnTo>
                  <a:lnTo>
                    <a:pt x="1152" y="2017"/>
                  </a:lnTo>
                  <a:lnTo>
                    <a:pt x="1142" y="2008"/>
                  </a:lnTo>
                  <a:lnTo>
                    <a:pt x="1132" y="2000"/>
                  </a:lnTo>
                  <a:lnTo>
                    <a:pt x="1119" y="1996"/>
                  </a:lnTo>
                  <a:lnTo>
                    <a:pt x="1111" y="2004"/>
                  </a:lnTo>
                  <a:lnTo>
                    <a:pt x="1095" y="2000"/>
                  </a:lnTo>
                  <a:lnTo>
                    <a:pt x="1083" y="1996"/>
                  </a:lnTo>
                  <a:lnTo>
                    <a:pt x="1063" y="1999"/>
                  </a:lnTo>
                  <a:lnTo>
                    <a:pt x="1046" y="1999"/>
                  </a:lnTo>
                  <a:lnTo>
                    <a:pt x="1038" y="2007"/>
                  </a:lnTo>
                  <a:lnTo>
                    <a:pt x="1018" y="2013"/>
                  </a:lnTo>
                  <a:lnTo>
                    <a:pt x="998" y="2009"/>
                  </a:lnTo>
                  <a:lnTo>
                    <a:pt x="990" y="1993"/>
                  </a:lnTo>
                  <a:lnTo>
                    <a:pt x="980" y="1984"/>
                  </a:lnTo>
                  <a:lnTo>
                    <a:pt x="980" y="1984"/>
                  </a:lnTo>
                  <a:lnTo>
                    <a:pt x="975" y="1980"/>
                  </a:lnTo>
                  <a:lnTo>
                    <a:pt x="971" y="1977"/>
                  </a:lnTo>
                  <a:lnTo>
                    <a:pt x="968" y="1975"/>
                  </a:lnTo>
                  <a:lnTo>
                    <a:pt x="968" y="1975"/>
                  </a:lnTo>
                  <a:lnTo>
                    <a:pt x="967" y="1971"/>
                  </a:lnTo>
                  <a:lnTo>
                    <a:pt x="963" y="1967"/>
                  </a:lnTo>
                  <a:lnTo>
                    <a:pt x="956" y="1961"/>
                  </a:lnTo>
                  <a:lnTo>
                    <a:pt x="940" y="1959"/>
                  </a:lnTo>
                  <a:lnTo>
                    <a:pt x="934" y="1943"/>
                  </a:lnTo>
                  <a:lnTo>
                    <a:pt x="918" y="1931"/>
                  </a:lnTo>
                  <a:lnTo>
                    <a:pt x="907" y="1920"/>
                  </a:lnTo>
                  <a:lnTo>
                    <a:pt x="892" y="1916"/>
                  </a:lnTo>
                  <a:lnTo>
                    <a:pt x="887" y="1903"/>
                  </a:lnTo>
                  <a:lnTo>
                    <a:pt x="874" y="1896"/>
                  </a:lnTo>
                  <a:lnTo>
                    <a:pt x="866" y="1888"/>
                  </a:lnTo>
                  <a:lnTo>
                    <a:pt x="839" y="1885"/>
                  </a:lnTo>
                  <a:lnTo>
                    <a:pt x="826" y="1885"/>
                  </a:lnTo>
                  <a:lnTo>
                    <a:pt x="810" y="1895"/>
                  </a:lnTo>
                  <a:lnTo>
                    <a:pt x="790" y="1891"/>
                  </a:lnTo>
                  <a:lnTo>
                    <a:pt x="773" y="1896"/>
                  </a:lnTo>
                  <a:lnTo>
                    <a:pt x="757" y="1896"/>
                  </a:lnTo>
                  <a:lnTo>
                    <a:pt x="735" y="1913"/>
                  </a:lnTo>
                  <a:lnTo>
                    <a:pt x="724" y="1924"/>
                  </a:lnTo>
                  <a:lnTo>
                    <a:pt x="715" y="1907"/>
                  </a:lnTo>
                  <a:lnTo>
                    <a:pt x="709" y="1899"/>
                  </a:lnTo>
                  <a:lnTo>
                    <a:pt x="699" y="1899"/>
                  </a:lnTo>
                  <a:lnTo>
                    <a:pt x="695" y="1884"/>
                  </a:lnTo>
                  <a:lnTo>
                    <a:pt x="689" y="1876"/>
                  </a:lnTo>
                  <a:lnTo>
                    <a:pt x="700" y="1869"/>
                  </a:lnTo>
                  <a:lnTo>
                    <a:pt x="700" y="1865"/>
                  </a:lnTo>
                  <a:lnTo>
                    <a:pt x="695" y="1865"/>
                  </a:lnTo>
                  <a:lnTo>
                    <a:pt x="685" y="1855"/>
                  </a:lnTo>
                  <a:lnTo>
                    <a:pt x="677" y="1855"/>
                  </a:lnTo>
                  <a:lnTo>
                    <a:pt x="680" y="1837"/>
                  </a:lnTo>
                  <a:lnTo>
                    <a:pt x="675" y="1829"/>
                  </a:lnTo>
                  <a:lnTo>
                    <a:pt x="671" y="1816"/>
                  </a:lnTo>
                  <a:lnTo>
                    <a:pt x="660" y="1811"/>
                  </a:lnTo>
                  <a:lnTo>
                    <a:pt x="652" y="1821"/>
                  </a:lnTo>
                  <a:lnTo>
                    <a:pt x="644" y="1819"/>
                  </a:lnTo>
                  <a:lnTo>
                    <a:pt x="644" y="1808"/>
                  </a:lnTo>
                  <a:lnTo>
                    <a:pt x="639" y="1803"/>
                  </a:lnTo>
                  <a:lnTo>
                    <a:pt x="631" y="1800"/>
                  </a:lnTo>
                  <a:lnTo>
                    <a:pt x="623" y="1808"/>
                  </a:lnTo>
                  <a:lnTo>
                    <a:pt x="619" y="1819"/>
                  </a:lnTo>
                  <a:lnTo>
                    <a:pt x="604" y="1815"/>
                  </a:lnTo>
                  <a:lnTo>
                    <a:pt x="600" y="1807"/>
                  </a:lnTo>
                  <a:lnTo>
                    <a:pt x="608" y="1796"/>
                  </a:lnTo>
                  <a:lnTo>
                    <a:pt x="604" y="1788"/>
                  </a:lnTo>
                  <a:lnTo>
                    <a:pt x="595" y="1792"/>
                  </a:lnTo>
                  <a:lnTo>
                    <a:pt x="583" y="1788"/>
                  </a:lnTo>
                  <a:lnTo>
                    <a:pt x="575" y="1780"/>
                  </a:lnTo>
                  <a:lnTo>
                    <a:pt x="575" y="1772"/>
                  </a:lnTo>
                  <a:lnTo>
                    <a:pt x="575" y="1772"/>
                  </a:lnTo>
                  <a:close/>
                  <a:moveTo>
                    <a:pt x="1276" y="1496"/>
                  </a:moveTo>
                  <a:lnTo>
                    <a:pt x="1288" y="1500"/>
                  </a:lnTo>
                  <a:lnTo>
                    <a:pt x="1295" y="1508"/>
                  </a:lnTo>
                  <a:lnTo>
                    <a:pt x="1295" y="1512"/>
                  </a:lnTo>
                  <a:lnTo>
                    <a:pt x="1303" y="1520"/>
                  </a:lnTo>
                  <a:lnTo>
                    <a:pt x="1302" y="1532"/>
                  </a:lnTo>
                  <a:lnTo>
                    <a:pt x="1288" y="1528"/>
                  </a:lnTo>
                  <a:lnTo>
                    <a:pt x="1288" y="1536"/>
                  </a:lnTo>
                  <a:lnTo>
                    <a:pt x="1284" y="1548"/>
                  </a:lnTo>
                  <a:lnTo>
                    <a:pt x="1300" y="1553"/>
                  </a:lnTo>
                  <a:lnTo>
                    <a:pt x="1308" y="1568"/>
                  </a:lnTo>
                  <a:lnTo>
                    <a:pt x="1323" y="1582"/>
                  </a:lnTo>
                  <a:lnTo>
                    <a:pt x="1323" y="1592"/>
                  </a:lnTo>
                  <a:lnTo>
                    <a:pt x="1336" y="1610"/>
                  </a:lnTo>
                  <a:lnTo>
                    <a:pt x="1347" y="1612"/>
                  </a:lnTo>
                  <a:lnTo>
                    <a:pt x="1364" y="1618"/>
                  </a:lnTo>
                  <a:lnTo>
                    <a:pt x="1387" y="1629"/>
                  </a:lnTo>
                  <a:lnTo>
                    <a:pt x="1395" y="1642"/>
                  </a:lnTo>
                  <a:lnTo>
                    <a:pt x="1407" y="1660"/>
                  </a:lnTo>
                  <a:lnTo>
                    <a:pt x="1422" y="1673"/>
                  </a:lnTo>
                  <a:lnTo>
                    <a:pt x="1439" y="1691"/>
                  </a:lnTo>
                  <a:lnTo>
                    <a:pt x="1460" y="1721"/>
                  </a:lnTo>
                  <a:lnTo>
                    <a:pt x="1470" y="1741"/>
                  </a:lnTo>
                  <a:lnTo>
                    <a:pt x="1482" y="1745"/>
                  </a:lnTo>
                  <a:lnTo>
                    <a:pt x="1494" y="1752"/>
                  </a:lnTo>
                  <a:lnTo>
                    <a:pt x="1506" y="1763"/>
                  </a:lnTo>
                  <a:lnTo>
                    <a:pt x="1515" y="1781"/>
                  </a:lnTo>
                  <a:lnTo>
                    <a:pt x="1522" y="1791"/>
                  </a:lnTo>
                  <a:lnTo>
                    <a:pt x="1534" y="1801"/>
                  </a:lnTo>
                  <a:lnTo>
                    <a:pt x="1545" y="1813"/>
                  </a:lnTo>
                  <a:lnTo>
                    <a:pt x="1545" y="1824"/>
                  </a:lnTo>
                  <a:lnTo>
                    <a:pt x="1562" y="1840"/>
                  </a:lnTo>
                  <a:lnTo>
                    <a:pt x="1571" y="1849"/>
                  </a:lnTo>
                  <a:lnTo>
                    <a:pt x="1579" y="1859"/>
                  </a:lnTo>
                  <a:lnTo>
                    <a:pt x="1589" y="1852"/>
                  </a:lnTo>
                  <a:lnTo>
                    <a:pt x="1582" y="1836"/>
                  </a:lnTo>
                  <a:lnTo>
                    <a:pt x="1573" y="1828"/>
                  </a:lnTo>
                  <a:lnTo>
                    <a:pt x="1570" y="1816"/>
                  </a:lnTo>
                  <a:lnTo>
                    <a:pt x="1574" y="1804"/>
                  </a:lnTo>
                  <a:lnTo>
                    <a:pt x="1589" y="1804"/>
                  </a:lnTo>
                  <a:lnTo>
                    <a:pt x="1595" y="1797"/>
                  </a:lnTo>
                  <a:lnTo>
                    <a:pt x="1595" y="1797"/>
                  </a:lnTo>
                  <a:lnTo>
                    <a:pt x="1603" y="1801"/>
                  </a:lnTo>
                  <a:lnTo>
                    <a:pt x="1614" y="1805"/>
                  </a:lnTo>
                  <a:lnTo>
                    <a:pt x="1614" y="1805"/>
                  </a:lnTo>
                  <a:lnTo>
                    <a:pt x="1615" y="1804"/>
                  </a:lnTo>
                  <a:lnTo>
                    <a:pt x="1615" y="1801"/>
                  </a:lnTo>
                  <a:lnTo>
                    <a:pt x="1614" y="1797"/>
                  </a:lnTo>
                  <a:lnTo>
                    <a:pt x="1606" y="1788"/>
                  </a:lnTo>
                  <a:lnTo>
                    <a:pt x="1593" y="1780"/>
                  </a:lnTo>
                  <a:lnTo>
                    <a:pt x="1585" y="1788"/>
                  </a:lnTo>
                  <a:lnTo>
                    <a:pt x="1571" y="1787"/>
                  </a:lnTo>
                  <a:lnTo>
                    <a:pt x="1567" y="1776"/>
                  </a:lnTo>
                  <a:lnTo>
                    <a:pt x="1557" y="1776"/>
                  </a:lnTo>
                  <a:lnTo>
                    <a:pt x="1549" y="1768"/>
                  </a:lnTo>
                  <a:lnTo>
                    <a:pt x="1533" y="1768"/>
                  </a:lnTo>
                  <a:lnTo>
                    <a:pt x="1523" y="1761"/>
                  </a:lnTo>
                  <a:lnTo>
                    <a:pt x="1511" y="1749"/>
                  </a:lnTo>
                  <a:lnTo>
                    <a:pt x="1505" y="1743"/>
                  </a:lnTo>
                  <a:lnTo>
                    <a:pt x="1505" y="1743"/>
                  </a:lnTo>
                  <a:lnTo>
                    <a:pt x="1503" y="1733"/>
                  </a:lnTo>
                  <a:lnTo>
                    <a:pt x="1503" y="1728"/>
                  </a:lnTo>
                  <a:lnTo>
                    <a:pt x="1503" y="1724"/>
                  </a:lnTo>
                  <a:lnTo>
                    <a:pt x="1503" y="1724"/>
                  </a:lnTo>
                  <a:lnTo>
                    <a:pt x="1503" y="1721"/>
                  </a:lnTo>
                  <a:lnTo>
                    <a:pt x="1501" y="1717"/>
                  </a:lnTo>
                  <a:lnTo>
                    <a:pt x="1497" y="1712"/>
                  </a:lnTo>
                  <a:lnTo>
                    <a:pt x="1486" y="1697"/>
                  </a:lnTo>
                  <a:lnTo>
                    <a:pt x="1486" y="1691"/>
                  </a:lnTo>
                  <a:lnTo>
                    <a:pt x="1489" y="1681"/>
                  </a:lnTo>
                  <a:lnTo>
                    <a:pt x="1486" y="1669"/>
                  </a:lnTo>
                  <a:lnTo>
                    <a:pt x="1495" y="1669"/>
                  </a:lnTo>
                  <a:lnTo>
                    <a:pt x="1506" y="1665"/>
                  </a:lnTo>
                  <a:lnTo>
                    <a:pt x="1511" y="1660"/>
                  </a:lnTo>
                  <a:lnTo>
                    <a:pt x="1514" y="1652"/>
                  </a:lnTo>
                  <a:lnTo>
                    <a:pt x="1498" y="1646"/>
                  </a:lnTo>
                  <a:lnTo>
                    <a:pt x="1489" y="1638"/>
                  </a:lnTo>
                  <a:lnTo>
                    <a:pt x="1474" y="1630"/>
                  </a:lnTo>
                  <a:lnTo>
                    <a:pt x="1458" y="1621"/>
                  </a:lnTo>
                  <a:lnTo>
                    <a:pt x="1444" y="1610"/>
                  </a:lnTo>
                  <a:lnTo>
                    <a:pt x="1426" y="1600"/>
                  </a:lnTo>
                  <a:lnTo>
                    <a:pt x="1411" y="1586"/>
                  </a:lnTo>
                  <a:lnTo>
                    <a:pt x="1396" y="1581"/>
                  </a:lnTo>
                  <a:lnTo>
                    <a:pt x="1384" y="1578"/>
                  </a:lnTo>
                  <a:lnTo>
                    <a:pt x="1368" y="1560"/>
                  </a:lnTo>
                  <a:lnTo>
                    <a:pt x="1359" y="1552"/>
                  </a:lnTo>
                  <a:lnTo>
                    <a:pt x="1354" y="1536"/>
                  </a:lnTo>
                  <a:lnTo>
                    <a:pt x="1346" y="1526"/>
                  </a:lnTo>
                  <a:lnTo>
                    <a:pt x="1338" y="1526"/>
                  </a:lnTo>
                  <a:lnTo>
                    <a:pt x="1322" y="1516"/>
                  </a:lnTo>
                  <a:lnTo>
                    <a:pt x="1318" y="1506"/>
                  </a:lnTo>
                  <a:lnTo>
                    <a:pt x="1303" y="1504"/>
                  </a:lnTo>
                  <a:lnTo>
                    <a:pt x="1295" y="1496"/>
                  </a:lnTo>
                  <a:lnTo>
                    <a:pt x="1291" y="1486"/>
                  </a:lnTo>
                  <a:lnTo>
                    <a:pt x="1284" y="1482"/>
                  </a:lnTo>
                  <a:lnTo>
                    <a:pt x="1268" y="1478"/>
                  </a:lnTo>
                  <a:lnTo>
                    <a:pt x="1268" y="1488"/>
                  </a:lnTo>
                  <a:lnTo>
                    <a:pt x="1272" y="1497"/>
                  </a:lnTo>
                  <a:lnTo>
                    <a:pt x="1276" y="1496"/>
                  </a:lnTo>
                  <a:lnTo>
                    <a:pt x="1276" y="1496"/>
                  </a:lnTo>
                  <a:close/>
                  <a:moveTo>
                    <a:pt x="1765" y="1797"/>
                  </a:moveTo>
                  <a:lnTo>
                    <a:pt x="1767" y="1809"/>
                  </a:lnTo>
                  <a:lnTo>
                    <a:pt x="1769" y="1821"/>
                  </a:lnTo>
                  <a:lnTo>
                    <a:pt x="1773" y="1823"/>
                  </a:lnTo>
                  <a:lnTo>
                    <a:pt x="1773" y="1813"/>
                  </a:lnTo>
                  <a:lnTo>
                    <a:pt x="1777" y="1807"/>
                  </a:lnTo>
                  <a:lnTo>
                    <a:pt x="1777" y="1796"/>
                  </a:lnTo>
                  <a:lnTo>
                    <a:pt x="1765" y="1797"/>
                  </a:lnTo>
                  <a:lnTo>
                    <a:pt x="1765" y="1797"/>
                  </a:lnTo>
                  <a:close/>
                  <a:moveTo>
                    <a:pt x="1805" y="1804"/>
                  </a:moveTo>
                  <a:lnTo>
                    <a:pt x="1805" y="1809"/>
                  </a:lnTo>
                  <a:lnTo>
                    <a:pt x="1811" y="1813"/>
                  </a:lnTo>
                  <a:lnTo>
                    <a:pt x="1811" y="1805"/>
                  </a:lnTo>
                  <a:lnTo>
                    <a:pt x="1805" y="1804"/>
                  </a:lnTo>
                  <a:lnTo>
                    <a:pt x="1805" y="1804"/>
                  </a:lnTo>
                  <a:close/>
                  <a:moveTo>
                    <a:pt x="1781" y="1757"/>
                  </a:moveTo>
                  <a:lnTo>
                    <a:pt x="1787" y="1760"/>
                  </a:lnTo>
                  <a:lnTo>
                    <a:pt x="1790" y="1751"/>
                  </a:lnTo>
                  <a:lnTo>
                    <a:pt x="1786" y="1733"/>
                  </a:lnTo>
                  <a:lnTo>
                    <a:pt x="1793" y="1727"/>
                  </a:lnTo>
                  <a:lnTo>
                    <a:pt x="1791" y="1713"/>
                  </a:lnTo>
                  <a:lnTo>
                    <a:pt x="1782" y="1711"/>
                  </a:lnTo>
                  <a:lnTo>
                    <a:pt x="1779" y="1725"/>
                  </a:lnTo>
                  <a:lnTo>
                    <a:pt x="1783" y="1729"/>
                  </a:lnTo>
                  <a:lnTo>
                    <a:pt x="1779" y="1740"/>
                  </a:lnTo>
                  <a:lnTo>
                    <a:pt x="1781" y="1757"/>
                  </a:lnTo>
                  <a:lnTo>
                    <a:pt x="1781" y="1757"/>
                  </a:lnTo>
                  <a:close/>
                  <a:moveTo>
                    <a:pt x="1798" y="1681"/>
                  </a:moveTo>
                  <a:lnTo>
                    <a:pt x="1795" y="1684"/>
                  </a:lnTo>
                  <a:lnTo>
                    <a:pt x="1798" y="1695"/>
                  </a:lnTo>
                  <a:lnTo>
                    <a:pt x="1802" y="1686"/>
                  </a:lnTo>
                  <a:lnTo>
                    <a:pt x="1798" y="1681"/>
                  </a:lnTo>
                  <a:lnTo>
                    <a:pt x="1798" y="1681"/>
                  </a:lnTo>
                  <a:close/>
                  <a:moveTo>
                    <a:pt x="1805" y="1646"/>
                  </a:moveTo>
                  <a:lnTo>
                    <a:pt x="1807" y="1630"/>
                  </a:lnTo>
                  <a:lnTo>
                    <a:pt x="1803" y="1622"/>
                  </a:lnTo>
                  <a:lnTo>
                    <a:pt x="1806" y="1612"/>
                  </a:lnTo>
                  <a:lnTo>
                    <a:pt x="1814" y="1604"/>
                  </a:lnTo>
                  <a:lnTo>
                    <a:pt x="1815" y="1614"/>
                  </a:lnTo>
                  <a:lnTo>
                    <a:pt x="1814" y="1626"/>
                  </a:lnTo>
                  <a:lnTo>
                    <a:pt x="1817" y="1638"/>
                  </a:lnTo>
                  <a:lnTo>
                    <a:pt x="1813" y="1648"/>
                  </a:lnTo>
                  <a:lnTo>
                    <a:pt x="1805" y="1646"/>
                  </a:lnTo>
                  <a:lnTo>
                    <a:pt x="1805" y="1646"/>
                  </a:lnTo>
                  <a:close/>
                  <a:moveTo>
                    <a:pt x="1813" y="1517"/>
                  </a:moveTo>
                  <a:lnTo>
                    <a:pt x="1813" y="1530"/>
                  </a:lnTo>
                  <a:lnTo>
                    <a:pt x="1813" y="1541"/>
                  </a:lnTo>
                  <a:lnTo>
                    <a:pt x="1821" y="1541"/>
                  </a:lnTo>
                  <a:lnTo>
                    <a:pt x="1818" y="1530"/>
                  </a:lnTo>
                  <a:lnTo>
                    <a:pt x="1818" y="1524"/>
                  </a:lnTo>
                  <a:lnTo>
                    <a:pt x="1818" y="1517"/>
                  </a:lnTo>
                  <a:lnTo>
                    <a:pt x="1813" y="1517"/>
                  </a:lnTo>
                  <a:lnTo>
                    <a:pt x="1813" y="1517"/>
                  </a:lnTo>
                  <a:close/>
                  <a:moveTo>
                    <a:pt x="1476" y="773"/>
                  </a:moveTo>
                  <a:lnTo>
                    <a:pt x="1476" y="785"/>
                  </a:lnTo>
                  <a:lnTo>
                    <a:pt x="1475" y="797"/>
                  </a:lnTo>
                  <a:lnTo>
                    <a:pt x="1482" y="801"/>
                  </a:lnTo>
                  <a:lnTo>
                    <a:pt x="1487" y="807"/>
                  </a:lnTo>
                  <a:lnTo>
                    <a:pt x="1487" y="817"/>
                  </a:lnTo>
                  <a:lnTo>
                    <a:pt x="1497" y="821"/>
                  </a:lnTo>
                  <a:lnTo>
                    <a:pt x="1495" y="810"/>
                  </a:lnTo>
                  <a:lnTo>
                    <a:pt x="1490" y="802"/>
                  </a:lnTo>
                  <a:lnTo>
                    <a:pt x="1495" y="789"/>
                  </a:lnTo>
                  <a:lnTo>
                    <a:pt x="1495" y="773"/>
                  </a:lnTo>
                  <a:lnTo>
                    <a:pt x="1483" y="769"/>
                  </a:lnTo>
                  <a:lnTo>
                    <a:pt x="1476" y="773"/>
                  </a:lnTo>
                  <a:lnTo>
                    <a:pt x="1476" y="773"/>
                  </a:lnTo>
                  <a:close/>
                  <a:moveTo>
                    <a:pt x="1701" y="833"/>
                  </a:moveTo>
                  <a:lnTo>
                    <a:pt x="1693" y="835"/>
                  </a:lnTo>
                  <a:lnTo>
                    <a:pt x="1697" y="845"/>
                  </a:lnTo>
                  <a:lnTo>
                    <a:pt x="1711" y="845"/>
                  </a:lnTo>
                  <a:lnTo>
                    <a:pt x="1725" y="845"/>
                  </a:lnTo>
                  <a:lnTo>
                    <a:pt x="1734" y="835"/>
                  </a:lnTo>
                  <a:lnTo>
                    <a:pt x="1722" y="833"/>
                  </a:lnTo>
                  <a:lnTo>
                    <a:pt x="1711" y="837"/>
                  </a:lnTo>
                  <a:lnTo>
                    <a:pt x="1701" y="833"/>
                  </a:lnTo>
                  <a:lnTo>
                    <a:pt x="1701" y="833"/>
                  </a:lnTo>
                  <a:close/>
                  <a:moveTo>
                    <a:pt x="1741" y="1258"/>
                  </a:moveTo>
                  <a:lnTo>
                    <a:pt x="1738" y="1269"/>
                  </a:lnTo>
                  <a:lnTo>
                    <a:pt x="1733" y="1274"/>
                  </a:lnTo>
                  <a:lnTo>
                    <a:pt x="1738" y="1281"/>
                  </a:lnTo>
                  <a:lnTo>
                    <a:pt x="1742" y="1288"/>
                  </a:lnTo>
                  <a:lnTo>
                    <a:pt x="1741" y="1298"/>
                  </a:lnTo>
                  <a:lnTo>
                    <a:pt x="1741" y="1312"/>
                  </a:lnTo>
                  <a:lnTo>
                    <a:pt x="1746" y="1318"/>
                  </a:lnTo>
                  <a:lnTo>
                    <a:pt x="1753" y="1314"/>
                  </a:lnTo>
                  <a:lnTo>
                    <a:pt x="1753" y="1301"/>
                  </a:lnTo>
                  <a:lnTo>
                    <a:pt x="1759" y="1294"/>
                  </a:lnTo>
                  <a:lnTo>
                    <a:pt x="1754" y="1282"/>
                  </a:lnTo>
                  <a:lnTo>
                    <a:pt x="1746" y="1274"/>
                  </a:lnTo>
                  <a:lnTo>
                    <a:pt x="1747" y="1264"/>
                  </a:lnTo>
                  <a:lnTo>
                    <a:pt x="1741" y="1258"/>
                  </a:lnTo>
                  <a:lnTo>
                    <a:pt x="1741" y="1258"/>
                  </a:lnTo>
                  <a:close/>
                  <a:moveTo>
                    <a:pt x="1766" y="1348"/>
                  </a:moveTo>
                  <a:lnTo>
                    <a:pt x="1766" y="1357"/>
                  </a:lnTo>
                  <a:lnTo>
                    <a:pt x="1771" y="1360"/>
                  </a:lnTo>
                  <a:lnTo>
                    <a:pt x="1775" y="1354"/>
                  </a:lnTo>
                  <a:lnTo>
                    <a:pt x="1766" y="1348"/>
                  </a:lnTo>
                  <a:lnTo>
                    <a:pt x="1766" y="1348"/>
                  </a:lnTo>
                  <a:close/>
                  <a:moveTo>
                    <a:pt x="1750" y="803"/>
                  </a:moveTo>
                  <a:lnTo>
                    <a:pt x="1743" y="809"/>
                  </a:lnTo>
                  <a:lnTo>
                    <a:pt x="1747" y="813"/>
                  </a:lnTo>
                  <a:lnTo>
                    <a:pt x="1753" y="806"/>
                  </a:lnTo>
                  <a:lnTo>
                    <a:pt x="1758" y="801"/>
                  </a:lnTo>
                  <a:lnTo>
                    <a:pt x="1750" y="803"/>
                  </a:lnTo>
                  <a:lnTo>
                    <a:pt x="1750" y="803"/>
                  </a:lnTo>
                  <a:close/>
                  <a:moveTo>
                    <a:pt x="987" y="108"/>
                  </a:moveTo>
                  <a:lnTo>
                    <a:pt x="982" y="107"/>
                  </a:lnTo>
                  <a:lnTo>
                    <a:pt x="976" y="111"/>
                  </a:lnTo>
                  <a:lnTo>
                    <a:pt x="967" y="116"/>
                  </a:lnTo>
                  <a:lnTo>
                    <a:pt x="958" y="125"/>
                  </a:lnTo>
                  <a:lnTo>
                    <a:pt x="959" y="139"/>
                  </a:lnTo>
                  <a:lnTo>
                    <a:pt x="955" y="143"/>
                  </a:lnTo>
                  <a:lnTo>
                    <a:pt x="958" y="155"/>
                  </a:lnTo>
                  <a:lnTo>
                    <a:pt x="964" y="164"/>
                  </a:lnTo>
                  <a:lnTo>
                    <a:pt x="971" y="180"/>
                  </a:lnTo>
                  <a:lnTo>
                    <a:pt x="982" y="181"/>
                  </a:lnTo>
                  <a:lnTo>
                    <a:pt x="988" y="175"/>
                  </a:lnTo>
                  <a:lnTo>
                    <a:pt x="994" y="165"/>
                  </a:lnTo>
                  <a:lnTo>
                    <a:pt x="988" y="159"/>
                  </a:lnTo>
                  <a:lnTo>
                    <a:pt x="996" y="145"/>
                  </a:lnTo>
                  <a:lnTo>
                    <a:pt x="995" y="132"/>
                  </a:lnTo>
                  <a:lnTo>
                    <a:pt x="995" y="115"/>
                  </a:lnTo>
                  <a:lnTo>
                    <a:pt x="987" y="108"/>
                  </a:lnTo>
                  <a:lnTo>
                    <a:pt x="987" y="108"/>
                  </a:lnTo>
                  <a:close/>
                  <a:moveTo>
                    <a:pt x="1116" y="1556"/>
                  </a:moveTo>
                  <a:lnTo>
                    <a:pt x="1111" y="1562"/>
                  </a:lnTo>
                  <a:lnTo>
                    <a:pt x="1111" y="1570"/>
                  </a:lnTo>
                  <a:lnTo>
                    <a:pt x="1111" y="1578"/>
                  </a:lnTo>
                  <a:lnTo>
                    <a:pt x="1120" y="1574"/>
                  </a:lnTo>
                  <a:lnTo>
                    <a:pt x="1126" y="1580"/>
                  </a:lnTo>
                  <a:lnTo>
                    <a:pt x="1131" y="1574"/>
                  </a:lnTo>
                  <a:lnTo>
                    <a:pt x="1134" y="1562"/>
                  </a:lnTo>
                  <a:lnTo>
                    <a:pt x="1127" y="1553"/>
                  </a:lnTo>
                  <a:lnTo>
                    <a:pt x="1116" y="1556"/>
                  </a:lnTo>
                  <a:lnTo>
                    <a:pt x="1116" y="1556"/>
                  </a:lnTo>
                  <a:close/>
                  <a:moveTo>
                    <a:pt x="456" y="528"/>
                  </a:moveTo>
                  <a:lnTo>
                    <a:pt x="459" y="532"/>
                  </a:lnTo>
                  <a:lnTo>
                    <a:pt x="465" y="543"/>
                  </a:lnTo>
                  <a:lnTo>
                    <a:pt x="479" y="547"/>
                  </a:lnTo>
                  <a:lnTo>
                    <a:pt x="487" y="539"/>
                  </a:lnTo>
                  <a:lnTo>
                    <a:pt x="497" y="539"/>
                  </a:lnTo>
                  <a:lnTo>
                    <a:pt x="508" y="535"/>
                  </a:lnTo>
                  <a:lnTo>
                    <a:pt x="519" y="530"/>
                  </a:lnTo>
                  <a:lnTo>
                    <a:pt x="525" y="523"/>
                  </a:lnTo>
                  <a:lnTo>
                    <a:pt x="525" y="515"/>
                  </a:lnTo>
                  <a:lnTo>
                    <a:pt x="531" y="500"/>
                  </a:lnTo>
                  <a:lnTo>
                    <a:pt x="521" y="492"/>
                  </a:lnTo>
                  <a:lnTo>
                    <a:pt x="508" y="499"/>
                  </a:lnTo>
                  <a:lnTo>
                    <a:pt x="500" y="507"/>
                  </a:lnTo>
                  <a:lnTo>
                    <a:pt x="493" y="515"/>
                  </a:lnTo>
                  <a:lnTo>
                    <a:pt x="489" y="515"/>
                  </a:lnTo>
                  <a:lnTo>
                    <a:pt x="484" y="507"/>
                  </a:lnTo>
                  <a:lnTo>
                    <a:pt x="475" y="516"/>
                  </a:lnTo>
                  <a:lnTo>
                    <a:pt x="468" y="523"/>
                  </a:lnTo>
                  <a:lnTo>
                    <a:pt x="464" y="528"/>
                  </a:lnTo>
                  <a:lnTo>
                    <a:pt x="455" y="523"/>
                  </a:lnTo>
                  <a:lnTo>
                    <a:pt x="456" y="528"/>
                  </a:lnTo>
                  <a:lnTo>
                    <a:pt x="456" y="528"/>
                  </a:lnTo>
                  <a:close/>
                  <a:moveTo>
                    <a:pt x="433" y="542"/>
                  </a:moveTo>
                  <a:lnTo>
                    <a:pt x="415" y="542"/>
                  </a:lnTo>
                  <a:lnTo>
                    <a:pt x="408" y="547"/>
                  </a:lnTo>
                  <a:lnTo>
                    <a:pt x="397" y="555"/>
                  </a:lnTo>
                  <a:lnTo>
                    <a:pt x="391" y="547"/>
                  </a:lnTo>
                  <a:lnTo>
                    <a:pt x="373" y="552"/>
                  </a:lnTo>
                  <a:lnTo>
                    <a:pt x="375" y="563"/>
                  </a:lnTo>
                  <a:lnTo>
                    <a:pt x="379" y="568"/>
                  </a:lnTo>
                  <a:lnTo>
                    <a:pt x="385" y="575"/>
                  </a:lnTo>
                  <a:lnTo>
                    <a:pt x="391" y="579"/>
                  </a:lnTo>
                  <a:lnTo>
                    <a:pt x="384" y="584"/>
                  </a:lnTo>
                  <a:lnTo>
                    <a:pt x="375" y="576"/>
                  </a:lnTo>
                  <a:lnTo>
                    <a:pt x="369" y="582"/>
                  </a:lnTo>
                  <a:lnTo>
                    <a:pt x="363" y="575"/>
                  </a:lnTo>
                  <a:lnTo>
                    <a:pt x="348" y="578"/>
                  </a:lnTo>
                  <a:lnTo>
                    <a:pt x="341" y="575"/>
                  </a:lnTo>
                  <a:lnTo>
                    <a:pt x="339" y="582"/>
                  </a:lnTo>
                  <a:lnTo>
                    <a:pt x="343" y="587"/>
                  </a:lnTo>
                  <a:lnTo>
                    <a:pt x="333" y="592"/>
                  </a:lnTo>
                  <a:lnTo>
                    <a:pt x="333" y="603"/>
                  </a:lnTo>
                  <a:lnTo>
                    <a:pt x="341" y="611"/>
                  </a:lnTo>
                  <a:lnTo>
                    <a:pt x="339" y="619"/>
                  </a:lnTo>
                  <a:lnTo>
                    <a:pt x="345" y="619"/>
                  </a:lnTo>
                  <a:lnTo>
                    <a:pt x="355" y="627"/>
                  </a:lnTo>
                  <a:lnTo>
                    <a:pt x="352" y="638"/>
                  </a:lnTo>
                  <a:lnTo>
                    <a:pt x="363" y="643"/>
                  </a:lnTo>
                  <a:lnTo>
                    <a:pt x="377" y="643"/>
                  </a:lnTo>
                  <a:lnTo>
                    <a:pt x="384" y="650"/>
                  </a:lnTo>
                  <a:lnTo>
                    <a:pt x="395" y="650"/>
                  </a:lnTo>
                  <a:lnTo>
                    <a:pt x="407" y="646"/>
                  </a:lnTo>
                  <a:lnTo>
                    <a:pt x="407" y="636"/>
                  </a:lnTo>
                  <a:lnTo>
                    <a:pt x="399" y="628"/>
                  </a:lnTo>
                  <a:lnTo>
                    <a:pt x="404" y="624"/>
                  </a:lnTo>
                  <a:lnTo>
                    <a:pt x="409" y="631"/>
                  </a:lnTo>
                  <a:lnTo>
                    <a:pt x="421" y="611"/>
                  </a:lnTo>
                  <a:lnTo>
                    <a:pt x="432" y="600"/>
                  </a:lnTo>
                  <a:lnTo>
                    <a:pt x="436" y="604"/>
                  </a:lnTo>
                  <a:lnTo>
                    <a:pt x="445" y="595"/>
                  </a:lnTo>
                  <a:lnTo>
                    <a:pt x="449" y="586"/>
                  </a:lnTo>
                  <a:lnTo>
                    <a:pt x="437" y="582"/>
                  </a:lnTo>
                  <a:lnTo>
                    <a:pt x="431" y="590"/>
                  </a:lnTo>
                  <a:lnTo>
                    <a:pt x="421" y="583"/>
                  </a:lnTo>
                  <a:lnTo>
                    <a:pt x="411" y="576"/>
                  </a:lnTo>
                  <a:lnTo>
                    <a:pt x="400" y="568"/>
                  </a:lnTo>
                  <a:lnTo>
                    <a:pt x="404" y="560"/>
                  </a:lnTo>
                  <a:lnTo>
                    <a:pt x="409" y="555"/>
                  </a:lnTo>
                  <a:lnTo>
                    <a:pt x="413" y="570"/>
                  </a:lnTo>
                  <a:lnTo>
                    <a:pt x="420" y="578"/>
                  </a:lnTo>
                  <a:lnTo>
                    <a:pt x="432" y="579"/>
                  </a:lnTo>
                  <a:lnTo>
                    <a:pt x="440" y="576"/>
                  </a:lnTo>
                  <a:lnTo>
                    <a:pt x="445" y="576"/>
                  </a:lnTo>
                  <a:lnTo>
                    <a:pt x="452" y="570"/>
                  </a:lnTo>
                  <a:lnTo>
                    <a:pt x="449" y="558"/>
                  </a:lnTo>
                  <a:lnTo>
                    <a:pt x="439" y="558"/>
                  </a:lnTo>
                  <a:lnTo>
                    <a:pt x="441" y="547"/>
                  </a:lnTo>
                  <a:lnTo>
                    <a:pt x="441" y="539"/>
                  </a:lnTo>
                  <a:lnTo>
                    <a:pt x="433" y="542"/>
                  </a:lnTo>
                  <a:lnTo>
                    <a:pt x="433" y="542"/>
                  </a:lnTo>
                  <a:close/>
                  <a:moveTo>
                    <a:pt x="444" y="647"/>
                  </a:moveTo>
                  <a:lnTo>
                    <a:pt x="439" y="652"/>
                  </a:lnTo>
                  <a:lnTo>
                    <a:pt x="443" y="664"/>
                  </a:lnTo>
                  <a:lnTo>
                    <a:pt x="449" y="671"/>
                  </a:lnTo>
                  <a:lnTo>
                    <a:pt x="456" y="660"/>
                  </a:lnTo>
                  <a:lnTo>
                    <a:pt x="456" y="651"/>
                  </a:lnTo>
                  <a:lnTo>
                    <a:pt x="451" y="647"/>
                  </a:lnTo>
                  <a:lnTo>
                    <a:pt x="444" y="647"/>
                  </a:lnTo>
                  <a:lnTo>
                    <a:pt x="444" y="647"/>
                  </a:lnTo>
                  <a:close/>
                  <a:moveTo>
                    <a:pt x="469" y="659"/>
                  </a:moveTo>
                  <a:lnTo>
                    <a:pt x="461" y="666"/>
                  </a:lnTo>
                  <a:lnTo>
                    <a:pt x="465" y="675"/>
                  </a:lnTo>
                  <a:lnTo>
                    <a:pt x="472" y="682"/>
                  </a:lnTo>
                  <a:lnTo>
                    <a:pt x="468" y="691"/>
                  </a:lnTo>
                  <a:lnTo>
                    <a:pt x="472" y="695"/>
                  </a:lnTo>
                  <a:lnTo>
                    <a:pt x="477" y="683"/>
                  </a:lnTo>
                  <a:lnTo>
                    <a:pt x="491" y="680"/>
                  </a:lnTo>
                  <a:lnTo>
                    <a:pt x="503" y="675"/>
                  </a:lnTo>
                  <a:lnTo>
                    <a:pt x="520" y="666"/>
                  </a:lnTo>
                  <a:lnTo>
                    <a:pt x="511" y="650"/>
                  </a:lnTo>
                  <a:lnTo>
                    <a:pt x="500" y="650"/>
                  </a:lnTo>
                  <a:lnTo>
                    <a:pt x="483" y="644"/>
                  </a:lnTo>
                  <a:lnTo>
                    <a:pt x="476" y="651"/>
                  </a:lnTo>
                  <a:lnTo>
                    <a:pt x="469" y="659"/>
                  </a:lnTo>
                  <a:lnTo>
                    <a:pt x="469" y="659"/>
                  </a:lnTo>
                  <a:close/>
                  <a:moveTo>
                    <a:pt x="332" y="632"/>
                  </a:moveTo>
                  <a:lnTo>
                    <a:pt x="327" y="627"/>
                  </a:lnTo>
                  <a:lnTo>
                    <a:pt x="317" y="627"/>
                  </a:lnTo>
                  <a:lnTo>
                    <a:pt x="324" y="632"/>
                  </a:lnTo>
                  <a:lnTo>
                    <a:pt x="328" y="647"/>
                  </a:lnTo>
                  <a:lnTo>
                    <a:pt x="336" y="647"/>
                  </a:lnTo>
                  <a:lnTo>
                    <a:pt x="336" y="639"/>
                  </a:lnTo>
                  <a:lnTo>
                    <a:pt x="332" y="632"/>
                  </a:lnTo>
                  <a:lnTo>
                    <a:pt x="332" y="632"/>
                  </a:lnTo>
                  <a:close/>
                  <a:moveTo>
                    <a:pt x="30" y="869"/>
                  </a:moveTo>
                  <a:lnTo>
                    <a:pt x="18" y="879"/>
                  </a:lnTo>
                  <a:lnTo>
                    <a:pt x="18" y="887"/>
                  </a:lnTo>
                  <a:lnTo>
                    <a:pt x="28" y="887"/>
                  </a:lnTo>
                  <a:lnTo>
                    <a:pt x="30" y="894"/>
                  </a:lnTo>
                  <a:lnTo>
                    <a:pt x="38" y="890"/>
                  </a:lnTo>
                  <a:lnTo>
                    <a:pt x="48" y="882"/>
                  </a:lnTo>
                  <a:lnTo>
                    <a:pt x="48" y="867"/>
                  </a:lnTo>
                  <a:lnTo>
                    <a:pt x="37" y="867"/>
                  </a:lnTo>
                  <a:lnTo>
                    <a:pt x="30" y="869"/>
                  </a:lnTo>
                  <a:lnTo>
                    <a:pt x="30" y="869"/>
                  </a:lnTo>
                  <a:close/>
                  <a:moveTo>
                    <a:pt x="424" y="442"/>
                  </a:moveTo>
                  <a:lnTo>
                    <a:pt x="421" y="448"/>
                  </a:lnTo>
                  <a:lnTo>
                    <a:pt x="425" y="452"/>
                  </a:lnTo>
                  <a:lnTo>
                    <a:pt x="429" y="448"/>
                  </a:lnTo>
                  <a:lnTo>
                    <a:pt x="424" y="442"/>
                  </a:lnTo>
                  <a:lnTo>
                    <a:pt x="424" y="442"/>
                  </a:lnTo>
                  <a:close/>
                  <a:moveTo>
                    <a:pt x="391" y="706"/>
                  </a:moveTo>
                  <a:lnTo>
                    <a:pt x="379" y="704"/>
                  </a:lnTo>
                  <a:lnTo>
                    <a:pt x="376" y="707"/>
                  </a:lnTo>
                  <a:lnTo>
                    <a:pt x="383" y="710"/>
                  </a:lnTo>
                  <a:lnTo>
                    <a:pt x="391" y="716"/>
                  </a:lnTo>
                  <a:lnTo>
                    <a:pt x="395" y="712"/>
                  </a:lnTo>
                  <a:lnTo>
                    <a:pt x="391" y="70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468" name="Freeform 12"/>
            <p:cNvSpPr>
              <a:spLocks noEditPoints="1"/>
            </p:cNvSpPr>
            <p:nvPr/>
          </p:nvSpPr>
          <p:spPr bwMode="auto">
            <a:xfrm>
              <a:off x="1092" y="1179"/>
              <a:ext cx="1727" cy="1134"/>
            </a:xfrm>
            <a:custGeom>
              <a:avLst/>
              <a:gdLst/>
              <a:ahLst/>
              <a:cxnLst>
                <a:cxn ang="0">
                  <a:pos x="896" y="350"/>
                </a:cxn>
                <a:cxn ang="0">
                  <a:pos x="924" y="421"/>
                </a:cxn>
                <a:cxn ang="0">
                  <a:pos x="960" y="601"/>
                </a:cxn>
                <a:cxn ang="0">
                  <a:pos x="809" y="541"/>
                </a:cxn>
                <a:cxn ang="0">
                  <a:pos x="788" y="561"/>
                </a:cxn>
                <a:cxn ang="0">
                  <a:pos x="772" y="675"/>
                </a:cxn>
                <a:cxn ang="0">
                  <a:pos x="855" y="693"/>
                </a:cxn>
                <a:cxn ang="0">
                  <a:pos x="971" y="695"/>
                </a:cxn>
                <a:cxn ang="0">
                  <a:pos x="1067" y="606"/>
                </a:cxn>
                <a:cxn ang="0">
                  <a:pos x="1059" y="717"/>
                </a:cxn>
                <a:cxn ang="0">
                  <a:pos x="1200" y="697"/>
                </a:cxn>
                <a:cxn ang="0">
                  <a:pos x="1304" y="745"/>
                </a:cxn>
                <a:cxn ang="0">
                  <a:pos x="1375" y="758"/>
                </a:cxn>
                <a:cxn ang="0">
                  <a:pos x="1450" y="786"/>
                </a:cxn>
                <a:cxn ang="0">
                  <a:pos x="1455" y="864"/>
                </a:cxn>
                <a:cxn ang="0">
                  <a:pos x="1312" y="946"/>
                </a:cxn>
                <a:cxn ang="0">
                  <a:pos x="1215" y="1034"/>
                </a:cxn>
                <a:cxn ang="0">
                  <a:pos x="1106" y="1116"/>
                </a:cxn>
                <a:cxn ang="0">
                  <a:pos x="999" y="1104"/>
                </a:cxn>
                <a:cxn ang="0">
                  <a:pos x="943" y="1109"/>
                </a:cxn>
                <a:cxn ang="0">
                  <a:pos x="848" y="1121"/>
                </a:cxn>
                <a:cxn ang="0">
                  <a:pos x="864" y="1018"/>
                </a:cxn>
                <a:cxn ang="0">
                  <a:pos x="804" y="1045"/>
                </a:cxn>
                <a:cxn ang="0">
                  <a:pos x="687" y="1009"/>
                </a:cxn>
                <a:cxn ang="0">
                  <a:pos x="560" y="933"/>
                </a:cxn>
                <a:cxn ang="0">
                  <a:pos x="473" y="896"/>
                </a:cxn>
                <a:cxn ang="0">
                  <a:pos x="379" y="873"/>
                </a:cxn>
                <a:cxn ang="0">
                  <a:pos x="306" y="901"/>
                </a:cxn>
                <a:cxn ang="0">
                  <a:pos x="242" y="813"/>
                </a:cxn>
                <a:cxn ang="0">
                  <a:pos x="343" y="699"/>
                </a:cxn>
                <a:cxn ang="0">
                  <a:pos x="451" y="698"/>
                </a:cxn>
                <a:cxn ang="0">
                  <a:pos x="629" y="571"/>
                </a:cxn>
                <a:cxn ang="0">
                  <a:pos x="771" y="627"/>
                </a:cxn>
                <a:cxn ang="0">
                  <a:pos x="1346" y="579"/>
                </a:cxn>
                <a:cxn ang="0">
                  <a:pos x="1423" y="482"/>
                </a:cxn>
                <a:cxn ang="0">
                  <a:pos x="1474" y="437"/>
                </a:cxn>
                <a:cxn ang="0">
                  <a:pos x="1604" y="395"/>
                </a:cxn>
                <a:cxn ang="0">
                  <a:pos x="1603" y="365"/>
                </a:cxn>
                <a:cxn ang="0">
                  <a:pos x="1484" y="381"/>
                </a:cxn>
                <a:cxn ang="0">
                  <a:pos x="1428" y="415"/>
                </a:cxn>
                <a:cxn ang="0">
                  <a:pos x="1367" y="462"/>
                </a:cxn>
                <a:cxn ang="0">
                  <a:pos x="1291" y="507"/>
                </a:cxn>
                <a:cxn ang="0">
                  <a:pos x="1302" y="606"/>
                </a:cxn>
                <a:cxn ang="0">
                  <a:pos x="1718" y="32"/>
                </a:cxn>
                <a:cxn ang="0">
                  <a:pos x="1725" y="74"/>
                </a:cxn>
                <a:cxn ang="0">
                  <a:pos x="1679" y="82"/>
                </a:cxn>
                <a:cxn ang="0">
                  <a:pos x="1668" y="82"/>
                </a:cxn>
                <a:cxn ang="0">
                  <a:pos x="1603" y="100"/>
                </a:cxn>
                <a:cxn ang="0">
                  <a:pos x="1676" y="14"/>
                </a:cxn>
                <a:cxn ang="0">
                  <a:pos x="1668" y="22"/>
                </a:cxn>
                <a:cxn ang="0">
                  <a:pos x="1624" y="59"/>
                </a:cxn>
                <a:cxn ang="0">
                  <a:pos x="1639" y="52"/>
                </a:cxn>
                <a:cxn ang="0">
                  <a:pos x="1651" y="39"/>
                </a:cxn>
                <a:cxn ang="0">
                  <a:pos x="1583" y="59"/>
                </a:cxn>
                <a:cxn ang="0">
                  <a:pos x="1556" y="36"/>
                </a:cxn>
                <a:cxn ang="0">
                  <a:pos x="1563" y="46"/>
                </a:cxn>
                <a:cxn ang="0">
                  <a:pos x="1554" y="22"/>
                </a:cxn>
                <a:cxn ang="0">
                  <a:pos x="1543" y="60"/>
                </a:cxn>
                <a:cxn ang="0">
                  <a:pos x="1586" y="8"/>
                </a:cxn>
                <a:cxn ang="0">
                  <a:pos x="38" y="661"/>
                </a:cxn>
                <a:cxn ang="0">
                  <a:pos x="77" y="699"/>
                </a:cxn>
                <a:cxn ang="0">
                  <a:pos x="1368" y="697"/>
                </a:cxn>
                <a:cxn ang="0">
                  <a:pos x="1138" y="643"/>
                </a:cxn>
              </a:cxnLst>
              <a:rect l="0" t="0" r="r" b="b"/>
              <a:pathLst>
                <a:path w="1727" h="1134">
                  <a:moveTo>
                    <a:pt x="728" y="454"/>
                  </a:moveTo>
                  <a:lnTo>
                    <a:pt x="729" y="442"/>
                  </a:lnTo>
                  <a:lnTo>
                    <a:pt x="749" y="421"/>
                  </a:lnTo>
                  <a:lnTo>
                    <a:pt x="784" y="421"/>
                  </a:lnTo>
                  <a:lnTo>
                    <a:pt x="795" y="402"/>
                  </a:lnTo>
                  <a:lnTo>
                    <a:pt x="795" y="366"/>
                  </a:lnTo>
                  <a:lnTo>
                    <a:pt x="816" y="355"/>
                  </a:lnTo>
                  <a:lnTo>
                    <a:pt x="844" y="342"/>
                  </a:lnTo>
                  <a:lnTo>
                    <a:pt x="863" y="349"/>
                  </a:lnTo>
                  <a:lnTo>
                    <a:pt x="875" y="349"/>
                  </a:lnTo>
                  <a:lnTo>
                    <a:pt x="884" y="358"/>
                  </a:lnTo>
                  <a:lnTo>
                    <a:pt x="896" y="350"/>
                  </a:lnTo>
                  <a:lnTo>
                    <a:pt x="892" y="365"/>
                  </a:lnTo>
                  <a:lnTo>
                    <a:pt x="904" y="363"/>
                  </a:lnTo>
                  <a:lnTo>
                    <a:pt x="920" y="363"/>
                  </a:lnTo>
                  <a:lnTo>
                    <a:pt x="920" y="374"/>
                  </a:lnTo>
                  <a:lnTo>
                    <a:pt x="923" y="386"/>
                  </a:lnTo>
                  <a:lnTo>
                    <a:pt x="916" y="382"/>
                  </a:lnTo>
                  <a:lnTo>
                    <a:pt x="908" y="374"/>
                  </a:lnTo>
                  <a:lnTo>
                    <a:pt x="901" y="381"/>
                  </a:lnTo>
                  <a:lnTo>
                    <a:pt x="904" y="394"/>
                  </a:lnTo>
                  <a:lnTo>
                    <a:pt x="904" y="406"/>
                  </a:lnTo>
                  <a:lnTo>
                    <a:pt x="916" y="413"/>
                  </a:lnTo>
                  <a:lnTo>
                    <a:pt x="924" y="421"/>
                  </a:lnTo>
                  <a:lnTo>
                    <a:pt x="924" y="435"/>
                  </a:lnTo>
                  <a:lnTo>
                    <a:pt x="935" y="439"/>
                  </a:lnTo>
                  <a:lnTo>
                    <a:pt x="935" y="455"/>
                  </a:lnTo>
                  <a:lnTo>
                    <a:pt x="945" y="466"/>
                  </a:lnTo>
                  <a:lnTo>
                    <a:pt x="951" y="485"/>
                  </a:lnTo>
                  <a:lnTo>
                    <a:pt x="951" y="505"/>
                  </a:lnTo>
                  <a:lnTo>
                    <a:pt x="947" y="521"/>
                  </a:lnTo>
                  <a:lnTo>
                    <a:pt x="951" y="530"/>
                  </a:lnTo>
                  <a:lnTo>
                    <a:pt x="952" y="551"/>
                  </a:lnTo>
                  <a:lnTo>
                    <a:pt x="963" y="562"/>
                  </a:lnTo>
                  <a:lnTo>
                    <a:pt x="963" y="577"/>
                  </a:lnTo>
                  <a:lnTo>
                    <a:pt x="960" y="601"/>
                  </a:lnTo>
                  <a:lnTo>
                    <a:pt x="948" y="622"/>
                  </a:lnTo>
                  <a:lnTo>
                    <a:pt x="931" y="639"/>
                  </a:lnTo>
                  <a:lnTo>
                    <a:pt x="912" y="639"/>
                  </a:lnTo>
                  <a:lnTo>
                    <a:pt x="891" y="643"/>
                  </a:lnTo>
                  <a:lnTo>
                    <a:pt x="873" y="637"/>
                  </a:lnTo>
                  <a:lnTo>
                    <a:pt x="853" y="626"/>
                  </a:lnTo>
                  <a:lnTo>
                    <a:pt x="841" y="613"/>
                  </a:lnTo>
                  <a:lnTo>
                    <a:pt x="841" y="595"/>
                  </a:lnTo>
                  <a:lnTo>
                    <a:pt x="828" y="582"/>
                  </a:lnTo>
                  <a:lnTo>
                    <a:pt x="823" y="569"/>
                  </a:lnTo>
                  <a:lnTo>
                    <a:pt x="817" y="555"/>
                  </a:lnTo>
                  <a:lnTo>
                    <a:pt x="809" y="541"/>
                  </a:lnTo>
                  <a:lnTo>
                    <a:pt x="804" y="515"/>
                  </a:lnTo>
                  <a:lnTo>
                    <a:pt x="795" y="511"/>
                  </a:lnTo>
                  <a:lnTo>
                    <a:pt x="799" y="497"/>
                  </a:lnTo>
                  <a:lnTo>
                    <a:pt x="805" y="489"/>
                  </a:lnTo>
                  <a:lnTo>
                    <a:pt x="796" y="479"/>
                  </a:lnTo>
                  <a:lnTo>
                    <a:pt x="792" y="491"/>
                  </a:lnTo>
                  <a:lnTo>
                    <a:pt x="785" y="498"/>
                  </a:lnTo>
                  <a:lnTo>
                    <a:pt x="788" y="513"/>
                  </a:lnTo>
                  <a:lnTo>
                    <a:pt x="789" y="530"/>
                  </a:lnTo>
                  <a:lnTo>
                    <a:pt x="781" y="537"/>
                  </a:lnTo>
                  <a:lnTo>
                    <a:pt x="791" y="546"/>
                  </a:lnTo>
                  <a:lnTo>
                    <a:pt x="788" y="561"/>
                  </a:lnTo>
                  <a:lnTo>
                    <a:pt x="779" y="582"/>
                  </a:lnTo>
                  <a:lnTo>
                    <a:pt x="763" y="587"/>
                  </a:lnTo>
                  <a:lnTo>
                    <a:pt x="749" y="599"/>
                  </a:lnTo>
                  <a:lnTo>
                    <a:pt x="745" y="623"/>
                  </a:lnTo>
                  <a:lnTo>
                    <a:pt x="732" y="635"/>
                  </a:lnTo>
                  <a:lnTo>
                    <a:pt x="743" y="667"/>
                  </a:lnTo>
                  <a:lnTo>
                    <a:pt x="733" y="685"/>
                  </a:lnTo>
                  <a:lnTo>
                    <a:pt x="747" y="698"/>
                  </a:lnTo>
                  <a:lnTo>
                    <a:pt x="761" y="713"/>
                  </a:lnTo>
                  <a:lnTo>
                    <a:pt x="777" y="701"/>
                  </a:lnTo>
                  <a:lnTo>
                    <a:pt x="781" y="683"/>
                  </a:lnTo>
                  <a:lnTo>
                    <a:pt x="772" y="675"/>
                  </a:lnTo>
                  <a:lnTo>
                    <a:pt x="773" y="661"/>
                  </a:lnTo>
                  <a:lnTo>
                    <a:pt x="773" y="649"/>
                  </a:lnTo>
                  <a:lnTo>
                    <a:pt x="785" y="637"/>
                  </a:lnTo>
                  <a:lnTo>
                    <a:pt x="796" y="637"/>
                  </a:lnTo>
                  <a:lnTo>
                    <a:pt x="800" y="667"/>
                  </a:lnTo>
                  <a:lnTo>
                    <a:pt x="804" y="687"/>
                  </a:lnTo>
                  <a:lnTo>
                    <a:pt x="816" y="698"/>
                  </a:lnTo>
                  <a:lnTo>
                    <a:pt x="823" y="714"/>
                  </a:lnTo>
                  <a:lnTo>
                    <a:pt x="843" y="719"/>
                  </a:lnTo>
                  <a:lnTo>
                    <a:pt x="848" y="714"/>
                  </a:lnTo>
                  <a:lnTo>
                    <a:pt x="843" y="702"/>
                  </a:lnTo>
                  <a:lnTo>
                    <a:pt x="855" y="693"/>
                  </a:lnTo>
                  <a:lnTo>
                    <a:pt x="855" y="670"/>
                  </a:lnTo>
                  <a:lnTo>
                    <a:pt x="876" y="673"/>
                  </a:lnTo>
                  <a:lnTo>
                    <a:pt x="895" y="666"/>
                  </a:lnTo>
                  <a:lnTo>
                    <a:pt x="911" y="674"/>
                  </a:lnTo>
                  <a:lnTo>
                    <a:pt x="929" y="669"/>
                  </a:lnTo>
                  <a:lnTo>
                    <a:pt x="941" y="669"/>
                  </a:lnTo>
                  <a:lnTo>
                    <a:pt x="949" y="677"/>
                  </a:lnTo>
                  <a:lnTo>
                    <a:pt x="960" y="694"/>
                  </a:lnTo>
                  <a:lnTo>
                    <a:pt x="951" y="703"/>
                  </a:lnTo>
                  <a:lnTo>
                    <a:pt x="951" y="718"/>
                  </a:lnTo>
                  <a:lnTo>
                    <a:pt x="960" y="707"/>
                  </a:lnTo>
                  <a:lnTo>
                    <a:pt x="971" y="695"/>
                  </a:lnTo>
                  <a:lnTo>
                    <a:pt x="987" y="693"/>
                  </a:lnTo>
                  <a:lnTo>
                    <a:pt x="1000" y="673"/>
                  </a:lnTo>
                  <a:lnTo>
                    <a:pt x="1000" y="657"/>
                  </a:lnTo>
                  <a:lnTo>
                    <a:pt x="1005" y="645"/>
                  </a:lnTo>
                  <a:lnTo>
                    <a:pt x="1023" y="637"/>
                  </a:lnTo>
                  <a:lnTo>
                    <a:pt x="1023" y="626"/>
                  </a:lnTo>
                  <a:lnTo>
                    <a:pt x="1040" y="615"/>
                  </a:lnTo>
                  <a:lnTo>
                    <a:pt x="1040" y="599"/>
                  </a:lnTo>
                  <a:lnTo>
                    <a:pt x="1038" y="583"/>
                  </a:lnTo>
                  <a:lnTo>
                    <a:pt x="1048" y="583"/>
                  </a:lnTo>
                  <a:lnTo>
                    <a:pt x="1052" y="591"/>
                  </a:lnTo>
                  <a:lnTo>
                    <a:pt x="1067" y="606"/>
                  </a:lnTo>
                  <a:lnTo>
                    <a:pt x="1079" y="623"/>
                  </a:lnTo>
                  <a:lnTo>
                    <a:pt x="1079" y="647"/>
                  </a:lnTo>
                  <a:lnTo>
                    <a:pt x="1075" y="659"/>
                  </a:lnTo>
                  <a:lnTo>
                    <a:pt x="1068" y="665"/>
                  </a:lnTo>
                  <a:lnTo>
                    <a:pt x="1059" y="655"/>
                  </a:lnTo>
                  <a:lnTo>
                    <a:pt x="1044" y="651"/>
                  </a:lnTo>
                  <a:lnTo>
                    <a:pt x="1023" y="659"/>
                  </a:lnTo>
                  <a:lnTo>
                    <a:pt x="1023" y="677"/>
                  </a:lnTo>
                  <a:lnTo>
                    <a:pt x="1028" y="693"/>
                  </a:lnTo>
                  <a:lnTo>
                    <a:pt x="1028" y="706"/>
                  </a:lnTo>
                  <a:lnTo>
                    <a:pt x="1044" y="710"/>
                  </a:lnTo>
                  <a:lnTo>
                    <a:pt x="1059" y="717"/>
                  </a:lnTo>
                  <a:lnTo>
                    <a:pt x="1075" y="709"/>
                  </a:lnTo>
                  <a:lnTo>
                    <a:pt x="1075" y="697"/>
                  </a:lnTo>
                  <a:lnTo>
                    <a:pt x="1092" y="693"/>
                  </a:lnTo>
                  <a:lnTo>
                    <a:pt x="1110" y="701"/>
                  </a:lnTo>
                  <a:lnTo>
                    <a:pt x="1107" y="690"/>
                  </a:lnTo>
                  <a:lnTo>
                    <a:pt x="1132" y="694"/>
                  </a:lnTo>
                  <a:lnTo>
                    <a:pt x="1147" y="691"/>
                  </a:lnTo>
                  <a:lnTo>
                    <a:pt x="1172" y="695"/>
                  </a:lnTo>
                  <a:lnTo>
                    <a:pt x="1187" y="695"/>
                  </a:lnTo>
                  <a:lnTo>
                    <a:pt x="1194" y="709"/>
                  </a:lnTo>
                  <a:lnTo>
                    <a:pt x="1200" y="709"/>
                  </a:lnTo>
                  <a:lnTo>
                    <a:pt x="1200" y="697"/>
                  </a:lnTo>
                  <a:lnTo>
                    <a:pt x="1222" y="690"/>
                  </a:lnTo>
                  <a:lnTo>
                    <a:pt x="1234" y="690"/>
                  </a:lnTo>
                  <a:lnTo>
                    <a:pt x="1238" y="707"/>
                  </a:lnTo>
                  <a:lnTo>
                    <a:pt x="1226" y="707"/>
                  </a:lnTo>
                  <a:lnTo>
                    <a:pt x="1222" y="719"/>
                  </a:lnTo>
                  <a:lnTo>
                    <a:pt x="1211" y="722"/>
                  </a:lnTo>
                  <a:lnTo>
                    <a:pt x="1227" y="737"/>
                  </a:lnTo>
                  <a:lnTo>
                    <a:pt x="1238" y="737"/>
                  </a:lnTo>
                  <a:lnTo>
                    <a:pt x="1258" y="727"/>
                  </a:lnTo>
                  <a:lnTo>
                    <a:pt x="1276" y="731"/>
                  </a:lnTo>
                  <a:lnTo>
                    <a:pt x="1298" y="753"/>
                  </a:lnTo>
                  <a:lnTo>
                    <a:pt x="1304" y="745"/>
                  </a:lnTo>
                  <a:lnTo>
                    <a:pt x="1318" y="745"/>
                  </a:lnTo>
                  <a:lnTo>
                    <a:pt x="1336" y="739"/>
                  </a:lnTo>
                  <a:lnTo>
                    <a:pt x="1343" y="746"/>
                  </a:lnTo>
                  <a:lnTo>
                    <a:pt x="1340" y="755"/>
                  </a:lnTo>
                  <a:lnTo>
                    <a:pt x="1330" y="763"/>
                  </a:lnTo>
                  <a:lnTo>
                    <a:pt x="1330" y="774"/>
                  </a:lnTo>
                  <a:lnTo>
                    <a:pt x="1343" y="785"/>
                  </a:lnTo>
                  <a:lnTo>
                    <a:pt x="1344" y="773"/>
                  </a:lnTo>
                  <a:lnTo>
                    <a:pt x="1350" y="767"/>
                  </a:lnTo>
                  <a:lnTo>
                    <a:pt x="1363" y="770"/>
                  </a:lnTo>
                  <a:lnTo>
                    <a:pt x="1363" y="759"/>
                  </a:lnTo>
                  <a:lnTo>
                    <a:pt x="1375" y="758"/>
                  </a:lnTo>
                  <a:lnTo>
                    <a:pt x="1378" y="742"/>
                  </a:lnTo>
                  <a:lnTo>
                    <a:pt x="1376" y="722"/>
                  </a:lnTo>
                  <a:lnTo>
                    <a:pt x="1388" y="717"/>
                  </a:lnTo>
                  <a:lnTo>
                    <a:pt x="1399" y="714"/>
                  </a:lnTo>
                  <a:lnTo>
                    <a:pt x="1411" y="726"/>
                  </a:lnTo>
                  <a:lnTo>
                    <a:pt x="1416" y="721"/>
                  </a:lnTo>
                  <a:lnTo>
                    <a:pt x="1430" y="738"/>
                  </a:lnTo>
                  <a:lnTo>
                    <a:pt x="1446" y="753"/>
                  </a:lnTo>
                  <a:lnTo>
                    <a:pt x="1458" y="766"/>
                  </a:lnTo>
                  <a:lnTo>
                    <a:pt x="1462" y="773"/>
                  </a:lnTo>
                  <a:lnTo>
                    <a:pt x="1456" y="781"/>
                  </a:lnTo>
                  <a:lnTo>
                    <a:pt x="1450" y="786"/>
                  </a:lnTo>
                  <a:lnTo>
                    <a:pt x="1446" y="790"/>
                  </a:lnTo>
                  <a:lnTo>
                    <a:pt x="1452" y="797"/>
                  </a:lnTo>
                  <a:lnTo>
                    <a:pt x="1454" y="802"/>
                  </a:lnTo>
                  <a:lnTo>
                    <a:pt x="1458" y="803"/>
                  </a:lnTo>
                  <a:lnTo>
                    <a:pt x="1458" y="814"/>
                  </a:lnTo>
                  <a:lnTo>
                    <a:pt x="1458" y="826"/>
                  </a:lnTo>
                  <a:lnTo>
                    <a:pt x="1452" y="826"/>
                  </a:lnTo>
                  <a:lnTo>
                    <a:pt x="1448" y="834"/>
                  </a:lnTo>
                  <a:lnTo>
                    <a:pt x="1443" y="837"/>
                  </a:lnTo>
                  <a:lnTo>
                    <a:pt x="1442" y="849"/>
                  </a:lnTo>
                  <a:lnTo>
                    <a:pt x="1455" y="856"/>
                  </a:lnTo>
                  <a:lnTo>
                    <a:pt x="1455" y="864"/>
                  </a:lnTo>
                  <a:lnTo>
                    <a:pt x="1443" y="869"/>
                  </a:lnTo>
                  <a:lnTo>
                    <a:pt x="1452" y="880"/>
                  </a:lnTo>
                  <a:lnTo>
                    <a:pt x="1436" y="888"/>
                  </a:lnTo>
                  <a:lnTo>
                    <a:pt x="1424" y="900"/>
                  </a:lnTo>
                  <a:lnTo>
                    <a:pt x="1412" y="900"/>
                  </a:lnTo>
                  <a:lnTo>
                    <a:pt x="1407" y="914"/>
                  </a:lnTo>
                  <a:lnTo>
                    <a:pt x="1384" y="914"/>
                  </a:lnTo>
                  <a:lnTo>
                    <a:pt x="1363" y="918"/>
                  </a:lnTo>
                  <a:lnTo>
                    <a:pt x="1342" y="930"/>
                  </a:lnTo>
                  <a:lnTo>
                    <a:pt x="1342" y="945"/>
                  </a:lnTo>
                  <a:lnTo>
                    <a:pt x="1324" y="945"/>
                  </a:lnTo>
                  <a:lnTo>
                    <a:pt x="1312" y="946"/>
                  </a:lnTo>
                  <a:lnTo>
                    <a:pt x="1306" y="954"/>
                  </a:lnTo>
                  <a:lnTo>
                    <a:pt x="1292" y="961"/>
                  </a:lnTo>
                  <a:lnTo>
                    <a:pt x="1280" y="974"/>
                  </a:lnTo>
                  <a:lnTo>
                    <a:pt x="1268" y="976"/>
                  </a:lnTo>
                  <a:lnTo>
                    <a:pt x="1268" y="965"/>
                  </a:lnTo>
                  <a:lnTo>
                    <a:pt x="1260" y="962"/>
                  </a:lnTo>
                  <a:lnTo>
                    <a:pt x="1250" y="972"/>
                  </a:lnTo>
                  <a:lnTo>
                    <a:pt x="1236" y="986"/>
                  </a:lnTo>
                  <a:lnTo>
                    <a:pt x="1230" y="997"/>
                  </a:lnTo>
                  <a:lnTo>
                    <a:pt x="1232" y="1012"/>
                  </a:lnTo>
                  <a:lnTo>
                    <a:pt x="1216" y="1022"/>
                  </a:lnTo>
                  <a:lnTo>
                    <a:pt x="1215" y="1034"/>
                  </a:lnTo>
                  <a:lnTo>
                    <a:pt x="1202" y="1042"/>
                  </a:lnTo>
                  <a:lnTo>
                    <a:pt x="1192" y="1060"/>
                  </a:lnTo>
                  <a:lnTo>
                    <a:pt x="1195" y="1070"/>
                  </a:lnTo>
                  <a:lnTo>
                    <a:pt x="1190" y="1081"/>
                  </a:lnTo>
                  <a:lnTo>
                    <a:pt x="1190" y="1090"/>
                  </a:lnTo>
                  <a:lnTo>
                    <a:pt x="1174" y="1106"/>
                  </a:lnTo>
                  <a:lnTo>
                    <a:pt x="1171" y="1118"/>
                  </a:lnTo>
                  <a:lnTo>
                    <a:pt x="1164" y="1125"/>
                  </a:lnTo>
                  <a:lnTo>
                    <a:pt x="1162" y="1134"/>
                  </a:lnTo>
                  <a:lnTo>
                    <a:pt x="1138" y="1130"/>
                  </a:lnTo>
                  <a:lnTo>
                    <a:pt x="1122" y="1124"/>
                  </a:lnTo>
                  <a:lnTo>
                    <a:pt x="1106" y="1116"/>
                  </a:lnTo>
                  <a:lnTo>
                    <a:pt x="1091" y="1106"/>
                  </a:lnTo>
                  <a:lnTo>
                    <a:pt x="1083" y="1106"/>
                  </a:lnTo>
                  <a:lnTo>
                    <a:pt x="1079" y="1114"/>
                  </a:lnTo>
                  <a:lnTo>
                    <a:pt x="1072" y="1117"/>
                  </a:lnTo>
                  <a:lnTo>
                    <a:pt x="1068" y="1112"/>
                  </a:lnTo>
                  <a:lnTo>
                    <a:pt x="1062" y="1109"/>
                  </a:lnTo>
                  <a:lnTo>
                    <a:pt x="1055" y="1116"/>
                  </a:lnTo>
                  <a:lnTo>
                    <a:pt x="1043" y="1112"/>
                  </a:lnTo>
                  <a:lnTo>
                    <a:pt x="1032" y="1117"/>
                  </a:lnTo>
                  <a:lnTo>
                    <a:pt x="1023" y="1108"/>
                  </a:lnTo>
                  <a:lnTo>
                    <a:pt x="1008" y="1101"/>
                  </a:lnTo>
                  <a:lnTo>
                    <a:pt x="999" y="1104"/>
                  </a:lnTo>
                  <a:lnTo>
                    <a:pt x="992" y="1096"/>
                  </a:lnTo>
                  <a:lnTo>
                    <a:pt x="993" y="1088"/>
                  </a:lnTo>
                  <a:lnTo>
                    <a:pt x="991" y="1082"/>
                  </a:lnTo>
                  <a:lnTo>
                    <a:pt x="981" y="1078"/>
                  </a:lnTo>
                  <a:lnTo>
                    <a:pt x="975" y="1085"/>
                  </a:lnTo>
                  <a:lnTo>
                    <a:pt x="971" y="1081"/>
                  </a:lnTo>
                  <a:lnTo>
                    <a:pt x="965" y="1085"/>
                  </a:lnTo>
                  <a:lnTo>
                    <a:pt x="952" y="1078"/>
                  </a:lnTo>
                  <a:lnTo>
                    <a:pt x="947" y="1090"/>
                  </a:lnTo>
                  <a:lnTo>
                    <a:pt x="953" y="1097"/>
                  </a:lnTo>
                  <a:lnTo>
                    <a:pt x="953" y="1105"/>
                  </a:lnTo>
                  <a:lnTo>
                    <a:pt x="943" y="1109"/>
                  </a:lnTo>
                  <a:lnTo>
                    <a:pt x="932" y="1109"/>
                  </a:lnTo>
                  <a:lnTo>
                    <a:pt x="925" y="1114"/>
                  </a:lnTo>
                  <a:lnTo>
                    <a:pt x="916" y="1116"/>
                  </a:lnTo>
                  <a:lnTo>
                    <a:pt x="912" y="1109"/>
                  </a:lnTo>
                  <a:lnTo>
                    <a:pt x="907" y="1104"/>
                  </a:lnTo>
                  <a:lnTo>
                    <a:pt x="896" y="1113"/>
                  </a:lnTo>
                  <a:lnTo>
                    <a:pt x="889" y="1105"/>
                  </a:lnTo>
                  <a:lnTo>
                    <a:pt x="876" y="1100"/>
                  </a:lnTo>
                  <a:lnTo>
                    <a:pt x="865" y="1102"/>
                  </a:lnTo>
                  <a:lnTo>
                    <a:pt x="860" y="1116"/>
                  </a:lnTo>
                  <a:lnTo>
                    <a:pt x="852" y="1125"/>
                  </a:lnTo>
                  <a:lnTo>
                    <a:pt x="848" y="1121"/>
                  </a:lnTo>
                  <a:lnTo>
                    <a:pt x="852" y="1112"/>
                  </a:lnTo>
                  <a:lnTo>
                    <a:pt x="849" y="1101"/>
                  </a:lnTo>
                  <a:lnTo>
                    <a:pt x="849" y="1090"/>
                  </a:lnTo>
                  <a:lnTo>
                    <a:pt x="843" y="1084"/>
                  </a:lnTo>
                  <a:lnTo>
                    <a:pt x="843" y="1074"/>
                  </a:lnTo>
                  <a:lnTo>
                    <a:pt x="851" y="1065"/>
                  </a:lnTo>
                  <a:lnTo>
                    <a:pt x="851" y="1057"/>
                  </a:lnTo>
                  <a:lnTo>
                    <a:pt x="864" y="1053"/>
                  </a:lnTo>
                  <a:lnTo>
                    <a:pt x="864" y="1040"/>
                  </a:lnTo>
                  <a:lnTo>
                    <a:pt x="872" y="1032"/>
                  </a:lnTo>
                  <a:lnTo>
                    <a:pt x="871" y="1022"/>
                  </a:lnTo>
                  <a:lnTo>
                    <a:pt x="864" y="1018"/>
                  </a:lnTo>
                  <a:lnTo>
                    <a:pt x="867" y="1012"/>
                  </a:lnTo>
                  <a:lnTo>
                    <a:pt x="860" y="1005"/>
                  </a:lnTo>
                  <a:lnTo>
                    <a:pt x="857" y="1002"/>
                  </a:lnTo>
                  <a:lnTo>
                    <a:pt x="855" y="997"/>
                  </a:lnTo>
                  <a:lnTo>
                    <a:pt x="849" y="994"/>
                  </a:lnTo>
                  <a:lnTo>
                    <a:pt x="843" y="1001"/>
                  </a:lnTo>
                  <a:lnTo>
                    <a:pt x="828" y="1016"/>
                  </a:lnTo>
                  <a:lnTo>
                    <a:pt x="819" y="1025"/>
                  </a:lnTo>
                  <a:lnTo>
                    <a:pt x="805" y="1020"/>
                  </a:lnTo>
                  <a:lnTo>
                    <a:pt x="799" y="1025"/>
                  </a:lnTo>
                  <a:lnTo>
                    <a:pt x="813" y="1041"/>
                  </a:lnTo>
                  <a:lnTo>
                    <a:pt x="804" y="1045"/>
                  </a:lnTo>
                  <a:lnTo>
                    <a:pt x="804" y="1057"/>
                  </a:lnTo>
                  <a:lnTo>
                    <a:pt x="800" y="1062"/>
                  </a:lnTo>
                  <a:lnTo>
                    <a:pt x="784" y="1048"/>
                  </a:lnTo>
                  <a:lnTo>
                    <a:pt x="776" y="1061"/>
                  </a:lnTo>
                  <a:lnTo>
                    <a:pt x="761" y="1057"/>
                  </a:lnTo>
                  <a:lnTo>
                    <a:pt x="755" y="1064"/>
                  </a:lnTo>
                  <a:lnTo>
                    <a:pt x="747" y="1050"/>
                  </a:lnTo>
                  <a:lnTo>
                    <a:pt x="733" y="1042"/>
                  </a:lnTo>
                  <a:lnTo>
                    <a:pt x="721" y="1038"/>
                  </a:lnTo>
                  <a:lnTo>
                    <a:pt x="717" y="1025"/>
                  </a:lnTo>
                  <a:lnTo>
                    <a:pt x="704" y="1012"/>
                  </a:lnTo>
                  <a:lnTo>
                    <a:pt x="687" y="1009"/>
                  </a:lnTo>
                  <a:lnTo>
                    <a:pt x="677" y="990"/>
                  </a:lnTo>
                  <a:lnTo>
                    <a:pt x="664" y="996"/>
                  </a:lnTo>
                  <a:lnTo>
                    <a:pt x="649" y="990"/>
                  </a:lnTo>
                  <a:lnTo>
                    <a:pt x="633" y="994"/>
                  </a:lnTo>
                  <a:lnTo>
                    <a:pt x="619" y="1000"/>
                  </a:lnTo>
                  <a:lnTo>
                    <a:pt x="603" y="985"/>
                  </a:lnTo>
                  <a:lnTo>
                    <a:pt x="603" y="970"/>
                  </a:lnTo>
                  <a:lnTo>
                    <a:pt x="603" y="958"/>
                  </a:lnTo>
                  <a:lnTo>
                    <a:pt x="591" y="945"/>
                  </a:lnTo>
                  <a:lnTo>
                    <a:pt x="584" y="952"/>
                  </a:lnTo>
                  <a:lnTo>
                    <a:pt x="567" y="941"/>
                  </a:lnTo>
                  <a:lnTo>
                    <a:pt x="560" y="933"/>
                  </a:lnTo>
                  <a:lnTo>
                    <a:pt x="548" y="934"/>
                  </a:lnTo>
                  <a:lnTo>
                    <a:pt x="540" y="936"/>
                  </a:lnTo>
                  <a:lnTo>
                    <a:pt x="540" y="922"/>
                  </a:lnTo>
                  <a:lnTo>
                    <a:pt x="543" y="912"/>
                  </a:lnTo>
                  <a:lnTo>
                    <a:pt x="533" y="909"/>
                  </a:lnTo>
                  <a:lnTo>
                    <a:pt x="523" y="910"/>
                  </a:lnTo>
                  <a:lnTo>
                    <a:pt x="509" y="905"/>
                  </a:lnTo>
                  <a:lnTo>
                    <a:pt x="497" y="900"/>
                  </a:lnTo>
                  <a:lnTo>
                    <a:pt x="489" y="896"/>
                  </a:lnTo>
                  <a:lnTo>
                    <a:pt x="483" y="890"/>
                  </a:lnTo>
                  <a:lnTo>
                    <a:pt x="481" y="896"/>
                  </a:lnTo>
                  <a:lnTo>
                    <a:pt x="473" y="896"/>
                  </a:lnTo>
                  <a:lnTo>
                    <a:pt x="467" y="888"/>
                  </a:lnTo>
                  <a:lnTo>
                    <a:pt x="457" y="888"/>
                  </a:lnTo>
                  <a:lnTo>
                    <a:pt x="455" y="878"/>
                  </a:lnTo>
                  <a:lnTo>
                    <a:pt x="449" y="873"/>
                  </a:lnTo>
                  <a:lnTo>
                    <a:pt x="441" y="869"/>
                  </a:lnTo>
                  <a:lnTo>
                    <a:pt x="433" y="869"/>
                  </a:lnTo>
                  <a:lnTo>
                    <a:pt x="425" y="877"/>
                  </a:lnTo>
                  <a:lnTo>
                    <a:pt x="415" y="877"/>
                  </a:lnTo>
                  <a:lnTo>
                    <a:pt x="409" y="882"/>
                  </a:lnTo>
                  <a:lnTo>
                    <a:pt x="400" y="881"/>
                  </a:lnTo>
                  <a:lnTo>
                    <a:pt x="392" y="873"/>
                  </a:lnTo>
                  <a:lnTo>
                    <a:pt x="379" y="873"/>
                  </a:lnTo>
                  <a:lnTo>
                    <a:pt x="371" y="869"/>
                  </a:lnTo>
                  <a:lnTo>
                    <a:pt x="360" y="869"/>
                  </a:lnTo>
                  <a:lnTo>
                    <a:pt x="355" y="864"/>
                  </a:lnTo>
                  <a:lnTo>
                    <a:pt x="343" y="864"/>
                  </a:lnTo>
                  <a:lnTo>
                    <a:pt x="336" y="857"/>
                  </a:lnTo>
                  <a:lnTo>
                    <a:pt x="332" y="849"/>
                  </a:lnTo>
                  <a:lnTo>
                    <a:pt x="322" y="857"/>
                  </a:lnTo>
                  <a:lnTo>
                    <a:pt x="321" y="866"/>
                  </a:lnTo>
                  <a:lnTo>
                    <a:pt x="314" y="872"/>
                  </a:lnTo>
                  <a:lnTo>
                    <a:pt x="313" y="886"/>
                  </a:lnTo>
                  <a:lnTo>
                    <a:pt x="310" y="894"/>
                  </a:lnTo>
                  <a:lnTo>
                    <a:pt x="306" y="901"/>
                  </a:lnTo>
                  <a:lnTo>
                    <a:pt x="297" y="901"/>
                  </a:lnTo>
                  <a:lnTo>
                    <a:pt x="293" y="912"/>
                  </a:lnTo>
                  <a:lnTo>
                    <a:pt x="284" y="901"/>
                  </a:lnTo>
                  <a:lnTo>
                    <a:pt x="272" y="902"/>
                  </a:lnTo>
                  <a:lnTo>
                    <a:pt x="272" y="880"/>
                  </a:lnTo>
                  <a:lnTo>
                    <a:pt x="261" y="869"/>
                  </a:lnTo>
                  <a:lnTo>
                    <a:pt x="248" y="865"/>
                  </a:lnTo>
                  <a:lnTo>
                    <a:pt x="252" y="856"/>
                  </a:lnTo>
                  <a:lnTo>
                    <a:pt x="256" y="845"/>
                  </a:lnTo>
                  <a:lnTo>
                    <a:pt x="246" y="836"/>
                  </a:lnTo>
                  <a:lnTo>
                    <a:pt x="240" y="822"/>
                  </a:lnTo>
                  <a:lnTo>
                    <a:pt x="242" y="813"/>
                  </a:lnTo>
                  <a:lnTo>
                    <a:pt x="254" y="799"/>
                  </a:lnTo>
                  <a:lnTo>
                    <a:pt x="262" y="786"/>
                  </a:lnTo>
                  <a:lnTo>
                    <a:pt x="258" y="774"/>
                  </a:lnTo>
                  <a:lnTo>
                    <a:pt x="269" y="771"/>
                  </a:lnTo>
                  <a:lnTo>
                    <a:pt x="285" y="762"/>
                  </a:lnTo>
                  <a:lnTo>
                    <a:pt x="285" y="747"/>
                  </a:lnTo>
                  <a:lnTo>
                    <a:pt x="292" y="739"/>
                  </a:lnTo>
                  <a:lnTo>
                    <a:pt x="309" y="739"/>
                  </a:lnTo>
                  <a:lnTo>
                    <a:pt x="316" y="730"/>
                  </a:lnTo>
                  <a:lnTo>
                    <a:pt x="317" y="721"/>
                  </a:lnTo>
                  <a:lnTo>
                    <a:pt x="330" y="715"/>
                  </a:lnTo>
                  <a:lnTo>
                    <a:pt x="343" y="699"/>
                  </a:lnTo>
                  <a:lnTo>
                    <a:pt x="357" y="701"/>
                  </a:lnTo>
                  <a:lnTo>
                    <a:pt x="371" y="693"/>
                  </a:lnTo>
                  <a:lnTo>
                    <a:pt x="389" y="697"/>
                  </a:lnTo>
                  <a:lnTo>
                    <a:pt x="392" y="686"/>
                  </a:lnTo>
                  <a:lnTo>
                    <a:pt x="397" y="681"/>
                  </a:lnTo>
                  <a:lnTo>
                    <a:pt x="409" y="686"/>
                  </a:lnTo>
                  <a:lnTo>
                    <a:pt x="419" y="695"/>
                  </a:lnTo>
                  <a:lnTo>
                    <a:pt x="433" y="701"/>
                  </a:lnTo>
                  <a:lnTo>
                    <a:pt x="439" y="713"/>
                  </a:lnTo>
                  <a:lnTo>
                    <a:pt x="444" y="726"/>
                  </a:lnTo>
                  <a:lnTo>
                    <a:pt x="452" y="718"/>
                  </a:lnTo>
                  <a:lnTo>
                    <a:pt x="451" y="698"/>
                  </a:lnTo>
                  <a:lnTo>
                    <a:pt x="439" y="687"/>
                  </a:lnTo>
                  <a:lnTo>
                    <a:pt x="439" y="665"/>
                  </a:lnTo>
                  <a:lnTo>
                    <a:pt x="449" y="662"/>
                  </a:lnTo>
                  <a:lnTo>
                    <a:pt x="452" y="659"/>
                  </a:lnTo>
                  <a:lnTo>
                    <a:pt x="437" y="653"/>
                  </a:lnTo>
                  <a:lnTo>
                    <a:pt x="429" y="643"/>
                  </a:lnTo>
                  <a:lnTo>
                    <a:pt x="491" y="643"/>
                  </a:lnTo>
                  <a:lnTo>
                    <a:pt x="579" y="642"/>
                  </a:lnTo>
                  <a:lnTo>
                    <a:pt x="607" y="633"/>
                  </a:lnTo>
                  <a:lnTo>
                    <a:pt x="607" y="615"/>
                  </a:lnTo>
                  <a:lnTo>
                    <a:pt x="611" y="571"/>
                  </a:lnTo>
                  <a:lnTo>
                    <a:pt x="629" y="571"/>
                  </a:lnTo>
                  <a:lnTo>
                    <a:pt x="645" y="558"/>
                  </a:lnTo>
                  <a:lnTo>
                    <a:pt x="645" y="541"/>
                  </a:lnTo>
                  <a:lnTo>
                    <a:pt x="657" y="537"/>
                  </a:lnTo>
                  <a:lnTo>
                    <a:pt x="657" y="514"/>
                  </a:lnTo>
                  <a:lnTo>
                    <a:pt x="668" y="513"/>
                  </a:lnTo>
                  <a:lnTo>
                    <a:pt x="692" y="494"/>
                  </a:lnTo>
                  <a:lnTo>
                    <a:pt x="703" y="499"/>
                  </a:lnTo>
                  <a:lnTo>
                    <a:pt x="728" y="454"/>
                  </a:lnTo>
                  <a:lnTo>
                    <a:pt x="728" y="454"/>
                  </a:lnTo>
                  <a:close/>
                  <a:moveTo>
                    <a:pt x="768" y="618"/>
                  </a:moveTo>
                  <a:lnTo>
                    <a:pt x="767" y="622"/>
                  </a:lnTo>
                  <a:lnTo>
                    <a:pt x="771" y="627"/>
                  </a:lnTo>
                  <a:lnTo>
                    <a:pt x="776" y="622"/>
                  </a:lnTo>
                  <a:lnTo>
                    <a:pt x="768" y="618"/>
                  </a:lnTo>
                  <a:lnTo>
                    <a:pt x="768" y="618"/>
                  </a:lnTo>
                  <a:close/>
                  <a:moveTo>
                    <a:pt x="1332" y="627"/>
                  </a:moveTo>
                  <a:lnTo>
                    <a:pt x="1343" y="633"/>
                  </a:lnTo>
                  <a:lnTo>
                    <a:pt x="1343" y="641"/>
                  </a:lnTo>
                  <a:lnTo>
                    <a:pt x="1352" y="635"/>
                  </a:lnTo>
                  <a:lnTo>
                    <a:pt x="1356" y="631"/>
                  </a:lnTo>
                  <a:lnTo>
                    <a:pt x="1354" y="621"/>
                  </a:lnTo>
                  <a:lnTo>
                    <a:pt x="1347" y="611"/>
                  </a:lnTo>
                  <a:lnTo>
                    <a:pt x="1351" y="595"/>
                  </a:lnTo>
                  <a:lnTo>
                    <a:pt x="1346" y="579"/>
                  </a:lnTo>
                  <a:lnTo>
                    <a:pt x="1350" y="569"/>
                  </a:lnTo>
                  <a:lnTo>
                    <a:pt x="1350" y="553"/>
                  </a:lnTo>
                  <a:lnTo>
                    <a:pt x="1359" y="545"/>
                  </a:lnTo>
                  <a:lnTo>
                    <a:pt x="1363" y="533"/>
                  </a:lnTo>
                  <a:lnTo>
                    <a:pt x="1372" y="529"/>
                  </a:lnTo>
                  <a:lnTo>
                    <a:pt x="1372" y="517"/>
                  </a:lnTo>
                  <a:lnTo>
                    <a:pt x="1383" y="509"/>
                  </a:lnTo>
                  <a:lnTo>
                    <a:pt x="1395" y="509"/>
                  </a:lnTo>
                  <a:lnTo>
                    <a:pt x="1403" y="495"/>
                  </a:lnTo>
                  <a:lnTo>
                    <a:pt x="1410" y="487"/>
                  </a:lnTo>
                  <a:lnTo>
                    <a:pt x="1418" y="487"/>
                  </a:lnTo>
                  <a:lnTo>
                    <a:pt x="1423" y="482"/>
                  </a:lnTo>
                  <a:lnTo>
                    <a:pt x="1430" y="475"/>
                  </a:lnTo>
                  <a:lnTo>
                    <a:pt x="1435" y="481"/>
                  </a:lnTo>
                  <a:lnTo>
                    <a:pt x="1435" y="471"/>
                  </a:lnTo>
                  <a:lnTo>
                    <a:pt x="1435" y="465"/>
                  </a:lnTo>
                  <a:lnTo>
                    <a:pt x="1440" y="470"/>
                  </a:lnTo>
                  <a:lnTo>
                    <a:pt x="1448" y="470"/>
                  </a:lnTo>
                  <a:lnTo>
                    <a:pt x="1446" y="458"/>
                  </a:lnTo>
                  <a:lnTo>
                    <a:pt x="1454" y="451"/>
                  </a:lnTo>
                  <a:lnTo>
                    <a:pt x="1454" y="462"/>
                  </a:lnTo>
                  <a:lnTo>
                    <a:pt x="1462" y="455"/>
                  </a:lnTo>
                  <a:lnTo>
                    <a:pt x="1474" y="447"/>
                  </a:lnTo>
                  <a:lnTo>
                    <a:pt x="1474" y="437"/>
                  </a:lnTo>
                  <a:lnTo>
                    <a:pt x="1484" y="439"/>
                  </a:lnTo>
                  <a:lnTo>
                    <a:pt x="1486" y="433"/>
                  </a:lnTo>
                  <a:lnTo>
                    <a:pt x="1495" y="433"/>
                  </a:lnTo>
                  <a:lnTo>
                    <a:pt x="1507" y="434"/>
                  </a:lnTo>
                  <a:lnTo>
                    <a:pt x="1516" y="430"/>
                  </a:lnTo>
                  <a:lnTo>
                    <a:pt x="1512" y="421"/>
                  </a:lnTo>
                  <a:lnTo>
                    <a:pt x="1527" y="413"/>
                  </a:lnTo>
                  <a:lnTo>
                    <a:pt x="1546" y="413"/>
                  </a:lnTo>
                  <a:lnTo>
                    <a:pt x="1554" y="403"/>
                  </a:lnTo>
                  <a:lnTo>
                    <a:pt x="1579" y="403"/>
                  </a:lnTo>
                  <a:lnTo>
                    <a:pt x="1598" y="403"/>
                  </a:lnTo>
                  <a:lnTo>
                    <a:pt x="1604" y="395"/>
                  </a:lnTo>
                  <a:lnTo>
                    <a:pt x="1622" y="402"/>
                  </a:lnTo>
                  <a:lnTo>
                    <a:pt x="1639" y="394"/>
                  </a:lnTo>
                  <a:lnTo>
                    <a:pt x="1655" y="393"/>
                  </a:lnTo>
                  <a:lnTo>
                    <a:pt x="1666" y="382"/>
                  </a:lnTo>
                  <a:lnTo>
                    <a:pt x="1679" y="370"/>
                  </a:lnTo>
                  <a:lnTo>
                    <a:pt x="1679" y="355"/>
                  </a:lnTo>
                  <a:lnTo>
                    <a:pt x="1670" y="342"/>
                  </a:lnTo>
                  <a:lnTo>
                    <a:pt x="1656" y="342"/>
                  </a:lnTo>
                  <a:lnTo>
                    <a:pt x="1640" y="349"/>
                  </a:lnTo>
                  <a:lnTo>
                    <a:pt x="1628" y="354"/>
                  </a:lnTo>
                  <a:lnTo>
                    <a:pt x="1618" y="365"/>
                  </a:lnTo>
                  <a:lnTo>
                    <a:pt x="1603" y="365"/>
                  </a:lnTo>
                  <a:lnTo>
                    <a:pt x="1592" y="367"/>
                  </a:lnTo>
                  <a:lnTo>
                    <a:pt x="1586" y="362"/>
                  </a:lnTo>
                  <a:lnTo>
                    <a:pt x="1574" y="362"/>
                  </a:lnTo>
                  <a:lnTo>
                    <a:pt x="1568" y="354"/>
                  </a:lnTo>
                  <a:lnTo>
                    <a:pt x="1556" y="353"/>
                  </a:lnTo>
                  <a:lnTo>
                    <a:pt x="1546" y="363"/>
                  </a:lnTo>
                  <a:lnTo>
                    <a:pt x="1531" y="363"/>
                  </a:lnTo>
                  <a:lnTo>
                    <a:pt x="1520" y="359"/>
                  </a:lnTo>
                  <a:lnTo>
                    <a:pt x="1507" y="366"/>
                  </a:lnTo>
                  <a:lnTo>
                    <a:pt x="1498" y="366"/>
                  </a:lnTo>
                  <a:lnTo>
                    <a:pt x="1491" y="374"/>
                  </a:lnTo>
                  <a:lnTo>
                    <a:pt x="1484" y="381"/>
                  </a:lnTo>
                  <a:lnTo>
                    <a:pt x="1471" y="377"/>
                  </a:lnTo>
                  <a:lnTo>
                    <a:pt x="1471" y="385"/>
                  </a:lnTo>
                  <a:lnTo>
                    <a:pt x="1462" y="385"/>
                  </a:lnTo>
                  <a:lnTo>
                    <a:pt x="1455" y="378"/>
                  </a:lnTo>
                  <a:lnTo>
                    <a:pt x="1451" y="385"/>
                  </a:lnTo>
                  <a:lnTo>
                    <a:pt x="1458" y="393"/>
                  </a:lnTo>
                  <a:lnTo>
                    <a:pt x="1451" y="398"/>
                  </a:lnTo>
                  <a:lnTo>
                    <a:pt x="1452" y="410"/>
                  </a:lnTo>
                  <a:lnTo>
                    <a:pt x="1447" y="406"/>
                  </a:lnTo>
                  <a:lnTo>
                    <a:pt x="1435" y="406"/>
                  </a:lnTo>
                  <a:lnTo>
                    <a:pt x="1442" y="414"/>
                  </a:lnTo>
                  <a:lnTo>
                    <a:pt x="1428" y="415"/>
                  </a:lnTo>
                  <a:lnTo>
                    <a:pt x="1428" y="422"/>
                  </a:lnTo>
                  <a:lnTo>
                    <a:pt x="1418" y="422"/>
                  </a:lnTo>
                  <a:lnTo>
                    <a:pt x="1410" y="430"/>
                  </a:lnTo>
                  <a:lnTo>
                    <a:pt x="1394" y="434"/>
                  </a:lnTo>
                  <a:lnTo>
                    <a:pt x="1379" y="438"/>
                  </a:lnTo>
                  <a:lnTo>
                    <a:pt x="1379" y="443"/>
                  </a:lnTo>
                  <a:lnTo>
                    <a:pt x="1392" y="447"/>
                  </a:lnTo>
                  <a:lnTo>
                    <a:pt x="1396" y="453"/>
                  </a:lnTo>
                  <a:lnTo>
                    <a:pt x="1382" y="455"/>
                  </a:lnTo>
                  <a:lnTo>
                    <a:pt x="1380" y="462"/>
                  </a:lnTo>
                  <a:lnTo>
                    <a:pt x="1374" y="469"/>
                  </a:lnTo>
                  <a:lnTo>
                    <a:pt x="1367" y="462"/>
                  </a:lnTo>
                  <a:lnTo>
                    <a:pt x="1352" y="462"/>
                  </a:lnTo>
                  <a:lnTo>
                    <a:pt x="1352" y="471"/>
                  </a:lnTo>
                  <a:lnTo>
                    <a:pt x="1350" y="481"/>
                  </a:lnTo>
                  <a:lnTo>
                    <a:pt x="1339" y="477"/>
                  </a:lnTo>
                  <a:lnTo>
                    <a:pt x="1330" y="482"/>
                  </a:lnTo>
                  <a:lnTo>
                    <a:pt x="1336" y="490"/>
                  </a:lnTo>
                  <a:lnTo>
                    <a:pt x="1326" y="502"/>
                  </a:lnTo>
                  <a:lnTo>
                    <a:pt x="1311" y="506"/>
                  </a:lnTo>
                  <a:lnTo>
                    <a:pt x="1310" y="514"/>
                  </a:lnTo>
                  <a:lnTo>
                    <a:pt x="1306" y="513"/>
                  </a:lnTo>
                  <a:lnTo>
                    <a:pt x="1302" y="507"/>
                  </a:lnTo>
                  <a:lnTo>
                    <a:pt x="1291" y="507"/>
                  </a:lnTo>
                  <a:lnTo>
                    <a:pt x="1280" y="521"/>
                  </a:lnTo>
                  <a:lnTo>
                    <a:pt x="1278" y="533"/>
                  </a:lnTo>
                  <a:lnTo>
                    <a:pt x="1286" y="543"/>
                  </a:lnTo>
                  <a:lnTo>
                    <a:pt x="1295" y="545"/>
                  </a:lnTo>
                  <a:lnTo>
                    <a:pt x="1299" y="555"/>
                  </a:lnTo>
                  <a:lnTo>
                    <a:pt x="1303" y="557"/>
                  </a:lnTo>
                  <a:lnTo>
                    <a:pt x="1303" y="571"/>
                  </a:lnTo>
                  <a:lnTo>
                    <a:pt x="1310" y="577"/>
                  </a:lnTo>
                  <a:lnTo>
                    <a:pt x="1306" y="582"/>
                  </a:lnTo>
                  <a:lnTo>
                    <a:pt x="1296" y="586"/>
                  </a:lnTo>
                  <a:lnTo>
                    <a:pt x="1292" y="597"/>
                  </a:lnTo>
                  <a:lnTo>
                    <a:pt x="1302" y="606"/>
                  </a:lnTo>
                  <a:lnTo>
                    <a:pt x="1315" y="618"/>
                  </a:lnTo>
                  <a:lnTo>
                    <a:pt x="1319" y="617"/>
                  </a:lnTo>
                  <a:lnTo>
                    <a:pt x="1326" y="627"/>
                  </a:lnTo>
                  <a:lnTo>
                    <a:pt x="1332" y="627"/>
                  </a:lnTo>
                  <a:lnTo>
                    <a:pt x="1332" y="627"/>
                  </a:lnTo>
                  <a:close/>
                  <a:moveTo>
                    <a:pt x="1718" y="32"/>
                  </a:moveTo>
                  <a:lnTo>
                    <a:pt x="1714" y="34"/>
                  </a:lnTo>
                  <a:lnTo>
                    <a:pt x="1718" y="39"/>
                  </a:lnTo>
                  <a:lnTo>
                    <a:pt x="1718" y="44"/>
                  </a:lnTo>
                  <a:lnTo>
                    <a:pt x="1725" y="44"/>
                  </a:lnTo>
                  <a:lnTo>
                    <a:pt x="1725" y="35"/>
                  </a:lnTo>
                  <a:lnTo>
                    <a:pt x="1718" y="32"/>
                  </a:lnTo>
                  <a:lnTo>
                    <a:pt x="1718" y="32"/>
                  </a:lnTo>
                  <a:close/>
                  <a:moveTo>
                    <a:pt x="1716" y="75"/>
                  </a:moveTo>
                  <a:lnTo>
                    <a:pt x="1714" y="80"/>
                  </a:lnTo>
                  <a:lnTo>
                    <a:pt x="1700" y="83"/>
                  </a:lnTo>
                  <a:lnTo>
                    <a:pt x="1691" y="87"/>
                  </a:lnTo>
                  <a:lnTo>
                    <a:pt x="1698" y="90"/>
                  </a:lnTo>
                  <a:lnTo>
                    <a:pt x="1695" y="98"/>
                  </a:lnTo>
                  <a:lnTo>
                    <a:pt x="1700" y="99"/>
                  </a:lnTo>
                  <a:lnTo>
                    <a:pt x="1711" y="99"/>
                  </a:lnTo>
                  <a:lnTo>
                    <a:pt x="1720" y="90"/>
                  </a:lnTo>
                  <a:lnTo>
                    <a:pt x="1727" y="83"/>
                  </a:lnTo>
                  <a:lnTo>
                    <a:pt x="1725" y="74"/>
                  </a:lnTo>
                  <a:lnTo>
                    <a:pt x="1716" y="75"/>
                  </a:lnTo>
                  <a:lnTo>
                    <a:pt x="1716" y="75"/>
                  </a:lnTo>
                  <a:close/>
                  <a:moveTo>
                    <a:pt x="1675" y="66"/>
                  </a:moveTo>
                  <a:lnTo>
                    <a:pt x="1672" y="68"/>
                  </a:lnTo>
                  <a:lnTo>
                    <a:pt x="1678" y="74"/>
                  </a:lnTo>
                  <a:lnTo>
                    <a:pt x="1687" y="70"/>
                  </a:lnTo>
                  <a:lnTo>
                    <a:pt x="1687" y="62"/>
                  </a:lnTo>
                  <a:lnTo>
                    <a:pt x="1682" y="62"/>
                  </a:lnTo>
                  <a:lnTo>
                    <a:pt x="1675" y="66"/>
                  </a:lnTo>
                  <a:lnTo>
                    <a:pt x="1675" y="66"/>
                  </a:lnTo>
                  <a:close/>
                  <a:moveTo>
                    <a:pt x="1668" y="82"/>
                  </a:moveTo>
                  <a:lnTo>
                    <a:pt x="1679" y="82"/>
                  </a:lnTo>
                  <a:lnTo>
                    <a:pt x="1687" y="82"/>
                  </a:lnTo>
                  <a:lnTo>
                    <a:pt x="1684" y="90"/>
                  </a:lnTo>
                  <a:lnTo>
                    <a:pt x="1679" y="95"/>
                  </a:lnTo>
                  <a:lnTo>
                    <a:pt x="1672" y="102"/>
                  </a:lnTo>
                  <a:lnTo>
                    <a:pt x="1662" y="104"/>
                  </a:lnTo>
                  <a:lnTo>
                    <a:pt x="1659" y="98"/>
                  </a:lnTo>
                  <a:lnTo>
                    <a:pt x="1651" y="96"/>
                  </a:lnTo>
                  <a:lnTo>
                    <a:pt x="1651" y="87"/>
                  </a:lnTo>
                  <a:lnTo>
                    <a:pt x="1655" y="79"/>
                  </a:lnTo>
                  <a:lnTo>
                    <a:pt x="1660" y="74"/>
                  </a:lnTo>
                  <a:lnTo>
                    <a:pt x="1668" y="82"/>
                  </a:lnTo>
                  <a:lnTo>
                    <a:pt x="1668" y="82"/>
                  </a:lnTo>
                  <a:close/>
                  <a:moveTo>
                    <a:pt x="1638" y="116"/>
                  </a:moveTo>
                  <a:lnTo>
                    <a:pt x="1635" y="119"/>
                  </a:lnTo>
                  <a:lnTo>
                    <a:pt x="1635" y="126"/>
                  </a:lnTo>
                  <a:lnTo>
                    <a:pt x="1642" y="126"/>
                  </a:lnTo>
                  <a:lnTo>
                    <a:pt x="1644" y="118"/>
                  </a:lnTo>
                  <a:lnTo>
                    <a:pt x="1638" y="116"/>
                  </a:lnTo>
                  <a:lnTo>
                    <a:pt x="1638" y="116"/>
                  </a:lnTo>
                  <a:close/>
                  <a:moveTo>
                    <a:pt x="1624" y="91"/>
                  </a:moveTo>
                  <a:lnTo>
                    <a:pt x="1620" y="87"/>
                  </a:lnTo>
                  <a:lnTo>
                    <a:pt x="1610" y="87"/>
                  </a:lnTo>
                  <a:lnTo>
                    <a:pt x="1610" y="95"/>
                  </a:lnTo>
                  <a:lnTo>
                    <a:pt x="1603" y="100"/>
                  </a:lnTo>
                  <a:lnTo>
                    <a:pt x="1607" y="104"/>
                  </a:lnTo>
                  <a:lnTo>
                    <a:pt x="1619" y="102"/>
                  </a:lnTo>
                  <a:lnTo>
                    <a:pt x="1623" y="106"/>
                  </a:lnTo>
                  <a:lnTo>
                    <a:pt x="1634" y="103"/>
                  </a:lnTo>
                  <a:lnTo>
                    <a:pt x="1638" y="96"/>
                  </a:lnTo>
                  <a:lnTo>
                    <a:pt x="1644" y="99"/>
                  </a:lnTo>
                  <a:lnTo>
                    <a:pt x="1640" y="90"/>
                  </a:lnTo>
                  <a:lnTo>
                    <a:pt x="1634" y="83"/>
                  </a:lnTo>
                  <a:lnTo>
                    <a:pt x="1624" y="91"/>
                  </a:lnTo>
                  <a:lnTo>
                    <a:pt x="1624" y="91"/>
                  </a:lnTo>
                  <a:close/>
                  <a:moveTo>
                    <a:pt x="1679" y="7"/>
                  </a:moveTo>
                  <a:lnTo>
                    <a:pt x="1676" y="14"/>
                  </a:lnTo>
                  <a:lnTo>
                    <a:pt x="1682" y="18"/>
                  </a:lnTo>
                  <a:lnTo>
                    <a:pt x="1687" y="14"/>
                  </a:lnTo>
                  <a:lnTo>
                    <a:pt x="1679" y="7"/>
                  </a:lnTo>
                  <a:lnTo>
                    <a:pt x="1679" y="7"/>
                  </a:lnTo>
                  <a:close/>
                  <a:moveTo>
                    <a:pt x="1668" y="22"/>
                  </a:moveTo>
                  <a:lnTo>
                    <a:pt x="1660" y="22"/>
                  </a:lnTo>
                  <a:lnTo>
                    <a:pt x="1660" y="30"/>
                  </a:lnTo>
                  <a:lnTo>
                    <a:pt x="1670" y="39"/>
                  </a:lnTo>
                  <a:lnTo>
                    <a:pt x="1670" y="46"/>
                  </a:lnTo>
                  <a:lnTo>
                    <a:pt x="1676" y="42"/>
                  </a:lnTo>
                  <a:lnTo>
                    <a:pt x="1672" y="32"/>
                  </a:lnTo>
                  <a:lnTo>
                    <a:pt x="1668" y="22"/>
                  </a:lnTo>
                  <a:lnTo>
                    <a:pt x="1668" y="22"/>
                  </a:lnTo>
                  <a:close/>
                  <a:moveTo>
                    <a:pt x="1619" y="47"/>
                  </a:moveTo>
                  <a:lnTo>
                    <a:pt x="1611" y="47"/>
                  </a:lnTo>
                  <a:lnTo>
                    <a:pt x="1610" y="48"/>
                  </a:lnTo>
                  <a:lnTo>
                    <a:pt x="1616" y="54"/>
                  </a:lnTo>
                  <a:lnTo>
                    <a:pt x="1619" y="47"/>
                  </a:lnTo>
                  <a:lnTo>
                    <a:pt x="1619" y="47"/>
                  </a:lnTo>
                  <a:close/>
                  <a:moveTo>
                    <a:pt x="1624" y="59"/>
                  </a:moveTo>
                  <a:lnTo>
                    <a:pt x="1620" y="63"/>
                  </a:lnTo>
                  <a:lnTo>
                    <a:pt x="1624" y="68"/>
                  </a:lnTo>
                  <a:lnTo>
                    <a:pt x="1630" y="68"/>
                  </a:lnTo>
                  <a:lnTo>
                    <a:pt x="1624" y="59"/>
                  </a:lnTo>
                  <a:lnTo>
                    <a:pt x="1624" y="59"/>
                  </a:lnTo>
                  <a:close/>
                  <a:moveTo>
                    <a:pt x="1630" y="36"/>
                  </a:moveTo>
                  <a:lnTo>
                    <a:pt x="1630" y="43"/>
                  </a:lnTo>
                  <a:lnTo>
                    <a:pt x="1636" y="43"/>
                  </a:lnTo>
                  <a:lnTo>
                    <a:pt x="1635" y="35"/>
                  </a:lnTo>
                  <a:lnTo>
                    <a:pt x="1630" y="36"/>
                  </a:lnTo>
                  <a:lnTo>
                    <a:pt x="1630" y="36"/>
                  </a:lnTo>
                  <a:close/>
                  <a:moveTo>
                    <a:pt x="1639" y="52"/>
                  </a:moveTo>
                  <a:lnTo>
                    <a:pt x="1639" y="59"/>
                  </a:lnTo>
                  <a:lnTo>
                    <a:pt x="1644" y="59"/>
                  </a:lnTo>
                  <a:lnTo>
                    <a:pt x="1640" y="54"/>
                  </a:lnTo>
                  <a:lnTo>
                    <a:pt x="1639" y="52"/>
                  </a:lnTo>
                  <a:lnTo>
                    <a:pt x="1639" y="52"/>
                  </a:lnTo>
                  <a:close/>
                  <a:moveTo>
                    <a:pt x="1644" y="66"/>
                  </a:moveTo>
                  <a:lnTo>
                    <a:pt x="1647" y="68"/>
                  </a:lnTo>
                  <a:lnTo>
                    <a:pt x="1651" y="64"/>
                  </a:lnTo>
                  <a:lnTo>
                    <a:pt x="1644" y="66"/>
                  </a:lnTo>
                  <a:lnTo>
                    <a:pt x="1644" y="66"/>
                  </a:lnTo>
                  <a:close/>
                  <a:moveTo>
                    <a:pt x="1651" y="39"/>
                  </a:moveTo>
                  <a:lnTo>
                    <a:pt x="1651" y="47"/>
                  </a:lnTo>
                  <a:lnTo>
                    <a:pt x="1658" y="47"/>
                  </a:lnTo>
                  <a:lnTo>
                    <a:pt x="1658" y="39"/>
                  </a:lnTo>
                  <a:lnTo>
                    <a:pt x="1651" y="39"/>
                  </a:lnTo>
                  <a:lnTo>
                    <a:pt x="1651" y="39"/>
                  </a:lnTo>
                  <a:close/>
                  <a:moveTo>
                    <a:pt x="1643" y="26"/>
                  </a:moveTo>
                  <a:lnTo>
                    <a:pt x="1646" y="32"/>
                  </a:lnTo>
                  <a:lnTo>
                    <a:pt x="1650" y="28"/>
                  </a:lnTo>
                  <a:lnTo>
                    <a:pt x="1646" y="26"/>
                  </a:lnTo>
                  <a:lnTo>
                    <a:pt x="1643" y="26"/>
                  </a:lnTo>
                  <a:lnTo>
                    <a:pt x="1643" y="26"/>
                  </a:lnTo>
                  <a:close/>
                  <a:moveTo>
                    <a:pt x="1578" y="67"/>
                  </a:moveTo>
                  <a:lnTo>
                    <a:pt x="1575" y="71"/>
                  </a:lnTo>
                  <a:lnTo>
                    <a:pt x="1580" y="78"/>
                  </a:lnTo>
                  <a:lnTo>
                    <a:pt x="1588" y="78"/>
                  </a:lnTo>
                  <a:lnTo>
                    <a:pt x="1588" y="66"/>
                  </a:lnTo>
                  <a:lnTo>
                    <a:pt x="1583" y="59"/>
                  </a:lnTo>
                  <a:lnTo>
                    <a:pt x="1578" y="67"/>
                  </a:lnTo>
                  <a:lnTo>
                    <a:pt x="1578" y="67"/>
                  </a:lnTo>
                  <a:close/>
                  <a:moveTo>
                    <a:pt x="1595" y="59"/>
                  </a:moveTo>
                  <a:lnTo>
                    <a:pt x="1598" y="67"/>
                  </a:lnTo>
                  <a:lnTo>
                    <a:pt x="1602" y="67"/>
                  </a:lnTo>
                  <a:lnTo>
                    <a:pt x="1602" y="60"/>
                  </a:lnTo>
                  <a:lnTo>
                    <a:pt x="1595" y="59"/>
                  </a:lnTo>
                  <a:lnTo>
                    <a:pt x="1595" y="59"/>
                  </a:lnTo>
                  <a:close/>
                  <a:moveTo>
                    <a:pt x="1567" y="19"/>
                  </a:moveTo>
                  <a:lnTo>
                    <a:pt x="1562" y="24"/>
                  </a:lnTo>
                  <a:lnTo>
                    <a:pt x="1562" y="30"/>
                  </a:lnTo>
                  <a:lnTo>
                    <a:pt x="1556" y="36"/>
                  </a:lnTo>
                  <a:lnTo>
                    <a:pt x="1546" y="28"/>
                  </a:lnTo>
                  <a:lnTo>
                    <a:pt x="1538" y="34"/>
                  </a:lnTo>
                  <a:lnTo>
                    <a:pt x="1538" y="39"/>
                  </a:lnTo>
                  <a:lnTo>
                    <a:pt x="1527" y="31"/>
                  </a:lnTo>
                  <a:lnTo>
                    <a:pt x="1519" y="35"/>
                  </a:lnTo>
                  <a:lnTo>
                    <a:pt x="1522" y="47"/>
                  </a:lnTo>
                  <a:lnTo>
                    <a:pt x="1528" y="44"/>
                  </a:lnTo>
                  <a:lnTo>
                    <a:pt x="1528" y="52"/>
                  </a:lnTo>
                  <a:lnTo>
                    <a:pt x="1536" y="54"/>
                  </a:lnTo>
                  <a:lnTo>
                    <a:pt x="1544" y="47"/>
                  </a:lnTo>
                  <a:lnTo>
                    <a:pt x="1554" y="43"/>
                  </a:lnTo>
                  <a:lnTo>
                    <a:pt x="1563" y="46"/>
                  </a:lnTo>
                  <a:lnTo>
                    <a:pt x="1575" y="46"/>
                  </a:lnTo>
                  <a:lnTo>
                    <a:pt x="1584" y="36"/>
                  </a:lnTo>
                  <a:lnTo>
                    <a:pt x="1575" y="27"/>
                  </a:lnTo>
                  <a:lnTo>
                    <a:pt x="1582" y="22"/>
                  </a:lnTo>
                  <a:lnTo>
                    <a:pt x="1571" y="16"/>
                  </a:lnTo>
                  <a:lnTo>
                    <a:pt x="1567" y="19"/>
                  </a:lnTo>
                  <a:lnTo>
                    <a:pt x="1567" y="19"/>
                  </a:lnTo>
                  <a:close/>
                  <a:moveTo>
                    <a:pt x="1538" y="7"/>
                  </a:moveTo>
                  <a:lnTo>
                    <a:pt x="1543" y="8"/>
                  </a:lnTo>
                  <a:lnTo>
                    <a:pt x="1548" y="8"/>
                  </a:lnTo>
                  <a:lnTo>
                    <a:pt x="1554" y="15"/>
                  </a:lnTo>
                  <a:lnTo>
                    <a:pt x="1554" y="22"/>
                  </a:lnTo>
                  <a:lnTo>
                    <a:pt x="1550" y="19"/>
                  </a:lnTo>
                  <a:lnTo>
                    <a:pt x="1542" y="22"/>
                  </a:lnTo>
                  <a:lnTo>
                    <a:pt x="1538" y="18"/>
                  </a:lnTo>
                  <a:lnTo>
                    <a:pt x="1524" y="22"/>
                  </a:lnTo>
                  <a:lnTo>
                    <a:pt x="1522" y="15"/>
                  </a:lnTo>
                  <a:lnTo>
                    <a:pt x="1516" y="10"/>
                  </a:lnTo>
                  <a:lnTo>
                    <a:pt x="1520" y="0"/>
                  </a:lnTo>
                  <a:lnTo>
                    <a:pt x="1527" y="7"/>
                  </a:lnTo>
                  <a:lnTo>
                    <a:pt x="1538" y="7"/>
                  </a:lnTo>
                  <a:lnTo>
                    <a:pt x="1538" y="7"/>
                  </a:lnTo>
                  <a:close/>
                  <a:moveTo>
                    <a:pt x="1548" y="60"/>
                  </a:moveTo>
                  <a:lnTo>
                    <a:pt x="1543" y="60"/>
                  </a:lnTo>
                  <a:lnTo>
                    <a:pt x="1546" y="66"/>
                  </a:lnTo>
                  <a:lnTo>
                    <a:pt x="1554" y="67"/>
                  </a:lnTo>
                  <a:lnTo>
                    <a:pt x="1548" y="60"/>
                  </a:lnTo>
                  <a:lnTo>
                    <a:pt x="1548" y="60"/>
                  </a:lnTo>
                  <a:close/>
                  <a:moveTo>
                    <a:pt x="1550" y="74"/>
                  </a:moveTo>
                  <a:lnTo>
                    <a:pt x="1546" y="78"/>
                  </a:lnTo>
                  <a:lnTo>
                    <a:pt x="1548" y="82"/>
                  </a:lnTo>
                  <a:lnTo>
                    <a:pt x="1558" y="83"/>
                  </a:lnTo>
                  <a:lnTo>
                    <a:pt x="1551" y="78"/>
                  </a:lnTo>
                  <a:lnTo>
                    <a:pt x="1550" y="74"/>
                  </a:lnTo>
                  <a:lnTo>
                    <a:pt x="1550" y="74"/>
                  </a:lnTo>
                  <a:close/>
                  <a:moveTo>
                    <a:pt x="1586" y="8"/>
                  </a:moveTo>
                  <a:lnTo>
                    <a:pt x="1586" y="15"/>
                  </a:lnTo>
                  <a:lnTo>
                    <a:pt x="1591" y="15"/>
                  </a:lnTo>
                  <a:lnTo>
                    <a:pt x="1596" y="10"/>
                  </a:lnTo>
                  <a:lnTo>
                    <a:pt x="1586" y="8"/>
                  </a:lnTo>
                  <a:lnTo>
                    <a:pt x="1586" y="8"/>
                  </a:lnTo>
                  <a:close/>
                  <a:moveTo>
                    <a:pt x="0" y="649"/>
                  </a:moveTo>
                  <a:lnTo>
                    <a:pt x="9" y="651"/>
                  </a:lnTo>
                  <a:lnTo>
                    <a:pt x="18" y="649"/>
                  </a:lnTo>
                  <a:lnTo>
                    <a:pt x="22" y="642"/>
                  </a:lnTo>
                  <a:lnTo>
                    <a:pt x="30" y="643"/>
                  </a:lnTo>
                  <a:lnTo>
                    <a:pt x="37" y="650"/>
                  </a:lnTo>
                  <a:lnTo>
                    <a:pt x="38" y="661"/>
                  </a:lnTo>
                  <a:lnTo>
                    <a:pt x="44" y="662"/>
                  </a:lnTo>
                  <a:lnTo>
                    <a:pt x="45" y="671"/>
                  </a:lnTo>
                  <a:lnTo>
                    <a:pt x="54" y="673"/>
                  </a:lnTo>
                  <a:lnTo>
                    <a:pt x="57" y="665"/>
                  </a:lnTo>
                  <a:lnTo>
                    <a:pt x="52" y="659"/>
                  </a:lnTo>
                  <a:lnTo>
                    <a:pt x="56" y="655"/>
                  </a:lnTo>
                  <a:lnTo>
                    <a:pt x="58" y="658"/>
                  </a:lnTo>
                  <a:lnTo>
                    <a:pt x="68" y="666"/>
                  </a:lnTo>
                  <a:lnTo>
                    <a:pt x="68" y="677"/>
                  </a:lnTo>
                  <a:lnTo>
                    <a:pt x="66" y="687"/>
                  </a:lnTo>
                  <a:lnTo>
                    <a:pt x="72" y="695"/>
                  </a:lnTo>
                  <a:lnTo>
                    <a:pt x="77" y="699"/>
                  </a:lnTo>
                  <a:lnTo>
                    <a:pt x="80" y="713"/>
                  </a:lnTo>
                  <a:lnTo>
                    <a:pt x="74" y="722"/>
                  </a:lnTo>
                  <a:lnTo>
                    <a:pt x="52" y="733"/>
                  </a:lnTo>
                  <a:lnTo>
                    <a:pt x="18" y="693"/>
                  </a:lnTo>
                  <a:lnTo>
                    <a:pt x="0" y="649"/>
                  </a:lnTo>
                  <a:lnTo>
                    <a:pt x="0" y="649"/>
                  </a:lnTo>
                  <a:close/>
                  <a:moveTo>
                    <a:pt x="1375" y="663"/>
                  </a:moveTo>
                  <a:lnTo>
                    <a:pt x="1366" y="667"/>
                  </a:lnTo>
                  <a:lnTo>
                    <a:pt x="1358" y="670"/>
                  </a:lnTo>
                  <a:lnTo>
                    <a:pt x="1360" y="686"/>
                  </a:lnTo>
                  <a:lnTo>
                    <a:pt x="1362" y="694"/>
                  </a:lnTo>
                  <a:lnTo>
                    <a:pt x="1368" y="697"/>
                  </a:lnTo>
                  <a:lnTo>
                    <a:pt x="1370" y="709"/>
                  </a:lnTo>
                  <a:lnTo>
                    <a:pt x="1383" y="710"/>
                  </a:lnTo>
                  <a:lnTo>
                    <a:pt x="1387" y="699"/>
                  </a:lnTo>
                  <a:lnTo>
                    <a:pt x="1382" y="690"/>
                  </a:lnTo>
                  <a:lnTo>
                    <a:pt x="1382" y="678"/>
                  </a:lnTo>
                  <a:lnTo>
                    <a:pt x="1375" y="663"/>
                  </a:lnTo>
                  <a:lnTo>
                    <a:pt x="1375" y="663"/>
                  </a:lnTo>
                  <a:close/>
                  <a:moveTo>
                    <a:pt x="1160" y="610"/>
                  </a:moveTo>
                  <a:lnTo>
                    <a:pt x="1147" y="614"/>
                  </a:lnTo>
                  <a:lnTo>
                    <a:pt x="1140" y="625"/>
                  </a:lnTo>
                  <a:lnTo>
                    <a:pt x="1134" y="631"/>
                  </a:lnTo>
                  <a:lnTo>
                    <a:pt x="1138" y="643"/>
                  </a:lnTo>
                  <a:lnTo>
                    <a:pt x="1147" y="647"/>
                  </a:lnTo>
                  <a:lnTo>
                    <a:pt x="1156" y="651"/>
                  </a:lnTo>
                  <a:lnTo>
                    <a:pt x="1166" y="645"/>
                  </a:lnTo>
                  <a:lnTo>
                    <a:pt x="1175" y="646"/>
                  </a:lnTo>
                  <a:lnTo>
                    <a:pt x="1180" y="634"/>
                  </a:lnTo>
                  <a:lnTo>
                    <a:pt x="1172" y="623"/>
                  </a:lnTo>
                  <a:lnTo>
                    <a:pt x="1172" y="614"/>
                  </a:lnTo>
                  <a:lnTo>
                    <a:pt x="1160" y="6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1144" y="2818"/>
              <a:ext cx="84" cy="74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30" y="0"/>
                </a:cxn>
                <a:cxn ang="0">
                  <a:pos x="34" y="8"/>
                </a:cxn>
                <a:cxn ang="0">
                  <a:pos x="40" y="16"/>
                </a:cxn>
                <a:cxn ang="0">
                  <a:pos x="53" y="16"/>
                </a:cxn>
                <a:cxn ang="0">
                  <a:pos x="62" y="4"/>
                </a:cxn>
                <a:cxn ang="0">
                  <a:pos x="70" y="6"/>
                </a:cxn>
                <a:cxn ang="0">
                  <a:pos x="70" y="16"/>
                </a:cxn>
                <a:cxn ang="0">
                  <a:pos x="78" y="21"/>
                </a:cxn>
                <a:cxn ang="0">
                  <a:pos x="80" y="29"/>
                </a:cxn>
                <a:cxn ang="0">
                  <a:pos x="84" y="36"/>
                </a:cxn>
                <a:cxn ang="0">
                  <a:pos x="72" y="36"/>
                </a:cxn>
                <a:cxn ang="0">
                  <a:pos x="69" y="41"/>
                </a:cxn>
                <a:cxn ang="0">
                  <a:pos x="74" y="46"/>
                </a:cxn>
                <a:cxn ang="0">
                  <a:pos x="77" y="53"/>
                </a:cxn>
                <a:cxn ang="0">
                  <a:pos x="77" y="53"/>
                </a:cxn>
                <a:cxn ang="0">
                  <a:pos x="74" y="61"/>
                </a:cxn>
                <a:cxn ang="0">
                  <a:pos x="65" y="64"/>
                </a:cxn>
                <a:cxn ang="0">
                  <a:pos x="58" y="64"/>
                </a:cxn>
                <a:cxn ang="0">
                  <a:pos x="50" y="72"/>
                </a:cxn>
                <a:cxn ang="0">
                  <a:pos x="42" y="74"/>
                </a:cxn>
                <a:cxn ang="0">
                  <a:pos x="32" y="70"/>
                </a:cxn>
                <a:cxn ang="0">
                  <a:pos x="17" y="60"/>
                </a:cxn>
                <a:cxn ang="0">
                  <a:pos x="13" y="44"/>
                </a:cxn>
                <a:cxn ang="0">
                  <a:pos x="2" y="29"/>
                </a:cxn>
                <a:cxn ang="0">
                  <a:pos x="0" y="16"/>
                </a:cxn>
                <a:cxn ang="0">
                  <a:pos x="8" y="8"/>
                </a:cxn>
                <a:cxn ang="0">
                  <a:pos x="17" y="6"/>
                </a:cxn>
                <a:cxn ang="0">
                  <a:pos x="24" y="0"/>
                </a:cxn>
              </a:cxnLst>
              <a:rect l="0" t="0" r="r" b="b"/>
              <a:pathLst>
                <a:path w="84" h="74">
                  <a:moveTo>
                    <a:pt x="24" y="0"/>
                  </a:moveTo>
                  <a:lnTo>
                    <a:pt x="30" y="0"/>
                  </a:lnTo>
                  <a:lnTo>
                    <a:pt x="34" y="8"/>
                  </a:lnTo>
                  <a:lnTo>
                    <a:pt x="40" y="16"/>
                  </a:lnTo>
                  <a:lnTo>
                    <a:pt x="53" y="16"/>
                  </a:lnTo>
                  <a:lnTo>
                    <a:pt x="62" y="4"/>
                  </a:lnTo>
                  <a:lnTo>
                    <a:pt x="70" y="6"/>
                  </a:lnTo>
                  <a:lnTo>
                    <a:pt x="70" y="16"/>
                  </a:lnTo>
                  <a:lnTo>
                    <a:pt x="78" y="21"/>
                  </a:lnTo>
                  <a:lnTo>
                    <a:pt x="80" y="29"/>
                  </a:lnTo>
                  <a:lnTo>
                    <a:pt x="84" y="36"/>
                  </a:lnTo>
                  <a:lnTo>
                    <a:pt x="72" y="36"/>
                  </a:lnTo>
                  <a:lnTo>
                    <a:pt x="69" y="41"/>
                  </a:lnTo>
                  <a:lnTo>
                    <a:pt x="74" y="46"/>
                  </a:lnTo>
                  <a:lnTo>
                    <a:pt x="77" y="53"/>
                  </a:lnTo>
                  <a:lnTo>
                    <a:pt x="77" y="53"/>
                  </a:lnTo>
                  <a:lnTo>
                    <a:pt x="74" y="61"/>
                  </a:lnTo>
                  <a:lnTo>
                    <a:pt x="65" y="64"/>
                  </a:lnTo>
                  <a:lnTo>
                    <a:pt x="58" y="64"/>
                  </a:lnTo>
                  <a:lnTo>
                    <a:pt x="50" y="72"/>
                  </a:lnTo>
                  <a:lnTo>
                    <a:pt x="42" y="74"/>
                  </a:lnTo>
                  <a:lnTo>
                    <a:pt x="32" y="70"/>
                  </a:lnTo>
                  <a:lnTo>
                    <a:pt x="17" y="60"/>
                  </a:lnTo>
                  <a:lnTo>
                    <a:pt x="13" y="44"/>
                  </a:lnTo>
                  <a:lnTo>
                    <a:pt x="2" y="29"/>
                  </a:lnTo>
                  <a:lnTo>
                    <a:pt x="0" y="16"/>
                  </a:lnTo>
                  <a:lnTo>
                    <a:pt x="8" y="8"/>
                  </a:lnTo>
                  <a:lnTo>
                    <a:pt x="17" y="6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470" name="Freeform 14"/>
            <p:cNvSpPr>
              <a:spLocks/>
            </p:cNvSpPr>
            <p:nvPr/>
          </p:nvSpPr>
          <p:spPr bwMode="auto">
            <a:xfrm>
              <a:off x="1186" y="2879"/>
              <a:ext cx="88" cy="60"/>
            </a:xfrm>
            <a:custGeom>
              <a:avLst/>
              <a:gdLst/>
              <a:ahLst/>
              <a:cxnLst>
                <a:cxn ang="0">
                  <a:pos x="76" y="23"/>
                </a:cxn>
                <a:cxn ang="0">
                  <a:pos x="82" y="28"/>
                </a:cxn>
                <a:cxn ang="0">
                  <a:pos x="88" y="33"/>
                </a:cxn>
                <a:cxn ang="0">
                  <a:pos x="86" y="39"/>
                </a:cxn>
                <a:cxn ang="0">
                  <a:pos x="82" y="43"/>
                </a:cxn>
                <a:cxn ang="0">
                  <a:pos x="82" y="51"/>
                </a:cxn>
                <a:cxn ang="0">
                  <a:pos x="76" y="56"/>
                </a:cxn>
                <a:cxn ang="0">
                  <a:pos x="64" y="56"/>
                </a:cxn>
                <a:cxn ang="0">
                  <a:pos x="60" y="60"/>
                </a:cxn>
                <a:cxn ang="0">
                  <a:pos x="54" y="55"/>
                </a:cxn>
                <a:cxn ang="0">
                  <a:pos x="54" y="55"/>
                </a:cxn>
                <a:cxn ang="0">
                  <a:pos x="44" y="55"/>
                </a:cxn>
                <a:cxn ang="0">
                  <a:pos x="39" y="59"/>
                </a:cxn>
                <a:cxn ang="0">
                  <a:pos x="34" y="57"/>
                </a:cxn>
                <a:cxn ang="0">
                  <a:pos x="24" y="60"/>
                </a:cxn>
                <a:cxn ang="0">
                  <a:pos x="15" y="52"/>
                </a:cxn>
                <a:cxn ang="0">
                  <a:pos x="18" y="39"/>
                </a:cxn>
                <a:cxn ang="0">
                  <a:pos x="6" y="29"/>
                </a:cxn>
                <a:cxn ang="0">
                  <a:pos x="0" y="13"/>
                </a:cxn>
                <a:cxn ang="0">
                  <a:pos x="8" y="11"/>
                </a:cxn>
                <a:cxn ang="0">
                  <a:pos x="16" y="3"/>
                </a:cxn>
                <a:cxn ang="0">
                  <a:pos x="23" y="3"/>
                </a:cxn>
                <a:cxn ang="0">
                  <a:pos x="32" y="0"/>
                </a:cxn>
                <a:cxn ang="0">
                  <a:pos x="42" y="3"/>
                </a:cxn>
                <a:cxn ang="0">
                  <a:pos x="52" y="5"/>
                </a:cxn>
                <a:cxn ang="0">
                  <a:pos x="55" y="13"/>
                </a:cxn>
                <a:cxn ang="0">
                  <a:pos x="67" y="25"/>
                </a:cxn>
                <a:cxn ang="0">
                  <a:pos x="76" y="23"/>
                </a:cxn>
              </a:cxnLst>
              <a:rect l="0" t="0" r="r" b="b"/>
              <a:pathLst>
                <a:path w="88" h="60">
                  <a:moveTo>
                    <a:pt x="76" y="23"/>
                  </a:moveTo>
                  <a:lnTo>
                    <a:pt x="82" y="28"/>
                  </a:lnTo>
                  <a:lnTo>
                    <a:pt x="88" y="33"/>
                  </a:lnTo>
                  <a:lnTo>
                    <a:pt x="86" y="39"/>
                  </a:lnTo>
                  <a:lnTo>
                    <a:pt x="82" y="43"/>
                  </a:lnTo>
                  <a:lnTo>
                    <a:pt x="82" y="51"/>
                  </a:lnTo>
                  <a:lnTo>
                    <a:pt x="76" y="56"/>
                  </a:lnTo>
                  <a:lnTo>
                    <a:pt x="64" y="56"/>
                  </a:lnTo>
                  <a:lnTo>
                    <a:pt x="60" y="60"/>
                  </a:lnTo>
                  <a:lnTo>
                    <a:pt x="54" y="55"/>
                  </a:lnTo>
                  <a:lnTo>
                    <a:pt x="54" y="55"/>
                  </a:lnTo>
                  <a:lnTo>
                    <a:pt x="44" y="55"/>
                  </a:lnTo>
                  <a:lnTo>
                    <a:pt x="39" y="59"/>
                  </a:lnTo>
                  <a:lnTo>
                    <a:pt x="34" y="57"/>
                  </a:lnTo>
                  <a:lnTo>
                    <a:pt x="24" y="60"/>
                  </a:lnTo>
                  <a:lnTo>
                    <a:pt x="15" y="52"/>
                  </a:lnTo>
                  <a:lnTo>
                    <a:pt x="18" y="39"/>
                  </a:lnTo>
                  <a:lnTo>
                    <a:pt x="6" y="29"/>
                  </a:lnTo>
                  <a:lnTo>
                    <a:pt x="0" y="13"/>
                  </a:lnTo>
                  <a:lnTo>
                    <a:pt x="8" y="11"/>
                  </a:lnTo>
                  <a:lnTo>
                    <a:pt x="16" y="3"/>
                  </a:lnTo>
                  <a:lnTo>
                    <a:pt x="23" y="3"/>
                  </a:lnTo>
                  <a:lnTo>
                    <a:pt x="32" y="0"/>
                  </a:lnTo>
                  <a:lnTo>
                    <a:pt x="42" y="3"/>
                  </a:lnTo>
                  <a:lnTo>
                    <a:pt x="52" y="5"/>
                  </a:lnTo>
                  <a:lnTo>
                    <a:pt x="55" y="13"/>
                  </a:lnTo>
                  <a:lnTo>
                    <a:pt x="67" y="25"/>
                  </a:lnTo>
                  <a:lnTo>
                    <a:pt x="76" y="2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auto">
            <a:xfrm>
              <a:off x="1210" y="2918"/>
              <a:ext cx="78" cy="69"/>
            </a:xfrm>
            <a:custGeom>
              <a:avLst/>
              <a:gdLst/>
              <a:ahLst/>
              <a:cxnLst>
                <a:cxn ang="0">
                  <a:pos x="55" y="25"/>
                </a:cxn>
                <a:cxn ang="0">
                  <a:pos x="52" y="41"/>
                </a:cxn>
                <a:cxn ang="0">
                  <a:pos x="55" y="52"/>
                </a:cxn>
                <a:cxn ang="0">
                  <a:pos x="54" y="59"/>
                </a:cxn>
                <a:cxn ang="0">
                  <a:pos x="44" y="59"/>
                </a:cxn>
                <a:cxn ang="0">
                  <a:pos x="38" y="69"/>
                </a:cxn>
                <a:cxn ang="0">
                  <a:pos x="35" y="63"/>
                </a:cxn>
                <a:cxn ang="0">
                  <a:pos x="27" y="54"/>
                </a:cxn>
                <a:cxn ang="0">
                  <a:pos x="12" y="52"/>
                </a:cxn>
                <a:cxn ang="0">
                  <a:pos x="3" y="42"/>
                </a:cxn>
                <a:cxn ang="0">
                  <a:pos x="0" y="21"/>
                </a:cxn>
                <a:cxn ang="0">
                  <a:pos x="10" y="18"/>
                </a:cxn>
                <a:cxn ang="0">
                  <a:pos x="15" y="20"/>
                </a:cxn>
                <a:cxn ang="0">
                  <a:pos x="20" y="16"/>
                </a:cxn>
                <a:cxn ang="0">
                  <a:pos x="30" y="16"/>
                </a:cxn>
                <a:cxn ang="0">
                  <a:pos x="36" y="21"/>
                </a:cxn>
                <a:cxn ang="0">
                  <a:pos x="40" y="17"/>
                </a:cxn>
                <a:cxn ang="0">
                  <a:pos x="52" y="17"/>
                </a:cxn>
                <a:cxn ang="0">
                  <a:pos x="58" y="12"/>
                </a:cxn>
                <a:cxn ang="0">
                  <a:pos x="58" y="4"/>
                </a:cxn>
                <a:cxn ang="0">
                  <a:pos x="62" y="0"/>
                </a:cxn>
                <a:cxn ang="0">
                  <a:pos x="75" y="12"/>
                </a:cxn>
                <a:cxn ang="0">
                  <a:pos x="78" y="22"/>
                </a:cxn>
                <a:cxn ang="0">
                  <a:pos x="64" y="22"/>
                </a:cxn>
                <a:cxn ang="0">
                  <a:pos x="55" y="25"/>
                </a:cxn>
              </a:cxnLst>
              <a:rect l="0" t="0" r="r" b="b"/>
              <a:pathLst>
                <a:path w="78" h="69">
                  <a:moveTo>
                    <a:pt x="55" y="25"/>
                  </a:moveTo>
                  <a:lnTo>
                    <a:pt x="52" y="41"/>
                  </a:lnTo>
                  <a:lnTo>
                    <a:pt x="55" y="52"/>
                  </a:lnTo>
                  <a:lnTo>
                    <a:pt x="54" y="59"/>
                  </a:lnTo>
                  <a:lnTo>
                    <a:pt x="44" y="59"/>
                  </a:lnTo>
                  <a:lnTo>
                    <a:pt x="38" y="69"/>
                  </a:lnTo>
                  <a:lnTo>
                    <a:pt x="35" y="63"/>
                  </a:lnTo>
                  <a:lnTo>
                    <a:pt x="27" y="54"/>
                  </a:lnTo>
                  <a:lnTo>
                    <a:pt x="12" y="52"/>
                  </a:lnTo>
                  <a:lnTo>
                    <a:pt x="3" y="42"/>
                  </a:lnTo>
                  <a:lnTo>
                    <a:pt x="0" y="21"/>
                  </a:lnTo>
                  <a:lnTo>
                    <a:pt x="10" y="18"/>
                  </a:lnTo>
                  <a:lnTo>
                    <a:pt x="15" y="20"/>
                  </a:lnTo>
                  <a:lnTo>
                    <a:pt x="20" y="16"/>
                  </a:lnTo>
                  <a:lnTo>
                    <a:pt x="30" y="16"/>
                  </a:lnTo>
                  <a:lnTo>
                    <a:pt x="36" y="21"/>
                  </a:lnTo>
                  <a:lnTo>
                    <a:pt x="40" y="17"/>
                  </a:lnTo>
                  <a:lnTo>
                    <a:pt x="52" y="17"/>
                  </a:lnTo>
                  <a:lnTo>
                    <a:pt x="58" y="12"/>
                  </a:lnTo>
                  <a:lnTo>
                    <a:pt x="58" y="4"/>
                  </a:lnTo>
                  <a:lnTo>
                    <a:pt x="62" y="0"/>
                  </a:lnTo>
                  <a:lnTo>
                    <a:pt x="75" y="12"/>
                  </a:lnTo>
                  <a:lnTo>
                    <a:pt x="78" y="22"/>
                  </a:lnTo>
                  <a:lnTo>
                    <a:pt x="64" y="22"/>
                  </a:lnTo>
                  <a:lnTo>
                    <a:pt x="55" y="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472" name="Freeform 16"/>
            <p:cNvSpPr>
              <a:spLocks/>
            </p:cNvSpPr>
            <p:nvPr/>
          </p:nvSpPr>
          <p:spPr bwMode="auto">
            <a:xfrm>
              <a:off x="1248" y="2940"/>
              <a:ext cx="41" cy="61"/>
            </a:xfrm>
            <a:custGeom>
              <a:avLst/>
              <a:gdLst/>
              <a:ahLst/>
              <a:cxnLst>
                <a:cxn ang="0">
                  <a:pos x="6" y="37"/>
                </a:cxn>
                <a:cxn ang="0">
                  <a:pos x="16" y="37"/>
                </a:cxn>
                <a:cxn ang="0">
                  <a:pos x="17" y="30"/>
                </a:cxn>
                <a:cxn ang="0">
                  <a:pos x="14" y="19"/>
                </a:cxn>
                <a:cxn ang="0">
                  <a:pos x="17" y="3"/>
                </a:cxn>
                <a:cxn ang="0">
                  <a:pos x="26" y="0"/>
                </a:cxn>
                <a:cxn ang="0">
                  <a:pos x="30" y="8"/>
                </a:cxn>
                <a:cxn ang="0">
                  <a:pos x="41" y="16"/>
                </a:cxn>
                <a:cxn ang="0">
                  <a:pos x="38" y="27"/>
                </a:cxn>
                <a:cxn ang="0">
                  <a:pos x="33" y="41"/>
                </a:cxn>
                <a:cxn ang="0">
                  <a:pos x="25" y="54"/>
                </a:cxn>
                <a:cxn ang="0">
                  <a:pos x="14" y="61"/>
                </a:cxn>
                <a:cxn ang="0">
                  <a:pos x="10" y="49"/>
                </a:cxn>
                <a:cxn ang="0">
                  <a:pos x="0" y="47"/>
                </a:cxn>
                <a:cxn ang="0">
                  <a:pos x="6" y="37"/>
                </a:cxn>
              </a:cxnLst>
              <a:rect l="0" t="0" r="r" b="b"/>
              <a:pathLst>
                <a:path w="41" h="61">
                  <a:moveTo>
                    <a:pt x="6" y="37"/>
                  </a:moveTo>
                  <a:lnTo>
                    <a:pt x="16" y="37"/>
                  </a:lnTo>
                  <a:lnTo>
                    <a:pt x="17" y="30"/>
                  </a:lnTo>
                  <a:lnTo>
                    <a:pt x="14" y="19"/>
                  </a:lnTo>
                  <a:lnTo>
                    <a:pt x="17" y="3"/>
                  </a:lnTo>
                  <a:lnTo>
                    <a:pt x="26" y="0"/>
                  </a:lnTo>
                  <a:lnTo>
                    <a:pt x="30" y="8"/>
                  </a:lnTo>
                  <a:lnTo>
                    <a:pt x="41" y="16"/>
                  </a:lnTo>
                  <a:lnTo>
                    <a:pt x="38" y="27"/>
                  </a:lnTo>
                  <a:lnTo>
                    <a:pt x="33" y="41"/>
                  </a:lnTo>
                  <a:lnTo>
                    <a:pt x="25" y="54"/>
                  </a:lnTo>
                  <a:lnTo>
                    <a:pt x="14" y="61"/>
                  </a:lnTo>
                  <a:lnTo>
                    <a:pt x="10" y="49"/>
                  </a:lnTo>
                  <a:lnTo>
                    <a:pt x="0" y="47"/>
                  </a:lnTo>
                  <a:lnTo>
                    <a:pt x="6" y="3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Freeform 17"/>
            <p:cNvSpPr>
              <a:spLocks/>
            </p:cNvSpPr>
            <p:nvPr/>
          </p:nvSpPr>
          <p:spPr bwMode="auto">
            <a:xfrm>
              <a:off x="1262" y="2900"/>
              <a:ext cx="126" cy="229"/>
            </a:xfrm>
            <a:custGeom>
              <a:avLst/>
              <a:gdLst/>
              <a:ahLst/>
              <a:cxnLst>
                <a:cxn ang="0">
                  <a:pos x="36" y="117"/>
                </a:cxn>
                <a:cxn ang="0">
                  <a:pos x="43" y="111"/>
                </a:cxn>
                <a:cxn ang="0">
                  <a:pos x="54" y="118"/>
                </a:cxn>
                <a:cxn ang="0">
                  <a:pos x="58" y="102"/>
                </a:cxn>
                <a:cxn ang="0">
                  <a:pos x="70" y="89"/>
                </a:cxn>
                <a:cxn ang="0">
                  <a:pos x="82" y="82"/>
                </a:cxn>
                <a:cxn ang="0">
                  <a:pos x="90" y="79"/>
                </a:cxn>
                <a:cxn ang="0">
                  <a:pos x="88" y="64"/>
                </a:cxn>
                <a:cxn ang="0">
                  <a:pos x="74" y="63"/>
                </a:cxn>
                <a:cxn ang="0">
                  <a:pos x="67" y="54"/>
                </a:cxn>
                <a:cxn ang="0">
                  <a:pos x="67" y="52"/>
                </a:cxn>
                <a:cxn ang="0">
                  <a:pos x="67" y="52"/>
                </a:cxn>
                <a:cxn ang="0">
                  <a:pos x="56" y="42"/>
                </a:cxn>
                <a:cxn ang="0">
                  <a:pos x="60" y="31"/>
                </a:cxn>
                <a:cxn ang="0">
                  <a:pos x="54" y="28"/>
                </a:cxn>
                <a:cxn ang="0">
                  <a:pos x="54" y="23"/>
                </a:cxn>
                <a:cxn ang="0">
                  <a:pos x="62" y="23"/>
                </a:cxn>
                <a:cxn ang="0">
                  <a:pos x="67" y="18"/>
                </a:cxn>
                <a:cxn ang="0">
                  <a:pos x="64" y="12"/>
                </a:cxn>
                <a:cxn ang="0">
                  <a:pos x="68" y="7"/>
                </a:cxn>
                <a:cxn ang="0">
                  <a:pos x="78" y="11"/>
                </a:cxn>
                <a:cxn ang="0">
                  <a:pos x="87" y="7"/>
                </a:cxn>
                <a:cxn ang="0">
                  <a:pos x="98" y="0"/>
                </a:cxn>
                <a:cxn ang="0">
                  <a:pos x="107" y="7"/>
                </a:cxn>
                <a:cxn ang="0">
                  <a:pos x="112" y="14"/>
                </a:cxn>
                <a:cxn ang="0">
                  <a:pos x="119" y="16"/>
                </a:cxn>
                <a:cxn ang="0">
                  <a:pos x="123" y="24"/>
                </a:cxn>
                <a:cxn ang="0">
                  <a:pos x="122" y="36"/>
                </a:cxn>
                <a:cxn ang="0">
                  <a:pos x="115" y="43"/>
                </a:cxn>
                <a:cxn ang="0">
                  <a:pos x="115" y="55"/>
                </a:cxn>
                <a:cxn ang="0">
                  <a:pos x="122" y="62"/>
                </a:cxn>
                <a:cxn ang="0">
                  <a:pos x="126" y="74"/>
                </a:cxn>
                <a:cxn ang="0">
                  <a:pos x="122" y="87"/>
                </a:cxn>
                <a:cxn ang="0">
                  <a:pos x="119" y="99"/>
                </a:cxn>
                <a:cxn ang="0">
                  <a:pos x="111" y="106"/>
                </a:cxn>
                <a:cxn ang="0">
                  <a:pos x="111" y="111"/>
                </a:cxn>
                <a:cxn ang="0">
                  <a:pos x="104" y="117"/>
                </a:cxn>
                <a:cxn ang="0">
                  <a:pos x="90" y="141"/>
                </a:cxn>
                <a:cxn ang="0">
                  <a:pos x="90" y="159"/>
                </a:cxn>
                <a:cxn ang="0">
                  <a:pos x="94" y="182"/>
                </a:cxn>
                <a:cxn ang="0">
                  <a:pos x="91" y="199"/>
                </a:cxn>
                <a:cxn ang="0">
                  <a:pos x="92" y="221"/>
                </a:cxn>
                <a:cxn ang="0">
                  <a:pos x="76" y="229"/>
                </a:cxn>
                <a:cxn ang="0">
                  <a:pos x="66" y="223"/>
                </a:cxn>
                <a:cxn ang="0">
                  <a:pos x="51" y="229"/>
                </a:cxn>
                <a:cxn ang="0">
                  <a:pos x="36" y="226"/>
                </a:cxn>
                <a:cxn ang="0">
                  <a:pos x="34" y="213"/>
                </a:cxn>
                <a:cxn ang="0">
                  <a:pos x="27" y="191"/>
                </a:cxn>
                <a:cxn ang="0">
                  <a:pos x="26" y="175"/>
                </a:cxn>
                <a:cxn ang="0">
                  <a:pos x="15" y="167"/>
                </a:cxn>
                <a:cxn ang="0">
                  <a:pos x="15" y="159"/>
                </a:cxn>
                <a:cxn ang="0">
                  <a:pos x="10" y="145"/>
                </a:cxn>
                <a:cxn ang="0">
                  <a:pos x="0" y="133"/>
                </a:cxn>
                <a:cxn ang="0">
                  <a:pos x="6" y="123"/>
                </a:cxn>
                <a:cxn ang="0">
                  <a:pos x="18" y="122"/>
                </a:cxn>
                <a:cxn ang="0">
                  <a:pos x="26" y="115"/>
                </a:cxn>
                <a:cxn ang="0">
                  <a:pos x="36" y="117"/>
                </a:cxn>
              </a:cxnLst>
              <a:rect l="0" t="0" r="r" b="b"/>
              <a:pathLst>
                <a:path w="126" h="229">
                  <a:moveTo>
                    <a:pt x="36" y="117"/>
                  </a:moveTo>
                  <a:lnTo>
                    <a:pt x="43" y="111"/>
                  </a:lnTo>
                  <a:lnTo>
                    <a:pt x="54" y="118"/>
                  </a:lnTo>
                  <a:lnTo>
                    <a:pt x="58" y="102"/>
                  </a:lnTo>
                  <a:lnTo>
                    <a:pt x="70" y="89"/>
                  </a:lnTo>
                  <a:lnTo>
                    <a:pt x="82" y="82"/>
                  </a:lnTo>
                  <a:lnTo>
                    <a:pt x="90" y="79"/>
                  </a:lnTo>
                  <a:lnTo>
                    <a:pt x="88" y="64"/>
                  </a:lnTo>
                  <a:lnTo>
                    <a:pt x="74" y="63"/>
                  </a:lnTo>
                  <a:lnTo>
                    <a:pt x="67" y="54"/>
                  </a:lnTo>
                  <a:lnTo>
                    <a:pt x="67" y="52"/>
                  </a:lnTo>
                  <a:lnTo>
                    <a:pt x="67" y="52"/>
                  </a:lnTo>
                  <a:lnTo>
                    <a:pt x="56" y="42"/>
                  </a:lnTo>
                  <a:lnTo>
                    <a:pt x="60" y="31"/>
                  </a:lnTo>
                  <a:lnTo>
                    <a:pt x="54" y="28"/>
                  </a:lnTo>
                  <a:lnTo>
                    <a:pt x="54" y="23"/>
                  </a:lnTo>
                  <a:lnTo>
                    <a:pt x="62" y="23"/>
                  </a:lnTo>
                  <a:lnTo>
                    <a:pt x="67" y="18"/>
                  </a:lnTo>
                  <a:lnTo>
                    <a:pt x="64" y="12"/>
                  </a:lnTo>
                  <a:lnTo>
                    <a:pt x="68" y="7"/>
                  </a:lnTo>
                  <a:lnTo>
                    <a:pt x="78" y="11"/>
                  </a:lnTo>
                  <a:lnTo>
                    <a:pt x="87" y="7"/>
                  </a:lnTo>
                  <a:lnTo>
                    <a:pt x="98" y="0"/>
                  </a:lnTo>
                  <a:lnTo>
                    <a:pt x="107" y="7"/>
                  </a:lnTo>
                  <a:lnTo>
                    <a:pt x="112" y="14"/>
                  </a:lnTo>
                  <a:lnTo>
                    <a:pt x="119" y="16"/>
                  </a:lnTo>
                  <a:lnTo>
                    <a:pt x="123" y="24"/>
                  </a:lnTo>
                  <a:lnTo>
                    <a:pt x="122" y="36"/>
                  </a:lnTo>
                  <a:lnTo>
                    <a:pt x="115" y="43"/>
                  </a:lnTo>
                  <a:lnTo>
                    <a:pt x="115" y="55"/>
                  </a:lnTo>
                  <a:lnTo>
                    <a:pt x="122" y="62"/>
                  </a:lnTo>
                  <a:lnTo>
                    <a:pt x="126" y="74"/>
                  </a:lnTo>
                  <a:lnTo>
                    <a:pt x="122" y="87"/>
                  </a:lnTo>
                  <a:lnTo>
                    <a:pt x="119" y="99"/>
                  </a:lnTo>
                  <a:lnTo>
                    <a:pt x="111" y="106"/>
                  </a:lnTo>
                  <a:lnTo>
                    <a:pt x="111" y="111"/>
                  </a:lnTo>
                  <a:lnTo>
                    <a:pt x="104" y="117"/>
                  </a:lnTo>
                  <a:lnTo>
                    <a:pt x="90" y="141"/>
                  </a:lnTo>
                  <a:lnTo>
                    <a:pt x="90" y="159"/>
                  </a:lnTo>
                  <a:lnTo>
                    <a:pt x="94" y="182"/>
                  </a:lnTo>
                  <a:lnTo>
                    <a:pt x="91" y="199"/>
                  </a:lnTo>
                  <a:lnTo>
                    <a:pt x="92" y="221"/>
                  </a:lnTo>
                  <a:lnTo>
                    <a:pt x="76" y="229"/>
                  </a:lnTo>
                  <a:lnTo>
                    <a:pt x="66" y="223"/>
                  </a:lnTo>
                  <a:lnTo>
                    <a:pt x="51" y="229"/>
                  </a:lnTo>
                  <a:lnTo>
                    <a:pt x="36" y="226"/>
                  </a:lnTo>
                  <a:lnTo>
                    <a:pt x="34" y="213"/>
                  </a:lnTo>
                  <a:lnTo>
                    <a:pt x="27" y="191"/>
                  </a:lnTo>
                  <a:lnTo>
                    <a:pt x="26" y="175"/>
                  </a:lnTo>
                  <a:lnTo>
                    <a:pt x="15" y="167"/>
                  </a:lnTo>
                  <a:lnTo>
                    <a:pt x="15" y="159"/>
                  </a:lnTo>
                  <a:lnTo>
                    <a:pt x="10" y="145"/>
                  </a:lnTo>
                  <a:lnTo>
                    <a:pt x="0" y="133"/>
                  </a:lnTo>
                  <a:lnTo>
                    <a:pt x="6" y="123"/>
                  </a:lnTo>
                  <a:lnTo>
                    <a:pt x="18" y="122"/>
                  </a:lnTo>
                  <a:lnTo>
                    <a:pt x="26" y="115"/>
                  </a:lnTo>
                  <a:lnTo>
                    <a:pt x="36" y="1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474" name="Freeform 18"/>
            <p:cNvSpPr>
              <a:spLocks/>
            </p:cNvSpPr>
            <p:nvPr/>
          </p:nvSpPr>
          <p:spPr bwMode="auto">
            <a:xfrm>
              <a:off x="1262" y="2932"/>
              <a:ext cx="90" cy="91"/>
            </a:xfrm>
            <a:custGeom>
              <a:avLst/>
              <a:gdLst/>
              <a:ahLst/>
              <a:cxnLst>
                <a:cxn ang="0">
                  <a:pos x="56" y="10"/>
                </a:cxn>
                <a:cxn ang="0">
                  <a:pos x="67" y="20"/>
                </a:cxn>
                <a:cxn ang="0">
                  <a:pos x="67" y="22"/>
                </a:cxn>
                <a:cxn ang="0">
                  <a:pos x="74" y="31"/>
                </a:cxn>
                <a:cxn ang="0">
                  <a:pos x="88" y="32"/>
                </a:cxn>
                <a:cxn ang="0">
                  <a:pos x="90" y="47"/>
                </a:cxn>
                <a:cxn ang="0">
                  <a:pos x="82" y="50"/>
                </a:cxn>
                <a:cxn ang="0">
                  <a:pos x="70" y="57"/>
                </a:cxn>
                <a:cxn ang="0">
                  <a:pos x="58" y="70"/>
                </a:cxn>
                <a:cxn ang="0">
                  <a:pos x="54" y="86"/>
                </a:cxn>
                <a:cxn ang="0">
                  <a:pos x="43" y="79"/>
                </a:cxn>
                <a:cxn ang="0">
                  <a:pos x="36" y="85"/>
                </a:cxn>
                <a:cxn ang="0">
                  <a:pos x="26" y="83"/>
                </a:cxn>
                <a:cxn ang="0">
                  <a:pos x="18" y="90"/>
                </a:cxn>
                <a:cxn ang="0">
                  <a:pos x="6" y="91"/>
                </a:cxn>
                <a:cxn ang="0">
                  <a:pos x="10" y="79"/>
                </a:cxn>
                <a:cxn ang="0">
                  <a:pos x="0" y="69"/>
                </a:cxn>
                <a:cxn ang="0">
                  <a:pos x="11" y="62"/>
                </a:cxn>
                <a:cxn ang="0">
                  <a:pos x="19" y="49"/>
                </a:cxn>
                <a:cxn ang="0">
                  <a:pos x="24" y="35"/>
                </a:cxn>
                <a:cxn ang="0">
                  <a:pos x="27" y="24"/>
                </a:cxn>
                <a:cxn ang="0">
                  <a:pos x="16" y="16"/>
                </a:cxn>
                <a:cxn ang="0">
                  <a:pos x="12" y="8"/>
                </a:cxn>
                <a:cxn ang="0">
                  <a:pos x="26" y="8"/>
                </a:cxn>
                <a:cxn ang="0">
                  <a:pos x="31" y="7"/>
                </a:cxn>
                <a:cxn ang="0">
                  <a:pos x="32" y="6"/>
                </a:cxn>
                <a:cxn ang="0">
                  <a:pos x="36" y="0"/>
                </a:cxn>
                <a:cxn ang="0">
                  <a:pos x="40" y="0"/>
                </a:cxn>
                <a:cxn ang="0">
                  <a:pos x="40" y="6"/>
                </a:cxn>
                <a:cxn ang="0">
                  <a:pos x="46" y="10"/>
                </a:cxn>
                <a:cxn ang="0">
                  <a:pos x="56" y="10"/>
                </a:cxn>
              </a:cxnLst>
              <a:rect l="0" t="0" r="r" b="b"/>
              <a:pathLst>
                <a:path w="90" h="91">
                  <a:moveTo>
                    <a:pt x="56" y="10"/>
                  </a:moveTo>
                  <a:lnTo>
                    <a:pt x="67" y="20"/>
                  </a:lnTo>
                  <a:lnTo>
                    <a:pt x="67" y="22"/>
                  </a:lnTo>
                  <a:lnTo>
                    <a:pt x="74" y="31"/>
                  </a:lnTo>
                  <a:lnTo>
                    <a:pt x="88" y="32"/>
                  </a:lnTo>
                  <a:lnTo>
                    <a:pt x="90" y="47"/>
                  </a:lnTo>
                  <a:lnTo>
                    <a:pt x="82" y="50"/>
                  </a:lnTo>
                  <a:lnTo>
                    <a:pt x="70" y="57"/>
                  </a:lnTo>
                  <a:lnTo>
                    <a:pt x="58" y="70"/>
                  </a:lnTo>
                  <a:lnTo>
                    <a:pt x="54" y="86"/>
                  </a:lnTo>
                  <a:lnTo>
                    <a:pt x="43" y="79"/>
                  </a:lnTo>
                  <a:lnTo>
                    <a:pt x="36" y="85"/>
                  </a:lnTo>
                  <a:lnTo>
                    <a:pt x="26" y="83"/>
                  </a:lnTo>
                  <a:lnTo>
                    <a:pt x="18" y="90"/>
                  </a:lnTo>
                  <a:lnTo>
                    <a:pt x="6" y="91"/>
                  </a:lnTo>
                  <a:lnTo>
                    <a:pt x="10" y="79"/>
                  </a:lnTo>
                  <a:lnTo>
                    <a:pt x="0" y="69"/>
                  </a:lnTo>
                  <a:lnTo>
                    <a:pt x="11" y="62"/>
                  </a:lnTo>
                  <a:lnTo>
                    <a:pt x="19" y="49"/>
                  </a:lnTo>
                  <a:lnTo>
                    <a:pt x="24" y="35"/>
                  </a:lnTo>
                  <a:lnTo>
                    <a:pt x="27" y="24"/>
                  </a:lnTo>
                  <a:lnTo>
                    <a:pt x="16" y="16"/>
                  </a:lnTo>
                  <a:lnTo>
                    <a:pt x="12" y="8"/>
                  </a:lnTo>
                  <a:lnTo>
                    <a:pt x="26" y="8"/>
                  </a:lnTo>
                  <a:lnTo>
                    <a:pt x="31" y="7"/>
                  </a:lnTo>
                  <a:lnTo>
                    <a:pt x="32" y="6"/>
                  </a:lnTo>
                  <a:lnTo>
                    <a:pt x="36" y="0"/>
                  </a:lnTo>
                  <a:lnTo>
                    <a:pt x="40" y="0"/>
                  </a:lnTo>
                  <a:lnTo>
                    <a:pt x="40" y="6"/>
                  </a:lnTo>
                  <a:lnTo>
                    <a:pt x="46" y="10"/>
                  </a:lnTo>
                  <a:lnTo>
                    <a:pt x="56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Freeform 19"/>
            <p:cNvSpPr>
              <a:spLocks/>
            </p:cNvSpPr>
            <p:nvPr/>
          </p:nvSpPr>
          <p:spPr bwMode="auto">
            <a:xfrm>
              <a:off x="1206" y="2744"/>
              <a:ext cx="154" cy="198"/>
            </a:xfrm>
            <a:custGeom>
              <a:avLst/>
              <a:gdLst/>
              <a:ahLst/>
              <a:cxnLst>
                <a:cxn ang="0">
                  <a:pos x="64" y="10"/>
                </a:cxn>
                <a:cxn ang="0">
                  <a:pos x="74" y="19"/>
                </a:cxn>
                <a:cxn ang="0">
                  <a:pos x="82" y="26"/>
                </a:cxn>
                <a:cxn ang="0">
                  <a:pos x="99" y="28"/>
                </a:cxn>
                <a:cxn ang="0">
                  <a:pos x="108" y="42"/>
                </a:cxn>
                <a:cxn ang="0">
                  <a:pos x="116" y="58"/>
                </a:cxn>
                <a:cxn ang="0">
                  <a:pos x="127" y="75"/>
                </a:cxn>
                <a:cxn ang="0">
                  <a:pos x="127" y="94"/>
                </a:cxn>
                <a:cxn ang="0">
                  <a:pos x="139" y="107"/>
                </a:cxn>
                <a:cxn ang="0">
                  <a:pos x="147" y="123"/>
                </a:cxn>
                <a:cxn ang="0">
                  <a:pos x="154" y="142"/>
                </a:cxn>
                <a:cxn ang="0">
                  <a:pos x="143" y="163"/>
                </a:cxn>
                <a:cxn ang="0">
                  <a:pos x="124" y="163"/>
                </a:cxn>
                <a:cxn ang="0">
                  <a:pos x="123" y="174"/>
                </a:cxn>
                <a:cxn ang="0">
                  <a:pos x="110" y="179"/>
                </a:cxn>
                <a:cxn ang="0">
                  <a:pos x="116" y="187"/>
                </a:cxn>
                <a:cxn ang="0">
                  <a:pos x="102" y="198"/>
                </a:cxn>
                <a:cxn ang="0">
                  <a:pos x="96" y="188"/>
                </a:cxn>
                <a:cxn ang="0">
                  <a:pos x="88" y="194"/>
                </a:cxn>
                <a:cxn ang="0">
                  <a:pos x="79" y="186"/>
                </a:cxn>
                <a:cxn ang="0">
                  <a:pos x="68" y="168"/>
                </a:cxn>
                <a:cxn ang="0">
                  <a:pos x="56" y="158"/>
                </a:cxn>
                <a:cxn ang="0">
                  <a:pos x="35" y="148"/>
                </a:cxn>
                <a:cxn ang="0">
                  <a:pos x="22" y="138"/>
                </a:cxn>
                <a:cxn ang="0">
                  <a:pos x="15" y="127"/>
                </a:cxn>
                <a:cxn ang="0">
                  <a:pos x="15" y="126"/>
                </a:cxn>
                <a:cxn ang="0">
                  <a:pos x="7" y="115"/>
                </a:cxn>
                <a:cxn ang="0">
                  <a:pos x="22" y="110"/>
                </a:cxn>
                <a:cxn ang="0">
                  <a:pos x="16" y="95"/>
                </a:cxn>
                <a:cxn ang="0">
                  <a:pos x="8" y="80"/>
                </a:cxn>
                <a:cxn ang="0">
                  <a:pos x="4" y="70"/>
                </a:cxn>
                <a:cxn ang="0">
                  <a:pos x="8" y="59"/>
                </a:cxn>
                <a:cxn ang="0">
                  <a:pos x="14" y="43"/>
                </a:cxn>
                <a:cxn ang="0">
                  <a:pos x="15" y="27"/>
                </a:cxn>
                <a:cxn ang="0">
                  <a:pos x="15" y="15"/>
                </a:cxn>
                <a:cxn ang="0">
                  <a:pos x="20" y="0"/>
                </a:cxn>
                <a:cxn ang="0">
                  <a:pos x="30" y="8"/>
                </a:cxn>
                <a:cxn ang="0">
                  <a:pos x="44" y="0"/>
                </a:cxn>
                <a:cxn ang="0">
                  <a:pos x="56" y="6"/>
                </a:cxn>
              </a:cxnLst>
              <a:rect l="0" t="0" r="r" b="b"/>
              <a:pathLst>
                <a:path w="154" h="198">
                  <a:moveTo>
                    <a:pt x="56" y="6"/>
                  </a:moveTo>
                  <a:lnTo>
                    <a:pt x="64" y="10"/>
                  </a:lnTo>
                  <a:lnTo>
                    <a:pt x="67" y="19"/>
                  </a:lnTo>
                  <a:lnTo>
                    <a:pt x="74" y="19"/>
                  </a:lnTo>
                  <a:lnTo>
                    <a:pt x="79" y="16"/>
                  </a:lnTo>
                  <a:lnTo>
                    <a:pt x="82" y="26"/>
                  </a:lnTo>
                  <a:lnTo>
                    <a:pt x="87" y="31"/>
                  </a:lnTo>
                  <a:lnTo>
                    <a:pt x="99" y="28"/>
                  </a:lnTo>
                  <a:lnTo>
                    <a:pt x="107" y="32"/>
                  </a:lnTo>
                  <a:lnTo>
                    <a:pt x="108" y="42"/>
                  </a:lnTo>
                  <a:lnTo>
                    <a:pt x="115" y="48"/>
                  </a:lnTo>
                  <a:lnTo>
                    <a:pt x="116" y="58"/>
                  </a:lnTo>
                  <a:lnTo>
                    <a:pt x="123" y="63"/>
                  </a:lnTo>
                  <a:lnTo>
                    <a:pt x="127" y="75"/>
                  </a:lnTo>
                  <a:lnTo>
                    <a:pt x="123" y="84"/>
                  </a:lnTo>
                  <a:lnTo>
                    <a:pt x="127" y="94"/>
                  </a:lnTo>
                  <a:lnTo>
                    <a:pt x="135" y="100"/>
                  </a:lnTo>
                  <a:lnTo>
                    <a:pt x="139" y="107"/>
                  </a:lnTo>
                  <a:lnTo>
                    <a:pt x="139" y="115"/>
                  </a:lnTo>
                  <a:lnTo>
                    <a:pt x="147" y="123"/>
                  </a:lnTo>
                  <a:lnTo>
                    <a:pt x="148" y="132"/>
                  </a:lnTo>
                  <a:lnTo>
                    <a:pt x="154" y="142"/>
                  </a:lnTo>
                  <a:lnTo>
                    <a:pt x="154" y="156"/>
                  </a:lnTo>
                  <a:lnTo>
                    <a:pt x="143" y="163"/>
                  </a:lnTo>
                  <a:lnTo>
                    <a:pt x="134" y="167"/>
                  </a:lnTo>
                  <a:lnTo>
                    <a:pt x="124" y="163"/>
                  </a:lnTo>
                  <a:lnTo>
                    <a:pt x="120" y="168"/>
                  </a:lnTo>
                  <a:lnTo>
                    <a:pt x="123" y="174"/>
                  </a:lnTo>
                  <a:lnTo>
                    <a:pt x="118" y="179"/>
                  </a:lnTo>
                  <a:lnTo>
                    <a:pt x="110" y="179"/>
                  </a:lnTo>
                  <a:lnTo>
                    <a:pt x="110" y="184"/>
                  </a:lnTo>
                  <a:lnTo>
                    <a:pt x="116" y="187"/>
                  </a:lnTo>
                  <a:lnTo>
                    <a:pt x="112" y="198"/>
                  </a:lnTo>
                  <a:lnTo>
                    <a:pt x="102" y="198"/>
                  </a:lnTo>
                  <a:lnTo>
                    <a:pt x="96" y="194"/>
                  </a:lnTo>
                  <a:lnTo>
                    <a:pt x="96" y="188"/>
                  </a:lnTo>
                  <a:lnTo>
                    <a:pt x="92" y="188"/>
                  </a:lnTo>
                  <a:lnTo>
                    <a:pt x="88" y="194"/>
                  </a:lnTo>
                  <a:lnTo>
                    <a:pt x="82" y="196"/>
                  </a:lnTo>
                  <a:lnTo>
                    <a:pt x="79" y="186"/>
                  </a:lnTo>
                  <a:lnTo>
                    <a:pt x="66" y="174"/>
                  </a:lnTo>
                  <a:lnTo>
                    <a:pt x="68" y="168"/>
                  </a:lnTo>
                  <a:lnTo>
                    <a:pt x="62" y="163"/>
                  </a:lnTo>
                  <a:lnTo>
                    <a:pt x="56" y="158"/>
                  </a:lnTo>
                  <a:lnTo>
                    <a:pt x="47" y="160"/>
                  </a:lnTo>
                  <a:lnTo>
                    <a:pt x="35" y="148"/>
                  </a:lnTo>
                  <a:lnTo>
                    <a:pt x="32" y="140"/>
                  </a:lnTo>
                  <a:lnTo>
                    <a:pt x="22" y="138"/>
                  </a:lnTo>
                  <a:lnTo>
                    <a:pt x="12" y="135"/>
                  </a:lnTo>
                  <a:lnTo>
                    <a:pt x="15" y="127"/>
                  </a:lnTo>
                  <a:lnTo>
                    <a:pt x="15" y="127"/>
                  </a:lnTo>
                  <a:lnTo>
                    <a:pt x="15" y="126"/>
                  </a:lnTo>
                  <a:lnTo>
                    <a:pt x="12" y="120"/>
                  </a:lnTo>
                  <a:lnTo>
                    <a:pt x="7" y="115"/>
                  </a:lnTo>
                  <a:lnTo>
                    <a:pt x="10" y="110"/>
                  </a:lnTo>
                  <a:lnTo>
                    <a:pt x="22" y="110"/>
                  </a:lnTo>
                  <a:lnTo>
                    <a:pt x="18" y="103"/>
                  </a:lnTo>
                  <a:lnTo>
                    <a:pt x="16" y="95"/>
                  </a:lnTo>
                  <a:lnTo>
                    <a:pt x="8" y="90"/>
                  </a:lnTo>
                  <a:lnTo>
                    <a:pt x="8" y="80"/>
                  </a:lnTo>
                  <a:lnTo>
                    <a:pt x="0" y="78"/>
                  </a:lnTo>
                  <a:lnTo>
                    <a:pt x="4" y="70"/>
                  </a:lnTo>
                  <a:lnTo>
                    <a:pt x="2" y="60"/>
                  </a:lnTo>
                  <a:lnTo>
                    <a:pt x="8" y="59"/>
                  </a:lnTo>
                  <a:lnTo>
                    <a:pt x="20" y="50"/>
                  </a:lnTo>
                  <a:lnTo>
                    <a:pt x="14" y="43"/>
                  </a:lnTo>
                  <a:lnTo>
                    <a:pt x="19" y="35"/>
                  </a:lnTo>
                  <a:lnTo>
                    <a:pt x="15" y="27"/>
                  </a:lnTo>
                  <a:lnTo>
                    <a:pt x="10" y="23"/>
                  </a:lnTo>
                  <a:lnTo>
                    <a:pt x="15" y="15"/>
                  </a:lnTo>
                  <a:lnTo>
                    <a:pt x="15" y="7"/>
                  </a:lnTo>
                  <a:lnTo>
                    <a:pt x="20" y="0"/>
                  </a:lnTo>
                  <a:lnTo>
                    <a:pt x="26" y="3"/>
                  </a:lnTo>
                  <a:lnTo>
                    <a:pt x="30" y="8"/>
                  </a:lnTo>
                  <a:lnTo>
                    <a:pt x="39" y="7"/>
                  </a:lnTo>
                  <a:lnTo>
                    <a:pt x="44" y="0"/>
                  </a:lnTo>
                  <a:lnTo>
                    <a:pt x="52" y="0"/>
                  </a:lnTo>
                  <a:lnTo>
                    <a:pt x="56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476" name="Freeform 20"/>
            <p:cNvSpPr>
              <a:spLocks/>
            </p:cNvSpPr>
            <p:nvPr/>
          </p:nvSpPr>
          <p:spPr bwMode="auto">
            <a:xfrm>
              <a:off x="1262" y="2750"/>
              <a:ext cx="98" cy="1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4"/>
                </a:cxn>
                <a:cxn ang="0">
                  <a:pos x="11" y="13"/>
                </a:cxn>
                <a:cxn ang="0">
                  <a:pos x="18" y="13"/>
                </a:cxn>
                <a:cxn ang="0">
                  <a:pos x="23" y="10"/>
                </a:cxn>
                <a:cxn ang="0">
                  <a:pos x="26" y="20"/>
                </a:cxn>
                <a:cxn ang="0">
                  <a:pos x="31" y="25"/>
                </a:cxn>
                <a:cxn ang="0">
                  <a:pos x="43" y="22"/>
                </a:cxn>
                <a:cxn ang="0">
                  <a:pos x="51" y="26"/>
                </a:cxn>
                <a:cxn ang="0">
                  <a:pos x="52" y="36"/>
                </a:cxn>
                <a:cxn ang="0">
                  <a:pos x="59" y="42"/>
                </a:cxn>
                <a:cxn ang="0">
                  <a:pos x="60" y="52"/>
                </a:cxn>
                <a:cxn ang="0">
                  <a:pos x="67" y="57"/>
                </a:cxn>
                <a:cxn ang="0">
                  <a:pos x="71" y="69"/>
                </a:cxn>
                <a:cxn ang="0">
                  <a:pos x="67" y="78"/>
                </a:cxn>
                <a:cxn ang="0">
                  <a:pos x="71" y="88"/>
                </a:cxn>
                <a:cxn ang="0">
                  <a:pos x="79" y="94"/>
                </a:cxn>
                <a:cxn ang="0">
                  <a:pos x="83" y="101"/>
                </a:cxn>
                <a:cxn ang="0">
                  <a:pos x="83" y="109"/>
                </a:cxn>
                <a:cxn ang="0">
                  <a:pos x="91" y="117"/>
                </a:cxn>
                <a:cxn ang="0">
                  <a:pos x="92" y="126"/>
                </a:cxn>
                <a:cxn ang="0">
                  <a:pos x="98" y="136"/>
                </a:cxn>
                <a:cxn ang="0">
                  <a:pos x="98" y="150"/>
                </a:cxn>
                <a:cxn ang="0">
                  <a:pos x="87" y="157"/>
                </a:cxn>
                <a:cxn ang="0">
                  <a:pos x="78" y="161"/>
                </a:cxn>
                <a:cxn ang="0">
                  <a:pos x="68" y="157"/>
                </a:cxn>
                <a:cxn ang="0">
                  <a:pos x="64" y="162"/>
                </a:cxn>
                <a:cxn ang="0">
                  <a:pos x="67" y="168"/>
                </a:cxn>
                <a:cxn ang="0">
                  <a:pos x="62" y="173"/>
                </a:cxn>
                <a:cxn ang="0">
                  <a:pos x="54" y="173"/>
                </a:cxn>
                <a:cxn ang="0">
                  <a:pos x="54" y="178"/>
                </a:cxn>
                <a:cxn ang="0">
                  <a:pos x="60" y="181"/>
                </a:cxn>
                <a:cxn ang="0">
                  <a:pos x="56" y="192"/>
                </a:cxn>
              </a:cxnLst>
              <a:rect l="0" t="0" r="r" b="b"/>
              <a:pathLst>
                <a:path w="98" h="192">
                  <a:moveTo>
                    <a:pt x="0" y="0"/>
                  </a:moveTo>
                  <a:lnTo>
                    <a:pt x="8" y="4"/>
                  </a:lnTo>
                  <a:lnTo>
                    <a:pt x="11" y="13"/>
                  </a:lnTo>
                  <a:lnTo>
                    <a:pt x="18" y="13"/>
                  </a:lnTo>
                  <a:lnTo>
                    <a:pt x="23" y="10"/>
                  </a:lnTo>
                  <a:lnTo>
                    <a:pt x="26" y="20"/>
                  </a:lnTo>
                  <a:lnTo>
                    <a:pt x="31" y="25"/>
                  </a:lnTo>
                  <a:lnTo>
                    <a:pt x="43" y="22"/>
                  </a:lnTo>
                  <a:lnTo>
                    <a:pt x="51" y="26"/>
                  </a:lnTo>
                  <a:lnTo>
                    <a:pt x="52" y="36"/>
                  </a:lnTo>
                  <a:lnTo>
                    <a:pt x="59" y="42"/>
                  </a:lnTo>
                  <a:lnTo>
                    <a:pt x="60" y="52"/>
                  </a:lnTo>
                  <a:lnTo>
                    <a:pt x="67" y="57"/>
                  </a:lnTo>
                  <a:lnTo>
                    <a:pt x="71" y="69"/>
                  </a:lnTo>
                  <a:lnTo>
                    <a:pt x="67" y="78"/>
                  </a:lnTo>
                  <a:lnTo>
                    <a:pt x="71" y="88"/>
                  </a:lnTo>
                  <a:lnTo>
                    <a:pt x="79" y="94"/>
                  </a:lnTo>
                  <a:lnTo>
                    <a:pt x="83" y="101"/>
                  </a:lnTo>
                  <a:lnTo>
                    <a:pt x="83" y="109"/>
                  </a:lnTo>
                  <a:lnTo>
                    <a:pt x="91" y="117"/>
                  </a:lnTo>
                  <a:lnTo>
                    <a:pt x="92" y="126"/>
                  </a:lnTo>
                  <a:lnTo>
                    <a:pt x="98" y="136"/>
                  </a:lnTo>
                  <a:lnTo>
                    <a:pt x="98" y="150"/>
                  </a:lnTo>
                  <a:lnTo>
                    <a:pt x="87" y="157"/>
                  </a:lnTo>
                  <a:lnTo>
                    <a:pt x="78" y="161"/>
                  </a:lnTo>
                  <a:lnTo>
                    <a:pt x="68" y="157"/>
                  </a:lnTo>
                  <a:lnTo>
                    <a:pt x="64" y="162"/>
                  </a:lnTo>
                  <a:lnTo>
                    <a:pt x="67" y="168"/>
                  </a:lnTo>
                  <a:lnTo>
                    <a:pt x="62" y="173"/>
                  </a:lnTo>
                  <a:lnTo>
                    <a:pt x="54" y="173"/>
                  </a:lnTo>
                  <a:lnTo>
                    <a:pt x="54" y="178"/>
                  </a:lnTo>
                  <a:lnTo>
                    <a:pt x="60" y="181"/>
                  </a:lnTo>
                  <a:lnTo>
                    <a:pt x="56" y="192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Freeform 21"/>
            <p:cNvSpPr>
              <a:spLocks/>
            </p:cNvSpPr>
            <p:nvPr/>
          </p:nvSpPr>
          <p:spPr bwMode="auto">
            <a:xfrm>
              <a:off x="1449" y="1822"/>
              <a:ext cx="198" cy="215"/>
            </a:xfrm>
            <a:custGeom>
              <a:avLst/>
              <a:gdLst/>
              <a:ahLst/>
              <a:cxnLst>
                <a:cxn ang="0">
                  <a:pos x="188" y="191"/>
                </a:cxn>
                <a:cxn ang="0">
                  <a:pos x="171" y="203"/>
                </a:cxn>
                <a:cxn ang="0">
                  <a:pos x="155" y="209"/>
                </a:cxn>
                <a:cxn ang="0">
                  <a:pos x="142" y="195"/>
                </a:cxn>
                <a:cxn ang="0">
                  <a:pos x="130" y="187"/>
                </a:cxn>
                <a:cxn ang="0">
                  <a:pos x="134" y="171"/>
                </a:cxn>
                <a:cxn ang="0">
                  <a:pos x="124" y="159"/>
                </a:cxn>
                <a:cxn ang="0">
                  <a:pos x="108" y="164"/>
                </a:cxn>
                <a:cxn ang="0">
                  <a:pos x="103" y="138"/>
                </a:cxn>
                <a:cxn ang="0">
                  <a:pos x="91" y="130"/>
                </a:cxn>
                <a:cxn ang="0">
                  <a:pos x="78" y="136"/>
                </a:cxn>
                <a:cxn ang="0">
                  <a:pos x="56" y="131"/>
                </a:cxn>
                <a:cxn ang="0">
                  <a:pos x="36" y="122"/>
                </a:cxn>
                <a:cxn ang="0">
                  <a:pos x="26" y="130"/>
                </a:cxn>
                <a:cxn ang="0">
                  <a:pos x="15" y="116"/>
                </a:cxn>
                <a:cxn ang="0">
                  <a:pos x="14" y="94"/>
                </a:cxn>
                <a:cxn ang="0">
                  <a:pos x="4" y="76"/>
                </a:cxn>
                <a:cxn ang="0">
                  <a:pos x="0" y="58"/>
                </a:cxn>
                <a:cxn ang="0">
                  <a:pos x="32" y="54"/>
                </a:cxn>
                <a:cxn ang="0">
                  <a:pos x="40" y="38"/>
                </a:cxn>
                <a:cxn ang="0">
                  <a:pos x="62" y="52"/>
                </a:cxn>
                <a:cxn ang="0">
                  <a:pos x="82" y="70"/>
                </a:cxn>
                <a:cxn ang="0">
                  <a:pos x="79" y="75"/>
                </a:cxn>
                <a:cxn ang="0">
                  <a:pos x="80" y="87"/>
                </a:cxn>
                <a:cxn ang="0">
                  <a:pos x="90" y="88"/>
                </a:cxn>
                <a:cxn ang="0">
                  <a:pos x="98" y="86"/>
                </a:cxn>
                <a:cxn ang="0">
                  <a:pos x="102" y="78"/>
                </a:cxn>
                <a:cxn ang="0">
                  <a:pos x="99" y="70"/>
                </a:cxn>
                <a:cxn ang="0">
                  <a:pos x="94" y="55"/>
                </a:cxn>
                <a:cxn ang="0">
                  <a:pos x="82" y="22"/>
                </a:cxn>
                <a:cxn ang="0">
                  <a:pos x="95" y="16"/>
                </a:cxn>
                <a:cxn ang="0">
                  <a:pos x="72" y="0"/>
                </a:cxn>
              </a:cxnLst>
              <a:rect l="0" t="0" r="r" b="b"/>
              <a:pathLst>
                <a:path w="198" h="215">
                  <a:moveTo>
                    <a:pt x="198" y="170"/>
                  </a:moveTo>
                  <a:lnTo>
                    <a:pt x="188" y="191"/>
                  </a:lnTo>
                  <a:lnTo>
                    <a:pt x="180" y="202"/>
                  </a:lnTo>
                  <a:lnTo>
                    <a:pt x="171" y="203"/>
                  </a:lnTo>
                  <a:lnTo>
                    <a:pt x="167" y="210"/>
                  </a:lnTo>
                  <a:lnTo>
                    <a:pt x="155" y="209"/>
                  </a:lnTo>
                  <a:lnTo>
                    <a:pt x="147" y="215"/>
                  </a:lnTo>
                  <a:lnTo>
                    <a:pt x="142" y="195"/>
                  </a:lnTo>
                  <a:lnTo>
                    <a:pt x="136" y="190"/>
                  </a:lnTo>
                  <a:lnTo>
                    <a:pt x="130" y="187"/>
                  </a:lnTo>
                  <a:lnTo>
                    <a:pt x="134" y="179"/>
                  </a:lnTo>
                  <a:lnTo>
                    <a:pt x="134" y="171"/>
                  </a:lnTo>
                  <a:lnTo>
                    <a:pt x="124" y="167"/>
                  </a:lnTo>
                  <a:lnTo>
                    <a:pt x="124" y="159"/>
                  </a:lnTo>
                  <a:lnTo>
                    <a:pt x="114" y="159"/>
                  </a:lnTo>
                  <a:lnTo>
                    <a:pt x="108" y="164"/>
                  </a:lnTo>
                  <a:lnTo>
                    <a:pt x="102" y="155"/>
                  </a:lnTo>
                  <a:lnTo>
                    <a:pt x="103" y="138"/>
                  </a:lnTo>
                  <a:lnTo>
                    <a:pt x="98" y="136"/>
                  </a:lnTo>
                  <a:lnTo>
                    <a:pt x="91" y="130"/>
                  </a:lnTo>
                  <a:lnTo>
                    <a:pt x="84" y="135"/>
                  </a:lnTo>
                  <a:lnTo>
                    <a:pt x="78" y="136"/>
                  </a:lnTo>
                  <a:lnTo>
                    <a:pt x="67" y="132"/>
                  </a:lnTo>
                  <a:lnTo>
                    <a:pt x="56" y="131"/>
                  </a:lnTo>
                  <a:lnTo>
                    <a:pt x="42" y="131"/>
                  </a:lnTo>
                  <a:lnTo>
                    <a:pt x="36" y="122"/>
                  </a:lnTo>
                  <a:lnTo>
                    <a:pt x="31" y="124"/>
                  </a:lnTo>
                  <a:lnTo>
                    <a:pt x="26" y="130"/>
                  </a:lnTo>
                  <a:lnTo>
                    <a:pt x="18" y="128"/>
                  </a:lnTo>
                  <a:lnTo>
                    <a:pt x="15" y="116"/>
                  </a:lnTo>
                  <a:lnTo>
                    <a:pt x="18" y="104"/>
                  </a:lnTo>
                  <a:lnTo>
                    <a:pt x="14" y="94"/>
                  </a:lnTo>
                  <a:lnTo>
                    <a:pt x="14" y="84"/>
                  </a:lnTo>
                  <a:lnTo>
                    <a:pt x="4" y="76"/>
                  </a:lnTo>
                  <a:lnTo>
                    <a:pt x="8" y="67"/>
                  </a:lnTo>
                  <a:lnTo>
                    <a:pt x="0" y="58"/>
                  </a:lnTo>
                  <a:lnTo>
                    <a:pt x="14" y="50"/>
                  </a:lnTo>
                  <a:lnTo>
                    <a:pt x="32" y="54"/>
                  </a:lnTo>
                  <a:lnTo>
                    <a:pt x="35" y="43"/>
                  </a:lnTo>
                  <a:lnTo>
                    <a:pt x="40" y="38"/>
                  </a:lnTo>
                  <a:lnTo>
                    <a:pt x="52" y="43"/>
                  </a:lnTo>
                  <a:lnTo>
                    <a:pt x="62" y="52"/>
                  </a:lnTo>
                  <a:lnTo>
                    <a:pt x="76" y="58"/>
                  </a:lnTo>
                  <a:lnTo>
                    <a:pt x="82" y="70"/>
                  </a:lnTo>
                  <a:lnTo>
                    <a:pt x="79" y="72"/>
                  </a:lnTo>
                  <a:lnTo>
                    <a:pt x="79" y="75"/>
                  </a:lnTo>
                  <a:lnTo>
                    <a:pt x="76" y="87"/>
                  </a:lnTo>
                  <a:lnTo>
                    <a:pt x="80" y="87"/>
                  </a:lnTo>
                  <a:lnTo>
                    <a:pt x="87" y="91"/>
                  </a:lnTo>
                  <a:lnTo>
                    <a:pt x="90" y="88"/>
                  </a:lnTo>
                  <a:lnTo>
                    <a:pt x="92" y="88"/>
                  </a:lnTo>
                  <a:lnTo>
                    <a:pt x="98" y="86"/>
                  </a:lnTo>
                  <a:lnTo>
                    <a:pt x="98" y="80"/>
                  </a:lnTo>
                  <a:lnTo>
                    <a:pt x="102" y="78"/>
                  </a:lnTo>
                  <a:lnTo>
                    <a:pt x="102" y="72"/>
                  </a:lnTo>
                  <a:lnTo>
                    <a:pt x="99" y="70"/>
                  </a:lnTo>
                  <a:lnTo>
                    <a:pt x="95" y="75"/>
                  </a:lnTo>
                  <a:lnTo>
                    <a:pt x="94" y="55"/>
                  </a:lnTo>
                  <a:lnTo>
                    <a:pt x="82" y="44"/>
                  </a:lnTo>
                  <a:lnTo>
                    <a:pt x="82" y="22"/>
                  </a:lnTo>
                  <a:lnTo>
                    <a:pt x="92" y="19"/>
                  </a:lnTo>
                  <a:lnTo>
                    <a:pt x="95" y="16"/>
                  </a:lnTo>
                  <a:lnTo>
                    <a:pt x="80" y="10"/>
                  </a:lnTo>
                  <a:lnTo>
                    <a:pt x="72" y="0"/>
                  </a:lnTo>
                  <a:lnTo>
                    <a:pt x="134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478" name="Freeform 22"/>
            <p:cNvSpPr>
              <a:spLocks/>
            </p:cNvSpPr>
            <p:nvPr/>
          </p:nvSpPr>
          <p:spPr bwMode="auto">
            <a:xfrm>
              <a:off x="2897" y="2770"/>
              <a:ext cx="154" cy="269"/>
            </a:xfrm>
            <a:custGeom>
              <a:avLst/>
              <a:gdLst/>
              <a:ahLst/>
              <a:cxnLst>
                <a:cxn ang="0">
                  <a:pos x="134" y="80"/>
                </a:cxn>
                <a:cxn ang="0">
                  <a:pos x="146" y="68"/>
                </a:cxn>
                <a:cxn ang="0">
                  <a:pos x="154" y="65"/>
                </a:cxn>
                <a:cxn ang="0">
                  <a:pos x="154" y="65"/>
                </a:cxn>
                <a:cxn ang="0">
                  <a:pos x="154" y="48"/>
                </a:cxn>
                <a:cxn ang="0">
                  <a:pos x="154" y="45"/>
                </a:cxn>
                <a:cxn ang="0">
                  <a:pos x="146" y="32"/>
                </a:cxn>
                <a:cxn ang="0">
                  <a:pos x="146" y="32"/>
                </a:cxn>
                <a:cxn ang="0">
                  <a:pos x="137" y="29"/>
                </a:cxn>
                <a:cxn ang="0">
                  <a:pos x="132" y="24"/>
                </a:cxn>
                <a:cxn ang="0">
                  <a:pos x="130" y="13"/>
                </a:cxn>
                <a:cxn ang="0">
                  <a:pos x="133" y="0"/>
                </a:cxn>
                <a:cxn ang="0">
                  <a:pos x="121" y="5"/>
                </a:cxn>
                <a:cxn ang="0">
                  <a:pos x="106" y="18"/>
                </a:cxn>
                <a:cxn ang="0">
                  <a:pos x="100" y="12"/>
                </a:cxn>
                <a:cxn ang="0">
                  <a:pos x="85" y="20"/>
                </a:cxn>
                <a:cxn ang="0">
                  <a:pos x="73" y="14"/>
                </a:cxn>
                <a:cxn ang="0">
                  <a:pos x="58" y="14"/>
                </a:cxn>
                <a:cxn ang="0">
                  <a:pos x="36" y="34"/>
                </a:cxn>
                <a:cxn ang="0">
                  <a:pos x="13" y="34"/>
                </a:cxn>
                <a:cxn ang="0">
                  <a:pos x="0" y="41"/>
                </a:cxn>
                <a:cxn ang="0">
                  <a:pos x="1" y="64"/>
                </a:cxn>
                <a:cxn ang="0">
                  <a:pos x="6" y="73"/>
                </a:cxn>
                <a:cxn ang="0">
                  <a:pos x="9" y="93"/>
                </a:cxn>
                <a:cxn ang="0">
                  <a:pos x="6" y="121"/>
                </a:cxn>
                <a:cxn ang="0">
                  <a:pos x="16" y="133"/>
                </a:cxn>
                <a:cxn ang="0">
                  <a:pos x="24" y="149"/>
                </a:cxn>
                <a:cxn ang="0">
                  <a:pos x="36" y="149"/>
                </a:cxn>
                <a:cxn ang="0">
                  <a:pos x="44" y="165"/>
                </a:cxn>
                <a:cxn ang="0">
                  <a:pos x="52" y="173"/>
                </a:cxn>
                <a:cxn ang="0">
                  <a:pos x="54" y="185"/>
                </a:cxn>
                <a:cxn ang="0">
                  <a:pos x="65" y="192"/>
                </a:cxn>
                <a:cxn ang="0">
                  <a:pos x="74" y="192"/>
                </a:cxn>
                <a:cxn ang="0">
                  <a:pos x="74" y="201"/>
                </a:cxn>
                <a:cxn ang="0">
                  <a:pos x="65" y="205"/>
                </a:cxn>
                <a:cxn ang="0">
                  <a:pos x="70" y="216"/>
                </a:cxn>
                <a:cxn ang="0">
                  <a:pos x="72" y="229"/>
                </a:cxn>
                <a:cxn ang="0">
                  <a:pos x="76" y="240"/>
                </a:cxn>
                <a:cxn ang="0">
                  <a:pos x="89" y="252"/>
                </a:cxn>
                <a:cxn ang="0">
                  <a:pos x="102" y="252"/>
                </a:cxn>
                <a:cxn ang="0">
                  <a:pos x="113" y="257"/>
                </a:cxn>
                <a:cxn ang="0">
                  <a:pos x="120" y="257"/>
                </a:cxn>
                <a:cxn ang="0">
                  <a:pos x="121" y="269"/>
                </a:cxn>
              </a:cxnLst>
              <a:rect l="0" t="0" r="r" b="b"/>
              <a:pathLst>
                <a:path w="154" h="269">
                  <a:moveTo>
                    <a:pt x="134" y="80"/>
                  </a:moveTo>
                  <a:lnTo>
                    <a:pt x="146" y="68"/>
                  </a:lnTo>
                  <a:lnTo>
                    <a:pt x="154" y="65"/>
                  </a:lnTo>
                  <a:lnTo>
                    <a:pt x="154" y="65"/>
                  </a:lnTo>
                  <a:lnTo>
                    <a:pt x="154" y="48"/>
                  </a:lnTo>
                  <a:lnTo>
                    <a:pt x="154" y="45"/>
                  </a:lnTo>
                  <a:lnTo>
                    <a:pt x="146" y="32"/>
                  </a:lnTo>
                  <a:lnTo>
                    <a:pt x="146" y="32"/>
                  </a:lnTo>
                  <a:lnTo>
                    <a:pt x="137" y="29"/>
                  </a:lnTo>
                  <a:lnTo>
                    <a:pt x="132" y="24"/>
                  </a:lnTo>
                  <a:lnTo>
                    <a:pt x="130" y="13"/>
                  </a:lnTo>
                  <a:lnTo>
                    <a:pt x="133" y="0"/>
                  </a:lnTo>
                  <a:lnTo>
                    <a:pt x="121" y="5"/>
                  </a:lnTo>
                  <a:lnTo>
                    <a:pt x="106" y="18"/>
                  </a:lnTo>
                  <a:lnTo>
                    <a:pt x="100" y="12"/>
                  </a:lnTo>
                  <a:lnTo>
                    <a:pt x="85" y="20"/>
                  </a:lnTo>
                  <a:lnTo>
                    <a:pt x="73" y="14"/>
                  </a:lnTo>
                  <a:lnTo>
                    <a:pt x="58" y="14"/>
                  </a:lnTo>
                  <a:lnTo>
                    <a:pt x="36" y="34"/>
                  </a:lnTo>
                  <a:lnTo>
                    <a:pt x="13" y="34"/>
                  </a:lnTo>
                  <a:lnTo>
                    <a:pt x="0" y="41"/>
                  </a:lnTo>
                  <a:lnTo>
                    <a:pt x="1" y="64"/>
                  </a:lnTo>
                  <a:lnTo>
                    <a:pt x="6" y="73"/>
                  </a:lnTo>
                  <a:lnTo>
                    <a:pt x="9" y="93"/>
                  </a:lnTo>
                  <a:lnTo>
                    <a:pt x="6" y="121"/>
                  </a:lnTo>
                  <a:lnTo>
                    <a:pt x="16" y="133"/>
                  </a:lnTo>
                  <a:lnTo>
                    <a:pt x="24" y="149"/>
                  </a:lnTo>
                  <a:lnTo>
                    <a:pt x="36" y="149"/>
                  </a:lnTo>
                  <a:lnTo>
                    <a:pt x="44" y="165"/>
                  </a:lnTo>
                  <a:lnTo>
                    <a:pt x="52" y="173"/>
                  </a:lnTo>
                  <a:lnTo>
                    <a:pt x="54" y="185"/>
                  </a:lnTo>
                  <a:lnTo>
                    <a:pt x="65" y="192"/>
                  </a:lnTo>
                  <a:lnTo>
                    <a:pt x="74" y="192"/>
                  </a:lnTo>
                  <a:lnTo>
                    <a:pt x="74" y="201"/>
                  </a:lnTo>
                  <a:lnTo>
                    <a:pt x="65" y="205"/>
                  </a:lnTo>
                  <a:lnTo>
                    <a:pt x="70" y="216"/>
                  </a:lnTo>
                  <a:lnTo>
                    <a:pt x="72" y="229"/>
                  </a:lnTo>
                  <a:lnTo>
                    <a:pt x="76" y="240"/>
                  </a:lnTo>
                  <a:lnTo>
                    <a:pt x="89" y="252"/>
                  </a:lnTo>
                  <a:lnTo>
                    <a:pt x="102" y="252"/>
                  </a:lnTo>
                  <a:lnTo>
                    <a:pt x="113" y="257"/>
                  </a:lnTo>
                  <a:lnTo>
                    <a:pt x="120" y="257"/>
                  </a:lnTo>
                  <a:lnTo>
                    <a:pt x="121" y="269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Freeform 23"/>
            <p:cNvSpPr>
              <a:spLocks/>
            </p:cNvSpPr>
            <p:nvPr/>
          </p:nvSpPr>
          <p:spPr bwMode="auto">
            <a:xfrm>
              <a:off x="2624" y="2514"/>
              <a:ext cx="430" cy="314"/>
            </a:xfrm>
            <a:custGeom>
              <a:avLst/>
              <a:gdLst/>
              <a:ahLst/>
              <a:cxnLst>
                <a:cxn ang="0">
                  <a:pos x="255" y="296"/>
                </a:cxn>
                <a:cxn ang="0">
                  <a:pos x="231" y="308"/>
                </a:cxn>
                <a:cxn ang="0">
                  <a:pos x="231" y="296"/>
                </a:cxn>
                <a:cxn ang="0">
                  <a:pos x="230" y="266"/>
                </a:cxn>
                <a:cxn ang="0">
                  <a:pos x="211" y="272"/>
                </a:cxn>
                <a:cxn ang="0">
                  <a:pos x="182" y="276"/>
                </a:cxn>
                <a:cxn ang="0">
                  <a:pos x="142" y="260"/>
                </a:cxn>
                <a:cxn ang="0">
                  <a:pos x="119" y="232"/>
                </a:cxn>
                <a:cxn ang="0">
                  <a:pos x="90" y="213"/>
                </a:cxn>
                <a:cxn ang="0">
                  <a:pos x="56" y="204"/>
                </a:cxn>
                <a:cxn ang="0">
                  <a:pos x="32" y="196"/>
                </a:cxn>
                <a:cxn ang="0">
                  <a:pos x="14" y="180"/>
                </a:cxn>
                <a:cxn ang="0">
                  <a:pos x="8" y="148"/>
                </a:cxn>
                <a:cxn ang="0">
                  <a:pos x="0" y="128"/>
                </a:cxn>
                <a:cxn ang="0">
                  <a:pos x="6" y="104"/>
                </a:cxn>
                <a:cxn ang="0">
                  <a:pos x="27" y="80"/>
                </a:cxn>
                <a:cxn ang="0">
                  <a:pos x="46" y="65"/>
                </a:cxn>
                <a:cxn ang="0">
                  <a:pos x="66" y="38"/>
                </a:cxn>
                <a:cxn ang="0">
                  <a:pos x="103" y="0"/>
                </a:cxn>
                <a:cxn ang="0">
                  <a:pos x="142" y="6"/>
                </a:cxn>
                <a:cxn ang="0">
                  <a:pos x="170" y="18"/>
                </a:cxn>
                <a:cxn ang="0">
                  <a:pos x="202" y="26"/>
                </a:cxn>
                <a:cxn ang="0">
                  <a:pos x="231" y="33"/>
                </a:cxn>
                <a:cxn ang="0">
                  <a:pos x="237" y="16"/>
                </a:cxn>
                <a:cxn ang="0">
                  <a:pos x="287" y="24"/>
                </a:cxn>
                <a:cxn ang="0">
                  <a:pos x="301" y="50"/>
                </a:cxn>
                <a:cxn ang="0">
                  <a:pos x="293" y="76"/>
                </a:cxn>
                <a:cxn ang="0">
                  <a:pos x="325" y="76"/>
                </a:cxn>
                <a:cxn ang="0">
                  <a:pos x="362" y="80"/>
                </a:cxn>
                <a:cxn ang="0">
                  <a:pos x="383" y="104"/>
                </a:cxn>
                <a:cxn ang="0">
                  <a:pos x="406" y="118"/>
                </a:cxn>
                <a:cxn ang="0">
                  <a:pos x="402" y="137"/>
                </a:cxn>
                <a:cxn ang="0">
                  <a:pos x="385" y="165"/>
                </a:cxn>
                <a:cxn ang="0">
                  <a:pos x="398" y="192"/>
                </a:cxn>
                <a:cxn ang="0">
                  <a:pos x="427" y="197"/>
                </a:cxn>
                <a:cxn ang="0">
                  <a:pos x="430" y="213"/>
                </a:cxn>
                <a:cxn ang="0">
                  <a:pos x="415" y="220"/>
                </a:cxn>
                <a:cxn ang="0">
                  <a:pos x="406" y="256"/>
                </a:cxn>
              </a:cxnLst>
              <a:rect l="0" t="0" r="r" b="b"/>
              <a:pathLst>
                <a:path w="430" h="314">
                  <a:moveTo>
                    <a:pt x="273" y="297"/>
                  </a:moveTo>
                  <a:lnTo>
                    <a:pt x="255" y="296"/>
                  </a:lnTo>
                  <a:lnTo>
                    <a:pt x="238" y="314"/>
                  </a:lnTo>
                  <a:lnTo>
                    <a:pt x="231" y="308"/>
                  </a:lnTo>
                  <a:lnTo>
                    <a:pt x="237" y="301"/>
                  </a:lnTo>
                  <a:lnTo>
                    <a:pt x="231" y="296"/>
                  </a:lnTo>
                  <a:lnTo>
                    <a:pt x="231" y="284"/>
                  </a:lnTo>
                  <a:lnTo>
                    <a:pt x="230" y="266"/>
                  </a:lnTo>
                  <a:lnTo>
                    <a:pt x="221" y="262"/>
                  </a:lnTo>
                  <a:lnTo>
                    <a:pt x="211" y="272"/>
                  </a:lnTo>
                  <a:lnTo>
                    <a:pt x="195" y="276"/>
                  </a:lnTo>
                  <a:lnTo>
                    <a:pt x="182" y="276"/>
                  </a:lnTo>
                  <a:lnTo>
                    <a:pt x="170" y="260"/>
                  </a:lnTo>
                  <a:lnTo>
                    <a:pt x="142" y="260"/>
                  </a:lnTo>
                  <a:lnTo>
                    <a:pt x="128" y="241"/>
                  </a:lnTo>
                  <a:lnTo>
                    <a:pt x="119" y="232"/>
                  </a:lnTo>
                  <a:lnTo>
                    <a:pt x="107" y="221"/>
                  </a:lnTo>
                  <a:lnTo>
                    <a:pt x="90" y="213"/>
                  </a:lnTo>
                  <a:lnTo>
                    <a:pt x="75" y="205"/>
                  </a:lnTo>
                  <a:lnTo>
                    <a:pt x="56" y="204"/>
                  </a:lnTo>
                  <a:lnTo>
                    <a:pt x="40" y="204"/>
                  </a:lnTo>
                  <a:lnTo>
                    <a:pt x="32" y="196"/>
                  </a:lnTo>
                  <a:lnTo>
                    <a:pt x="18" y="192"/>
                  </a:lnTo>
                  <a:lnTo>
                    <a:pt x="14" y="180"/>
                  </a:lnTo>
                  <a:lnTo>
                    <a:pt x="6" y="165"/>
                  </a:lnTo>
                  <a:lnTo>
                    <a:pt x="8" y="148"/>
                  </a:lnTo>
                  <a:lnTo>
                    <a:pt x="0" y="141"/>
                  </a:lnTo>
                  <a:lnTo>
                    <a:pt x="0" y="128"/>
                  </a:lnTo>
                  <a:lnTo>
                    <a:pt x="8" y="109"/>
                  </a:lnTo>
                  <a:lnTo>
                    <a:pt x="6" y="104"/>
                  </a:lnTo>
                  <a:lnTo>
                    <a:pt x="26" y="92"/>
                  </a:lnTo>
                  <a:lnTo>
                    <a:pt x="27" y="80"/>
                  </a:lnTo>
                  <a:lnTo>
                    <a:pt x="27" y="78"/>
                  </a:lnTo>
                  <a:lnTo>
                    <a:pt x="46" y="65"/>
                  </a:lnTo>
                  <a:lnTo>
                    <a:pt x="67" y="58"/>
                  </a:lnTo>
                  <a:lnTo>
                    <a:pt x="66" y="38"/>
                  </a:lnTo>
                  <a:lnTo>
                    <a:pt x="82" y="2"/>
                  </a:lnTo>
                  <a:lnTo>
                    <a:pt x="103" y="0"/>
                  </a:lnTo>
                  <a:lnTo>
                    <a:pt x="119" y="6"/>
                  </a:lnTo>
                  <a:lnTo>
                    <a:pt x="142" y="6"/>
                  </a:lnTo>
                  <a:lnTo>
                    <a:pt x="148" y="16"/>
                  </a:lnTo>
                  <a:lnTo>
                    <a:pt x="170" y="18"/>
                  </a:lnTo>
                  <a:lnTo>
                    <a:pt x="186" y="12"/>
                  </a:lnTo>
                  <a:lnTo>
                    <a:pt x="202" y="26"/>
                  </a:lnTo>
                  <a:lnTo>
                    <a:pt x="214" y="24"/>
                  </a:lnTo>
                  <a:lnTo>
                    <a:pt x="231" y="33"/>
                  </a:lnTo>
                  <a:lnTo>
                    <a:pt x="231" y="33"/>
                  </a:lnTo>
                  <a:lnTo>
                    <a:pt x="237" y="16"/>
                  </a:lnTo>
                  <a:lnTo>
                    <a:pt x="263" y="5"/>
                  </a:lnTo>
                  <a:lnTo>
                    <a:pt x="287" y="24"/>
                  </a:lnTo>
                  <a:lnTo>
                    <a:pt x="295" y="38"/>
                  </a:lnTo>
                  <a:lnTo>
                    <a:pt x="301" y="50"/>
                  </a:lnTo>
                  <a:lnTo>
                    <a:pt x="289" y="62"/>
                  </a:lnTo>
                  <a:lnTo>
                    <a:pt x="293" y="76"/>
                  </a:lnTo>
                  <a:lnTo>
                    <a:pt x="307" y="80"/>
                  </a:lnTo>
                  <a:lnTo>
                    <a:pt x="325" y="76"/>
                  </a:lnTo>
                  <a:lnTo>
                    <a:pt x="346" y="76"/>
                  </a:lnTo>
                  <a:lnTo>
                    <a:pt x="362" y="80"/>
                  </a:lnTo>
                  <a:lnTo>
                    <a:pt x="370" y="92"/>
                  </a:lnTo>
                  <a:lnTo>
                    <a:pt x="383" y="104"/>
                  </a:lnTo>
                  <a:lnTo>
                    <a:pt x="387" y="120"/>
                  </a:lnTo>
                  <a:lnTo>
                    <a:pt x="406" y="118"/>
                  </a:lnTo>
                  <a:lnTo>
                    <a:pt x="413" y="125"/>
                  </a:lnTo>
                  <a:lnTo>
                    <a:pt x="402" y="137"/>
                  </a:lnTo>
                  <a:lnTo>
                    <a:pt x="391" y="148"/>
                  </a:lnTo>
                  <a:lnTo>
                    <a:pt x="385" y="165"/>
                  </a:lnTo>
                  <a:lnTo>
                    <a:pt x="395" y="181"/>
                  </a:lnTo>
                  <a:lnTo>
                    <a:pt x="398" y="192"/>
                  </a:lnTo>
                  <a:lnTo>
                    <a:pt x="410" y="192"/>
                  </a:lnTo>
                  <a:lnTo>
                    <a:pt x="427" y="197"/>
                  </a:lnTo>
                  <a:lnTo>
                    <a:pt x="427" y="197"/>
                  </a:lnTo>
                  <a:lnTo>
                    <a:pt x="430" y="213"/>
                  </a:lnTo>
                  <a:lnTo>
                    <a:pt x="430" y="213"/>
                  </a:lnTo>
                  <a:lnTo>
                    <a:pt x="415" y="220"/>
                  </a:lnTo>
                  <a:lnTo>
                    <a:pt x="406" y="236"/>
                  </a:lnTo>
                  <a:lnTo>
                    <a:pt x="406" y="256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480" name="Freeform 24"/>
            <p:cNvSpPr>
              <a:spLocks/>
            </p:cNvSpPr>
            <p:nvPr/>
          </p:nvSpPr>
          <p:spPr bwMode="auto">
            <a:xfrm>
              <a:off x="3437" y="2123"/>
              <a:ext cx="6" cy="10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6" y="0"/>
                </a:cxn>
                <a:cxn ang="0">
                  <a:pos x="0" y="10"/>
                </a:cxn>
              </a:cxnLst>
              <a:rect l="0" t="0" r="r" b="b"/>
              <a:pathLst>
                <a:path w="6" h="10">
                  <a:moveTo>
                    <a:pt x="6" y="0"/>
                  </a:moveTo>
                  <a:lnTo>
                    <a:pt x="6" y="0"/>
                  </a:lnTo>
                  <a:lnTo>
                    <a:pt x="0" y="1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Freeform 25"/>
            <p:cNvSpPr>
              <a:spLocks/>
            </p:cNvSpPr>
            <p:nvPr/>
          </p:nvSpPr>
          <p:spPr bwMode="auto">
            <a:xfrm>
              <a:off x="3450" y="2168"/>
              <a:ext cx="4" cy="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0" y="4"/>
                  </a:lnTo>
                  <a:lnTo>
                    <a:pt x="0" y="4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482" name="Line 26"/>
            <p:cNvSpPr>
              <a:spLocks noChangeShapeType="1"/>
            </p:cNvSpPr>
            <p:nvPr/>
          </p:nvSpPr>
          <p:spPr bwMode="auto">
            <a:xfrm>
              <a:off x="3466" y="2284"/>
              <a:ext cx="1" cy="1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Line 27"/>
            <p:cNvSpPr>
              <a:spLocks noChangeShapeType="1"/>
            </p:cNvSpPr>
            <p:nvPr/>
          </p:nvSpPr>
          <p:spPr bwMode="auto">
            <a:xfrm>
              <a:off x="3540" y="2281"/>
              <a:ext cx="1" cy="1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484" name="Freeform 28"/>
            <p:cNvSpPr>
              <a:spLocks/>
            </p:cNvSpPr>
            <p:nvPr/>
          </p:nvSpPr>
          <p:spPr bwMode="auto">
            <a:xfrm>
              <a:off x="3091" y="2289"/>
              <a:ext cx="449" cy="776"/>
            </a:xfrm>
            <a:custGeom>
              <a:avLst/>
              <a:gdLst/>
              <a:ahLst/>
              <a:cxnLst>
                <a:cxn ang="0">
                  <a:pos x="439" y="14"/>
                </a:cxn>
                <a:cxn ang="0">
                  <a:pos x="414" y="24"/>
                </a:cxn>
                <a:cxn ang="0">
                  <a:pos x="414" y="62"/>
                </a:cxn>
                <a:cxn ang="0">
                  <a:pos x="422" y="94"/>
                </a:cxn>
                <a:cxn ang="0">
                  <a:pos x="421" y="118"/>
                </a:cxn>
                <a:cxn ang="0">
                  <a:pos x="429" y="127"/>
                </a:cxn>
                <a:cxn ang="0">
                  <a:pos x="415" y="156"/>
                </a:cxn>
                <a:cxn ang="0">
                  <a:pos x="404" y="174"/>
                </a:cxn>
                <a:cxn ang="0">
                  <a:pos x="391" y="199"/>
                </a:cxn>
                <a:cxn ang="0">
                  <a:pos x="399" y="230"/>
                </a:cxn>
                <a:cxn ang="0">
                  <a:pos x="410" y="241"/>
                </a:cxn>
                <a:cxn ang="0">
                  <a:pos x="426" y="253"/>
                </a:cxn>
                <a:cxn ang="0">
                  <a:pos x="422" y="262"/>
                </a:cxn>
                <a:cxn ang="0">
                  <a:pos x="415" y="285"/>
                </a:cxn>
                <a:cxn ang="0">
                  <a:pos x="431" y="295"/>
                </a:cxn>
                <a:cxn ang="0">
                  <a:pos x="422" y="321"/>
                </a:cxn>
                <a:cxn ang="0">
                  <a:pos x="408" y="337"/>
                </a:cxn>
                <a:cxn ang="0">
                  <a:pos x="384" y="321"/>
                </a:cxn>
                <a:cxn ang="0">
                  <a:pos x="372" y="310"/>
                </a:cxn>
                <a:cxn ang="0">
                  <a:pos x="350" y="327"/>
                </a:cxn>
                <a:cxn ang="0">
                  <a:pos x="346" y="355"/>
                </a:cxn>
                <a:cxn ang="0">
                  <a:pos x="322" y="383"/>
                </a:cxn>
                <a:cxn ang="0">
                  <a:pos x="314" y="410"/>
                </a:cxn>
                <a:cxn ang="0">
                  <a:pos x="323" y="419"/>
                </a:cxn>
                <a:cxn ang="0">
                  <a:pos x="300" y="417"/>
                </a:cxn>
                <a:cxn ang="0">
                  <a:pos x="272" y="397"/>
                </a:cxn>
                <a:cxn ang="0">
                  <a:pos x="238" y="414"/>
                </a:cxn>
                <a:cxn ang="0">
                  <a:pos x="216" y="446"/>
                </a:cxn>
                <a:cxn ang="0">
                  <a:pos x="232" y="489"/>
                </a:cxn>
                <a:cxn ang="0">
                  <a:pos x="222" y="503"/>
                </a:cxn>
                <a:cxn ang="0">
                  <a:pos x="207" y="515"/>
                </a:cxn>
                <a:cxn ang="0">
                  <a:pos x="203" y="542"/>
                </a:cxn>
                <a:cxn ang="0">
                  <a:pos x="202" y="563"/>
                </a:cxn>
                <a:cxn ang="0">
                  <a:pos x="200" y="595"/>
                </a:cxn>
                <a:cxn ang="0">
                  <a:pos x="202" y="606"/>
                </a:cxn>
                <a:cxn ang="0">
                  <a:pos x="183" y="615"/>
                </a:cxn>
                <a:cxn ang="0">
                  <a:pos x="176" y="626"/>
                </a:cxn>
                <a:cxn ang="0">
                  <a:pos x="211" y="655"/>
                </a:cxn>
                <a:cxn ang="0">
                  <a:pos x="200" y="661"/>
                </a:cxn>
                <a:cxn ang="0">
                  <a:pos x="167" y="678"/>
                </a:cxn>
                <a:cxn ang="0">
                  <a:pos x="143" y="682"/>
                </a:cxn>
                <a:cxn ang="0">
                  <a:pos x="124" y="710"/>
                </a:cxn>
                <a:cxn ang="0">
                  <a:pos x="114" y="732"/>
                </a:cxn>
                <a:cxn ang="0">
                  <a:pos x="80" y="769"/>
                </a:cxn>
                <a:cxn ang="0">
                  <a:pos x="43" y="769"/>
                </a:cxn>
                <a:cxn ang="0">
                  <a:pos x="0" y="752"/>
                </a:cxn>
              </a:cxnLst>
              <a:rect l="0" t="0" r="r" b="b"/>
              <a:pathLst>
                <a:path w="449" h="776">
                  <a:moveTo>
                    <a:pt x="449" y="0"/>
                  </a:moveTo>
                  <a:lnTo>
                    <a:pt x="446" y="8"/>
                  </a:lnTo>
                  <a:lnTo>
                    <a:pt x="439" y="14"/>
                  </a:lnTo>
                  <a:lnTo>
                    <a:pt x="433" y="11"/>
                  </a:lnTo>
                  <a:lnTo>
                    <a:pt x="423" y="20"/>
                  </a:lnTo>
                  <a:lnTo>
                    <a:pt x="414" y="24"/>
                  </a:lnTo>
                  <a:lnTo>
                    <a:pt x="408" y="36"/>
                  </a:lnTo>
                  <a:lnTo>
                    <a:pt x="408" y="48"/>
                  </a:lnTo>
                  <a:lnTo>
                    <a:pt x="414" y="62"/>
                  </a:lnTo>
                  <a:lnTo>
                    <a:pt x="410" y="72"/>
                  </a:lnTo>
                  <a:lnTo>
                    <a:pt x="410" y="82"/>
                  </a:lnTo>
                  <a:lnTo>
                    <a:pt x="422" y="94"/>
                  </a:lnTo>
                  <a:lnTo>
                    <a:pt x="429" y="100"/>
                  </a:lnTo>
                  <a:lnTo>
                    <a:pt x="425" y="110"/>
                  </a:lnTo>
                  <a:lnTo>
                    <a:pt x="421" y="118"/>
                  </a:lnTo>
                  <a:lnTo>
                    <a:pt x="421" y="118"/>
                  </a:lnTo>
                  <a:lnTo>
                    <a:pt x="429" y="127"/>
                  </a:lnTo>
                  <a:lnTo>
                    <a:pt x="429" y="127"/>
                  </a:lnTo>
                  <a:lnTo>
                    <a:pt x="421" y="135"/>
                  </a:lnTo>
                  <a:lnTo>
                    <a:pt x="415" y="139"/>
                  </a:lnTo>
                  <a:lnTo>
                    <a:pt x="415" y="156"/>
                  </a:lnTo>
                  <a:lnTo>
                    <a:pt x="407" y="162"/>
                  </a:lnTo>
                  <a:lnTo>
                    <a:pt x="404" y="174"/>
                  </a:lnTo>
                  <a:lnTo>
                    <a:pt x="404" y="174"/>
                  </a:lnTo>
                  <a:lnTo>
                    <a:pt x="394" y="178"/>
                  </a:lnTo>
                  <a:lnTo>
                    <a:pt x="396" y="194"/>
                  </a:lnTo>
                  <a:lnTo>
                    <a:pt x="391" y="199"/>
                  </a:lnTo>
                  <a:lnTo>
                    <a:pt x="390" y="214"/>
                  </a:lnTo>
                  <a:lnTo>
                    <a:pt x="392" y="227"/>
                  </a:lnTo>
                  <a:lnTo>
                    <a:pt x="399" y="230"/>
                  </a:lnTo>
                  <a:lnTo>
                    <a:pt x="399" y="230"/>
                  </a:lnTo>
                  <a:lnTo>
                    <a:pt x="410" y="241"/>
                  </a:lnTo>
                  <a:lnTo>
                    <a:pt x="410" y="241"/>
                  </a:lnTo>
                  <a:lnTo>
                    <a:pt x="415" y="237"/>
                  </a:lnTo>
                  <a:lnTo>
                    <a:pt x="426" y="241"/>
                  </a:lnTo>
                  <a:lnTo>
                    <a:pt x="426" y="253"/>
                  </a:lnTo>
                  <a:lnTo>
                    <a:pt x="429" y="262"/>
                  </a:lnTo>
                  <a:lnTo>
                    <a:pt x="429" y="262"/>
                  </a:lnTo>
                  <a:lnTo>
                    <a:pt x="422" y="262"/>
                  </a:lnTo>
                  <a:lnTo>
                    <a:pt x="417" y="270"/>
                  </a:lnTo>
                  <a:lnTo>
                    <a:pt x="412" y="278"/>
                  </a:lnTo>
                  <a:lnTo>
                    <a:pt x="415" y="285"/>
                  </a:lnTo>
                  <a:lnTo>
                    <a:pt x="415" y="285"/>
                  </a:lnTo>
                  <a:lnTo>
                    <a:pt x="426" y="285"/>
                  </a:lnTo>
                  <a:lnTo>
                    <a:pt x="431" y="295"/>
                  </a:lnTo>
                  <a:lnTo>
                    <a:pt x="434" y="305"/>
                  </a:lnTo>
                  <a:lnTo>
                    <a:pt x="429" y="311"/>
                  </a:lnTo>
                  <a:lnTo>
                    <a:pt x="422" y="321"/>
                  </a:lnTo>
                  <a:lnTo>
                    <a:pt x="422" y="330"/>
                  </a:lnTo>
                  <a:lnTo>
                    <a:pt x="419" y="337"/>
                  </a:lnTo>
                  <a:lnTo>
                    <a:pt x="408" y="337"/>
                  </a:lnTo>
                  <a:lnTo>
                    <a:pt x="400" y="329"/>
                  </a:lnTo>
                  <a:lnTo>
                    <a:pt x="390" y="329"/>
                  </a:lnTo>
                  <a:lnTo>
                    <a:pt x="384" y="321"/>
                  </a:lnTo>
                  <a:lnTo>
                    <a:pt x="375" y="317"/>
                  </a:lnTo>
                  <a:lnTo>
                    <a:pt x="375" y="317"/>
                  </a:lnTo>
                  <a:lnTo>
                    <a:pt x="372" y="310"/>
                  </a:lnTo>
                  <a:lnTo>
                    <a:pt x="363" y="307"/>
                  </a:lnTo>
                  <a:lnTo>
                    <a:pt x="352" y="315"/>
                  </a:lnTo>
                  <a:lnTo>
                    <a:pt x="350" y="327"/>
                  </a:lnTo>
                  <a:lnTo>
                    <a:pt x="355" y="342"/>
                  </a:lnTo>
                  <a:lnTo>
                    <a:pt x="355" y="342"/>
                  </a:lnTo>
                  <a:lnTo>
                    <a:pt x="346" y="355"/>
                  </a:lnTo>
                  <a:lnTo>
                    <a:pt x="346" y="355"/>
                  </a:lnTo>
                  <a:lnTo>
                    <a:pt x="331" y="369"/>
                  </a:lnTo>
                  <a:lnTo>
                    <a:pt x="322" y="383"/>
                  </a:lnTo>
                  <a:lnTo>
                    <a:pt x="318" y="398"/>
                  </a:lnTo>
                  <a:lnTo>
                    <a:pt x="318" y="398"/>
                  </a:lnTo>
                  <a:lnTo>
                    <a:pt x="314" y="410"/>
                  </a:lnTo>
                  <a:lnTo>
                    <a:pt x="314" y="410"/>
                  </a:lnTo>
                  <a:lnTo>
                    <a:pt x="323" y="419"/>
                  </a:lnTo>
                  <a:lnTo>
                    <a:pt x="323" y="419"/>
                  </a:lnTo>
                  <a:lnTo>
                    <a:pt x="314" y="426"/>
                  </a:lnTo>
                  <a:lnTo>
                    <a:pt x="300" y="417"/>
                  </a:lnTo>
                  <a:lnTo>
                    <a:pt x="300" y="417"/>
                  </a:lnTo>
                  <a:lnTo>
                    <a:pt x="294" y="402"/>
                  </a:lnTo>
                  <a:lnTo>
                    <a:pt x="283" y="391"/>
                  </a:lnTo>
                  <a:lnTo>
                    <a:pt x="272" y="397"/>
                  </a:lnTo>
                  <a:lnTo>
                    <a:pt x="268" y="411"/>
                  </a:lnTo>
                  <a:lnTo>
                    <a:pt x="251" y="417"/>
                  </a:lnTo>
                  <a:lnTo>
                    <a:pt x="238" y="414"/>
                  </a:lnTo>
                  <a:lnTo>
                    <a:pt x="224" y="418"/>
                  </a:lnTo>
                  <a:lnTo>
                    <a:pt x="224" y="438"/>
                  </a:lnTo>
                  <a:lnTo>
                    <a:pt x="216" y="446"/>
                  </a:lnTo>
                  <a:lnTo>
                    <a:pt x="216" y="465"/>
                  </a:lnTo>
                  <a:lnTo>
                    <a:pt x="226" y="474"/>
                  </a:lnTo>
                  <a:lnTo>
                    <a:pt x="232" y="489"/>
                  </a:lnTo>
                  <a:lnTo>
                    <a:pt x="232" y="498"/>
                  </a:lnTo>
                  <a:lnTo>
                    <a:pt x="232" y="498"/>
                  </a:lnTo>
                  <a:lnTo>
                    <a:pt x="222" y="503"/>
                  </a:lnTo>
                  <a:lnTo>
                    <a:pt x="216" y="515"/>
                  </a:lnTo>
                  <a:lnTo>
                    <a:pt x="216" y="515"/>
                  </a:lnTo>
                  <a:lnTo>
                    <a:pt x="207" y="515"/>
                  </a:lnTo>
                  <a:lnTo>
                    <a:pt x="204" y="527"/>
                  </a:lnTo>
                  <a:lnTo>
                    <a:pt x="200" y="538"/>
                  </a:lnTo>
                  <a:lnTo>
                    <a:pt x="203" y="542"/>
                  </a:lnTo>
                  <a:lnTo>
                    <a:pt x="207" y="549"/>
                  </a:lnTo>
                  <a:lnTo>
                    <a:pt x="207" y="559"/>
                  </a:lnTo>
                  <a:lnTo>
                    <a:pt x="202" y="563"/>
                  </a:lnTo>
                  <a:lnTo>
                    <a:pt x="202" y="579"/>
                  </a:lnTo>
                  <a:lnTo>
                    <a:pt x="204" y="587"/>
                  </a:lnTo>
                  <a:lnTo>
                    <a:pt x="200" y="595"/>
                  </a:lnTo>
                  <a:lnTo>
                    <a:pt x="200" y="595"/>
                  </a:lnTo>
                  <a:lnTo>
                    <a:pt x="200" y="598"/>
                  </a:lnTo>
                  <a:lnTo>
                    <a:pt x="202" y="606"/>
                  </a:lnTo>
                  <a:lnTo>
                    <a:pt x="183" y="607"/>
                  </a:lnTo>
                  <a:lnTo>
                    <a:pt x="183" y="615"/>
                  </a:lnTo>
                  <a:lnTo>
                    <a:pt x="183" y="615"/>
                  </a:lnTo>
                  <a:lnTo>
                    <a:pt x="174" y="614"/>
                  </a:lnTo>
                  <a:lnTo>
                    <a:pt x="171" y="623"/>
                  </a:lnTo>
                  <a:lnTo>
                    <a:pt x="176" y="626"/>
                  </a:lnTo>
                  <a:lnTo>
                    <a:pt x="183" y="631"/>
                  </a:lnTo>
                  <a:lnTo>
                    <a:pt x="203" y="650"/>
                  </a:lnTo>
                  <a:lnTo>
                    <a:pt x="211" y="655"/>
                  </a:lnTo>
                  <a:lnTo>
                    <a:pt x="208" y="663"/>
                  </a:lnTo>
                  <a:lnTo>
                    <a:pt x="208" y="663"/>
                  </a:lnTo>
                  <a:lnTo>
                    <a:pt x="200" y="661"/>
                  </a:lnTo>
                  <a:lnTo>
                    <a:pt x="195" y="666"/>
                  </a:lnTo>
                  <a:lnTo>
                    <a:pt x="180" y="666"/>
                  </a:lnTo>
                  <a:lnTo>
                    <a:pt x="167" y="678"/>
                  </a:lnTo>
                  <a:lnTo>
                    <a:pt x="150" y="675"/>
                  </a:lnTo>
                  <a:lnTo>
                    <a:pt x="150" y="675"/>
                  </a:lnTo>
                  <a:lnTo>
                    <a:pt x="143" y="682"/>
                  </a:lnTo>
                  <a:lnTo>
                    <a:pt x="139" y="706"/>
                  </a:lnTo>
                  <a:lnTo>
                    <a:pt x="124" y="710"/>
                  </a:lnTo>
                  <a:lnTo>
                    <a:pt x="124" y="710"/>
                  </a:lnTo>
                  <a:lnTo>
                    <a:pt x="124" y="721"/>
                  </a:lnTo>
                  <a:lnTo>
                    <a:pt x="114" y="732"/>
                  </a:lnTo>
                  <a:lnTo>
                    <a:pt x="114" y="732"/>
                  </a:lnTo>
                  <a:lnTo>
                    <a:pt x="114" y="749"/>
                  </a:lnTo>
                  <a:lnTo>
                    <a:pt x="100" y="753"/>
                  </a:lnTo>
                  <a:lnTo>
                    <a:pt x="80" y="769"/>
                  </a:lnTo>
                  <a:lnTo>
                    <a:pt x="67" y="776"/>
                  </a:lnTo>
                  <a:lnTo>
                    <a:pt x="56" y="776"/>
                  </a:lnTo>
                  <a:lnTo>
                    <a:pt x="43" y="769"/>
                  </a:lnTo>
                  <a:lnTo>
                    <a:pt x="27" y="769"/>
                  </a:lnTo>
                  <a:lnTo>
                    <a:pt x="12" y="762"/>
                  </a:lnTo>
                  <a:lnTo>
                    <a:pt x="0" y="752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Freeform 29"/>
            <p:cNvSpPr>
              <a:spLocks/>
            </p:cNvSpPr>
            <p:nvPr/>
          </p:nvSpPr>
          <p:spPr bwMode="auto">
            <a:xfrm>
              <a:off x="3031" y="2838"/>
              <a:ext cx="12" cy="12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12" h="12">
                  <a:moveTo>
                    <a:pt x="0" y="12"/>
                  </a:moveTo>
                  <a:lnTo>
                    <a:pt x="12" y="0"/>
                  </a:lnTo>
                  <a:lnTo>
                    <a:pt x="12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486" name="Freeform 30"/>
            <p:cNvSpPr>
              <a:spLocks/>
            </p:cNvSpPr>
            <p:nvPr/>
          </p:nvSpPr>
          <p:spPr bwMode="auto">
            <a:xfrm>
              <a:off x="3043" y="2802"/>
              <a:ext cx="8" cy="33"/>
            </a:xfrm>
            <a:custGeom>
              <a:avLst/>
              <a:gdLst/>
              <a:ahLst/>
              <a:cxnLst>
                <a:cxn ang="0">
                  <a:pos x="8" y="33"/>
                </a:cxn>
                <a:cxn ang="0">
                  <a:pos x="8" y="13"/>
                </a:cxn>
                <a:cxn ang="0">
                  <a:pos x="0" y="0"/>
                </a:cxn>
              </a:cxnLst>
              <a:rect l="0" t="0" r="r" b="b"/>
              <a:pathLst>
                <a:path w="8" h="33">
                  <a:moveTo>
                    <a:pt x="8" y="33"/>
                  </a:moveTo>
                  <a:lnTo>
                    <a:pt x="8" y="13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Line 31"/>
            <p:cNvSpPr>
              <a:spLocks noChangeShapeType="1"/>
            </p:cNvSpPr>
            <p:nvPr/>
          </p:nvSpPr>
          <p:spPr bwMode="auto">
            <a:xfrm flipH="1" flipV="1">
              <a:off x="3051" y="2711"/>
              <a:ext cx="3" cy="16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488" name="Line 32"/>
            <p:cNvSpPr>
              <a:spLocks noChangeShapeType="1"/>
            </p:cNvSpPr>
            <p:nvPr/>
          </p:nvSpPr>
          <p:spPr bwMode="auto">
            <a:xfrm flipV="1">
              <a:off x="3015" y="2639"/>
              <a:ext cx="22" cy="23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Freeform 33"/>
            <p:cNvSpPr>
              <a:spLocks/>
            </p:cNvSpPr>
            <p:nvPr/>
          </p:nvSpPr>
          <p:spPr bwMode="auto">
            <a:xfrm>
              <a:off x="2846" y="1506"/>
              <a:ext cx="600" cy="1058"/>
            </a:xfrm>
            <a:custGeom>
              <a:avLst/>
              <a:gdLst/>
              <a:ahLst/>
              <a:cxnLst>
                <a:cxn ang="0">
                  <a:pos x="115" y="989"/>
                </a:cxn>
                <a:cxn ang="0">
                  <a:pos x="79" y="949"/>
                </a:cxn>
                <a:cxn ang="0">
                  <a:pos x="111" y="886"/>
                </a:cxn>
                <a:cxn ang="0">
                  <a:pos x="121" y="827"/>
                </a:cxn>
                <a:cxn ang="0">
                  <a:pos x="113" y="806"/>
                </a:cxn>
                <a:cxn ang="0">
                  <a:pos x="92" y="758"/>
                </a:cxn>
                <a:cxn ang="0">
                  <a:pos x="63" y="725"/>
                </a:cxn>
                <a:cxn ang="0">
                  <a:pos x="73" y="686"/>
                </a:cxn>
                <a:cxn ang="0">
                  <a:pos x="53" y="639"/>
                </a:cxn>
                <a:cxn ang="0">
                  <a:pos x="53" y="613"/>
                </a:cxn>
                <a:cxn ang="0">
                  <a:pos x="63" y="574"/>
                </a:cxn>
                <a:cxn ang="0">
                  <a:pos x="65" y="550"/>
                </a:cxn>
                <a:cxn ang="0">
                  <a:pos x="55" y="525"/>
                </a:cxn>
                <a:cxn ang="0">
                  <a:pos x="47" y="531"/>
                </a:cxn>
                <a:cxn ang="0">
                  <a:pos x="35" y="534"/>
                </a:cxn>
                <a:cxn ang="0">
                  <a:pos x="8" y="511"/>
                </a:cxn>
                <a:cxn ang="0">
                  <a:pos x="21" y="467"/>
                </a:cxn>
                <a:cxn ang="0">
                  <a:pos x="41" y="420"/>
                </a:cxn>
                <a:cxn ang="0">
                  <a:pos x="20" y="407"/>
                </a:cxn>
                <a:cxn ang="0">
                  <a:pos x="43" y="374"/>
                </a:cxn>
                <a:cxn ang="0">
                  <a:pos x="15" y="346"/>
                </a:cxn>
                <a:cxn ang="0">
                  <a:pos x="8" y="338"/>
                </a:cxn>
                <a:cxn ang="0">
                  <a:pos x="57" y="356"/>
                </a:cxn>
                <a:cxn ang="0">
                  <a:pos x="89" y="375"/>
                </a:cxn>
                <a:cxn ang="0">
                  <a:pos x="56" y="331"/>
                </a:cxn>
                <a:cxn ang="0">
                  <a:pos x="71" y="267"/>
                </a:cxn>
                <a:cxn ang="0">
                  <a:pos x="161" y="262"/>
                </a:cxn>
                <a:cxn ang="0">
                  <a:pos x="159" y="236"/>
                </a:cxn>
                <a:cxn ang="0">
                  <a:pos x="169" y="227"/>
                </a:cxn>
                <a:cxn ang="0">
                  <a:pos x="179" y="218"/>
                </a:cxn>
                <a:cxn ang="0">
                  <a:pos x="179" y="184"/>
                </a:cxn>
                <a:cxn ang="0">
                  <a:pos x="255" y="152"/>
                </a:cxn>
                <a:cxn ang="0">
                  <a:pos x="277" y="124"/>
                </a:cxn>
                <a:cxn ang="0">
                  <a:pos x="319" y="122"/>
                </a:cxn>
                <a:cxn ang="0">
                  <a:pos x="363" y="110"/>
                </a:cxn>
                <a:cxn ang="0">
                  <a:pos x="373" y="91"/>
                </a:cxn>
                <a:cxn ang="0">
                  <a:pos x="387" y="55"/>
                </a:cxn>
                <a:cxn ang="0">
                  <a:pos x="436" y="8"/>
                </a:cxn>
                <a:cxn ang="0">
                  <a:pos x="451" y="43"/>
                </a:cxn>
                <a:cxn ang="0">
                  <a:pos x="469" y="58"/>
                </a:cxn>
                <a:cxn ang="0">
                  <a:pos x="481" y="68"/>
                </a:cxn>
                <a:cxn ang="0">
                  <a:pos x="512" y="46"/>
                </a:cxn>
                <a:cxn ang="0">
                  <a:pos x="559" y="59"/>
                </a:cxn>
                <a:cxn ang="0">
                  <a:pos x="585" y="91"/>
                </a:cxn>
                <a:cxn ang="0">
                  <a:pos x="592" y="123"/>
                </a:cxn>
                <a:cxn ang="0">
                  <a:pos x="557" y="182"/>
                </a:cxn>
                <a:cxn ang="0">
                  <a:pos x="524" y="242"/>
                </a:cxn>
                <a:cxn ang="0">
                  <a:pos x="513" y="292"/>
                </a:cxn>
                <a:cxn ang="0">
                  <a:pos x="540" y="268"/>
                </a:cxn>
                <a:cxn ang="0">
                  <a:pos x="548" y="256"/>
                </a:cxn>
                <a:cxn ang="0">
                  <a:pos x="563" y="224"/>
                </a:cxn>
              </a:cxnLst>
              <a:rect l="0" t="0" r="r" b="b"/>
              <a:pathLst>
                <a:path w="600" h="1058">
                  <a:moveTo>
                    <a:pt x="79" y="1058"/>
                  </a:moveTo>
                  <a:lnTo>
                    <a:pt x="65" y="1032"/>
                  </a:lnTo>
                  <a:lnTo>
                    <a:pt x="81" y="1016"/>
                  </a:lnTo>
                  <a:lnTo>
                    <a:pt x="105" y="1005"/>
                  </a:lnTo>
                  <a:lnTo>
                    <a:pt x="115" y="989"/>
                  </a:lnTo>
                  <a:lnTo>
                    <a:pt x="96" y="981"/>
                  </a:lnTo>
                  <a:lnTo>
                    <a:pt x="79" y="970"/>
                  </a:lnTo>
                  <a:lnTo>
                    <a:pt x="79" y="970"/>
                  </a:lnTo>
                  <a:lnTo>
                    <a:pt x="79" y="949"/>
                  </a:lnTo>
                  <a:lnTo>
                    <a:pt x="79" y="949"/>
                  </a:lnTo>
                  <a:lnTo>
                    <a:pt x="95" y="934"/>
                  </a:lnTo>
                  <a:lnTo>
                    <a:pt x="100" y="927"/>
                  </a:lnTo>
                  <a:lnTo>
                    <a:pt x="101" y="913"/>
                  </a:lnTo>
                  <a:lnTo>
                    <a:pt x="111" y="903"/>
                  </a:lnTo>
                  <a:lnTo>
                    <a:pt x="111" y="886"/>
                  </a:lnTo>
                  <a:lnTo>
                    <a:pt x="100" y="873"/>
                  </a:lnTo>
                  <a:lnTo>
                    <a:pt x="107" y="859"/>
                  </a:lnTo>
                  <a:lnTo>
                    <a:pt x="117" y="847"/>
                  </a:lnTo>
                  <a:lnTo>
                    <a:pt x="125" y="838"/>
                  </a:lnTo>
                  <a:lnTo>
                    <a:pt x="121" y="827"/>
                  </a:lnTo>
                  <a:lnTo>
                    <a:pt x="124" y="814"/>
                  </a:lnTo>
                  <a:lnTo>
                    <a:pt x="121" y="798"/>
                  </a:lnTo>
                  <a:lnTo>
                    <a:pt x="121" y="798"/>
                  </a:lnTo>
                  <a:lnTo>
                    <a:pt x="113" y="805"/>
                  </a:lnTo>
                  <a:lnTo>
                    <a:pt x="113" y="806"/>
                  </a:lnTo>
                  <a:lnTo>
                    <a:pt x="105" y="798"/>
                  </a:lnTo>
                  <a:lnTo>
                    <a:pt x="91" y="794"/>
                  </a:lnTo>
                  <a:lnTo>
                    <a:pt x="87" y="781"/>
                  </a:lnTo>
                  <a:lnTo>
                    <a:pt x="93" y="774"/>
                  </a:lnTo>
                  <a:lnTo>
                    <a:pt x="92" y="758"/>
                  </a:lnTo>
                  <a:lnTo>
                    <a:pt x="87" y="746"/>
                  </a:lnTo>
                  <a:lnTo>
                    <a:pt x="79" y="738"/>
                  </a:lnTo>
                  <a:lnTo>
                    <a:pt x="71" y="738"/>
                  </a:lnTo>
                  <a:lnTo>
                    <a:pt x="71" y="738"/>
                  </a:lnTo>
                  <a:lnTo>
                    <a:pt x="63" y="725"/>
                  </a:lnTo>
                  <a:lnTo>
                    <a:pt x="69" y="721"/>
                  </a:lnTo>
                  <a:lnTo>
                    <a:pt x="69" y="709"/>
                  </a:lnTo>
                  <a:lnTo>
                    <a:pt x="64" y="701"/>
                  </a:lnTo>
                  <a:lnTo>
                    <a:pt x="64" y="694"/>
                  </a:lnTo>
                  <a:lnTo>
                    <a:pt x="73" y="686"/>
                  </a:lnTo>
                  <a:lnTo>
                    <a:pt x="68" y="674"/>
                  </a:lnTo>
                  <a:lnTo>
                    <a:pt x="53" y="665"/>
                  </a:lnTo>
                  <a:lnTo>
                    <a:pt x="53" y="655"/>
                  </a:lnTo>
                  <a:lnTo>
                    <a:pt x="47" y="650"/>
                  </a:lnTo>
                  <a:lnTo>
                    <a:pt x="53" y="639"/>
                  </a:lnTo>
                  <a:lnTo>
                    <a:pt x="51" y="627"/>
                  </a:lnTo>
                  <a:lnTo>
                    <a:pt x="44" y="621"/>
                  </a:lnTo>
                  <a:lnTo>
                    <a:pt x="44" y="610"/>
                  </a:lnTo>
                  <a:lnTo>
                    <a:pt x="45" y="610"/>
                  </a:lnTo>
                  <a:lnTo>
                    <a:pt x="53" y="613"/>
                  </a:lnTo>
                  <a:lnTo>
                    <a:pt x="55" y="613"/>
                  </a:lnTo>
                  <a:lnTo>
                    <a:pt x="56" y="605"/>
                  </a:lnTo>
                  <a:lnTo>
                    <a:pt x="64" y="597"/>
                  </a:lnTo>
                  <a:lnTo>
                    <a:pt x="68" y="585"/>
                  </a:lnTo>
                  <a:lnTo>
                    <a:pt x="63" y="574"/>
                  </a:lnTo>
                  <a:lnTo>
                    <a:pt x="63" y="574"/>
                  </a:lnTo>
                  <a:lnTo>
                    <a:pt x="68" y="574"/>
                  </a:lnTo>
                  <a:lnTo>
                    <a:pt x="68" y="574"/>
                  </a:lnTo>
                  <a:lnTo>
                    <a:pt x="71" y="565"/>
                  </a:lnTo>
                  <a:lnTo>
                    <a:pt x="65" y="550"/>
                  </a:lnTo>
                  <a:lnTo>
                    <a:pt x="65" y="539"/>
                  </a:lnTo>
                  <a:lnTo>
                    <a:pt x="55" y="537"/>
                  </a:lnTo>
                  <a:lnTo>
                    <a:pt x="55" y="525"/>
                  </a:lnTo>
                  <a:lnTo>
                    <a:pt x="55" y="525"/>
                  </a:lnTo>
                  <a:lnTo>
                    <a:pt x="55" y="525"/>
                  </a:lnTo>
                  <a:lnTo>
                    <a:pt x="47" y="531"/>
                  </a:lnTo>
                  <a:lnTo>
                    <a:pt x="47" y="531"/>
                  </a:lnTo>
                  <a:lnTo>
                    <a:pt x="47" y="531"/>
                  </a:lnTo>
                  <a:lnTo>
                    <a:pt x="47" y="531"/>
                  </a:lnTo>
                  <a:lnTo>
                    <a:pt x="47" y="531"/>
                  </a:lnTo>
                  <a:lnTo>
                    <a:pt x="45" y="530"/>
                  </a:lnTo>
                  <a:lnTo>
                    <a:pt x="43" y="527"/>
                  </a:lnTo>
                  <a:lnTo>
                    <a:pt x="43" y="527"/>
                  </a:lnTo>
                  <a:lnTo>
                    <a:pt x="43" y="527"/>
                  </a:lnTo>
                  <a:lnTo>
                    <a:pt x="35" y="534"/>
                  </a:lnTo>
                  <a:lnTo>
                    <a:pt x="35" y="535"/>
                  </a:lnTo>
                  <a:lnTo>
                    <a:pt x="31" y="530"/>
                  </a:lnTo>
                  <a:lnTo>
                    <a:pt x="29" y="522"/>
                  </a:lnTo>
                  <a:lnTo>
                    <a:pt x="16" y="519"/>
                  </a:lnTo>
                  <a:lnTo>
                    <a:pt x="8" y="511"/>
                  </a:lnTo>
                  <a:lnTo>
                    <a:pt x="7" y="505"/>
                  </a:lnTo>
                  <a:lnTo>
                    <a:pt x="0" y="498"/>
                  </a:lnTo>
                  <a:lnTo>
                    <a:pt x="0" y="486"/>
                  </a:lnTo>
                  <a:lnTo>
                    <a:pt x="12" y="476"/>
                  </a:lnTo>
                  <a:lnTo>
                    <a:pt x="21" y="467"/>
                  </a:lnTo>
                  <a:lnTo>
                    <a:pt x="27" y="459"/>
                  </a:lnTo>
                  <a:lnTo>
                    <a:pt x="27" y="459"/>
                  </a:lnTo>
                  <a:lnTo>
                    <a:pt x="40" y="459"/>
                  </a:lnTo>
                  <a:lnTo>
                    <a:pt x="40" y="436"/>
                  </a:lnTo>
                  <a:lnTo>
                    <a:pt x="41" y="420"/>
                  </a:lnTo>
                  <a:lnTo>
                    <a:pt x="27" y="412"/>
                  </a:lnTo>
                  <a:lnTo>
                    <a:pt x="23" y="404"/>
                  </a:lnTo>
                  <a:lnTo>
                    <a:pt x="23" y="403"/>
                  </a:lnTo>
                  <a:lnTo>
                    <a:pt x="20" y="407"/>
                  </a:lnTo>
                  <a:lnTo>
                    <a:pt x="20" y="407"/>
                  </a:lnTo>
                  <a:lnTo>
                    <a:pt x="16" y="398"/>
                  </a:lnTo>
                  <a:lnTo>
                    <a:pt x="25" y="390"/>
                  </a:lnTo>
                  <a:lnTo>
                    <a:pt x="37" y="387"/>
                  </a:lnTo>
                  <a:lnTo>
                    <a:pt x="36" y="380"/>
                  </a:lnTo>
                  <a:lnTo>
                    <a:pt x="43" y="374"/>
                  </a:lnTo>
                  <a:lnTo>
                    <a:pt x="40" y="366"/>
                  </a:lnTo>
                  <a:lnTo>
                    <a:pt x="31" y="360"/>
                  </a:lnTo>
                  <a:lnTo>
                    <a:pt x="23" y="359"/>
                  </a:lnTo>
                  <a:lnTo>
                    <a:pt x="17" y="352"/>
                  </a:lnTo>
                  <a:lnTo>
                    <a:pt x="15" y="346"/>
                  </a:lnTo>
                  <a:lnTo>
                    <a:pt x="8" y="346"/>
                  </a:lnTo>
                  <a:lnTo>
                    <a:pt x="8" y="346"/>
                  </a:lnTo>
                  <a:lnTo>
                    <a:pt x="8" y="338"/>
                  </a:lnTo>
                  <a:lnTo>
                    <a:pt x="7" y="338"/>
                  </a:lnTo>
                  <a:lnTo>
                    <a:pt x="8" y="338"/>
                  </a:lnTo>
                  <a:lnTo>
                    <a:pt x="8" y="338"/>
                  </a:lnTo>
                  <a:lnTo>
                    <a:pt x="20" y="340"/>
                  </a:lnTo>
                  <a:lnTo>
                    <a:pt x="32" y="339"/>
                  </a:lnTo>
                  <a:lnTo>
                    <a:pt x="40" y="347"/>
                  </a:lnTo>
                  <a:lnTo>
                    <a:pt x="57" y="356"/>
                  </a:lnTo>
                  <a:lnTo>
                    <a:pt x="53" y="370"/>
                  </a:lnTo>
                  <a:lnTo>
                    <a:pt x="57" y="375"/>
                  </a:lnTo>
                  <a:lnTo>
                    <a:pt x="69" y="386"/>
                  </a:lnTo>
                  <a:lnTo>
                    <a:pt x="87" y="386"/>
                  </a:lnTo>
                  <a:lnTo>
                    <a:pt x="89" y="375"/>
                  </a:lnTo>
                  <a:lnTo>
                    <a:pt x="83" y="366"/>
                  </a:lnTo>
                  <a:lnTo>
                    <a:pt x="83" y="356"/>
                  </a:lnTo>
                  <a:lnTo>
                    <a:pt x="71" y="351"/>
                  </a:lnTo>
                  <a:lnTo>
                    <a:pt x="61" y="336"/>
                  </a:lnTo>
                  <a:lnTo>
                    <a:pt x="56" y="331"/>
                  </a:lnTo>
                  <a:lnTo>
                    <a:pt x="60" y="315"/>
                  </a:lnTo>
                  <a:lnTo>
                    <a:pt x="65" y="302"/>
                  </a:lnTo>
                  <a:lnTo>
                    <a:pt x="60" y="296"/>
                  </a:lnTo>
                  <a:lnTo>
                    <a:pt x="57" y="279"/>
                  </a:lnTo>
                  <a:lnTo>
                    <a:pt x="71" y="267"/>
                  </a:lnTo>
                  <a:lnTo>
                    <a:pt x="101" y="267"/>
                  </a:lnTo>
                  <a:lnTo>
                    <a:pt x="117" y="274"/>
                  </a:lnTo>
                  <a:lnTo>
                    <a:pt x="117" y="270"/>
                  </a:lnTo>
                  <a:lnTo>
                    <a:pt x="144" y="270"/>
                  </a:lnTo>
                  <a:lnTo>
                    <a:pt x="161" y="262"/>
                  </a:lnTo>
                  <a:lnTo>
                    <a:pt x="173" y="262"/>
                  </a:lnTo>
                  <a:lnTo>
                    <a:pt x="180" y="255"/>
                  </a:lnTo>
                  <a:lnTo>
                    <a:pt x="173" y="246"/>
                  </a:lnTo>
                  <a:lnTo>
                    <a:pt x="165" y="243"/>
                  </a:lnTo>
                  <a:lnTo>
                    <a:pt x="159" y="236"/>
                  </a:lnTo>
                  <a:lnTo>
                    <a:pt x="159" y="236"/>
                  </a:lnTo>
                  <a:lnTo>
                    <a:pt x="167" y="228"/>
                  </a:lnTo>
                  <a:lnTo>
                    <a:pt x="167" y="228"/>
                  </a:lnTo>
                  <a:lnTo>
                    <a:pt x="168" y="227"/>
                  </a:lnTo>
                  <a:lnTo>
                    <a:pt x="169" y="227"/>
                  </a:lnTo>
                  <a:lnTo>
                    <a:pt x="171" y="230"/>
                  </a:lnTo>
                  <a:lnTo>
                    <a:pt x="172" y="234"/>
                  </a:lnTo>
                  <a:lnTo>
                    <a:pt x="180" y="231"/>
                  </a:lnTo>
                  <a:lnTo>
                    <a:pt x="175" y="226"/>
                  </a:lnTo>
                  <a:lnTo>
                    <a:pt x="179" y="218"/>
                  </a:lnTo>
                  <a:lnTo>
                    <a:pt x="172" y="211"/>
                  </a:lnTo>
                  <a:lnTo>
                    <a:pt x="179" y="202"/>
                  </a:lnTo>
                  <a:lnTo>
                    <a:pt x="188" y="195"/>
                  </a:lnTo>
                  <a:lnTo>
                    <a:pt x="179" y="194"/>
                  </a:lnTo>
                  <a:lnTo>
                    <a:pt x="179" y="184"/>
                  </a:lnTo>
                  <a:lnTo>
                    <a:pt x="197" y="184"/>
                  </a:lnTo>
                  <a:lnTo>
                    <a:pt x="204" y="170"/>
                  </a:lnTo>
                  <a:lnTo>
                    <a:pt x="223" y="163"/>
                  </a:lnTo>
                  <a:lnTo>
                    <a:pt x="229" y="155"/>
                  </a:lnTo>
                  <a:lnTo>
                    <a:pt x="255" y="152"/>
                  </a:lnTo>
                  <a:lnTo>
                    <a:pt x="261" y="146"/>
                  </a:lnTo>
                  <a:lnTo>
                    <a:pt x="279" y="140"/>
                  </a:lnTo>
                  <a:lnTo>
                    <a:pt x="283" y="135"/>
                  </a:lnTo>
                  <a:lnTo>
                    <a:pt x="271" y="131"/>
                  </a:lnTo>
                  <a:lnTo>
                    <a:pt x="277" y="124"/>
                  </a:lnTo>
                  <a:lnTo>
                    <a:pt x="295" y="120"/>
                  </a:lnTo>
                  <a:lnTo>
                    <a:pt x="309" y="119"/>
                  </a:lnTo>
                  <a:lnTo>
                    <a:pt x="313" y="111"/>
                  </a:lnTo>
                  <a:lnTo>
                    <a:pt x="325" y="110"/>
                  </a:lnTo>
                  <a:lnTo>
                    <a:pt x="319" y="122"/>
                  </a:lnTo>
                  <a:lnTo>
                    <a:pt x="319" y="131"/>
                  </a:lnTo>
                  <a:lnTo>
                    <a:pt x="327" y="123"/>
                  </a:lnTo>
                  <a:lnTo>
                    <a:pt x="348" y="123"/>
                  </a:lnTo>
                  <a:lnTo>
                    <a:pt x="349" y="112"/>
                  </a:lnTo>
                  <a:lnTo>
                    <a:pt x="363" y="110"/>
                  </a:lnTo>
                  <a:lnTo>
                    <a:pt x="376" y="112"/>
                  </a:lnTo>
                  <a:lnTo>
                    <a:pt x="371" y="104"/>
                  </a:lnTo>
                  <a:lnTo>
                    <a:pt x="363" y="99"/>
                  </a:lnTo>
                  <a:lnTo>
                    <a:pt x="359" y="91"/>
                  </a:lnTo>
                  <a:lnTo>
                    <a:pt x="373" y="91"/>
                  </a:lnTo>
                  <a:lnTo>
                    <a:pt x="388" y="87"/>
                  </a:lnTo>
                  <a:lnTo>
                    <a:pt x="393" y="87"/>
                  </a:lnTo>
                  <a:lnTo>
                    <a:pt x="392" y="75"/>
                  </a:lnTo>
                  <a:lnTo>
                    <a:pt x="387" y="71"/>
                  </a:lnTo>
                  <a:lnTo>
                    <a:pt x="387" y="55"/>
                  </a:lnTo>
                  <a:lnTo>
                    <a:pt x="389" y="44"/>
                  </a:lnTo>
                  <a:lnTo>
                    <a:pt x="400" y="20"/>
                  </a:lnTo>
                  <a:lnTo>
                    <a:pt x="412" y="11"/>
                  </a:lnTo>
                  <a:lnTo>
                    <a:pt x="423" y="0"/>
                  </a:lnTo>
                  <a:lnTo>
                    <a:pt x="436" y="8"/>
                  </a:lnTo>
                  <a:lnTo>
                    <a:pt x="445" y="7"/>
                  </a:lnTo>
                  <a:lnTo>
                    <a:pt x="449" y="20"/>
                  </a:lnTo>
                  <a:lnTo>
                    <a:pt x="439" y="31"/>
                  </a:lnTo>
                  <a:lnTo>
                    <a:pt x="429" y="42"/>
                  </a:lnTo>
                  <a:lnTo>
                    <a:pt x="451" y="43"/>
                  </a:lnTo>
                  <a:lnTo>
                    <a:pt x="455" y="39"/>
                  </a:lnTo>
                  <a:lnTo>
                    <a:pt x="468" y="39"/>
                  </a:lnTo>
                  <a:lnTo>
                    <a:pt x="477" y="48"/>
                  </a:lnTo>
                  <a:lnTo>
                    <a:pt x="469" y="58"/>
                  </a:lnTo>
                  <a:lnTo>
                    <a:pt x="469" y="58"/>
                  </a:lnTo>
                  <a:lnTo>
                    <a:pt x="469" y="62"/>
                  </a:lnTo>
                  <a:lnTo>
                    <a:pt x="471" y="64"/>
                  </a:lnTo>
                  <a:lnTo>
                    <a:pt x="472" y="66"/>
                  </a:lnTo>
                  <a:lnTo>
                    <a:pt x="472" y="66"/>
                  </a:lnTo>
                  <a:lnTo>
                    <a:pt x="481" y="68"/>
                  </a:lnTo>
                  <a:lnTo>
                    <a:pt x="487" y="71"/>
                  </a:lnTo>
                  <a:lnTo>
                    <a:pt x="491" y="59"/>
                  </a:lnTo>
                  <a:lnTo>
                    <a:pt x="484" y="54"/>
                  </a:lnTo>
                  <a:lnTo>
                    <a:pt x="499" y="46"/>
                  </a:lnTo>
                  <a:lnTo>
                    <a:pt x="512" y="46"/>
                  </a:lnTo>
                  <a:lnTo>
                    <a:pt x="527" y="36"/>
                  </a:lnTo>
                  <a:lnTo>
                    <a:pt x="533" y="43"/>
                  </a:lnTo>
                  <a:lnTo>
                    <a:pt x="544" y="39"/>
                  </a:lnTo>
                  <a:lnTo>
                    <a:pt x="552" y="46"/>
                  </a:lnTo>
                  <a:lnTo>
                    <a:pt x="559" y="59"/>
                  </a:lnTo>
                  <a:lnTo>
                    <a:pt x="567" y="66"/>
                  </a:lnTo>
                  <a:lnTo>
                    <a:pt x="571" y="60"/>
                  </a:lnTo>
                  <a:lnTo>
                    <a:pt x="579" y="68"/>
                  </a:lnTo>
                  <a:lnTo>
                    <a:pt x="587" y="76"/>
                  </a:lnTo>
                  <a:lnTo>
                    <a:pt x="585" y="91"/>
                  </a:lnTo>
                  <a:lnTo>
                    <a:pt x="572" y="88"/>
                  </a:lnTo>
                  <a:lnTo>
                    <a:pt x="577" y="94"/>
                  </a:lnTo>
                  <a:lnTo>
                    <a:pt x="591" y="100"/>
                  </a:lnTo>
                  <a:lnTo>
                    <a:pt x="600" y="115"/>
                  </a:lnTo>
                  <a:lnTo>
                    <a:pt x="592" y="123"/>
                  </a:lnTo>
                  <a:lnTo>
                    <a:pt x="592" y="136"/>
                  </a:lnTo>
                  <a:lnTo>
                    <a:pt x="585" y="146"/>
                  </a:lnTo>
                  <a:lnTo>
                    <a:pt x="579" y="159"/>
                  </a:lnTo>
                  <a:lnTo>
                    <a:pt x="571" y="166"/>
                  </a:lnTo>
                  <a:lnTo>
                    <a:pt x="557" y="182"/>
                  </a:lnTo>
                  <a:lnTo>
                    <a:pt x="557" y="188"/>
                  </a:lnTo>
                  <a:lnTo>
                    <a:pt x="553" y="207"/>
                  </a:lnTo>
                  <a:lnTo>
                    <a:pt x="544" y="218"/>
                  </a:lnTo>
                  <a:lnTo>
                    <a:pt x="540" y="238"/>
                  </a:lnTo>
                  <a:lnTo>
                    <a:pt x="524" y="242"/>
                  </a:lnTo>
                  <a:lnTo>
                    <a:pt x="519" y="258"/>
                  </a:lnTo>
                  <a:lnTo>
                    <a:pt x="508" y="268"/>
                  </a:lnTo>
                  <a:lnTo>
                    <a:pt x="505" y="286"/>
                  </a:lnTo>
                  <a:lnTo>
                    <a:pt x="501" y="298"/>
                  </a:lnTo>
                  <a:lnTo>
                    <a:pt x="513" y="292"/>
                  </a:lnTo>
                  <a:lnTo>
                    <a:pt x="511" y="279"/>
                  </a:lnTo>
                  <a:lnTo>
                    <a:pt x="523" y="271"/>
                  </a:lnTo>
                  <a:lnTo>
                    <a:pt x="523" y="271"/>
                  </a:lnTo>
                  <a:lnTo>
                    <a:pt x="529" y="270"/>
                  </a:lnTo>
                  <a:lnTo>
                    <a:pt x="540" y="268"/>
                  </a:lnTo>
                  <a:lnTo>
                    <a:pt x="540" y="268"/>
                  </a:lnTo>
                  <a:lnTo>
                    <a:pt x="543" y="267"/>
                  </a:lnTo>
                  <a:lnTo>
                    <a:pt x="544" y="266"/>
                  </a:lnTo>
                  <a:lnTo>
                    <a:pt x="547" y="262"/>
                  </a:lnTo>
                  <a:lnTo>
                    <a:pt x="548" y="256"/>
                  </a:lnTo>
                  <a:lnTo>
                    <a:pt x="559" y="247"/>
                  </a:lnTo>
                  <a:lnTo>
                    <a:pt x="569" y="243"/>
                  </a:lnTo>
                  <a:lnTo>
                    <a:pt x="576" y="231"/>
                  </a:lnTo>
                  <a:lnTo>
                    <a:pt x="571" y="226"/>
                  </a:lnTo>
                  <a:lnTo>
                    <a:pt x="563" y="224"/>
                  </a:lnTo>
                  <a:lnTo>
                    <a:pt x="564" y="219"/>
                  </a:lnTo>
                  <a:lnTo>
                    <a:pt x="563" y="208"/>
                  </a:lnTo>
                  <a:lnTo>
                    <a:pt x="573" y="208"/>
                  </a:lnTo>
                  <a:lnTo>
                    <a:pt x="581" y="208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rgbClr val="251F95"/>
                </a:solidFill>
              </a:endParaRPr>
            </a:p>
          </p:txBody>
        </p:sp>
        <p:sp>
          <p:nvSpPr>
            <p:cNvPr id="19490" name="Line 34"/>
            <p:cNvSpPr>
              <a:spLocks noChangeShapeType="1"/>
            </p:cNvSpPr>
            <p:nvPr/>
          </p:nvSpPr>
          <p:spPr bwMode="auto">
            <a:xfrm>
              <a:off x="3434" y="1730"/>
              <a:ext cx="1" cy="1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Line 35"/>
            <p:cNvSpPr>
              <a:spLocks noChangeShapeType="1"/>
            </p:cNvSpPr>
            <p:nvPr/>
          </p:nvSpPr>
          <p:spPr bwMode="auto">
            <a:xfrm>
              <a:off x="3446" y="1786"/>
              <a:ext cx="1" cy="1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492" name="Line 36"/>
            <p:cNvSpPr>
              <a:spLocks noChangeShapeType="1"/>
            </p:cNvSpPr>
            <p:nvPr/>
          </p:nvSpPr>
          <p:spPr bwMode="auto">
            <a:xfrm>
              <a:off x="3459" y="1792"/>
              <a:ext cx="1" cy="1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Line 37"/>
            <p:cNvSpPr>
              <a:spLocks noChangeShapeType="1"/>
            </p:cNvSpPr>
            <p:nvPr/>
          </p:nvSpPr>
          <p:spPr bwMode="auto">
            <a:xfrm>
              <a:off x="3459" y="1798"/>
              <a:ext cx="1" cy="1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494" name="Line 38"/>
            <p:cNvSpPr>
              <a:spLocks noChangeShapeType="1"/>
            </p:cNvSpPr>
            <p:nvPr/>
          </p:nvSpPr>
          <p:spPr bwMode="auto">
            <a:xfrm>
              <a:off x="3477" y="1812"/>
              <a:ext cx="1" cy="1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Line 39"/>
            <p:cNvSpPr>
              <a:spLocks noChangeShapeType="1"/>
            </p:cNvSpPr>
            <p:nvPr/>
          </p:nvSpPr>
          <p:spPr bwMode="auto">
            <a:xfrm>
              <a:off x="3495" y="1854"/>
              <a:ext cx="1" cy="1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496" name="Line 40"/>
            <p:cNvSpPr>
              <a:spLocks noChangeShapeType="1"/>
            </p:cNvSpPr>
            <p:nvPr/>
          </p:nvSpPr>
          <p:spPr bwMode="auto">
            <a:xfrm>
              <a:off x="3474" y="1898"/>
              <a:ext cx="1" cy="1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Line 41"/>
            <p:cNvSpPr>
              <a:spLocks noChangeShapeType="1"/>
            </p:cNvSpPr>
            <p:nvPr/>
          </p:nvSpPr>
          <p:spPr bwMode="auto">
            <a:xfrm>
              <a:off x="3475" y="1921"/>
              <a:ext cx="1" cy="1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498" name="Freeform 42"/>
            <p:cNvSpPr>
              <a:spLocks/>
            </p:cNvSpPr>
            <p:nvPr/>
          </p:nvSpPr>
          <p:spPr bwMode="auto">
            <a:xfrm>
              <a:off x="2951" y="2495"/>
              <a:ext cx="10" cy="16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0"/>
                </a:cxn>
                <a:cxn ang="0">
                  <a:pos x="0" y="16"/>
                </a:cxn>
              </a:cxnLst>
              <a:rect l="0" t="0" r="r" b="b"/>
              <a:pathLst>
                <a:path w="10" h="16">
                  <a:moveTo>
                    <a:pt x="10" y="0"/>
                  </a:moveTo>
                  <a:lnTo>
                    <a:pt x="10" y="0"/>
                  </a:lnTo>
                  <a:lnTo>
                    <a:pt x="0" y="16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Line 43"/>
            <p:cNvSpPr>
              <a:spLocks noChangeShapeType="1"/>
            </p:cNvSpPr>
            <p:nvPr/>
          </p:nvSpPr>
          <p:spPr bwMode="auto">
            <a:xfrm flipH="1" flipV="1">
              <a:off x="2838" y="2538"/>
              <a:ext cx="17" cy="9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00" name="Freeform 44"/>
            <p:cNvSpPr>
              <a:spLocks/>
            </p:cNvSpPr>
            <p:nvPr/>
          </p:nvSpPr>
          <p:spPr bwMode="auto">
            <a:xfrm>
              <a:off x="2690" y="2516"/>
              <a:ext cx="16" cy="36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8" y="16"/>
                </a:cxn>
                <a:cxn ang="0">
                  <a:pos x="0" y="36"/>
                </a:cxn>
              </a:cxnLst>
              <a:rect l="0" t="0" r="r" b="b"/>
              <a:pathLst>
                <a:path w="16" h="36">
                  <a:moveTo>
                    <a:pt x="16" y="0"/>
                  </a:moveTo>
                  <a:lnTo>
                    <a:pt x="8" y="16"/>
                  </a:lnTo>
                  <a:lnTo>
                    <a:pt x="0" y="36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Freeform 45"/>
            <p:cNvSpPr>
              <a:spLocks/>
            </p:cNvSpPr>
            <p:nvPr/>
          </p:nvSpPr>
          <p:spPr bwMode="auto">
            <a:xfrm>
              <a:off x="2651" y="2579"/>
              <a:ext cx="19" cy="13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0" y="13"/>
                </a:cxn>
                <a:cxn ang="0">
                  <a:pos x="0" y="13"/>
                </a:cxn>
              </a:cxnLst>
              <a:rect l="0" t="0" r="r" b="b"/>
              <a:pathLst>
                <a:path w="19" h="13">
                  <a:moveTo>
                    <a:pt x="19" y="0"/>
                  </a:moveTo>
                  <a:lnTo>
                    <a:pt x="0" y="13"/>
                  </a:lnTo>
                  <a:lnTo>
                    <a:pt x="0" y="13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02" name="Freeform 46"/>
            <p:cNvSpPr>
              <a:spLocks/>
            </p:cNvSpPr>
            <p:nvPr/>
          </p:nvSpPr>
          <p:spPr bwMode="auto">
            <a:xfrm>
              <a:off x="2650" y="2594"/>
              <a:ext cx="1" cy="12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1" h="12">
                  <a:moveTo>
                    <a:pt x="1" y="0"/>
                  </a:move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Freeform 47"/>
            <p:cNvSpPr>
              <a:spLocks/>
            </p:cNvSpPr>
            <p:nvPr/>
          </p:nvSpPr>
          <p:spPr bwMode="auto">
            <a:xfrm>
              <a:off x="2263" y="2124"/>
              <a:ext cx="662" cy="494"/>
            </a:xfrm>
            <a:custGeom>
              <a:avLst/>
              <a:gdLst/>
              <a:ahLst/>
              <a:cxnLst>
                <a:cxn ang="0">
                  <a:pos x="348" y="486"/>
                </a:cxn>
                <a:cxn ang="0">
                  <a:pos x="317" y="475"/>
                </a:cxn>
                <a:cxn ang="0">
                  <a:pos x="297" y="455"/>
                </a:cxn>
                <a:cxn ang="0">
                  <a:pos x="281" y="415"/>
                </a:cxn>
                <a:cxn ang="0">
                  <a:pos x="248" y="402"/>
                </a:cxn>
                <a:cxn ang="0">
                  <a:pos x="215" y="380"/>
                </a:cxn>
                <a:cxn ang="0">
                  <a:pos x="209" y="396"/>
                </a:cxn>
                <a:cxn ang="0">
                  <a:pos x="183" y="410"/>
                </a:cxn>
                <a:cxn ang="0">
                  <a:pos x="136" y="412"/>
                </a:cxn>
                <a:cxn ang="0">
                  <a:pos x="120" y="430"/>
                </a:cxn>
                <a:cxn ang="0">
                  <a:pos x="89" y="415"/>
                </a:cxn>
                <a:cxn ang="0">
                  <a:pos x="87" y="384"/>
                </a:cxn>
                <a:cxn ang="0">
                  <a:pos x="71" y="364"/>
                </a:cxn>
                <a:cxn ang="0">
                  <a:pos x="64" y="335"/>
                </a:cxn>
                <a:cxn ang="0">
                  <a:pos x="65" y="324"/>
                </a:cxn>
                <a:cxn ang="0">
                  <a:pos x="56" y="312"/>
                </a:cxn>
                <a:cxn ang="0">
                  <a:pos x="56" y="275"/>
                </a:cxn>
                <a:cxn ang="0">
                  <a:pos x="63" y="267"/>
                </a:cxn>
                <a:cxn ang="0">
                  <a:pos x="64" y="256"/>
                </a:cxn>
                <a:cxn ang="0">
                  <a:pos x="45" y="221"/>
                </a:cxn>
                <a:cxn ang="0">
                  <a:pos x="9" y="188"/>
                </a:cxn>
                <a:cxn ang="0">
                  <a:pos x="3" y="161"/>
                </a:cxn>
                <a:cxn ang="0">
                  <a:pos x="24" y="125"/>
                </a:cxn>
                <a:cxn ang="0">
                  <a:pos x="44" y="89"/>
                </a:cxn>
                <a:cxn ang="0">
                  <a:pos x="59" y="52"/>
                </a:cxn>
                <a:cxn ang="0">
                  <a:pos x="89" y="17"/>
                </a:cxn>
                <a:cxn ang="0">
                  <a:pos x="109" y="29"/>
                </a:cxn>
                <a:cxn ang="0">
                  <a:pos x="135" y="9"/>
                </a:cxn>
                <a:cxn ang="0">
                  <a:pos x="152" y="21"/>
                </a:cxn>
                <a:cxn ang="0">
                  <a:pos x="137" y="68"/>
                </a:cxn>
                <a:cxn ang="0">
                  <a:pos x="168" y="99"/>
                </a:cxn>
                <a:cxn ang="0">
                  <a:pos x="187" y="95"/>
                </a:cxn>
                <a:cxn ang="0">
                  <a:pos x="215" y="95"/>
                </a:cxn>
                <a:cxn ang="0">
                  <a:pos x="245" y="116"/>
                </a:cxn>
                <a:cxn ang="0">
                  <a:pos x="261" y="143"/>
                </a:cxn>
                <a:cxn ang="0">
                  <a:pos x="271" y="133"/>
                </a:cxn>
                <a:cxn ang="0">
                  <a:pos x="288" y="136"/>
                </a:cxn>
                <a:cxn ang="0">
                  <a:pos x="321" y="152"/>
                </a:cxn>
                <a:cxn ang="0">
                  <a:pos x="340" y="196"/>
                </a:cxn>
                <a:cxn ang="0">
                  <a:pos x="343" y="223"/>
                </a:cxn>
                <a:cxn ang="0">
                  <a:pos x="376" y="220"/>
                </a:cxn>
                <a:cxn ang="0">
                  <a:pos x="397" y="236"/>
                </a:cxn>
                <a:cxn ang="0">
                  <a:pos x="423" y="248"/>
                </a:cxn>
                <a:cxn ang="0">
                  <a:pos x="449" y="263"/>
                </a:cxn>
                <a:cxn ang="0">
                  <a:pos x="456" y="256"/>
                </a:cxn>
                <a:cxn ang="0">
                  <a:pos x="483" y="284"/>
                </a:cxn>
                <a:cxn ang="0">
                  <a:pos x="519" y="295"/>
                </a:cxn>
                <a:cxn ang="0">
                  <a:pos x="559" y="279"/>
                </a:cxn>
                <a:cxn ang="0">
                  <a:pos x="579" y="283"/>
                </a:cxn>
                <a:cxn ang="0">
                  <a:pos x="599" y="295"/>
                </a:cxn>
                <a:cxn ang="0">
                  <a:pos x="628" y="317"/>
                </a:cxn>
                <a:cxn ang="0">
                  <a:pos x="639" y="313"/>
                </a:cxn>
                <a:cxn ang="0">
                  <a:pos x="662" y="352"/>
                </a:cxn>
              </a:cxnLst>
              <a:rect l="0" t="0" r="r" b="b"/>
              <a:pathLst>
                <a:path w="662" h="494">
                  <a:moveTo>
                    <a:pt x="367" y="494"/>
                  </a:moveTo>
                  <a:lnTo>
                    <a:pt x="356" y="494"/>
                  </a:lnTo>
                  <a:lnTo>
                    <a:pt x="348" y="486"/>
                  </a:lnTo>
                  <a:lnTo>
                    <a:pt x="336" y="486"/>
                  </a:lnTo>
                  <a:lnTo>
                    <a:pt x="329" y="479"/>
                  </a:lnTo>
                  <a:lnTo>
                    <a:pt x="317" y="475"/>
                  </a:lnTo>
                  <a:lnTo>
                    <a:pt x="311" y="468"/>
                  </a:lnTo>
                  <a:lnTo>
                    <a:pt x="311" y="458"/>
                  </a:lnTo>
                  <a:lnTo>
                    <a:pt x="297" y="455"/>
                  </a:lnTo>
                  <a:lnTo>
                    <a:pt x="297" y="443"/>
                  </a:lnTo>
                  <a:lnTo>
                    <a:pt x="288" y="428"/>
                  </a:lnTo>
                  <a:lnTo>
                    <a:pt x="281" y="415"/>
                  </a:lnTo>
                  <a:lnTo>
                    <a:pt x="271" y="404"/>
                  </a:lnTo>
                  <a:lnTo>
                    <a:pt x="257" y="402"/>
                  </a:lnTo>
                  <a:lnTo>
                    <a:pt x="248" y="402"/>
                  </a:lnTo>
                  <a:lnTo>
                    <a:pt x="239" y="392"/>
                  </a:lnTo>
                  <a:lnTo>
                    <a:pt x="221" y="380"/>
                  </a:lnTo>
                  <a:lnTo>
                    <a:pt x="215" y="380"/>
                  </a:lnTo>
                  <a:lnTo>
                    <a:pt x="215" y="391"/>
                  </a:lnTo>
                  <a:lnTo>
                    <a:pt x="209" y="396"/>
                  </a:lnTo>
                  <a:lnTo>
                    <a:pt x="209" y="396"/>
                  </a:lnTo>
                  <a:lnTo>
                    <a:pt x="205" y="398"/>
                  </a:lnTo>
                  <a:lnTo>
                    <a:pt x="188" y="404"/>
                  </a:lnTo>
                  <a:lnTo>
                    <a:pt x="183" y="410"/>
                  </a:lnTo>
                  <a:lnTo>
                    <a:pt x="163" y="410"/>
                  </a:lnTo>
                  <a:lnTo>
                    <a:pt x="155" y="418"/>
                  </a:lnTo>
                  <a:lnTo>
                    <a:pt x="136" y="412"/>
                  </a:lnTo>
                  <a:lnTo>
                    <a:pt x="131" y="418"/>
                  </a:lnTo>
                  <a:lnTo>
                    <a:pt x="131" y="427"/>
                  </a:lnTo>
                  <a:lnTo>
                    <a:pt x="120" y="430"/>
                  </a:lnTo>
                  <a:lnTo>
                    <a:pt x="107" y="430"/>
                  </a:lnTo>
                  <a:lnTo>
                    <a:pt x="97" y="422"/>
                  </a:lnTo>
                  <a:lnTo>
                    <a:pt x="89" y="415"/>
                  </a:lnTo>
                  <a:lnTo>
                    <a:pt x="89" y="399"/>
                  </a:lnTo>
                  <a:lnTo>
                    <a:pt x="95" y="392"/>
                  </a:lnTo>
                  <a:lnTo>
                    <a:pt x="87" y="384"/>
                  </a:lnTo>
                  <a:lnTo>
                    <a:pt x="79" y="384"/>
                  </a:lnTo>
                  <a:lnTo>
                    <a:pt x="79" y="374"/>
                  </a:lnTo>
                  <a:lnTo>
                    <a:pt x="71" y="364"/>
                  </a:lnTo>
                  <a:lnTo>
                    <a:pt x="59" y="357"/>
                  </a:lnTo>
                  <a:lnTo>
                    <a:pt x="56" y="343"/>
                  </a:lnTo>
                  <a:lnTo>
                    <a:pt x="64" y="335"/>
                  </a:lnTo>
                  <a:lnTo>
                    <a:pt x="64" y="335"/>
                  </a:lnTo>
                  <a:lnTo>
                    <a:pt x="65" y="328"/>
                  </a:lnTo>
                  <a:lnTo>
                    <a:pt x="65" y="324"/>
                  </a:lnTo>
                  <a:lnTo>
                    <a:pt x="64" y="321"/>
                  </a:lnTo>
                  <a:lnTo>
                    <a:pt x="64" y="321"/>
                  </a:lnTo>
                  <a:lnTo>
                    <a:pt x="56" y="312"/>
                  </a:lnTo>
                  <a:lnTo>
                    <a:pt x="59" y="299"/>
                  </a:lnTo>
                  <a:lnTo>
                    <a:pt x="56" y="275"/>
                  </a:lnTo>
                  <a:lnTo>
                    <a:pt x="56" y="275"/>
                  </a:lnTo>
                  <a:lnTo>
                    <a:pt x="56" y="275"/>
                  </a:lnTo>
                  <a:lnTo>
                    <a:pt x="56" y="275"/>
                  </a:lnTo>
                  <a:lnTo>
                    <a:pt x="63" y="267"/>
                  </a:lnTo>
                  <a:lnTo>
                    <a:pt x="63" y="267"/>
                  </a:lnTo>
                  <a:lnTo>
                    <a:pt x="64" y="263"/>
                  </a:lnTo>
                  <a:lnTo>
                    <a:pt x="64" y="256"/>
                  </a:lnTo>
                  <a:lnTo>
                    <a:pt x="63" y="248"/>
                  </a:lnTo>
                  <a:lnTo>
                    <a:pt x="55" y="240"/>
                  </a:lnTo>
                  <a:lnTo>
                    <a:pt x="45" y="221"/>
                  </a:lnTo>
                  <a:lnTo>
                    <a:pt x="29" y="207"/>
                  </a:lnTo>
                  <a:lnTo>
                    <a:pt x="20" y="197"/>
                  </a:lnTo>
                  <a:lnTo>
                    <a:pt x="9" y="188"/>
                  </a:lnTo>
                  <a:lnTo>
                    <a:pt x="9" y="180"/>
                  </a:lnTo>
                  <a:lnTo>
                    <a:pt x="0" y="173"/>
                  </a:lnTo>
                  <a:lnTo>
                    <a:pt x="3" y="161"/>
                  </a:lnTo>
                  <a:lnTo>
                    <a:pt x="19" y="145"/>
                  </a:lnTo>
                  <a:lnTo>
                    <a:pt x="19" y="136"/>
                  </a:lnTo>
                  <a:lnTo>
                    <a:pt x="24" y="125"/>
                  </a:lnTo>
                  <a:lnTo>
                    <a:pt x="21" y="115"/>
                  </a:lnTo>
                  <a:lnTo>
                    <a:pt x="31" y="97"/>
                  </a:lnTo>
                  <a:lnTo>
                    <a:pt x="44" y="89"/>
                  </a:lnTo>
                  <a:lnTo>
                    <a:pt x="45" y="77"/>
                  </a:lnTo>
                  <a:lnTo>
                    <a:pt x="61" y="67"/>
                  </a:lnTo>
                  <a:lnTo>
                    <a:pt x="59" y="52"/>
                  </a:lnTo>
                  <a:lnTo>
                    <a:pt x="65" y="41"/>
                  </a:lnTo>
                  <a:lnTo>
                    <a:pt x="79" y="27"/>
                  </a:lnTo>
                  <a:lnTo>
                    <a:pt x="89" y="17"/>
                  </a:lnTo>
                  <a:lnTo>
                    <a:pt x="97" y="20"/>
                  </a:lnTo>
                  <a:lnTo>
                    <a:pt x="97" y="31"/>
                  </a:lnTo>
                  <a:lnTo>
                    <a:pt x="109" y="29"/>
                  </a:lnTo>
                  <a:lnTo>
                    <a:pt x="121" y="16"/>
                  </a:lnTo>
                  <a:lnTo>
                    <a:pt x="121" y="16"/>
                  </a:lnTo>
                  <a:lnTo>
                    <a:pt x="135" y="9"/>
                  </a:lnTo>
                  <a:lnTo>
                    <a:pt x="141" y="1"/>
                  </a:lnTo>
                  <a:lnTo>
                    <a:pt x="153" y="0"/>
                  </a:lnTo>
                  <a:lnTo>
                    <a:pt x="152" y="21"/>
                  </a:lnTo>
                  <a:lnTo>
                    <a:pt x="155" y="40"/>
                  </a:lnTo>
                  <a:lnTo>
                    <a:pt x="151" y="56"/>
                  </a:lnTo>
                  <a:lnTo>
                    <a:pt x="137" y="68"/>
                  </a:lnTo>
                  <a:lnTo>
                    <a:pt x="144" y="75"/>
                  </a:lnTo>
                  <a:lnTo>
                    <a:pt x="156" y="87"/>
                  </a:lnTo>
                  <a:lnTo>
                    <a:pt x="168" y="99"/>
                  </a:lnTo>
                  <a:lnTo>
                    <a:pt x="169" y="99"/>
                  </a:lnTo>
                  <a:lnTo>
                    <a:pt x="187" y="95"/>
                  </a:lnTo>
                  <a:lnTo>
                    <a:pt x="187" y="95"/>
                  </a:lnTo>
                  <a:lnTo>
                    <a:pt x="200" y="101"/>
                  </a:lnTo>
                  <a:lnTo>
                    <a:pt x="201" y="101"/>
                  </a:lnTo>
                  <a:lnTo>
                    <a:pt x="215" y="95"/>
                  </a:lnTo>
                  <a:lnTo>
                    <a:pt x="215" y="95"/>
                  </a:lnTo>
                  <a:lnTo>
                    <a:pt x="229" y="103"/>
                  </a:lnTo>
                  <a:lnTo>
                    <a:pt x="245" y="116"/>
                  </a:lnTo>
                  <a:lnTo>
                    <a:pt x="233" y="128"/>
                  </a:lnTo>
                  <a:lnTo>
                    <a:pt x="243" y="139"/>
                  </a:lnTo>
                  <a:lnTo>
                    <a:pt x="261" y="143"/>
                  </a:lnTo>
                  <a:lnTo>
                    <a:pt x="261" y="143"/>
                  </a:lnTo>
                  <a:lnTo>
                    <a:pt x="271" y="133"/>
                  </a:lnTo>
                  <a:lnTo>
                    <a:pt x="271" y="133"/>
                  </a:lnTo>
                  <a:lnTo>
                    <a:pt x="280" y="143"/>
                  </a:lnTo>
                  <a:lnTo>
                    <a:pt x="281" y="143"/>
                  </a:lnTo>
                  <a:lnTo>
                    <a:pt x="288" y="136"/>
                  </a:lnTo>
                  <a:lnTo>
                    <a:pt x="288" y="136"/>
                  </a:lnTo>
                  <a:lnTo>
                    <a:pt x="305" y="136"/>
                  </a:lnTo>
                  <a:lnTo>
                    <a:pt x="321" y="152"/>
                  </a:lnTo>
                  <a:lnTo>
                    <a:pt x="325" y="169"/>
                  </a:lnTo>
                  <a:lnTo>
                    <a:pt x="325" y="181"/>
                  </a:lnTo>
                  <a:lnTo>
                    <a:pt x="340" y="196"/>
                  </a:lnTo>
                  <a:lnTo>
                    <a:pt x="337" y="209"/>
                  </a:lnTo>
                  <a:lnTo>
                    <a:pt x="341" y="223"/>
                  </a:lnTo>
                  <a:lnTo>
                    <a:pt x="343" y="223"/>
                  </a:lnTo>
                  <a:lnTo>
                    <a:pt x="365" y="220"/>
                  </a:lnTo>
                  <a:lnTo>
                    <a:pt x="365" y="220"/>
                  </a:lnTo>
                  <a:lnTo>
                    <a:pt x="376" y="220"/>
                  </a:lnTo>
                  <a:lnTo>
                    <a:pt x="387" y="236"/>
                  </a:lnTo>
                  <a:lnTo>
                    <a:pt x="387" y="236"/>
                  </a:lnTo>
                  <a:lnTo>
                    <a:pt x="397" y="236"/>
                  </a:lnTo>
                  <a:lnTo>
                    <a:pt x="411" y="251"/>
                  </a:lnTo>
                  <a:lnTo>
                    <a:pt x="412" y="251"/>
                  </a:lnTo>
                  <a:lnTo>
                    <a:pt x="423" y="248"/>
                  </a:lnTo>
                  <a:lnTo>
                    <a:pt x="423" y="248"/>
                  </a:lnTo>
                  <a:lnTo>
                    <a:pt x="439" y="252"/>
                  </a:lnTo>
                  <a:lnTo>
                    <a:pt x="449" y="263"/>
                  </a:lnTo>
                  <a:lnTo>
                    <a:pt x="449" y="263"/>
                  </a:lnTo>
                  <a:lnTo>
                    <a:pt x="456" y="256"/>
                  </a:lnTo>
                  <a:lnTo>
                    <a:pt x="456" y="256"/>
                  </a:lnTo>
                  <a:lnTo>
                    <a:pt x="473" y="264"/>
                  </a:lnTo>
                  <a:lnTo>
                    <a:pt x="469" y="276"/>
                  </a:lnTo>
                  <a:lnTo>
                    <a:pt x="483" y="284"/>
                  </a:lnTo>
                  <a:lnTo>
                    <a:pt x="493" y="295"/>
                  </a:lnTo>
                  <a:lnTo>
                    <a:pt x="495" y="295"/>
                  </a:lnTo>
                  <a:lnTo>
                    <a:pt x="519" y="295"/>
                  </a:lnTo>
                  <a:lnTo>
                    <a:pt x="541" y="295"/>
                  </a:lnTo>
                  <a:lnTo>
                    <a:pt x="547" y="285"/>
                  </a:lnTo>
                  <a:lnTo>
                    <a:pt x="559" y="279"/>
                  </a:lnTo>
                  <a:lnTo>
                    <a:pt x="574" y="269"/>
                  </a:lnTo>
                  <a:lnTo>
                    <a:pt x="574" y="269"/>
                  </a:lnTo>
                  <a:lnTo>
                    <a:pt x="579" y="283"/>
                  </a:lnTo>
                  <a:lnTo>
                    <a:pt x="592" y="301"/>
                  </a:lnTo>
                  <a:lnTo>
                    <a:pt x="592" y="300"/>
                  </a:lnTo>
                  <a:lnTo>
                    <a:pt x="599" y="295"/>
                  </a:lnTo>
                  <a:lnTo>
                    <a:pt x="599" y="295"/>
                  </a:lnTo>
                  <a:lnTo>
                    <a:pt x="618" y="300"/>
                  </a:lnTo>
                  <a:lnTo>
                    <a:pt x="628" y="317"/>
                  </a:lnTo>
                  <a:lnTo>
                    <a:pt x="628" y="317"/>
                  </a:lnTo>
                  <a:lnTo>
                    <a:pt x="638" y="313"/>
                  </a:lnTo>
                  <a:lnTo>
                    <a:pt x="639" y="313"/>
                  </a:lnTo>
                  <a:lnTo>
                    <a:pt x="647" y="313"/>
                  </a:lnTo>
                  <a:lnTo>
                    <a:pt x="662" y="331"/>
                  </a:lnTo>
                  <a:lnTo>
                    <a:pt x="662" y="352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04" name="Freeform 48"/>
            <p:cNvSpPr>
              <a:spLocks/>
            </p:cNvSpPr>
            <p:nvPr/>
          </p:nvSpPr>
          <p:spPr bwMode="auto">
            <a:xfrm>
              <a:off x="2272" y="2312"/>
              <a:ext cx="11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5"/>
                </a:cxn>
                <a:cxn ang="0">
                  <a:pos x="11" y="9"/>
                </a:cxn>
              </a:cxnLst>
              <a:rect l="0" t="0" r="r" b="b"/>
              <a:pathLst>
                <a:path w="11" h="9">
                  <a:moveTo>
                    <a:pt x="0" y="0"/>
                  </a:moveTo>
                  <a:lnTo>
                    <a:pt x="6" y="5"/>
                  </a:lnTo>
                  <a:lnTo>
                    <a:pt x="11" y="9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Freeform 49"/>
            <p:cNvSpPr>
              <a:spLocks/>
            </p:cNvSpPr>
            <p:nvPr/>
          </p:nvSpPr>
          <p:spPr bwMode="auto">
            <a:xfrm>
              <a:off x="2319" y="2372"/>
              <a:ext cx="7" cy="2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7" y="19"/>
                </a:cxn>
                <a:cxn ang="0">
                  <a:pos x="0" y="27"/>
                </a:cxn>
              </a:cxnLst>
              <a:rect l="0" t="0" r="r" b="b"/>
              <a:pathLst>
                <a:path w="7" h="27">
                  <a:moveTo>
                    <a:pt x="7" y="0"/>
                  </a:moveTo>
                  <a:lnTo>
                    <a:pt x="7" y="19"/>
                  </a:lnTo>
                  <a:lnTo>
                    <a:pt x="0" y="27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Freeform 50"/>
            <p:cNvSpPr>
              <a:spLocks/>
            </p:cNvSpPr>
            <p:nvPr/>
          </p:nvSpPr>
          <p:spPr bwMode="auto">
            <a:xfrm>
              <a:off x="2319" y="2399"/>
              <a:ext cx="4" cy="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1"/>
                </a:cxn>
                <a:cxn ang="0">
                  <a:pos x="3" y="24"/>
                </a:cxn>
              </a:cxnLst>
              <a:rect l="0" t="0" r="r" b="b"/>
              <a:pathLst>
                <a:path w="4" h="24">
                  <a:moveTo>
                    <a:pt x="0" y="0"/>
                  </a:moveTo>
                  <a:lnTo>
                    <a:pt x="4" y="21"/>
                  </a:lnTo>
                  <a:lnTo>
                    <a:pt x="3" y="24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Line 51"/>
            <p:cNvSpPr>
              <a:spLocks noChangeShapeType="1"/>
            </p:cNvSpPr>
            <p:nvPr/>
          </p:nvSpPr>
          <p:spPr bwMode="auto">
            <a:xfrm>
              <a:off x="2327" y="2445"/>
              <a:ext cx="1" cy="14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Freeform 52"/>
            <p:cNvSpPr>
              <a:spLocks/>
            </p:cNvSpPr>
            <p:nvPr/>
          </p:nvSpPr>
          <p:spPr bwMode="auto">
            <a:xfrm>
              <a:off x="2061" y="2297"/>
              <a:ext cx="299" cy="346"/>
            </a:xfrm>
            <a:custGeom>
              <a:avLst/>
              <a:gdLst/>
              <a:ahLst/>
              <a:cxnLst>
                <a:cxn ang="0">
                  <a:pos x="295" y="262"/>
                </a:cxn>
                <a:cxn ang="0">
                  <a:pos x="298" y="282"/>
                </a:cxn>
                <a:cxn ang="0">
                  <a:pos x="274" y="286"/>
                </a:cxn>
                <a:cxn ang="0">
                  <a:pos x="257" y="291"/>
                </a:cxn>
                <a:cxn ang="0">
                  <a:pos x="247" y="318"/>
                </a:cxn>
                <a:cxn ang="0">
                  <a:pos x="246" y="335"/>
                </a:cxn>
                <a:cxn ang="0">
                  <a:pos x="231" y="334"/>
                </a:cxn>
                <a:cxn ang="0">
                  <a:pos x="202" y="346"/>
                </a:cxn>
                <a:cxn ang="0">
                  <a:pos x="186" y="334"/>
                </a:cxn>
                <a:cxn ang="0">
                  <a:pos x="167" y="330"/>
                </a:cxn>
                <a:cxn ang="0">
                  <a:pos x="139" y="337"/>
                </a:cxn>
                <a:cxn ang="0">
                  <a:pos x="125" y="322"/>
                </a:cxn>
                <a:cxn ang="0">
                  <a:pos x="107" y="325"/>
                </a:cxn>
                <a:cxn ang="0">
                  <a:pos x="89" y="315"/>
                </a:cxn>
                <a:cxn ang="0">
                  <a:pos x="74" y="306"/>
                </a:cxn>
                <a:cxn ang="0">
                  <a:pos x="59" y="291"/>
                </a:cxn>
                <a:cxn ang="0">
                  <a:pos x="42" y="305"/>
                </a:cxn>
                <a:cxn ang="0">
                  <a:pos x="24" y="293"/>
                </a:cxn>
                <a:cxn ang="0">
                  <a:pos x="0" y="270"/>
                </a:cxn>
                <a:cxn ang="0">
                  <a:pos x="14" y="254"/>
                </a:cxn>
                <a:cxn ang="0">
                  <a:pos x="19" y="234"/>
                </a:cxn>
                <a:cxn ang="0">
                  <a:pos x="36" y="238"/>
                </a:cxn>
                <a:cxn ang="0">
                  <a:pos x="50" y="221"/>
                </a:cxn>
                <a:cxn ang="0">
                  <a:pos x="66" y="209"/>
                </a:cxn>
                <a:cxn ang="0">
                  <a:pos x="79" y="215"/>
                </a:cxn>
                <a:cxn ang="0">
                  <a:pos x="81" y="203"/>
                </a:cxn>
                <a:cxn ang="0">
                  <a:pos x="93" y="188"/>
                </a:cxn>
                <a:cxn ang="0">
                  <a:pos x="113" y="184"/>
                </a:cxn>
                <a:cxn ang="0">
                  <a:pos x="114" y="168"/>
                </a:cxn>
                <a:cxn ang="0">
                  <a:pos x="121" y="156"/>
                </a:cxn>
                <a:cxn ang="0">
                  <a:pos x="117" y="128"/>
                </a:cxn>
                <a:cxn ang="0">
                  <a:pos x="127" y="102"/>
                </a:cxn>
                <a:cxn ang="0">
                  <a:pos x="147" y="92"/>
                </a:cxn>
                <a:cxn ang="0">
                  <a:pos x="171" y="66"/>
                </a:cxn>
                <a:cxn ang="0">
                  <a:pos x="178" y="34"/>
                </a:cxn>
                <a:cxn ang="0">
                  <a:pos x="193" y="16"/>
                </a:cxn>
                <a:cxn ang="0">
                  <a:pos x="202" y="0"/>
                </a:cxn>
              </a:cxnLst>
              <a:rect l="0" t="0" r="r" b="b"/>
              <a:pathLst>
                <a:path w="299" h="346">
                  <a:moveTo>
                    <a:pt x="299" y="249"/>
                  </a:moveTo>
                  <a:lnTo>
                    <a:pt x="295" y="262"/>
                  </a:lnTo>
                  <a:lnTo>
                    <a:pt x="298" y="271"/>
                  </a:lnTo>
                  <a:lnTo>
                    <a:pt x="298" y="282"/>
                  </a:lnTo>
                  <a:lnTo>
                    <a:pt x="283" y="290"/>
                  </a:lnTo>
                  <a:lnTo>
                    <a:pt x="274" y="286"/>
                  </a:lnTo>
                  <a:lnTo>
                    <a:pt x="266" y="294"/>
                  </a:lnTo>
                  <a:lnTo>
                    <a:pt x="257" y="291"/>
                  </a:lnTo>
                  <a:lnTo>
                    <a:pt x="245" y="303"/>
                  </a:lnTo>
                  <a:lnTo>
                    <a:pt x="247" y="318"/>
                  </a:lnTo>
                  <a:lnTo>
                    <a:pt x="242" y="323"/>
                  </a:lnTo>
                  <a:lnTo>
                    <a:pt x="246" y="335"/>
                  </a:lnTo>
                  <a:lnTo>
                    <a:pt x="237" y="342"/>
                  </a:lnTo>
                  <a:lnTo>
                    <a:pt x="231" y="334"/>
                  </a:lnTo>
                  <a:lnTo>
                    <a:pt x="218" y="334"/>
                  </a:lnTo>
                  <a:lnTo>
                    <a:pt x="202" y="346"/>
                  </a:lnTo>
                  <a:lnTo>
                    <a:pt x="193" y="331"/>
                  </a:lnTo>
                  <a:lnTo>
                    <a:pt x="186" y="334"/>
                  </a:lnTo>
                  <a:lnTo>
                    <a:pt x="175" y="330"/>
                  </a:lnTo>
                  <a:lnTo>
                    <a:pt x="167" y="330"/>
                  </a:lnTo>
                  <a:lnTo>
                    <a:pt x="157" y="325"/>
                  </a:lnTo>
                  <a:lnTo>
                    <a:pt x="139" y="337"/>
                  </a:lnTo>
                  <a:lnTo>
                    <a:pt x="133" y="330"/>
                  </a:lnTo>
                  <a:lnTo>
                    <a:pt x="125" y="322"/>
                  </a:lnTo>
                  <a:lnTo>
                    <a:pt x="115" y="317"/>
                  </a:lnTo>
                  <a:lnTo>
                    <a:pt x="107" y="325"/>
                  </a:lnTo>
                  <a:lnTo>
                    <a:pt x="98" y="317"/>
                  </a:lnTo>
                  <a:lnTo>
                    <a:pt x="89" y="315"/>
                  </a:lnTo>
                  <a:lnTo>
                    <a:pt x="87" y="310"/>
                  </a:lnTo>
                  <a:lnTo>
                    <a:pt x="74" y="306"/>
                  </a:lnTo>
                  <a:lnTo>
                    <a:pt x="71" y="299"/>
                  </a:lnTo>
                  <a:lnTo>
                    <a:pt x="59" y="291"/>
                  </a:lnTo>
                  <a:lnTo>
                    <a:pt x="50" y="295"/>
                  </a:lnTo>
                  <a:lnTo>
                    <a:pt x="42" y="305"/>
                  </a:lnTo>
                  <a:lnTo>
                    <a:pt x="34" y="293"/>
                  </a:lnTo>
                  <a:lnTo>
                    <a:pt x="24" y="293"/>
                  </a:lnTo>
                  <a:lnTo>
                    <a:pt x="8" y="282"/>
                  </a:lnTo>
                  <a:lnTo>
                    <a:pt x="0" y="270"/>
                  </a:lnTo>
                  <a:lnTo>
                    <a:pt x="10" y="259"/>
                  </a:lnTo>
                  <a:lnTo>
                    <a:pt x="14" y="254"/>
                  </a:lnTo>
                  <a:lnTo>
                    <a:pt x="14" y="243"/>
                  </a:lnTo>
                  <a:lnTo>
                    <a:pt x="19" y="234"/>
                  </a:lnTo>
                  <a:lnTo>
                    <a:pt x="23" y="238"/>
                  </a:lnTo>
                  <a:lnTo>
                    <a:pt x="36" y="238"/>
                  </a:lnTo>
                  <a:lnTo>
                    <a:pt x="47" y="233"/>
                  </a:lnTo>
                  <a:lnTo>
                    <a:pt x="50" y="221"/>
                  </a:lnTo>
                  <a:lnTo>
                    <a:pt x="56" y="209"/>
                  </a:lnTo>
                  <a:lnTo>
                    <a:pt x="66" y="209"/>
                  </a:lnTo>
                  <a:lnTo>
                    <a:pt x="74" y="221"/>
                  </a:lnTo>
                  <a:lnTo>
                    <a:pt x="79" y="215"/>
                  </a:lnTo>
                  <a:lnTo>
                    <a:pt x="86" y="209"/>
                  </a:lnTo>
                  <a:lnTo>
                    <a:pt x="81" y="203"/>
                  </a:lnTo>
                  <a:lnTo>
                    <a:pt x="81" y="197"/>
                  </a:lnTo>
                  <a:lnTo>
                    <a:pt x="93" y="188"/>
                  </a:lnTo>
                  <a:lnTo>
                    <a:pt x="105" y="191"/>
                  </a:lnTo>
                  <a:lnTo>
                    <a:pt x="113" y="184"/>
                  </a:lnTo>
                  <a:lnTo>
                    <a:pt x="121" y="176"/>
                  </a:lnTo>
                  <a:lnTo>
                    <a:pt x="114" y="168"/>
                  </a:lnTo>
                  <a:lnTo>
                    <a:pt x="114" y="163"/>
                  </a:lnTo>
                  <a:lnTo>
                    <a:pt x="121" y="156"/>
                  </a:lnTo>
                  <a:lnTo>
                    <a:pt x="125" y="142"/>
                  </a:lnTo>
                  <a:lnTo>
                    <a:pt x="117" y="128"/>
                  </a:lnTo>
                  <a:lnTo>
                    <a:pt x="117" y="111"/>
                  </a:lnTo>
                  <a:lnTo>
                    <a:pt x="127" y="102"/>
                  </a:lnTo>
                  <a:lnTo>
                    <a:pt x="138" y="102"/>
                  </a:lnTo>
                  <a:lnTo>
                    <a:pt x="147" y="92"/>
                  </a:lnTo>
                  <a:lnTo>
                    <a:pt x="158" y="78"/>
                  </a:lnTo>
                  <a:lnTo>
                    <a:pt x="171" y="66"/>
                  </a:lnTo>
                  <a:lnTo>
                    <a:pt x="178" y="47"/>
                  </a:lnTo>
                  <a:lnTo>
                    <a:pt x="178" y="34"/>
                  </a:lnTo>
                  <a:lnTo>
                    <a:pt x="193" y="27"/>
                  </a:lnTo>
                  <a:lnTo>
                    <a:pt x="193" y="16"/>
                  </a:lnTo>
                  <a:lnTo>
                    <a:pt x="195" y="7"/>
                  </a:lnTo>
                  <a:lnTo>
                    <a:pt x="202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4" name="Freeform 53"/>
            <p:cNvSpPr>
              <a:spLocks/>
            </p:cNvSpPr>
            <p:nvPr/>
          </p:nvSpPr>
          <p:spPr bwMode="auto">
            <a:xfrm>
              <a:off x="2451" y="2520"/>
              <a:ext cx="21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1" y="4"/>
                </a:cxn>
                <a:cxn ang="0">
                  <a:pos x="17" y="2"/>
                </a:cxn>
                <a:cxn ang="0">
                  <a:pos x="21" y="0"/>
                </a:cxn>
              </a:cxnLst>
              <a:rect l="0" t="0" r="r" b="b"/>
              <a:pathLst>
                <a:path w="21" h="8">
                  <a:moveTo>
                    <a:pt x="0" y="8"/>
                  </a:moveTo>
                  <a:lnTo>
                    <a:pt x="11" y="4"/>
                  </a:lnTo>
                  <a:lnTo>
                    <a:pt x="17" y="2"/>
                  </a:lnTo>
                  <a:lnTo>
                    <a:pt x="21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5" name="Freeform 54"/>
            <p:cNvSpPr>
              <a:spLocks/>
            </p:cNvSpPr>
            <p:nvPr/>
          </p:nvSpPr>
          <p:spPr bwMode="auto">
            <a:xfrm>
              <a:off x="2484" y="2504"/>
              <a:ext cx="18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8"/>
                </a:cxn>
                <a:cxn ang="0">
                  <a:pos x="18" y="12"/>
                </a:cxn>
              </a:cxnLst>
              <a:rect l="0" t="0" r="r" b="b"/>
              <a:pathLst>
                <a:path w="18" h="12">
                  <a:moveTo>
                    <a:pt x="0" y="0"/>
                  </a:moveTo>
                  <a:lnTo>
                    <a:pt x="10" y="8"/>
                  </a:lnTo>
                  <a:lnTo>
                    <a:pt x="18" y="12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0" name="Freeform 55"/>
            <p:cNvSpPr>
              <a:spLocks/>
            </p:cNvSpPr>
            <p:nvPr/>
          </p:nvSpPr>
          <p:spPr bwMode="auto">
            <a:xfrm>
              <a:off x="2291" y="2599"/>
              <a:ext cx="339" cy="177"/>
            </a:xfrm>
            <a:custGeom>
              <a:avLst/>
              <a:gdLst/>
              <a:ahLst/>
              <a:cxnLst>
                <a:cxn ang="0">
                  <a:pos x="339" y="19"/>
                </a:cxn>
                <a:cxn ang="0">
                  <a:pos x="333" y="27"/>
                </a:cxn>
                <a:cxn ang="0">
                  <a:pos x="323" y="37"/>
                </a:cxn>
                <a:cxn ang="0">
                  <a:pos x="309" y="44"/>
                </a:cxn>
                <a:cxn ang="0">
                  <a:pos x="293" y="44"/>
                </a:cxn>
                <a:cxn ang="0">
                  <a:pos x="283" y="40"/>
                </a:cxn>
                <a:cxn ang="0">
                  <a:pos x="272" y="35"/>
                </a:cxn>
                <a:cxn ang="0">
                  <a:pos x="264" y="41"/>
                </a:cxn>
                <a:cxn ang="0">
                  <a:pos x="253" y="41"/>
                </a:cxn>
                <a:cxn ang="0">
                  <a:pos x="245" y="36"/>
                </a:cxn>
                <a:cxn ang="0">
                  <a:pos x="237" y="32"/>
                </a:cxn>
                <a:cxn ang="0">
                  <a:pos x="227" y="28"/>
                </a:cxn>
                <a:cxn ang="0">
                  <a:pos x="217" y="25"/>
                </a:cxn>
                <a:cxn ang="0">
                  <a:pos x="217" y="17"/>
                </a:cxn>
                <a:cxn ang="0">
                  <a:pos x="224" y="11"/>
                </a:cxn>
                <a:cxn ang="0">
                  <a:pos x="213" y="0"/>
                </a:cxn>
                <a:cxn ang="0">
                  <a:pos x="203" y="8"/>
                </a:cxn>
                <a:cxn ang="0">
                  <a:pos x="199" y="15"/>
                </a:cxn>
                <a:cxn ang="0">
                  <a:pos x="197" y="17"/>
                </a:cxn>
                <a:cxn ang="0">
                  <a:pos x="189" y="25"/>
                </a:cxn>
                <a:cxn ang="0">
                  <a:pos x="188" y="36"/>
                </a:cxn>
                <a:cxn ang="0">
                  <a:pos x="192" y="49"/>
                </a:cxn>
                <a:cxn ang="0">
                  <a:pos x="183" y="55"/>
                </a:cxn>
                <a:cxn ang="0">
                  <a:pos x="183" y="63"/>
                </a:cxn>
                <a:cxn ang="0">
                  <a:pos x="191" y="67"/>
                </a:cxn>
                <a:cxn ang="0">
                  <a:pos x="197" y="73"/>
                </a:cxn>
                <a:cxn ang="0">
                  <a:pos x="200" y="80"/>
                </a:cxn>
                <a:cxn ang="0">
                  <a:pos x="211" y="87"/>
                </a:cxn>
                <a:cxn ang="0">
                  <a:pos x="211" y="95"/>
                </a:cxn>
                <a:cxn ang="0">
                  <a:pos x="205" y="100"/>
                </a:cxn>
                <a:cxn ang="0">
                  <a:pos x="193" y="103"/>
                </a:cxn>
                <a:cxn ang="0">
                  <a:pos x="185" y="109"/>
                </a:cxn>
                <a:cxn ang="0">
                  <a:pos x="176" y="119"/>
                </a:cxn>
                <a:cxn ang="0">
                  <a:pos x="176" y="131"/>
                </a:cxn>
                <a:cxn ang="0">
                  <a:pos x="173" y="137"/>
                </a:cxn>
                <a:cxn ang="0">
                  <a:pos x="167" y="144"/>
                </a:cxn>
                <a:cxn ang="0">
                  <a:pos x="161" y="145"/>
                </a:cxn>
                <a:cxn ang="0">
                  <a:pos x="161" y="155"/>
                </a:cxn>
                <a:cxn ang="0">
                  <a:pos x="155" y="161"/>
                </a:cxn>
                <a:cxn ang="0">
                  <a:pos x="151" y="169"/>
                </a:cxn>
                <a:cxn ang="0">
                  <a:pos x="151" y="177"/>
                </a:cxn>
                <a:cxn ang="0">
                  <a:pos x="139" y="177"/>
                </a:cxn>
                <a:cxn ang="0">
                  <a:pos x="132" y="165"/>
                </a:cxn>
                <a:cxn ang="0">
                  <a:pos x="116" y="165"/>
                </a:cxn>
                <a:cxn ang="0">
                  <a:pos x="103" y="157"/>
                </a:cxn>
                <a:cxn ang="0">
                  <a:pos x="88" y="156"/>
                </a:cxn>
                <a:cxn ang="0">
                  <a:pos x="87" y="136"/>
                </a:cxn>
                <a:cxn ang="0">
                  <a:pos x="60" y="120"/>
                </a:cxn>
                <a:cxn ang="0">
                  <a:pos x="61" y="107"/>
                </a:cxn>
                <a:cxn ang="0">
                  <a:pos x="53" y="105"/>
                </a:cxn>
                <a:cxn ang="0">
                  <a:pos x="49" y="97"/>
                </a:cxn>
                <a:cxn ang="0">
                  <a:pos x="37" y="97"/>
                </a:cxn>
                <a:cxn ang="0">
                  <a:pos x="29" y="89"/>
                </a:cxn>
                <a:cxn ang="0">
                  <a:pos x="19" y="88"/>
                </a:cxn>
                <a:cxn ang="0">
                  <a:pos x="19" y="72"/>
                </a:cxn>
                <a:cxn ang="0">
                  <a:pos x="11" y="69"/>
                </a:cxn>
                <a:cxn ang="0">
                  <a:pos x="0" y="53"/>
                </a:cxn>
                <a:cxn ang="0">
                  <a:pos x="7" y="40"/>
                </a:cxn>
              </a:cxnLst>
              <a:rect l="0" t="0" r="r" b="b"/>
              <a:pathLst>
                <a:path w="339" h="177">
                  <a:moveTo>
                    <a:pt x="339" y="19"/>
                  </a:moveTo>
                  <a:lnTo>
                    <a:pt x="333" y="27"/>
                  </a:lnTo>
                  <a:lnTo>
                    <a:pt x="323" y="37"/>
                  </a:lnTo>
                  <a:lnTo>
                    <a:pt x="309" y="44"/>
                  </a:lnTo>
                  <a:lnTo>
                    <a:pt x="293" y="44"/>
                  </a:lnTo>
                  <a:lnTo>
                    <a:pt x="283" y="40"/>
                  </a:lnTo>
                  <a:lnTo>
                    <a:pt x="272" y="35"/>
                  </a:lnTo>
                  <a:lnTo>
                    <a:pt x="264" y="41"/>
                  </a:lnTo>
                  <a:lnTo>
                    <a:pt x="253" y="41"/>
                  </a:lnTo>
                  <a:lnTo>
                    <a:pt x="245" y="36"/>
                  </a:lnTo>
                  <a:lnTo>
                    <a:pt x="237" y="32"/>
                  </a:lnTo>
                  <a:lnTo>
                    <a:pt x="227" y="28"/>
                  </a:lnTo>
                  <a:lnTo>
                    <a:pt x="217" y="25"/>
                  </a:lnTo>
                  <a:lnTo>
                    <a:pt x="217" y="17"/>
                  </a:lnTo>
                  <a:lnTo>
                    <a:pt x="224" y="11"/>
                  </a:lnTo>
                  <a:lnTo>
                    <a:pt x="213" y="0"/>
                  </a:lnTo>
                  <a:lnTo>
                    <a:pt x="203" y="8"/>
                  </a:lnTo>
                  <a:lnTo>
                    <a:pt x="199" y="15"/>
                  </a:lnTo>
                  <a:lnTo>
                    <a:pt x="197" y="17"/>
                  </a:lnTo>
                  <a:lnTo>
                    <a:pt x="189" y="25"/>
                  </a:lnTo>
                  <a:lnTo>
                    <a:pt x="188" y="36"/>
                  </a:lnTo>
                  <a:lnTo>
                    <a:pt x="192" y="49"/>
                  </a:lnTo>
                  <a:lnTo>
                    <a:pt x="183" y="55"/>
                  </a:lnTo>
                  <a:lnTo>
                    <a:pt x="183" y="63"/>
                  </a:lnTo>
                  <a:lnTo>
                    <a:pt x="191" y="67"/>
                  </a:lnTo>
                  <a:lnTo>
                    <a:pt x="197" y="73"/>
                  </a:lnTo>
                  <a:lnTo>
                    <a:pt x="200" y="80"/>
                  </a:lnTo>
                  <a:lnTo>
                    <a:pt x="211" y="87"/>
                  </a:lnTo>
                  <a:lnTo>
                    <a:pt x="211" y="95"/>
                  </a:lnTo>
                  <a:lnTo>
                    <a:pt x="205" y="100"/>
                  </a:lnTo>
                  <a:lnTo>
                    <a:pt x="193" y="103"/>
                  </a:lnTo>
                  <a:lnTo>
                    <a:pt x="185" y="109"/>
                  </a:lnTo>
                  <a:lnTo>
                    <a:pt x="176" y="119"/>
                  </a:lnTo>
                  <a:lnTo>
                    <a:pt x="176" y="131"/>
                  </a:lnTo>
                  <a:lnTo>
                    <a:pt x="173" y="137"/>
                  </a:lnTo>
                  <a:lnTo>
                    <a:pt x="167" y="144"/>
                  </a:lnTo>
                  <a:lnTo>
                    <a:pt x="161" y="145"/>
                  </a:lnTo>
                  <a:lnTo>
                    <a:pt x="161" y="155"/>
                  </a:lnTo>
                  <a:lnTo>
                    <a:pt x="155" y="161"/>
                  </a:lnTo>
                  <a:lnTo>
                    <a:pt x="151" y="169"/>
                  </a:lnTo>
                  <a:lnTo>
                    <a:pt x="151" y="177"/>
                  </a:lnTo>
                  <a:lnTo>
                    <a:pt x="139" y="177"/>
                  </a:lnTo>
                  <a:lnTo>
                    <a:pt x="132" y="165"/>
                  </a:lnTo>
                  <a:lnTo>
                    <a:pt x="116" y="165"/>
                  </a:lnTo>
                  <a:lnTo>
                    <a:pt x="103" y="157"/>
                  </a:lnTo>
                  <a:lnTo>
                    <a:pt x="88" y="156"/>
                  </a:lnTo>
                  <a:lnTo>
                    <a:pt x="87" y="136"/>
                  </a:lnTo>
                  <a:lnTo>
                    <a:pt x="60" y="120"/>
                  </a:lnTo>
                  <a:lnTo>
                    <a:pt x="61" y="107"/>
                  </a:lnTo>
                  <a:lnTo>
                    <a:pt x="53" y="105"/>
                  </a:lnTo>
                  <a:lnTo>
                    <a:pt x="49" y="97"/>
                  </a:lnTo>
                  <a:lnTo>
                    <a:pt x="37" y="97"/>
                  </a:lnTo>
                  <a:lnTo>
                    <a:pt x="29" y="89"/>
                  </a:lnTo>
                  <a:lnTo>
                    <a:pt x="19" y="88"/>
                  </a:lnTo>
                  <a:lnTo>
                    <a:pt x="19" y="72"/>
                  </a:lnTo>
                  <a:lnTo>
                    <a:pt x="11" y="69"/>
                  </a:lnTo>
                  <a:lnTo>
                    <a:pt x="0" y="53"/>
                  </a:lnTo>
                  <a:lnTo>
                    <a:pt x="7" y="4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1" name="Freeform 56"/>
            <p:cNvSpPr>
              <a:spLocks/>
            </p:cNvSpPr>
            <p:nvPr/>
          </p:nvSpPr>
          <p:spPr bwMode="auto">
            <a:xfrm>
              <a:off x="3901" y="2464"/>
              <a:ext cx="1" cy="9"/>
            </a:xfrm>
            <a:custGeom>
              <a:avLst/>
              <a:gdLst/>
              <a:ahLst/>
              <a:cxnLst>
                <a:cxn ang="0">
                  <a:pos x="1" y="9"/>
                </a:cxn>
                <a:cxn ang="0">
                  <a:pos x="0" y="9"/>
                </a:cxn>
                <a:cxn ang="0">
                  <a:pos x="0" y="9"/>
                </a:cxn>
                <a:cxn ang="0">
                  <a:pos x="0" y="0"/>
                </a:cxn>
              </a:cxnLst>
              <a:rect l="0" t="0" r="r" b="b"/>
              <a:pathLst>
                <a:path w="1" h="9">
                  <a:moveTo>
                    <a:pt x="1" y="9"/>
                  </a:moveTo>
                  <a:lnTo>
                    <a:pt x="0" y="9"/>
                  </a:lnTo>
                  <a:lnTo>
                    <a:pt x="0" y="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13" name="Freeform 57"/>
            <p:cNvSpPr>
              <a:spLocks/>
            </p:cNvSpPr>
            <p:nvPr/>
          </p:nvSpPr>
          <p:spPr bwMode="auto">
            <a:xfrm>
              <a:off x="3849" y="2453"/>
              <a:ext cx="1" cy="11"/>
            </a:xfrm>
            <a:custGeom>
              <a:avLst/>
              <a:gdLst/>
              <a:ahLst/>
              <a:cxnLst>
                <a:cxn ang="0">
                  <a:pos x="1" y="11"/>
                </a:cxn>
                <a:cxn ang="0">
                  <a:pos x="1" y="11"/>
                </a:cxn>
                <a:cxn ang="0">
                  <a:pos x="1" y="11"/>
                </a:cxn>
                <a:cxn ang="0">
                  <a:pos x="1" y="2"/>
                </a:cxn>
                <a:cxn ang="0">
                  <a:pos x="0" y="0"/>
                </a:cxn>
              </a:cxnLst>
              <a:rect l="0" t="0" r="r" b="b"/>
              <a:pathLst>
                <a:path w="1" h="11">
                  <a:moveTo>
                    <a:pt x="1" y="11"/>
                  </a:moveTo>
                  <a:lnTo>
                    <a:pt x="1" y="11"/>
                  </a:lnTo>
                  <a:lnTo>
                    <a:pt x="1" y="11"/>
                  </a:lnTo>
                  <a:lnTo>
                    <a:pt x="1" y="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14" name="Line 58"/>
            <p:cNvSpPr>
              <a:spLocks noChangeShapeType="1"/>
            </p:cNvSpPr>
            <p:nvPr/>
          </p:nvSpPr>
          <p:spPr bwMode="auto">
            <a:xfrm>
              <a:off x="3845" y="2449"/>
              <a:ext cx="1" cy="1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15" name="Freeform 59"/>
            <p:cNvSpPr>
              <a:spLocks/>
            </p:cNvSpPr>
            <p:nvPr/>
          </p:nvSpPr>
          <p:spPr bwMode="auto">
            <a:xfrm>
              <a:off x="3729" y="2528"/>
              <a:ext cx="1" cy="12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0" y="12"/>
                </a:cxn>
                <a:cxn ang="0">
                  <a:pos x="0" y="0"/>
                </a:cxn>
              </a:cxnLst>
              <a:rect l="0" t="0" r="r" b="b"/>
              <a:pathLst>
                <a:path h="12">
                  <a:moveTo>
                    <a:pt x="0" y="12"/>
                  </a:moveTo>
                  <a:lnTo>
                    <a:pt x="0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16" name="Line 60"/>
            <p:cNvSpPr>
              <a:spLocks noChangeShapeType="1"/>
            </p:cNvSpPr>
            <p:nvPr/>
          </p:nvSpPr>
          <p:spPr bwMode="auto">
            <a:xfrm>
              <a:off x="3636" y="2550"/>
              <a:ext cx="1" cy="1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17" name="Freeform 61"/>
            <p:cNvSpPr>
              <a:spLocks/>
            </p:cNvSpPr>
            <p:nvPr/>
          </p:nvSpPr>
          <p:spPr bwMode="auto">
            <a:xfrm>
              <a:off x="3634" y="2461"/>
              <a:ext cx="4" cy="87"/>
            </a:xfrm>
            <a:custGeom>
              <a:avLst/>
              <a:gdLst/>
              <a:ahLst/>
              <a:cxnLst>
                <a:cxn ang="0">
                  <a:pos x="2" y="87"/>
                </a:cxn>
                <a:cxn ang="0">
                  <a:pos x="0" y="55"/>
                </a:cxn>
                <a:cxn ang="0">
                  <a:pos x="2" y="35"/>
                </a:cxn>
                <a:cxn ang="0">
                  <a:pos x="2" y="16"/>
                </a:cxn>
                <a:cxn ang="0">
                  <a:pos x="4" y="0"/>
                </a:cxn>
              </a:cxnLst>
              <a:rect l="0" t="0" r="r" b="b"/>
              <a:pathLst>
                <a:path w="4" h="87">
                  <a:moveTo>
                    <a:pt x="2" y="87"/>
                  </a:moveTo>
                  <a:lnTo>
                    <a:pt x="0" y="55"/>
                  </a:lnTo>
                  <a:lnTo>
                    <a:pt x="2" y="35"/>
                  </a:lnTo>
                  <a:lnTo>
                    <a:pt x="2" y="16"/>
                  </a:lnTo>
                  <a:lnTo>
                    <a:pt x="4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18" name="Line 62"/>
            <p:cNvSpPr>
              <a:spLocks noChangeShapeType="1"/>
            </p:cNvSpPr>
            <p:nvPr/>
          </p:nvSpPr>
          <p:spPr bwMode="auto">
            <a:xfrm>
              <a:off x="3638" y="2444"/>
              <a:ext cx="1" cy="1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19" name="Line 63"/>
            <p:cNvSpPr>
              <a:spLocks noChangeShapeType="1"/>
            </p:cNvSpPr>
            <p:nvPr/>
          </p:nvSpPr>
          <p:spPr bwMode="auto">
            <a:xfrm flipH="1">
              <a:off x="3626" y="2440"/>
              <a:ext cx="2" cy="1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20" name="Freeform 64"/>
            <p:cNvSpPr>
              <a:spLocks/>
            </p:cNvSpPr>
            <p:nvPr/>
          </p:nvSpPr>
          <p:spPr bwMode="auto">
            <a:xfrm>
              <a:off x="3617" y="2431"/>
              <a:ext cx="1" cy="6"/>
            </a:xfrm>
            <a:custGeom>
              <a:avLst/>
              <a:gdLst/>
              <a:ahLst/>
              <a:cxnLst>
                <a:cxn ang="0">
                  <a:pos x="1" y="6"/>
                </a:cxn>
                <a:cxn ang="0">
                  <a:pos x="1" y="6"/>
                </a:cxn>
                <a:cxn ang="0">
                  <a:pos x="0" y="0"/>
                </a:cxn>
              </a:cxnLst>
              <a:rect l="0" t="0" r="r" b="b"/>
              <a:pathLst>
                <a:path w="1" h="6">
                  <a:moveTo>
                    <a:pt x="1" y="6"/>
                  </a:moveTo>
                  <a:lnTo>
                    <a:pt x="1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21" name="Line 65"/>
            <p:cNvSpPr>
              <a:spLocks noChangeShapeType="1"/>
            </p:cNvSpPr>
            <p:nvPr/>
          </p:nvSpPr>
          <p:spPr bwMode="auto">
            <a:xfrm>
              <a:off x="3613" y="2420"/>
              <a:ext cx="1" cy="1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22" name="Line 66"/>
            <p:cNvSpPr>
              <a:spLocks noChangeShapeType="1"/>
            </p:cNvSpPr>
            <p:nvPr/>
          </p:nvSpPr>
          <p:spPr bwMode="auto">
            <a:xfrm flipH="1" flipV="1">
              <a:off x="3606" y="2412"/>
              <a:ext cx="3" cy="4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23" name="Line 67"/>
            <p:cNvSpPr>
              <a:spLocks noChangeShapeType="1"/>
            </p:cNvSpPr>
            <p:nvPr/>
          </p:nvSpPr>
          <p:spPr bwMode="auto">
            <a:xfrm flipV="1">
              <a:off x="3610" y="2385"/>
              <a:ext cx="3" cy="12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24" name="Line 68"/>
            <p:cNvSpPr>
              <a:spLocks noChangeShapeType="1"/>
            </p:cNvSpPr>
            <p:nvPr/>
          </p:nvSpPr>
          <p:spPr bwMode="auto">
            <a:xfrm flipH="1" flipV="1">
              <a:off x="3585" y="2373"/>
              <a:ext cx="3" cy="2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25" name="Freeform 69"/>
            <p:cNvSpPr>
              <a:spLocks/>
            </p:cNvSpPr>
            <p:nvPr/>
          </p:nvSpPr>
          <p:spPr bwMode="auto">
            <a:xfrm>
              <a:off x="3585" y="2360"/>
              <a:ext cx="4" cy="13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0" y="13"/>
                </a:cxn>
                <a:cxn ang="0">
                  <a:pos x="0" y="4"/>
                </a:cxn>
                <a:cxn ang="0">
                  <a:pos x="4" y="0"/>
                </a:cxn>
              </a:cxnLst>
              <a:rect l="0" t="0" r="r" b="b"/>
              <a:pathLst>
                <a:path w="4" h="13">
                  <a:moveTo>
                    <a:pt x="0" y="13"/>
                  </a:moveTo>
                  <a:lnTo>
                    <a:pt x="0" y="13"/>
                  </a:lnTo>
                  <a:lnTo>
                    <a:pt x="0" y="4"/>
                  </a:lnTo>
                  <a:lnTo>
                    <a:pt x="4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26" name="Line 70"/>
            <p:cNvSpPr>
              <a:spLocks noChangeShapeType="1"/>
            </p:cNvSpPr>
            <p:nvPr/>
          </p:nvSpPr>
          <p:spPr bwMode="auto">
            <a:xfrm flipH="1" flipV="1">
              <a:off x="3581" y="2340"/>
              <a:ext cx="3" cy="11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27" name="Line 71"/>
            <p:cNvSpPr>
              <a:spLocks noChangeShapeType="1"/>
            </p:cNvSpPr>
            <p:nvPr/>
          </p:nvSpPr>
          <p:spPr bwMode="auto">
            <a:xfrm>
              <a:off x="3573" y="2325"/>
              <a:ext cx="1" cy="1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28" name="Line 72"/>
            <p:cNvSpPr>
              <a:spLocks noChangeShapeType="1"/>
            </p:cNvSpPr>
            <p:nvPr/>
          </p:nvSpPr>
          <p:spPr bwMode="auto">
            <a:xfrm flipH="1" flipV="1">
              <a:off x="3562" y="2319"/>
              <a:ext cx="6" cy="2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29" name="Freeform 73"/>
            <p:cNvSpPr>
              <a:spLocks/>
            </p:cNvSpPr>
            <p:nvPr/>
          </p:nvSpPr>
          <p:spPr bwMode="auto">
            <a:xfrm>
              <a:off x="3541" y="2299"/>
              <a:ext cx="8" cy="24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8" y="8"/>
                </a:cxn>
                <a:cxn ang="0">
                  <a:pos x="8" y="0"/>
                </a:cxn>
              </a:cxnLst>
              <a:rect l="0" t="0" r="r" b="b"/>
              <a:pathLst>
                <a:path w="8" h="24">
                  <a:moveTo>
                    <a:pt x="0" y="24"/>
                  </a:moveTo>
                  <a:lnTo>
                    <a:pt x="0" y="24"/>
                  </a:lnTo>
                  <a:lnTo>
                    <a:pt x="0" y="24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8" y="8"/>
                  </a:lnTo>
                  <a:lnTo>
                    <a:pt x="8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30" name="Freeform 74"/>
            <p:cNvSpPr>
              <a:spLocks/>
            </p:cNvSpPr>
            <p:nvPr/>
          </p:nvSpPr>
          <p:spPr bwMode="auto">
            <a:xfrm>
              <a:off x="3514" y="2300"/>
              <a:ext cx="10" cy="9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0"/>
                </a:cxn>
                <a:cxn ang="0">
                  <a:pos x="0" y="9"/>
                </a:cxn>
              </a:cxnLst>
              <a:rect l="0" t="0" r="r" b="b"/>
              <a:pathLst>
                <a:path w="10" h="9">
                  <a:moveTo>
                    <a:pt x="10" y="0"/>
                  </a:moveTo>
                  <a:lnTo>
                    <a:pt x="10" y="0"/>
                  </a:lnTo>
                  <a:lnTo>
                    <a:pt x="0" y="9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31" name="Freeform 75"/>
            <p:cNvSpPr>
              <a:spLocks/>
            </p:cNvSpPr>
            <p:nvPr/>
          </p:nvSpPr>
          <p:spPr bwMode="auto">
            <a:xfrm>
              <a:off x="3506" y="2424"/>
              <a:ext cx="6" cy="4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6" h="4">
                  <a:moveTo>
                    <a:pt x="6" y="0"/>
                  </a:moveTo>
                  <a:lnTo>
                    <a:pt x="0" y="4"/>
                  </a:lnTo>
                  <a:lnTo>
                    <a:pt x="0" y="4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32" name="Freeform 76"/>
            <p:cNvSpPr>
              <a:spLocks/>
            </p:cNvSpPr>
            <p:nvPr/>
          </p:nvSpPr>
          <p:spPr bwMode="auto">
            <a:xfrm>
              <a:off x="3498" y="2445"/>
              <a:ext cx="8" cy="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8" h="6">
                  <a:moveTo>
                    <a:pt x="8" y="0"/>
                  </a:moveTo>
                  <a:lnTo>
                    <a:pt x="0" y="6"/>
                  </a:lnTo>
                  <a:lnTo>
                    <a:pt x="0" y="6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33" name="Line 77"/>
            <p:cNvSpPr>
              <a:spLocks noChangeShapeType="1"/>
            </p:cNvSpPr>
            <p:nvPr/>
          </p:nvSpPr>
          <p:spPr bwMode="auto">
            <a:xfrm flipH="1">
              <a:off x="3485" y="2463"/>
              <a:ext cx="10" cy="4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34" name="Freeform 78"/>
            <p:cNvSpPr>
              <a:spLocks/>
            </p:cNvSpPr>
            <p:nvPr/>
          </p:nvSpPr>
          <p:spPr bwMode="auto">
            <a:xfrm>
              <a:off x="3513" y="2551"/>
              <a:ext cx="7" cy="1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7">
                  <a:moveTo>
                    <a:pt x="7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35" name="Freeform 79"/>
            <p:cNvSpPr>
              <a:spLocks/>
            </p:cNvSpPr>
            <p:nvPr/>
          </p:nvSpPr>
          <p:spPr bwMode="auto">
            <a:xfrm>
              <a:off x="3506" y="2574"/>
              <a:ext cx="1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1">
                  <a:moveTo>
                    <a:pt x="0" y="0"/>
                  </a:moveTo>
                  <a:lnTo>
                    <a:pt x="11" y="0"/>
                  </a:lnTo>
                  <a:lnTo>
                    <a:pt x="11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36" name="Line 80"/>
            <p:cNvSpPr>
              <a:spLocks noChangeShapeType="1"/>
            </p:cNvSpPr>
            <p:nvPr/>
          </p:nvSpPr>
          <p:spPr bwMode="auto">
            <a:xfrm flipH="1" flipV="1">
              <a:off x="3466" y="2606"/>
              <a:ext cx="9" cy="4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37" name="Freeform 81"/>
            <p:cNvSpPr>
              <a:spLocks/>
            </p:cNvSpPr>
            <p:nvPr/>
          </p:nvSpPr>
          <p:spPr bwMode="auto">
            <a:xfrm>
              <a:off x="3437" y="2596"/>
              <a:ext cx="26" cy="48"/>
            </a:xfrm>
            <a:custGeom>
              <a:avLst/>
              <a:gdLst/>
              <a:ahLst/>
              <a:cxnLst>
                <a:cxn ang="0">
                  <a:pos x="26" y="3"/>
                </a:cxn>
                <a:cxn ang="0">
                  <a:pos x="26" y="3"/>
                </a:cxn>
                <a:cxn ang="0">
                  <a:pos x="17" y="0"/>
                </a:cxn>
                <a:cxn ang="0">
                  <a:pos x="6" y="8"/>
                </a:cxn>
                <a:cxn ang="0">
                  <a:pos x="2" y="20"/>
                </a:cxn>
                <a:cxn ang="0">
                  <a:pos x="9" y="35"/>
                </a:cxn>
                <a:cxn ang="0">
                  <a:pos x="0" y="48"/>
                </a:cxn>
              </a:cxnLst>
              <a:rect l="0" t="0" r="r" b="b"/>
              <a:pathLst>
                <a:path w="26" h="48">
                  <a:moveTo>
                    <a:pt x="26" y="3"/>
                  </a:moveTo>
                  <a:lnTo>
                    <a:pt x="26" y="3"/>
                  </a:lnTo>
                  <a:lnTo>
                    <a:pt x="17" y="0"/>
                  </a:lnTo>
                  <a:lnTo>
                    <a:pt x="6" y="8"/>
                  </a:lnTo>
                  <a:lnTo>
                    <a:pt x="2" y="20"/>
                  </a:lnTo>
                  <a:lnTo>
                    <a:pt x="9" y="35"/>
                  </a:lnTo>
                  <a:lnTo>
                    <a:pt x="0" y="48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38" name="Freeform 82"/>
            <p:cNvSpPr>
              <a:spLocks/>
            </p:cNvSpPr>
            <p:nvPr/>
          </p:nvSpPr>
          <p:spPr bwMode="auto">
            <a:xfrm>
              <a:off x="3409" y="2658"/>
              <a:ext cx="13" cy="29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4" y="14"/>
                </a:cxn>
                <a:cxn ang="0">
                  <a:pos x="0" y="29"/>
                </a:cxn>
              </a:cxnLst>
              <a:rect l="0" t="0" r="r" b="b"/>
              <a:pathLst>
                <a:path w="13" h="29">
                  <a:moveTo>
                    <a:pt x="13" y="0"/>
                  </a:moveTo>
                  <a:lnTo>
                    <a:pt x="4" y="14"/>
                  </a:lnTo>
                  <a:lnTo>
                    <a:pt x="0" y="29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39" name="Freeform 83"/>
            <p:cNvSpPr>
              <a:spLocks/>
            </p:cNvSpPr>
            <p:nvPr/>
          </p:nvSpPr>
          <p:spPr bwMode="auto">
            <a:xfrm>
              <a:off x="3391" y="2706"/>
              <a:ext cx="23" cy="9"/>
            </a:xfrm>
            <a:custGeom>
              <a:avLst/>
              <a:gdLst/>
              <a:ahLst/>
              <a:cxnLst>
                <a:cxn ang="0">
                  <a:pos x="23" y="2"/>
                </a:cxn>
                <a:cxn ang="0">
                  <a:pos x="14" y="9"/>
                </a:cxn>
                <a:cxn ang="0">
                  <a:pos x="0" y="0"/>
                </a:cxn>
              </a:cxnLst>
              <a:rect l="0" t="0" r="r" b="b"/>
              <a:pathLst>
                <a:path w="23" h="9">
                  <a:moveTo>
                    <a:pt x="23" y="2"/>
                  </a:moveTo>
                  <a:lnTo>
                    <a:pt x="14" y="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40" name="Freeform 84"/>
            <p:cNvSpPr>
              <a:spLocks/>
            </p:cNvSpPr>
            <p:nvPr/>
          </p:nvSpPr>
          <p:spPr bwMode="auto">
            <a:xfrm>
              <a:off x="3363" y="2680"/>
              <a:ext cx="22" cy="11"/>
            </a:xfrm>
            <a:custGeom>
              <a:avLst/>
              <a:gdLst/>
              <a:ahLst/>
              <a:cxnLst>
                <a:cxn ang="0">
                  <a:pos x="22" y="11"/>
                </a:cxn>
                <a:cxn ang="0">
                  <a:pos x="22" y="11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22" h="11">
                  <a:moveTo>
                    <a:pt x="22" y="11"/>
                  </a:moveTo>
                  <a:lnTo>
                    <a:pt x="22" y="11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0" y="6"/>
                  </a:lnTo>
                  <a:lnTo>
                    <a:pt x="0" y="6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41" name="Freeform 85"/>
            <p:cNvSpPr>
              <a:spLocks/>
            </p:cNvSpPr>
            <p:nvPr/>
          </p:nvSpPr>
          <p:spPr bwMode="auto">
            <a:xfrm>
              <a:off x="3315" y="2703"/>
              <a:ext cx="14" cy="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14" h="4">
                  <a:moveTo>
                    <a:pt x="14" y="0"/>
                  </a:moveTo>
                  <a:lnTo>
                    <a:pt x="0" y="4"/>
                  </a:lnTo>
                  <a:lnTo>
                    <a:pt x="0" y="4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42" name="Freeform 86"/>
            <p:cNvSpPr>
              <a:spLocks/>
            </p:cNvSpPr>
            <p:nvPr/>
          </p:nvSpPr>
          <p:spPr bwMode="auto">
            <a:xfrm>
              <a:off x="3307" y="2787"/>
              <a:ext cx="16" cy="17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6" y="5"/>
                </a:cxn>
                <a:cxn ang="0">
                  <a:pos x="6" y="5"/>
                </a:cxn>
                <a:cxn ang="0">
                  <a:pos x="0" y="17"/>
                </a:cxn>
              </a:cxnLst>
              <a:rect l="0" t="0" r="r" b="b"/>
              <a:pathLst>
                <a:path w="16" h="17">
                  <a:moveTo>
                    <a:pt x="16" y="0"/>
                  </a:moveTo>
                  <a:lnTo>
                    <a:pt x="6" y="5"/>
                  </a:lnTo>
                  <a:lnTo>
                    <a:pt x="6" y="5"/>
                  </a:lnTo>
                  <a:lnTo>
                    <a:pt x="0" y="17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43" name="Freeform 87"/>
            <p:cNvSpPr>
              <a:spLocks/>
            </p:cNvSpPr>
            <p:nvPr/>
          </p:nvSpPr>
          <p:spPr bwMode="auto">
            <a:xfrm>
              <a:off x="3295" y="2804"/>
              <a:ext cx="3" cy="1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3" y="0"/>
                </a:cxn>
                <a:cxn ang="0">
                  <a:pos x="0" y="12"/>
                </a:cxn>
              </a:cxnLst>
              <a:rect l="0" t="0" r="r" b="b"/>
              <a:pathLst>
                <a:path w="3" h="12">
                  <a:moveTo>
                    <a:pt x="3" y="0"/>
                  </a:moveTo>
                  <a:lnTo>
                    <a:pt x="3" y="0"/>
                  </a:lnTo>
                  <a:lnTo>
                    <a:pt x="0" y="12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44" name="Freeform 88"/>
            <p:cNvSpPr>
              <a:spLocks/>
            </p:cNvSpPr>
            <p:nvPr/>
          </p:nvSpPr>
          <p:spPr bwMode="auto">
            <a:xfrm>
              <a:off x="3293" y="2831"/>
              <a:ext cx="5" cy="21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5" y="7"/>
                </a:cxn>
                <a:cxn ang="0">
                  <a:pos x="5" y="17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5" h="21">
                  <a:moveTo>
                    <a:pt x="1" y="0"/>
                  </a:moveTo>
                  <a:lnTo>
                    <a:pt x="5" y="7"/>
                  </a:lnTo>
                  <a:lnTo>
                    <a:pt x="5" y="17"/>
                  </a:lnTo>
                  <a:lnTo>
                    <a:pt x="0" y="21"/>
                  </a:lnTo>
                  <a:lnTo>
                    <a:pt x="0" y="21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45" name="Freeform 89"/>
            <p:cNvSpPr>
              <a:spLocks/>
            </p:cNvSpPr>
            <p:nvPr/>
          </p:nvSpPr>
          <p:spPr bwMode="auto">
            <a:xfrm>
              <a:off x="3291" y="2868"/>
              <a:ext cx="4" cy="1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8"/>
                </a:cxn>
                <a:cxn ang="0">
                  <a:pos x="0" y="16"/>
                </a:cxn>
              </a:cxnLst>
              <a:rect l="0" t="0" r="r" b="b"/>
              <a:pathLst>
                <a:path w="4" h="16">
                  <a:moveTo>
                    <a:pt x="2" y="0"/>
                  </a:moveTo>
                  <a:lnTo>
                    <a:pt x="4" y="8"/>
                  </a:lnTo>
                  <a:lnTo>
                    <a:pt x="0" y="16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46" name="Freeform 90"/>
            <p:cNvSpPr>
              <a:spLocks/>
            </p:cNvSpPr>
            <p:nvPr/>
          </p:nvSpPr>
          <p:spPr bwMode="auto">
            <a:xfrm>
              <a:off x="3274" y="2887"/>
              <a:ext cx="19" cy="9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19" y="8"/>
                </a:cxn>
                <a:cxn ang="0">
                  <a:pos x="0" y="9"/>
                </a:cxn>
              </a:cxnLst>
              <a:rect l="0" t="0" r="r" b="b"/>
              <a:pathLst>
                <a:path w="19" h="9">
                  <a:moveTo>
                    <a:pt x="17" y="0"/>
                  </a:moveTo>
                  <a:lnTo>
                    <a:pt x="19" y="8"/>
                  </a:lnTo>
                  <a:lnTo>
                    <a:pt x="0" y="9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47" name="Freeform 91"/>
            <p:cNvSpPr>
              <a:spLocks/>
            </p:cNvSpPr>
            <p:nvPr/>
          </p:nvSpPr>
          <p:spPr bwMode="auto">
            <a:xfrm>
              <a:off x="3265" y="2903"/>
              <a:ext cx="9" cy="1"/>
            </a:xfrm>
            <a:custGeom>
              <a:avLst/>
              <a:gdLst/>
              <a:ahLst/>
              <a:cxnLst>
                <a:cxn ang="0">
                  <a:pos x="9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" h="1">
                  <a:moveTo>
                    <a:pt x="9" y="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48" name="Freeform 92"/>
            <p:cNvSpPr>
              <a:spLocks/>
            </p:cNvSpPr>
            <p:nvPr/>
          </p:nvSpPr>
          <p:spPr bwMode="auto">
            <a:xfrm>
              <a:off x="3267" y="2915"/>
              <a:ext cx="7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5"/>
                </a:cxn>
                <a:cxn ang="0">
                  <a:pos x="7" y="5"/>
                </a:cxn>
              </a:cxnLst>
              <a:rect l="0" t="0" r="r" b="b"/>
              <a:pathLst>
                <a:path w="7" h="5">
                  <a:moveTo>
                    <a:pt x="0" y="0"/>
                  </a:moveTo>
                  <a:lnTo>
                    <a:pt x="7" y="5"/>
                  </a:lnTo>
                  <a:lnTo>
                    <a:pt x="7" y="5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49" name="Freeform 93"/>
            <p:cNvSpPr>
              <a:spLocks/>
            </p:cNvSpPr>
            <p:nvPr/>
          </p:nvSpPr>
          <p:spPr bwMode="auto">
            <a:xfrm>
              <a:off x="3294" y="2508"/>
              <a:ext cx="640" cy="541"/>
            </a:xfrm>
            <a:custGeom>
              <a:avLst/>
              <a:gdLst/>
              <a:ahLst/>
              <a:cxnLst>
                <a:cxn ang="0">
                  <a:pos x="8" y="436"/>
                </a:cxn>
                <a:cxn ang="0">
                  <a:pos x="31" y="443"/>
                </a:cxn>
                <a:cxn ang="0">
                  <a:pos x="57" y="458"/>
                </a:cxn>
                <a:cxn ang="0">
                  <a:pos x="81" y="462"/>
                </a:cxn>
                <a:cxn ang="0">
                  <a:pos x="100" y="469"/>
                </a:cxn>
                <a:cxn ang="0">
                  <a:pos x="137" y="446"/>
                </a:cxn>
                <a:cxn ang="0">
                  <a:pos x="135" y="455"/>
                </a:cxn>
                <a:cxn ang="0">
                  <a:pos x="155" y="467"/>
                </a:cxn>
                <a:cxn ang="0">
                  <a:pos x="179" y="481"/>
                </a:cxn>
                <a:cxn ang="0">
                  <a:pos x="197" y="494"/>
                </a:cxn>
                <a:cxn ang="0">
                  <a:pos x="236" y="507"/>
                </a:cxn>
                <a:cxn ang="0">
                  <a:pos x="247" y="517"/>
                </a:cxn>
                <a:cxn ang="0">
                  <a:pos x="274" y="529"/>
                </a:cxn>
                <a:cxn ang="0">
                  <a:pos x="292" y="531"/>
                </a:cxn>
                <a:cxn ang="0">
                  <a:pos x="303" y="513"/>
                </a:cxn>
                <a:cxn ang="0">
                  <a:pos x="336" y="475"/>
                </a:cxn>
                <a:cxn ang="0">
                  <a:pos x="370" y="428"/>
                </a:cxn>
                <a:cxn ang="0">
                  <a:pos x="400" y="348"/>
                </a:cxn>
                <a:cxn ang="0">
                  <a:pos x="395" y="312"/>
                </a:cxn>
                <a:cxn ang="0">
                  <a:pos x="386" y="238"/>
                </a:cxn>
                <a:cxn ang="0">
                  <a:pos x="382" y="223"/>
                </a:cxn>
                <a:cxn ang="0">
                  <a:pos x="367" y="202"/>
                </a:cxn>
                <a:cxn ang="0">
                  <a:pos x="398" y="186"/>
                </a:cxn>
                <a:cxn ang="0">
                  <a:pos x="408" y="167"/>
                </a:cxn>
                <a:cxn ang="0">
                  <a:pos x="438" y="167"/>
                </a:cxn>
                <a:cxn ang="0">
                  <a:pos x="448" y="147"/>
                </a:cxn>
                <a:cxn ang="0">
                  <a:pos x="471" y="152"/>
                </a:cxn>
                <a:cxn ang="0">
                  <a:pos x="487" y="152"/>
                </a:cxn>
                <a:cxn ang="0">
                  <a:pos x="516" y="147"/>
                </a:cxn>
                <a:cxn ang="0">
                  <a:pos x="539" y="139"/>
                </a:cxn>
                <a:cxn ang="0">
                  <a:pos x="548" y="114"/>
                </a:cxn>
                <a:cxn ang="0">
                  <a:pos x="568" y="91"/>
                </a:cxn>
                <a:cxn ang="0">
                  <a:pos x="587" y="100"/>
                </a:cxn>
                <a:cxn ang="0">
                  <a:pos x="584" y="115"/>
                </a:cxn>
                <a:cxn ang="0">
                  <a:pos x="610" y="114"/>
                </a:cxn>
                <a:cxn ang="0">
                  <a:pos x="626" y="95"/>
                </a:cxn>
                <a:cxn ang="0">
                  <a:pos x="623" y="78"/>
                </a:cxn>
                <a:cxn ang="0">
                  <a:pos x="612" y="74"/>
                </a:cxn>
                <a:cxn ang="0">
                  <a:pos x="599" y="42"/>
                </a:cxn>
                <a:cxn ang="0">
                  <a:pos x="598" y="23"/>
                </a:cxn>
                <a:cxn ang="0">
                  <a:pos x="604" y="7"/>
                </a:cxn>
                <a:cxn ang="0">
                  <a:pos x="622" y="14"/>
                </a:cxn>
                <a:cxn ang="0">
                  <a:pos x="638" y="8"/>
                </a:cxn>
              </a:cxnLst>
              <a:rect l="0" t="0" r="r" b="b"/>
              <a:pathLst>
                <a:path w="640" h="541">
                  <a:moveTo>
                    <a:pt x="0" y="431"/>
                  </a:moveTo>
                  <a:lnTo>
                    <a:pt x="8" y="436"/>
                  </a:lnTo>
                  <a:lnTo>
                    <a:pt x="20" y="436"/>
                  </a:lnTo>
                  <a:lnTo>
                    <a:pt x="31" y="443"/>
                  </a:lnTo>
                  <a:lnTo>
                    <a:pt x="45" y="446"/>
                  </a:lnTo>
                  <a:lnTo>
                    <a:pt x="57" y="458"/>
                  </a:lnTo>
                  <a:lnTo>
                    <a:pt x="67" y="462"/>
                  </a:lnTo>
                  <a:lnTo>
                    <a:pt x="81" y="462"/>
                  </a:lnTo>
                  <a:lnTo>
                    <a:pt x="87" y="455"/>
                  </a:lnTo>
                  <a:lnTo>
                    <a:pt x="100" y="469"/>
                  </a:lnTo>
                  <a:lnTo>
                    <a:pt x="128" y="440"/>
                  </a:lnTo>
                  <a:lnTo>
                    <a:pt x="137" y="446"/>
                  </a:lnTo>
                  <a:lnTo>
                    <a:pt x="139" y="447"/>
                  </a:lnTo>
                  <a:lnTo>
                    <a:pt x="135" y="455"/>
                  </a:lnTo>
                  <a:lnTo>
                    <a:pt x="148" y="460"/>
                  </a:lnTo>
                  <a:lnTo>
                    <a:pt x="155" y="467"/>
                  </a:lnTo>
                  <a:lnTo>
                    <a:pt x="172" y="473"/>
                  </a:lnTo>
                  <a:lnTo>
                    <a:pt x="179" y="481"/>
                  </a:lnTo>
                  <a:lnTo>
                    <a:pt x="188" y="485"/>
                  </a:lnTo>
                  <a:lnTo>
                    <a:pt x="197" y="494"/>
                  </a:lnTo>
                  <a:lnTo>
                    <a:pt x="219" y="490"/>
                  </a:lnTo>
                  <a:lnTo>
                    <a:pt x="236" y="507"/>
                  </a:lnTo>
                  <a:lnTo>
                    <a:pt x="247" y="507"/>
                  </a:lnTo>
                  <a:lnTo>
                    <a:pt x="247" y="517"/>
                  </a:lnTo>
                  <a:lnTo>
                    <a:pt x="255" y="529"/>
                  </a:lnTo>
                  <a:lnTo>
                    <a:pt x="274" y="529"/>
                  </a:lnTo>
                  <a:lnTo>
                    <a:pt x="278" y="541"/>
                  </a:lnTo>
                  <a:lnTo>
                    <a:pt x="292" y="531"/>
                  </a:lnTo>
                  <a:lnTo>
                    <a:pt x="303" y="531"/>
                  </a:lnTo>
                  <a:lnTo>
                    <a:pt x="303" y="513"/>
                  </a:lnTo>
                  <a:lnTo>
                    <a:pt x="319" y="497"/>
                  </a:lnTo>
                  <a:lnTo>
                    <a:pt x="336" y="475"/>
                  </a:lnTo>
                  <a:lnTo>
                    <a:pt x="346" y="452"/>
                  </a:lnTo>
                  <a:lnTo>
                    <a:pt x="370" y="428"/>
                  </a:lnTo>
                  <a:lnTo>
                    <a:pt x="396" y="396"/>
                  </a:lnTo>
                  <a:lnTo>
                    <a:pt x="400" y="348"/>
                  </a:lnTo>
                  <a:lnTo>
                    <a:pt x="410" y="318"/>
                  </a:lnTo>
                  <a:lnTo>
                    <a:pt x="395" y="312"/>
                  </a:lnTo>
                  <a:lnTo>
                    <a:pt x="382" y="247"/>
                  </a:lnTo>
                  <a:lnTo>
                    <a:pt x="386" y="238"/>
                  </a:lnTo>
                  <a:lnTo>
                    <a:pt x="394" y="231"/>
                  </a:lnTo>
                  <a:lnTo>
                    <a:pt x="382" y="223"/>
                  </a:lnTo>
                  <a:lnTo>
                    <a:pt x="371" y="219"/>
                  </a:lnTo>
                  <a:lnTo>
                    <a:pt x="367" y="202"/>
                  </a:lnTo>
                  <a:lnTo>
                    <a:pt x="388" y="186"/>
                  </a:lnTo>
                  <a:lnTo>
                    <a:pt x="398" y="186"/>
                  </a:lnTo>
                  <a:lnTo>
                    <a:pt x="398" y="172"/>
                  </a:lnTo>
                  <a:lnTo>
                    <a:pt x="408" y="167"/>
                  </a:lnTo>
                  <a:lnTo>
                    <a:pt x="423" y="172"/>
                  </a:lnTo>
                  <a:lnTo>
                    <a:pt x="438" y="167"/>
                  </a:lnTo>
                  <a:lnTo>
                    <a:pt x="438" y="154"/>
                  </a:lnTo>
                  <a:lnTo>
                    <a:pt x="448" y="147"/>
                  </a:lnTo>
                  <a:lnTo>
                    <a:pt x="454" y="152"/>
                  </a:lnTo>
                  <a:lnTo>
                    <a:pt x="471" y="152"/>
                  </a:lnTo>
                  <a:lnTo>
                    <a:pt x="480" y="146"/>
                  </a:lnTo>
                  <a:lnTo>
                    <a:pt x="487" y="152"/>
                  </a:lnTo>
                  <a:lnTo>
                    <a:pt x="508" y="156"/>
                  </a:lnTo>
                  <a:lnTo>
                    <a:pt x="516" y="147"/>
                  </a:lnTo>
                  <a:lnTo>
                    <a:pt x="526" y="152"/>
                  </a:lnTo>
                  <a:lnTo>
                    <a:pt x="539" y="139"/>
                  </a:lnTo>
                  <a:lnTo>
                    <a:pt x="548" y="139"/>
                  </a:lnTo>
                  <a:lnTo>
                    <a:pt x="548" y="114"/>
                  </a:lnTo>
                  <a:lnTo>
                    <a:pt x="560" y="107"/>
                  </a:lnTo>
                  <a:lnTo>
                    <a:pt x="568" y="91"/>
                  </a:lnTo>
                  <a:lnTo>
                    <a:pt x="580" y="95"/>
                  </a:lnTo>
                  <a:lnTo>
                    <a:pt x="587" y="100"/>
                  </a:lnTo>
                  <a:lnTo>
                    <a:pt x="572" y="114"/>
                  </a:lnTo>
                  <a:lnTo>
                    <a:pt x="584" y="115"/>
                  </a:lnTo>
                  <a:lnTo>
                    <a:pt x="594" y="110"/>
                  </a:lnTo>
                  <a:lnTo>
                    <a:pt x="610" y="114"/>
                  </a:lnTo>
                  <a:lnTo>
                    <a:pt x="615" y="102"/>
                  </a:lnTo>
                  <a:lnTo>
                    <a:pt x="626" y="95"/>
                  </a:lnTo>
                  <a:lnTo>
                    <a:pt x="628" y="83"/>
                  </a:lnTo>
                  <a:lnTo>
                    <a:pt x="623" y="78"/>
                  </a:lnTo>
                  <a:lnTo>
                    <a:pt x="623" y="70"/>
                  </a:lnTo>
                  <a:lnTo>
                    <a:pt x="612" y="74"/>
                  </a:lnTo>
                  <a:lnTo>
                    <a:pt x="594" y="55"/>
                  </a:lnTo>
                  <a:lnTo>
                    <a:pt x="599" y="42"/>
                  </a:lnTo>
                  <a:lnTo>
                    <a:pt x="592" y="35"/>
                  </a:lnTo>
                  <a:lnTo>
                    <a:pt x="598" y="23"/>
                  </a:lnTo>
                  <a:lnTo>
                    <a:pt x="594" y="19"/>
                  </a:lnTo>
                  <a:lnTo>
                    <a:pt x="604" y="7"/>
                  </a:lnTo>
                  <a:lnTo>
                    <a:pt x="615" y="8"/>
                  </a:lnTo>
                  <a:lnTo>
                    <a:pt x="622" y="14"/>
                  </a:lnTo>
                  <a:lnTo>
                    <a:pt x="630" y="14"/>
                  </a:lnTo>
                  <a:lnTo>
                    <a:pt x="638" y="8"/>
                  </a:lnTo>
                  <a:lnTo>
                    <a:pt x="640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50" name="Line 94"/>
            <p:cNvSpPr>
              <a:spLocks noChangeShapeType="1"/>
            </p:cNvSpPr>
            <p:nvPr/>
          </p:nvSpPr>
          <p:spPr bwMode="auto">
            <a:xfrm>
              <a:off x="3942" y="2538"/>
              <a:ext cx="1" cy="1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51" name="Line 95"/>
            <p:cNvSpPr>
              <a:spLocks noChangeShapeType="1"/>
            </p:cNvSpPr>
            <p:nvPr/>
          </p:nvSpPr>
          <p:spPr bwMode="auto">
            <a:xfrm flipH="1" flipV="1">
              <a:off x="3938" y="2523"/>
              <a:ext cx="3" cy="12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52" name="Line 96"/>
            <p:cNvSpPr>
              <a:spLocks noChangeShapeType="1"/>
            </p:cNvSpPr>
            <p:nvPr/>
          </p:nvSpPr>
          <p:spPr bwMode="auto">
            <a:xfrm>
              <a:off x="3932" y="2516"/>
              <a:ext cx="1" cy="1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53" name="Freeform 97"/>
            <p:cNvSpPr>
              <a:spLocks/>
            </p:cNvSpPr>
            <p:nvPr/>
          </p:nvSpPr>
          <p:spPr bwMode="auto">
            <a:xfrm>
              <a:off x="3730" y="2575"/>
              <a:ext cx="407" cy="535"/>
            </a:xfrm>
            <a:custGeom>
              <a:avLst/>
              <a:gdLst/>
              <a:ahLst/>
              <a:cxnLst>
                <a:cxn ang="0">
                  <a:pos x="136" y="65"/>
                </a:cxn>
                <a:cxn ang="0">
                  <a:pos x="154" y="88"/>
                </a:cxn>
                <a:cxn ang="0">
                  <a:pos x="167" y="115"/>
                </a:cxn>
                <a:cxn ang="0">
                  <a:pos x="188" y="123"/>
                </a:cxn>
                <a:cxn ang="0">
                  <a:pos x="214" y="140"/>
                </a:cxn>
                <a:cxn ang="0">
                  <a:pos x="212" y="171"/>
                </a:cxn>
                <a:cxn ang="0">
                  <a:pos x="184" y="188"/>
                </a:cxn>
                <a:cxn ang="0">
                  <a:pos x="168" y="219"/>
                </a:cxn>
                <a:cxn ang="0">
                  <a:pos x="148" y="247"/>
                </a:cxn>
                <a:cxn ang="0">
                  <a:pos x="164" y="267"/>
                </a:cxn>
                <a:cxn ang="0">
                  <a:pos x="172" y="283"/>
                </a:cxn>
                <a:cxn ang="0">
                  <a:pos x="152" y="313"/>
                </a:cxn>
                <a:cxn ang="0">
                  <a:pos x="127" y="331"/>
                </a:cxn>
                <a:cxn ang="0">
                  <a:pos x="107" y="344"/>
                </a:cxn>
                <a:cxn ang="0">
                  <a:pos x="95" y="372"/>
                </a:cxn>
                <a:cxn ang="0">
                  <a:pos x="82" y="388"/>
                </a:cxn>
                <a:cxn ang="0">
                  <a:pos x="68" y="399"/>
                </a:cxn>
                <a:cxn ang="0">
                  <a:pos x="38" y="414"/>
                </a:cxn>
                <a:cxn ang="0">
                  <a:pos x="20" y="415"/>
                </a:cxn>
                <a:cxn ang="0">
                  <a:pos x="6" y="423"/>
                </a:cxn>
                <a:cxn ang="0">
                  <a:pos x="11" y="442"/>
                </a:cxn>
                <a:cxn ang="0">
                  <a:pos x="3" y="468"/>
                </a:cxn>
                <a:cxn ang="0">
                  <a:pos x="23" y="475"/>
                </a:cxn>
                <a:cxn ang="0">
                  <a:pos x="3" y="510"/>
                </a:cxn>
                <a:cxn ang="0">
                  <a:pos x="18" y="528"/>
                </a:cxn>
                <a:cxn ang="0">
                  <a:pos x="56" y="532"/>
                </a:cxn>
                <a:cxn ang="0">
                  <a:pos x="103" y="526"/>
                </a:cxn>
                <a:cxn ang="0">
                  <a:pos x="132" y="518"/>
                </a:cxn>
                <a:cxn ang="0">
                  <a:pos x="170" y="491"/>
                </a:cxn>
                <a:cxn ang="0">
                  <a:pos x="198" y="470"/>
                </a:cxn>
                <a:cxn ang="0">
                  <a:pos x="227" y="426"/>
                </a:cxn>
                <a:cxn ang="0">
                  <a:pos x="256" y="423"/>
                </a:cxn>
                <a:cxn ang="0">
                  <a:pos x="288" y="419"/>
                </a:cxn>
                <a:cxn ang="0">
                  <a:pos x="320" y="415"/>
                </a:cxn>
                <a:cxn ang="0">
                  <a:pos x="367" y="408"/>
                </a:cxn>
                <a:cxn ang="0">
                  <a:pos x="388" y="375"/>
                </a:cxn>
                <a:cxn ang="0">
                  <a:pos x="403" y="352"/>
                </a:cxn>
                <a:cxn ang="0">
                  <a:pos x="387" y="327"/>
                </a:cxn>
                <a:cxn ang="0">
                  <a:pos x="394" y="289"/>
                </a:cxn>
                <a:cxn ang="0">
                  <a:pos x="403" y="249"/>
                </a:cxn>
                <a:cxn ang="0">
                  <a:pos x="388" y="219"/>
                </a:cxn>
                <a:cxn ang="0">
                  <a:pos x="370" y="219"/>
                </a:cxn>
                <a:cxn ang="0">
                  <a:pos x="368" y="196"/>
                </a:cxn>
                <a:cxn ang="0">
                  <a:pos x="386" y="164"/>
                </a:cxn>
                <a:cxn ang="0">
                  <a:pos x="398" y="135"/>
                </a:cxn>
                <a:cxn ang="0">
                  <a:pos x="382" y="127"/>
                </a:cxn>
                <a:cxn ang="0">
                  <a:pos x="372" y="104"/>
                </a:cxn>
                <a:cxn ang="0">
                  <a:pos x="383" y="93"/>
                </a:cxn>
                <a:cxn ang="0">
                  <a:pos x="368" y="83"/>
                </a:cxn>
                <a:cxn ang="0">
                  <a:pos x="363" y="65"/>
                </a:cxn>
                <a:cxn ang="0">
                  <a:pos x="354" y="44"/>
                </a:cxn>
                <a:cxn ang="0">
                  <a:pos x="335" y="49"/>
                </a:cxn>
                <a:cxn ang="0">
                  <a:pos x="327" y="36"/>
                </a:cxn>
                <a:cxn ang="0">
                  <a:pos x="314" y="28"/>
                </a:cxn>
                <a:cxn ang="0">
                  <a:pos x="302" y="47"/>
                </a:cxn>
                <a:cxn ang="0">
                  <a:pos x="283" y="35"/>
                </a:cxn>
                <a:cxn ang="0">
                  <a:pos x="287" y="16"/>
                </a:cxn>
                <a:cxn ang="0">
                  <a:pos x="266" y="16"/>
                </a:cxn>
                <a:cxn ang="0">
                  <a:pos x="258" y="0"/>
                </a:cxn>
              </a:cxnLst>
              <a:rect l="0" t="0" r="r" b="b"/>
              <a:pathLst>
                <a:path w="407" h="535">
                  <a:moveTo>
                    <a:pt x="136" y="47"/>
                  </a:moveTo>
                  <a:lnTo>
                    <a:pt x="136" y="65"/>
                  </a:lnTo>
                  <a:lnTo>
                    <a:pt x="148" y="72"/>
                  </a:lnTo>
                  <a:lnTo>
                    <a:pt x="154" y="88"/>
                  </a:lnTo>
                  <a:lnTo>
                    <a:pt x="162" y="97"/>
                  </a:lnTo>
                  <a:lnTo>
                    <a:pt x="167" y="115"/>
                  </a:lnTo>
                  <a:lnTo>
                    <a:pt x="178" y="127"/>
                  </a:lnTo>
                  <a:lnTo>
                    <a:pt x="188" y="123"/>
                  </a:lnTo>
                  <a:lnTo>
                    <a:pt x="203" y="129"/>
                  </a:lnTo>
                  <a:lnTo>
                    <a:pt x="214" y="140"/>
                  </a:lnTo>
                  <a:lnTo>
                    <a:pt x="218" y="151"/>
                  </a:lnTo>
                  <a:lnTo>
                    <a:pt x="212" y="171"/>
                  </a:lnTo>
                  <a:lnTo>
                    <a:pt x="196" y="176"/>
                  </a:lnTo>
                  <a:lnTo>
                    <a:pt x="184" y="188"/>
                  </a:lnTo>
                  <a:lnTo>
                    <a:pt x="175" y="204"/>
                  </a:lnTo>
                  <a:lnTo>
                    <a:pt x="168" y="219"/>
                  </a:lnTo>
                  <a:lnTo>
                    <a:pt x="156" y="231"/>
                  </a:lnTo>
                  <a:lnTo>
                    <a:pt x="148" y="247"/>
                  </a:lnTo>
                  <a:lnTo>
                    <a:pt x="154" y="263"/>
                  </a:lnTo>
                  <a:lnTo>
                    <a:pt x="164" y="267"/>
                  </a:lnTo>
                  <a:lnTo>
                    <a:pt x="164" y="275"/>
                  </a:lnTo>
                  <a:lnTo>
                    <a:pt x="172" y="283"/>
                  </a:lnTo>
                  <a:lnTo>
                    <a:pt x="167" y="299"/>
                  </a:lnTo>
                  <a:lnTo>
                    <a:pt x="152" y="313"/>
                  </a:lnTo>
                  <a:lnTo>
                    <a:pt x="142" y="324"/>
                  </a:lnTo>
                  <a:lnTo>
                    <a:pt x="127" y="331"/>
                  </a:lnTo>
                  <a:lnTo>
                    <a:pt x="118" y="339"/>
                  </a:lnTo>
                  <a:lnTo>
                    <a:pt x="107" y="344"/>
                  </a:lnTo>
                  <a:lnTo>
                    <a:pt x="104" y="363"/>
                  </a:lnTo>
                  <a:lnTo>
                    <a:pt x="95" y="372"/>
                  </a:lnTo>
                  <a:lnTo>
                    <a:pt x="84" y="376"/>
                  </a:lnTo>
                  <a:lnTo>
                    <a:pt x="82" y="388"/>
                  </a:lnTo>
                  <a:lnTo>
                    <a:pt x="78" y="399"/>
                  </a:lnTo>
                  <a:lnTo>
                    <a:pt x="68" y="399"/>
                  </a:lnTo>
                  <a:lnTo>
                    <a:pt x="55" y="396"/>
                  </a:lnTo>
                  <a:lnTo>
                    <a:pt x="38" y="414"/>
                  </a:lnTo>
                  <a:lnTo>
                    <a:pt x="28" y="419"/>
                  </a:lnTo>
                  <a:lnTo>
                    <a:pt x="20" y="415"/>
                  </a:lnTo>
                  <a:lnTo>
                    <a:pt x="14" y="415"/>
                  </a:lnTo>
                  <a:lnTo>
                    <a:pt x="6" y="423"/>
                  </a:lnTo>
                  <a:lnTo>
                    <a:pt x="6" y="435"/>
                  </a:lnTo>
                  <a:lnTo>
                    <a:pt x="11" y="442"/>
                  </a:lnTo>
                  <a:lnTo>
                    <a:pt x="3" y="446"/>
                  </a:lnTo>
                  <a:lnTo>
                    <a:pt x="3" y="468"/>
                  </a:lnTo>
                  <a:lnTo>
                    <a:pt x="15" y="467"/>
                  </a:lnTo>
                  <a:lnTo>
                    <a:pt x="23" y="475"/>
                  </a:lnTo>
                  <a:lnTo>
                    <a:pt x="0" y="496"/>
                  </a:lnTo>
                  <a:lnTo>
                    <a:pt x="3" y="510"/>
                  </a:lnTo>
                  <a:lnTo>
                    <a:pt x="12" y="519"/>
                  </a:lnTo>
                  <a:lnTo>
                    <a:pt x="18" y="528"/>
                  </a:lnTo>
                  <a:lnTo>
                    <a:pt x="36" y="535"/>
                  </a:lnTo>
                  <a:lnTo>
                    <a:pt x="56" y="532"/>
                  </a:lnTo>
                  <a:lnTo>
                    <a:pt x="83" y="532"/>
                  </a:lnTo>
                  <a:lnTo>
                    <a:pt x="103" y="526"/>
                  </a:lnTo>
                  <a:lnTo>
                    <a:pt x="124" y="526"/>
                  </a:lnTo>
                  <a:lnTo>
                    <a:pt x="132" y="518"/>
                  </a:lnTo>
                  <a:lnTo>
                    <a:pt x="148" y="502"/>
                  </a:lnTo>
                  <a:lnTo>
                    <a:pt x="170" y="491"/>
                  </a:lnTo>
                  <a:lnTo>
                    <a:pt x="186" y="480"/>
                  </a:lnTo>
                  <a:lnTo>
                    <a:pt x="198" y="470"/>
                  </a:lnTo>
                  <a:lnTo>
                    <a:pt x="203" y="450"/>
                  </a:lnTo>
                  <a:lnTo>
                    <a:pt x="227" y="426"/>
                  </a:lnTo>
                  <a:lnTo>
                    <a:pt x="243" y="418"/>
                  </a:lnTo>
                  <a:lnTo>
                    <a:pt x="256" y="423"/>
                  </a:lnTo>
                  <a:lnTo>
                    <a:pt x="270" y="430"/>
                  </a:lnTo>
                  <a:lnTo>
                    <a:pt x="288" y="419"/>
                  </a:lnTo>
                  <a:lnTo>
                    <a:pt x="302" y="411"/>
                  </a:lnTo>
                  <a:lnTo>
                    <a:pt x="320" y="415"/>
                  </a:lnTo>
                  <a:lnTo>
                    <a:pt x="344" y="416"/>
                  </a:lnTo>
                  <a:lnTo>
                    <a:pt x="367" y="408"/>
                  </a:lnTo>
                  <a:lnTo>
                    <a:pt x="380" y="396"/>
                  </a:lnTo>
                  <a:lnTo>
                    <a:pt x="388" y="375"/>
                  </a:lnTo>
                  <a:lnTo>
                    <a:pt x="403" y="371"/>
                  </a:lnTo>
                  <a:lnTo>
                    <a:pt x="403" y="352"/>
                  </a:lnTo>
                  <a:lnTo>
                    <a:pt x="396" y="345"/>
                  </a:lnTo>
                  <a:lnTo>
                    <a:pt x="387" y="327"/>
                  </a:lnTo>
                  <a:lnTo>
                    <a:pt x="394" y="308"/>
                  </a:lnTo>
                  <a:lnTo>
                    <a:pt x="394" y="289"/>
                  </a:lnTo>
                  <a:lnTo>
                    <a:pt x="398" y="261"/>
                  </a:lnTo>
                  <a:lnTo>
                    <a:pt x="403" y="249"/>
                  </a:lnTo>
                  <a:lnTo>
                    <a:pt x="398" y="228"/>
                  </a:lnTo>
                  <a:lnTo>
                    <a:pt x="388" y="219"/>
                  </a:lnTo>
                  <a:lnTo>
                    <a:pt x="380" y="211"/>
                  </a:lnTo>
                  <a:lnTo>
                    <a:pt x="370" y="219"/>
                  </a:lnTo>
                  <a:lnTo>
                    <a:pt x="363" y="209"/>
                  </a:lnTo>
                  <a:lnTo>
                    <a:pt x="368" y="196"/>
                  </a:lnTo>
                  <a:lnTo>
                    <a:pt x="375" y="175"/>
                  </a:lnTo>
                  <a:lnTo>
                    <a:pt x="386" y="164"/>
                  </a:lnTo>
                  <a:lnTo>
                    <a:pt x="407" y="152"/>
                  </a:lnTo>
                  <a:lnTo>
                    <a:pt x="398" y="135"/>
                  </a:lnTo>
                  <a:lnTo>
                    <a:pt x="392" y="127"/>
                  </a:lnTo>
                  <a:lnTo>
                    <a:pt x="382" y="127"/>
                  </a:lnTo>
                  <a:lnTo>
                    <a:pt x="378" y="112"/>
                  </a:lnTo>
                  <a:lnTo>
                    <a:pt x="372" y="104"/>
                  </a:lnTo>
                  <a:lnTo>
                    <a:pt x="383" y="97"/>
                  </a:lnTo>
                  <a:lnTo>
                    <a:pt x="383" y="93"/>
                  </a:lnTo>
                  <a:lnTo>
                    <a:pt x="378" y="93"/>
                  </a:lnTo>
                  <a:lnTo>
                    <a:pt x="368" y="83"/>
                  </a:lnTo>
                  <a:lnTo>
                    <a:pt x="360" y="83"/>
                  </a:lnTo>
                  <a:lnTo>
                    <a:pt x="363" y="65"/>
                  </a:lnTo>
                  <a:lnTo>
                    <a:pt x="358" y="57"/>
                  </a:lnTo>
                  <a:lnTo>
                    <a:pt x="354" y="44"/>
                  </a:lnTo>
                  <a:lnTo>
                    <a:pt x="343" y="39"/>
                  </a:lnTo>
                  <a:lnTo>
                    <a:pt x="335" y="49"/>
                  </a:lnTo>
                  <a:lnTo>
                    <a:pt x="327" y="47"/>
                  </a:lnTo>
                  <a:lnTo>
                    <a:pt x="327" y="36"/>
                  </a:lnTo>
                  <a:lnTo>
                    <a:pt x="322" y="31"/>
                  </a:lnTo>
                  <a:lnTo>
                    <a:pt x="314" y="28"/>
                  </a:lnTo>
                  <a:lnTo>
                    <a:pt x="306" y="36"/>
                  </a:lnTo>
                  <a:lnTo>
                    <a:pt x="302" y="47"/>
                  </a:lnTo>
                  <a:lnTo>
                    <a:pt x="287" y="43"/>
                  </a:lnTo>
                  <a:lnTo>
                    <a:pt x="283" y="35"/>
                  </a:lnTo>
                  <a:lnTo>
                    <a:pt x="291" y="24"/>
                  </a:lnTo>
                  <a:lnTo>
                    <a:pt x="287" y="16"/>
                  </a:lnTo>
                  <a:lnTo>
                    <a:pt x="278" y="20"/>
                  </a:lnTo>
                  <a:lnTo>
                    <a:pt x="266" y="16"/>
                  </a:lnTo>
                  <a:lnTo>
                    <a:pt x="258" y="8"/>
                  </a:lnTo>
                  <a:lnTo>
                    <a:pt x="258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54" name="Freeform 98"/>
            <p:cNvSpPr>
              <a:spLocks/>
            </p:cNvSpPr>
            <p:nvPr/>
          </p:nvSpPr>
          <p:spPr bwMode="auto">
            <a:xfrm>
              <a:off x="3977" y="2560"/>
              <a:ext cx="1" cy="12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0"/>
                </a:cxn>
              </a:cxnLst>
              <a:rect l="0" t="0" r="r" b="b"/>
              <a:pathLst>
                <a:path h="12">
                  <a:moveTo>
                    <a:pt x="0" y="12"/>
                  </a:moveTo>
                  <a:lnTo>
                    <a:pt x="0" y="12"/>
                  </a:lnTo>
                  <a:lnTo>
                    <a:pt x="0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55" name="Line 99"/>
            <p:cNvSpPr>
              <a:spLocks noChangeShapeType="1"/>
            </p:cNvSpPr>
            <p:nvPr/>
          </p:nvSpPr>
          <p:spPr bwMode="auto">
            <a:xfrm>
              <a:off x="3966" y="2558"/>
              <a:ext cx="1" cy="1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56" name="Freeform 100"/>
            <p:cNvSpPr>
              <a:spLocks/>
            </p:cNvSpPr>
            <p:nvPr/>
          </p:nvSpPr>
          <p:spPr bwMode="auto">
            <a:xfrm>
              <a:off x="3378" y="2977"/>
              <a:ext cx="355" cy="126"/>
            </a:xfrm>
            <a:custGeom>
              <a:avLst/>
              <a:gdLst/>
              <a:ahLst/>
              <a:cxnLst>
                <a:cxn ang="0">
                  <a:pos x="355" y="108"/>
                </a:cxn>
                <a:cxn ang="0">
                  <a:pos x="330" y="108"/>
                </a:cxn>
                <a:cxn ang="0">
                  <a:pos x="307" y="104"/>
                </a:cxn>
                <a:cxn ang="0">
                  <a:pos x="298" y="98"/>
                </a:cxn>
                <a:cxn ang="0">
                  <a:pos x="267" y="102"/>
                </a:cxn>
                <a:cxn ang="0">
                  <a:pos x="248" y="102"/>
                </a:cxn>
                <a:cxn ang="0">
                  <a:pos x="232" y="118"/>
                </a:cxn>
                <a:cxn ang="0">
                  <a:pos x="215" y="122"/>
                </a:cxn>
                <a:cxn ang="0">
                  <a:pos x="198" y="126"/>
                </a:cxn>
                <a:cxn ang="0">
                  <a:pos x="174" y="125"/>
                </a:cxn>
                <a:cxn ang="0">
                  <a:pos x="158" y="118"/>
                </a:cxn>
                <a:cxn ang="0">
                  <a:pos x="147" y="108"/>
                </a:cxn>
                <a:cxn ang="0">
                  <a:pos x="138" y="88"/>
                </a:cxn>
                <a:cxn ang="0">
                  <a:pos x="125" y="74"/>
                </a:cxn>
                <a:cxn ang="0">
                  <a:pos x="108" y="68"/>
                </a:cxn>
                <a:cxn ang="0">
                  <a:pos x="91" y="68"/>
                </a:cxn>
                <a:cxn ang="0">
                  <a:pos x="72" y="73"/>
                </a:cxn>
                <a:cxn ang="0">
                  <a:pos x="59" y="60"/>
                </a:cxn>
                <a:cxn ang="0">
                  <a:pos x="33" y="60"/>
                </a:cxn>
                <a:cxn ang="0">
                  <a:pos x="17" y="49"/>
                </a:cxn>
                <a:cxn ang="0">
                  <a:pos x="11" y="57"/>
                </a:cxn>
                <a:cxn ang="0">
                  <a:pos x="9" y="44"/>
                </a:cxn>
                <a:cxn ang="0">
                  <a:pos x="3" y="37"/>
                </a:cxn>
                <a:cxn ang="0">
                  <a:pos x="0" y="26"/>
                </a:cxn>
                <a:cxn ang="0">
                  <a:pos x="8" y="18"/>
                </a:cxn>
                <a:cxn ang="0">
                  <a:pos x="8" y="8"/>
                </a:cxn>
                <a:cxn ang="0">
                  <a:pos x="16" y="0"/>
                </a:cxn>
              </a:cxnLst>
              <a:rect l="0" t="0" r="r" b="b"/>
              <a:pathLst>
                <a:path w="355" h="126">
                  <a:moveTo>
                    <a:pt x="355" y="108"/>
                  </a:moveTo>
                  <a:lnTo>
                    <a:pt x="330" y="108"/>
                  </a:lnTo>
                  <a:lnTo>
                    <a:pt x="307" y="104"/>
                  </a:lnTo>
                  <a:lnTo>
                    <a:pt x="298" y="98"/>
                  </a:lnTo>
                  <a:lnTo>
                    <a:pt x="267" y="102"/>
                  </a:lnTo>
                  <a:lnTo>
                    <a:pt x="248" y="102"/>
                  </a:lnTo>
                  <a:lnTo>
                    <a:pt x="232" y="118"/>
                  </a:lnTo>
                  <a:lnTo>
                    <a:pt x="215" y="122"/>
                  </a:lnTo>
                  <a:lnTo>
                    <a:pt x="198" y="126"/>
                  </a:lnTo>
                  <a:lnTo>
                    <a:pt x="174" y="125"/>
                  </a:lnTo>
                  <a:lnTo>
                    <a:pt x="158" y="118"/>
                  </a:lnTo>
                  <a:lnTo>
                    <a:pt x="147" y="108"/>
                  </a:lnTo>
                  <a:lnTo>
                    <a:pt x="138" y="88"/>
                  </a:lnTo>
                  <a:lnTo>
                    <a:pt x="125" y="74"/>
                  </a:lnTo>
                  <a:lnTo>
                    <a:pt x="108" y="68"/>
                  </a:lnTo>
                  <a:lnTo>
                    <a:pt x="91" y="68"/>
                  </a:lnTo>
                  <a:lnTo>
                    <a:pt x="72" y="73"/>
                  </a:lnTo>
                  <a:lnTo>
                    <a:pt x="59" y="60"/>
                  </a:lnTo>
                  <a:lnTo>
                    <a:pt x="33" y="60"/>
                  </a:lnTo>
                  <a:lnTo>
                    <a:pt x="17" y="49"/>
                  </a:lnTo>
                  <a:lnTo>
                    <a:pt x="11" y="57"/>
                  </a:lnTo>
                  <a:lnTo>
                    <a:pt x="9" y="44"/>
                  </a:lnTo>
                  <a:lnTo>
                    <a:pt x="3" y="37"/>
                  </a:lnTo>
                  <a:lnTo>
                    <a:pt x="0" y="26"/>
                  </a:lnTo>
                  <a:lnTo>
                    <a:pt x="8" y="18"/>
                  </a:lnTo>
                  <a:lnTo>
                    <a:pt x="8" y="8"/>
                  </a:lnTo>
                  <a:lnTo>
                    <a:pt x="16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57" name="Freeform 101"/>
            <p:cNvSpPr>
              <a:spLocks/>
            </p:cNvSpPr>
            <p:nvPr/>
          </p:nvSpPr>
          <p:spPr bwMode="auto">
            <a:xfrm>
              <a:off x="3422" y="2948"/>
              <a:ext cx="9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6"/>
                </a:cxn>
                <a:cxn ang="0">
                  <a:pos x="9" y="6"/>
                </a:cxn>
                <a:cxn ang="0">
                  <a:pos x="7" y="15"/>
                </a:cxn>
              </a:cxnLst>
              <a:rect l="0" t="0" r="r" b="b"/>
              <a:pathLst>
                <a:path w="9" h="15">
                  <a:moveTo>
                    <a:pt x="0" y="0"/>
                  </a:moveTo>
                  <a:lnTo>
                    <a:pt x="9" y="6"/>
                  </a:lnTo>
                  <a:lnTo>
                    <a:pt x="9" y="6"/>
                  </a:lnTo>
                  <a:lnTo>
                    <a:pt x="7" y="15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58" name="Freeform 102"/>
            <p:cNvSpPr>
              <a:spLocks/>
            </p:cNvSpPr>
            <p:nvPr/>
          </p:nvSpPr>
          <p:spPr bwMode="auto">
            <a:xfrm>
              <a:off x="3513" y="2998"/>
              <a:ext cx="17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8"/>
                </a:cxn>
                <a:cxn ang="0">
                  <a:pos x="17" y="17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lnTo>
                    <a:pt x="8" y="8"/>
                  </a:lnTo>
                  <a:lnTo>
                    <a:pt x="17" y="17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59" name="Freeform 103"/>
            <p:cNvSpPr>
              <a:spLocks/>
            </p:cNvSpPr>
            <p:nvPr/>
          </p:nvSpPr>
          <p:spPr bwMode="auto">
            <a:xfrm>
              <a:off x="3676" y="2755"/>
              <a:ext cx="13" cy="65"/>
            </a:xfrm>
            <a:custGeom>
              <a:avLst/>
              <a:gdLst/>
              <a:ahLst/>
              <a:cxnLst>
                <a:cxn ang="0">
                  <a:pos x="13" y="65"/>
                </a:cxn>
                <a:cxn ang="0">
                  <a:pos x="6" y="29"/>
                </a:cxn>
                <a:cxn ang="0">
                  <a:pos x="0" y="0"/>
                </a:cxn>
              </a:cxnLst>
              <a:rect l="0" t="0" r="r" b="b"/>
              <a:pathLst>
                <a:path w="13" h="65">
                  <a:moveTo>
                    <a:pt x="13" y="65"/>
                  </a:moveTo>
                  <a:lnTo>
                    <a:pt x="6" y="29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60" name="Line 104"/>
            <p:cNvSpPr>
              <a:spLocks noChangeShapeType="1"/>
            </p:cNvSpPr>
            <p:nvPr/>
          </p:nvSpPr>
          <p:spPr bwMode="auto">
            <a:xfrm flipH="1">
              <a:off x="3872" y="2874"/>
              <a:ext cx="25" cy="25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61" name="Line 105"/>
            <p:cNvSpPr>
              <a:spLocks noChangeShapeType="1"/>
            </p:cNvSpPr>
            <p:nvPr/>
          </p:nvSpPr>
          <p:spPr bwMode="auto">
            <a:xfrm flipH="1">
              <a:off x="3808" y="2951"/>
              <a:ext cx="6" cy="23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62" name="Freeform 106"/>
            <p:cNvSpPr>
              <a:spLocks/>
            </p:cNvSpPr>
            <p:nvPr/>
          </p:nvSpPr>
          <p:spPr bwMode="auto">
            <a:xfrm>
              <a:off x="1977" y="2251"/>
              <a:ext cx="275" cy="313"/>
            </a:xfrm>
            <a:custGeom>
              <a:avLst/>
              <a:gdLst/>
              <a:ahLst/>
              <a:cxnLst>
                <a:cxn ang="0">
                  <a:pos x="275" y="56"/>
                </a:cxn>
                <a:cxn ang="0">
                  <a:pos x="251" y="52"/>
                </a:cxn>
                <a:cxn ang="0">
                  <a:pos x="235" y="46"/>
                </a:cxn>
                <a:cxn ang="0">
                  <a:pos x="219" y="38"/>
                </a:cxn>
                <a:cxn ang="0">
                  <a:pos x="204" y="28"/>
                </a:cxn>
                <a:cxn ang="0">
                  <a:pos x="196" y="28"/>
                </a:cxn>
                <a:cxn ang="0">
                  <a:pos x="192" y="36"/>
                </a:cxn>
                <a:cxn ang="0">
                  <a:pos x="185" y="39"/>
                </a:cxn>
                <a:cxn ang="0">
                  <a:pos x="181" y="34"/>
                </a:cxn>
                <a:cxn ang="0">
                  <a:pos x="175" y="31"/>
                </a:cxn>
                <a:cxn ang="0">
                  <a:pos x="168" y="38"/>
                </a:cxn>
                <a:cxn ang="0">
                  <a:pos x="156" y="34"/>
                </a:cxn>
                <a:cxn ang="0">
                  <a:pos x="145" y="39"/>
                </a:cxn>
                <a:cxn ang="0">
                  <a:pos x="136" y="30"/>
                </a:cxn>
                <a:cxn ang="0">
                  <a:pos x="121" y="23"/>
                </a:cxn>
                <a:cxn ang="0">
                  <a:pos x="112" y="26"/>
                </a:cxn>
                <a:cxn ang="0">
                  <a:pos x="105" y="18"/>
                </a:cxn>
                <a:cxn ang="0">
                  <a:pos x="106" y="10"/>
                </a:cxn>
                <a:cxn ang="0">
                  <a:pos x="104" y="4"/>
                </a:cxn>
                <a:cxn ang="0">
                  <a:pos x="94" y="0"/>
                </a:cxn>
                <a:cxn ang="0">
                  <a:pos x="88" y="7"/>
                </a:cxn>
                <a:cxn ang="0">
                  <a:pos x="84" y="3"/>
                </a:cxn>
                <a:cxn ang="0">
                  <a:pos x="78" y="7"/>
                </a:cxn>
                <a:cxn ang="0">
                  <a:pos x="65" y="0"/>
                </a:cxn>
                <a:cxn ang="0">
                  <a:pos x="60" y="12"/>
                </a:cxn>
                <a:cxn ang="0">
                  <a:pos x="66" y="19"/>
                </a:cxn>
                <a:cxn ang="0">
                  <a:pos x="66" y="27"/>
                </a:cxn>
                <a:cxn ang="0">
                  <a:pos x="56" y="31"/>
                </a:cxn>
                <a:cxn ang="0">
                  <a:pos x="62" y="38"/>
                </a:cxn>
                <a:cxn ang="0">
                  <a:pos x="74" y="43"/>
                </a:cxn>
                <a:cxn ang="0">
                  <a:pos x="82" y="52"/>
                </a:cxn>
                <a:cxn ang="0">
                  <a:pos x="90" y="58"/>
                </a:cxn>
                <a:cxn ang="0">
                  <a:pos x="89" y="70"/>
                </a:cxn>
                <a:cxn ang="0">
                  <a:pos x="77" y="79"/>
                </a:cxn>
                <a:cxn ang="0">
                  <a:pos x="66" y="83"/>
                </a:cxn>
                <a:cxn ang="0">
                  <a:pos x="54" y="95"/>
                </a:cxn>
                <a:cxn ang="0">
                  <a:pos x="54" y="106"/>
                </a:cxn>
                <a:cxn ang="0">
                  <a:pos x="61" y="112"/>
                </a:cxn>
                <a:cxn ang="0">
                  <a:pos x="58" y="123"/>
                </a:cxn>
                <a:cxn ang="0">
                  <a:pos x="58" y="135"/>
                </a:cxn>
                <a:cxn ang="0">
                  <a:pos x="44" y="144"/>
                </a:cxn>
                <a:cxn ang="0">
                  <a:pos x="41" y="159"/>
                </a:cxn>
                <a:cxn ang="0">
                  <a:pos x="40" y="175"/>
                </a:cxn>
                <a:cxn ang="0">
                  <a:pos x="32" y="190"/>
                </a:cxn>
                <a:cxn ang="0">
                  <a:pos x="29" y="207"/>
                </a:cxn>
                <a:cxn ang="0">
                  <a:pos x="22" y="223"/>
                </a:cxn>
                <a:cxn ang="0">
                  <a:pos x="0" y="235"/>
                </a:cxn>
                <a:cxn ang="0">
                  <a:pos x="0" y="242"/>
                </a:cxn>
                <a:cxn ang="0">
                  <a:pos x="9" y="255"/>
                </a:cxn>
                <a:cxn ang="0">
                  <a:pos x="17" y="259"/>
                </a:cxn>
                <a:cxn ang="0">
                  <a:pos x="17" y="267"/>
                </a:cxn>
                <a:cxn ang="0">
                  <a:pos x="30" y="278"/>
                </a:cxn>
                <a:cxn ang="0">
                  <a:pos x="44" y="278"/>
                </a:cxn>
                <a:cxn ang="0">
                  <a:pos x="50" y="290"/>
                </a:cxn>
                <a:cxn ang="0">
                  <a:pos x="61" y="291"/>
                </a:cxn>
                <a:cxn ang="0">
                  <a:pos x="66" y="310"/>
                </a:cxn>
                <a:cxn ang="0">
                  <a:pos x="74" y="313"/>
                </a:cxn>
                <a:cxn ang="0">
                  <a:pos x="82" y="310"/>
                </a:cxn>
              </a:cxnLst>
              <a:rect l="0" t="0" r="r" b="b"/>
              <a:pathLst>
                <a:path w="275" h="313">
                  <a:moveTo>
                    <a:pt x="275" y="56"/>
                  </a:moveTo>
                  <a:lnTo>
                    <a:pt x="251" y="52"/>
                  </a:lnTo>
                  <a:lnTo>
                    <a:pt x="235" y="46"/>
                  </a:lnTo>
                  <a:lnTo>
                    <a:pt x="219" y="38"/>
                  </a:lnTo>
                  <a:lnTo>
                    <a:pt x="204" y="28"/>
                  </a:lnTo>
                  <a:lnTo>
                    <a:pt x="196" y="28"/>
                  </a:lnTo>
                  <a:lnTo>
                    <a:pt x="192" y="36"/>
                  </a:lnTo>
                  <a:lnTo>
                    <a:pt x="185" y="39"/>
                  </a:lnTo>
                  <a:lnTo>
                    <a:pt x="181" y="34"/>
                  </a:lnTo>
                  <a:lnTo>
                    <a:pt x="175" y="31"/>
                  </a:lnTo>
                  <a:lnTo>
                    <a:pt x="168" y="38"/>
                  </a:lnTo>
                  <a:lnTo>
                    <a:pt x="156" y="34"/>
                  </a:lnTo>
                  <a:lnTo>
                    <a:pt x="145" y="39"/>
                  </a:lnTo>
                  <a:lnTo>
                    <a:pt x="136" y="30"/>
                  </a:lnTo>
                  <a:lnTo>
                    <a:pt x="121" y="23"/>
                  </a:lnTo>
                  <a:lnTo>
                    <a:pt x="112" y="26"/>
                  </a:lnTo>
                  <a:lnTo>
                    <a:pt x="105" y="18"/>
                  </a:lnTo>
                  <a:lnTo>
                    <a:pt x="106" y="10"/>
                  </a:lnTo>
                  <a:lnTo>
                    <a:pt x="104" y="4"/>
                  </a:lnTo>
                  <a:lnTo>
                    <a:pt x="94" y="0"/>
                  </a:lnTo>
                  <a:lnTo>
                    <a:pt x="88" y="7"/>
                  </a:lnTo>
                  <a:lnTo>
                    <a:pt x="84" y="3"/>
                  </a:lnTo>
                  <a:lnTo>
                    <a:pt x="78" y="7"/>
                  </a:lnTo>
                  <a:lnTo>
                    <a:pt x="65" y="0"/>
                  </a:lnTo>
                  <a:lnTo>
                    <a:pt x="60" y="12"/>
                  </a:lnTo>
                  <a:lnTo>
                    <a:pt x="66" y="19"/>
                  </a:lnTo>
                  <a:lnTo>
                    <a:pt x="66" y="27"/>
                  </a:lnTo>
                  <a:lnTo>
                    <a:pt x="56" y="31"/>
                  </a:lnTo>
                  <a:lnTo>
                    <a:pt x="62" y="38"/>
                  </a:lnTo>
                  <a:lnTo>
                    <a:pt x="74" y="43"/>
                  </a:lnTo>
                  <a:lnTo>
                    <a:pt x="82" y="52"/>
                  </a:lnTo>
                  <a:lnTo>
                    <a:pt x="90" y="58"/>
                  </a:lnTo>
                  <a:lnTo>
                    <a:pt x="89" y="70"/>
                  </a:lnTo>
                  <a:lnTo>
                    <a:pt x="77" y="79"/>
                  </a:lnTo>
                  <a:lnTo>
                    <a:pt x="66" y="83"/>
                  </a:lnTo>
                  <a:lnTo>
                    <a:pt x="54" y="95"/>
                  </a:lnTo>
                  <a:lnTo>
                    <a:pt x="54" y="106"/>
                  </a:lnTo>
                  <a:lnTo>
                    <a:pt x="61" y="112"/>
                  </a:lnTo>
                  <a:lnTo>
                    <a:pt x="58" y="123"/>
                  </a:lnTo>
                  <a:lnTo>
                    <a:pt x="58" y="135"/>
                  </a:lnTo>
                  <a:lnTo>
                    <a:pt x="44" y="144"/>
                  </a:lnTo>
                  <a:lnTo>
                    <a:pt x="41" y="159"/>
                  </a:lnTo>
                  <a:lnTo>
                    <a:pt x="40" y="175"/>
                  </a:lnTo>
                  <a:lnTo>
                    <a:pt x="32" y="190"/>
                  </a:lnTo>
                  <a:lnTo>
                    <a:pt x="29" y="207"/>
                  </a:lnTo>
                  <a:lnTo>
                    <a:pt x="22" y="223"/>
                  </a:lnTo>
                  <a:lnTo>
                    <a:pt x="0" y="235"/>
                  </a:lnTo>
                  <a:lnTo>
                    <a:pt x="0" y="242"/>
                  </a:lnTo>
                  <a:lnTo>
                    <a:pt x="9" y="255"/>
                  </a:lnTo>
                  <a:lnTo>
                    <a:pt x="17" y="259"/>
                  </a:lnTo>
                  <a:lnTo>
                    <a:pt x="17" y="267"/>
                  </a:lnTo>
                  <a:lnTo>
                    <a:pt x="30" y="278"/>
                  </a:lnTo>
                  <a:lnTo>
                    <a:pt x="44" y="278"/>
                  </a:lnTo>
                  <a:lnTo>
                    <a:pt x="50" y="290"/>
                  </a:lnTo>
                  <a:lnTo>
                    <a:pt x="61" y="291"/>
                  </a:lnTo>
                  <a:lnTo>
                    <a:pt x="66" y="310"/>
                  </a:lnTo>
                  <a:lnTo>
                    <a:pt x="74" y="313"/>
                  </a:lnTo>
                  <a:lnTo>
                    <a:pt x="82" y="31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63" name="Freeform 107"/>
            <p:cNvSpPr>
              <a:spLocks/>
            </p:cNvSpPr>
            <p:nvPr/>
          </p:nvSpPr>
          <p:spPr bwMode="auto">
            <a:xfrm>
              <a:off x="2360" y="2153"/>
              <a:ext cx="1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12" y="0"/>
                </a:cxn>
              </a:cxnLst>
              <a:rect l="0" t="0" r="r" b="b"/>
              <a:pathLst>
                <a:path w="12" h="2">
                  <a:moveTo>
                    <a:pt x="0" y="2"/>
                  </a:moveTo>
                  <a:lnTo>
                    <a:pt x="0" y="2"/>
                  </a:lnTo>
                  <a:lnTo>
                    <a:pt x="12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64" name="Line 108"/>
            <p:cNvSpPr>
              <a:spLocks noChangeShapeType="1"/>
            </p:cNvSpPr>
            <p:nvPr/>
          </p:nvSpPr>
          <p:spPr bwMode="auto">
            <a:xfrm flipV="1">
              <a:off x="2384" y="2133"/>
              <a:ext cx="14" cy="7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65" name="Freeform 109"/>
            <p:cNvSpPr>
              <a:spLocks/>
            </p:cNvSpPr>
            <p:nvPr/>
          </p:nvSpPr>
          <p:spPr bwMode="auto">
            <a:xfrm>
              <a:off x="1935" y="1948"/>
              <a:ext cx="612" cy="356"/>
            </a:xfrm>
            <a:custGeom>
              <a:avLst/>
              <a:gdLst/>
              <a:ahLst/>
              <a:cxnLst>
                <a:cxn ang="0">
                  <a:pos x="499" y="176"/>
                </a:cxn>
                <a:cxn ang="0">
                  <a:pos x="541" y="145"/>
                </a:cxn>
                <a:cxn ang="0">
                  <a:pos x="569" y="131"/>
                </a:cxn>
                <a:cxn ang="0">
                  <a:pos x="593" y="119"/>
                </a:cxn>
                <a:cxn ang="0">
                  <a:pos x="612" y="95"/>
                </a:cxn>
                <a:cxn ang="0">
                  <a:pos x="600" y="68"/>
                </a:cxn>
                <a:cxn ang="0">
                  <a:pos x="601" y="53"/>
                </a:cxn>
                <a:cxn ang="0">
                  <a:pos x="568" y="65"/>
                </a:cxn>
                <a:cxn ang="0">
                  <a:pos x="541" y="83"/>
                </a:cxn>
                <a:cxn ang="0">
                  <a:pos x="525" y="95"/>
                </a:cxn>
                <a:cxn ang="0">
                  <a:pos x="483" y="95"/>
                </a:cxn>
                <a:cxn ang="0">
                  <a:pos x="448" y="83"/>
                </a:cxn>
                <a:cxn ang="0">
                  <a:pos x="395" y="57"/>
                </a:cxn>
                <a:cxn ang="0">
                  <a:pos x="372" y="45"/>
                </a:cxn>
                <a:cxn ang="0">
                  <a:pos x="324" y="13"/>
                </a:cxn>
                <a:cxn ang="0">
                  <a:pos x="283" y="9"/>
                </a:cxn>
                <a:cxn ang="0">
                  <a:pos x="201" y="26"/>
                </a:cxn>
                <a:cxn ang="0">
                  <a:pos x="192" y="40"/>
                </a:cxn>
                <a:cxn ang="0">
                  <a:pos x="197" y="60"/>
                </a:cxn>
                <a:cxn ang="0">
                  <a:pos x="197" y="84"/>
                </a:cxn>
                <a:cxn ang="0">
                  <a:pos x="191" y="105"/>
                </a:cxn>
                <a:cxn ang="0">
                  <a:pos x="172" y="95"/>
                </a:cxn>
                <a:cxn ang="0">
                  <a:pos x="148" y="92"/>
                </a:cxn>
                <a:cxn ang="0">
                  <a:pos x="128" y="75"/>
                </a:cxn>
                <a:cxn ang="0">
                  <a:pos x="101" y="61"/>
                </a:cxn>
                <a:cxn ang="0">
                  <a:pos x="74" y="50"/>
                </a:cxn>
                <a:cxn ang="0">
                  <a:pos x="84" y="79"/>
                </a:cxn>
                <a:cxn ang="0">
                  <a:pos x="88" y="104"/>
                </a:cxn>
                <a:cxn ang="0">
                  <a:pos x="81" y="125"/>
                </a:cxn>
                <a:cxn ang="0">
                  <a:pos x="72" y="139"/>
                </a:cxn>
                <a:cxn ang="0">
                  <a:pos x="58" y="151"/>
                </a:cxn>
                <a:cxn ang="0">
                  <a:pos x="53" y="173"/>
                </a:cxn>
                <a:cxn ang="0">
                  <a:pos x="72" y="185"/>
                </a:cxn>
                <a:cxn ang="0">
                  <a:pos x="85" y="169"/>
                </a:cxn>
                <a:cxn ang="0">
                  <a:pos x="105" y="172"/>
                </a:cxn>
                <a:cxn ang="0">
                  <a:pos x="117" y="183"/>
                </a:cxn>
                <a:cxn ang="0">
                  <a:pos x="94" y="203"/>
                </a:cxn>
                <a:cxn ang="0">
                  <a:pos x="76" y="220"/>
                </a:cxn>
                <a:cxn ang="0">
                  <a:pos x="72" y="243"/>
                </a:cxn>
                <a:cxn ang="0">
                  <a:pos x="53" y="253"/>
                </a:cxn>
                <a:cxn ang="0">
                  <a:pos x="36" y="245"/>
                </a:cxn>
                <a:cxn ang="0">
                  <a:pos x="29" y="263"/>
                </a:cxn>
                <a:cxn ang="0">
                  <a:pos x="8" y="288"/>
                </a:cxn>
                <a:cxn ang="0">
                  <a:pos x="0" y="315"/>
                </a:cxn>
                <a:cxn ang="0">
                  <a:pos x="9" y="343"/>
                </a:cxn>
                <a:cxn ang="0">
                  <a:pos x="17" y="347"/>
                </a:cxn>
                <a:cxn ang="0">
                  <a:pos x="46" y="336"/>
                </a:cxn>
                <a:cxn ang="0">
                  <a:pos x="69" y="340"/>
                </a:cxn>
                <a:cxn ang="0">
                  <a:pos x="89" y="340"/>
                </a:cxn>
              </a:cxnLst>
              <a:rect l="0" t="0" r="r" b="b"/>
              <a:pathLst>
                <a:path w="612" h="356">
                  <a:moveTo>
                    <a:pt x="481" y="176"/>
                  </a:moveTo>
                  <a:lnTo>
                    <a:pt x="483" y="176"/>
                  </a:lnTo>
                  <a:lnTo>
                    <a:pt x="499" y="176"/>
                  </a:lnTo>
                  <a:lnTo>
                    <a:pt x="499" y="161"/>
                  </a:lnTo>
                  <a:lnTo>
                    <a:pt x="520" y="149"/>
                  </a:lnTo>
                  <a:lnTo>
                    <a:pt x="541" y="145"/>
                  </a:lnTo>
                  <a:lnTo>
                    <a:pt x="543" y="145"/>
                  </a:lnTo>
                  <a:lnTo>
                    <a:pt x="564" y="145"/>
                  </a:lnTo>
                  <a:lnTo>
                    <a:pt x="569" y="131"/>
                  </a:lnTo>
                  <a:lnTo>
                    <a:pt x="569" y="131"/>
                  </a:lnTo>
                  <a:lnTo>
                    <a:pt x="581" y="131"/>
                  </a:lnTo>
                  <a:lnTo>
                    <a:pt x="593" y="119"/>
                  </a:lnTo>
                  <a:lnTo>
                    <a:pt x="609" y="111"/>
                  </a:lnTo>
                  <a:lnTo>
                    <a:pt x="600" y="100"/>
                  </a:lnTo>
                  <a:lnTo>
                    <a:pt x="612" y="95"/>
                  </a:lnTo>
                  <a:lnTo>
                    <a:pt x="612" y="87"/>
                  </a:lnTo>
                  <a:lnTo>
                    <a:pt x="599" y="80"/>
                  </a:lnTo>
                  <a:lnTo>
                    <a:pt x="600" y="68"/>
                  </a:lnTo>
                  <a:lnTo>
                    <a:pt x="605" y="65"/>
                  </a:lnTo>
                  <a:lnTo>
                    <a:pt x="609" y="57"/>
                  </a:lnTo>
                  <a:lnTo>
                    <a:pt x="601" y="53"/>
                  </a:lnTo>
                  <a:lnTo>
                    <a:pt x="593" y="53"/>
                  </a:lnTo>
                  <a:lnTo>
                    <a:pt x="580" y="64"/>
                  </a:lnTo>
                  <a:lnTo>
                    <a:pt x="568" y="65"/>
                  </a:lnTo>
                  <a:lnTo>
                    <a:pt x="563" y="77"/>
                  </a:lnTo>
                  <a:lnTo>
                    <a:pt x="545" y="75"/>
                  </a:lnTo>
                  <a:lnTo>
                    <a:pt x="541" y="83"/>
                  </a:lnTo>
                  <a:lnTo>
                    <a:pt x="533" y="91"/>
                  </a:lnTo>
                  <a:lnTo>
                    <a:pt x="528" y="93"/>
                  </a:lnTo>
                  <a:lnTo>
                    <a:pt x="525" y="95"/>
                  </a:lnTo>
                  <a:lnTo>
                    <a:pt x="511" y="100"/>
                  </a:lnTo>
                  <a:lnTo>
                    <a:pt x="497" y="103"/>
                  </a:lnTo>
                  <a:lnTo>
                    <a:pt x="483" y="95"/>
                  </a:lnTo>
                  <a:lnTo>
                    <a:pt x="475" y="97"/>
                  </a:lnTo>
                  <a:lnTo>
                    <a:pt x="465" y="89"/>
                  </a:lnTo>
                  <a:lnTo>
                    <a:pt x="448" y="83"/>
                  </a:lnTo>
                  <a:lnTo>
                    <a:pt x="431" y="71"/>
                  </a:lnTo>
                  <a:lnTo>
                    <a:pt x="417" y="65"/>
                  </a:lnTo>
                  <a:lnTo>
                    <a:pt x="395" y="57"/>
                  </a:lnTo>
                  <a:lnTo>
                    <a:pt x="384" y="46"/>
                  </a:lnTo>
                  <a:lnTo>
                    <a:pt x="384" y="46"/>
                  </a:lnTo>
                  <a:lnTo>
                    <a:pt x="372" y="45"/>
                  </a:lnTo>
                  <a:lnTo>
                    <a:pt x="351" y="30"/>
                  </a:lnTo>
                  <a:lnTo>
                    <a:pt x="340" y="20"/>
                  </a:lnTo>
                  <a:lnTo>
                    <a:pt x="324" y="13"/>
                  </a:lnTo>
                  <a:lnTo>
                    <a:pt x="308" y="0"/>
                  </a:lnTo>
                  <a:lnTo>
                    <a:pt x="293" y="1"/>
                  </a:lnTo>
                  <a:lnTo>
                    <a:pt x="283" y="9"/>
                  </a:lnTo>
                  <a:lnTo>
                    <a:pt x="213" y="9"/>
                  </a:lnTo>
                  <a:lnTo>
                    <a:pt x="205" y="16"/>
                  </a:lnTo>
                  <a:lnTo>
                    <a:pt x="201" y="26"/>
                  </a:lnTo>
                  <a:lnTo>
                    <a:pt x="197" y="30"/>
                  </a:lnTo>
                  <a:lnTo>
                    <a:pt x="197" y="36"/>
                  </a:lnTo>
                  <a:lnTo>
                    <a:pt x="192" y="40"/>
                  </a:lnTo>
                  <a:lnTo>
                    <a:pt x="187" y="46"/>
                  </a:lnTo>
                  <a:lnTo>
                    <a:pt x="189" y="52"/>
                  </a:lnTo>
                  <a:lnTo>
                    <a:pt x="197" y="60"/>
                  </a:lnTo>
                  <a:lnTo>
                    <a:pt x="200" y="67"/>
                  </a:lnTo>
                  <a:lnTo>
                    <a:pt x="196" y="75"/>
                  </a:lnTo>
                  <a:lnTo>
                    <a:pt x="197" y="84"/>
                  </a:lnTo>
                  <a:lnTo>
                    <a:pt x="203" y="89"/>
                  </a:lnTo>
                  <a:lnTo>
                    <a:pt x="197" y="100"/>
                  </a:lnTo>
                  <a:lnTo>
                    <a:pt x="191" y="105"/>
                  </a:lnTo>
                  <a:lnTo>
                    <a:pt x="187" y="101"/>
                  </a:lnTo>
                  <a:lnTo>
                    <a:pt x="181" y="101"/>
                  </a:lnTo>
                  <a:lnTo>
                    <a:pt x="172" y="95"/>
                  </a:lnTo>
                  <a:lnTo>
                    <a:pt x="164" y="92"/>
                  </a:lnTo>
                  <a:lnTo>
                    <a:pt x="157" y="88"/>
                  </a:lnTo>
                  <a:lnTo>
                    <a:pt x="148" y="92"/>
                  </a:lnTo>
                  <a:lnTo>
                    <a:pt x="140" y="96"/>
                  </a:lnTo>
                  <a:lnTo>
                    <a:pt x="138" y="85"/>
                  </a:lnTo>
                  <a:lnTo>
                    <a:pt x="128" y="75"/>
                  </a:lnTo>
                  <a:lnTo>
                    <a:pt x="117" y="69"/>
                  </a:lnTo>
                  <a:lnTo>
                    <a:pt x="106" y="67"/>
                  </a:lnTo>
                  <a:lnTo>
                    <a:pt x="101" y="61"/>
                  </a:lnTo>
                  <a:lnTo>
                    <a:pt x="93" y="58"/>
                  </a:lnTo>
                  <a:lnTo>
                    <a:pt x="84" y="50"/>
                  </a:lnTo>
                  <a:lnTo>
                    <a:pt x="74" y="50"/>
                  </a:lnTo>
                  <a:lnTo>
                    <a:pt x="77" y="60"/>
                  </a:lnTo>
                  <a:lnTo>
                    <a:pt x="77" y="68"/>
                  </a:lnTo>
                  <a:lnTo>
                    <a:pt x="84" y="79"/>
                  </a:lnTo>
                  <a:lnTo>
                    <a:pt x="90" y="85"/>
                  </a:lnTo>
                  <a:lnTo>
                    <a:pt x="88" y="95"/>
                  </a:lnTo>
                  <a:lnTo>
                    <a:pt x="88" y="104"/>
                  </a:lnTo>
                  <a:lnTo>
                    <a:pt x="78" y="109"/>
                  </a:lnTo>
                  <a:lnTo>
                    <a:pt x="77" y="120"/>
                  </a:lnTo>
                  <a:lnTo>
                    <a:pt x="81" y="125"/>
                  </a:lnTo>
                  <a:lnTo>
                    <a:pt x="82" y="135"/>
                  </a:lnTo>
                  <a:lnTo>
                    <a:pt x="81" y="141"/>
                  </a:lnTo>
                  <a:lnTo>
                    <a:pt x="72" y="139"/>
                  </a:lnTo>
                  <a:lnTo>
                    <a:pt x="64" y="141"/>
                  </a:lnTo>
                  <a:lnTo>
                    <a:pt x="61" y="148"/>
                  </a:lnTo>
                  <a:lnTo>
                    <a:pt x="58" y="151"/>
                  </a:lnTo>
                  <a:lnTo>
                    <a:pt x="60" y="159"/>
                  </a:lnTo>
                  <a:lnTo>
                    <a:pt x="52" y="163"/>
                  </a:lnTo>
                  <a:lnTo>
                    <a:pt x="53" y="173"/>
                  </a:lnTo>
                  <a:lnTo>
                    <a:pt x="60" y="177"/>
                  </a:lnTo>
                  <a:lnTo>
                    <a:pt x="66" y="179"/>
                  </a:lnTo>
                  <a:lnTo>
                    <a:pt x="72" y="185"/>
                  </a:lnTo>
                  <a:lnTo>
                    <a:pt x="77" y="176"/>
                  </a:lnTo>
                  <a:lnTo>
                    <a:pt x="82" y="177"/>
                  </a:lnTo>
                  <a:lnTo>
                    <a:pt x="85" y="169"/>
                  </a:lnTo>
                  <a:lnTo>
                    <a:pt x="94" y="168"/>
                  </a:lnTo>
                  <a:lnTo>
                    <a:pt x="100" y="168"/>
                  </a:lnTo>
                  <a:lnTo>
                    <a:pt x="105" y="172"/>
                  </a:lnTo>
                  <a:lnTo>
                    <a:pt x="112" y="168"/>
                  </a:lnTo>
                  <a:lnTo>
                    <a:pt x="112" y="177"/>
                  </a:lnTo>
                  <a:lnTo>
                    <a:pt x="117" y="183"/>
                  </a:lnTo>
                  <a:lnTo>
                    <a:pt x="109" y="192"/>
                  </a:lnTo>
                  <a:lnTo>
                    <a:pt x="104" y="193"/>
                  </a:lnTo>
                  <a:lnTo>
                    <a:pt x="94" y="203"/>
                  </a:lnTo>
                  <a:lnTo>
                    <a:pt x="84" y="209"/>
                  </a:lnTo>
                  <a:lnTo>
                    <a:pt x="84" y="215"/>
                  </a:lnTo>
                  <a:lnTo>
                    <a:pt x="76" y="220"/>
                  </a:lnTo>
                  <a:lnTo>
                    <a:pt x="70" y="225"/>
                  </a:lnTo>
                  <a:lnTo>
                    <a:pt x="77" y="233"/>
                  </a:lnTo>
                  <a:lnTo>
                    <a:pt x="72" y="243"/>
                  </a:lnTo>
                  <a:lnTo>
                    <a:pt x="65" y="248"/>
                  </a:lnTo>
                  <a:lnTo>
                    <a:pt x="60" y="255"/>
                  </a:lnTo>
                  <a:lnTo>
                    <a:pt x="53" y="253"/>
                  </a:lnTo>
                  <a:lnTo>
                    <a:pt x="52" y="248"/>
                  </a:lnTo>
                  <a:lnTo>
                    <a:pt x="41" y="248"/>
                  </a:lnTo>
                  <a:lnTo>
                    <a:pt x="36" y="245"/>
                  </a:lnTo>
                  <a:lnTo>
                    <a:pt x="36" y="251"/>
                  </a:lnTo>
                  <a:lnTo>
                    <a:pt x="28" y="253"/>
                  </a:lnTo>
                  <a:lnTo>
                    <a:pt x="29" y="263"/>
                  </a:lnTo>
                  <a:lnTo>
                    <a:pt x="21" y="271"/>
                  </a:lnTo>
                  <a:lnTo>
                    <a:pt x="21" y="284"/>
                  </a:lnTo>
                  <a:lnTo>
                    <a:pt x="8" y="288"/>
                  </a:lnTo>
                  <a:lnTo>
                    <a:pt x="8" y="296"/>
                  </a:lnTo>
                  <a:lnTo>
                    <a:pt x="0" y="305"/>
                  </a:lnTo>
                  <a:lnTo>
                    <a:pt x="0" y="315"/>
                  </a:lnTo>
                  <a:lnTo>
                    <a:pt x="6" y="321"/>
                  </a:lnTo>
                  <a:lnTo>
                    <a:pt x="6" y="332"/>
                  </a:lnTo>
                  <a:lnTo>
                    <a:pt x="9" y="343"/>
                  </a:lnTo>
                  <a:lnTo>
                    <a:pt x="5" y="352"/>
                  </a:lnTo>
                  <a:lnTo>
                    <a:pt x="9" y="356"/>
                  </a:lnTo>
                  <a:lnTo>
                    <a:pt x="17" y="347"/>
                  </a:lnTo>
                  <a:lnTo>
                    <a:pt x="22" y="333"/>
                  </a:lnTo>
                  <a:lnTo>
                    <a:pt x="33" y="331"/>
                  </a:lnTo>
                  <a:lnTo>
                    <a:pt x="46" y="336"/>
                  </a:lnTo>
                  <a:lnTo>
                    <a:pt x="53" y="344"/>
                  </a:lnTo>
                  <a:lnTo>
                    <a:pt x="64" y="335"/>
                  </a:lnTo>
                  <a:lnTo>
                    <a:pt x="69" y="340"/>
                  </a:lnTo>
                  <a:lnTo>
                    <a:pt x="73" y="347"/>
                  </a:lnTo>
                  <a:lnTo>
                    <a:pt x="82" y="345"/>
                  </a:lnTo>
                  <a:lnTo>
                    <a:pt x="89" y="340"/>
                  </a:lnTo>
                  <a:lnTo>
                    <a:pt x="100" y="34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66" name="Freeform 110"/>
            <p:cNvSpPr>
              <a:spLocks/>
            </p:cNvSpPr>
            <p:nvPr/>
          </p:nvSpPr>
          <p:spPr bwMode="auto">
            <a:xfrm>
              <a:off x="1893" y="2373"/>
              <a:ext cx="130" cy="158"/>
            </a:xfrm>
            <a:custGeom>
              <a:avLst/>
              <a:gdLst/>
              <a:ahLst/>
              <a:cxnLst>
                <a:cxn ang="0">
                  <a:pos x="95" y="139"/>
                </a:cxn>
                <a:cxn ang="0">
                  <a:pos x="87" y="146"/>
                </a:cxn>
                <a:cxn ang="0">
                  <a:pos x="62" y="154"/>
                </a:cxn>
                <a:cxn ang="0">
                  <a:pos x="58" y="158"/>
                </a:cxn>
                <a:cxn ang="0">
                  <a:pos x="47" y="154"/>
                </a:cxn>
                <a:cxn ang="0">
                  <a:pos x="46" y="149"/>
                </a:cxn>
                <a:cxn ang="0">
                  <a:pos x="55" y="143"/>
                </a:cxn>
                <a:cxn ang="0">
                  <a:pos x="46" y="137"/>
                </a:cxn>
                <a:cxn ang="0">
                  <a:pos x="44" y="125"/>
                </a:cxn>
                <a:cxn ang="0">
                  <a:pos x="36" y="125"/>
                </a:cxn>
                <a:cxn ang="0">
                  <a:pos x="32" y="118"/>
                </a:cxn>
                <a:cxn ang="0">
                  <a:pos x="20" y="112"/>
                </a:cxn>
                <a:cxn ang="0">
                  <a:pos x="15" y="103"/>
                </a:cxn>
                <a:cxn ang="0">
                  <a:pos x="0" y="102"/>
                </a:cxn>
                <a:cxn ang="0">
                  <a:pos x="7" y="87"/>
                </a:cxn>
                <a:cxn ang="0">
                  <a:pos x="26" y="67"/>
                </a:cxn>
                <a:cxn ang="0">
                  <a:pos x="26" y="48"/>
                </a:cxn>
                <a:cxn ang="0">
                  <a:pos x="38" y="35"/>
                </a:cxn>
                <a:cxn ang="0">
                  <a:pos x="44" y="42"/>
                </a:cxn>
                <a:cxn ang="0">
                  <a:pos x="56" y="42"/>
                </a:cxn>
                <a:cxn ang="0">
                  <a:pos x="64" y="34"/>
                </a:cxn>
                <a:cxn ang="0">
                  <a:pos x="68" y="22"/>
                </a:cxn>
                <a:cxn ang="0">
                  <a:pos x="75" y="8"/>
                </a:cxn>
                <a:cxn ang="0">
                  <a:pos x="88" y="0"/>
                </a:cxn>
                <a:cxn ang="0">
                  <a:pos x="103" y="15"/>
                </a:cxn>
                <a:cxn ang="0">
                  <a:pos x="118" y="15"/>
                </a:cxn>
                <a:cxn ang="0">
                  <a:pos x="118" y="28"/>
                </a:cxn>
                <a:cxn ang="0">
                  <a:pos x="130" y="28"/>
                </a:cxn>
              </a:cxnLst>
              <a:rect l="0" t="0" r="r" b="b"/>
              <a:pathLst>
                <a:path w="130" h="158">
                  <a:moveTo>
                    <a:pt x="95" y="139"/>
                  </a:moveTo>
                  <a:lnTo>
                    <a:pt x="87" y="146"/>
                  </a:lnTo>
                  <a:lnTo>
                    <a:pt x="62" y="154"/>
                  </a:lnTo>
                  <a:lnTo>
                    <a:pt x="58" y="158"/>
                  </a:lnTo>
                  <a:lnTo>
                    <a:pt x="47" y="154"/>
                  </a:lnTo>
                  <a:lnTo>
                    <a:pt x="46" y="149"/>
                  </a:lnTo>
                  <a:lnTo>
                    <a:pt x="55" y="143"/>
                  </a:lnTo>
                  <a:lnTo>
                    <a:pt x="46" y="137"/>
                  </a:lnTo>
                  <a:lnTo>
                    <a:pt x="44" y="125"/>
                  </a:lnTo>
                  <a:lnTo>
                    <a:pt x="36" y="125"/>
                  </a:lnTo>
                  <a:lnTo>
                    <a:pt x="32" y="118"/>
                  </a:lnTo>
                  <a:lnTo>
                    <a:pt x="20" y="112"/>
                  </a:lnTo>
                  <a:lnTo>
                    <a:pt x="15" y="103"/>
                  </a:lnTo>
                  <a:lnTo>
                    <a:pt x="0" y="102"/>
                  </a:lnTo>
                  <a:lnTo>
                    <a:pt x="7" y="87"/>
                  </a:lnTo>
                  <a:lnTo>
                    <a:pt x="26" y="67"/>
                  </a:lnTo>
                  <a:lnTo>
                    <a:pt x="26" y="48"/>
                  </a:lnTo>
                  <a:lnTo>
                    <a:pt x="38" y="35"/>
                  </a:lnTo>
                  <a:lnTo>
                    <a:pt x="44" y="42"/>
                  </a:lnTo>
                  <a:lnTo>
                    <a:pt x="56" y="42"/>
                  </a:lnTo>
                  <a:lnTo>
                    <a:pt x="64" y="34"/>
                  </a:lnTo>
                  <a:lnTo>
                    <a:pt x="68" y="22"/>
                  </a:lnTo>
                  <a:lnTo>
                    <a:pt x="75" y="8"/>
                  </a:lnTo>
                  <a:lnTo>
                    <a:pt x="88" y="0"/>
                  </a:lnTo>
                  <a:lnTo>
                    <a:pt x="103" y="15"/>
                  </a:lnTo>
                  <a:lnTo>
                    <a:pt x="118" y="15"/>
                  </a:lnTo>
                  <a:lnTo>
                    <a:pt x="118" y="28"/>
                  </a:lnTo>
                  <a:lnTo>
                    <a:pt x="130" y="28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67" name="Freeform 111"/>
            <p:cNvSpPr>
              <a:spLocks/>
            </p:cNvSpPr>
            <p:nvPr/>
          </p:nvSpPr>
          <p:spPr bwMode="auto">
            <a:xfrm>
              <a:off x="1732" y="2427"/>
              <a:ext cx="224" cy="185"/>
            </a:xfrm>
            <a:custGeom>
              <a:avLst/>
              <a:gdLst/>
              <a:ahLst/>
              <a:cxnLst>
                <a:cxn ang="0">
                  <a:pos x="219" y="104"/>
                </a:cxn>
                <a:cxn ang="0">
                  <a:pos x="224" y="113"/>
                </a:cxn>
                <a:cxn ang="0">
                  <a:pos x="224" y="121"/>
                </a:cxn>
                <a:cxn ang="0">
                  <a:pos x="211" y="132"/>
                </a:cxn>
                <a:cxn ang="0">
                  <a:pos x="200" y="132"/>
                </a:cxn>
                <a:cxn ang="0">
                  <a:pos x="192" y="136"/>
                </a:cxn>
                <a:cxn ang="0">
                  <a:pos x="188" y="132"/>
                </a:cxn>
                <a:cxn ang="0">
                  <a:pos x="181" y="136"/>
                </a:cxn>
                <a:cxn ang="0">
                  <a:pos x="184" y="144"/>
                </a:cxn>
                <a:cxn ang="0">
                  <a:pos x="184" y="151"/>
                </a:cxn>
                <a:cxn ang="0">
                  <a:pos x="188" y="155"/>
                </a:cxn>
                <a:cxn ang="0">
                  <a:pos x="175" y="168"/>
                </a:cxn>
                <a:cxn ang="0">
                  <a:pos x="167" y="168"/>
                </a:cxn>
                <a:cxn ang="0">
                  <a:pos x="160" y="183"/>
                </a:cxn>
                <a:cxn ang="0">
                  <a:pos x="152" y="185"/>
                </a:cxn>
                <a:cxn ang="0">
                  <a:pos x="144" y="179"/>
                </a:cxn>
                <a:cxn ang="0">
                  <a:pos x="152" y="171"/>
                </a:cxn>
                <a:cxn ang="0">
                  <a:pos x="140" y="159"/>
                </a:cxn>
                <a:cxn ang="0">
                  <a:pos x="129" y="159"/>
                </a:cxn>
                <a:cxn ang="0">
                  <a:pos x="125" y="148"/>
                </a:cxn>
                <a:cxn ang="0">
                  <a:pos x="128" y="140"/>
                </a:cxn>
                <a:cxn ang="0">
                  <a:pos x="112" y="125"/>
                </a:cxn>
                <a:cxn ang="0">
                  <a:pos x="101" y="125"/>
                </a:cxn>
                <a:cxn ang="0">
                  <a:pos x="93" y="133"/>
                </a:cxn>
                <a:cxn ang="0">
                  <a:pos x="76" y="116"/>
                </a:cxn>
                <a:cxn ang="0">
                  <a:pos x="72" y="107"/>
                </a:cxn>
                <a:cxn ang="0">
                  <a:pos x="63" y="97"/>
                </a:cxn>
                <a:cxn ang="0">
                  <a:pos x="59" y="83"/>
                </a:cxn>
                <a:cxn ang="0">
                  <a:pos x="53" y="76"/>
                </a:cxn>
                <a:cxn ang="0">
                  <a:pos x="44" y="80"/>
                </a:cxn>
                <a:cxn ang="0">
                  <a:pos x="24" y="61"/>
                </a:cxn>
                <a:cxn ang="0">
                  <a:pos x="13" y="57"/>
                </a:cxn>
                <a:cxn ang="0">
                  <a:pos x="0" y="61"/>
                </a:cxn>
                <a:cxn ang="0">
                  <a:pos x="0" y="49"/>
                </a:cxn>
                <a:cxn ang="0">
                  <a:pos x="13" y="44"/>
                </a:cxn>
                <a:cxn ang="0">
                  <a:pos x="25" y="49"/>
                </a:cxn>
                <a:cxn ang="0">
                  <a:pos x="37" y="44"/>
                </a:cxn>
                <a:cxn ang="0">
                  <a:pos x="37" y="28"/>
                </a:cxn>
                <a:cxn ang="0">
                  <a:pos x="53" y="18"/>
                </a:cxn>
                <a:cxn ang="0">
                  <a:pos x="69" y="14"/>
                </a:cxn>
                <a:cxn ang="0">
                  <a:pos x="91" y="9"/>
                </a:cxn>
                <a:cxn ang="0">
                  <a:pos x="107" y="0"/>
                </a:cxn>
                <a:cxn ang="0">
                  <a:pos x="112" y="6"/>
                </a:cxn>
                <a:cxn ang="0">
                  <a:pos x="127" y="6"/>
                </a:cxn>
                <a:cxn ang="0">
                  <a:pos x="136" y="14"/>
                </a:cxn>
                <a:cxn ang="0">
                  <a:pos x="147" y="8"/>
                </a:cxn>
                <a:cxn ang="0">
                  <a:pos x="147" y="18"/>
                </a:cxn>
                <a:cxn ang="0">
                  <a:pos x="151" y="34"/>
                </a:cxn>
                <a:cxn ang="0">
                  <a:pos x="161" y="48"/>
                </a:cxn>
              </a:cxnLst>
              <a:rect l="0" t="0" r="r" b="b"/>
              <a:pathLst>
                <a:path w="224" h="185">
                  <a:moveTo>
                    <a:pt x="219" y="104"/>
                  </a:moveTo>
                  <a:lnTo>
                    <a:pt x="224" y="113"/>
                  </a:lnTo>
                  <a:lnTo>
                    <a:pt x="224" y="121"/>
                  </a:lnTo>
                  <a:lnTo>
                    <a:pt x="211" y="132"/>
                  </a:lnTo>
                  <a:lnTo>
                    <a:pt x="200" y="132"/>
                  </a:lnTo>
                  <a:lnTo>
                    <a:pt x="192" y="136"/>
                  </a:lnTo>
                  <a:lnTo>
                    <a:pt x="188" y="132"/>
                  </a:lnTo>
                  <a:lnTo>
                    <a:pt x="181" y="136"/>
                  </a:lnTo>
                  <a:lnTo>
                    <a:pt x="184" y="144"/>
                  </a:lnTo>
                  <a:lnTo>
                    <a:pt x="184" y="151"/>
                  </a:lnTo>
                  <a:lnTo>
                    <a:pt x="188" y="155"/>
                  </a:lnTo>
                  <a:lnTo>
                    <a:pt x="175" y="168"/>
                  </a:lnTo>
                  <a:lnTo>
                    <a:pt x="167" y="168"/>
                  </a:lnTo>
                  <a:lnTo>
                    <a:pt x="160" y="183"/>
                  </a:lnTo>
                  <a:lnTo>
                    <a:pt x="152" y="185"/>
                  </a:lnTo>
                  <a:lnTo>
                    <a:pt x="144" y="179"/>
                  </a:lnTo>
                  <a:lnTo>
                    <a:pt x="152" y="171"/>
                  </a:lnTo>
                  <a:lnTo>
                    <a:pt x="140" y="159"/>
                  </a:lnTo>
                  <a:lnTo>
                    <a:pt x="129" y="159"/>
                  </a:lnTo>
                  <a:lnTo>
                    <a:pt x="125" y="148"/>
                  </a:lnTo>
                  <a:lnTo>
                    <a:pt x="128" y="140"/>
                  </a:lnTo>
                  <a:lnTo>
                    <a:pt x="112" y="125"/>
                  </a:lnTo>
                  <a:lnTo>
                    <a:pt x="101" y="125"/>
                  </a:lnTo>
                  <a:lnTo>
                    <a:pt x="93" y="133"/>
                  </a:lnTo>
                  <a:lnTo>
                    <a:pt x="76" y="116"/>
                  </a:lnTo>
                  <a:lnTo>
                    <a:pt x="72" y="107"/>
                  </a:lnTo>
                  <a:lnTo>
                    <a:pt x="63" y="97"/>
                  </a:lnTo>
                  <a:lnTo>
                    <a:pt x="59" y="83"/>
                  </a:lnTo>
                  <a:lnTo>
                    <a:pt x="53" y="76"/>
                  </a:lnTo>
                  <a:lnTo>
                    <a:pt x="44" y="80"/>
                  </a:lnTo>
                  <a:lnTo>
                    <a:pt x="24" y="61"/>
                  </a:lnTo>
                  <a:lnTo>
                    <a:pt x="13" y="57"/>
                  </a:lnTo>
                  <a:lnTo>
                    <a:pt x="0" y="61"/>
                  </a:lnTo>
                  <a:lnTo>
                    <a:pt x="0" y="49"/>
                  </a:lnTo>
                  <a:lnTo>
                    <a:pt x="13" y="44"/>
                  </a:lnTo>
                  <a:lnTo>
                    <a:pt x="25" y="49"/>
                  </a:lnTo>
                  <a:lnTo>
                    <a:pt x="37" y="44"/>
                  </a:lnTo>
                  <a:lnTo>
                    <a:pt x="37" y="28"/>
                  </a:lnTo>
                  <a:lnTo>
                    <a:pt x="53" y="18"/>
                  </a:lnTo>
                  <a:lnTo>
                    <a:pt x="69" y="14"/>
                  </a:lnTo>
                  <a:lnTo>
                    <a:pt x="91" y="9"/>
                  </a:lnTo>
                  <a:lnTo>
                    <a:pt x="107" y="0"/>
                  </a:lnTo>
                  <a:lnTo>
                    <a:pt x="112" y="6"/>
                  </a:lnTo>
                  <a:lnTo>
                    <a:pt x="127" y="6"/>
                  </a:lnTo>
                  <a:lnTo>
                    <a:pt x="136" y="14"/>
                  </a:lnTo>
                  <a:lnTo>
                    <a:pt x="147" y="8"/>
                  </a:lnTo>
                  <a:lnTo>
                    <a:pt x="147" y="18"/>
                  </a:lnTo>
                  <a:lnTo>
                    <a:pt x="151" y="34"/>
                  </a:lnTo>
                  <a:lnTo>
                    <a:pt x="161" y="48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68" name="Freeform 112"/>
            <p:cNvSpPr>
              <a:spLocks/>
            </p:cNvSpPr>
            <p:nvPr/>
          </p:nvSpPr>
          <p:spPr bwMode="auto">
            <a:xfrm>
              <a:off x="1745" y="2351"/>
              <a:ext cx="134" cy="90"/>
            </a:xfrm>
            <a:custGeom>
              <a:avLst/>
              <a:gdLst/>
              <a:ahLst/>
              <a:cxnLst>
                <a:cxn ang="0">
                  <a:pos x="56" y="90"/>
                </a:cxn>
                <a:cxn ang="0">
                  <a:pos x="48" y="77"/>
                </a:cxn>
                <a:cxn ang="0">
                  <a:pos x="52" y="66"/>
                </a:cxn>
                <a:cxn ang="0">
                  <a:pos x="44" y="58"/>
                </a:cxn>
                <a:cxn ang="0">
                  <a:pos x="43" y="46"/>
                </a:cxn>
                <a:cxn ang="0">
                  <a:pos x="18" y="46"/>
                </a:cxn>
                <a:cxn ang="0">
                  <a:pos x="7" y="41"/>
                </a:cxn>
                <a:cxn ang="0">
                  <a:pos x="0" y="29"/>
                </a:cxn>
                <a:cxn ang="0">
                  <a:pos x="7" y="22"/>
                </a:cxn>
                <a:cxn ang="0">
                  <a:pos x="6" y="8"/>
                </a:cxn>
                <a:cxn ang="0">
                  <a:pos x="20" y="8"/>
                </a:cxn>
                <a:cxn ang="0">
                  <a:pos x="28" y="0"/>
                </a:cxn>
                <a:cxn ang="0">
                  <a:pos x="47" y="10"/>
                </a:cxn>
                <a:cxn ang="0">
                  <a:pos x="54" y="22"/>
                </a:cxn>
                <a:cxn ang="0">
                  <a:pos x="64" y="29"/>
                </a:cxn>
                <a:cxn ang="0">
                  <a:pos x="76" y="22"/>
                </a:cxn>
                <a:cxn ang="0">
                  <a:pos x="84" y="29"/>
                </a:cxn>
                <a:cxn ang="0">
                  <a:pos x="90" y="21"/>
                </a:cxn>
                <a:cxn ang="0">
                  <a:pos x="100" y="28"/>
                </a:cxn>
                <a:cxn ang="0">
                  <a:pos x="115" y="30"/>
                </a:cxn>
                <a:cxn ang="0">
                  <a:pos x="119" y="46"/>
                </a:cxn>
                <a:cxn ang="0">
                  <a:pos x="131" y="53"/>
                </a:cxn>
                <a:cxn ang="0">
                  <a:pos x="131" y="74"/>
                </a:cxn>
                <a:cxn ang="0">
                  <a:pos x="134" y="84"/>
                </a:cxn>
              </a:cxnLst>
              <a:rect l="0" t="0" r="r" b="b"/>
              <a:pathLst>
                <a:path w="134" h="90">
                  <a:moveTo>
                    <a:pt x="56" y="90"/>
                  </a:moveTo>
                  <a:lnTo>
                    <a:pt x="48" y="77"/>
                  </a:lnTo>
                  <a:lnTo>
                    <a:pt x="52" y="66"/>
                  </a:lnTo>
                  <a:lnTo>
                    <a:pt x="44" y="58"/>
                  </a:lnTo>
                  <a:lnTo>
                    <a:pt x="43" y="46"/>
                  </a:lnTo>
                  <a:lnTo>
                    <a:pt x="18" y="46"/>
                  </a:lnTo>
                  <a:lnTo>
                    <a:pt x="7" y="41"/>
                  </a:lnTo>
                  <a:lnTo>
                    <a:pt x="0" y="29"/>
                  </a:lnTo>
                  <a:lnTo>
                    <a:pt x="7" y="22"/>
                  </a:lnTo>
                  <a:lnTo>
                    <a:pt x="6" y="8"/>
                  </a:lnTo>
                  <a:lnTo>
                    <a:pt x="20" y="8"/>
                  </a:lnTo>
                  <a:lnTo>
                    <a:pt x="28" y="0"/>
                  </a:lnTo>
                  <a:lnTo>
                    <a:pt x="47" y="10"/>
                  </a:lnTo>
                  <a:lnTo>
                    <a:pt x="54" y="22"/>
                  </a:lnTo>
                  <a:lnTo>
                    <a:pt x="64" y="29"/>
                  </a:lnTo>
                  <a:lnTo>
                    <a:pt x="76" y="22"/>
                  </a:lnTo>
                  <a:lnTo>
                    <a:pt x="84" y="29"/>
                  </a:lnTo>
                  <a:lnTo>
                    <a:pt x="90" y="21"/>
                  </a:lnTo>
                  <a:lnTo>
                    <a:pt x="100" y="28"/>
                  </a:lnTo>
                  <a:lnTo>
                    <a:pt x="115" y="30"/>
                  </a:lnTo>
                  <a:lnTo>
                    <a:pt x="119" y="46"/>
                  </a:lnTo>
                  <a:lnTo>
                    <a:pt x="131" y="53"/>
                  </a:lnTo>
                  <a:lnTo>
                    <a:pt x="131" y="74"/>
                  </a:lnTo>
                  <a:lnTo>
                    <a:pt x="134" y="84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69" name="Freeform 113"/>
            <p:cNvSpPr>
              <a:spLocks/>
            </p:cNvSpPr>
            <p:nvPr/>
          </p:nvSpPr>
          <p:spPr bwMode="auto">
            <a:xfrm>
              <a:off x="1792" y="2173"/>
              <a:ext cx="171" cy="188"/>
            </a:xfrm>
            <a:custGeom>
              <a:avLst/>
              <a:gdLst/>
              <a:ahLst/>
              <a:cxnLst>
                <a:cxn ang="0">
                  <a:pos x="0" y="188"/>
                </a:cxn>
                <a:cxn ang="0">
                  <a:pos x="9" y="175"/>
                </a:cxn>
                <a:cxn ang="0">
                  <a:pos x="17" y="167"/>
                </a:cxn>
                <a:cxn ang="0">
                  <a:pos x="28" y="164"/>
                </a:cxn>
                <a:cxn ang="0">
                  <a:pos x="43" y="172"/>
                </a:cxn>
                <a:cxn ang="0">
                  <a:pos x="61" y="154"/>
                </a:cxn>
                <a:cxn ang="0">
                  <a:pos x="44" y="136"/>
                </a:cxn>
                <a:cxn ang="0">
                  <a:pos x="29" y="126"/>
                </a:cxn>
                <a:cxn ang="0">
                  <a:pos x="40" y="116"/>
                </a:cxn>
                <a:cxn ang="0">
                  <a:pos x="56" y="111"/>
                </a:cxn>
                <a:cxn ang="0">
                  <a:pos x="63" y="118"/>
                </a:cxn>
                <a:cxn ang="0">
                  <a:pos x="71" y="108"/>
                </a:cxn>
                <a:cxn ang="0">
                  <a:pos x="89" y="108"/>
                </a:cxn>
                <a:cxn ang="0">
                  <a:pos x="92" y="78"/>
                </a:cxn>
                <a:cxn ang="0">
                  <a:pos x="100" y="68"/>
                </a:cxn>
                <a:cxn ang="0">
                  <a:pos x="104" y="63"/>
                </a:cxn>
                <a:cxn ang="0">
                  <a:pos x="104" y="51"/>
                </a:cxn>
                <a:cxn ang="0">
                  <a:pos x="113" y="47"/>
                </a:cxn>
                <a:cxn ang="0">
                  <a:pos x="99" y="31"/>
                </a:cxn>
                <a:cxn ang="0">
                  <a:pos x="105" y="26"/>
                </a:cxn>
                <a:cxn ang="0">
                  <a:pos x="119" y="31"/>
                </a:cxn>
                <a:cxn ang="0">
                  <a:pos x="143" y="7"/>
                </a:cxn>
                <a:cxn ang="0">
                  <a:pos x="149" y="0"/>
                </a:cxn>
                <a:cxn ang="0">
                  <a:pos x="155" y="3"/>
                </a:cxn>
                <a:cxn ang="0">
                  <a:pos x="167" y="18"/>
                </a:cxn>
                <a:cxn ang="0">
                  <a:pos x="164" y="24"/>
                </a:cxn>
                <a:cxn ang="0">
                  <a:pos x="171" y="28"/>
                </a:cxn>
              </a:cxnLst>
              <a:rect l="0" t="0" r="r" b="b"/>
              <a:pathLst>
                <a:path w="171" h="188">
                  <a:moveTo>
                    <a:pt x="0" y="188"/>
                  </a:moveTo>
                  <a:lnTo>
                    <a:pt x="9" y="175"/>
                  </a:lnTo>
                  <a:lnTo>
                    <a:pt x="17" y="167"/>
                  </a:lnTo>
                  <a:lnTo>
                    <a:pt x="28" y="164"/>
                  </a:lnTo>
                  <a:lnTo>
                    <a:pt x="43" y="172"/>
                  </a:lnTo>
                  <a:lnTo>
                    <a:pt x="61" y="154"/>
                  </a:lnTo>
                  <a:lnTo>
                    <a:pt x="44" y="136"/>
                  </a:lnTo>
                  <a:lnTo>
                    <a:pt x="29" y="126"/>
                  </a:lnTo>
                  <a:lnTo>
                    <a:pt x="40" y="116"/>
                  </a:lnTo>
                  <a:lnTo>
                    <a:pt x="56" y="111"/>
                  </a:lnTo>
                  <a:lnTo>
                    <a:pt x="63" y="118"/>
                  </a:lnTo>
                  <a:lnTo>
                    <a:pt x="71" y="108"/>
                  </a:lnTo>
                  <a:lnTo>
                    <a:pt x="89" y="108"/>
                  </a:lnTo>
                  <a:lnTo>
                    <a:pt x="92" y="78"/>
                  </a:lnTo>
                  <a:lnTo>
                    <a:pt x="100" y="68"/>
                  </a:lnTo>
                  <a:lnTo>
                    <a:pt x="104" y="63"/>
                  </a:lnTo>
                  <a:lnTo>
                    <a:pt x="104" y="51"/>
                  </a:lnTo>
                  <a:lnTo>
                    <a:pt x="113" y="47"/>
                  </a:lnTo>
                  <a:lnTo>
                    <a:pt x="99" y="31"/>
                  </a:lnTo>
                  <a:lnTo>
                    <a:pt x="105" y="26"/>
                  </a:lnTo>
                  <a:lnTo>
                    <a:pt x="119" y="31"/>
                  </a:lnTo>
                  <a:lnTo>
                    <a:pt x="143" y="7"/>
                  </a:lnTo>
                  <a:lnTo>
                    <a:pt x="149" y="0"/>
                  </a:lnTo>
                  <a:lnTo>
                    <a:pt x="155" y="3"/>
                  </a:lnTo>
                  <a:lnTo>
                    <a:pt x="167" y="18"/>
                  </a:lnTo>
                  <a:lnTo>
                    <a:pt x="164" y="24"/>
                  </a:lnTo>
                  <a:lnTo>
                    <a:pt x="171" y="28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70" name="Freeform 114"/>
            <p:cNvSpPr>
              <a:spLocks/>
            </p:cNvSpPr>
            <p:nvPr/>
          </p:nvSpPr>
          <p:spPr bwMode="auto">
            <a:xfrm>
              <a:off x="1900" y="2440"/>
              <a:ext cx="19" cy="20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8" y="11"/>
                </a:cxn>
                <a:cxn ang="0">
                  <a:pos x="0" y="20"/>
                </a:cxn>
              </a:cxnLst>
              <a:rect l="0" t="0" r="r" b="b"/>
              <a:pathLst>
                <a:path w="19" h="20">
                  <a:moveTo>
                    <a:pt x="19" y="0"/>
                  </a:moveTo>
                  <a:lnTo>
                    <a:pt x="8" y="11"/>
                  </a:lnTo>
                  <a:lnTo>
                    <a:pt x="0" y="2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71" name="Freeform 115"/>
            <p:cNvSpPr>
              <a:spLocks/>
            </p:cNvSpPr>
            <p:nvPr/>
          </p:nvSpPr>
          <p:spPr bwMode="auto">
            <a:xfrm>
              <a:off x="1711" y="2392"/>
              <a:ext cx="41" cy="84"/>
            </a:xfrm>
            <a:custGeom>
              <a:avLst/>
              <a:gdLst/>
              <a:ahLst/>
              <a:cxnLst>
                <a:cxn ang="0">
                  <a:pos x="21" y="84"/>
                </a:cxn>
                <a:cxn ang="0">
                  <a:pos x="4" y="72"/>
                </a:cxn>
                <a:cxn ang="0">
                  <a:pos x="0" y="65"/>
                </a:cxn>
                <a:cxn ang="0">
                  <a:pos x="8" y="55"/>
                </a:cxn>
                <a:cxn ang="0">
                  <a:pos x="4" y="47"/>
                </a:cxn>
                <a:cxn ang="0">
                  <a:pos x="9" y="37"/>
                </a:cxn>
                <a:cxn ang="0">
                  <a:pos x="21" y="27"/>
                </a:cxn>
                <a:cxn ang="0">
                  <a:pos x="21" y="11"/>
                </a:cxn>
                <a:cxn ang="0">
                  <a:pos x="41" y="0"/>
                </a:cxn>
              </a:cxnLst>
              <a:rect l="0" t="0" r="r" b="b"/>
              <a:pathLst>
                <a:path w="41" h="84">
                  <a:moveTo>
                    <a:pt x="21" y="84"/>
                  </a:moveTo>
                  <a:lnTo>
                    <a:pt x="4" y="72"/>
                  </a:lnTo>
                  <a:lnTo>
                    <a:pt x="0" y="65"/>
                  </a:lnTo>
                  <a:lnTo>
                    <a:pt x="8" y="55"/>
                  </a:lnTo>
                  <a:lnTo>
                    <a:pt x="4" y="47"/>
                  </a:lnTo>
                  <a:lnTo>
                    <a:pt x="9" y="37"/>
                  </a:lnTo>
                  <a:lnTo>
                    <a:pt x="21" y="27"/>
                  </a:lnTo>
                  <a:lnTo>
                    <a:pt x="21" y="11"/>
                  </a:lnTo>
                  <a:lnTo>
                    <a:pt x="41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72" name="Freeform 116"/>
            <p:cNvSpPr>
              <a:spLocks/>
            </p:cNvSpPr>
            <p:nvPr/>
          </p:nvSpPr>
          <p:spPr bwMode="auto">
            <a:xfrm>
              <a:off x="1604" y="2276"/>
              <a:ext cx="217" cy="163"/>
            </a:xfrm>
            <a:custGeom>
              <a:avLst/>
              <a:gdLst/>
              <a:ahLst/>
              <a:cxnLst>
                <a:cxn ang="0">
                  <a:pos x="111" y="163"/>
                </a:cxn>
                <a:cxn ang="0">
                  <a:pos x="104" y="163"/>
                </a:cxn>
                <a:cxn ang="0">
                  <a:pos x="99" y="159"/>
                </a:cxn>
                <a:cxn ang="0">
                  <a:pos x="100" y="151"/>
                </a:cxn>
                <a:cxn ang="0">
                  <a:pos x="89" y="151"/>
                </a:cxn>
                <a:cxn ang="0">
                  <a:pos x="85" y="155"/>
                </a:cxn>
                <a:cxn ang="0">
                  <a:pos x="69" y="155"/>
                </a:cxn>
                <a:cxn ang="0">
                  <a:pos x="64" y="163"/>
                </a:cxn>
                <a:cxn ang="0">
                  <a:pos x="53" y="160"/>
                </a:cxn>
                <a:cxn ang="0">
                  <a:pos x="51" y="149"/>
                </a:cxn>
                <a:cxn ang="0">
                  <a:pos x="41" y="140"/>
                </a:cxn>
                <a:cxn ang="0">
                  <a:pos x="41" y="128"/>
                </a:cxn>
                <a:cxn ang="0">
                  <a:pos x="36" y="121"/>
                </a:cxn>
                <a:cxn ang="0">
                  <a:pos x="32" y="112"/>
                </a:cxn>
                <a:cxn ang="0">
                  <a:pos x="20" y="112"/>
                </a:cxn>
                <a:cxn ang="0">
                  <a:pos x="13" y="104"/>
                </a:cxn>
                <a:cxn ang="0">
                  <a:pos x="11" y="99"/>
                </a:cxn>
                <a:cxn ang="0">
                  <a:pos x="11" y="92"/>
                </a:cxn>
                <a:cxn ang="0">
                  <a:pos x="0" y="83"/>
                </a:cxn>
                <a:cxn ang="0">
                  <a:pos x="0" y="71"/>
                </a:cxn>
                <a:cxn ang="0">
                  <a:pos x="7" y="64"/>
                </a:cxn>
                <a:cxn ang="0">
                  <a:pos x="19" y="61"/>
                </a:cxn>
                <a:cxn ang="0">
                  <a:pos x="27" y="53"/>
                </a:cxn>
                <a:cxn ang="0">
                  <a:pos x="40" y="51"/>
                </a:cxn>
                <a:cxn ang="0">
                  <a:pos x="55" y="45"/>
                </a:cxn>
                <a:cxn ang="0">
                  <a:pos x="72" y="44"/>
                </a:cxn>
                <a:cxn ang="0">
                  <a:pos x="80" y="36"/>
                </a:cxn>
                <a:cxn ang="0">
                  <a:pos x="84" y="21"/>
                </a:cxn>
                <a:cxn ang="0">
                  <a:pos x="92" y="13"/>
                </a:cxn>
                <a:cxn ang="0">
                  <a:pos x="101" y="23"/>
                </a:cxn>
                <a:cxn ang="0">
                  <a:pos x="115" y="23"/>
                </a:cxn>
                <a:cxn ang="0">
                  <a:pos x="120" y="9"/>
                </a:cxn>
                <a:cxn ang="0">
                  <a:pos x="133" y="9"/>
                </a:cxn>
                <a:cxn ang="0">
                  <a:pos x="149" y="13"/>
                </a:cxn>
                <a:cxn ang="0">
                  <a:pos x="169" y="8"/>
                </a:cxn>
                <a:cxn ang="0">
                  <a:pos x="177" y="0"/>
                </a:cxn>
                <a:cxn ang="0">
                  <a:pos x="188" y="0"/>
                </a:cxn>
                <a:cxn ang="0">
                  <a:pos x="193" y="12"/>
                </a:cxn>
                <a:cxn ang="0">
                  <a:pos x="200" y="19"/>
                </a:cxn>
                <a:cxn ang="0">
                  <a:pos x="213" y="19"/>
                </a:cxn>
                <a:cxn ang="0">
                  <a:pos x="217" y="23"/>
                </a:cxn>
              </a:cxnLst>
              <a:rect l="0" t="0" r="r" b="b"/>
              <a:pathLst>
                <a:path w="217" h="163">
                  <a:moveTo>
                    <a:pt x="111" y="163"/>
                  </a:moveTo>
                  <a:lnTo>
                    <a:pt x="104" y="163"/>
                  </a:lnTo>
                  <a:lnTo>
                    <a:pt x="99" y="159"/>
                  </a:lnTo>
                  <a:lnTo>
                    <a:pt x="100" y="151"/>
                  </a:lnTo>
                  <a:lnTo>
                    <a:pt x="89" y="151"/>
                  </a:lnTo>
                  <a:lnTo>
                    <a:pt x="85" y="155"/>
                  </a:lnTo>
                  <a:lnTo>
                    <a:pt x="69" y="155"/>
                  </a:lnTo>
                  <a:lnTo>
                    <a:pt x="64" y="163"/>
                  </a:lnTo>
                  <a:lnTo>
                    <a:pt x="53" y="160"/>
                  </a:lnTo>
                  <a:lnTo>
                    <a:pt x="51" y="149"/>
                  </a:lnTo>
                  <a:lnTo>
                    <a:pt x="41" y="140"/>
                  </a:lnTo>
                  <a:lnTo>
                    <a:pt x="41" y="128"/>
                  </a:lnTo>
                  <a:lnTo>
                    <a:pt x="36" y="121"/>
                  </a:lnTo>
                  <a:lnTo>
                    <a:pt x="32" y="112"/>
                  </a:lnTo>
                  <a:lnTo>
                    <a:pt x="20" y="112"/>
                  </a:lnTo>
                  <a:lnTo>
                    <a:pt x="13" y="104"/>
                  </a:lnTo>
                  <a:lnTo>
                    <a:pt x="11" y="99"/>
                  </a:lnTo>
                  <a:lnTo>
                    <a:pt x="11" y="92"/>
                  </a:lnTo>
                  <a:lnTo>
                    <a:pt x="0" y="83"/>
                  </a:lnTo>
                  <a:lnTo>
                    <a:pt x="0" y="71"/>
                  </a:lnTo>
                  <a:lnTo>
                    <a:pt x="7" y="64"/>
                  </a:lnTo>
                  <a:lnTo>
                    <a:pt x="19" y="61"/>
                  </a:lnTo>
                  <a:lnTo>
                    <a:pt x="27" y="53"/>
                  </a:lnTo>
                  <a:lnTo>
                    <a:pt x="40" y="51"/>
                  </a:lnTo>
                  <a:lnTo>
                    <a:pt x="55" y="45"/>
                  </a:lnTo>
                  <a:lnTo>
                    <a:pt x="72" y="44"/>
                  </a:lnTo>
                  <a:lnTo>
                    <a:pt x="80" y="36"/>
                  </a:lnTo>
                  <a:lnTo>
                    <a:pt x="84" y="21"/>
                  </a:lnTo>
                  <a:lnTo>
                    <a:pt x="92" y="13"/>
                  </a:lnTo>
                  <a:lnTo>
                    <a:pt x="101" y="23"/>
                  </a:lnTo>
                  <a:lnTo>
                    <a:pt x="115" y="23"/>
                  </a:lnTo>
                  <a:lnTo>
                    <a:pt x="120" y="9"/>
                  </a:lnTo>
                  <a:lnTo>
                    <a:pt x="133" y="9"/>
                  </a:lnTo>
                  <a:lnTo>
                    <a:pt x="149" y="13"/>
                  </a:lnTo>
                  <a:lnTo>
                    <a:pt x="169" y="8"/>
                  </a:lnTo>
                  <a:lnTo>
                    <a:pt x="177" y="0"/>
                  </a:lnTo>
                  <a:lnTo>
                    <a:pt x="188" y="0"/>
                  </a:lnTo>
                  <a:lnTo>
                    <a:pt x="193" y="12"/>
                  </a:lnTo>
                  <a:lnTo>
                    <a:pt x="200" y="19"/>
                  </a:lnTo>
                  <a:lnTo>
                    <a:pt x="213" y="19"/>
                  </a:lnTo>
                  <a:lnTo>
                    <a:pt x="217" y="23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73" name="Freeform 117"/>
            <p:cNvSpPr>
              <a:spLocks/>
            </p:cNvSpPr>
            <p:nvPr/>
          </p:nvSpPr>
          <p:spPr bwMode="auto">
            <a:xfrm>
              <a:off x="1556" y="2209"/>
              <a:ext cx="101" cy="138"/>
            </a:xfrm>
            <a:custGeom>
              <a:avLst/>
              <a:gdLst/>
              <a:ahLst/>
              <a:cxnLst>
                <a:cxn ang="0">
                  <a:pos x="48" y="138"/>
                </a:cxn>
                <a:cxn ang="0">
                  <a:pos x="39" y="124"/>
                </a:cxn>
                <a:cxn ang="0">
                  <a:pos x="32" y="122"/>
                </a:cxn>
                <a:cxn ang="0">
                  <a:pos x="31" y="114"/>
                </a:cxn>
                <a:cxn ang="0">
                  <a:pos x="20" y="110"/>
                </a:cxn>
                <a:cxn ang="0">
                  <a:pos x="23" y="102"/>
                </a:cxn>
                <a:cxn ang="0">
                  <a:pos x="16" y="98"/>
                </a:cxn>
                <a:cxn ang="0">
                  <a:pos x="16" y="98"/>
                </a:cxn>
                <a:cxn ang="0">
                  <a:pos x="16" y="87"/>
                </a:cxn>
                <a:cxn ang="0">
                  <a:pos x="21" y="86"/>
                </a:cxn>
                <a:cxn ang="0">
                  <a:pos x="23" y="79"/>
                </a:cxn>
                <a:cxn ang="0">
                  <a:pos x="24" y="66"/>
                </a:cxn>
                <a:cxn ang="0">
                  <a:pos x="24" y="66"/>
                </a:cxn>
                <a:cxn ang="0">
                  <a:pos x="19" y="60"/>
                </a:cxn>
                <a:cxn ang="0">
                  <a:pos x="19" y="60"/>
                </a:cxn>
                <a:cxn ang="0">
                  <a:pos x="12" y="59"/>
                </a:cxn>
                <a:cxn ang="0">
                  <a:pos x="9" y="52"/>
                </a:cxn>
                <a:cxn ang="0">
                  <a:pos x="9" y="43"/>
                </a:cxn>
                <a:cxn ang="0">
                  <a:pos x="3" y="40"/>
                </a:cxn>
                <a:cxn ang="0">
                  <a:pos x="3" y="40"/>
                </a:cxn>
                <a:cxn ang="0">
                  <a:pos x="1" y="38"/>
                </a:cxn>
                <a:cxn ang="0">
                  <a:pos x="0" y="32"/>
                </a:cxn>
                <a:cxn ang="0">
                  <a:pos x="7" y="26"/>
                </a:cxn>
                <a:cxn ang="0">
                  <a:pos x="7" y="18"/>
                </a:cxn>
                <a:cxn ang="0">
                  <a:pos x="12" y="12"/>
                </a:cxn>
                <a:cxn ang="0">
                  <a:pos x="15" y="4"/>
                </a:cxn>
                <a:cxn ang="0">
                  <a:pos x="15" y="3"/>
                </a:cxn>
                <a:cxn ang="0">
                  <a:pos x="23" y="0"/>
                </a:cxn>
                <a:cxn ang="0">
                  <a:pos x="23" y="7"/>
                </a:cxn>
                <a:cxn ang="0">
                  <a:pos x="31" y="12"/>
                </a:cxn>
                <a:cxn ang="0">
                  <a:pos x="39" y="20"/>
                </a:cxn>
                <a:cxn ang="0">
                  <a:pos x="44" y="15"/>
                </a:cxn>
                <a:cxn ang="0">
                  <a:pos x="55" y="15"/>
                </a:cxn>
                <a:cxn ang="0">
                  <a:pos x="63" y="26"/>
                </a:cxn>
                <a:cxn ang="0">
                  <a:pos x="56" y="36"/>
                </a:cxn>
                <a:cxn ang="0">
                  <a:pos x="56" y="46"/>
                </a:cxn>
                <a:cxn ang="0">
                  <a:pos x="73" y="51"/>
                </a:cxn>
                <a:cxn ang="0">
                  <a:pos x="84" y="62"/>
                </a:cxn>
                <a:cxn ang="0">
                  <a:pos x="101" y="79"/>
                </a:cxn>
                <a:cxn ang="0">
                  <a:pos x="93" y="96"/>
                </a:cxn>
                <a:cxn ang="0">
                  <a:pos x="88" y="118"/>
                </a:cxn>
              </a:cxnLst>
              <a:rect l="0" t="0" r="r" b="b"/>
              <a:pathLst>
                <a:path w="101" h="138">
                  <a:moveTo>
                    <a:pt x="48" y="138"/>
                  </a:moveTo>
                  <a:lnTo>
                    <a:pt x="39" y="124"/>
                  </a:lnTo>
                  <a:lnTo>
                    <a:pt x="32" y="122"/>
                  </a:lnTo>
                  <a:lnTo>
                    <a:pt x="31" y="114"/>
                  </a:lnTo>
                  <a:lnTo>
                    <a:pt x="20" y="110"/>
                  </a:lnTo>
                  <a:lnTo>
                    <a:pt x="23" y="102"/>
                  </a:lnTo>
                  <a:lnTo>
                    <a:pt x="16" y="98"/>
                  </a:lnTo>
                  <a:lnTo>
                    <a:pt x="16" y="98"/>
                  </a:lnTo>
                  <a:lnTo>
                    <a:pt x="16" y="87"/>
                  </a:lnTo>
                  <a:lnTo>
                    <a:pt x="21" y="86"/>
                  </a:lnTo>
                  <a:lnTo>
                    <a:pt x="23" y="79"/>
                  </a:lnTo>
                  <a:lnTo>
                    <a:pt x="24" y="66"/>
                  </a:lnTo>
                  <a:lnTo>
                    <a:pt x="24" y="66"/>
                  </a:lnTo>
                  <a:lnTo>
                    <a:pt x="19" y="60"/>
                  </a:lnTo>
                  <a:lnTo>
                    <a:pt x="19" y="60"/>
                  </a:lnTo>
                  <a:lnTo>
                    <a:pt x="12" y="59"/>
                  </a:lnTo>
                  <a:lnTo>
                    <a:pt x="9" y="52"/>
                  </a:lnTo>
                  <a:lnTo>
                    <a:pt x="9" y="43"/>
                  </a:lnTo>
                  <a:lnTo>
                    <a:pt x="3" y="40"/>
                  </a:lnTo>
                  <a:lnTo>
                    <a:pt x="3" y="40"/>
                  </a:lnTo>
                  <a:lnTo>
                    <a:pt x="1" y="38"/>
                  </a:lnTo>
                  <a:lnTo>
                    <a:pt x="0" y="32"/>
                  </a:lnTo>
                  <a:lnTo>
                    <a:pt x="7" y="26"/>
                  </a:lnTo>
                  <a:lnTo>
                    <a:pt x="7" y="18"/>
                  </a:lnTo>
                  <a:lnTo>
                    <a:pt x="12" y="12"/>
                  </a:lnTo>
                  <a:lnTo>
                    <a:pt x="15" y="4"/>
                  </a:lnTo>
                  <a:lnTo>
                    <a:pt x="15" y="3"/>
                  </a:lnTo>
                  <a:lnTo>
                    <a:pt x="23" y="0"/>
                  </a:lnTo>
                  <a:lnTo>
                    <a:pt x="23" y="7"/>
                  </a:lnTo>
                  <a:lnTo>
                    <a:pt x="31" y="12"/>
                  </a:lnTo>
                  <a:lnTo>
                    <a:pt x="39" y="20"/>
                  </a:lnTo>
                  <a:lnTo>
                    <a:pt x="44" y="15"/>
                  </a:lnTo>
                  <a:lnTo>
                    <a:pt x="55" y="15"/>
                  </a:lnTo>
                  <a:lnTo>
                    <a:pt x="63" y="26"/>
                  </a:lnTo>
                  <a:lnTo>
                    <a:pt x="56" y="36"/>
                  </a:lnTo>
                  <a:lnTo>
                    <a:pt x="56" y="46"/>
                  </a:lnTo>
                  <a:lnTo>
                    <a:pt x="73" y="51"/>
                  </a:lnTo>
                  <a:lnTo>
                    <a:pt x="84" y="62"/>
                  </a:lnTo>
                  <a:lnTo>
                    <a:pt x="101" y="79"/>
                  </a:lnTo>
                  <a:lnTo>
                    <a:pt x="93" y="96"/>
                  </a:lnTo>
                  <a:lnTo>
                    <a:pt x="88" y="118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74" name="Freeform 118"/>
            <p:cNvSpPr>
              <a:spLocks/>
            </p:cNvSpPr>
            <p:nvPr/>
          </p:nvSpPr>
          <p:spPr bwMode="auto">
            <a:xfrm>
              <a:off x="1611" y="2215"/>
              <a:ext cx="126" cy="70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9" y="0"/>
                </a:cxn>
                <a:cxn ang="0">
                  <a:pos x="25" y="0"/>
                </a:cxn>
                <a:cxn ang="0">
                  <a:pos x="32" y="6"/>
                </a:cxn>
                <a:cxn ang="0">
                  <a:pos x="45" y="9"/>
                </a:cxn>
                <a:cxn ang="0">
                  <a:pos x="53" y="17"/>
                </a:cxn>
                <a:cxn ang="0">
                  <a:pos x="65" y="17"/>
                </a:cxn>
                <a:cxn ang="0">
                  <a:pos x="72" y="24"/>
                </a:cxn>
                <a:cxn ang="0">
                  <a:pos x="81" y="14"/>
                </a:cxn>
                <a:cxn ang="0">
                  <a:pos x="85" y="16"/>
                </a:cxn>
                <a:cxn ang="0">
                  <a:pos x="90" y="28"/>
                </a:cxn>
                <a:cxn ang="0">
                  <a:pos x="105" y="37"/>
                </a:cxn>
                <a:cxn ang="0">
                  <a:pos x="113" y="37"/>
                </a:cxn>
                <a:cxn ang="0">
                  <a:pos x="113" y="52"/>
                </a:cxn>
                <a:cxn ang="0">
                  <a:pos x="126" y="58"/>
                </a:cxn>
                <a:cxn ang="0">
                  <a:pos x="126" y="70"/>
                </a:cxn>
              </a:cxnLst>
              <a:rect l="0" t="0" r="r" b="b"/>
              <a:pathLst>
                <a:path w="126" h="70">
                  <a:moveTo>
                    <a:pt x="0" y="9"/>
                  </a:moveTo>
                  <a:lnTo>
                    <a:pt x="9" y="0"/>
                  </a:lnTo>
                  <a:lnTo>
                    <a:pt x="25" y="0"/>
                  </a:lnTo>
                  <a:lnTo>
                    <a:pt x="32" y="6"/>
                  </a:lnTo>
                  <a:lnTo>
                    <a:pt x="45" y="9"/>
                  </a:lnTo>
                  <a:lnTo>
                    <a:pt x="53" y="17"/>
                  </a:lnTo>
                  <a:lnTo>
                    <a:pt x="65" y="17"/>
                  </a:lnTo>
                  <a:lnTo>
                    <a:pt x="72" y="24"/>
                  </a:lnTo>
                  <a:lnTo>
                    <a:pt x="81" y="14"/>
                  </a:lnTo>
                  <a:lnTo>
                    <a:pt x="85" y="16"/>
                  </a:lnTo>
                  <a:lnTo>
                    <a:pt x="90" y="28"/>
                  </a:lnTo>
                  <a:lnTo>
                    <a:pt x="105" y="37"/>
                  </a:lnTo>
                  <a:lnTo>
                    <a:pt x="113" y="37"/>
                  </a:lnTo>
                  <a:lnTo>
                    <a:pt x="113" y="52"/>
                  </a:lnTo>
                  <a:lnTo>
                    <a:pt x="126" y="58"/>
                  </a:lnTo>
                  <a:lnTo>
                    <a:pt x="126" y="7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75" name="Freeform 119"/>
            <p:cNvSpPr>
              <a:spLocks/>
            </p:cNvSpPr>
            <p:nvPr/>
          </p:nvSpPr>
          <p:spPr bwMode="auto">
            <a:xfrm>
              <a:off x="1656" y="2169"/>
              <a:ext cx="236" cy="74"/>
            </a:xfrm>
            <a:custGeom>
              <a:avLst/>
              <a:gdLst/>
              <a:ahLst/>
              <a:cxnLst>
                <a:cxn ang="0">
                  <a:pos x="236" y="72"/>
                </a:cxn>
                <a:cxn ang="0">
                  <a:pos x="220" y="58"/>
                </a:cxn>
                <a:cxn ang="0">
                  <a:pos x="212" y="71"/>
                </a:cxn>
                <a:cxn ang="0">
                  <a:pos x="197" y="67"/>
                </a:cxn>
                <a:cxn ang="0">
                  <a:pos x="191" y="74"/>
                </a:cxn>
                <a:cxn ang="0">
                  <a:pos x="183" y="60"/>
                </a:cxn>
                <a:cxn ang="0">
                  <a:pos x="157" y="48"/>
                </a:cxn>
                <a:cxn ang="0">
                  <a:pos x="153" y="35"/>
                </a:cxn>
                <a:cxn ang="0">
                  <a:pos x="140" y="22"/>
                </a:cxn>
                <a:cxn ang="0">
                  <a:pos x="123" y="19"/>
                </a:cxn>
                <a:cxn ang="0">
                  <a:pos x="113" y="0"/>
                </a:cxn>
                <a:cxn ang="0">
                  <a:pos x="100" y="6"/>
                </a:cxn>
                <a:cxn ang="0">
                  <a:pos x="85" y="0"/>
                </a:cxn>
                <a:cxn ang="0">
                  <a:pos x="69" y="4"/>
                </a:cxn>
                <a:cxn ang="0">
                  <a:pos x="55" y="10"/>
                </a:cxn>
                <a:cxn ang="0">
                  <a:pos x="55" y="22"/>
                </a:cxn>
                <a:cxn ang="0">
                  <a:pos x="37" y="23"/>
                </a:cxn>
                <a:cxn ang="0">
                  <a:pos x="33" y="32"/>
                </a:cxn>
                <a:cxn ang="0">
                  <a:pos x="24" y="32"/>
                </a:cxn>
                <a:cxn ang="0">
                  <a:pos x="12" y="46"/>
                </a:cxn>
                <a:cxn ang="0">
                  <a:pos x="3" y="46"/>
                </a:cxn>
                <a:cxn ang="0">
                  <a:pos x="0" y="55"/>
                </a:cxn>
              </a:cxnLst>
              <a:rect l="0" t="0" r="r" b="b"/>
              <a:pathLst>
                <a:path w="236" h="74">
                  <a:moveTo>
                    <a:pt x="236" y="72"/>
                  </a:moveTo>
                  <a:lnTo>
                    <a:pt x="220" y="58"/>
                  </a:lnTo>
                  <a:lnTo>
                    <a:pt x="212" y="71"/>
                  </a:lnTo>
                  <a:lnTo>
                    <a:pt x="197" y="67"/>
                  </a:lnTo>
                  <a:lnTo>
                    <a:pt x="191" y="74"/>
                  </a:lnTo>
                  <a:lnTo>
                    <a:pt x="183" y="60"/>
                  </a:lnTo>
                  <a:lnTo>
                    <a:pt x="157" y="48"/>
                  </a:lnTo>
                  <a:lnTo>
                    <a:pt x="153" y="35"/>
                  </a:lnTo>
                  <a:lnTo>
                    <a:pt x="140" y="22"/>
                  </a:lnTo>
                  <a:lnTo>
                    <a:pt x="123" y="19"/>
                  </a:lnTo>
                  <a:lnTo>
                    <a:pt x="113" y="0"/>
                  </a:lnTo>
                  <a:lnTo>
                    <a:pt x="100" y="6"/>
                  </a:lnTo>
                  <a:lnTo>
                    <a:pt x="85" y="0"/>
                  </a:lnTo>
                  <a:lnTo>
                    <a:pt x="69" y="4"/>
                  </a:lnTo>
                  <a:lnTo>
                    <a:pt x="55" y="10"/>
                  </a:lnTo>
                  <a:lnTo>
                    <a:pt x="55" y="22"/>
                  </a:lnTo>
                  <a:lnTo>
                    <a:pt x="37" y="23"/>
                  </a:lnTo>
                  <a:lnTo>
                    <a:pt x="33" y="32"/>
                  </a:lnTo>
                  <a:lnTo>
                    <a:pt x="24" y="32"/>
                  </a:lnTo>
                  <a:lnTo>
                    <a:pt x="12" y="46"/>
                  </a:lnTo>
                  <a:lnTo>
                    <a:pt x="3" y="46"/>
                  </a:lnTo>
                  <a:lnTo>
                    <a:pt x="0" y="55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76" name="Freeform 120"/>
            <p:cNvSpPr>
              <a:spLocks/>
            </p:cNvSpPr>
            <p:nvPr/>
          </p:nvSpPr>
          <p:spPr bwMode="auto">
            <a:xfrm>
              <a:off x="1576" y="2112"/>
              <a:ext cx="135" cy="97"/>
            </a:xfrm>
            <a:custGeom>
              <a:avLst/>
              <a:gdLst/>
              <a:ahLst/>
              <a:cxnLst>
                <a:cxn ang="0">
                  <a:pos x="3" y="97"/>
                </a:cxn>
                <a:cxn ang="0">
                  <a:pos x="1" y="96"/>
                </a:cxn>
                <a:cxn ang="0">
                  <a:pos x="0" y="89"/>
                </a:cxn>
                <a:cxn ang="0">
                  <a:pos x="0" y="88"/>
                </a:cxn>
                <a:cxn ang="0">
                  <a:pos x="1" y="88"/>
                </a:cxn>
                <a:cxn ang="0">
                  <a:pos x="4" y="84"/>
                </a:cxn>
                <a:cxn ang="0">
                  <a:pos x="5" y="83"/>
                </a:cxn>
                <a:cxn ang="0">
                  <a:pos x="5" y="83"/>
                </a:cxn>
                <a:cxn ang="0">
                  <a:pos x="12" y="76"/>
                </a:cxn>
                <a:cxn ang="0">
                  <a:pos x="25" y="68"/>
                </a:cxn>
                <a:cxn ang="0">
                  <a:pos x="21" y="57"/>
                </a:cxn>
                <a:cxn ang="0">
                  <a:pos x="21" y="51"/>
                </a:cxn>
                <a:cxn ang="0">
                  <a:pos x="28" y="43"/>
                </a:cxn>
                <a:cxn ang="0">
                  <a:pos x="25" y="32"/>
                </a:cxn>
                <a:cxn ang="0">
                  <a:pos x="29" y="23"/>
                </a:cxn>
                <a:cxn ang="0">
                  <a:pos x="39" y="23"/>
                </a:cxn>
                <a:cxn ang="0">
                  <a:pos x="43" y="9"/>
                </a:cxn>
                <a:cxn ang="0">
                  <a:pos x="56" y="3"/>
                </a:cxn>
                <a:cxn ang="0">
                  <a:pos x="64" y="1"/>
                </a:cxn>
                <a:cxn ang="0">
                  <a:pos x="76" y="0"/>
                </a:cxn>
                <a:cxn ang="0">
                  <a:pos x="83" y="8"/>
                </a:cxn>
                <a:cxn ang="0">
                  <a:pos x="100" y="19"/>
                </a:cxn>
                <a:cxn ang="0">
                  <a:pos x="107" y="12"/>
                </a:cxn>
                <a:cxn ang="0">
                  <a:pos x="119" y="25"/>
                </a:cxn>
                <a:cxn ang="0">
                  <a:pos x="119" y="52"/>
                </a:cxn>
                <a:cxn ang="0">
                  <a:pos x="135" y="67"/>
                </a:cxn>
              </a:cxnLst>
              <a:rect l="0" t="0" r="r" b="b"/>
              <a:pathLst>
                <a:path w="135" h="97">
                  <a:moveTo>
                    <a:pt x="3" y="97"/>
                  </a:moveTo>
                  <a:lnTo>
                    <a:pt x="1" y="96"/>
                  </a:lnTo>
                  <a:lnTo>
                    <a:pt x="0" y="89"/>
                  </a:lnTo>
                  <a:lnTo>
                    <a:pt x="0" y="88"/>
                  </a:lnTo>
                  <a:lnTo>
                    <a:pt x="1" y="88"/>
                  </a:lnTo>
                  <a:lnTo>
                    <a:pt x="4" y="84"/>
                  </a:lnTo>
                  <a:lnTo>
                    <a:pt x="5" y="83"/>
                  </a:lnTo>
                  <a:lnTo>
                    <a:pt x="5" y="83"/>
                  </a:lnTo>
                  <a:lnTo>
                    <a:pt x="12" y="76"/>
                  </a:lnTo>
                  <a:lnTo>
                    <a:pt x="25" y="68"/>
                  </a:lnTo>
                  <a:lnTo>
                    <a:pt x="21" y="57"/>
                  </a:lnTo>
                  <a:lnTo>
                    <a:pt x="21" y="51"/>
                  </a:lnTo>
                  <a:lnTo>
                    <a:pt x="28" y="43"/>
                  </a:lnTo>
                  <a:lnTo>
                    <a:pt x="25" y="32"/>
                  </a:lnTo>
                  <a:lnTo>
                    <a:pt x="29" y="23"/>
                  </a:lnTo>
                  <a:lnTo>
                    <a:pt x="39" y="23"/>
                  </a:lnTo>
                  <a:lnTo>
                    <a:pt x="43" y="9"/>
                  </a:lnTo>
                  <a:lnTo>
                    <a:pt x="56" y="3"/>
                  </a:lnTo>
                  <a:lnTo>
                    <a:pt x="64" y="1"/>
                  </a:lnTo>
                  <a:lnTo>
                    <a:pt x="76" y="0"/>
                  </a:lnTo>
                  <a:lnTo>
                    <a:pt x="83" y="8"/>
                  </a:lnTo>
                  <a:lnTo>
                    <a:pt x="100" y="19"/>
                  </a:lnTo>
                  <a:lnTo>
                    <a:pt x="107" y="12"/>
                  </a:lnTo>
                  <a:lnTo>
                    <a:pt x="119" y="25"/>
                  </a:lnTo>
                  <a:lnTo>
                    <a:pt x="119" y="52"/>
                  </a:lnTo>
                  <a:lnTo>
                    <a:pt x="135" y="67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77" name="Freeform 121"/>
            <p:cNvSpPr>
              <a:spLocks/>
            </p:cNvSpPr>
            <p:nvPr/>
          </p:nvSpPr>
          <p:spPr bwMode="auto">
            <a:xfrm>
              <a:off x="1589" y="2037"/>
              <a:ext cx="46" cy="78"/>
            </a:xfrm>
            <a:custGeom>
              <a:avLst/>
              <a:gdLst/>
              <a:ahLst/>
              <a:cxnLst>
                <a:cxn ang="0">
                  <a:pos x="43" y="78"/>
                </a:cxn>
                <a:cxn ang="0">
                  <a:pos x="43" y="64"/>
                </a:cxn>
                <a:cxn ang="0">
                  <a:pos x="46" y="54"/>
                </a:cxn>
                <a:cxn ang="0">
                  <a:pos x="36" y="51"/>
                </a:cxn>
                <a:cxn ang="0">
                  <a:pos x="26" y="52"/>
                </a:cxn>
                <a:cxn ang="0">
                  <a:pos x="26" y="52"/>
                </a:cxn>
                <a:cxn ang="0">
                  <a:pos x="12" y="47"/>
                </a:cxn>
                <a:cxn ang="0">
                  <a:pos x="12" y="47"/>
                </a:cxn>
                <a:cxn ang="0">
                  <a:pos x="12" y="47"/>
                </a:cxn>
                <a:cxn ang="0">
                  <a:pos x="12" y="47"/>
                </a:cxn>
                <a:cxn ang="0">
                  <a:pos x="16" y="42"/>
                </a:cxn>
                <a:cxn ang="0">
                  <a:pos x="19" y="32"/>
                </a:cxn>
                <a:cxn ang="0">
                  <a:pos x="10" y="18"/>
                </a:cxn>
                <a:cxn ang="0">
                  <a:pos x="0" y="15"/>
                </a:cxn>
                <a:cxn ang="0">
                  <a:pos x="7" y="0"/>
                </a:cxn>
              </a:cxnLst>
              <a:rect l="0" t="0" r="r" b="b"/>
              <a:pathLst>
                <a:path w="46" h="78">
                  <a:moveTo>
                    <a:pt x="43" y="78"/>
                  </a:moveTo>
                  <a:lnTo>
                    <a:pt x="43" y="64"/>
                  </a:lnTo>
                  <a:lnTo>
                    <a:pt x="46" y="54"/>
                  </a:lnTo>
                  <a:lnTo>
                    <a:pt x="36" y="51"/>
                  </a:lnTo>
                  <a:lnTo>
                    <a:pt x="26" y="52"/>
                  </a:lnTo>
                  <a:lnTo>
                    <a:pt x="26" y="52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6" y="42"/>
                  </a:lnTo>
                  <a:lnTo>
                    <a:pt x="19" y="32"/>
                  </a:lnTo>
                  <a:lnTo>
                    <a:pt x="10" y="18"/>
                  </a:lnTo>
                  <a:lnTo>
                    <a:pt x="0" y="15"/>
                  </a:lnTo>
                  <a:lnTo>
                    <a:pt x="7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78" name="Freeform 122"/>
            <p:cNvSpPr>
              <a:spLocks/>
            </p:cNvSpPr>
            <p:nvPr/>
          </p:nvSpPr>
          <p:spPr bwMode="auto">
            <a:xfrm>
              <a:off x="1616" y="2024"/>
              <a:ext cx="13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4" y="3"/>
                </a:cxn>
                <a:cxn ang="0">
                  <a:pos x="13" y="0"/>
                </a:cxn>
              </a:cxnLst>
              <a:rect l="0" t="0" r="r" b="b"/>
              <a:pathLst>
                <a:path w="13" h="8">
                  <a:moveTo>
                    <a:pt x="0" y="8"/>
                  </a:moveTo>
                  <a:lnTo>
                    <a:pt x="4" y="3"/>
                  </a:lnTo>
                  <a:lnTo>
                    <a:pt x="13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79" name="Freeform 123"/>
            <p:cNvSpPr>
              <a:spLocks/>
            </p:cNvSpPr>
            <p:nvPr/>
          </p:nvSpPr>
          <p:spPr bwMode="auto">
            <a:xfrm>
              <a:off x="1637" y="1992"/>
              <a:ext cx="10" cy="21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4" y="12"/>
                </a:cxn>
                <a:cxn ang="0">
                  <a:pos x="10" y="0"/>
                </a:cxn>
              </a:cxnLst>
              <a:rect l="0" t="0" r="r" b="b"/>
              <a:pathLst>
                <a:path w="10" h="21">
                  <a:moveTo>
                    <a:pt x="0" y="21"/>
                  </a:moveTo>
                  <a:lnTo>
                    <a:pt x="4" y="12"/>
                  </a:lnTo>
                  <a:lnTo>
                    <a:pt x="10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80" name="Freeform 124"/>
            <p:cNvSpPr>
              <a:spLocks/>
            </p:cNvSpPr>
            <p:nvPr/>
          </p:nvSpPr>
          <p:spPr bwMode="auto">
            <a:xfrm>
              <a:off x="1740" y="1989"/>
              <a:ext cx="195" cy="191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3" y="20"/>
                </a:cxn>
                <a:cxn ang="0">
                  <a:pos x="4" y="27"/>
                </a:cxn>
                <a:cxn ang="0">
                  <a:pos x="0" y="32"/>
                </a:cxn>
                <a:cxn ang="0">
                  <a:pos x="3" y="51"/>
                </a:cxn>
                <a:cxn ang="0">
                  <a:pos x="11" y="55"/>
                </a:cxn>
                <a:cxn ang="0">
                  <a:pos x="11" y="63"/>
                </a:cxn>
                <a:cxn ang="0">
                  <a:pos x="21" y="68"/>
                </a:cxn>
                <a:cxn ang="0">
                  <a:pos x="24" y="75"/>
                </a:cxn>
                <a:cxn ang="0">
                  <a:pos x="28" y="78"/>
                </a:cxn>
                <a:cxn ang="0">
                  <a:pos x="35" y="84"/>
                </a:cxn>
                <a:cxn ang="0">
                  <a:pos x="41" y="84"/>
                </a:cxn>
                <a:cxn ang="0">
                  <a:pos x="47" y="90"/>
                </a:cxn>
                <a:cxn ang="0">
                  <a:pos x="49" y="98"/>
                </a:cxn>
                <a:cxn ang="0">
                  <a:pos x="63" y="98"/>
                </a:cxn>
                <a:cxn ang="0">
                  <a:pos x="72" y="100"/>
                </a:cxn>
                <a:cxn ang="0">
                  <a:pos x="77" y="106"/>
                </a:cxn>
                <a:cxn ang="0">
                  <a:pos x="85" y="107"/>
                </a:cxn>
                <a:cxn ang="0">
                  <a:pos x="88" y="116"/>
                </a:cxn>
                <a:cxn ang="0">
                  <a:pos x="96" y="123"/>
                </a:cxn>
                <a:cxn ang="0">
                  <a:pos x="101" y="127"/>
                </a:cxn>
                <a:cxn ang="0">
                  <a:pos x="101" y="134"/>
                </a:cxn>
                <a:cxn ang="0">
                  <a:pos x="107" y="136"/>
                </a:cxn>
                <a:cxn ang="0">
                  <a:pos x="119" y="136"/>
                </a:cxn>
                <a:cxn ang="0">
                  <a:pos x="119" y="132"/>
                </a:cxn>
                <a:cxn ang="0">
                  <a:pos x="124" y="134"/>
                </a:cxn>
                <a:cxn ang="0">
                  <a:pos x="131" y="134"/>
                </a:cxn>
                <a:cxn ang="0">
                  <a:pos x="131" y="142"/>
                </a:cxn>
                <a:cxn ang="0">
                  <a:pos x="136" y="147"/>
                </a:cxn>
                <a:cxn ang="0">
                  <a:pos x="140" y="147"/>
                </a:cxn>
                <a:cxn ang="0">
                  <a:pos x="140" y="152"/>
                </a:cxn>
                <a:cxn ang="0">
                  <a:pos x="148" y="156"/>
                </a:cxn>
                <a:cxn ang="0">
                  <a:pos x="152" y="162"/>
                </a:cxn>
                <a:cxn ang="0">
                  <a:pos x="160" y="154"/>
                </a:cxn>
                <a:cxn ang="0">
                  <a:pos x="161" y="148"/>
                </a:cxn>
                <a:cxn ang="0">
                  <a:pos x="169" y="151"/>
                </a:cxn>
                <a:cxn ang="0">
                  <a:pos x="173" y="160"/>
                </a:cxn>
                <a:cxn ang="0">
                  <a:pos x="168" y="166"/>
                </a:cxn>
                <a:cxn ang="0">
                  <a:pos x="176" y="170"/>
                </a:cxn>
                <a:cxn ang="0">
                  <a:pos x="176" y="174"/>
                </a:cxn>
                <a:cxn ang="0">
                  <a:pos x="181" y="174"/>
                </a:cxn>
                <a:cxn ang="0">
                  <a:pos x="189" y="178"/>
                </a:cxn>
                <a:cxn ang="0">
                  <a:pos x="185" y="180"/>
                </a:cxn>
                <a:cxn ang="0">
                  <a:pos x="195" y="191"/>
                </a:cxn>
              </a:cxnLst>
              <a:rect l="0" t="0" r="r" b="b"/>
              <a:pathLst>
                <a:path w="195" h="191">
                  <a:moveTo>
                    <a:pt x="13" y="0"/>
                  </a:moveTo>
                  <a:lnTo>
                    <a:pt x="3" y="20"/>
                  </a:lnTo>
                  <a:lnTo>
                    <a:pt x="4" y="27"/>
                  </a:lnTo>
                  <a:lnTo>
                    <a:pt x="0" y="32"/>
                  </a:lnTo>
                  <a:lnTo>
                    <a:pt x="3" y="51"/>
                  </a:lnTo>
                  <a:lnTo>
                    <a:pt x="11" y="55"/>
                  </a:lnTo>
                  <a:lnTo>
                    <a:pt x="11" y="63"/>
                  </a:lnTo>
                  <a:lnTo>
                    <a:pt x="21" y="68"/>
                  </a:lnTo>
                  <a:lnTo>
                    <a:pt x="24" y="75"/>
                  </a:lnTo>
                  <a:lnTo>
                    <a:pt x="28" y="78"/>
                  </a:lnTo>
                  <a:lnTo>
                    <a:pt x="35" y="84"/>
                  </a:lnTo>
                  <a:lnTo>
                    <a:pt x="41" y="84"/>
                  </a:lnTo>
                  <a:lnTo>
                    <a:pt x="47" y="90"/>
                  </a:lnTo>
                  <a:lnTo>
                    <a:pt x="49" y="98"/>
                  </a:lnTo>
                  <a:lnTo>
                    <a:pt x="63" y="98"/>
                  </a:lnTo>
                  <a:lnTo>
                    <a:pt x="72" y="100"/>
                  </a:lnTo>
                  <a:lnTo>
                    <a:pt x="77" y="106"/>
                  </a:lnTo>
                  <a:lnTo>
                    <a:pt x="85" y="107"/>
                  </a:lnTo>
                  <a:lnTo>
                    <a:pt x="88" y="116"/>
                  </a:lnTo>
                  <a:lnTo>
                    <a:pt x="96" y="123"/>
                  </a:lnTo>
                  <a:lnTo>
                    <a:pt x="101" y="127"/>
                  </a:lnTo>
                  <a:lnTo>
                    <a:pt x="101" y="134"/>
                  </a:lnTo>
                  <a:lnTo>
                    <a:pt x="107" y="136"/>
                  </a:lnTo>
                  <a:lnTo>
                    <a:pt x="119" y="136"/>
                  </a:lnTo>
                  <a:lnTo>
                    <a:pt x="119" y="132"/>
                  </a:lnTo>
                  <a:lnTo>
                    <a:pt x="124" y="134"/>
                  </a:lnTo>
                  <a:lnTo>
                    <a:pt x="131" y="134"/>
                  </a:lnTo>
                  <a:lnTo>
                    <a:pt x="131" y="142"/>
                  </a:lnTo>
                  <a:lnTo>
                    <a:pt x="136" y="147"/>
                  </a:lnTo>
                  <a:lnTo>
                    <a:pt x="140" y="147"/>
                  </a:lnTo>
                  <a:lnTo>
                    <a:pt x="140" y="152"/>
                  </a:lnTo>
                  <a:lnTo>
                    <a:pt x="148" y="156"/>
                  </a:lnTo>
                  <a:lnTo>
                    <a:pt x="152" y="162"/>
                  </a:lnTo>
                  <a:lnTo>
                    <a:pt x="160" y="154"/>
                  </a:lnTo>
                  <a:lnTo>
                    <a:pt x="161" y="148"/>
                  </a:lnTo>
                  <a:lnTo>
                    <a:pt x="169" y="151"/>
                  </a:lnTo>
                  <a:lnTo>
                    <a:pt x="173" y="160"/>
                  </a:lnTo>
                  <a:lnTo>
                    <a:pt x="168" y="166"/>
                  </a:lnTo>
                  <a:lnTo>
                    <a:pt x="176" y="170"/>
                  </a:lnTo>
                  <a:lnTo>
                    <a:pt x="176" y="174"/>
                  </a:lnTo>
                  <a:lnTo>
                    <a:pt x="181" y="174"/>
                  </a:lnTo>
                  <a:lnTo>
                    <a:pt x="189" y="178"/>
                  </a:lnTo>
                  <a:lnTo>
                    <a:pt x="185" y="180"/>
                  </a:lnTo>
                  <a:lnTo>
                    <a:pt x="195" y="191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81" name="Freeform 125"/>
            <p:cNvSpPr>
              <a:spLocks/>
            </p:cNvSpPr>
            <p:nvPr/>
          </p:nvSpPr>
          <p:spPr bwMode="auto">
            <a:xfrm>
              <a:off x="1813" y="2217"/>
              <a:ext cx="26" cy="12"/>
            </a:xfrm>
            <a:custGeom>
              <a:avLst/>
              <a:gdLst/>
              <a:ahLst/>
              <a:cxnLst>
                <a:cxn ang="0">
                  <a:pos x="26" y="12"/>
                </a:cxn>
                <a:cxn ang="0">
                  <a:pos x="12" y="4"/>
                </a:cxn>
                <a:cxn ang="0">
                  <a:pos x="0" y="0"/>
                </a:cxn>
              </a:cxnLst>
              <a:rect l="0" t="0" r="r" b="b"/>
              <a:pathLst>
                <a:path w="26" h="12">
                  <a:moveTo>
                    <a:pt x="26" y="12"/>
                  </a:moveTo>
                  <a:lnTo>
                    <a:pt x="12" y="4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82" name="Freeform 126"/>
            <p:cNvSpPr>
              <a:spLocks/>
            </p:cNvSpPr>
            <p:nvPr/>
          </p:nvSpPr>
          <p:spPr bwMode="auto">
            <a:xfrm>
              <a:off x="1892" y="2595"/>
              <a:ext cx="7" cy="1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5" y="7"/>
                </a:cxn>
                <a:cxn ang="0">
                  <a:pos x="0" y="15"/>
                </a:cxn>
              </a:cxnLst>
              <a:rect l="0" t="0" r="r" b="b"/>
              <a:pathLst>
                <a:path w="7" h="15">
                  <a:moveTo>
                    <a:pt x="7" y="0"/>
                  </a:moveTo>
                  <a:lnTo>
                    <a:pt x="5" y="7"/>
                  </a:lnTo>
                  <a:lnTo>
                    <a:pt x="0" y="15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83" name="Freeform 127"/>
            <p:cNvSpPr>
              <a:spLocks/>
            </p:cNvSpPr>
            <p:nvPr/>
          </p:nvSpPr>
          <p:spPr bwMode="auto">
            <a:xfrm>
              <a:off x="1884" y="2592"/>
              <a:ext cx="229" cy="223"/>
            </a:xfrm>
            <a:custGeom>
              <a:avLst/>
              <a:gdLst/>
              <a:ahLst/>
              <a:cxnLst>
                <a:cxn ang="0">
                  <a:pos x="3" y="27"/>
                </a:cxn>
                <a:cxn ang="0">
                  <a:pos x="8" y="50"/>
                </a:cxn>
                <a:cxn ang="0">
                  <a:pos x="11" y="72"/>
                </a:cxn>
                <a:cxn ang="0">
                  <a:pos x="25" y="96"/>
                </a:cxn>
                <a:cxn ang="0">
                  <a:pos x="31" y="119"/>
                </a:cxn>
                <a:cxn ang="0">
                  <a:pos x="27" y="142"/>
                </a:cxn>
                <a:cxn ang="0">
                  <a:pos x="32" y="152"/>
                </a:cxn>
                <a:cxn ang="0">
                  <a:pos x="49" y="146"/>
                </a:cxn>
                <a:cxn ang="0">
                  <a:pos x="49" y="163"/>
                </a:cxn>
                <a:cxn ang="0">
                  <a:pos x="41" y="172"/>
                </a:cxn>
                <a:cxn ang="0">
                  <a:pos x="47" y="187"/>
                </a:cxn>
                <a:cxn ang="0">
                  <a:pos x="44" y="202"/>
                </a:cxn>
                <a:cxn ang="0">
                  <a:pos x="52" y="207"/>
                </a:cxn>
                <a:cxn ang="0">
                  <a:pos x="68" y="211"/>
                </a:cxn>
                <a:cxn ang="0">
                  <a:pos x="81" y="210"/>
                </a:cxn>
                <a:cxn ang="0">
                  <a:pos x="91" y="222"/>
                </a:cxn>
                <a:cxn ang="0">
                  <a:pos x="108" y="216"/>
                </a:cxn>
                <a:cxn ang="0">
                  <a:pos x="117" y="196"/>
                </a:cxn>
                <a:cxn ang="0">
                  <a:pos x="129" y="182"/>
                </a:cxn>
                <a:cxn ang="0">
                  <a:pos x="145" y="166"/>
                </a:cxn>
                <a:cxn ang="0">
                  <a:pos x="155" y="142"/>
                </a:cxn>
                <a:cxn ang="0">
                  <a:pos x="168" y="122"/>
                </a:cxn>
                <a:cxn ang="0">
                  <a:pos x="179" y="112"/>
                </a:cxn>
                <a:cxn ang="0">
                  <a:pos x="195" y="118"/>
                </a:cxn>
                <a:cxn ang="0">
                  <a:pos x="203" y="106"/>
                </a:cxn>
                <a:cxn ang="0">
                  <a:pos x="181" y="86"/>
                </a:cxn>
                <a:cxn ang="0">
                  <a:pos x="157" y="88"/>
                </a:cxn>
                <a:cxn ang="0">
                  <a:pos x="147" y="58"/>
                </a:cxn>
                <a:cxn ang="0">
                  <a:pos x="137" y="38"/>
                </a:cxn>
                <a:cxn ang="0">
                  <a:pos x="163" y="31"/>
                </a:cxn>
                <a:cxn ang="0">
                  <a:pos x="181" y="43"/>
                </a:cxn>
                <a:cxn ang="0">
                  <a:pos x="195" y="58"/>
                </a:cxn>
                <a:cxn ang="0">
                  <a:pos x="219" y="44"/>
                </a:cxn>
                <a:cxn ang="0">
                  <a:pos x="227" y="22"/>
                </a:cxn>
                <a:cxn ang="0">
                  <a:pos x="227" y="0"/>
                </a:cxn>
              </a:cxnLst>
              <a:rect l="0" t="0" r="r" b="b"/>
              <a:pathLst>
                <a:path w="229" h="223">
                  <a:moveTo>
                    <a:pt x="0" y="20"/>
                  </a:moveTo>
                  <a:lnTo>
                    <a:pt x="3" y="27"/>
                  </a:lnTo>
                  <a:lnTo>
                    <a:pt x="3" y="44"/>
                  </a:lnTo>
                  <a:lnTo>
                    <a:pt x="8" y="50"/>
                  </a:lnTo>
                  <a:lnTo>
                    <a:pt x="4" y="67"/>
                  </a:lnTo>
                  <a:lnTo>
                    <a:pt x="11" y="72"/>
                  </a:lnTo>
                  <a:lnTo>
                    <a:pt x="20" y="82"/>
                  </a:lnTo>
                  <a:lnTo>
                    <a:pt x="25" y="96"/>
                  </a:lnTo>
                  <a:lnTo>
                    <a:pt x="25" y="111"/>
                  </a:lnTo>
                  <a:lnTo>
                    <a:pt x="31" y="119"/>
                  </a:lnTo>
                  <a:lnTo>
                    <a:pt x="27" y="128"/>
                  </a:lnTo>
                  <a:lnTo>
                    <a:pt x="27" y="142"/>
                  </a:lnTo>
                  <a:lnTo>
                    <a:pt x="24" y="148"/>
                  </a:lnTo>
                  <a:lnTo>
                    <a:pt x="32" y="152"/>
                  </a:lnTo>
                  <a:lnTo>
                    <a:pt x="39" y="146"/>
                  </a:lnTo>
                  <a:lnTo>
                    <a:pt x="49" y="146"/>
                  </a:lnTo>
                  <a:lnTo>
                    <a:pt x="53" y="152"/>
                  </a:lnTo>
                  <a:lnTo>
                    <a:pt x="49" y="163"/>
                  </a:lnTo>
                  <a:lnTo>
                    <a:pt x="39" y="167"/>
                  </a:lnTo>
                  <a:lnTo>
                    <a:pt x="41" y="172"/>
                  </a:lnTo>
                  <a:lnTo>
                    <a:pt x="48" y="174"/>
                  </a:lnTo>
                  <a:lnTo>
                    <a:pt x="47" y="187"/>
                  </a:lnTo>
                  <a:lnTo>
                    <a:pt x="43" y="191"/>
                  </a:lnTo>
                  <a:lnTo>
                    <a:pt x="44" y="202"/>
                  </a:lnTo>
                  <a:lnTo>
                    <a:pt x="51" y="202"/>
                  </a:lnTo>
                  <a:lnTo>
                    <a:pt x="52" y="207"/>
                  </a:lnTo>
                  <a:lnTo>
                    <a:pt x="60" y="215"/>
                  </a:lnTo>
                  <a:lnTo>
                    <a:pt x="68" y="211"/>
                  </a:lnTo>
                  <a:lnTo>
                    <a:pt x="73" y="206"/>
                  </a:lnTo>
                  <a:lnTo>
                    <a:pt x="81" y="210"/>
                  </a:lnTo>
                  <a:lnTo>
                    <a:pt x="84" y="216"/>
                  </a:lnTo>
                  <a:lnTo>
                    <a:pt x="91" y="222"/>
                  </a:lnTo>
                  <a:lnTo>
                    <a:pt x="99" y="223"/>
                  </a:lnTo>
                  <a:lnTo>
                    <a:pt x="108" y="216"/>
                  </a:lnTo>
                  <a:lnTo>
                    <a:pt x="113" y="204"/>
                  </a:lnTo>
                  <a:lnTo>
                    <a:pt x="117" y="196"/>
                  </a:lnTo>
                  <a:lnTo>
                    <a:pt x="128" y="192"/>
                  </a:lnTo>
                  <a:lnTo>
                    <a:pt x="129" y="182"/>
                  </a:lnTo>
                  <a:lnTo>
                    <a:pt x="139" y="166"/>
                  </a:lnTo>
                  <a:lnTo>
                    <a:pt x="145" y="166"/>
                  </a:lnTo>
                  <a:lnTo>
                    <a:pt x="145" y="154"/>
                  </a:lnTo>
                  <a:lnTo>
                    <a:pt x="155" y="142"/>
                  </a:lnTo>
                  <a:lnTo>
                    <a:pt x="155" y="135"/>
                  </a:lnTo>
                  <a:lnTo>
                    <a:pt x="168" y="122"/>
                  </a:lnTo>
                  <a:lnTo>
                    <a:pt x="179" y="118"/>
                  </a:lnTo>
                  <a:lnTo>
                    <a:pt x="179" y="112"/>
                  </a:lnTo>
                  <a:lnTo>
                    <a:pt x="189" y="112"/>
                  </a:lnTo>
                  <a:lnTo>
                    <a:pt x="195" y="118"/>
                  </a:lnTo>
                  <a:lnTo>
                    <a:pt x="203" y="118"/>
                  </a:lnTo>
                  <a:lnTo>
                    <a:pt x="203" y="106"/>
                  </a:lnTo>
                  <a:lnTo>
                    <a:pt x="197" y="91"/>
                  </a:lnTo>
                  <a:lnTo>
                    <a:pt x="181" y="86"/>
                  </a:lnTo>
                  <a:lnTo>
                    <a:pt x="175" y="91"/>
                  </a:lnTo>
                  <a:lnTo>
                    <a:pt x="157" y="88"/>
                  </a:lnTo>
                  <a:lnTo>
                    <a:pt x="149" y="75"/>
                  </a:lnTo>
                  <a:lnTo>
                    <a:pt x="147" y="58"/>
                  </a:lnTo>
                  <a:lnTo>
                    <a:pt x="141" y="51"/>
                  </a:lnTo>
                  <a:lnTo>
                    <a:pt x="137" y="38"/>
                  </a:lnTo>
                  <a:lnTo>
                    <a:pt x="152" y="27"/>
                  </a:lnTo>
                  <a:lnTo>
                    <a:pt x="163" y="31"/>
                  </a:lnTo>
                  <a:lnTo>
                    <a:pt x="173" y="36"/>
                  </a:lnTo>
                  <a:lnTo>
                    <a:pt x="181" y="43"/>
                  </a:lnTo>
                  <a:lnTo>
                    <a:pt x="181" y="52"/>
                  </a:lnTo>
                  <a:lnTo>
                    <a:pt x="195" y="58"/>
                  </a:lnTo>
                  <a:lnTo>
                    <a:pt x="204" y="48"/>
                  </a:lnTo>
                  <a:lnTo>
                    <a:pt x="219" y="44"/>
                  </a:lnTo>
                  <a:lnTo>
                    <a:pt x="219" y="36"/>
                  </a:lnTo>
                  <a:lnTo>
                    <a:pt x="227" y="22"/>
                  </a:lnTo>
                  <a:lnTo>
                    <a:pt x="229" y="12"/>
                  </a:lnTo>
                  <a:lnTo>
                    <a:pt x="227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84" name="Freeform 128"/>
            <p:cNvSpPr>
              <a:spLocks/>
            </p:cNvSpPr>
            <p:nvPr/>
          </p:nvSpPr>
          <p:spPr bwMode="auto">
            <a:xfrm>
              <a:off x="2164" y="2634"/>
              <a:ext cx="215" cy="136"/>
            </a:xfrm>
            <a:custGeom>
              <a:avLst/>
              <a:gdLst/>
              <a:ahLst/>
              <a:cxnLst>
                <a:cxn ang="0">
                  <a:pos x="215" y="121"/>
                </a:cxn>
                <a:cxn ang="0">
                  <a:pos x="207" y="132"/>
                </a:cxn>
                <a:cxn ang="0">
                  <a:pos x="190" y="132"/>
                </a:cxn>
                <a:cxn ang="0">
                  <a:pos x="175" y="136"/>
                </a:cxn>
                <a:cxn ang="0">
                  <a:pos x="163" y="129"/>
                </a:cxn>
                <a:cxn ang="0">
                  <a:pos x="148" y="132"/>
                </a:cxn>
                <a:cxn ang="0">
                  <a:pos x="131" y="132"/>
                </a:cxn>
                <a:cxn ang="0">
                  <a:pos x="114" y="124"/>
                </a:cxn>
                <a:cxn ang="0">
                  <a:pos x="107" y="124"/>
                </a:cxn>
                <a:cxn ang="0">
                  <a:pos x="99" y="130"/>
                </a:cxn>
                <a:cxn ang="0">
                  <a:pos x="86" y="133"/>
                </a:cxn>
                <a:cxn ang="0">
                  <a:pos x="72" y="126"/>
                </a:cxn>
                <a:cxn ang="0">
                  <a:pos x="62" y="126"/>
                </a:cxn>
                <a:cxn ang="0">
                  <a:pos x="46" y="122"/>
                </a:cxn>
                <a:cxn ang="0">
                  <a:pos x="23" y="122"/>
                </a:cxn>
                <a:cxn ang="0">
                  <a:pos x="27" y="113"/>
                </a:cxn>
                <a:cxn ang="0">
                  <a:pos x="36" y="104"/>
                </a:cxn>
                <a:cxn ang="0">
                  <a:pos x="31" y="90"/>
                </a:cxn>
                <a:cxn ang="0">
                  <a:pos x="18" y="90"/>
                </a:cxn>
                <a:cxn ang="0">
                  <a:pos x="16" y="84"/>
                </a:cxn>
                <a:cxn ang="0">
                  <a:pos x="8" y="84"/>
                </a:cxn>
                <a:cxn ang="0">
                  <a:pos x="0" y="76"/>
                </a:cxn>
                <a:cxn ang="0">
                  <a:pos x="3" y="66"/>
                </a:cxn>
                <a:cxn ang="0">
                  <a:pos x="11" y="66"/>
                </a:cxn>
                <a:cxn ang="0">
                  <a:pos x="18" y="61"/>
                </a:cxn>
                <a:cxn ang="0">
                  <a:pos x="14" y="48"/>
                </a:cxn>
                <a:cxn ang="0">
                  <a:pos x="20" y="41"/>
                </a:cxn>
                <a:cxn ang="0">
                  <a:pos x="32" y="41"/>
                </a:cxn>
                <a:cxn ang="0">
                  <a:pos x="39" y="32"/>
                </a:cxn>
                <a:cxn ang="0">
                  <a:pos x="36" y="14"/>
                </a:cxn>
                <a:cxn ang="0">
                  <a:pos x="36" y="0"/>
                </a:cxn>
              </a:cxnLst>
              <a:rect l="0" t="0" r="r" b="b"/>
              <a:pathLst>
                <a:path w="215" h="136">
                  <a:moveTo>
                    <a:pt x="215" y="121"/>
                  </a:moveTo>
                  <a:lnTo>
                    <a:pt x="207" y="132"/>
                  </a:lnTo>
                  <a:lnTo>
                    <a:pt x="190" y="132"/>
                  </a:lnTo>
                  <a:lnTo>
                    <a:pt x="175" y="136"/>
                  </a:lnTo>
                  <a:lnTo>
                    <a:pt x="163" y="129"/>
                  </a:lnTo>
                  <a:lnTo>
                    <a:pt x="148" y="132"/>
                  </a:lnTo>
                  <a:lnTo>
                    <a:pt x="131" y="132"/>
                  </a:lnTo>
                  <a:lnTo>
                    <a:pt x="114" y="124"/>
                  </a:lnTo>
                  <a:lnTo>
                    <a:pt x="107" y="124"/>
                  </a:lnTo>
                  <a:lnTo>
                    <a:pt x="99" y="130"/>
                  </a:lnTo>
                  <a:lnTo>
                    <a:pt x="86" y="133"/>
                  </a:lnTo>
                  <a:lnTo>
                    <a:pt x="72" y="126"/>
                  </a:lnTo>
                  <a:lnTo>
                    <a:pt x="62" y="126"/>
                  </a:lnTo>
                  <a:lnTo>
                    <a:pt x="46" y="122"/>
                  </a:lnTo>
                  <a:lnTo>
                    <a:pt x="23" y="122"/>
                  </a:lnTo>
                  <a:lnTo>
                    <a:pt x="27" y="113"/>
                  </a:lnTo>
                  <a:lnTo>
                    <a:pt x="36" y="104"/>
                  </a:lnTo>
                  <a:lnTo>
                    <a:pt x="31" y="90"/>
                  </a:lnTo>
                  <a:lnTo>
                    <a:pt x="18" y="90"/>
                  </a:lnTo>
                  <a:lnTo>
                    <a:pt x="16" y="84"/>
                  </a:lnTo>
                  <a:lnTo>
                    <a:pt x="8" y="84"/>
                  </a:lnTo>
                  <a:lnTo>
                    <a:pt x="0" y="76"/>
                  </a:lnTo>
                  <a:lnTo>
                    <a:pt x="3" y="66"/>
                  </a:lnTo>
                  <a:lnTo>
                    <a:pt x="11" y="66"/>
                  </a:lnTo>
                  <a:lnTo>
                    <a:pt x="18" y="61"/>
                  </a:lnTo>
                  <a:lnTo>
                    <a:pt x="14" y="48"/>
                  </a:lnTo>
                  <a:lnTo>
                    <a:pt x="20" y="41"/>
                  </a:lnTo>
                  <a:lnTo>
                    <a:pt x="32" y="41"/>
                  </a:lnTo>
                  <a:lnTo>
                    <a:pt x="39" y="32"/>
                  </a:lnTo>
                  <a:lnTo>
                    <a:pt x="36" y="14"/>
                  </a:lnTo>
                  <a:lnTo>
                    <a:pt x="36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85" name="Freeform 129"/>
            <p:cNvSpPr>
              <a:spLocks/>
            </p:cNvSpPr>
            <p:nvPr/>
          </p:nvSpPr>
          <p:spPr bwMode="auto">
            <a:xfrm>
              <a:off x="1701" y="2542"/>
              <a:ext cx="160" cy="137"/>
            </a:xfrm>
            <a:custGeom>
              <a:avLst/>
              <a:gdLst/>
              <a:ahLst/>
              <a:cxnLst>
                <a:cxn ang="0">
                  <a:pos x="107" y="1"/>
                </a:cxn>
                <a:cxn ang="0">
                  <a:pos x="98" y="14"/>
                </a:cxn>
                <a:cxn ang="0">
                  <a:pos x="86" y="21"/>
                </a:cxn>
                <a:cxn ang="0">
                  <a:pos x="79" y="26"/>
                </a:cxn>
                <a:cxn ang="0">
                  <a:pos x="70" y="13"/>
                </a:cxn>
                <a:cxn ang="0">
                  <a:pos x="55" y="6"/>
                </a:cxn>
                <a:cxn ang="0">
                  <a:pos x="48" y="13"/>
                </a:cxn>
                <a:cxn ang="0">
                  <a:pos x="36" y="0"/>
                </a:cxn>
                <a:cxn ang="0">
                  <a:pos x="28" y="9"/>
                </a:cxn>
                <a:cxn ang="0">
                  <a:pos x="16" y="6"/>
                </a:cxn>
                <a:cxn ang="0">
                  <a:pos x="8" y="14"/>
                </a:cxn>
                <a:cxn ang="0">
                  <a:pos x="8" y="30"/>
                </a:cxn>
                <a:cxn ang="0">
                  <a:pos x="14" y="36"/>
                </a:cxn>
                <a:cxn ang="0">
                  <a:pos x="12" y="46"/>
                </a:cxn>
                <a:cxn ang="0">
                  <a:pos x="0" y="48"/>
                </a:cxn>
                <a:cxn ang="0">
                  <a:pos x="6" y="60"/>
                </a:cxn>
                <a:cxn ang="0">
                  <a:pos x="6" y="72"/>
                </a:cxn>
                <a:cxn ang="0">
                  <a:pos x="20" y="76"/>
                </a:cxn>
                <a:cxn ang="0">
                  <a:pos x="24" y="94"/>
                </a:cxn>
                <a:cxn ang="0">
                  <a:pos x="36" y="106"/>
                </a:cxn>
                <a:cxn ang="0">
                  <a:pos x="34" y="121"/>
                </a:cxn>
                <a:cxn ang="0">
                  <a:pos x="43" y="130"/>
                </a:cxn>
                <a:cxn ang="0">
                  <a:pos x="47" y="137"/>
                </a:cxn>
                <a:cxn ang="0">
                  <a:pos x="71" y="137"/>
                </a:cxn>
                <a:cxn ang="0">
                  <a:pos x="78" y="124"/>
                </a:cxn>
                <a:cxn ang="0">
                  <a:pos x="91" y="114"/>
                </a:cxn>
                <a:cxn ang="0">
                  <a:pos x="98" y="116"/>
                </a:cxn>
                <a:cxn ang="0">
                  <a:pos x="102" y="108"/>
                </a:cxn>
                <a:cxn ang="0">
                  <a:pos x="120" y="104"/>
                </a:cxn>
                <a:cxn ang="0">
                  <a:pos x="130" y="82"/>
                </a:cxn>
                <a:cxn ang="0">
                  <a:pos x="144" y="74"/>
                </a:cxn>
                <a:cxn ang="0">
                  <a:pos x="156" y="62"/>
                </a:cxn>
                <a:cxn ang="0">
                  <a:pos x="160" y="44"/>
                </a:cxn>
              </a:cxnLst>
              <a:rect l="0" t="0" r="r" b="b"/>
              <a:pathLst>
                <a:path w="160" h="137">
                  <a:moveTo>
                    <a:pt x="107" y="1"/>
                  </a:moveTo>
                  <a:lnTo>
                    <a:pt x="98" y="14"/>
                  </a:lnTo>
                  <a:lnTo>
                    <a:pt x="86" y="21"/>
                  </a:lnTo>
                  <a:lnTo>
                    <a:pt x="79" y="26"/>
                  </a:lnTo>
                  <a:lnTo>
                    <a:pt x="70" y="13"/>
                  </a:lnTo>
                  <a:lnTo>
                    <a:pt x="55" y="6"/>
                  </a:lnTo>
                  <a:lnTo>
                    <a:pt x="48" y="13"/>
                  </a:lnTo>
                  <a:lnTo>
                    <a:pt x="36" y="0"/>
                  </a:lnTo>
                  <a:lnTo>
                    <a:pt x="28" y="9"/>
                  </a:lnTo>
                  <a:lnTo>
                    <a:pt x="16" y="6"/>
                  </a:lnTo>
                  <a:lnTo>
                    <a:pt x="8" y="14"/>
                  </a:lnTo>
                  <a:lnTo>
                    <a:pt x="8" y="30"/>
                  </a:lnTo>
                  <a:lnTo>
                    <a:pt x="14" y="36"/>
                  </a:lnTo>
                  <a:lnTo>
                    <a:pt x="12" y="46"/>
                  </a:lnTo>
                  <a:lnTo>
                    <a:pt x="0" y="48"/>
                  </a:lnTo>
                  <a:lnTo>
                    <a:pt x="6" y="60"/>
                  </a:lnTo>
                  <a:lnTo>
                    <a:pt x="6" y="72"/>
                  </a:lnTo>
                  <a:lnTo>
                    <a:pt x="20" y="76"/>
                  </a:lnTo>
                  <a:lnTo>
                    <a:pt x="24" y="94"/>
                  </a:lnTo>
                  <a:lnTo>
                    <a:pt x="36" y="106"/>
                  </a:lnTo>
                  <a:lnTo>
                    <a:pt x="34" y="121"/>
                  </a:lnTo>
                  <a:lnTo>
                    <a:pt x="43" y="130"/>
                  </a:lnTo>
                  <a:lnTo>
                    <a:pt x="47" y="137"/>
                  </a:lnTo>
                  <a:lnTo>
                    <a:pt x="71" y="137"/>
                  </a:lnTo>
                  <a:lnTo>
                    <a:pt x="78" y="124"/>
                  </a:lnTo>
                  <a:lnTo>
                    <a:pt x="91" y="114"/>
                  </a:lnTo>
                  <a:lnTo>
                    <a:pt x="98" y="116"/>
                  </a:lnTo>
                  <a:lnTo>
                    <a:pt x="102" y="108"/>
                  </a:lnTo>
                  <a:lnTo>
                    <a:pt x="120" y="104"/>
                  </a:lnTo>
                  <a:lnTo>
                    <a:pt x="130" y="82"/>
                  </a:lnTo>
                  <a:lnTo>
                    <a:pt x="144" y="74"/>
                  </a:lnTo>
                  <a:lnTo>
                    <a:pt x="156" y="62"/>
                  </a:lnTo>
                  <a:lnTo>
                    <a:pt x="160" y="44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86" name="Freeform 130"/>
            <p:cNvSpPr>
              <a:spLocks/>
            </p:cNvSpPr>
            <p:nvPr/>
          </p:nvSpPr>
          <p:spPr bwMode="auto">
            <a:xfrm>
              <a:off x="1756" y="2488"/>
              <a:ext cx="20" cy="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11"/>
                </a:cxn>
                <a:cxn ang="0">
                  <a:pos x="20" y="19"/>
                </a:cxn>
              </a:cxnLst>
              <a:rect l="0" t="0" r="r" b="b"/>
              <a:pathLst>
                <a:path w="20" h="19">
                  <a:moveTo>
                    <a:pt x="0" y="0"/>
                  </a:moveTo>
                  <a:lnTo>
                    <a:pt x="11" y="11"/>
                  </a:lnTo>
                  <a:lnTo>
                    <a:pt x="20" y="19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87" name="Freeform 131"/>
            <p:cNvSpPr>
              <a:spLocks/>
            </p:cNvSpPr>
            <p:nvPr/>
          </p:nvSpPr>
          <p:spPr bwMode="auto">
            <a:xfrm>
              <a:off x="1656" y="2464"/>
              <a:ext cx="59" cy="126"/>
            </a:xfrm>
            <a:custGeom>
              <a:avLst/>
              <a:gdLst/>
              <a:ahLst/>
              <a:cxnLst>
                <a:cxn ang="0">
                  <a:pos x="45" y="126"/>
                </a:cxn>
                <a:cxn ang="0">
                  <a:pos x="37" y="118"/>
                </a:cxn>
                <a:cxn ang="0">
                  <a:pos x="13" y="118"/>
                </a:cxn>
                <a:cxn ang="0">
                  <a:pos x="5" y="110"/>
                </a:cxn>
                <a:cxn ang="0">
                  <a:pos x="0" y="99"/>
                </a:cxn>
                <a:cxn ang="0">
                  <a:pos x="8" y="87"/>
                </a:cxn>
                <a:cxn ang="0">
                  <a:pos x="15" y="75"/>
                </a:cxn>
                <a:cxn ang="0">
                  <a:pos x="20" y="74"/>
                </a:cxn>
                <a:cxn ang="0">
                  <a:pos x="23" y="66"/>
                </a:cxn>
                <a:cxn ang="0">
                  <a:pos x="17" y="60"/>
                </a:cxn>
                <a:cxn ang="0">
                  <a:pos x="17" y="51"/>
                </a:cxn>
                <a:cxn ang="0">
                  <a:pos x="24" y="46"/>
                </a:cxn>
                <a:cxn ang="0">
                  <a:pos x="24" y="28"/>
                </a:cxn>
                <a:cxn ang="0">
                  <a:pos x="17" y="19"/>
                </a:cxn>
                <a:cxn ang="0">
                  <a:pos x="28" y="11"/>
                </a:cxn>
                <a:cxn ang="0">
                  <a:pos x="33" y="17"/>
                </a:cxn>
                <a:cxn ang="0">
                  <a:pos x="51" y="16"/>
                </a:cxn>
                <a:cxn ang="0">
                  <a:pos x="53" y="5"/>
                </a:cxn>
                <a:cxn ang="0">
                  <a:pos x="59" y="0"/>
                </a:cxn>
              </a:cxnLst>
              <a:rect l="0" t="0" r="r" b="b"/>
              <a:pathLst>
                <a:path w="59" h="126">
                  <a:moveTo>
                    <a:pt x="45" y="126"/>
                  </a:moveTo>
                  <a:lnTo>
                    <a:pt x="37" y="118"/>
                  </a:lnTo>
                  <a:lnTo>
                    <a:pt x="13" y="118"/>
                  </a:lnTo>
                  <a:lnTo>
                    <a:pt x="5" y="110"/>
                  </a:lnTo>
                  <a:lnTo>
                    <a:pt x="0" y="99"/>
                  </a:lnTo>
                  <a:lnTo>
                    <a:pt x="8" y="87"/>
                  </a:lnTo>
                  <a:lnTo>
                    <a:pt x="15" y="75"/>
                  </a:lnTo>
                  <a:lnTo>
                    <a:pt x="20" y="74"/>
                  </a:lnTo>
                  <a:lnTo>
                    <a:pt x="23" y="66"/>
                  </a:lnTo>
                  <a:lnTo>
                    <a:pt x="17" y="60"/>
                  </a:lnTo>
                  <a:lnTo>
                    <a:pt x="17" y="51"/>
                  </a:lnTo>
                  <a:lnTo>
                    <a:pt x="24" y="46"/>
                  </a:lnTo>
                  <a:lnTo>
                    <a:pt x="24" y="28"/>
                  </a:lnTo>
                  <a:lnTo>
                    <a:pt x="17" y="19"/>
                  </a:lnTo>
                  <a:lnTo>
                    <a:pt x="28" y="11"/>
                  </a:lnTo>
                  <a:lnTo>
                    <a:pt x="33" y="17"/>
                  </a:lnTo>
                  <a:lnTo>
                    <a:pt x="51" y="16"/>
                  </a:lnTo>
                  <a:lnTo>
                    <a:pt x="53" y="5"/>
                  </a:lnTo>
                  <a:lnTo>
                    <a:pt x="59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88" name="Freeform 132"/>
            <p:cNvSpPr>
              <a:spLocks/>
            </p:cNvSpPr>
            <p:nvPr/>
          </p:nvSpPr>
          <p:spPr bwMode="auto">
            <a:xfrm>
              <a:off x="1492" y="2494"/>
              <a:ext cx="256" cy="234"/>
            </a:xfrm>
            <a:custGeom>
              <a:avLst/>
              <a:gdLst/>
              <a:ahLst/>
              <a:cxnLst>
                <a:cxn ang="0">
                  <a:pos x="256" y="185"/>
                </a:cxn>
                <a:cxn ang="0">
                  <a:pos x="256" y="193"/>
                </a:cxn>
                <a:cxn ang="0">
                  <a:pos x="240" y="190"/>
                </a:cxn>
                <a:cxn ang="0">
                  <a:pos x="231" y="198"/>
                </a:cxn>
                <a:cxn ang="0">
                  <a:pos x="216" y="204"/>
                </a:cxn>
                <a:cxn ang="0">
                  <a:pos x="203" y="196"/>
                </a:cxn>
                <a:cxn ang="0">
                  <a:pos x="188" y="196"/>
                </a:cxn>
                <a:cxn ang="0">
                  <a:pos x="181" y="206"/>
                </a:cxn>
                <a:cxn ang="0">
                  <a:pos x="168" y="206"/>
                </a:cxn>
                <a:cxn ang="0">
                  <a:pos x="152" y="206"/>
                </a:cxn>
                <a:cxn ang="0">
                  <a:pos x="149" y="213"/>
                </a:cxn>
                <a:cxn ang="0">
                  <a:pos x="140" y="222"/>
                </a:cxn>
                <a:cxn ang="0">
                  <a:pos x="139" y="234"/>
                </a:cxn>
                <a:cxn ang="0">
                  <a:pos x="123" y="232"/>
                </a:cxn>
                <a:cxn ang="0">
                  <a:pos x="113" y="222"/>
                </a:cxn>
                <a:cxn ang="0">
                  <a:pos x="113" y="209"/>
                </a:cxn>
                <a:cxn ang="0">
                  <a:pos x="117" y="196"/>
                </a:cxn>
                <a:cxn ang="0">
                  <a:pos x="111" y="189"/>
                </a:cxn>
                <a:cxn ang="0">
                  <a:pos x="99" y="189"/>
                </a:cxn>
                <a:cxn ang="0">
                  <a:pos x="99" y="176"/>
                </a:cxn>
                <a:cxn ang="0">
                  <a:pos x="91" y="168"/>
                </a:cxn>
                <a:cxn ang="0">
                  <a:pos x="89" y="157"/>
                </a:cxn>
                <a:cxn ang="0">
                  <a:pos x="79" y="157"/>
                </a:cxn>
                <a:cxn ang="0">
                  <a:pos x="73" y="150"/>
                </a:cxn>
                <a:cxn ang="0">
                  <a:pos x="71" y="137"/>
                </a:cxn>
                <a:cxn ang="0">
                  <a:pos x="61" y="134"/>
                </a:cxn>
                <a:cxn ang="0">
                  <a:pos x="56" y="138"/>
                </a:cxn>
                <a:cxn ang="0">
                  <a:pos x="47" y="130"/>
                </a:cxn>
                <a:cxn ang="0">
                  <a:pos x="59" y="118"/>
                </a:cxn>
                <a:cxn ang="0">
                  <a:pos x="57" y="101"/>
                </a:cxn>
                <a:cxn ang="0">
                  <a:pos x="41" y="85"/>
                </a:cxn>
                <a:cxn ang="0">
                  <a:pos x="28" y="85"/>
                </a:cxn>
                <a:cxn ang="0">
                  <a:pos x="28" y="77"/>
                </a:cxn>
                <a:cxn ang="0">
                  <a:pos x="19" y="73"/>
                </a:cxn>
                <a:cxn ang="0">
                  <a:pos x="4" y="72"/>
                </a:cxn>
                <a:cxn ang="0">
                  <a:pos x="0" y="56"/>
                </a:cxn>
                <a:cxn ang="0">
                  <a:pos x="1" y="44"/>
                </a:cxn>
                <a:cxn ang="0">
                  <a:pos x="5" y="38"/>
                </a:cxn>
                <a:cxn ang="0">
                  <a:pos x="0" y="25"/>
                </a:cxn>
                <a:cxn ang="0">
                  <a:pos x="9" y="21"/>
                </a:cxn>
                <a:cxn ang="0">
                  <a:pos x="16" y="21"/>
                </a:cxn>
                <a:cxn ang="0">
                  <a:pos x="23" y="14"/>
                </a:cxn>
                <a:cxn ang="0">
                  <a:pos x="35" y="8"/>
                </a:cxn>
                <a:cxn ang="0">
                  <a:pos x="48" y="0"/>
                </a:cxn>
                <a:cxn ang="0">
                  <a:pos x="57" y="5"/>
                </a:cxn>
                <a:cxn ang="0">
                  <a:pos x="59" y="13"/>
                </a:cxn>
                <a:cxn ang="0">
                  <a:pos x="65" y="18"/>
                </a:cxn>
                <a:cxn ang="0">
                  <a:pos x="72" y="21"/>
                </a:cxn>
                <a:cxn ang="0">
                  <a:pos x="83" y="30"/>
                </a:cxn>
                <a:cxn ang="0">
                  <a:pos x="96" y="30"/>
                </a:cxn>
                <a:cxn ang="0">
                  <a:pos x="100" y="42"/>
                </a:cxn>
                <a:cxn ang="0">
                  <a:pos x="109" y="48"/>
                </a:cxn>
                <a:cxn ang="0">
                  <a:pos x="124" y="54"/>
                </a:cxn>
                <a:cxn ang="0">
                  <a:pos x="139" y="62"/>
                </a:cxn>
                <a:cxn ang="0">
                  <a:pos x="147" y="62"/>
                </a:cxn>
                <a:cxn ang="0">
                  <a:pos x="156" y="60"/>
                </a:cxn>
                <a:cxn ang="0">
                  <a:pos x="164" y="69"/>
                </a:cxn>
              </a:cxnLst>
              <a:rect l="0" t="0" r="r" b="b"/>
              <a:pathLst>
                <a:path w="256" h="234">
                  <a:moveTo>
                    <a:pt x="256" y="185"/>
                  </a:moveTo>
                  <a:lnTo>
                    <a:pt x="256" y="193"/>
                  </a:lnTo>
                  <a:lnTo>
                    <a:pt x="240" y="190"/>
                  </a:lnTo>
                  <a:lnTo>
                    <a:pt x="231" y="198"/>
                  </a:lnTo>
                  <a:lnTo>
                    <a:pt x="216" y="204"/>
                  </a:lnTo>
                  <a:lnTo>
                    <a:pt x="203" y="196"/>
                  </a:lnTo>
                  <a:lnTo>
                    <a:pt x="188" y="196"/>
                  </a:lnTo>
                  <a:lnTo>
                    <a:pt x="181" y="206"/>
                  </a:lnTo>
                  <a:lnTo>
                    <a:pt x="168" y="206"/>
                  </a:lnTo>
                  <a:lnTo>
                    <a:pt x="152" y="206"/>
                  </a:lnTo>
                  <a:lnTo>
                    <a:pt x="149" y="213"/>
                  </a:lnTo>
                  <a:lnTo>
                    <a:pt x="140" y="222"/>
                  </a:lnTo>
                  <a:lnTo>
                    <a:pt x="139" y="234"/>
                  </a:lnTo>
                  <a:lnTo>
                    <a:pt x="123" y="232"/>
                  </a:lnTo>
                  <a:lnTo>
                    <a:pt x="113" y="222"/>
                  </a:lnTo>
                  <a:lnTo>
                    <a:pt x="113" y="209"/>
                  </a:lnTo>
                  <a:lnTo>
                    <a:pt x="117" y="196"/>
                  </a:lnTo>
                  <a:lnTo>
                    <a:pt x="111" y="189"/>
                  </a:lnTo>
                  <a:lnTo>
                    <a:pt x="99" y="189"/>
                  </a:lnTo>
                  <a:lnTo>
                    <a:pt x="99" y="176"/>
                  </a:lnTo>
                  <a:lnTo>
                    <a:pt x="91" y="168"/>
                  </a:lnTo>
                  <a:lnTo>
                    <a:pt x="89" y="157"/>
                  </a:lnTo>
                  <a:lnTo>
                    <a:pt x="79" y="157"/>
                  </a:lnTo>
                  <a:lnTo>
                    <a:pt x="73" y="150"/>
                  </a:lnTo>
                  <a:lnTo>
                    <a:pt x="71" y="137"/>
                  </a:lnTo>
                  <a:lnTo>
                    <a:pt x="61" y="134"/>
                  </a:lnTo>
                  <a:lnTo>
                    <a:pt x="56" y="138"/>
                  </a:lnTo>
                  <a:lnTo>
                    <a:pt x="47" y="130"/>
                  </a:lnTo>
                  <a:lnTo>
                    <a:pt x="59" y="118"/>
                  </a:lnTo>
                  <a:lnTo>
                    <a:pt x="57" y="101"/>
                  </a:lnTo>
                  <a:lnTo>
                    <a:pt x="41" y="85"/>
                  </a:lnTo>
                  <a:lnTo>
                    <a:pt x="28" y="85"/>
                  </a:lnTo>
                  <a:lnTo>
                    <a:pt x="28" y="77"/>
                  </a:lnTo>
                  <a:lnTo>
                    <a:pt x="19" y="73"/>
                  </a:lnTo>
                  <a:lnTo>
                    <a:pt x="4" y="72"/>
                  </a:lnTo>
                  <a:lnTo>
                    <a:pt x="0" y="56"/>
                  </a:lnTo>
                  <a:lnTo>
                    <a:pt x="1" y="44"/>
                  </a:lnTo>
                  <a:lnTo>
                    <a:pt x="5" y="38"/>
                  </a:lnTo>
                  <a:lnTo>
                    <a:pt x="0" y="25"/>
                  </a:lnTo>
                  <a:lnTo>
                    <a:pt x="9" y="21"/>
                  </a:lnTo>
                  <a:lnTo>
                    <a:pt x="16" y="21"/>
                  </a:lnTo>
                  <a:lnTo>
                    <a:pt x="23" y="14"/>
                  </a:lnTo>
                  <a:lnTo>
                    <a:pt x="35" y="8"/>
                  </a:lnTo>
                  <a:lnTo>
                    <a:pt x="48" y="0"/>
                  </a:lnTo>
                  <a:lnTo>
                    <a:pt x="57" y="5"/>
                  </a:lnTo>
                  <a:lnTo>
                    <a:pt x="59" y="13"/>
                  </a:lnTo>
                  <a:lnTo>
                    <a:pt x="65" y="18"/>
                  </a:lnTo>
                  <a:lnTo>
                    <a:pt x="72" y="21"/>
                  </a:lnTo>
                  <a:lnTo>
                    <a:pt x="83" y="30"/>
                  </a:lnTo>
                  <a:lnTo>
                    <a:pt x="96" y="30"/>
                  </a:lnTo>
                  <a:lnTo>
                    <a:pt x="100" y="42"/>
                  </a:lnTo>
                  <a:lnTo>
                    <a:pt x="109" y="48"/>
                  </a:lnTo>
                  <a:lnTo>
                    <a:pt x="124" y="54"/>
                  </a:lnTo>
                  <a:lnTo>
                    <a:pt x="139" y="62"/>
                  </a:lnTo>
                  <a:lnTo>
                    <a:pt x="147" y="62"/>
                  </a:lnTo>
                  <a:lnTo>
                    <a:pt x="156" y="60"/>
                  </a:lnTo>
                  <a:lnTo>
                    <a:pt x="164" y="69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89" name="Freeform 133"/>
            <p:cNvSpPr>
              <a:spLocks/>
            </p:cNvSpPr>
            <p:nvPr/>
          </p:nvSpPr>
          <p:spPr bwMode="auto">
            <a:xfrm>
              <a:off x="1540" y="2413"/>
              <a:ext cx="133" cy="81"/>
            </a:xfrm>
            <a:custGeom>
              <a:avLst/>
              <a:gdLst/>
              <a:ahLst/>
              <a:cxnLst>
                <a:cxn ang="0">
                  <a:pos x="0" y="81"/>
                </a:cxn>
                <a:cxn ang="0">
                  <a:pos x="4" y="74"/>
                </a:cxn>
                <a:cxn ang="0">
                  <a:pos x="15" y="74"/>
                </a:cxn>
                <a:cxn ang="0">
                  <a:pos x="16" y="52"/>
                </a:cxn>
                <a:cxn ang="0">
                  <a:pos x="11" y="43"/>
                </a:cxn>
                <a:cxn ang="0">
                  <a:pos x="13" y="26"/>
                </a:cxn>
                <a:cxn ang="0">
                  <a:pos x="11" y="15"/>
                </a:cxn>
                <a:cxn ang="0">
                  <a:pos x="24" y="0"/>
                </a:cxn>
                <a:cxn ang="0">
                  <a:pos x="31" y="3"/>
                </a:cxn>
                <a:cxn ang="0">
                  <a:pos x="32" y="11"/>
                </a:cxn>
                <a:cxn ang="0">
                  <a:pos x="40" y="8"/>
                </a:cxn>
                <a:cxn ang="0">
                  <a:pos x="45" y="15"/>
                </a:cxn>
                <a:cxn ang="0">
                  <a:pos x="57" y="19"/>
                </a:cxn>
                <a:cxn ang="0">
                  <a:pos x="65" y="19"/>
                </a:cxn>
                <a:cxn ang="0">
                  <a:pos x="76" y="30"/>
                </a:cxn>
                <a:cxn ang="0">
                  <a:pos x="76" y="43"/>
                </a:cxn>
                <a:cxn ang="0">
                  <a:pos x="89" y="55"/>
                </a:cxn>
                <a:cxn ang="0">
                  <a:pos x="93" y="51"/>
                </a:cxn>
                <a:cxn ang="0">
                  <a:pos x="107" y="51"/>
                </a:cxn>
                <a:cxn ang="0">
                  <a:pos x="124" y="68"/>
                </a:cxn>
                <a:cxn ang="0">
                  <a:pos x="133" y="70"/>
                </a:cxn>
              </a:cxnLst>
              <a:rect l="0" t="0" r="r" b="b"/>
              <a:pathLst>
                <a:path w="133" h="81">
                  <a:moveTo>
                    <a:pt x="0" y="81"/>
                  </a:moveTo>
                  <a:lnTo>
                    <a:pt x="4" y="74"/>
                  </a:lnTo>
                  <a:lnTo>
                    <a:pt x="15" y="74"/>
                  </a:lnTo>
                  <a:lnTo>
                    <a:pt x="16" y="52"/>
                  </a:lnTo>
                  <a:lnTo>
                    <a:pt x="11" y="43"/>
                  </a:lnTo>
                  <a:lnTo>
                    <a:pt x="13" y="26"/>
                  </a:lnTo>
                  <a:lnTo>
                    <a:pt x="11" y="15"/>
                  </a:lnTo>
                  <a:lnTo>
                    <a:pt x="24" y="0"/>
                  </a:lnTo>
                  <a:lnTo>
                    <a:pt x="31" y="3"/>
                  </a:lnTo>
                  <a:lnTo>
                    <a:pt x="32" y="11"/>
                  </a:lnTo>
                  <a:lnTo>
                    <a:pt x="40" y="8"/>
                  </a:lnTo>
                  <a:lnTo>
                    <a:pt x="45" y="15"/>
                  </a:lnTo>
                  <a:lnTo>
                    <a:pt x="57" y="19"/>
                  </a:lnTo>
                  <a:lnTo>
                    <a:pt x="65" y="19"/>
                  </a:lnTo>
                  <a:lnTo>
                    <a:pt x="76" y="30"/>
                  </a:lnTo>
                  <a:lnTo>
                    <a:pt x="76" y="43"/>
                  </a:lnTo>
                  <a:lnTo>
                    <a:pt x="89" y="55"/>
                  </a:lnTo>
                  <a:lnTo>
                    <a:pt x="93" y="51"/>
                  </a:lnTo>
                  <a:lnTo>
                    <a:pt x="107" y="51"/>
                  </a:lnTo>
                  <a:lnTo>
                    <a:pt x="124" y="68"/>
                  </a:lnTo>
                  <a:lnTo>
                    <a:pt x="133" y="7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90" name="Freeform 134"/>
            <p:cNvSpPr>
              <a:spLocks/>
            </p:cNvSpPr>
            <p:nvPr/>
          </p:nvSpPr>
          <p:spPr bwMode="auto">
            <a:xfrm>
              <a:off x="1571" y="2380"/>
              <a:ext cx="46" cy="36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8" y="31"/>
                </a:cxn>
                <a:cxn ang="0">
                  <a:pos x="13" y="24"/>
                </a:cxn>
                <a:cxn ang="0">
                  <a:pos x="13" y="20"/>
                </a:cxn>
                <a:cxn ang="0">
                  <a:pos x="21" y="20"/>
                </a:cxn>
                <a:cxn ang="0">
                  <a:pos x="32" y="9"/>
                </a:cxn>
                <a:cxn ang="0">
                  <a:pos x="40" y="7"/>
                </a:cxn>
                <a:cxn ang="0">
                  <a:pos x="46" y="0"/>
                </a:cxn>
              </a:cxnLst>
              <a:rect l="0" t="0" r="r" b="b"/>
              <a:pathLst>
                <a:path w="46" h="36">
                  <a:moveTo>
                    <a:pt x="0" y="36"/>
                  </a:moveTo>
                  <a:lnTo>
                    <a:pt x="8" y="31"/>
                  </a:lnTo>
                  <a:lnTo>
                    <a:pt x="13" y="24"/>
                  </a:lnTo>
                  <a:lnTo>
                    <a:pt x="13" y="20"/>
                  </a:lnTo>
                  <a:lnTo>
                    <a:pt x="21" y="20"/>
                  </a:lnTo>
                  <a:lnTo>
                    <a:pt x="32" y="9"/>
                  </a:lnTo>
                  <a:lnTo>
                    <a:pt x="40" y="7"/>
                  </a:lnTo>
                  <a:lnTo>
                    <a:pt x="46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91" name="Freeform 135"/>
            <p:cNvSpPr>
              <a:spLocks/>
            </p:cNvSpPr>
            <p:nvPr/>
          </p:nvSpPr>
          <p:spPr bwMode="auto">
            <a:xfrm>
              <a:off x="1453" y="2389"/>
              <a:ext cx="111" cy="130"/>
            </a:xfrm>
            <a:custGeom>
              <a:avLst/>
              <a:gdLst/>
              <a:ahLst/>
              <a:cxnLst>
                <a:cxn ang="0">
                  <a:pos x="98" y="39"/>
                </a:cxn>
                <a:cxn ang="0">
                  <a:pos x="104" y="32"/>
                </a:cxn>
                <a:cxn ang="0">
                  <a:pos x="111" y="24"/>
                </a:cxn>
                <a:cxn ang="0">
                  <a:pos x="104" y="15"/>
                </a:cxn>
                <a:cxn ang="0">
                  <a:pos x="98" y="16"/>
                </a:cxn>
                <a:cxn ang="0">
                  <a:pos x="90" y="8"/>
                </a:cxn>
                <a:cxn ang="0">
                  <a:pos x="83" y="16"/>
                </a:cxn>
                <a:cxn ang="0">
                  <a:pos x="70" y="15"/>
                </a:cxn>
                <a:cxn ang="0">
                  <a:pos x="66" y="4"/>
                </a:cxn>
                <a:cxn ang="0">
                  <a:pos x="54" y="0"/>
                </a:cxn>
                <a:cxn ang="0">
                  <a:pos x="44" y="2"/>
                </a:cxn>
                <a:cxn ang="0">
                  <a:pos x="30" y="11"/>
                </a:cxn>
                <a:cxn ang="0">
                  <a:pos x="19" y="22"/>
                </a:cxn>
                <a:cxn ang="0">
                  <a:pos x="10" y="26"/>
                </a:cxn>
                <a:cxn ang="0">
                  <a:pos x="8" y="32"/>
                </a:cxn>
                <a:cxn ang="0">
                  <a:pos x="12" y="38"/>
                </a:cxn>
                <a:cxn ang="0">
                  <a:pos x="10" y="47"/>
                </a:cxn>
                <a:cxn ang="0">
                  <a:pos x="18" y="55"/>
                </a:cxn>
                <a:cxn ang="0">
                  <a:pos x="15" y="66"/>
                </a:cxn>
                <a:cxn ang="0">
                  <a:pos x="8" y="66"/>
                </a:cxn>
                <a:cxn ang="0">
                  <a:pos x="0" y="71"/>
                </a:cxn>
                <a:cxn ang="0">
                  <a:pos x="6" y="78"/>
                </a:cxn>
                <a:cxn ang="0">
                  <a:pos x="3" y="87"/>
                </a:cxn>
                <a:cxn ang="0">
                  <a:pos x="11" y="95"/>
                </a:cxn>
                <a:cxn ang="0">
                  <a:pos x="23" y="100"/>
                </a:cxn>
                <a:cxn ang="0">
                  <a:pos x="28" y="110"/>
                </a:cxn>
                <a:cxn ang="0">
                  <a:pos x="35" y="117"/>
                </a:cxn>
                <a:cxn ang="0">
                  <a:pos x="39" y="130"/>
                </a:cxn>
              </a:cxnLst>
              <a:rect l="0" t="0" r="r" b="b"/>
              <a:pathLst>
                <a:path w="111" h="130">
                  <a:moveTo>
                    <a:pt x="98" y="39"/>
                  </a:moveTo>
                  <a:lnTo>
                    <a:pt x="104" y="32"/>
                  </a:lnTo>
                  <a:lnTo>
                    <a:pt x="111" y="24"/>
                  </a:lnTo>
                  <a:lnTo>
                    <a:pt x="104" y="15"/>
                  </a:lnTo>
                  <a:lnTo>
                    <a:pt x="98" y="16"/>
                  </a:lnTo>
                  <a:lnTo>
                    <a:pt x="90" y="8"/>
                  </a:lnTo>
                  <a:lnTo>
                    <a:pt x="83" y="16"/>
                  </a:lnTo>
                  <a:lnTo>
                    <a:pt x="70" y="15"/>
                  </a:lnTo>
                  <a:lnTo>
                    <a:pt x="66" y="4"/>
                  </a:lnTo>
                  <a:lnTo>
                    <a:pt x="54" y="0"/>
                  </a:lnTo>
                  <a:lnTo>
                    <a:pt x="44" y="2"/>
                  </a:lnTo>
                  <a:lnTo>
                    <a:pt x="30" y="11"/>
                  </a:lnTo>
                  <a:lnTo>
                    <a:pt x="19" y="22"/>
                  </a:lnTo>
                  <a:lnTo>
                    <a:pt x="10" y="26"/>
                  </a:lnTo>
                  <a:lnTo>
                    <a:pt x="8" y="32"/>
                  </a:lnTo>
                  <a:lnTo>
                    <a:pt x="12" y="38"/>
                  </a:lnTo>
                  <a:lnTo>
                    <a:pt x="10" y="47"/>
                  </a:lnTo>
                  <a:lnTo>
                    <a:pt x="18" y="55"/>
                  </a:lnTo>
                  <a:lnTo>
                    <a:pt x="15" y="66"/>
                  </a:lnTo>
                  <a:lnTo>
                    <a:pt x="8" y="66"/>
                  </a:lnTo>
                  <a:lnTo>
                    <a:pt x="0" y="71"/>
                  </a:lnTo>
                  <a:lnTo>
                    <a:pt x="6" y="78"/>
                  </a:lnTo>
                  <a:lnTo>
                    <a:pt x="3" y="87"/>
                  </a:lnTo>
                  <a:lnTo>
                    <a:pt x="11" y="95"/>
                  </a:lnTo>
                  <a:lnTo>
                    <a:pt x="23" y="100"/>
                  </a:lnTo>
                  <a:lnTo>
                    <a:pt x="28" y="110"/>
                  </a:lnTo>
                  <a:lnTo>
                    <a:pt x="35" y="117"/>
                  </a:lnTo>
                  <a:lnTo>
                    <a:pt x="39" y="13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92" name="Freeform 136"/>
            <p:cNvSpPr>
              <a:spLocks/>
            </p:cNvSpPr>
            <p:nvPr/>
          </p:nvSpPr>
          <p:spPr bwMode="auto">
            <a:xfrm>
              <a:off x="1472" y="2305"/>
              <a:ext cx="100" cy="86"/>
            </a:xfrm>
            <a:custGeom>
              <a:avLst/>
              <a:gdLst/>
              <a:ahLst/>
              <a:cxnLst>
                <a:cxn ang="0">
                  <a:pos x="25" y="86"/>
                </a:cxn>
                <a:cxn ang="0">
                  <a:pos x="23" y="68"/>
                </a:cxn>
                <a:cxn ang="0">
                  <a:pos x="13" y="59"/>
                </a:cxn>
                <a:cxn ang="0">
                  <a:pos x="5" y="64"/>
                </a:cxn>
                <a:cxn ang="0">
                  <a:pos x="0" y="58"/>
                </a:cxn>
                <a:cxn ang="0">
                  <a:pos x="4" y="51"/>
                </a:cxn>
                <a:cxn ang="0">
                  <a:pos x="0" y="46"/>
                </a:cxn>
                <a:cxn ang="0">
                  <a:pos x="8" y="35"/>
                </a:cxn>
                <a:cxn ang="0">
                  <a:pos x="15" y="30"/>
                </a:cxn>
                <a:cxn ang="0">
                  <a:pos x="15" y="22"/>
                </a:cxn>
                <a:cxn ang="0">
                  <a:pos x="20" y="12"/>
                </a:cxn>
                <a:cxn ang="0">
                  <a:pos x="31" y="11"/>
                </a:cxn>
                <a:cxn ang="0">
                  <a:pos x="31" y="11"/>
                </a:cxn>
                <a:cxn ang="0">
                  <a:pos x="32" y="4"/>
                </a:cxn>
                <a:cxn ang="0">
                  <a:pos x="40" y="2"/>
                </a:cxn>
                <a:cxn ang="0">
                  <a:pos x="43" y="4"/>
                </a:cxn>
                <a:cxn ang="0">
                  <a:pos x="43" y="4"/>
                </a:cxn>
                <a:cxn ang="0">
                  <a:pos x="55" y="4"/>
                </a:cxn>
                <a:cxn ang="0">
                  <a:pos x="59" y="0"/>
                </a:cxn>
                <a:cxn ang="0">
                  <a:pos x="69" y="3"/>
                </a:cxn>
                <a:cxn ang="0">
                  <a:pos x="75" y="4"/>
                </a:cxn>
                <a:cxn ang="0">
                  <a:pos x="81" y="3"/>
                </a:cxn>
                <a:cxn ang="0">
                  <a:pos x="85" y="0"/>
                </a:cxn>
                <a:cxn ang="0">
                  <a:pos x="85" y="0"/>
                </a:cxn>
                <a:cxn ang="0">
                  <a:pos x="92" y="2"/>
                </a:cxn>
                <a:cxn ang="0">
                  <a:pos x="100" y="2"/>
                </a:cxn>
              </a:cxnLst>
              <a:rect l="0" t="0" r="r" b="b"/>
              <a:pathLst>
                <a:path w="100" h="86">
                  <a:moveTo>
                    <a:pt x="25" y="86"/>
                  </a:moveTo>
                  <a:lnTo>
                    <a:pt x="23" y="68"/>
                  </a:lnTo>
                  <a:lnTo>
                    <a:pt x="13" y="59"/>
                  </a:lnTo>
                  <a:lnTo>
                    <a:pt x="5" y="64"/>
                  </a:lnTo>
                  <a:lnTo>
                    <a:pt x="0" y="58"/>
                  </a:lnTo>
                  <a:lnTo>
                    <a:pt x="4" y="51"/>
                  </a:lnTo>
                  <a:lnTo>
                    <a:pt x="0" y="46"/>
                  </a:lnTo>
                  <a:lnTo>
                    <a:pt x="8" y="35"/>
                  </a:lnTo>
                  <a:lnTo>
                    <a:pt x="15" y="30"/>
                  </a:lnTo>
                  <a:lnTo>
                    <a:pt x="15" y="22"/>
                  </a:lnTo>
                  <a:lnTo>
                    <a:pt x="20" y="12"/>
                  </a:lnTo>
                  <a:lnTo>
                    <a:pt x="31" y="11"/>
                  </a:lnTo>
                  <a:lnTo>
                    <a:pt x="31" y="11"/>
                  </a:lnTo>
                  <a:lnTo>
                    <a:pt x="32" y="4"/>
                  </a:lnTo>
                  <a:lnTo>
                    <a:pt x="40" y="2"/>
                  </a:lnTo>
                  <a:lnTo>
                    <a:pt x="43" y="4"/>
                  </a:lnTo>
                  <a:lnTo>
                    <a:pt x="43" y="4"/>
                  </a:lnTo>
                  <a:lnTo>
                    <a:pt x="55" y="4"/>
                  </a:lnTo>
                  <a:lnTo>
                    <a:pt x="59" y="0"/>
                  </a:lnTo>
                  <a:lnTo>
                    <a:pt x="69" y="3"/>
                  </a:lnTo>
                  <a:lnTo>
                    <a:pt x="75" y="4"/>
                  </a:lnTo>
                  <a:lnTo>
                    <a:pt x="81" y="3"/>
                  </a:lnTo>
                  <a:lnTo>
                    <a:pt x="85" y="0"/>
                  </a:lnTo>
                  <a:lnTo>
                    <a:pt x="85" y="0"/>
                  </a:lnTo>
                  <a:lnTo>
                    <a:pt x="92" y="2"/>
                  </a:lnTo>
                  <a:lnTo>
                    <a:pt x="100" y="2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93" name="Freeform 137"/>
            <p:cNvSpPr>
              <a:spLocks/>
            </p:cNvSpPr>
            <p:nvPr/>
          </p:nvSpPr>
          <p:spPr bwMode="auto">
            <a:xfrm>
              <a:off x="1604" y="2359"/>
              <a:ext cx="11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5"/>
                </a:cxn>
                <a:cxn ang="0">
                  <a:pos x="11" y="9"/>
                </a:cxn>
              </a:cxnLst>
              <a:rect l="0" t="0" r="r" b="b"/>
              <a:pathLst>
                <a:path w="11" h="9">
                  <a:moveTo>
                    <a:pt x="0" y="0"/>
                  </a:moveTo>
                  <a:lnTo>
                    <a:pt x="7" y="5"/>
                  </a:lnTo>
                  <a:lnTo>
                    <a:pt x="11" y="9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94" name="Freeform 138"/>
            <p:cNvSpPr>
              <a:spLocks/>
            </p:cNvSpPr>
            <p:nvPr/>
          </p:nvSpPr>
          <p:spPr bwMode="auto">
            <a:xfrm>
              <a:off x="1401" y="2263"/>
              <a:ext cx="94" cy="102"/>
            </a:xfrm>
            <a:custGeom>
              <a:avLst/>
              <a:gdLst/>
              <a:ahLst/>
              <a:cxnLst>
                <a:cxn ang="0">
                  <a:pos x="71" y="88"/>
                </a:cxn>
                <a:cxn ang="0">
                  <a:pos x="62" y="88"/>
                </a:cxn>
                <a:cxn ang="0">
                  <a:pos x="59" y="94"/>
                </a:cxn>
                <a:cxn ang="0">
                  <a:pos x="59" y="94"/>
                </a:cxn>
                <a:cxn ang="0">
                  <a:pos x="54" y="93"/>
                </a:cxn>
                <a:cxn ang="0">
                  <a:pos x="50" y="93"/>
                </a:cxn>
                <a:cxn ang="0">
                  <a:pos x="48" y="94"/>
                </a:cxn>
                <a:cxn ang="0">
                  <a:pos x="48" y="94"/>
                </a:cxn>
                <a:cxn ang="0">
                  <a:pos x="47" y="98"/>
                </a:cxn>
                <a:cxn ang="0">
                  <a:pos x="44" y="101"/>
                </a:cxn>
                <a:cxn ang="0">
                  <a:pos x="44" y="101"/>
                </a:cxn>
                <a:cxn ang="0">
                  <a:pos x="44" y="102"/>
                </a:cxn>
                <a:cxn ang="0">
                  <a:pos x="38" y="102"/>
                </a:cxn>
                <a:cxn ang="0">
                  <a:pos x="31" y="92"/>
                </a:cxn>
                <a:cxn ang="0">
                  <a:pos x="25" y="88"/>
                </a:cxn>
                <a:cxn ang="0">
                  <a:pos x="21" y="73"/>
                </a:cxn>
                <a:cxn ang="0">
                  <a:pos x="25" y="68"/>
                </a:cxn>
                <a:cxn ang="0">
                  <a:pos x="25" y="66"/>
                </a:cxn>
                <a:cxn ang="0">
                  <a:pos x="13" y="60"/>
                </a:cxn>
                <a:cxn ang="0">
                  <a:pos x="5" y="44"/>
                </a:cxn>
                <a:cxn ang="0">
                  <a:pos x="0" y="20"/>
                </a:cxn>
                <a:cxn ang="0">
                  <a:pos x="9" y="8"/>
                </a:cxn>
                <a:cxn ang="0">
                  <a:pos x="16" y="10"/>
                </a:cxn>
                <a:cxn ang="0">
                  <a:pos x="21" y="4"/>
                </a:cxn>
                <a:cxn ang="0">
                  <a:pos x="32" y="1"/>
                </a:cxn>
                <a:cxn ang="0">
                  <a:pos x="39" y="5"/>
                </a:cxn>
                <a:cxn ang="0">
                  <a:pos x="47" y="13"/>
                </a:cxn>
                <a:cxn ang="0">
                  <a:pos x="56" y="10"/>
                </a:cxn>
                <a:cxn ang="0">
                  <a:pos x="56" y="4"/>
                </a:cxn>
                <a:cxn ang="0">
                  <a:pos x="56" y="4"/>
                </a:cxn>
                <a:cxn ang="0">
                  <a:pos x="59" y="0"/>
                </a:cxn>
                <a:cxn ang="0">
                  <a:pos x="70" y="6"/>
                </a:cxn>
                <a:cxn ang="0">
                  <a:pos x="79" y="0"/>
                </a:cxn>
                <a:cxn ang="0">
                  <a:pos x="86" y="9"/>
                </a:cxn>
                <a:cxn ang="0">
                  <a:pos x="86" y="9"/>
                </a:cxn>
                <a:cxn ang="0">
                  <a:pos x="94" y="10"/>
                </a:cxn>
                <a:cxn ang="0">
                  <a:pos x="94" y="18"/>
                </a:cxn>
                <a:cxn ang="0">
                  <a:pos x="91" y="26"/>
                </a:cxn>
                <a:cxn ang="0">
                  <a:pos x="94" y="34"/>
                </a:cxn>
                <a:cxn ang="0">
                  <a:pos x="90" y="45"/>
                </a:cxn>
                <a:cxn ang="0">
                  <a:pos x="91" y="54"/>
                </a:cxn>
              </a:cxnLst>
              <a:rect l="0" t="0" r="r" b="b"/>
              <a:pathLst>
                <a:path w="94" h="102">
                  <a:moveTo>
                    <a:pt x="71" y="88"/>
                  </a:moveTo>
                  <a:lnTo>
                    <a:pt x="62" y="88"/>
                  </a:lnTo>
                  <a:lnTo>
                    <a:pt x="59" y="94"/>
                  </a:lnTo>
                  <a:lnTo>
                    <a:pt x="59" y="94"/>
                  </a:lnTo>
                  <a:lnTo>
                    <a:pt x="54" y="93"/>
                  </a:lnTo>
                  <a:lnTo>
                    <a:pt x="50" y="93"/>
                  </a:lnTo>
                  <a:lnTo>
                    <a:pt x="48" y="94"/>
                  </a:lnTo>
                  <a:lnTo>
                    <a:pt x="48" y="94"/>
                  </a:lnTo>
                  <a:lnTo>
                    <a:pt x="47" y="98"/>
                  </a:lnTo>
                  <a:lnTo>
                    <a:pt x="44" y="101"/>
                  </a:lnTo>
                  <a:lnTo>
                    <a:pt x="44" y="101"/>
                  </a:lnTo>
                  <a:lnTo>
                    <a:pt x="44" y="102"/>
                  </a:lnTo>
                  <a:lnTo>
                    <a:pt x="38" y="102"/>
                  </a:lnTo>
                  <a:lnTo>
                    <a:pt x="31" y="92"/>
                  </a:lnTo>
                  <a:lnTo>
                    <a:pt x="25" y="88"/>
                  </a:lnTo>
                  <a:lnTo>
                    <a:pt x="21" y="73"/>
                  </a:lnTo>
                  <a:lnTo>
                    <a:pt x="25" y="68"/>
                  </a:lnTo>
                  <a:lnTo>
                    <a:pt x="25" y="66"/>
                  </a:lnTo>
                  <a:lnTo>
                    <a:pt x="13" y="60"/>
                  </a:lnTo>
                  <a:lnTo>
                    <a:pt x="5" y="44"/>
                  </a:lnTo>
                  <a:lnTo>
                    <a:pt x="0" y="20"/>
                  </a:lnTo>
                  <a:lnTo>
                    <a:pt x="9" y="8"/>
                  </a:lnTo>
                  <a:lnTo>
                    <a:pt x="16" y="10"/>
                  </a:lnTo>
                  <a:lnTo>
                    <a:pt x="21" y="4"/>
                  </a:lnTo>
                  <a:lnTo>
                    <a:pt x="32" y="1"/>
                  </a:lnTo>
                  <a:lnTo>
                    <a:pt x="39" y="5"/>
                  </a:lnTo>
                  <a:lnTo>
                    <a:pt x="47" y="13"/>
                  </a:lnTo>
                  <a:lnTo>
                    <a:pt x="56" y="10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59" y="0"/>
                  </a:lnTo>
                  <a:lnTo>
                    <a:pt x="70" y="6"/>
                  </a:lnTo>
                  <a:lnTo>
                    <a:pt x="79" y="0"/>
                  </a:lnTo>
                  <a:lnTo>
                    <a:pt x="86" y="9"/>
                  </a:lnTo>
                  <a:lnTo>
                    <a:pt x="86" y="9"/>
                  </a:lnTo>
                  <a:lnTo>
                    <a:pt x="94" y="10"/>
                  </a:lnTo>
                  <a:lnTo>
                    <a:pt x="94" y="18"/>
                  </a:lnTo>
                  <a:lnTo>
                    <a:pt x="91" y="26"/>
                  </a:lnTo>
                  <a:lnTo>
                    <a:pt x="94" y="34"/>
                  </a:lnTo>
                  <a:lnTo>
                    <a:pt x="90" y="45"/>
                  </a:lnTo>
                  <a:lnTo>
                    <a:pt x="91" y="54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95" name="Freeform 139"/>
            <p:cNvSpPr>
              <a:spLocks/>
            </p:cNvSpPr>
            <p:nvPr/>
          </p:nvSpPr>
          <p:spPr bwMode="auto">
            <a:xfrm>
              <a:off x="1445" y="2357"/>
              <a:ext cx="15" cy="7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4" y="0"/>
                </a:cxn>
                <a:cxn ang="0">
                  <a:pos x="0" y="7"/>
                </a:cxn>
              </a:cxnLst>
              <a:rect l="0" t="0" r="r" b="b"/>
              <a:pathLst>
                <a:path w="15" h="7">
                  <a:moveTo>
                    <a:pt x="15" y="0"/>
                  </a:moveTo>
                  <a:lnTo>
                    <a:pt x="4" y="0"/>
                  </a:lnTo>
                  <a:lnTo>
                    <a:pt x="0" y="7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96" name="Freeform 140"/>
            <p:cNvSpPr>
              <a:spLocks/>
            </p:cNvSpPr>
            <p:nvPr/>
          </p:nvSpPr>
          <p:spPr bwMode="auto">
            <a:xfrm>
              <a:off x="1380" y="2351"/>
              <a:ext cx="73" cy="109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36" y="4"/>
                </a:cxn>
                <a:cxn ang="0">
                  <a:pos x="32" y="13"/>
                </a:cxn>
                <a:cxn ang="0">
                  <a:pos x="18" y="20"/>
                </a:cxn>
                <a:cxn ang="0">
                  <a:pos x="22" y="28"/>
                </a:cxn>
                <a:cxn ang="0">
                  <a:pos x="17" y="33"/>
                </a:cxn>
                <a:cxn ang="0">
                  <a:pos x="8" y="33"/>
                </a:cxn>
                <a:cxn ang="0">
                  <a:pos x="0" y="40"/>
                </a:cxn>
                <a:cxn ang="0">
                  <a:pos x="0" y="50"/>
                </a:cxn>
                <a:cxn ang="0">
                  <a:pos x="9" y="52"/>
                </a:cxn>
                <a:cxn ang="0">
                  <a:pos x="18" y="58"/>
                </a:cxn>
                <a:cxn ang="0">
                  <a:pos x="29" y="60"/>
                </a:cxn>
                <a:cxn ang="0">
                  <a:pos x="34" y="70"/>
                </a:cxn>
                <a:cxn ang="0">
                  <a:pos x="46" y="74"/>
                </a:cxn>
                <a:cxn ang="0">
                  <a:pos x="44" y="86"/>
                </a:cxn>
                <a:cxn ang="0">
                  <a:pos x="52" y="94"/>
                </a:cxn>
                <a:cxn ang="0">
                  <a:pos x="63" y="96"/>
                </a:cxn>
                <a:cxn ang="0">
                  <a:pos x="73" y="109"/>
                </a:cxn>
              </a:cxnLst>
              <a:rect l="0" t="0" r="r" b="b"/>
              <a:pathLst>
                <a:path w="73" h="109">
                  <a:moveTo>
                    <a:pt x="46" y="0"/>
                  </a:moveTo>
                  <a:lnTo>
                    <a:pt x="36" y="4"/>
                  </a:lnTo>
                  <a:lnTo>
                    <a:pt x="32" y="13"/>
                  </a:lnTo>
                  <a:lnTo>
                    <a:pt x="18" y="20"/>
                  </a:lnTo>
                  <a:lnTo>
                    <a:pt x="22" y="28"/>
                  </a:lnTo>
                  <a:lnTo>
                    <a:pt x="17" y="33"/>
                  </a:lnTo>
                  <a:lnTo>
                    <a:pt x="8" y="33"/>
                  </a:lnTo>
                  <a:lnTo>
                    <a:pt x="0" y="40"/>
                  </a:lnTo>
                  <a:lnTo>
                    <a:pt x="0" y="50"/>
                  </a:lnTo>
                  <a:lnTo>
                    <a:pt x="9" y="52"/>
                  </a:lnTo>
                  <a:lnTo>
                    <a:pt x="18" y="58"/>
                  </a:lnTo>
                  <a:lnTo>
                    <a:pt x="29" y="60"/>
                  </a:lnTo>
                  <a:lnTo>
                    <a:pt x="34" y="70"/>
                  </a:lnTo>
                  <a:lnTo>
                    <a:pt x="46" y="74"/>
                  </a:lnTo>
                  <a:lnTo>
                    <a:pt x="44" y="86"/>
                  </a:lnTo>
                  <a:lnTo>
                    <a:pt x="52" y="94"/>
                  </a:lnTo>
                  <a:lnTo>
                    <a:pt x="63" y="96"/>
                  </a:lnTo>
                  <a:lnTo>
                    <a:pt x="73" y="109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97" name="Freeform 141"/>
            <p:cNvSpPr>
              <a:spLocks/>
            </p:cNvSpPr>
            <p:nvPr/>
          </p:nvSpPr>
          <p:spPr bwMode="auto">
            <a:xfrm>
              <a:off x="1324" y="2275"/>
              <a:ext cx="102" cy="116"/>
            </a:xfrm>
            <a:custGeom>
              <a:avLst/>
              <a:gdLst/>
              <a:ahLst/>
              <a:cxnLst>
                <a:cxn ang="0">
                  <a:pos x="102" y="76"/>
                </a:cxn>
                <a:cxn ang="0">
                  <a:pos x="98" y="61"/>
                </a:cxn>
                <a:cxn ang="0">
                  <a:pos x="102" y="56"/>
                </a:cxn>
                <a:cxn ang="0">
                  <a:pos x="102" y="56"/>
                </a:cxn>
                <a:cxn ang="0">
                  <a:pos x="90" y="48"/>
                </a:cxn>
                <a:cxn ang="0">
                  <a:pos x="82" y="32"/>
                </a:cxn>
                <a:cxn ang="0">
                  <a:pos x="77" y="8"/>
                </a:cxn>
                <a:cxn ang="0">
                  <a:pos x="62" y="2"/>
                </a:cxn>
                <a:cxn ang="0">
                  <a:pos x="52" y="2"/>
                </a:cxn>
                <a:cxn ang="0">
                  <a:pos x="42" y="0"/>
                </a:cxn>
                <a:cxn ang="0">
                  <a:pos x="38" y="4"/>
                </a:cxn>
                <a:cxn ang="0">
                  <a:pos x="36" y="12"/>
                </a:cxn>
                <a:cxn ang="0">
                  <a:pos x="33" y="16"/>
                </a:cxn>
                <a:cxn ang="0">
                  <a:pos x="26" y="10"/>
                </a:cxn>
                <a:cxn ang="0">
                  <a:pos x="20" y="10"/>
                </a:cxn>
                <a:cxn ang="0">
                  <a:pos x="13" y="12"/>
                </a:cxn>
                <a:cxn ang="0">
                  <a:pos x="16" y="18"/>
                </a:cxn>
                <a:cxn ang="0">
                  <a:pos x="13" y="24"/>
                </a:cxn>
                <a:cxn ang="0">
                  <a:pos x="6" y="24"/>
                </a:cxn>
                <a:cxn ang="0">
                  <a:pos x="0" y="32"/>
                </a:cxn>
                <a:cxn ang="0">
                  <a:pos x="2" y="37"/>
                </a:cxn>
                <a:cxn ang="0">
                  <a:pos x="10" y="40"/>
                </a:cxn>
                <a:cxn ang="0">
                  <a:pos x="14" y="44"/>
                </a:cxn>
                <a:cxn ang="0">
                  <a:pos x="14" y="54"/>
                </a:cxn>
                <a:cxn ang="0">
                  <a:pos x="22" y="57"/>
                </a:cxn>
                <a:cxn ang="0">
                  <a:pos x="25" y="64"/>
                </a:cxn>
                <a:cxn ang="0">
                  <a:pos x="32" y="66"/>
                </a:cxn>
                <a:cxn ang="0">
                  <a:pos x="33" y="81"/>
                </a:cxn>
                <a:cxn ang="0">
                  <a:pos x="41" y="93"/>
                </a:cxn>
                <a:cxn ang="0">
                  <a:pos x="44" y="109"/>
                </a:cxn>
                <a:cxn ang="0">
                  <a:pos x="50" y="110"/>
                </a:cxn>
                <a:cxn ang="0">
                  <a:pos x="56" y="116"/>
                </a:cxn>
              </a:cxnLst>
              <a:rect l="0" t="0" r="r" b="b"/>
              <a:pathLst>
                <a:path w="102" h="116">
                  <a:moveTo>
                    <a:pt x="102" y="76"/>
                  </a:moveTo>
                  <a:lnTo>
                    <a:pt x="98" y="61"/>
                  </a:lnTo>
                  <a:lnTo>
                    <a:pt x="102" y="56"/>
                  </a:lnTo>
                  <a:lnTo>
                    <a:pt x="102" y="56"/>
                  </a:lnTo>
                  <a:lnTo>
                    <a:pt x="90" y="48"/>
                  </a:lnTo>
                  <a:lnTo>
                    <a:pt x="82" y="32"/>
                  </a:lnTo>
                  <a:lnTo>
                    <a:pt x="77" y="8"/>
                  </a:lnTo>
                  <a:lnTo>
                    <a:pt x="62" y="2"/>
                  </a:lnTo>
                  <a:lnTo>
                    <a:pt x="52" y="2"/>
                  </a:lnTo>
                  <a:lnTo>
                    <a:pt x="42" y="0"/>
                  </a:lnTo>
                  <a:lnTo>
                    <a:pt x="38" y="4"/>
                  </a:lnTo>
                  <a:lnTo>
                    <a:pt x="36" y="12"/>
                  </a:lnTo>
                  <a:lnTo>
                    <a:pt x="33" y="16"/>
                  </a:lnTo>
                  <a:lnTo>
                    <a:pt x="26" y="10"/>
                  </a:lnTo>
                  <a:lnTo>
                    <a:pt x="20" y="10"/>
                  </a:lnTo>
                  <a:lnTo>
                    <a:pt x="13" y="12"/>
                  </a:lnTo>
                  <a:lnTo>
                    <a:pt x="16" y="18"/>
                  </a:lnTo>
                  <a:lnTo>
                    <a:pt x="13" y="24"/>
                  </a:lnTo>
                  <a:lnTo>
                    <a:pt x="6" y="24"/>
                  </a:lnTo>
                  <a:lnTo>
                    <a:pt x="0" y="32"/>
                  </a:lnTo>
                  <a:lnTo>
                    <a:pt x="2" y="37"/>
                  </a:lnTo>
                  <a:lnTo>
                    <a:pt x="10" y="40"/>
                  </a:lnTo>
                  <a:lnTo>
                    <a:pt x="14" y="44"/>
                  </a:lnTo>
                  <a:lnTo>
                    <a:pt x="14" y="54"/>
                  </a:lnTo>
                  <a:lnTo>
                    <a:pt x="22" y="57"/>
                  </a:lnTo>
                  <a:lnTo>
                    <a:pt x="25" y="64"/>
                  </a:lnTo>
                  <a:lnTo>
                    <a:pt x="32" y="66"/>
                  </a:lnTo>
                  <a:lnTo>
                    <a:pt x="33" y="81"/>
                  </a:lnTo>
                  <a:lnTo>
                    <a:pt x="41" y="93"/>
                  </a:lnTo>
                  <a:lnTo>
                    <a:pt x="44" y="109"/>
                  </a:lnTo>
                  <a:lnTo>
                    <a:pt x="50" y="110"/>
                  </a:lnTo>
                  <a:lnTo>
                    <a:pt x="56" y="116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98" name="Freeform 142"/>
            <p:cNvSpPr>
              <a:spLocks/>
            </p:cNvSpPr>
            <p:nvPr/>
          </p:nvSpPr>
          <p:spPr bwMode="auto">
            <a:xfrm>
              <a:off x="1513" y="2683"/>
              <a:ext cx="78" cy="60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74" y="11"/>
                </a:cxn>
                <a:cxn ang="0">
                  <a:pos x="64" y="17"/>
                </a:cxn>
                <a:cxn ang="0">
                  <a:pos x="52" y="17"/>
                </a:cxn>
                <a:cxn ang="0">
                  <a:pos x="42" y="27"/>
                </a:cxn>
                <a:cxn ang="0">
                  <a:pos x="32" y="36"/>
                </a:cxn>
                <a:cxn ang="0">
                  <a:pos x="32" y="48"/>
                </a:cxn>
                <a:cxn ang="0">
                  <a:pos x="22" y="52"/>
                </a:cxn>
                <a:cxn ang="0">
                  <a:pos x="10" y="52"/>
                </a:cxn>
                <a:cxn ang="0">
                  <a:pos x="0" y="60"/>
                </a:cxn>
              </a:cxnLst>
              <a:rect l="0" t="0" r="r" b="b"/>
              <a:pathLst>
                <a:path w="78" h="60">
                  <a:moveTo>
                    <a:pt x="78" y="0"/>
                  </a:moveTo>
                  <a:lnTo>
                    <a:pt x="74" y="11"/>
                  </a:lnTo>
                  <a:lnTo>
                    <a:pt x="64" y="17"/>
                  </a:lnTo>
                  <a:lnTo>
                    <a:pt x="52" y="17"/>
                  </a:lnTo>
                  <a:lnTo>
                    <a:pt x="42" y="27"/>
                  </a:lnTo>
                  <a:lnTo>
                    <a:pt x="32" y="36"/>
                  </a:lnTo>
                  <a:lnTo>
                    <a:pt x="32" y="48"/>
                  </a:lnTo>
                  <a:lnTo>
                    <a:pt x="22" y="52"/>
                  </a:lnTo>
                  <a:lnTo>
                    <a:pt x="10" y="52"/>
                  </a:lnTo>
                  <a:lnTo>
                    <a:pt x="0" y="6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599" name="Freeform 143"/>
            <p:cNvSpPr>
              <a:spLocks/>
            </p:cNvSpPr>
            <p:nvPr/>
          </p:nvSpPr>
          <p:spPr bwMode="auto">
            <a:xfrm>
              <a:off x="1380" y="2716"/>
              <a:ext cx="71" cy="20"/>
            </a:xfrm>
            <a:custGeom>
              <a:avLst/>
              <a:gdLst/>
              <a:ahLst/>
              <a:cxnLst>
                <a:cxn ang="0">
                  <a:pos x="71" y="20"/>
                </a:cxn>
                <a:cxn ang="0">
                  <a:pos x="59" y="18"/>
                </a:cxn>
                <a:cxn ang="0">
                  <a:pos x="52" y="11"/>
                </a:cxn>
                <a:cxn ang="0">
                  <a:pos x="52" y="3"/>
                </a:cxn>
                <a:cxn ang="0">
                  <a:pos x="45" y="0"/>
                </a:cxn>
                <a:cxn ang="0">
                  <a:pos x="41" y="14"/>
                </a:cxn>
                <a:cxn ang="0">
                  <a:pos x="34" y="16"/>
                </a:cxn>
                <a:cxn ang="0">
                  <a:pos x="26" y="10"/>
                </a:cxn>
                <a:cxn ang="0">
                  <a:pos x="18" y="12"/>
                </a:cxn>
                <a:cxn ang="0">
                  <a:pos x="12" y="6"/>
                </a:cxn>
                <a:cxn ang="0">
                  <a:pos x="0" y="16"/>
                </a:cxn>
              </a:cxnLst>
              <a:rect l="0" t="0" r="r" b="b"/>
              <a:pathLst>
                <a:path w="71" h="20">
                  <a:moveTo>
                    <a:pt x="71" y="20"/>
                  </a:moveTo>
                  <a:lnTo>
                    <a:pt x="59" y="18"/>
                  </a:lnTo>
                  <a:lnTo>
                    <a:pt x="52" y="11"/>
                  </a:lnTo>
                  <a:lnTo>
                    <a:pt x="52" y="3"/>
                  </a:lnTo>
                  <a:lnTo>
                    <a:pt x="45" y="0"/>
                  </a:lnTo>
                  <a:lnTo>
                    <a:pt x="41" y="14"/>
                  </a:lnTo>
                  <a:lnTo>
                    <a:pt x="34" y="16"/>
                  </a:lnTo>
                  <a:lnTo>
                    <a:pt x="26" y="10"/>
                  </a:lnTo>
                  <a:lnTo>
                    <a:pt x="18" y="12"/>
                  </a:lnTo>
                  <a:lnTo>
                    <a:pt x="12" y="6"/>
                  </a:lnTo>
                  <a:lnTo>
                    <a:pt x="0" y="16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00" name="Freeform 144"/>
            <p:cNvSpPr>
              <a:spLocks/>
            </p:cNvSpPr>
            <p:nvPr/>
          </p:nvSpPr>
          <p:spPr bwMode="auto">
            <a:xfrm>
              <a:off x="1408" y="2523"/>
              <a:ext cx="85" cy="40"/>
            </a:xfrm>
            <a:custGeom>
              <a:avLst/>
              <a:gdLst/>
              <a:ahLst/>
              <a:cxnLst>
                <a:cxn ang="0">
                  <a:pos x="0" y="40"/>
                </a:cxn>
                <a:cxn ang="0">
                  <a:pos x="16" y="24"/>
                </a:cxn>
                <a:cxn ang="0">
                  <a:pos x="21" y="8"/>
                </a:cxn>
                <a:cxn ang="0">
                  <a:pos x="40" y="8"/>
                </a:cxn>
                <a:cxn ang="0">
                  <a:pos x="49" y="0"/>
                </a:cxn>
                <a:cxn ang="0">
                  <a:pos x="59" y="1"/>
                </a:cxn>
                <a:cxn ang="0">
                  <a:pos x="61" y="9"/>
                </a:cxn>
                <a:cxn ang="0">
                  <a:pos x="72" y="15"/>
                </a:cxn>
                <a:cxn ang="0">
                  <a:pos x="85" y="15"/>
                </a:cxn>
              </a:cxnLst>
              <a:rect l="0" t="0" r="r" b="b"/>
              <a:pathLst>
                <a:path w="85" h="40">
                  <a:moveTo>
                    <a:pt x="0" y="40"/>
                  </a:moveTo>
                  <a:lnTo>
                    <a:pt x="16" y="24"/>
                  </a:lnTo>
                  <a:lnTo>
                    <a:pt x="21" y="8"/>
                  </a:lnTo>
                  <a:lnTo>
                    <a:pt x="40" y="8"/>
                  </a:lnTo>
                  <a:lnTo>
                    <a:pt x="49" y="0"/>
                  </a:lnTo>
                  <a:lnTo>
                    <a:pt x="59" y="1"/>
                  </a:lnTo>
                  <a:lnTo>
                    <a:pt x="61" y="9"/>
                  </a:lnTo>
                  <a:lnTo>
                    <a:pt x="72" y="15"/>
                  </a:lnTo>
                  <a:lnTo>
                    <a:pt x="85" y="15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01" name="Freeform 145"/>
            <p:cNvSpPr>
              <a:spLocks/>
            </p:cNvSpPr>
            <p:nvPr/>
          </p:nvSpPr>
          <p:spPr bwMode="auto">
            <a:xfrm>
              <a:off x="1206" y="2744"/>
              <a:ext cx="44" cy="135"/>
            </a:xfrm>
            <a:custGeom>
              <a:avLst/>
              <a:gdLst/>
              <a:ahLst/>
              <a:cxnLst>
                <a:cxn ang="0">
                  <a:pos x="12" y="135"/>
                </a:cxn>
                <a:cxn ang="0">
                  <a:pos x="15" y="127"/>
                </a:cxn>
                <a:cxn ang="0">
                  <a:pos x="15" y="127"/>
                </a:cxn>
                <a:cxn ang="0">
                  <a:pos x="12" y="120"/>
                </a:cxn>
                <a:cxn ang="0">
                  <a:pos x="7" y="115"/>
                </a:cxn>
                <a:cxn ang="0">
                  <a:pos x="10" y="110"/>
                </a:cxn>
                <a:cxn ang="0">
                  <a:pos x="22" y="110"/>
                </a:cxn>
                <a:cxn ang="0">
                  <a:pos x="18" y="103"/>
                </a:cxn>
                <a:cxn ang="0">
                  <a:pos x="16" y="95"/>
                </a:cxn>
                <a:cxn ang="0">
                  <a:pos x="8" y="90"/>
                </a:cxn>
                <a:cxn ang="0">
                  <a:pos x="8" y="80"/>
                </a:cxn>
                <a:cxn ang="0">
                  <a:pos x="0" y="78"/>
                </a:cxn>
                <a:cxn ang="0">
                  <a:pos x="4" y="70"/>
                </a:cxn>
                <a:cxn ang="0">
                  <a:pos x="2" y="60"/>
                </a:cxn>
                <a:cxn ang="0">
                  <a:pos x="8" y="59"/>
                </a:cxn>
                <a:cxn ang="0">
                  <a:pos x="20" y="50"/>
                </a:cxn>
                <a:cxn ang="0">
                  <a:pos x="14" y="43"/>
                </a:cxn>
                <a:cxn ang="0">
                  <a:pos x="19" y="35"/>
                </a:cxn>
                <a:cxn ang="0">
                  <a:pos x="15" y="27"/>
                </a:cxn>
                <a:cxn ang="0">
                  <a:pos x="10" y="23"/>
                </a:cxn>
                <a:cxn ang="0">
                  <a:pos x="15" y="15"/>
                </a:cxn>
                <a:cxn ang="0">
                  <a:pos x="15" y="7"/>
                </a:cxn>
                <a:cxn ang="0">
                  <a:pos x="20" y="0"/>
                </a:cxn>
                <a:cxn ang="0">
                  <a:pos x="26" y="3"/>
                </a:cxn>
                <a:cxn ang="0">
                  <a:pos x="30" y="8"/>
                </a:cxn>
                <a:cxn ang="0">
                  <a:pos x="39" y="7"/>
                </a:cxn>
                <a:cxn ang="0">
                  <a:pos x="44" y="0"/>
                </a:cxn>
              </a:cxnLst>
              <a:rect l="0" t="0" r="r" b="b"/>
              <a:pathLst>
                <a:path w="44" h="135">
                  <a:moveTo>
                    <a:pt x="12" y="135"/>
                  </a:moveTo>
                  <a:lnTo>
                    <a:pt x="15" y="127"/>
                  </a:lnTo>
                  <a:lnTo>
                    <a:pt x="15" y="127"/>
                  </a:lnTo>
                  <a:lnTo>
                    <a:pt x="12" y="120"/>
                  </a:lnTo>
                  <a:lnTo>
                    <a:pt x="7" y="115"/>
                  </a:lnTo>
                  <a:lnTo>
                    <a:pt x="10" y="110"/>
                  </a:lnTo>
                  <a:lnTo>
                    <a:pt x="22" y="110"/>
                  </a:lnTo>
                  <a:lnTo>
                    <a:pt x="18" y="103"/>
                  </a:lnTo>
                  <a:lnTo>
                    <a:pt x="16" y="95"/>
                  </a:lnTo>
                  <a:lnTo>
                    <a:pt x="8" y="90"/>
                  </a:lnTo>
                  <a:lnTo>
                    <a:pt x="8" y="80"/>
                  </a:lnTo>
                  <a:lnTo>
                    <a:pt x="0" y="78"/>
                  </a:lnTo>
                  <a:lnTo>
                    <a:pt x="4" y="70"/>
                  </a:lnTo>
                  <a:lnTo>
                    <a:pt x="2" y="60"/>
                  </a:lnTo>
                  <a:lnTo>
                    <a:pt x="8" y="59"/>
                  </a:lnTo>
                  <a:lnTo>
                    <a:pt x="20" y="50"/>
                  </a:lnTo>
                  <a:lnTo>
                    <a:pt x="14" y="43"/>
                  </a:lnTo>
                  <a:lnTo>
                    <a:pt x="19" y="35"/>
                  </a:lnTo>
                  <a:lnTo>
                    <a:pt x="15" y="27"/>
                  </a:lnTo>
                  <a:lnTo>
                    <a:pt x="10" y="23"/>
                  </a:lnTo>
                  <a:lnTo>
                    <a:pt x="15" y="15"/>
                  </a:lnTo>
                  <a:lnTo>
                    <a:pt x="15" y="7"/>
                  </a:lnTo>
                  <a:lnTo>
                    <a:pt x="20" y="0"/>
                  </a:lnTo>
                  <a:lnTo>
                    <a:pt x="26" y="3"/>
                  </a:lnTo>
                  <a:lnTo>
                    <a:pt x="30" y="8"/>
                  </a:lnTo>
                  <a:lnTo>
                    <a:pt x="39" y="7"/>
                  </a:lnTo>
                  <a:lnTo>
                    <a:pt x="44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02" name="Freeform 146"/>
            <p:cNvSpPr>
              <a:spLocks/>
            </p:cNvSpPr>
            <p:nvPr/>
          </p:nvSpPr>
          <p:spPr bwMode="auto">
            <a:xfrm>
              <a:off x="1272" y="2918"/>
              <a:ext cx="22" cy="22"/>
            </a:xfrm>
            <a:custGeom>
              <a:avLst/>
              <a:gdLst/>
              <a:ahLst/>
              <a:cxnLst>
                <a:cxn ang="0">
                  <a:pos x="22" y="20"/>
                </a:cxn>
                <a:cxn ang="0">
                  <a:pos x="21" y="21"/>
                </a:cxn>
                <a:cxn ang="0">
                  <a:pos x="16" y="22"/>
                </a:cxn>
                <a:cxn ang="0">
                  <a:pos x="13" y="12"/>
                </a:cxn>
                <a:cxn ang="0">
                  <a:pos x="0" y="0"/>
                </a:cxn>
              </a:cxnLst>
              <a:rect l="0" t="0" r="r" b="b"/>
              <a:pathLst>
                <a:path w="22" h="22">
                  <a:moveTo>
                    <a:pt x="22" y="20"/>
                  </a:moveTo>
                  <a:lnTo>
                    <a:pt x="21" y="21"/>
                  </a:lnTo>
                  <a:lnTo>
                    <a:pt x="16" y="22"/>
                  </a:lnTo>
                  <a:lnTo>
                    <a:pt x="13" y="12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03" name="Freeform 147"/>
            <p:cNvSpPr>
              <a:spLocks/>
            </p:cNvSpPr>
            <p:nvPr/>
          </p:nvSpPr>
          <p:spPr bwMode="auto">
            <a:xfrm>
              <a:off x="1138" y="2810"/>
              <a:ext cx="11" cy="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3" y="1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11" h="5">
                  <a:moveTo>
                    <a:pt x="11" y="0"/>
                  </a:moveTo>
                  <a:lnTo>
                    <a:pt x="3" y="1"/>
                  </a:lnTo>
                  <a:lnTo>
                    <a:pt x="0" y="5"/>
                  </a:lnTo>
                  <a:lnTo>
                    <a:pt x="0" y="5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04" name="Line 148"/>
            <p:cNvSpPr>
              <a:spLocks noChangeShapeType="1"/>
            </p:cNvSpPr>
            <p:nvPr/>
          </p:nvSpPr>
          <p:spPr bwMode="auto">
            <a:xfrm flipH="1" flipV="1">
              <a:off x="1160" y="2743"/>
              <a:ext cx="8" cy="5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05" name="Freeform 149"/>
            <p:cNvSpPr>
              <a:spLocks/>
            </p:cNvSpPr>
            <p:nvPr/>
          </p:nvSpPr>
          <p:spPr bwMode="auto">
            <a:xfrm>
              <a:off x="1134" y="2719"/>
              <a:ext cx="3" cy="12"/>
            </a:xfrm>
            <a:custGeom>
              <a:avLst/>
              <a:gdLst/>
              <a:ahLst/>
              <a:cxnLst>
                <a:cxn ang="0">
                  <a:pos x="3" y="12"/>
                </a:cxn>
                <a:cxn ang="0">
                  <a:pos x="0" y="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12">
                  <a:moveTo>
                    <a:pt x="3" y="12"/>
                  </a:moveTo>
                  <a:lnTo>
                    <a:pt x="0" y="7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06" name="Freeform 150"/>
            <p:cNvSpPr>
              <a:spLocks/>
            </p:cNvSpPr>
            <p:nvPr/>
          </p:nvSpPr>
          <p:spPr bwMode="auto">
            <a:xfrm>
              <a:off x="1221" y="2654"/>
              <a:ext cx="24" cy="25"/>
            </a:xfrm>
            <a:custGeom>
              <a:avLst/>
              <a:gdLst/>
              <a:ahLst/>
              <a:cxnLst>
                <a:cxn ang="0">
                  <a:pos x="24" y="25"/>
                </a:cxn>
                <a:cxn ang="0">
                  <a:pos x="19" y="20"/>
                </a:cxn>
                <a:cxn ang="0">
                  <a:pos x="0" y="0"/>
                </a:cxn>
              </a:cxnLst>
              <a:rect l="0" t="0" r="r" b="b"/>
              <a:pathLst>
                <a:path w="24" h="25">
                  <a:moveTo>
                    <a:pt x="24" y="25"/>
                  </a:moveTo>
                  <a:lnTo>
                    <a:pt x="19" y="20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07" name="Freeform 151"/>
            <p:cNvSpPr>
              <a:spLocks/>
            </p:cNvSpPr>
            <p:nvPr/>
          </p:nvSpPr>
          <p:spPr bwMode="auto">
            <a:xfrm>
              <a:off x="1085" y="2624"/>
              <a:ext cx="124" cy="210"/>
            </a:xfrm>
            <a:custGeom>
              <a:avLst/>
              <a:gdLst/>
              <a:ahLst/>
              <a:cxnLst>
                <a:cxn ang="0">
                  <a:pos x="124" y="12"/>
                </a:cxn>
                <a:cxn ang="0">
                  <a:pos x="115" y="8"/>
                </a:cxn>
                <a:cxn ang="0">
                  <a:pos x="109" y="14"/>
                </a:cxn>
                <a:cxn ang="0">
                  <a:pos x="101" y="7"/>
                </a:cxn>
                <a:cxn ang="0">
                  <a:pos x="93" y="2"/>
                </a:cxn>
                <a:cxn ang="0">
                  <a:pos x="85" y="0"/>
                </a:cxn>
                <a:cxn ang="0">
                  <a:pos x="83" y="8"/>
                </a:cxn>
                <a:cxn ang="0">
                  <a:pos x="88" y="19"/>
                </a:cxn>
                <a:cxn ang="0">
                  <a:pos x="87" y="35"/>
                </a:cxn>
                <a:cxn ang="0">
                  <a:pos x="76" y="32"/>
                </a:cxn>
                <a:cxn ang="0">
                  <a:pos x="68" y="32"/>
                </a:cxn>
                <a:cxn ang="0">
                  <a:pos x="53" y="32"/>
                </a:cxn>
                <a:cxn ang="0">
                  <a:pos x="41" y="38"/>
                </a:cxn>
                <a:cxn ang="0">
                  <a:pos x="37" y="47"/>
                </a:cxn>
                <a:cxn ang="0">
                  <a:pos x="27" y="44"/>
                </a:cxn>
                <a:cxn ang="0">
                  <a:pos x="16" y="31"/>
                </a:cxn>
                <a:cxn ang="0">
                  <a:pos x="8" y="32"/>
                </a:cxn>
                <a:cxn ang="0">
                  <a:pos x="1" y="39"/>
                </a:cxn>
                <a:cxn ang="0">
                  <a:pos x="4" y="52"/>
                </a:cxn>
                <a:cxn ang="0">
                  <a:pos x="0" y="64"/>
                </a:cxn>
                <a:cxn ang="0">
                  <a:pos x="5" y="75"/>
                </a:cxn>
                <a:cxn ang="0">
                  <a:pos x="13" y="83"/>
                </a:cxn>
                <a:cxn ang="0">
                  <a:pos x="12" y="103"/>
                </a:cxn>
                <a:cxn ang="0">
                  <a:pos x="19" y="112"/>
                </a:cxn>
                <a:cxn ang="0">
                  <a:pos x="24" y="124"/>
                </a:cxn>
                <a:cxn ang="0">
                  <a:pos x="27" y="147"/>
                </a:cxn>
                <a:cxn ang="0">
                  <a:pos x="25" y="178"/>
                </a:cxn>
                <a:cxn ang="0">
                  <a:pos x="31" y="194"/>
                </a:cxn>
                <a:cxn ang="0">
                  <a:pos x="39" y="192"/>
                </a:cxn>
                <a:cxn ang="0">
                  <a:pos x="45" y="202"/>
                </a:cxn>
                <a:cxn ang="0">
                  <a:pos x="51" y="208"/>
                </a:cxn>
                <a:cxn ang="0">
                  <a:pos x="59" y="210"/>
                </a:cxn>
                <a:cxn ang="0">
                  <a:pos x="67" y="202"/>
                </a:cxn>
                <a:cxn ang="0">
                  <a:pos x="76" y="200"/>
                </a:cxn>
                <a:cxn ang="0">
                  <a:pos x="83" y="194"/>
                </a:cxn>
                <a:cxn ang="0">
                  <a:pos x="89" y="194"/>
                </a:cxn>
                <a:cxn ang="0">
                  <a:pos x="93" y="202"/>
                </a:cxn>
                <a:cxn ang="0">
                  <a:pos x="99" y="210"/>
                </a:cxn>
                <a:cxn ang="0">
                  <a:pos x="112" y="210"/>
                </a:cxn>
                <a:cxn ang="0">
                  <a:pos x="121" y="198"/>
                </a:cxn>
              </a:cxnLst>
              <a:rect l="0" t="0" r="r" b="b"/>
              <a:pathLst>
                <a:path w="124" h="210">
                  <a:moveTo>
                    <a:pt x="124" y="12"/>
                  </a:moveTo>
                  <a:lnTo>
                    <a:pt x="115" y="8"/>
                  </a:lnTo>
                  <a:lnTo>
                    <a:pt x="109" y="14"/>
                  </a:lnTo>
                  <a:lnTo>
                    <a:pt x="101" y="7"/>
                  </a:lnTo>
                  <a:lnTo>
                    <a:pt x="93" y="2"/>
                  </a:lnTo>
                  <a:lnTo>
                    <a:pt x="85" y="0"/>
                  </a:lnTo>
                  <a:lnTo>
                    <a:pt x="83" y="8"/>
                  </a:lnTo>
                  <a:lnTo>
                    <a:pt x="88" y="19"/>
                  </a:lnTo>
                  <a:lnTo>
                    <a:pt x="87" y="35"/>
                  </a:lnTo>
                  <a:lnTo>
                    <a:pt x="76" y="32"/>
                  </a:lnTo>
                  <a:lnTo>
                    <a:pt x="68" y="32"/>
                  </a:lnTo>
                  <a:lnTo>
                    <a:pt x="53" y="32"/>
                  </a:lnTo>
                  <a:lnTo>
                    <a:pt x="41" y="38"/>
                  </a:lnTo>
                  <a:lnTo>
                    <a:pt x="37" y="47"/>
                  </a:lnTo>
                  <a:lnTo>
                    <a:pt x="27" y="44"/>
                  </a:lnTo>
                  <a:lnTo>
                    <a:pt x="16" y="31"/>
                  </a:lnTo>
                  <a:lnTo>
                    <a:pt x="8" y="32"/>
                  </a:lnTo>
                  <a:lnTo>
                    <a:pt x="1" y="39"/>
                  </a:lnTo>
                  <a:lnTo>
                    <a:pt x="4" y="52"/>
                  </a:lnTo>
                  <a:lnTo>
                    <a:pt x="0" y="64"/>
                  </a:lnTo>
                  <a:lnTo>
                    <a:pt x="5" y="75"/>
                  </a:lnTo>
                  <a:lnTo>
                    <a:pt x="13" y="83"/>
                  </a:lnTo>
                  <a:lnTo>
                    <a:pt x="12" y="103"/>
                  </a:lnTo>
                  <a:lnTo>
                    <a:pt x="19" y="112"/>
                  </a:lnTo>
                  <a:lnTo>
                    <a:pt x="24" y="124"/>
                  </a:lnTo>
                  <a:lnTo>
                    <a:pt x="27" y="147"/>
                  </a:lnTo>
                  <a:lnTo>
                    <a:pt x="25" y="178"/>
                  </a:lnTo>
                  <a:lnTo>
                    <a:pt x="31" y="194"/>
                  </a:lnTo>
                  <a:lnTo>
                    <a:pt x="39" y="192"/>
                  </a:lnTo>
                  <a:lnTo>
                    <a:pt x="45" y="202"/>
                  </a:lnTo>
                  <a:lnTo>
                    <a:pt x="51" y="208"/>
                  </a:lnTo>
                  <a:lnTo>
                    <a:pt x="59" y="210"/>
                  </a:lnTo>
                  <a:lnTo>
                    <a:pt x="67" y="202"/>
                  </a:lnTo>
                  <a:lnTo>
                    <a:pt x="76" y="200"/>
                  </a:lnTo>
                  <a:lnTo>
                    <a:pt x="83" y="194"/>
                  </a:lnTo>
                  <a:lnTo>
                    <a:pt x="89" y="194"/>
                  </a:lnTo>
                  <a:lnTo>
                    <a:pt x="93" y="202"/>
                  </a:lnTo>
                  <a:lnTo>
                    <a:pt x="99" y="210"/>
                  </a:lnTo>
                  <a:lnTo>
                    <a:pt x="112" y="210"/>
                  </a:lnTo>
                  <a:lnTo>
                    <a:pt x="121" y="198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08" name="Freeform 152"/>
            <p:cNvSpPr>
              <a:spLocks/>
            </p:cNvSpPr>
            <p:nvPr/>
          </p:nvSpPr>
          <p:spPr bwMode="auto">
            <a:xfrm>
              <a:off x="4288" y="2391"/>
              <a:ext cx="16" cy="1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r" b="b"/>
              <a:pathLst>
                <a:path w="16">
                  <a:moveTo>
                    <a:pt x="16" y="0"/>
                  </a:moveTo>
                  <a:lnTo>
                    <a:pt x="15" y="0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09" name="Freeform 153"/>
            <p:cNvSpPr>
              <a:spLocks/>
            </p:cNvSpPr>
            <p:nvPr/>
          </p:nvSpPr>
          <p:spPr bwMode="auto">
            <a:xfrm>
              <a:off x="4283" y="2345"/>
              <a:ext cx="12" cy="3"/>
            </a:xfrm>
            <a:custGeom>
              <a:avLst/>
              <a:gdLst/>
              <a:ahLst/>
              <a:cxnLst>
                <a:cxn ang="0">
                  <a:pos x="12" y="3"/>
                </a:cxn>
                <a:cxn ang="0">
                  <a:pos x="12" y="3"/>
                </a:cxn>
                <a:cxn ang="0">
                  <a:pos x="12" y="3"/>
                </a:cxn>
                <a:cxn ang="0">
                  <a:pos x="0" y="0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lnTo>
                    <a:pt x="12" y="3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10" name="Line 154"/>
            <p:cNvSpPr>
              <a:spLocks noChangeShapeType="1"/>
            </p:cNvSpPr>
            <p:nvPr/>
          </p:nvSpPr>
          <p:spPr bwMode="auto">
            <a:xfrm>
              <a:off x="4340" y="2099"/>
              <a:ext cx="1" cy="1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11" name="Line 155"/>
            <p:cNvSpPr>
              <a:spLocks noChangeShapeType="1"/>
            </p:cNvSpPr>
            <p:nvPr/>
          </p:nvSpPr>
          <p:spPr bwMode="auto">
            <a:xfrm>
              <a:off x="4353" y="1978"/>
              <a:ext cx="1" cy="1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12" name="Line 156"/>
            <p:cNvSpPr>
              <a:spLocks noChangeShapeType="1"/>
            </p:cNvSpPr>
            <p:nvPr/>
          </p:nvSpPr>
          <p:spPr bwMode="auto">
            <a:xfrm>
              <a:off x="4415" y="1946"/>
              <a:ext cx="1" cy="1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13" name="Freeform 157"/>
            <p:cNvSpPr>
              <a:spLocks/>
            </p:cNvSpPr>
            <p:nvPr/>
          </p:nvSpPr>
          <p:spPr bwMode="auto">
            <a:xfrm>
              <a:off x="4328" y="1898"/>
              <a:ext cx="521" cy="922"/>
            </a:xfrm>
            <a:custGeom>
              <a:avLst/>
              <a:gdLst/>
              <a:ahLst/>
              <a:cxnLst>
                <a:cxn ang="0">
                  <a:pos x="165" y="16"/>
                </a:cxn>
                <a:cxn ang="0">
                  <a:pos x="172" y="64"/>
                </a:cxn>
                <a:cxn ang="0">
                  <a:pos x="217" y="68"/>
                </a:cxn>
                <a:cxn ang="0">
                  <a:pos x="241" y="87"/>
                </a:cxn>
                <a:cxn ang="0">
                  <a:pos x="216" y="115"/>
                </a:cxn>
                <a:cxn ang="0">
                  <a:pos x="157" y="191"/>
                </a:cxn>
                <a:cxn ang="0">
                  <a:pos x="159" y="282"/>
                </a:cxn>
                <a:cxn ang="0">
                  <a:pos x="156" y="363"/>
                </a:cxn>
                <a:cxn ang="0">
                  <a:pos x="157" y="450"/>
                </a:cxn>
                <a:cxn ang="0">
                  <a:pos x="148" y="530"/>
                </a:cxn>
                <a:cxn ang="0">
                  <a:pos x="195" y="503"/>
                </a:cxn>
                <a:cxn ang="0">
                  <a:pos x="224" y="543"/>
                </a:cxn>
                <a:cxn ang="0">
                  <a:pos x="229" y="503"/>
                </a:cxn>
                <a:cxn ang="0">
                  <a:pos x="245" y="530"/>
                </a:cxn>
                <a:cxn ang="0">
                  <a:pos x="271" y="513"/>
                </a:cxn>
                <a:cxn ang="0">
                  <a:pos x="260" y="477"/>
                </a:cxn>
                <a:cxn ang="0">
                  <a:pos x="325" y="461"/>
                </a:cxn>
                <a:cxn ang="0">
                  <a:pos x="359" y="462"/>
                </a:cxn>
                <a:cxn ang="0">
                  <a:pos x="356" y="487"/>
                </a:cxn>
                <a:cxn ang="0">
                  <a:pos x="405" y="505"/>
                </a:cxn>
                <a:cxn ang="0">
                  <a:pos x="443" y="596"/>
                </a:cxn>
                <a:cxn ang="0">
                  <a:pos x="492" y="660"/>
                </a:cxn>
                <a:cxn ang="0">
                  <a:pos x="513" y="750"/>
                </a:cxn>
                <a:cxn ang="0">
                  <a:pos x="499" y="760"/>
                </a:cxn>
                <a:cxn ang="0">
                  <a:pos x="460" y="765"/>
                </a:cxn>
                <a:cxn ang="0">
                  <a:pos x="464" y="797"/>
                </a:cxn>
                <a:cxn ang="0">
                  <a:pos x="488" y="814"/>
                </a:cxn>
                <a:cxn ang="0">
                  <a:pos x="473" y="842"/>
                </a:cxn>
                <a:cxn ang="0">
                  <a:pos x="449" y="877"/>
                </a:cxn>
                <a:cxn ang="0">
                  <a:pos x="423" y="884"/>
                </a:cxn>
                <a:cxn ang="0">
                  <a:pos x="397" y="908"/>
                </a:cxn>
                <a:cxn ang="0">
                  <a:pos x="375" y="893"/>
                </a:cxn>
                <a:cxn ang="0">
                  <a:pos x="364" y="842"/>
                </a:cxn>
                <a:cxn ang="0">
                  <a:pos x="337" y="825"/>
                </a:cxn>
                <a:cxn ang="0">
                  <a:pos x="312" y="842"/>
                </a:cxn>
                <a:cxn ang="0">
                  <a:pos x="264" y="840"/>
                </a:cxn>
                <a:cxn ang="0">
                  <a:pos x="244" y="853"/>
                </a:cxn>
                <a:cxn ang="0">
                  <a:pos x="237" y="860"/>
                </a:cxn>
                <a:cxn ang="0">
                  <a:pos x="231" y="872"/>
                </a:cxn>
                <a:cxn ang="0">
                  <a:pos x="209" y="846"/>
                </a:cxn>
                <a:cxn ang="0">
                  <a:pos x="193" y="817"/>
                </a:cxn>
                <a:cxn ang="0">
                  <a:pos x="173" y="821"/>
                </a:cxn>
                <a:cxn ang="0">
                  <a:pos x="155" y="764"/>
                </a:cxn>
                <a:cxn ang="0">
                  <a:pos x="168" y="722"/>
                </a:cxn>
                <a:cxn ang="0">
                  <a:pos x="176" y="696"/>
                </a:cxn>
                <a:cxn ang="0">
                  <a:pos x="181" y="688"/>
                </a:cxn>
                <a:cxn ang="0">
                  <a:pos x="181" y="686"/>
                </a:cxn>
                <a:cxn ang="0">
                  <a:pos x="181" y="680"/>
                </a:cxn>
                <a:cxn ang="0">
                  <a:pos x="184" y="660"/>
                </a:cxn>
                <a:cxn ang="0">
                  <a:pos x="195" y="606"/>
                </a:cxn>
                <a:cxn ang="0">
                  <a:pos x="157" y="616"/>
                </a:cxn>
                <a:cxn ang="0">
                  <a:pos x="139" y="645"/>
                </a:cxn>
                <a:cxn ang="0">
                  <a:pos x="115" y="668"/>
                </a:cxn>
                <a:cxn ang="0">
                  <a:pos x="107" y="668"/>
                </a:cxn>
                <a:cxn ang="0">
                  <a:pos x="101" y="672"/>
                </a:cxn>
                <a:cxn ang="0">
                  <a:pos x="80" y="650"/>
                </a:cxn>
                <a:cxn ang="0">
                  <a:pos x="39" y="646"/>
                </a:cxn>
                <a:cxn ang="0">
                  <a:pos x="44" y="609"/>
                </a:cxn>
                <a:cxn ang="0">
                  <a:pos x="61" y="569"/>
                </a:cxn>
                <a:cxn ang="0">
                  <a:pos x="41" y="543"/>
                </a:cxn>
                <a:cxn ang="0">
                  <a:pos x="21" y="554"/>
                </a:cxn>
              </a:cxnLst>
              <a:rect l="0" t="0" r="r" b="b"/>
              <a:pathLst>
                <a:path w="521" h="922">
                  <a:moveTo>
                    <a:pt x="92" y="16"/>
                  </a:moveTo>
                  <a:lnTo>
                    <a:pt x="103" y="16"/>
                  </a:lnTo>
                  <a:lnTo>
                    <a:pt x="116" y="0"/>
                  </a:lnTo>
                  <a:lnTo>
                    <a:pt x="141" y="3"/>
                  </a:lnTo>
                  <a:lnTo>
                    <a:pt x="165" y="16"/>
                  </a:lnTo>
                  <a:lnTo>
                    <a:pt x="175" y="19"/>
                  </a:lnTo>
                  <a:lnTo>
                    <a:pt x="175" y="30"/>
                  </a:lnTo>
                  <a:lnTo>
                    <a:pt x="184" y="43"/>
                  </a:lnTo>
                  <a:lnTo>
                    <a:pt x="172" y="50"/>
                  </a:lnTo>
                  <a:lnTo>
                    <a:pt x="172" y="64"/>
                  </a:lnTo>
                  <a:lnTo>
                    <a:pt x="179" y="76"/>
                  </a:lnTo>
                  <a:lnTo>
                    <a:pt x="188" y="75"/>
                  </a:lnTo>
                  <a:lnTo>
                    <a:pt x="199" y="63"/>
                  </a:lnTo>
                  <a:lnTo>
                    <a:pt x="209" y="64"/>
                  </a:lnTo>
                  <a:lnTo>
                    <a:pt x="217" y="68"/>
                  </a:lnTo>
                  <a:lnTo>
                    <a:pt x="224" y="63"/>
                  </a:lnTo>
                  <a:lnTo>
                    <a:pt x="232" y="63"/>
                  </a:lnTo>
                  <a:lnTo>
                    <a:pt x="247" y="76"/>
                  </a:lnTo>
                  <a:lnTo>
                    <a:pt x="249" y="87"/>
                  </a:lnTo>
                  <a:lnTo>
                    <a:pt x="241" y="87"/>
                  </a:lnTo>
                  <a:lnTo>
                    <a:pt x="233" y="95"/>
                  </a:lnTo>
                  <a:lnTo>
                    <a:pt x="239" y="103"/>
                  </a:lnTo>
                  <a:lnTo>
                    <a:pt x="243" y="107"/>
                  </a:lnTo>
                  <a:lnTo>
                    <a:pt x="231" y="115"/>
                  </a:lnTo>
                  <a:lnTo>
                    <a:pt x="216" y="115"/>
                  </a:lnTo>
                  <a:lnTo>
                    <a:pt x="201" y="130"/>
                  </a:lnTo>
                  <a:lnTo>
                    <a:pt x="191" y="139"/>
                  </a:lnTo>
                  <a:lnTo>
                    <a:pt x="180" y="158"/>
                  </a:lnTo>
                  <a:lnTo>
                    <a:pt x="169" y="169"/>
                  </a:lnTo>
                  <a:lnTo>
                    <a:pt x="157" y="191"/>
                  </a:lnTo>
                  <a:lnTo>
                    <a:pt x="156" y="214"/>
                  </a:lnTo>
                  <a:lnTo>
                    <a:pt x="167" y="235"/>
                  </a:lnTo>
                  <a:lnTo>
                    <a:pt x="156" y="245"/>
                  </a:lnTo>
                  <a:lnTo>
                    <a:pt x="153" y="266"/>
                  </a:lnTo>
                  <a:lnTo>
                    <a:pt x="159" y="282"/>
                  </a:lnTo>
                  <a:lnTo>
                    <a:pt x="168" y="291"/>
                  </a:lnTo>
                  <a:lnTo>
                    <a:pt x="160" y="305"/>
                  </a:lnTo>
                  <a:lnTo>
                    <a:pt x="160" y="322"/>
                  </a:lnTo>
                  <a:lnTo>
                    <a:pt x="160" y="346"/>
                  </a:lnTo>
                  <a:lnTo>
                    <a:pt x="156" y="363"/>
                  </a:lnTo>
                  <a:lnTo>
                    <a:pt x="156" y="386"/>
                  </a:lnTo>
                  <a:lnTo>
                    <a:pt x="163" y="393"/>
                  </a:lnTo>
                  <a:lnTo>
                    <a:pt x="163" y="409"/>
                  </a:lnTo>
                  <a:lnTo>
                    <a:pt x="163" y="427"/>
                  </a:lnTo>
                  <a:lnTo>
                    <a:pt x="157" y="450"/>
                  </a:lnTo>
                  <a:lnTo>
                    <a:pt x="157" y="469"/>
                  </a:lnTo>
                  <a:lnTo>
                    <a:pt x="147" y="485"/>
                  </a:lnTo>
                  <a:lnTo>
                    <a:pt x="147" y="502"/>
                  </a:lnTo>
                  <a:lnTo>
                    <a:pt x="141" y="517"/>
                  </a:lnTo>
                  <a:lnTo>
                    <a:pt x="148" y="530"/>
                  </a:lnTo>
                  <a:lnTo>
                    <a:pt x="159" y="530"/>
                  </a:lnTo>
                  <a:lnTo>
                    <a:pt x="165" y="522"/>
                  </a:lnTo>
                  <a:lnTo>
                    <a:pt x="177" y="522"/>
                  </a:lnTo>
                  <a:lnTo>
                    <a:pt x="185" y="514"/>
                  </a:lnTo>
                  <a:lnTo>
                    <a:pt x="195" y="503"/>
                  </a:lnTo>
                  <a:lnTo>
                    <a:pt x="201" y="510"/>
                  </a:lnTo>
                  <a:lnTo>
                    <a:pt x="209" y="514"/>
                  </a:lnTo>
                  <a:lnTo>
                    <a:pt x="209" y="523"/>
                  </a:lnTo>
                  <a:lnTo>
                    <a:pt x="216" y="535"/>
                  </a:lnTo>
                  <a:lnTo>
                    <a:pt x="224" y="543"/>
                  </a:lnTo>
                  <a:lnTo>
                    <a:pt x="231" y="535"/>
                  </a:lnTo>
                  <a:lnTo>
                    <a:pt x="231" y="525"/>
                  </a:lnTo>
                  <a:lnTo>
                    <a:pt x="221" y="521"/>
                  </a:lnTo>
                  <a:lnTo>
                    <a:pt x="221" y="511"/>
                  </a:lnTo>
                  <a:lnTo>
                    <a:pt x="229" y="503"/>
                  </a:lnTo>
                  <a:lnTo>
                    <a:pt x="229" y="510"/>
                  </a:lnTo>
                  <a:lnTo>
                    <a:pt x="237" y="515"/>
                  </a:lnTo>
                  <a:lnTo>
                    <a:pt x="241" y="514"/>
                  </a:lnTo>
                  <a:lnTo>
                    <a:pt x="245" y="518"/>
                  </a:lnTo>
                  <a:lnTo>
                    <a:pt x="245" y="530"/>
                  </a:lnTo>
                  <a:lnTo>
                    <a:pt x="245" y="539"/>
                  </a:lnTo>
                  <a:lnTo>
                    <a:pt x="259" y="534"/>
                  </a:lnTo>
                  <a:lnTo>
                    <a:pt x="259" y="527"/>
                  </a:lnTo>
                  <a:lnTo>
                    <a:pt x="265" y="517"/>
                  </a:lnTo>
                  <a:lnTo>
                    <a:pt x="271" y="513"/>
                  </a:lnTo>
                  <a:lnTo>
                    <a:pt x="277" y="518"/>
                  </a:lnTo>
                  <a:lnTo>
                    <a:pt x="280" y="507"/>
                  </a:lnTo>
                  <a:lnTo>
                    <a:pt x="273" y="501"/>
                  </a:lnTo>
                  <a:lnTo>
                    <a:pt x="267" y="490"/>
                  </a:lnTo>
                  <a:lnTo>
                    <a:pt x="260" y="477"/>
                  </a:lnTo>
                  <a:lnTo>
                    <a:pt x="272" y="470"/>
                  </a:lnTo>
                  <a:lnTo>
                    <a:pt x="279" y="462"/>
                  </a:lnTo>
                  <a:lnTo>
                    <a:pt x="293" y="459"/>
                  </a:lnTo>
                  <a:lnTo>
                    <a:pt x="311" y="459"/>
                  </a:lnTo>
                  <a:lnTo>
                    <a:pt x="325" y="461"/>
                  </a:lnTo>
                  <a:lnTo>
                    <a:pt x="332" y="467"/>
                  </a:lnTo>
                  <a:lnTo>
                    <a:pt x="332" y="467"/>
                  </a:lnTo>
                  <a:lnTo>
                    <a:pt x="351" y="465"/>
                  </a:lnTo>
                  <a:lnTo>
                    <a:pt x="351" y="465"/>
                  </a:lnTo>
                  <a:lnTo>
                    <a:pt x="359" y="462"/>
                  </a:lnTo>
                  <a:lnTo>
                    <a:pt x="363" y="461"/>
                  </a:lnTo>
                  <a:lnTo>
                    <a:pt x="372" y="469"/>
                  </a:lnTo>
                  <a:lnTo>
                    <a:pt x="365" y="475"/>
                  </a:lnTo>
                  <a:lnTo>
                    <a:pt x="360" y="479"/>
                  </a:lnTo>
                  <a:lnTo>
                    <a:pt x="356" y="487"/>
                  </a:lnTo>
                  <a:lnTo>
                    <a:pt x="368" y="487"/>
                  </a:lnTo>
                  <a:lnTo>
                    <a:pt x="380" y="487"/>
                  </a:lnTo>
                  <a:lnTo>
                    <a:pt x="383" y="495"/>
                  </a:lnTo>
                  <a:lnTo>
                    <a:pt x="392" y="506"/>
                  </a:lnTo>
                  <a:lnTo>
                    <a:pt x="405" y="505"/>
                  </a:lnTo>
                  <a:lnTo>
                    <a:pt x="411" y="510"/>
                  </a:lnTo>
                  <a:lnTo>
                    <a:pt x="417" y="523"/>
                  </a:lnTo>
                  <a:lnTo>
                    <a:pt x="420" y="549"/>
                  </a:lnTo>
                  <a:lnTo>
                    <a:pt x="428" y="575"/>
                  </a:lnTo>
                  <a:lnTo>
                    <a:pt x="443" y="596"/>
                  </a:lnTo>
                  <a:lnTo>
                    <a:pt x="459" y="612"/>
                  </a:lnTo>
                  <a:lnTo>
                    <a:pt x="465" y="618"/>
                  </a:lnTo>
                  <a:lnTo>
                    <a:pt x="469" y="630"/>
                  </a:lnTo>
                  <a:lnTo>
                    <a:pt x="483" y="644"/>
                  </a:lnTo>
                  <a:lnTo>
                    <a:pt x="492" y="660"/>
                  </a:lnTo>
                  <a:lnTo>
                    <a:pt x="495" y="669"/>
                  </a:lnTo>
                  <a:lnTo>
                    <a:pt x="508" y="688"/>
                  </a:lnTo>
                  <a:lnTo>
                    <a:pt x="517" y="698"/>
                  </a:lnTo>
                  <a:lnTo>
                    <a:pt x="517" y="726"/>
                  </a:lnTo>
                  <a:lnTo>
                    <a:pt x="513" y="750"/>
                  </a:lnTo>
                  <a:lnTo>
                    <a:pt x="521" y="774"/>
                  </a:lnTo>
                  <a:lnTo>
                    <a:pt x="511" y="784"/>
                  </a:lnTo>
                  <a:lnTo>
                    <a:pt x="499" y="776"/>
                  </a:lnTo>
                  <a:lnTo>
                    <a:pt x="503" y="768"/>
                  </a:lnTo>
                  <a:lnTo>
                    <a:pt x="499" y="760"/>
                  </a:lnTo>
                  <a:lnTo>
                    <a:pt x="489" y="761"/>
                  </a:lnTo>
                  <a:lnTo>
                    <a:pt x="481" y="753"/>
                  </a:lnTo>
                  <a:lnTo>
                    <a:pt x="472" y="746"/>
                  </a:lnTo>
                  <a:lnTo>
                    <a:pt x="464" y="748"/>
                  </a:lnTo>
                  <a:lnTo>
                    <a:pt x="460" y="765"/>
                  </a:lnTo>
                  <a:lnTo>
                    <a:pt x="447" y="777"/>
                  </a:lnTo>
                  <a:lnTo>
                    <a:pt x="448" y="785"/>
                  </a:lnTo>
                  <a:lnTo>
                    <a:pt x="448" y="785"/>
                  </a:lnTo>
                  <a:lnTo>
                    <a:pt x="460" y="786"/>
                  </a:lnTo>
                  <a:lnTo>
                    <a:pt x="464" y="797"/>
                  </a:lnTo>
                  <a:lnTo>
                    <a:pt x="475" y="796"/>
                  </a:lnTo>
                  <a:lnTo>
                    <a:pt x="479" y="786"/>
                  </a:lnTo>
                  <a:lnTo>
                    <a:pt x="484" y="789"/>
                  </a:lnTo>
                  <a:lnTo>
                    <a:pt x="489" y="801"/>
                  </a:lnTo>
                  <a:lnTo>
                    <a:pt x="488" y="814"/>
                  </a:lnTo>
                  <a:lnTo>
                    <a:pt x="484" y="824"/>
                  </a:lnTo>
                  <a:lnTo>
                    <a:pt x="468" y="829"/>
                  </a:lnTo>
                  <a:lnTo>
                    <a:pt x="468" y="829"/>
                  </a:lnTo>
                  <a:lnTo>
                    <a:pt x="465" y="841"/>
                  </a:lnTo>
                  <a:lnTo>
                    <a:pt x="473" y="842"/>
                  </a:lnTo>
                  <a:lnTo>
                    <a:pt x="473" y="862"/>
                  </a:lnTo>
                  <a:lnTo>
                    <a:pt x="463" y="876"/>
                  </a:lnTo>
                  <a:lnTo>
                    <a:pt x="463" y="876"/>
                  </a:lnTo>
                  <a:lnTo>
                    <a:pt x="449" y="877"/>
                  </a:lnTo>
                  <a:lnTo>
                    <a:pt x="449" y="877"/>
                  </a:lnTo>
                  <a:lnTo>
                    <a:pt x="448" y="881"/>
                  </a:lnTo>
                  <a:lnTo>
                    <a:pt x="435" y="880"/>
                  </a:lnTo>
                  <a:lnTo>
                    <a:pt x="432" y="884"/>
                  </a:lnTo>
                  <a:lnTo>
                    <a:pt x="432" y="884"/>
                  </a:lnTo>
                  <a:lnTo>
                    <a:pt x="423" y="884"/>
                  </a:lnTo>
                  <a:lnTo>
                    <a:pt x="420" y="881"/>
                  </a:lnTo>
                  <a:lnTo>
                    <a:pt x="411" y="878"/>
                  </a:lnTo>
                  <a:lnTo>
                    <a:pt x="411" y="878"/>
                  </a:lnTo>
                  <a:lnTo>
                    <a:pt x="399" y="894"/>
                  </a:lnTo>
                  <a:lnTo>
                    <a:pt x="397" y="908"/>
                  </a:lnTo>
                  <a:lnTo>
                    <a:pt x="404" y="914"/>
                  </a:lnTo>
                  <a:lnTo>
                    <a:pt x="404" y="921"/>
                  </a:lnTo>
                  <a:lnTo>
                    <a:pt x="391" y="922"/>
                  </a:lnTo>
                  <a:lnTo>
                    <a:pt x="388" y="908"/>
                  </a:lnTo>
                  <a:lnTo>
                    <a:pt x="375" y="893"/>
                  </a:lnTo>
                  <a:lnTo>
                    <a:pt x="384" y="884"/>
                  </a:lnTo>
                  <a:lnTo>
                    <a:pt x="384" y="869"/>
                  </a:lnTo>
                  <a:lnTo>
                    <a:pt x="376" y="861"/>
                  </a:lnTo>
                  <a:lnTo>
                    <a:pt x="367" y="850"/>
                  </a:lnTo>
                  <a:lnTo>
                    <a:pt x="364" y="842"/>
                  </a:lnTo>
                  <a:lnTo>
                    <a:pt x="365" y="834"/>
                  </a:lnTo>
                  <a:lnTo>
                    <a:pt x="361" y="830"/>
                  </a:lnTo>
                  <a:lnTo>
                    <a:pt x="363" y="820"/>
                  </a:lnTo>
                  <a:lnTo>
                    <a:pt x="351" y="824"/>
                  </a:lnTo>
                  <a:lnTo>
                    <a:pt x="337" y="825"/>
                  </a:lnTo>
                  <a:lnTo>
                    <a:pt x="337" y="826"/>
                  </a:lnTo>
                  <a:lnTo>
                    <a:pt x="336" y="826"/>
                  </a:lnTo>
                  <a:lnTo>
                    <a:pt x="331" y="838"/>
                  </a:lnTo>
                  <a:lnTo>
                    <a:pt x="312" y="842"/>
                  </a:lnTo>
                  <a:lnTo>
                    <a:pt x="312" y="842"/>
                  </a:lnTo>
                  <a:lnTo>
                    <a:pt x="304" y="854"/>
                  </a:lnTo>
                  <a:lnTo>
                    <a:pt x="291" y="838"/>
                  </a:lnTo>
                  <a:lnTo>
                    <a:pt x="280" y="833"/>
                  </a:lnTo>
                  <a:lnTo>
                    <a:pt x="269" y="837"/>
                  </a:lnTo>
                  <a:lnTo>
                    <a:pt x="264" y="840"/>
                  </a:lnTo>
                  <a:lnTo>
                    <a:pt x="253" y="838"/>
                  </a:lnTo>
                  <a:lnTo>
                    <a:pt x="243" y="840"/>
                  </a:lnTo>
                  <a:lnTo>
                    <a:pt x="244" y="853"/>
                  </a:lnTo>
                  <a:lnTo>
                    <a:pt x="244" y="853"/>
                  </a:lnTo>
                  <a:lnTo>
                    <a:pt x="244" y="853"/>
                  </a:lnTo>
                  <a:lnTo>
                    <a:pt x="244" y="853"/>
                  </a:lnTo>
                  <a:lnTo>
                    <a:pt x="240" y="857"/>
                  </a:lnTo>
                  <a:lnTo>
                    <a:pt x="239" y="860"/>
                  </a:lnTo>
                  <a:lnTo>
                    <a:pt x="237" y="860"/>
                  </a:lnTo>
                  <a:lnTo>
                    <a:pt x="237" y="860"/>
                  </a:lnTo>
                  <a:lnTo>
                    <a:pt x="236" y="860"/>
                  </a:lnTo>
                  <a:lnTo>
                    <a:pt x="235" y="861"/>
                  </a:lnTo>
                  <a:lnTo>
                    <a:pt x="233" y="866"/>
                  </a:lnTo>
                  <a:lnTo>
                    <a:pt x="233" y="866"/>
                  </a:lnTo>
                  <a:lnTo>
                    <a:pt x="231" y="872"/>
                  </a:lnTo>
                  <a:lnTo>
                    <a:pt x="223" y="869"/>
                  </a:lnTo>
                  <a:lnTo>
                    <a:pt x="223" y="869"/>
                  </a:lnTo>
                  <a:lnTo>
                    <a:pt x="223" y="853"/>
                  </a:lnTo>
                  <a:lnTo>
                    <a:pt x="215" y="848"/>
                  </a:lnTo>
                  <a:lnTo>
                    <a:pt x="209" y="846"/>
                  </a:lnTo>
                  <a:lnTo>
                    <a:pt x="209" y="846"/>
                  </a:lnTo>
                  <a:lnTo>
                    <a:pt x="208" y="837"/>
                  </a:lnTo>
                  <a:lnTo>
                    <a:pt x="196" y="828"/>
                  </a:lnTo>
                  <a:lnTo>
                    <a:pt x="196" y="828"/>
                  </a:lnTo>
                  <a:lnTo>
                    <a:pt x="193" y="817"/>
                  </a:lnTo>
                  <a:lnTo>
                    <a:pt x="179" y="816"/>
                  </a:lnTo>
                  <a:lnTo>
                    <a:pt x="179" y="816"/>
                  </a:lnTo>
                  <a:lnTo>
                    <a:pt x="173" y="821"/>
                  </a:lnTo>
                  <a:lnTo>
                    <a:pt x="173" y="821"/>
                  </a:lnTo>
                  <a:lnTo>
                    <a:pt x="173" y="821"/>
                  </a:lnTo>
                  <a:lnTo>
                    <a:pt x="165" y="810"/>
                  </a:lnTo>
                  <a:lnTo>
                    <a:pt x="159" y="810"/>
                  </a:lnTo>
                  <a:lnTo>
                    <a:pt x="152" y="802"/>
                  </a:lnTo>
                  <a:lnTo>
                    <a:pt x="149" y="776"/>
                  </a:lnTo>
                  <a:lnTo>
                    <a:pt x="155" y="764"/>
                  </a:lnTo>
                  <a:lnTo>
                    <a:pt x="147" y="752"/>
                  </a:lnTo>
                  <a:lnTo>
                    <a:pt x="156" y="741"/>
                  </a:lnTo>
                  <a:lnTo>
                    <a:pt x="157" y="732"/>
                  </a:lnTo>
                  <a:lnTo>
                    <a:pt x="157" y="732"/>
                  </a:lnTo>
                  <a:lnTo>
                    <a:pt x="168" y="722"/>
                  </a:lnTo>
                  <a:lnTo>
                    <a:pt x="169" y="702"/>
                  </a:lnTo>
                  <a:lnTo>
                    <a:pt x="169" y="702"/>
                  </a:lnTo>
                  <a:lnTo>
                    <a:pt x="169" y="702"/>
                  </a:lnTo>
                  <a:lnTo>
                    <a:pt x="169" y="702"/>
                  </a:lnTo>
                  <a:lnTo>
                    <a:pt x="176" y="696"/>
                  </a:lnTo>
                  <a:lnTo>
                    <a:pt x="181" y="689"/>
                  </a:lnTo>
                  <a:lnTo>
                    <a:pt x="181" y="689"/>
                  </a:lnTo>
                  <a:lnTo>
                    <a:pt x="181" y="689"/>
                  </a:lnTo>
                  <a:lnTo>
                    <a:pt x="181" y="689"/>
                  </a:lnTo>
                  <a:lnTo>
                    <a:pt x="181" y="688"/>
                  </a:lnTo>
                  <a:lnTo>
                    <a:pt x="181" y="688"/>
                  </a:lnTo>
                  <a:lnTo>
                    <a:pt x="181" y="686"/>
                  </a:lnTo>
                  <a:lnTo>
                    <a:pt x="181" y="686"/>
                  </a:lnTo>
                  <a:lnTo>
                    <a:pt x="181" y="686"/>
                  </a:lnTo>
                  <a:lnTo>
                    <a:pt x="181" y="686"/>
                  </a:lnTo>
                  <a:lnTo>
                    <a:pt x="181" y="684"/>
                  </a:lnTo>
                  <a:lnTo>
                    <a:pt x="181" y="684"/>
                  </a:lnTo>
                  <a:lnTo>
                    <a:pt x="181" y="682"/>
                  </a:lnTo>
                  <a:lnTo>
                    <a:pt x="181" y="682"/>
                  </a:lnTo>
                  <a:lnTo>
                    <a:pt x="181" y="680"/>
                  </a:lnTo>
                  <a:lnTo>
                    <a:pt x="168" y="666"/>
                  </a:lnTo>
                  <a:lnTo>
                    <a:pt x="168" y="666"/>
                  </a:lnTo>
                  <a:lnTo>
                    <a:pt x="173" y="660"/>
                  </a:lnTo>
                  <a:lnTo>
                    <a:pt x="173" y="660"/>
                  </a:lnTo>
                  <a:lnTo>
                    <a:pt x="184" y="660"/>
                  </a:lnTo>
                  <a:lnTo>
                    <a:pt x="207" y="652"/>
                  </a:lnTo>
                  <a:lnTo>
                    <a:pt x="211" y="636"/>
                  </a:lnTo>
                  <a:lnTo>
                    <a:pt x="199" y="626"/>
                  </a:lnTo>
                  <a:lnTo>
                    <a:pt x="199" y="626"/>
                  </a:lnTo>
                  <a:lnTo>
                    <a:pt x="195" y="606"/>
                  </a:lnTo>
                  <a:lnTo>
                    <a:pt x="184" y="594"/>
                  </a:lnTo>
                  <a:lnTo>
                    <a:pt x="171" y="596"/>
                  </a:lnTo>
                  <a:lnTo>
                    <a:pt x="171" y="596"/>
                  </a:lnTo>
                  <a:lnTo>
                    <a:pt x="164" y="609"/>
                  </a:lnTo>
                  <a:lnTo>
                    <a:pt x="157" y="616"/>
                  </a:lnTo>
                  <a:lnTo>
                    <a:pt x="157" y="616"/>
                  </a:lnTo>
                  <a:lnTo>
                    <a:pt x="144" y="618"/>
                  </a:lnTo>
                  <a:lnTo>
                    <a:pt x="141" y="629"/>
                  </a:lnTo>
                  <a:lnTo>
                    <a:pt x="144" y="641"/>
                  </a:lnTo>
                  <a:lnTo>
                    <a:pt x="139" y="645"/>
                  </a:lnTo>
                  <a:lnTo>
                    <a:pt x="127" y="650"/>
                  </a:lnTo>
                  <a:lnTo>
                    <a:pt x="127" y="650"/>
                  </a:lnTo>
                  <a:lnTo>
                    <a:pt x="120" y="660"/>
                  </a:lnTo>
                  <a:lnTo>
                    <a:pt x="115" y="668"/>
                  </a:lnTo>
                  <a:lnTo>
                    <a:pt x="115" y="668"/>
                  </a:lnTo>
                  <a:lnTo>
                    <a:pt x="111" y="668"/>
                  </a:lnTo>
                  <a:lnTo>
                    <a:pt x="107" y="668"/>
                  </a:lnTo>
                  <a:lnTo>
                    <a:pt x="107" y="668"/>
                  </a:lnTo>
                  <a:lnTo>
                    <a:pt x="107" y="668"/>
                  </a:lnTo>
                  <a:lnTo>
                    <a:pt x="107" y="668"/>
                  </a:lnTo>
                  <a:lnTo>
                    <a:pt x="104" y="669"/>
                  </a:lnTo>
                  <a:lnTo>
                    <a:pt x="104" y="669"/>
                  </a:lnTo>
                  <a:lnTo>
                    <a:pt x="103" y="672"/>
                  </a:lnTo>
                  <a:lnTo>
                    <a:pt x="103" y="672"/>
                  </a:lnTo>
                  <a:lnTo>
                    <a:pt x="101" y="672"/>
                  </a:lnTo>
                  <a:lnTo>
                    <a:pt x="101" y="672"/>
                  </a:lnTo>
                  <a:lnTo>
                    <a:pt x="100" y="673"/>
                  </a:lnTo>
                  <a:lnTo>
                    <a:pt x="100" y="673"/>
                  </a:lnTo>
                  <a:lnTo>
                    <a:pt x="99" y="674"/>
                  </a:lnTo>
                  <a:lnTo>
                    <a:pt x="80" y="650"/>
                  </a:lnTo>
                  <a:lnTo>
                    <a:pt x="69" y="653"/>
                  </a:lnTo>
                  <a:lnTo>
                    <a:pt x="63" y="658"/>
                  </a:lnTo>
                  <a:lnTo>
                    <a:pt x="47" y="656"/>
                  </a:lnTo>
                  <a:lnTo>
                    <a:pt x="47" y="656"/>
                  </a:lnTo>
                  <a:lnTo>
                    <a:pt x="39" y="646"/>
                  </a:lnTo>
                  <a:lnTo>
                    <a:pt x="44" y="634"/>
                  </a:lnTo>
                  <a:lnTo>
                    <a:pt x="44" y="634"/>
                  </a:lnTo>
                  <a:lnTo>
                    <a:pt x="51" y="630"/>
                  </a:lnTo>
                  <a:lnTo>
                    <a:pt x="51" y="621"/>
                  </a:lnTo>
                  <a:lnTo>
                    <a:pt x="44" y="609"/>
                  </a:lnTo>
                  <a:lnTo>
                    <a:pt x="48" y="600"/>
                  </a:lnTo>
                  <a:lnTo>
                    <a:pt x="52" y="601"/>
                  </a:lnTo>
                  <a:lnTo>
                    <a:pt x="52" y="579"/>
                  </a:lnTo>
                  <a:lnTo>
                    <a:pt x="53" y="579"/>
                  </a:lnTo>
                  <a:lnTo>
                    <a:pt x="61" y="569"/>
                  </a:lnTo>
                  <a:lnTo>
                    <a:pt x="61" y="569"/>
                  </a:lnTo>
                  <a:lnTo>
                    <a:pt x="60" y="559"/>
                  </a:lnTo>
                  <a:lnTo>
                    <a:pt x="65" y="547"/>
                  </a:lnTo>
                  <a:lnTo>
                    <a:pt x="53" y="541"/>
                  </a:lnTo>
                  <a:lnTo>
                    <a:pt x="41" y="543"/>
                  </a:lnTo>
                  <a:lnTo>
                    <a:pt x="41" y="543"/>
                  </a:lnTo>
                  <a:lnTo>
                    <a:pt x="32" y="553"/>
                  </a:lnTo>
                  <a:lnTo>
                    <a:pt x="32" y="553"/>
                  </a:lnTo>
                  <a:lnTo>
                    <a:pt x="21" y="554"/>
                  </a:lnTo>
                  <a:lnTo>
                    <a:pt x="21" y="554"/>
                  </a:lnTo>
                  <a:lnTo>
                    <a:pt x="13" y="563"/>
                  </a:lnTo>
                  <a:lnTo>
                    <a:pt x="5" y="567"/>
                  </a:lnTo>
                  <a:lnTo>
                    <a:pt x="0" y="565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14" name="Freeform 158"/>
            <p:cNvSpPr>
              <a:spLocks/>
            </p:cNvSpPr>
            <p:nvPr/>
          </p:nvSpPr>
          <p:spPr bwMode="auto">
            <a:xfrm>
              <a:off x="2516" y="1770"/>
              <a:ext cx="338" cy="403"/>
            </a:xfrm>
            <a:custGeom>
              <a:avLst/>
              <a:gdLst/>
              <a:ahLst/>
              <a:cxnLst>
                <a:cxn ang="0">
                  <a:pos x="14" y="297"/>
                </a:cxn>
                <a:cxn ang="0">
                  <a:pos x="31" y="273"/>
                </a:cxn>
                <a:cxn ang="0">
                  <a:pos x="19" y="253"/>
                </a:cxn>
                <a:cxn ang="0">
                  <a:pos x="28" y="235"/>
                </a:cxn>
                <a:cxn ang="0">
                  <a:pos x="35" y="212"/>
                </a:cxn>
                <a:cxn ang="0">
                  <a:pos x="22" y="199"/>
                </a:cxn>
                <a:cxn ang="0">
                  <a:pos x="43" y="192"/>
                </a:cxn>
                <a:cxn ang="0">
                  <a:pos x="80" y="239"/>
                </a:cxn>
                <a:cxn ang="0">
                  <a:pos x="103" y="259"/>
                </a:cxn>
                <a:cxn ang="0">
                  <a:pos x="108" y="228"/>
                </a:cxn>
                <a:cxn ang="0">
                  <a:pos x="91" y="183"/>
                </a:cxn>
                <a:cxn ang="0">
                  <a:pos x="103" y="156"/>
                </a:cxn>
                <a:cxn ang="0">
                  <a:pos x="112" y="122"/>
                </a:cxn>
                <a:cxn ang="0">
                  <a:pos x="108" y="95"/>
                </a:cxn>
                <a:cxn ang="0">
                  <a:pos x="143" y="75"/>
                </a:cxn>
                <a:cxn ang="0">
                  <a:pos x="168" y="39"/>
                </a:cxn>
                <a:cxn ang="0">
                  <a:pos x="195" y="0"/>
                </a:cxn>
                <a:cxn ang="0">
                  <a:pos x="227" y="19"/>
                </a:cxn>
                <a:cxn ang="0">
                  <a:pos x="240" y="48"/>
                </a:cxn>
                <a:cxn ang="0">
                  <a:pos x="214" y="110"/>
                </a:cxn>
                <a:cxn ang="0">
                  <a:pos x="218" y="160"/>
                </a:cxn>
                <a:cxn ang="0">
                  <a:pos x="192" y="234"/>
                </a:cxn>
                <a:cxn ang="0">
                  <a:pos x="203" y="277"/>
                </a:cxn>
                <a:cxn ang="0">
                  <a:pos x="184" y="323"/>
                </a:cxn>
                <a:cxn ang="0">
                  <a:pos x="142" y="359"/>
                </a:cxn>
                <a:cxn ang="0">
                  <a:pos x="106" y="367"/>
                </a:cxn>
                <a:cxn ang="0">
                  <a:pos x="78" y="350"/>
                </a:cxn>
                <a:cxn ang="0">
                  <a:pos x="98" y="383"/>
                </a:cxn>
                <a:cxn ang="0">
                  <a:pos x="131" y="403"/>
                </a:cxn>
                <a:cxn ang="0">
                  <a:pos x="144" y="398"/>
                </a:cxn>
                <a:cxn ang="0">
                  <a:pos x="144" y="391"/>
                </a:cxn>
                <a:cxn ang="0">
                  <a:pos x="147" y="387"/>
                </a:cxn>
                <a:cxn ang="0">
                  <a:pos x="164" y="381"/>
                </a:cxn>
                <a:cxn ang="0">
                  <a:pos x="195" y="354"/>
                </a:cxn>
                <a:cxn ang="0">
                  <a:pos x="219" y="330"/>
                </a:cxn>
                <a:cxn ang="0">
                  <a:pos x="219" y="287"/>
                </a:cxn>
                <a:cxn ang="0">
                  <a:pos x="251" y="269"/>
                </a:cxn>
                <a:cxn ang="0">
                  <a:pos x="276" y="286"/>
                </a:cxn>
                <a:cxn ang="0">
                  <a:pos x="275" y="334"/>
                </a:cxn>
                <a:cxn ang="0">
                  <a:pos x="303" y="361"/>
                </a:cxn>
                <a:cxn ang="0">
                  <a:pos x="283" y="341"/>
                </a:cxn>
                <a:cxn ang="0">
                  <a:pos x="292" y="318"/>
                </a:cxn>
                <a:cxn ang="0">
                  <a:pos x="296" y="286"/>
                </a:cxn>
                <a:cxn ang="0">
                  <a:pos x="276" y="259"/>
                </a:cxn>
                <a:cxn ang="0">
                  <a:pos x="243" y="251"/>
                </a:cxn>
                <a:cxn ang="0">
                  <a:pos x="215" y="249"/>
                </a:cxn>
                <a:cxn ang="0">
                  <a:pos x="219" y="207"/>
                </a:cxn>
                <a:cxn ang="0">
                  <a:pos x="248" y="162"/>
                </a:cxn>
                <a:cxn ang="0">
                  <a:pos x="240" y="120"/>
                </a:cxn>
                <a:cxn ang="0">
                  <a:pos x="242" y="100"/>
                </a:cxn>
                <a:cxn ang="0">
                  <a:pos x="280" y="71"/>
                </a:cxn>
                <a:cxn ang="0">
                  <a:pos x="286" y="35"/>
                </a:cxn>
                <a:cxn ang="0">
                  <a:pos x="294" y="68"/>
                </a:cxn>
                <a:cxn ang="0">
                  <a:pos x="279" y="115"/>
                </a:cxn>
                <a:cxn ang="0">
                  <a:pos x="301" y="144"/>
                </a:cxn>
                <a:cxn ang="0">
                  <a:pos x="333" y="159"/>
                </a:cxn>
                <a:cxn ang="0">
                  <a:pos x="321" y="132"/>
                </a:cxn>
                <a:cxn ang="0">
                  <a:pos x="299" y="111"/>
                </a:cxn>
                <a:cxn ang="0">
                  <a:pos x="315" y="94"/>
                </a:cxn>
                <a:cxn ang="0">
                  <a:pos x="331" y="88"/>
                </a:cxn>
                <a:cxn ang="0">
                  <a:pos x="338" y="74"/>
                </a:cxn>
              </a:cxnLst>
              <a:rect l="0" t="0" r="r" b="b"/>
              <a:pathLst>
                <a:path w="338" h="403">
                  <a:moveTo>
                    <a:pt x="0" y="309"/>
                  </a:moveTo>
                  <a:lnTo>
                    <a:pt x="2" y="309"/>
                  </a:lnTo>
                  <a:lnTo>
                    <a:pt x="14" y="297"/>
                  </a:lnTo>
                  <a:lnTo>
                    <a:pt x="30" y="289"/>
                  </a:lnTo>
                  <a:lnTo>
                    <a:pt x="19" y="278"/>
                  </a:lnTo>
                  <a:lnTo>
                    <a:pt x="31" y="273"/>
                  </a:lnTo>
                  <a:lnTo>
                    <a:pt x="31" y="265"/>
                  </a:lnTo>
                  <a:lnTo>
                    <a:pt x="18" y="258"/>
                  </a:lnTo>
                  <a:lnTo>
                    <a:pt x="19" y="253"/>
                  </a:lnTo>
                  <a:lnTo>
                    <a:pt x="20" y="246"/>
                  </a:lnTo>
                  <a:lnTo>
                    <a:pt x="26" y="243"/>
                  </a:lnTo>
                  <a:lnTo>
                    <a:pt x="28" y="235"/>
                  </a:lnTo>
                  <a:lnTo>
                    <a:pt x="34" y="235"/>
                  </a:lnTo>
                  <a:lnTo>
                    <a:pt x="35" y="235"/>
                  </a:lnTo>
                  <a:lnTo>
                    <a:pt x="35" y="212"/>
                  </a:lnTo>
                  <a:lnTo>
                    <a:pt x="30" y="211"/>
                  </a:lnTo>
                  <a:lnTo>
                    <a:pt x="28" y="206"/>
                  </a:lnTo>
                  <a:lnTo>
                    <a:pt x="22" y="199"/>
                  </a:lnTo>
                  <a:lnTo>
                    <a:pt x="32" y="190"/>
                  </a:lnTo>
                  <a:lnTo>
                    <a:pt x="38" y="182"/>
                  </a:lnTo>
                  <a:lnTo>
                    <a:pt x="43" y="192"/>
                  </a:lnTo>
                  <a:lnTo>
                    <a:pt x="59" y="207"/>
                  </a:lnTo>
                  <a:lnTo>
                    <a:pt x="70" y="224"/>
                  </a:lnTo>
                  <a:lnTo>
                    <a:pt x="80" y="239"/>
                  </a:lnTo>
                  <a:lnTo>
                    <a:pt x="80" y="253"/>
                  </a:lnTo>
                  <a:lnTo>
                    <a:pt x="90" y="267"/>
                  </a:lnTo>
                  <a:lnTo>
                    <a:pt x="103" y="259"/>
                  </a:lnTo>
                  <a:lnTo>
                    <a:pt x="103" y="246"/>
                  </a:lnTo>
                  <a:lnTo>
                    <a:pt x="119" y="231"/>
                  </a:lnTo>
                  <a:lnTo>
                    <a:pt x="108" y="228"/>
                  </a:lnTo>
                  <a:lnTo>
                    <a:pt x="100" y="211"/>
                  </a:lnTo>
                  <a:lnTo>
                    <a:pt x="103" y="192"/>
                  </a:lnTo>
                  <a:lnTo>
                    <a:pt x="91" y="183"/>
                  </a:lnTo>
                  <a:lnTo>
                    <a:pt x="83" y="170"/>
                  </a:lnTo>
                  <a:lnTo>
                    <a:pt x="90" y="163"/>
                  </a:lnTo>
                  <a:lnTo>
                    <a:pt x="103" y="156"/>
                  </a:lnTo>
                  <a:lnTo>
                    <a:pt x="103" y="146"/>
                  </a:lnTo>
                  <a:lnTo>
                    <a:pt x="107" y="130"/>
                  </a:lnTo>
                  <a:lnTo>
                    <a:pt x="112" y="122"/>
                  </a:lnTo>
                  <a:lnTo>
                    <a:pt x="112" y="111"/>
                  </a:lnTo>
                  <a:lnTo>
                    <a:pt x="104" y="108"/>
                  </a:lnTo>
                  <a:lnTo>
                    <a:pt x="108" y="95"/>
                  </a:lnTo>
                  <a:lnTo>
                    <a:pt x="116" y="86"/>
                  </a:lnTo>
                  <a:lnTo>
                    <a:pt x="130" y="82"/>
                  </a:lnTo>
                  <a:lnTo>
                    <a:pt x="143" y="75"/>
                  </a:lnTo>
                  <a:lnTo>
                    <a:pt x="148" y="70"/>
                  </a:lnTo>
                  <a:lnTo>
                    <a:pt x="160" y="58"/>
                  </a:lnTo>
                  <a:lnTo>
                    <a:pt x="168" y="39"/>
                  </a:lnTo>
                  <a:lnTo>
                    <a:pt x="175" y="23"/>
                  </a:lnTo>
                  <a:lnTo>
                    <a:pt x="183" y="7"/>
                  </a:lnTo>
                  <a:lnTo>
                    <a:pt x="195" y="0"/>
                  </a:lnTo>
                  <a:lnTo>
                    <a:pt x="203" y="11"/>
                  </a:lnTo>
                  <a:lnTo>
                    <a:pt x="219" y="11"/>
                  </a:lnTo>
                  <a:lnTo>
                    <a:pt x="227" y="19"/>
                  </a:lnTo>
                  <a:lnTo>
                    <a:pt x="242" y="19"/>
                  </a:lnTo>
                  <a:lnTo>
                    <a:pt x="247" y="42"/>
                  </a:lnTo>
                  <a:lnTo>
                    <a:pt x="240" y="48"/>
                  </a:lnTo>
                  <a:lnTo>
                    <a:pt x="238" y="74"/>
                  </a:lnTo>
                  <a:lnTo>
                    <a:pt x="219" y="92"/>
                  </a:lnTo>
                  <a:lnTo>
                    <a:pt x="214" y="110"/>
                  </a:lnTo>
                  <a:lnTo>
                    <a:pt x="224" y="119"/>
                  </a:lnTo>
                  <a:lnTo>
                    <a:pt x="220" y="142"/>
                  </a:lnTo>
                  <a:lnTo>
                    <a:pt x="218" y="160"/>
                  </a:lnTo>
                  <a:lnTo>
                    <a:pt x="204" y="180"/>
                  </a:lnTo>
                  <a:lnTo>
                    <a:pt x="199" y="208"/>
                  </a:lnTo>
                  <a:lnTo>
                    <a:pt x="192" y="234"/>
                  </a:lnTo>
                  <a:lnTo>
                    <a:pt x="187" y="247"/>
                  </a:lnTo>
                  <a:lnTo>
                    <a:pt x="191" y="265"/>
                  </a:lnTo>
                  <a:lnTo>
                    <a:pt x="203" y="277"/>
                  </a:lnTo>
                  <a:lnTo>
                    <a:pt x="202" y="287"/>
                  </a:lnTo>
                  <a:lnTo>
                    <a:pt x="187" y="298"/>
                  </a:lnTo>
                  <a:lnTo>
                    <a:pt x="184" y="323"/>
                  </a:lnTo>
                  <a:lnTo>
                    <a:pt x="170" y="327"/>
                  </a:lnTo>
                  <a:lnTo>
                    <a:pt x="152" y="345"/>
                  </a:lnTo>
                  <a:lnTo>
                    <a:pt x="142" y="359"/>
                  </a:lnTo>
                  <a:lnTo>
                    <a:pt x="132" y="365"/>
                  </a:lnTo>
                  <a:lnTo>
                    <a:pt x="116" y="361"/>
                  </a:lnTo>
                  <a:lnTo>
                    <a:pt x="106" y="367"/>
                  </a:lnTo>
                  <a:lnTo>
                    <a:pt x="95" y="361"/>
                  </a:lnTo>
                  <a:lnTo>
                    <a:pt x="88" y="354"/>
                  </a:lnTo>
                  <a:lnTo>
                    <a:pt x="78" y="350"/>
                  </a:lnTo>
                  <a:lnTo>
                    <a:pt x="78" y="363"/>
                  </a:lnTo>
                  <a:lnTo>
                    <a:pt x="88" y="378"/>
                  </a:lnTo>
                  <a:lnTo>
                    <a:pt x="98" y="383"/>
                  </a:lnTo>
                  <a:lnTo>
                    <a:pt x="111" y="393"/>
                  </a:lnTo>
                  <a:lnTo>
                    <a:pt x="123" y="391"/>
                  </a:lnTo>
                  <a:lnTo>
                    <a:pt x="131" y="403"/>
                  </a:lnTo>
                  <a:lnTo>
                    <a:pt x="143" y="403"/>
                  </a:lnTo>
                  <a:lnTo>
                    <a:pt x="143" y="403"/>
                  </a:lnTo>
                  <a:lnTo>
                    <a:pt x="144" y="398"/>
                  </a:lnTo>
                  <a:lnTo>
                    <a:pt x="146" y="394"/>
                  </a:lnTo>
                  <a:lnTo>
                    <a:pt x="144" y="391"/>
                  </a:lnTo>
                  <a:lnTo>
                    <a:pt x="144" y="391"/>
                  </a:lnTo>
                  <a:lnTo>
                    <a:pt x="144" y="390"/>
                  </a:lnTo>
                  <a:lnTo>
                    <a:pt x="144" y="389"/>
                  </a:lnTo>
                  <a:lnTo>
                    <a:pt x="147" y="387"/>
                  </a:lnTo>
                  <a:lnTo>
                    <a:pt x="152" y="385"/>
                  </a:lnTo>
                  <a:lnTo>
                    <a:pt x="160" y="385"/>
                  </a:lnTo>
                  <a:lnTo>
                    <a:pt x="164" y="381"/>
                  </a:lnTo>
                  <a:lnTo>
                    <a:pt x="182" y="375"/>
                  </a:lnTo>
                  <a:lnTo>
                    <a:pt x="195" y="369"/>
                  </a:lnTo>
                  <a:lnTo>
                    <a:pt x="195" y="354"/>
                  </a:lnTo>
                  <a:lnTo>
                    <a:pt x="200" y="349"/>
                  </a:lnTo>
                  <a:lnTo>
                    <a:pt x="211" y="338"/>
                  </a:lnTo>
                  <a:lnTo>
                    <a:pt x="219" y="330"/>
                  </a:lnTo>
                  <a:lnTo>
                    <a:pt x="223" y="314"/>
                  </a:lnTo>
                  <a:lnTo>
                    <a:pt x="220" y="299"/>
                  </a:lnTo>
                  <a:lnTo>
                    <a:pt x="219" y="287"/>
                  </a:lnTo>
                  <a:lnTo>
                    <a:pt x="227" y="278"/>
                  </a:lnTo>
                  <a:lnTo>
                    <a:pt x="236" y="269"/>
                  </a:lnTo>
                  <a:lnTo>
                    <a:pt x="251" y="269"/>
                  </a:lnTo>
                  <a:lnTo>
                    <a:pt x="266" y="267"/>
                  </a:lnTo>
                  <a:lnTo>
                    <a:pt x="270" y="281"/>
                  </a:lnTo>
                  <a:lnTo>
                    <a:pt x="276" y="286"/>
                  </a:lnTo>
                  <a:lnTo>
                    <a:pt x="284" y="307"/>
                  </a:lnTo>
                  <a:lnTo>
                    <a:pt x="274" y="318"/>
                  </a:lnTo>
                  <a:lnTo>
                    <a:pt x="275" y="334"/>
                  </a:lnTo>
                  <a:lnTo>
                    <a:pt x="275" y="343"/>
                  </a:lnTo>
                  <a:lnTo>
                    <a:pt x="288" y="357"/>
                  </a:lnTo>
                  <a:lnTo>
                    <a:pt x="303" y="361"/>
                  </a:lnTo>
                  <a:lnTo>
                    <a:pt x="303" y="351"/>
                  </a:lnTo>
                  <a:lnTo>
                    <a:pt x="288" y="347"/>
                  </a:lnTo>
                  <a:lnTo>
                    <a:pt x="283" y="341"/>
                  </a:lnTo>
                  <a:lnTo>
                    <a:pt x="283" y="333"/>
                  </a:lnTo>
                  <a:lnTo>
                    <a:pt x="282" y="321"/>
                  </a:lnTo>
                  <a:lnTo>
                    <a:pt x="292" y="318"/>
                  </a:lnTo>
                  <a:lnTo>
                    <a:pt x="296" y="309"/>
                  </a:lnTo>
                  <a:lnTo>
                    <a:pt x="292" y="297"/>
                  </a:lnTo>
                  <a:lnTo>
                    <a:pt x="296" y="286"/>
                  </a:lnTo>
                  <a:lnTo>
                    <a:pt x="290" y="273"/>
                  </a:lnTo>
                  <a:lnTo>
                    <a:pt x="282" y="265"/>
                  </a:lnTo>
                  <a:lnTo>
                    <a:pt x="276" y="259"/>
                  </a:lnTo>
                  <a:lnTo>
                    <a:pt x="259" y="254"/>
                  </a:lnTo>
                  <a:lnTo>
                    <a:pt x="250" y="245"/>
                  </a:lnTo>
                  <a:lnTo>
                    <a:pt x="243" y="251"/>
                  </a:lnTo>
                  <a:lnTo>
                    <a:pt x="232" y="257"/>
                  </a:lnTo>
                  <a:lnTo>
                    <a:pt x="227" y="249"/>
                  </a:lnTo>
                  <a:lnTo>
                    <a:pt x="215" y="249"/>
                  </a:lnTo>
                  <a:lnTo>
                    <a:pt x="214" y="236"/>
                  </a:lnTo>
                  <a:lnTo>
                    <a:pt x="222" y="228"/>
                  </a:lnTo>
                  <a:lnTo>
                    <a:pt x="219" y="207"/>
                  </a:lnTo>
                  <a:lnTo>
                    <a:pt x="228" y="192"/>
                  </a:lnTo>
                  <a:lnTo>
                    <a:pt x="235" y="175"/>
                  </a:lnTo>
                  <a:lnTo>
                    <a:pt x="248" y="162"/>
                  </a:lnTo>
                  <a:lnTo>
                    <a:pt x="243" y="147"/>
                  </a:lnTo>
                  <a:lnTo>
                    <a:pt x="239" y="134"/>
                  </a:lnTo>
                  <a:lnTo>
                    <a:pt x="240" y="120"/>
                  </a:lnTo>
                  <a:lnTo>
                    <a:pt x="232" y="112"/>
                  </a:lnTo>
                  <a:lnTo>
                    <a:pt x="231" y="111"/>
                  </a:lnTo>
                  <a:lnTo>
                    <a:pt x="242" y="100"/>
                  </a:lnTo>
                  <a:lnTo>
                    <a:pt x="259" y="83"/>
                  </a:lnTo>
                  <a:lnTo>
                    <a:pt x="272" y="83"/>
                  </a:lnTo>
                  <a:lnTo>
                    <a:pt x="280" y="71"/>
                  </a:lnTo>
                  <a:lnTo>
                    <a:pt x="286" y="56"/>
                  </a:lnTo>
                  <a:lnTo>
                    <a:pt x="282" y="46"/>
                  </a:lnTo>
                  <a:lnTo>
                    <a:pt x="286" y="35"/>
                  </a:lnTo>
                  <a:lnTo>
                    <a:pt x="296" y="35"/>
                  </a:lnTo>
                  <a:lnTo>
                    <a:pt x="294" y="50"/>
                  </a:lnTo>
                  <a:lnTo>
                    <a:pt x="294" y="68"/>
                  </a:lnTo>
                  <a:lnTo>
                    <a:pt x="291" y="86"/>
                  </a:lnTo>
                  <a:lnTo>
                    <a:pt x="279" y="98"/>
                  </a:lnTo>
                  <a:lnTo>
                    <a:pt x="279" y="115"/>
                  </a:lnTo>
                  <a:lnTo>
                    <a:pt x="279" y="127"/>
                  </a:lnTo>
                  <a:lnTo>
                    <a:pt x="292" y="138"/>
                  </a:lnTo>
                  <a:lnTo>
                    <a:pt x="301" y="144"/>
                  </a:lnTo>
                  <a:lnTo>
                    <a:pt x="311" y="138"/>
                  </a:lnTo>
                  <a:lnTo>
                    <a:pt x="322" y="148"/>
                  </a:lnTo>
                  <a:lnTo>
                    <a:pt x="333" y="159"/>
                  </a:lnTo>
                  <a:lnTo>
                    <a:pt x="333" y="151"/>
                  </a:lnTo>
                  <a:lnTo>
                    <a:pt x="329" y="140"/>
                  </a:lnTo>
                  <a:lnTo>
                    <a:pt x="321" y="132"/>
                  </a:lnTo>
                  <a:lnTo>
                    <a:pt x="309" y="127"/>
                  </a:lnTo>
                  <a:lnTo>
                    <a:pt x="309" y="122"/>
                  </a:lnTo>
                  <a:lnTo>
                    <a:pt x="299" y="111"/>
                  </a:lnTo>
                  <a:lnTo>
                    <a:pt x="294" y="96"/>
                  </a:lnTo>
                  <a:lnTo>
                    <a:pt x="309" y="87"/>
                  </a:lnTo>
                  <a:lnTo>
                    <a:pt x="315" y="94"/>
                  </a:lnTo>
                  <a:lnTo>
                    <a:pt x="326" y="104"/>
                  </a:lnTo>
                  <a:lnTo>
                    <a:pt x="334" y="98"/>
                  </a:lnTo>
                  <a:lnTo>
                    <a:pt x="331" y="88"/>
                  </a:lnTo>
                  <a:lnTo>
                    <a:pt x="330" y="82"/>
                  </a:lnTo>
                  <a:lnTo>
                    <a:pt x="338" y="74"/>
                  </a:lnTo>
                  <a:lnTo>
                    <a:pt x="338" y="74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15" name="Freeform 159"/>
            <p:cNvSpPr>
              <a:spLocks/>
            </p:cNvSpPr>
            <p:nvPr/>
          </p:nvSpPr>
          <p:spPr bwMode="auto">
            <a:xfrm>
              <a:off x="2854" y="1844"/>
              <a:ext cx="1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r" b="b"/>
              <a:pathLst>
                <a:path h="8">
                  <a:moveTo>
                    <a:pt x="0" y="0"/>
                  </a:moveTo>
                  <a:lnTo>
                    <a:pt x="0" y="0"/>
                  </a:lnTo>
                  <a:lnTo>
                    <a:pt x="0" y="8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16" name="Freeform 160"/>
            <p:cNvSpPr>
              <a:spLocks/>
            </p:cNvSpPr>
            <p:nvPr/>
          </p:nvSpPr>
          <p:spPr bwMode="auto">
            <a:xfrm>
              <a:off x="2861" y="1852"/>
              <a:ext cx="28" cy="1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6"/>
                </a:cxn>
                <a:cxn ang="0">
                  <a:pos x="8" y="12"/>
                </a:cxn>
                <a:cxn ang="0">
                  <a:pos x="16" y="14"/>
                </a:cxn>
                <a:cxn ang="0">
                  <a:pos x="25" y="20"/>
                </a:cxn>
                <a:cxn ang="0">
                  <a:pos x="28" y="28"/>
                </a:cxn>
                <a:cxn ang="0">
                  <a:pos x="21" y="34"/>
                </a:cxn>
                <a:cxn ang="0">
                  <a:pos x="22" y="41"/>
                </a:cxn>
                <a:cxn ang="0">
                  <a:pos x="10" y="44"/>
                </a:cxn>
                <a:cxn ang="0">
                  <a:pos x="5" y="49"/>
                </a:cxn>
                <a:cxn ang="0">
                  <a:pos x="1" y="52"/>
                </a:cxn>
                <a:cxn ang="0">
                  <a:pos x="5" y="61"/>
                </a:cxn>
                <a:cxn ang="0">
                  <a:pos x="5" y="61"/>
                </a:cxn>
                <a:cxn ang="0">
                  <a:pos x="8" y="58"/>
                </a:cxn>
                <a:cxn ang="0">
                  <a:pos x="9" y="58"/>
                </a:cxn>
                <a:cxn ang="0">
                  <a:pos x="12" y="66"/>
                </a:cxn>
                <a:cxn ang="0">
                  <a:pos x="26" y="74"/>
                </a:cxn>
                <a:cxn ang="0">
                  <a:pos x="25" y="90"/>
                </a:cxn>
                <a:cxn ang="0">
                  <a:pos x="25" y="113"/>
                </a:cxn>
                <a:cxn ang="0">
                  <a:pos x="25" y="113"/>
                </a:cxn>
              </a:cxnLst>
              <a:rect l="0" t="0" r="r" b="b"/>
              <a:pathLst>
                <a:path w="28" h="113">
                  <a:moveTo>
                    <a:pt x="0" y="0"/>
                  </a:moveTo>
                  <a:lnTo>
                    <a:pt x="0" y="0"/>
                  </a:lnTo>
                  <a:lnTo>
                    <a:pt x="2" y="6"/>
                  </a:lnTo>
                  <a:lnTo>
                    <a:pt x="8" y="12"/>
                  </a:lnTo>
                  <a:lnTo>
                    <a:pt x="16" y="14"/>
                  </a:lnTo>
                  <a:lnTo>
                    <a:pt x="25" y="20"/>
                  </a:lnTo>
                  <a:lnTo>
                    <a:pt x="28" y="28"/>
                  </a:lnTo>
                  <a:lnTo>
                    <a:pt x="21" y="34"/>
                  </a:lnTo>
                  <a:lnTo>
                    <a:pt x="22" y="41"/>
                  </a:lnTo>
                  <a:lnTo>
                    <a:pt x="10" y="44"/>
                  </a:lnTo>
                  <a:lnTo>
                    <a:pt x="5" y="49"/>
                  </a:lnTo>
                  <a:lnTo>
                    <a:pt x="1" y="52"/>
                  </a:lnTo>
                  <a:lnTo>
                    <a:pt x="5" y="61"/>
                  </a:lnTo>
                  <a:lnTo>
                    <a:pt x="5" y="61"/>
                  </a:lnTo>
                  <a:lnTo>
                    <a:pt x="8" y="58"/>
                  </a:lnTo>
                  <a:lnTo>
                    <a:pt x="9" y="58"/>
                  </a:lnTo>
                  <a:lnTo>
                    <a:pt x="12" y="66"/>
                  </a:lnTo>
                  <a:lnTo>
                    <a:pt x="26" y="74"/>
                  </a:lnTo>
                  <a:lnTo>
                    <a:pt x="25" y="90"/>
                  </a:lnTo>
                  <a:lnTo>
                    <a:pt x="25" y="113"/>
                  </a:lnTo>
                  <a:lnTo>
                    <a:pt x="25" y="113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17" name="Freeform 161"/>
            <p:cNvSpPr>
              <a:spLocks/>
            </p:cNvSpPr>
            <p:nvPr/>
          </p:nvSpPr>
          <p:spPr bwMode="auto">
            <a:xfrm>
              <a:off x="2846" y="1965"/>
              <a:ext cx="73" cy="279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21" y="8"/>
                </a:cxn>
                <a:cxn ang="0">
                  <a:pos x="12" y="17"/>
                </a:cxn>
                <a:cxn ang="0">
                  <a:pos x="0" y="27"/>
                </a:cxn>
                <a:cxn ang="0">
                  <a:pos x="0" y="39"/>
                </a:cxn>
                <a:cxn ang="0">
                  <a:pos x="7" y="46"/>
                </a:cxn>
                <a:cxn ang="0">
                  <a:pos x="8" y="52"/>
                </a:cxn>
                <a:cxn ang="0">
                  <a:pos x="16" y="60"/>
                </a:cxn>
                <a:cxn ang="0">
                  <a:pos x="29" y="63"/>
                </a:cxn>
                <a:cxn ang="0">
                  <a:pos x="31" y="71"/>
                </a:cxn>
                <a:cxn ang="0">
                  <a:pos x="35" y="75"/>
                </a:cxn>
                <a:cxn ang="0">
                  <a:pos x="35" y="76"/>
                </a:cxn>
                <a:cxn ang="0">
                  <a:pos x="43" y="68"/>
                </a:cxn>
                <a:cxn ang="0">
                  <a:pos x="43" y="68"/>
                </a:cxn>
                <a:cxn ang="0">
                  <a:pos x="47" y="72"/>
                </a:cxn>
                <a:cxn ang="0">
                  <a:pos x="47" y="72"/>
                </a:cxn>
                <a:cxn ang="0">
                  <a:pos x="55" y="66"/>
                </a:cxn>
                <a:cxn ang="0">
                  <a:pos x="55" y="66"/>
                </a:cxn>
                <a:cxn ang="0">
                  <a:pos x="55" y="78"/>
                </a:cxn>
                <a:cxn ang="0">
                  <a:pos x="65" y="80"/>
                </a:cxn>
                <a:cxn ang="0">
                  <a:pos x="65" y="91"/>
                </a:cxn>
                <a:cxn ang="0">
                  <a:pos x="72" y="106"/>
                </a:cxn>
                <a:cxn ang="0">
                  <a:pos x="68" y="115"/>
                </a:cxn>
                <a:cxn ang="0">
                  <a:pos x="68" y="115"/>
                </a:cxn>
                <a:cxn ang="0">
                  <a:pos x="63" y="115"/>
                </a:cxn>
                <a:cxn ang="0">
                  <a:pos x="63" y="115"/>
                </a:cxn>
                <a:cxn ang="0">
                  <a:pos x="68" y="126"/>
                </a:cxn>
                <a:cxn ang="0">
                  <a:pos x="64" y="138"/>
                </a:cxn>
                <a:cxn ang="0">
                  <a:pos x="57" y="146"/>
                </a:cxn>
                <a:cxn ang="0">
                  <a:pos x="55" y="154"/>
                </a:cxn>
                <a:cxn ang="0">
                  <a:pos x="55" y="154"/>
                </a:cxn>
                <a:cxn ang="0">
                  <a:pos x="45" y="151"/>
                </a:cxn>
                <a:cxn ang="0">
                  <a:pos x="45" y="151"/>
                </a:cxn>
                <a:cxn ang="0">
                  <a:pos x="44" y="162"/>
                </a:cxn>
                <a:cxn ang="0">
                  <a:pos x="51" y="168"/>
                </a:cxn>
                <a:cxn ang="0">
                  <a:pos x="53" y="180"/>
                </a:cxn>
                <a:cxn ang="0">
                  <a:pos x="48" y="191"/>
                </a:cxn>
                <a:cxn ang="0">
                  <a:pos x="53" y="196"/>
                </a:cxn>
                <a:cxn ang="0">
                  <a:pos x="53" y="206"/>
                </a:cxn>
                <a:cxn ang="0">
                  <a:pos x="68" y="215"/>
                </a:cxn>
                <a:cxn ang="0">
                  <a:pos x="73" y="227"/>
                </a:cxn>
                <a:cxn ang="0">
                  <a:pos x="65" y="235"/>
                </a:cxn>
                <a:cxn ang="0">
                  <a:pos x="65" y="242"/>
                </a:cxn>
                <a:cxn ang="0">
                  <a:pos x="69" y="250"/>
                </a:cxn>
                <a:cxn ang="0">
                  <a:pos x="69" y="262"/>
                </a:cxn>
                <a:cxn ang="0">
                  <a:pos x="64" y="266"/>
                </a:cxn>
                <a:cxn ang="0">
                  <a:pos x="71" y="279"/>
                </a:cxn>
              </a:cxnLst>
              <a:rect l="0" t="0" r="r" b="b"/>
              <a:pathLst>
                <a:path w="73" h="279">
                  <a:moveTo>
                    <a:pt x="27" y="0"/>
                  </a:moveTo>
                  <a:lnTo>
                    <a:pt x="21" y="8"/>
                  </a:lnTo>
                  <a:lnTo>
                    <a:pt x="12" y="17"/>
                  </a:lnTo>
                  <a:lnTo>
                    <a:pt x="0" y="27"/>
                  </a:lnTo>
                  <a:lnTo>
                    <a:pt x="0" y="39"/>
                  </a:lnTo>
                  <a:lnTo>
                    <a:pt x="7" y="46"/>
                  </a:lnTo>
                  <a:lnTo>
                    <a:pt x="8" y="52"/>
                  </a:lnTo>
                  <a:lnTo>
                    <a:pt x="16" y="60"/>
                  </a:lnTo>
                  <a:lnTo>
                    <a:pt x="29" y="63"/>
                  </a:lnTo>
                  <a:lnTo>
                    <a:pt x="31" y="71"/>
                  </a:lnTo>
                  <a:lnTo>
                    <a:pt x="35" y="75"/>
                  </a:lnTo>
                  <a:lnTo>
                    <a:pt x="35" y="76"/>
                  </a:lnTo>
                  <a:lnTo>
                    <a:pt x="43" y="68"/>
                  </a:lnTo>
                  <a:lnTo>
                    <a:pt x="43" y="68"/>
                  </a:lnTo>
                  <a:lnTo>
                    <a:pt x="47" y="72"/>
                  </a:lnTo>
                  <a:lnTo>
                    <a:pt x="47" y="72"/>
                  </a:lnTo>
                  <a:lnTo>
                    <a:pt x="55" y="66"/>
                  </a:lnTo>
                  <a:lnTo>
                    <a:pt x="55" y="66"/>
                  </a:lnTo>
                  <a:lnTo>
                    <a:pt x="55" y="78"/>
                  </a:lnTo>
                  <a:lnTo>
                    <a:pt x="65" y="80"/>
                  </a:lnTo>
                  <a:lnTo>
                    <a:pt x="65" y="91"/>
                  </a:lnTo>
                  <a:lnTo>
                    <a:pt x="72" y="106"/>
                  </a:lnTo>
                  <a:lnTo>
                    <a:pt x="68" y="115"/>
                  </a:lnTo>
                  <a:lnTo>
                    <a:pt x="68" y="115"/>
                  </a:lnTo>
                  <a:lnTo>
                    <a:pt x="63" y="115"/>
                  </a:lnTo>
                  <a:lnTo>
                    <a:pt x="63" y="115"/>
                  </a:lnTo>
                  <a:lnTo>
                    <a:pt x="68" y="126"/>
                  </a:lnTo>
                  <a:lnTo>
                    <a:pt x="64" y="138"/>
                  </a:lnTo>
                  <a:lnTo>
                    <a:pt x="57" y="146"/>
                  </a:lnTo>
                  <a:lnTo>
                    <a:pt x="55" y="154"/>
                  </a:lnTo>
                  <a:lnTo>
                    <a:pt x="55" y="154"/>
                  </a:lnTo>
                  <a:lnTo>
                    <a:pt x="45" y="151"/>
                  </a:lnTo>
                  <a:lnTo>
                    <a:pt x="45" y="151"/>
                  </a:lnTo>
                  <a:lnTo>
                    <a:pt x="44" y="162"/>
                  </a:lnTo>
                  <a:lnTo>
                    <a:pt x="51" y="168"/>
                  </a:lnTo>
                  <a:lnTo>
                    <a:pt x="53" y="180"/>
                  </a:lnTo>
                  <a:lnTo>
                    <a:pt x="48" y="191"/>
                  </a:lnTo>
                  <a:lnTo>
                    <a:pt x="53" y="196"/>
                  </a:lnTo>
                  <a:lnTo>
                    <a:pt x="53" y="206"/>
                  </a:lnTo>
                  <a:lnTo>
                    <a:pt x="68" y="215"/>
                  </a:lnTo>
                  <a:lnTo>
                    <a:pt x="73" y="227"/>
                  </a:lnTo>
                  <a:lnTo>
                    <a:pt x="65" y="235"/>
                  </a:lnTo>
                  <a:lnTo>
                    <a:pt x="65" y="242"/>
                  </a:lnTo>
                  <a:lnTo>
                    <a:pt x="69" y="250"/>
                  </a:lnTo>
                  <a:lnTo>
                    <a:pt x="69" y="262"/>
                  </a:lnTo>
                  <a:lnTo>
                    <a:pt x="64" y="266"/>
                  </a:lnTo>
                  <a:lnTo>
                    <a:pt x="71" y="279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18" name="Freeform 162"/>
            <p:cNvSpPr>
              <a:spLocks/>
            </p:cNvSpPr>
            <p:nvPr/>
          </p:nvSpPr>
          <p:spPr bwMode="auto">
            <a:xfrm>
              <a:off x="2910" y="2244"/>
              <a:ext cx="63" cy="211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5" y="0"/>
                </a:cxn>
                <a:cxn ang="0">
                  <a:pos x="23" y="8"/>
                </a:cxn>
                <a:cxn ang="0">
                  <a:pos x="29" y="20"/>
                </a:cxn>
                <a:cxn ang="0">
                  <a:pos x="31" y="36"/>
                </a:cxn>
                <a:cxn ang="0">
                  <a:pos x="24" y="43"/>
                </a:cxn>
                <a:cxn ang="0">
                  <a:pos x="27" y="56"/>
                </a:cxn>
                <a:cxn ang="0">
                  <a:pos x="43" y="60"/>
                </a:cxn>
                <a:cxn ang="0">
                  <a:pos x="49" y="67"/>
                </a:cxn>
                <a:cxn ang="0">
                  <a:pos x="49" y="68"/>
                </a:cxn>
                <a:cxn ang="0">
                  <a:pos x="57" y="60"/>
                </a:cxn>
                <a:cxn ang="0">
                  <a:pos x="57" y="60"/>
                </a:cxn>
                <a:cxn ang="0">
                  <a:pos x="60" y="76"/>
                </a:cxn>
                <a:cxn ang="0">
                  <a:pos x="57" y="89"/>
                </a:cxn>
                <a:cxn ang="0">
                  <a:pos x="63" y="100"/>
                </a:cxn>
                <a:cxn ang="0">
                  <a:pos x="53" y="109"/>
                </a:cxn>
                <a:cxn ang="0">
                  <a:pos x="44" y="121"/>
                </a:cxn>
                <a:cxn ang="0">
                  <a:pos x="37" y="135"/>
                </a:cxn>
                <a:cxn ang="0">
                  <a:pos x="47" y="148"/>
                </a:cxn>
                <a:cxn ang="0">
                  <a:pos x="47" y="165"/>
                </a:cxn>
                <a:cxn ang="0">
                  <a:pos x="37" y="175"/>
                </a:cxn>
                <a:cxn ang="0">
                  <a:pos x="36" y="189"/>
                </a:cxn>
                <a:cxn ang="0">
                  <a:pos x="31" y="196"/>
                </a:cxn>
                <a:cxn ang="0">
                  <a:pos x="15" y="211"/>
                </a:cxn>
                <a:cxn ang="0">
                  <a:pos x="15" y="211"/>
                </a:cxn>
                <a:cxn ang="0">
                  <a:pos x="1" y="193"/>
                </a:cxn>
                <a:cxn ang="0">
                  <a:pos x="0" y="193"/>
                </a:cxn>
              </a:cxnLst>
              <a:rect l="0" t="0" r="r" b="b"/>
              <a:pathLst>
                <a:path w="63" h="211">
                  <a:moveTo>
                    <a:pt x="15" y="0"/>
                  </a:moveTo>
                  <a:lnTo>
                    <a:pt x="15" y="0"/>
                  </a:lnTo>
                  <a:lnTo>
                    <a:pt x="23" y="8"/>
                  </a:lnTo>
                  <a:lnTo>
                    <a:pt x="29" y="20"/>
                  </a:lnTo>
                  <a:lnTo>
                    <a:pt x="31" y="36"/>
                  </a:lnTo>
                  <a:lnTo>
                    <a:pt x="24" y="43"/>
                  </a:lnTo>
                  <a:lnTo>
                    <a:pt x="27" y="56"/>
                  </a:lnTo>
                  <a:lnTo>
                    <a:pt x="43" y="60"/>
                  </a:lnTo>
                  <a:lnTo>
                    <a:pt x="49" y="67"/>
                  </a:lnTo>
                  <a:lnTo>
                    <a:pt x="49" y="68"/>
                  </a:lnTo>
                  <a:lnTo>
                    <a:pt x="57" y="60"/>
                  </a:lnTo>
                  <a:lnTo>
                    <a:pt x="57" y="60"/>
                  </a:lnTo>
                  <a:lnTo>
                    <a:pt x="60" y="76"/>
                  </a:lnTo>
                  <a:lnTo>
                    <a:pt x="57" y="89"/>
                  </a:lnTo>
                  <a:lnTo>
                    <a:pt x="63" y="100"/>
                  </a:lnTo>
                  <a:lnTo>
                    <a:pt x="53" y="109"/>
                  </a:lnTo>
                  <a:lnTo>
                    <a:pt x="44" y="121"/>
                  </a:lnTo>
                  <a:lnTo>
                    <a:pt x="37" y="135"/>
                  </a:lnTo>
                  <a:lnTo>
                    <a:pt x="47" y="148"/>
                  </a:lnTo>
                  <a:lnTo>
                    <a:pt x="47" y="165"/>
                  </a:lnTo>
                  <a:lnTo>
                    <a:pt x="37" y="175"/>
                  </a:lnTo>
                  <a:lnTo>
                    <a:pt x="36" y="189"/>
                  </a:lnTo>
                  <a:lnTo>
                    <a:pt x="31" y="196"/>
                  </a:lnTo>
                  <a:lnTo>
                    <a:pt x="15" y="211"/>
                  </a:lnTo>
                  <a:lnTo>
                    <a:pt x="15" y="211"/>
                  </a:lnTo>
                  <a:lnTo>
                    <a:pt x="1" y="193"/>
                  </a:lnTo>
                  <a:lnTo>
                    <a:pt x="0" y="193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19" name="Freeform 163"/>
            <p:cNvSpPr>
              <a:spLocks/>
            </p:cNvSpPr>
            <p:nvPr/>
          </p:nvSpPr>
          <p:spPr bwMode="auto">
            <a:xfrm>
              <a:off x="2804" y="2393"/>
              <a:ext cx="98" cy="48"/>
            </a:xfrm>
            <a:custGeom>
              <a:avLst/>
              <a:gdLst/>
              <a:ahLst/>
              <a:cxnLst>
                <a:cxn ang="0">
                  <a:pos x="98" y="44"/>
                </a:cxn>
                <a:cxn ang="0">
                  <a:pos x="87" y="48"/>
                </a:cxn>
                <a:cxn ang="0">
                  <a:pos x="87" y="48"/>
                </a:cxn>
                <a:cxn ang="0">
                  <a:pos x="78" y="31"/>
                </a:cxn>
                <a:cxn ang="0">
                  <a:pos x="58" y="26"/>
                </a:cxn>
                <a:cxn ang="0">
                  <a:pos x="58" y="26"/>
                </a:cxn>
                <a:cxn ang="0">
                  <a:pos x="51" y="32"/>
                </a:cxn>
                <a:cxn ang="0">
                  <a:pos x="51" y="31"/>
                </a:cxn>
                <a:cxn ang="0">
                  <a:pos x="38" y="14"/>
                </a:cxn>
                <a:cxn ang="0">
                  <a:pos x="33" y="0"/>
                </a:cxn>
                <a:cxn ang="0">
                  <a:pos x="33" y="0"/>
                </a:cxn>
                <a:cxn ang="0">
                  <a:pos x="19" y="10"/>
                </a:cxn>
                <a:cxn ang="0">
                  <a:pos x="7" y="16"/>
                </a:cxn>
                <a:cxn ang="0">
                  <a:pos x="2" y="26"/>
                </a:cxn>
                <a:cxn ang="0">
                  <a:pos x="0" y="26"/>
                </a:cxn>
              </a:cxnLst>
              <a:rect l="0" t="0" r="r" b="b"/>
              <a:pathLst>
                <a:path w="98" h="48">
                  <a:moveTo>
                    <a:pt x="98" y="44"/>
                  </a:moveTo>
                  <a:lnTo>
                    <a:pt x="87" y="48"/>
                  </a:lnTo>
                  <a:lnTo>
                    <a:pt x="87" y="48"/>
                  </a:lnTo>
                  <a:lnTo>
                    <a:pt x="78" y="31"/>
                  </a:lnTo>
                  <a:lnTo>
                    <a:pt x="58" y="26"/>
                  </a:lnTo>
                  <a:lnTo>
                    <a:pt x="58" y="26"/>
                  </a:lnTo>
                  <a:lnTo>
                    <a:pt x="51" y="32"/>
                  </a:lnTo>
                  <a:lnTo>
                    <a:pt x="51" y="31"/>
                  </a:lnTo>
                  <a:lnTo>
                    <a:pt x="38" y="14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19" y="10"/>
                  </a:lnTo>
                  <a:lnTo>
                    <a:pt x="7" y="16"/>
                  </a:lnTo>
                  <a:lnTo>
                    <a:pt x="2" y="26"/>
                  </a:lnTo>
                  <a:lnTo>
                    <a:pt x="0" y="26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20" name="Freeform 164"/>
            <p:cNvSpPr>
              <a:spLocks/>
            </p:cNvSpPr>
            <p:nvPr/>
          </p:nvSpPr>
          <p:spPr bwMode="auto">
            <a:xfrm>
              <a:off x="2660" y="2360"/>
              <a:ext cx="98" cy="59"/>
            </a:xfrm>
            <a:custGeom>
              <a:avLst/>
              <a:gdLst/>
              <a:ahLst/>
              <a:cxnLst>
                <a:cxn ang="0">
                  <a:pos x="98" y="59"/>
                </a:cxn>
                <a:cxn ang="0">
                  <a:pos x="87" y="48"/>
                </a:cxn>
                <a:cxn ang="0">
                  <a:pos x="72" y="40"/>
                </a:cxn>
                <a:cxn ang="0">
                  <a:pos x="78" y="28"/>
                </a:cxn>
                <a:cxn ang="0">
                  <a:pos x="59" y="20"/>
                </a:cxn>
                <a:cxn ang="0">
                  <a:pos x="59" y="20"/>
                </a:cxn>
                <a:cxn ang="0">
                  <a:pos x="52" y="27"/>
                </a:cxn>
                <a:cxn ang="0">
                  <a:pos x="52" y="27"/>
                </a:cxn>
                <a:cxn ang="0">
                  <a:pos x="42" y="16"/>
                </a:cxn>
                <a:cxn ang="0">
                  <a:pos x="26" y="12"/>
                </a:cxn>
                <a:cxn ang="0">
                  <a:pos x="26" y="12"/>
                </a:cxn>
                <a:cxn ang="0">
                  <a:pos x="15" y="15"/>
                </a:cxn>
                <a:cxn ang="0">
                  <a:pos x="15" y="15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98" h="59">
                  <a:moveTo>
                    <a:pt x="98" y="59"/>
                  </a:moveTo>
                  <a:lnTo>
                    <a:pt x="87" y="48"/>
                  </a:lnTo>
                  <a:lnTo>
                    <a:pt x="72" y="40"/>
                  </a:lnTo>
                  <a:lnTo>
                    <a:pt x="78" y="28"/>
                  </a:lnTo>
                  <a:lnTo>
                    <a:pt x="59" y="20"/>
                  </a:lnTo>
                  <a:lnTo>
                    <a:pt x="59" y="20"/>
                  </a:lnTo>
                  <a:lnTo>
                    <a:pt x="52" y="27"/>
                  </a:lnTo>
                  <a:lnTo>
                    <a:pt x="52" y="27"/>
                  </a:lnTo>
                  <a:lnTo>
                    <a:pt x="42" y="16"/>
                  </a:lnTo>
                  <a:lnTo>
                    <a:pt x="26" y="12"/>
                  </a:lnTo>
                  <a:lnTo>
                    <a:pt x="26" y="12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21" name="Freeform 165"/>
            <p:cNvSpPr>
              <a:spLocks/>
            </p:cNvSpPr>
            <p:nvPr/>
          </p:nvSpPr>
          <p:spPr bwMode="auto">
            <a:xfrm>
              <a:off x="2639" y="2344"/>
              <a:ext cx="11" cy="16"/>
            </a:xfrm>
            <a:custGeom>
              <a:avLst/>
              <a:gdLst/>
              <a:ahLst/>
              <a:cxnLst>
                <a:cxn ang="0">
                  <a:pos x="11" y="16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1" h="16">
                  <a:moveTo>
                    <a:pt x="11" y="16"/>
                  </a:moveTo>
                  <a:lnTo>
                    <a:pt x="1" y="0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22" name="Freeform 166"/>
            <p:cNvSpPr>
              <a:spLocks/>
            </p:cNvSpPr>
            <p:nvPr/>
          </p:nvSpPr>
          <p:spPr bwMode="auto">
            <a:xfrm>
              <a:off x="2568" y="2260"/>
              <a:ext cx="60" cy="87"/>
            </a:xfrm>
            <a:custGeom>
              <a:avLst/>
              <a:gdLst/>
              <a:ahLst/>
              <a:cxnLst>
                <a:cxn ang="0">
                  <a:pos x="60" y="84"/>
                </a:cxn>
                <a:cxn ang="0">
                  <a:pos x="38" y="87"/>
                </a:cxn>
                <a:cxn ang="0">
                  <a:pos x="38" y="87"/>
                </a:cxn>
                <a:cxn ang="0">
                  <a:pos x="32" y="73"/>
                </a:cxn>
                <a:cxn ang="0">
                  <a:pos x="36" y="60"/>
                </a:cxn>
                <a:cxn ang="0">
                  <a:pos x="20" y="45"/>
                </a:cxn>
                <a:cxn ang="0">
                  <a:pos x="20" y="33"/>
                </a:cxn>
                <a:cxn ang="0">
                  <a:pos x="18" y="16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60" h="87">
                  <a:moveTo>
                    <a:pt x="60" y="84"/>
                  </a:moveTo>
                  <a:lnTo>
                    <a:pt x="38" y="87"/>
                  </a:lnTo>
                  <a:lnTo>
                    <a:pt x="38" y="87"/>
                  </a:lnTo>
                  <a:lnTo>
                    <a:pt x="32" y="73"/>
                  </a:lnTo>
                  <a:lnTo>
                    <a:pt x="36" y="60"/>
                  </a:lnTo>
                  <a:lnTo>
                    <a:pt x="20" y="45"/>
                  </a:lnTo>
                  <a:lnTo>
                    <a:pt x="20" y="33"/>
                  </a:lnTo>
                  <a:lnTo>
                    <a:pt x="18" y="16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23" name="Freeform 167"/>
            <p:cNvSpPr>
              <a:spLocks/>
            </p:cNvSpPr>
            <p:nvPr/>
          </p:nvSpPr>
          <p:spPr bwMode="auto">
            <a:xfrm>
              <a:off x="2402" y="2124"/>
              <a:ext cx="149" cy="143"/>
            </a:xfrm>
            <a:custGeom>
              <a:avLst/>
              <a:gdLst/>
              <a:ahLst/>
              <a:cxnLst>
                <a:cxn ang="0">
                  <a:pos x="149" y="136"/>
                </a:cxn>
                <a:cxn ang="0">
                  <a:pos x="142" y="143"/>
                </a:cxn>
                <a:cxn ang="0">
                  <a:pos x="142" y="143"/>
                </a:cxn>
                <a:cxn ang="0">
                  <a:pos x="132" y="133"/>
                </a:cxn>
                <a:cxn ang="0">
                  <a:pos x="132" y="133"/>
                </a:cxn>
                <a:cxn ang="0">
                  <a:pos x="122" y="143"/>
                </a:cxn>
                <a:cxn ang="0">
                  <a:pos x="122" y="143"/>
                </a:cxn>
                <a:cxn ang="0">
                  <a:pos x="105" y="139"/>
                </a:cxn>
                <a:cxn ang="0">
                  <a:pos x="94" y="128"/>
                </a:cxn>
                <a:cxn ang="0">
                  <a:pos x="106" y="116"/>
                </a:cxn>
                <a:cxn ang="0">
                  <a:pos x="92" y="103"/>
                </a:cxn>
                <a:cxn ang="0">
                  <a:pos x="76" y="95"/>
                </a:cxn>
                <a:cxn ang="0">
                  <a:pos x="76" y="95"/>
                </a:cxn>
                <a:cxn ang="0">
                  <a:pos x="62" y="101"/>
                </a:cxn>
                <a:cxn ang="0">
                  <a:pos x="62" y="101"/>
                </a:cxn>
                <a:cxn ang="0">
                  <a:pos x="48" y="95"/>
                </a:cxn>
                <a:cxn ang="0">
                  <a:pos x="48" y="95"/>
                </a:cxn>
                <a:cxn ang="0">
                  <a:pos x="30" y="99"/>
                </a:cxn>
                <a:cxn ang="0">
                  <a:pos x="30" y="99"/>
                </a:cxn>
                <a:cxn ang="0">
                  <a:pos x="17" y="87"/>
                </a:cxn>
                <a:cxn ang="0">
                  <a:pos x="5" y="75"/>
                </a:cxn>
                <a:cxn ang="0">
                  <a:pos x="0" y="68"/>
                </a:cxn>
                <a:cxn ang="0">
                  <a:pos x="12" y="56"/>
                </a:cxn>
                <a:cxn ang="0">
                  <a:pos x="17" y="40"/>
                </a:cxn>
                <a:cxn ang="0">
                  <a:pos x="14" y="21"/>
                </a:cxn>
                <a:cxn ang="0">
                  <a:pos x="16" y="0"/>
                </a:cxn>
              </a:cxnLst>
              <a:rect l="0" t="0" r="r" b="b"/>
              <a:pathLst>
                <a:path w="149" h="143">
                  <a:moveTo>
                    <a:pt x="149" y="136"/>
                  </a:moveTo>
                  <a:lnTo>
                    <a:pt x="142" y="143"/>
                  </a:lnTo>
                  <a:lnTo>
                    <a:pt x="142" y="143"/>
                  </a:lnTo>
                  <a:lnTo>
                    <a:pt x="132" y="133"/>
                  </a:lnTo>
                  <a:lnTo>
                    <a:pt x="132" y="133"/>
                  </a:lnTo>
                  <a:lnTo>
                    <a:pt x="122" y="143"/>
                  </a:lnTo>
                  <a:lnTo>
                    <a:pt x="122" y="143"/>
                  </a:lnTo>
                  <a:lnTo>
                    <a:pt x="105" y="139"/>
                  </a:lnTo>
                  <a:lnTo>
                    <a:pt x="94" y="128"/>
                  </a:lnTo>
                  <a:lnTo>
                    <a:pt x="106" y="116"/>
                  </a:lnTo>
                  <a:lnTo>
                    <a:pt x="92" y="103"/>
                  </a:lnTo>
                  <a:lnTo>
                    <a:pt x="76" y="95"/>
                  </a:lnTo>
                  <a:lnTo>
                    <a:pt x="76" y="95"/>
                  </a:lnTo>
                  <a:lnTo>
                    <a:pt x="62" y="101"/>
                  </a:lnTo>
                  <a:lnTo>
                    <a:pt x="62" y="101"/>
                  </a:lnTo>
                  <a:lnTo>
                    <a:pt x="48" y="95"/>
                  </a:lnTo>
                  <a:lnTo>
                    <a:pt x="48" y="95"/>
                  </a:lnTo>
                  <a:lnTo>
                    <a:pt x="30" y="99"/>
                  </a:lnTo>
                  <a:lnTo>
                    <a:pt x="30" y="99"/>
                  </a:lnTo>
                  <a:lnTo>
                    <a:pt x="17" y="87"/>
                  </a:lnTo>
                  <a:lnTo>
                    <a:pt x="5" y="75"/>
                  </a:lnTo>
                  <a:lnTo>
                    <a:pt x="0" y="68"/>
                  </a:lnTo>
                  <a:lnTo>
                    <a:pt x="12" y="56"/>
                  </a:lnTo>
                  <a:lnTo>
                    <a:pt x="17" y="40"/>
                  </a:lnTo>
                  <a:lnTo>
                    <a:pt x="14" y="21"/>
                  </a:lnTo>
                  <a:lnTo>
                    <a:pt x="16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24" name="Freeform 168"/>
            <p:cNvSpPr>
              <a:spLocks/>
            </p:cNvSpPr>
            <p:nvPr/>
          </p:nvSpPr>
          <p:spPr bwMode="auto">
            <a:xfrm>
              <a:off x="2434" y="2093"/>
              <a:ext cx="44" cy="31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1" y="31"/>
                </a:cxn>
                <a:cxn ang="0">
                  <a:pos x="1" y="16"/>
                </a:cxn>
                <a:cxn ang="0">
                  <a:pos x="22" y="4"/>
                </a:cxn>
                <a:cxn ang="0">
                  <a:pos x="44" y="0"/>
                </a:cxn>
              </a:cxnLst>
              <a:rect l="0" t="0" r="r" b="b"/>
              <a:pathLst>
                <a:path w="44" h="31">
                  <a:moveTo>
                    <a:pt x="0" y="31"/>
                  </a:moveTo>
                  <a:lnTo>
                    <a:pt x="1" y="31"/>
                  </a:lnTo>
                  <a:lnTo>
                    <a:pt x="1" y="16"/>
                  </a:lnTo>
                  <a:lnTo>
                    <a:pt x="22" y="4"/>
                  </a:lnTo>
                  <a:lnTo>
                    <a:pt x="44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25" name="Freeform 169"/>
            <p:cNvSpPr>
              <a:spLocks/>
            </p:cNvSpPr>
            <p:nvPr/>
          </p:nvSpPr>
          <p:spPr bwMode="auto">
            <a:xfrm>
              <a:off x="2499" y="2079"/>
              <a:ext cx="5" cy="14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1" y="14"/>
                </a:cxn>
                <a:cxn ang="0">
                  <a:pos x="5" y="0"/>
                </a:cxn>
              </a:cxnLst>
              <a:rect l="0" t="0" r="r" b="b"/>
              <a:pathLst>
                <a:path w="5" h="14">
                  <a:moveTo>
                    <a:pt x="0" y="14"/>
                  </a:moveTo>
                  <a:lnTo>
                    <a:pt x="1" y="14"/>
                  </a:lnTo>
                  <a:lnTo>
                    <a:pt x="5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26" name="Line 170"/>
            <p:cNvSpPr>
              <a:spLocks noChangeShapeType="1"/>
            </p:cNvSpPr>
            <p:nvPr/>
          </p:nvSpPr>
          <p:spPr bwMode="auto">
            <a:xfrm>
              <a:off x="2544" y="2005"/>
              <a:ext cx="1" cy="1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27" name="Freeform 171"/>
            <p:cNvSpPr>
              <a:spLocks/>
            </p:cNvSpPr>
            <p:nvPr/>
          </p:nvSpPr>
          <p:spPr bwMode="auto">
            <a:xfrm>
              <a:off x="2463" y="2031"/>
              <a:ext cx="13" cy="10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5" y="8"/>
                </a:cxn>
                <a:cxn ang="0">
                  <a:pos x="0" y="10"/>
                </a:cxn>
              </a:cxnLst>
              <a:rect l="0" t="0" r="r" b="b"/>
              <a:pathLst>
                <a:path w="13" h="10">
                  <a:moveTo>
                    <a:pt x="13" y="0"/>
                  </a:moveTo>
                  <a:lnTo>
                    <a:pt x="5" y="8"/>
                  </a:lnTo>
                  <a:lnTo>
                    <a:pt x="0" y="1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28" name="Line 172"/>
            <p:cNvSpPr>
              <a:spLocks noChangeShapeType="1"/>
            </p:cNvSpPr>
            <p:nvPr/>
          </p:nvSpPr>
          <p:spPr bwMode="auto">
            <a:xfrm flipH="1" flipV="1">
              <a:off x="2319" y="1994"/>
              <a:ext cx="11" cy="11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29" name="Freeform 173"/>
            <p:cNvSpPr>
              <a:spLocks/>
            </p:cNvSpPr>
            <p:nvPr/>
          </p:nvSpPr>
          <p:spPr bwMode="auto">
            <a:xfrm>
              <a:off x="2063" y="1762"/>
              <a:ext cx="491" cy="243"/>
            </a:xfrm>
            <a:custGeom>
              <a:avLst/>
              <a:gdLst/>
              <a:ahLst/>
              <a:cxnLst>
                <a:cxn ang="0">
                  <a:pos x="80" y="190"/>
                </a:cxn>
                <a:cxn ang="0">
                  <a:pos x="65" y="187"/>
                </a:cxn>
                <a:cxn ang="0">
                  <a:pos x="48" y="190"/>
                </a:cxn>
                <a:cxn ang="0">
                  <a:pos x="44" y="184"/>
                </a:cxn>
                <a:cxn ang="0">
                  <a:pos x="40" y="180"/>
                </a:cxn>
                <a:cxn ang="0">
                  <a:pos x="40" y="180"/>
                </a:cxn>
                <a:cxn ang="0">
                  <a:pos x="33" y="174"/>
                </a:cxn>
                <a:cxn ang="0">
                  <a:pos x="20" y="152"/>
                </a:cxn>
                <a:cxn ang="0">
                  <a:pos x="10" y="131"/>
                </a:cxn>
                <a:cxn ang="0">
                  <a:pos x="0" y="112"/>
                </a:cxn>
                <a:cxn ang="0">
                  <a:pos x="16" y="110"/>
                </a:cxn>
                <a:cxn ang="0">
                  <a:pos x="29" y="74"/>
                </a:cxn>
                <a:cxn ang="0">
                  <a:pos x="52" y="54"/>
                </a:cxn>
                <a:cxn ang="0">
                  <a:pos x="69" y="32"/>
                </a:cxn>
                <a:cxn ang="0">
                  <a:pos x="67" y="0"/>
                </a:cxn>
                <a:cxn ang="0">
                  <a:pos x="81" y="8"/>
                </a:cxn>
                <a:cxn ang="0">
                  <a:pos x="108" y="40"/>
                </a:cxn>
                <a:cxn ang="0">
                  <a:pos x="104" y="76"/>
                </a:cxn>
                <a:cxn ang="0">
                  <a:pos x="88" y="72"/>
                </a:cxn>
                <a:cxn ang="0">
                  <a:pos x="52" y="76"/>
                </a:cxn>
                <a:cxn ang="0">
                  <a:pos x="57" y="110"/>
                </a:cxn>
                <a:cxn ang="0">
                  <a:pos x="73" y="127"/>
                </a:cxn>
                <a:cxn ang="0">
                  <a:pos x="104" y="126"/>
                </a:cxn>
                <a:cxn ang="0">
                  <a:pos x="121" y="110"/>
                </a:cxn>
                <a:cxn ang="0">
                  <a:pos x="136" y="107"/>
                </a:cxn>
                <a:cxn ang="0">
                  <a:pos x="176" y="108"/>
                </a:cxn>
                <a:cxn ang="0">
                  <a:pos x="216" y="112"/>
                </a:cxn>
                <a:cxn ang="0">
                  <a:pos x="229" y="126"/>
                </a:cxn>
                <a:cxn ang="0">
                  <a:pos x="251" y="107"/>
                </a:cxn>
                <a:cxn ang="0">
                  <a:pos x="267" y="124"/>
                </a:cxn>
                <a:cxn ang="0">
                  <a:pos x="251" y="136"/>
                </a:cxn>
                <a:cxn ang="0">
                  <a:pos x="256" y="154"/>
                </a:cxn>
                <a:cxn ang="0">
                  <a:pos x="287" y="144"/>
                </a:cxn>
                <a:cxn ang="0">
                  <a:pos x="327" y="170"/>
                </a:cxn>
                <a:cxn ang="0">
                  <a:pos x="347" y="162"/>
                </a:cxn>
                <a:cxn ang="0">
                  <a:pos x="372" y="163"/>
                </a:cxn>
                <a:cxn ang="0">
                  <a:pos x="359" y="180"/>
                </a:cxn>
                <a:cxn ang="0">
                  <a:pos x="372" y="202"/>
                </a:cxn>
                <a:cxn ang="0">
                  <a:pos x="379" y="184"/>
                </a:cxn>
                <a:cxn ang="0">
                  <a:pos x="392" y="176"/>
                </a:cxn>
                <a:cxn ang="0">
                  <a:pos x="407" y="159"/>
                </a:cxn>
                <a:cxn ang="0">
                  <a:pos x="417" y="134"/>
                </a:cxn>
                <a:cxn ang="0">
                  <a:pos x="440" y="143"/>
                </a:cxn>
                <a:cxn ang="0">
                  <a:pos x="459" y="155"/>
                </a:cxn>
                <a:cxn ang="0">
                  <a:pos x="487" y="183"/>
                </a:cxn>
                <a:cxn ang="0">
                  <a:pos x="485" y="198"/>
                </a:cxn>
                <a:cxn ang="0">
                  <a:pos x="475" y="207"/>
                </a:cxn>
                <a:cxn ang="0">
                  <a:pos x="483" y="219"/>
                </a:cxn>
                <a:cxn ang="0">
                  <a:pos x="487" y="231"/>
                </a:cxn>
              </a:cxnLst>
              <a:rect l="0" t="0" r="r" b="b"/>
              <a:pathLst>
                <a:path w="491" h="243">
                  <a:moveTo>
                    <a:pt x="85" y="195"/>
                  </a:moveTo>
                  <a:lnTo>
                    <a:pt x="80" y="190"/>
                  </a:lnTo>
                  <a:lnTo>
                    <a:pt x="67" y="183"/>
                  </a:lnTo>
                  <a:lnTo>
                    <a:pt x="65" y="187"/>
                  </a:lnTo>
                  <a:lnTo>
                    <a:pt x="53" y="191"/>
                  </a:lnTo>
                  <a:lnTo>
                    <a:pt x="48" y="190"/>
                  </a:lnTo>
                  <a:lnTo>
                    <a:pt x="48" y="190"/>
                  </a:lnTo>
                  <a:lnTo>
                    <a:pt x="44" y="184"/>
                  </a:lnTo>
                  <a:lnTo>
                    <a:pt x="44" y="184"/>
                  </a:lnTo>
                  <a:lnTo>
                    <a:pt x="40" y="180"/>
                  </a:lnTo>
                  <a:lnTo>
                    <a:pt x="40" y="180"/>
                  </a:lnTo>
                  <a:lnTo>
                    <a:pt x="40" y="180"/>
                  </a:lnTo>
                  <a:lnTo>
                    <a:pt x="40" y="180"/>
                  </a:lnTo>
                  <a:lnTo>
                    <a:pt x="33" y="174"/>
                  </a:lnTo>
                  <a:lnTo>
                    <a:pt x="30" y="163"/>
                  </a:lnTo>
                  <a:lnTo>
                    <a:pt x="20" y="152"/>
                  </a:lnTo>
                  <a:lnTo>
                    <a:pt x="14" y="144"/>
                  </a:lnTo>
                  <a:lnTo>
                    <a:pt x="10" y="131"/>
                  </a:lnTo>
                  <a:lnTo>
                    <a:pt x="5" y="119"/>
                  </a:lnTo>
                  <a:lnTo>
                    <a:pt x="0" y="112"/>
                  </a:lnTo>
                  <a:lnTo>
                    <a:pt x="1" y="112"/>
                  </a:lnTo>
                  <a:lnTo>
                    <a:pt x="16" y="110"/>
                  </a:lnTo>
                  <a:lnTo>
                    <a:pt x="29" y="90"/>
                  </a:lnTo>
                  <a:lnTo>
                    <a:pt x="29" y="74"/>
                  </a:lnTo>
                  <a:lnTo>
                    <a:pt x="34" y="62"/>
                  </a:lnTo>
                  <a:lnTo>
                    <a:pt x="52" y="54"/>
                  </a:lnTo>
                  <a:lnTo>
                    <a:pt x="52" y="43"/>
                  </a:lnTo>
                  <a:lnTo>
                    <a:pt x="69" y="32"/>
                  </a:lnTo>
                  <a:lnTo>
                    <a:pt x="69" y="16"/>
                  </a:lnTo>
                  <a:lnTo>
                    <a:pt x="67" y="0"/>
                  </a:lnTo>
                  <a:lnTo>
                    <a:pt x="77" y="0"/>
                  </a:lnTo>
                  <a:lnTo>
                    <a:pt x="81" y="8"/>
                  </a:lnTo>
                  <a:lnTo>
                    <a:pt x="96" y="23"/>
                  </a:lnTo>
                  <a:lnTo>
                    <a:pt x="108" y="40"/>
                  </a:lnTo>
                  <a:lnTo>
                    <a:pt x="108" y="64"/>
                  </a:lnTo>
                  <a:lnTo>
                    <a:pt x="104" y="76"/>
                  </a:lnTo>
                  <a:lnTo>
                    <a:pt x="97" y="82"/>
                  </a:lnTo>
                  <a:lnTo>
                    <a:pt x="88" y="72"/>
                  </a:lnTo>
                  <a:lnTo>
                    <a:pt x="73" y="68"/>
                  </a:lnTo>
                  <a:lnTo>
                    <a:pt x="52" y="76"/>
                  </a:lnTo>
                  <a:lnTo>
                    <a:pt x="52" y="94"/>
                  </a:lnTo>
                  <a:lnTo>
                    <a:pt x="57" y="110"/>
                  </a:lnTo>
                  <a:lnTo>
                    <a:pt x="57" y="123"/>
                  </a:lnTo>
                  <a:lnTo>
                    <a:pt x="73" y="127"/>
                  </a:lnTo>
                  <a:lnTo>
                    <a:pt x="88" y="134"/>
                  </a:lnTo>
                  <a:lnTo>
                    <a:pt x="104" y="126"/>
                  </a:lnTo>
                  <a:lnTo>
                    <a:pt x="104" y="114"/>
                  </a:lnTo>
                  <a:lnTo>
                    <a:pt x="121" y="110"/>
                  </a:lnTo>
                  <a:lnTo>
                    <a:pt x="139" y="118"/>
                  </a:lnTo>
                  <a:lnTo>
                    <a:pt x="136" y="107"/>
                  </a:lnTo>
                  <a:lnTo>
                    <a:pt x="161" y="111"/>
                  </a:lnTo>
                  <a:lnTo>
                    <a:pt x="176" y="108"/>
                  </a:lnTo>
                  <a:lnTo>
                    <a:pt x="201" y="112"/>
                  </a:lnTo>
                  <a:lnTo>
                    <a:pt x="216" y="112"/>
                  </a:lnTo>
                  <a:lnTo>
                    <a:pt x="223" y="126"/>
                  </a:lnTo>
                  <a:lnTo>
                    <a:pt x="229" y="126"/>
                  </a:lnTo>
                  <a:lnTo>
                    <a:pt x="229" y="114"/>
                  </a:lnTo>
                  <a:lnTo>
                    <a:pt x="251" y="107"/>
                  </a:lnTo>
                  <a:lnTo>
                    <a:pt x="263" y="107"/>
                  </a:lnTo>
                  <a:lnTo>
                    <a:pt x="267" y="124"/>
                  </a:lnTo>
                  <a:lnTo>
                    <a:pt x="255" y="124"/>
                  </a:lnTo>
                  <a:lnTo>
                    <a:pt x="251" y="136"/>
                  </a:lnTo>
                  <a:lnTo>
                    <a:pt x="240" y="139"/>
                  </a:lnTo>
                  <a:lnTo>
                    <a:pt x="256" y="154"/>
                  </a:lnTo>
                  <a:lnTo>
                    <a:pt x="267" y="154"/>
                  </a:lnTo>
                  <a:lnTo>
                    <a:pt x="287" y="144"/>
                  </a:lnTo>
                  <a:lnTo>
                    <a:pt x="305" y="148"/>
                  </a:lnTo>
                  <a:lnTo>
                    <a:pt x="327" y="170"/>
                  </a:lnTo>
                  <a:lnTo>
                    <a:pt x="333" y="162"/>
                  </a:lnTo>
                  <a:lnTo>
                    <a:pt x="347" y="162"/>
                  </a:lnTo>
                  <a:lnTo>
                    <a:pt x="365" y="156"/>
                  </a:lnTo>
                  <a:lnTo>
                    <a:pt x="372" y="163"/>
                  </a:lnTo>
                  <a:lnTo>
                    <a:pt x="369" y="172"/>
                  </a:lnTo>
                  <a:lnTo>
                    <a:pt x="359" y="180"/>
                  </a:lnTo>
                  <a:lnTo>
                    <a:pt x="359" y="191"/>
                  </a:lnTo>
                  <a:lnTo>
                    <a:pt x="372" y="202"/>
                  </a:lnTo>
                  <a:lnTo>
                    <a:pt x="373" y="190"/>
                  </a:lnTo>
                  <a:lnTo>
                    <a:pt x="379" y="184"/>
                  </a:lnTo>
                  <a:lnTo>
                    <a:pt x="392" y="187"/>
                  </a:lnTo>
                  <a:lnTo>
                    <a:pt x="392" y="176"/>
                  </a:lnTo>
                  <a:lnTo>
                    <a:pt x="404" y="175"/>
                  </a:lnTo>
                  <a:lnTo>
                    <a:pt x="407" y="159"/>
                  </a:lnTo>
                  <a:lnTo>
                    <a:pt x="405" y="139"/>
                  </a:lnTo>
                  <a:lnTo>
                    <a:pt x="417" y="134"/>
                  </a:lnTo>
                  <a:lnTo>
                    <a:pt x="428" y="131"/>
                  </a:lnTo>
                  <a:lnTo>
                    <a:pt x="440" y="143"/>
                  </a:lnTo>
                  <a:lnTo>
                    <a:pt x="445" y="138"/>
                  </a:lnTo>
                  <a:lnTo>
                    <a:pt x="459" y="155"/>
                  </a:lnTo>
                  <a:lnTo>
                    <a:pt x="475" y="170"/>
                  </a:lnTo>
                  <a:lnTo>
                    <a:pt x="487" y="183"/>
                  </a:lnTo>
                  <a:lnTo>
                    <a:pt x="491" y="190"/>
                  </a:lnTo>
                  <a:lnTo>
                    <a:pt x="485" y="198"/>
                  </a:lnTo>
                  <a:lnTo>
                    <a:pt x="479" y="203"/>
                  </a:lnTo>
                  <a:lnTo>
                    <a:pt x="475" y="207"/>
                  </a:lnTo>
                  <a:lnTo>
                    <a:pt x="481" y="214"/>
                  </a:lnTo>
                  <a:lnTo>
                    <a:pt x="483" y="219"/>
                  </a:lnTo>
                  <a:lnTo>
                    <a:pt x="487" y="220"/>
                  </a:lnTo>
                  <a:lnTo>
                    <a:pt x="487" y="231"/>
                  </a:lnTo>
                  <a:lnTo>
                    <a:pt x="487" y="243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30" name="Line 174"/>
            <p:cNvSpPr>
              <a:spLocks noChangeShapeType="1"/>
            </p:cNvSpPr>
            <p:nvPr/>
          </p:nvSpPr>
          <p:spPr bwMode="auto">
            <a:xfrm>
              <a:off x="1540" y="2229"/>
              <a:ext cx="1" cy="1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31" name="Line 175"/>
            <p:cNvSpPr>
              <a:spLocks noChangeShapeType="1"/>
            </p:cNvSpPr>
            <p:nvPr/>
          </p:nvSpPr>
          <p:spPr bwMode="auto">
            <a:xfrm flipH="1" flipV="1">
              <a:off x="1559" y="2249"/>
              <a:ext cx="6" cy="3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32" name="Freeform 176"/>
            <p:cNvSpPr>
              <a:spLocks/>
            </p:cNvSpPr>
            <p:nvPr/>
          </p:nvSpPr>
          <p:spPr bwMode="auto">
            <a:xfrm>
              <a:off x="1556" y="2241"/>
              <a:ext cx="1" cy="6"/>
            </a:xfrm>
            <a:custGeom>
              <a:avLst/>
              <a:gdLst/>
              <a:ahLst/>
              <a:cxnLst>
                <a:cxn ang="0">
                  <a:pos x="1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6">
                  <a:moveTo>
                    <a:pt x="1" y="6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33" name="Freeform 177"/>
            <p:cNvSpPr>
              <a:spLocks/>
            </p:cNvSpPr>
            <p:nvPr/>
          </p:nvSpPr>
          <p:spPr bwMode="auto">
            <a:xfrm>
              <a:off x="1563" y="2213"/>
              <a:ext cx="8" cy="14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5" y="8"/>
                </a:cxn>
                <a:cxn ang="0">
                  <a:pos x="8" y="0"/>
                </a:cxn>
              </a:cxnLst>
              <a:rect l="0" t="0" r="r" b="b"/>
              <a:pathLst>
                <a:path w="8" h="14">
                  <a:moveTo>
                    <a:pt x="0" y="14"/>
                  </a:moveTo>
                  <a:lnTo>
                    <a:pt x="5" y="8"/>
                  </a:lnTo>
                  <a:lnTo>
                    <a:pt x="8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34" name="Freeform 178"/>
            <p:cNvSpPr>
              <a:spLocks/>
            </p:cNvSpPr>
            <p:nvPr/>
          </p:nvSpPr>
          <p:spPr bwMode="auto">
            <a:xfrm>
              <a:off x="1576" y="2201"/>
              <a:ext cx="1" cy="7"/>
            </a:xfrm>
            <a:custGeom>
              <a:avLst/>
              <a:gdLst/>
              <a:ahLst/>
              <a:cxnLst>
                <a:cxn ang="0">
                  <a:pos x="1" y="7"/>
                </a:cxn>
                <a:cxn ang="0">
                  <a:pos x="1" y="7"/>
                </a:cxn>
                <a:cxn ang="0">
                  <a:pos x="0" y="3"/>
                </a:cxn>
                <a:cxn ang="0">
                  <a:pos x="0" y="0"/>
                </a:cxn>
              </a:cxnLst>
              <a:rect l="0" t="0" r="r" b="b"/>
              <a:pathLst>
                <a:path w="1" h="7">
                  <a:moveTo>
                    <a:pt x="1" y="7"/>
                  </a:moveTo>
                  <a:lnTo>
                    <a:pt x="1" y="7"/>
                  </a:lnTo>
                  <a:lnTo>
                    <a:pt x="0" y="3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35" name="Freeform 179"/>
            <p:cNvSpPr>
              <a:spLocks/>
            </p:cNvSpPr>
            <p:nvPr/>
          </p:nvSpPr>
          <p:spPr bwMode="auto">
            <a:xfrm>
              <a:off x="1576" y="2200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36" name="Freeform 180"/>
            <p:cNvSpPr>
              <a:spLocks/>
            </p:cNvSpPr>
            <p:nvPr/>
          </p:nvSpPr>
          <p:spPr bwMode="auto">
            <a:xfrm>
              <a:off x="1580" y="2195"/>
              <a:ext cx="1" cy="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1" y="0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0" y="1"/>
                  </a:lnTo>
                  <a:lnTo>
                    <a:pt x="1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37" name="Freeform 181"/>
            <p:cNvSpPr>
              <a:spLocks/>
            </p:cNvSpPr>
            <p:nvPr/>
          </p:nvSpPr>
          <p:spPr bwMode="auto">
            <a:xfrm>
              <a:off x="1449" y="2156"/>
              <a:ext cx="132" cy="117"/>
            </a:xfrm>
            <a:custGeom>
              <a:avLst/>
              <a:gdLst/>
              <a:ahLst/>
              <a:cxnLst>
                <a:cxn ang="0">
                  <a:pos x="132" y="39"/>
                </a:cxn>
                <a:cxn ang="0">
                  <a:pos x="123" y="36"/>
                </a:cxn>
                <a:cxn ang="0">
                  <a:pos x="114" y="31"/>
                </a:cxn>
                <a:cxn ang="0">
                  <a:pos x="103" y="31"/>
                </a:cxn>
                <a:cxn ang="0">
                  <a:pos x="96" y="24"/>
                </a:cxn>
                <a:cxn ang="0">
                  <a:pos x="86" y="24"/>
                </a:cxn>
                <a:cxn ang="0">
                  <a:pos x="78" y="20"/>
                </a:cxn>
                <a:cxn ang="0">
                  <a:pos x="71" y="16"/>
                </a:cxn>
                <a:cxn ang="0">
                  <a:pos x="62" y="16"/>
                </a:cxn>
                <a:cxn ang="0">
                  <a:pos x="60" y="8"/>
                </a:cxn>
                <a:cxn ang="0">
                  <a:pos x="56" y="8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47" y="4"/>
                </a:cxn>
                <a:cxn ang="0">
                  <a:pos x="42" y="11"/>
                </a:cxn>
                <a:cxn ang="0">
                  <a:pos x="34" y="11"/>
                </a:cxn>
                <a:cxn ang="0">
                  <a:pos x="34" y="11"/>
                </a:cxn>
                <a:cxn ang="0">
                  <a:pos x="28" y="16"/>
                </a:cxn>
                <a:cxn ang="0">
                  <a:pos x="26" y="28"/>
                </a:cxn>
                <a:cxn ang="0">
                  <a:pos x="14" y="32"/>
                </a:cxn>
                <a:cxn ang="0">
                  <a:pos x="4" y="41"/>
                </a:cxn>
                <a:cxn ang="0">
                  <a:pos x="0" y="49"/>
                </a:cxn>
                <a:cxn ang="0">
                  <a:pos x="10" y="52"/>
                </a:cxn>
                <a:cxn ang="0">
                  <a:pos x="14" y="60"/>
                </a:cxn>
                <a:cxn ang="0">
                  <a:pos x="14" y="60"/>
                </a:cxn>
                <a:cxn ang="0">
                  <a:pos x="20" y="67"/>
                </a:cxn>
                <a:cxn ang="0">
                  <a:pos x="31" y="67"/>
                </a:cxn>
                <a:cxn ang="0">
                  <a:pos x="31" y="67"/>
                </a:cxn>
                <a:cxn ang="0">
                  <a:pos x="35" y="75"/>
                </a:cxn>
                <a:cxn ang="0">
                  <a:pos x="38" y="80"/>
                </a:cxn>
                <a:cxn ang="0">
                  <a:pos x="39" y="83"/>
                </a:cxn>
                <a:cxn ang="0">
                  <a:pos x="39" y="83"/>
                </a:cxn>
                <a:cxn ang="0">
                  <a:pos x="32" y="96"/>
                </a:cxn>
                <a:cxn ang="0">
                  <a:pos x="31" y="96"/>
                </a:cxn>
                <a:cxn ang="0">
                  <a:pos x="31" y="107"/>
                </a:cxn>
                <a:cxn ang="0">
                  <a:pos x="31" y="107"/>
                </a:cxn>
                <a:cxn ang="0">
                  <a:pos x="31" y="107"/>
                </a:cxn>
                <a:cxn ang="0">
                  <a:pos x="38" y="116"/>
                </a:cxn>
                <a:cxn ang="0">
                  <a:pos x="46" y="117"/>
                </a:cxn>
              </a:cxnLst>
              <a:rect l="0" t="0" r="r" b="b"/>
              <a:pathLst>
                <a:path w="132" h="117">
                  <a:moveTo>
                    <a:pt x="132" y="39"/>
                  </a:moveTo>
                  <a:lnTo>
                    <a:pt x="123" y="36"/>
                  </a:lnTo>
                  <a:lnTo>
                    <a:pt x="114" y="31"/>
                  </a:lnTo>
                  <a:lnTo>
                    <a:pt x="103" y="31"/>
                  </a:lnTo>
                  <a:lnTo>
                    <a:pt x="96" y="24"/>
                  </a:lnTo>
                  <a:lnTo>
                    <a:pt x="86" y="24"/>
                  </a:lnTo>
                  <a:lnTo>
                    <a:pt x="78" y="20"/>
                  </a:lnTo>
                  <a:lnTo>
                    <a:pt x="71" y="16"/>
                  </a:lnTo>
                  <a:lnTo>
                    <a:pt x="62" y="16"/>
                  </a:lnTo>
                  <a:lnTo>
                    <a:pt x="60" y="8"/>
                  </a:lnTo>
                  <a:lnTo>
                    <a:pt x="56" y="8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47" y="4"/>
                  </a:lnTo>
                  <a:lnTo>
                    <a:pt x="42" y="11"/>
                  </a:lnTo>
                  <a:lnTo>
                    <a:pt x="34" y="11"/>
                  </a:lnTo>
                  <a:lnTo>
                    <a:pt x="34" y="11"/>
                  </a:lnTo>
                  <a:lnTo>
                    <a:pt x="28" y="16"/>
                  </a:lnTo>
                  <a:lnTo>
                    <a:pt x="26" y="28"/>
                  </a:lnTo>
                  <a:lnTo>
                    <a:pt x="14" y="32"/>
                  </a:lnTo>
                  <a:lnTo>
                    <a:pt x="4" y="41"/>
                  </a:lnTo>
                  <a:lnTo>
                    <a:pt x="0" y="49"/>
                  </a:lnTo>
                  <a:lnTo>
                    <a:pt x="10" y="52"/>
                  </a:lnTo>
                  <a:lnTo>
                    <a:pt x="14" y="60"/>
                  </a:lnTo>
                  <a:lnTo>
                    <a:pt x="14" y="60"/>
                  </a:lnTo>
                  <a:lnTo>
                    <a:pt x="20" y="67"/>
                  </a:lnTo>
                  <a:lnTo>
                    <a:pt x="31" y="67"/>
                  </a:lnTo>
                  <a:lnTo>
                    <a:pt x="31" y="67"/>
                  </a:lnTo>
                  <a:lnTo>
                    <a:pt x="35" y="75"/>
                  </a:lnTo>
                  <a:lnTo>
                    <a:pt x="38" y="80"/>
                  </a:lnTo>
                  <a:lnTo>
                    <a:pt x="39" y="83"/>
                  </a:lnTo>
                  <a:lnTo>
                    <a:pt x="39" y="83"/>
                  </a:lnTo>
                  <a:lnTo>
                    <a:pt x="32" y="96"/>
                  </a:lnTo>
                  <a:lnTo>
                    <a:pt x="31" y="96"/>
                  </a:lnTo>
                  <a:lnTo>
                    <a:pt x="31" y="107"/>
                  </a:lnTo>
                  <a:lnTo>
                    <a:pt x="31" y="107"/>
                  </a:lnTo>
                  <a:lnTo>
                    <a:pt x="31" y="107"/>
                  </a:lnTo>
                  <a:lnTo>
                    <a:pt x="38" y="116"/>
                  </a:lnTo>
                  <a:lnTo>
                    <a:pt x="46" y="117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38" name="Freeform 182"/>
            <p:cNvSpPr>
              <a:spLocks/>
            </p:cNvSpPr>
            <p:nvPr/>
          </p:nvSpPr>
          <p:spPr bwMode="auto">
            <a:xfrm>
              <a:off x="1503" y="2307"/>
              <a:ext cx="9" cy="9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9" y="0"/>
                </a:cxn>
              </a:cxnLst>
              <a:rect l="0" t="0" r="r" b="b"/>
              <a:pathLst>
                <a:path w="9" h="9">
                  <a:moveTo>
                    <a:pt x="0" y="9"/>
                  </a:moveTo>
                  <a:lnTo>
                    <a:pt x="1" y="2"/>
                  </a:lnTo>
                  <a:lnTo>
                    <a:pt x="1" y="2"/>
                  </a:lnTo>
                  <a:lnTo>
                    <a:pt x="9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39" name="Freeform 183"/>
            <p:cNvSpPr>
              <a:spLocks/>
            </p:cNvSpPr>
            <p:nvPr/>
          </p:nvSpPr>
          <p:spPr bwMode="auto">
            <a:xfrm>
              <a:off x="1515" y="2305"/>
              <a:ext cx="16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2" y="4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16" h="4">
                  <a:moveTo>
                    <a:pt x="0" y="4"/>
                  </a:moveTo>
                  <a:lnTo>
                    <a:pt x="12" y="4"/>
                  </a:lnTo>
                  <a:lnTo>
                    <a:pt x="16" y="0"/>
                  </a:lnTo>
                  <a:lnTo>
                    <a:pt x="16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40" name="Freeform 184"/>
            <p:cNvSpPr>
              <a:spLocks/>
            </p:cNvSpPr>
            <p:nvPr/>
          </p:nvSpPr>
          <p:spPr bwMode="auto">
            <a:xfrm>
              <a:off x="1553" y="2305"/>
              <a:ext cx="4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3">
                  <a:moveTo>
                    <a:pt x="0" y="3"/>
                  </a:moveTo>
                  <a:lnTo>
                    <a:pt x="4" y="0"/>
                  </a:lnTo>
                  <a:lnTo>
                    <a:pt x="4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41" name="Freeform 185"/>
            <p:cNvSpPr>
              <a:spLocks/>
            </p:cNvSpPr>
            <p:nvPr/>
          </p:nvSpPr>
          <p:spPr bwMode="auto">
            <a:xfrm>
              <a:off x="1557" y="2305"/>
              <a:ext cx="15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2"/>
                </a:cxn>
                <a:cxn ang="0">
                  <a:pos x="15" y="2"/>
                </a:cxn>
              </a:cxnLst>
              <a:rect l="0" t="0" r="r" b="b"/>
              <a:pathLst>
                <a:path w="15" h="2">
                  <a:moveTo>
                    <a:pt x="0" y="0"/>
                  </a:moveTo>
                  <a:lnTo>
                    <a:pt x="7" y="2"/>
                  </a:lnTo>
                  <a:lnTo>
                    <a:pt x="15" y="2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42" name="Freeform 186"/>
            <p:cNvSpPr>
              <a:spLocks/>
            </p:cNvSpPr>
            <p:nvPr/>
          </p:nvSpPr>
          <p:spPr bwMode="auto">
            <a:xfrm>
              <a:off x="1575" y="2269"/>
              <a:ext cx="5" cy="19"/>
            </a:xfrm>
            <a:custGeom>
              <a:avLst/>
              <a:gdLst/>
              <a:ahLst/>
              <a:cxnLst>
                <a:cxn ang="0">
                  <a:pos x="4" y="19"/>
                </a:cxn>
                <a:cxn ang="0">
                  <a:pos x="5" y="6"/>
                </a:cxn>
                <a:cxn ang="0">
                  <a:pos x="0" y="0"/>
                </a:cxn>
              </a:cxnLst>
              <a:rect l="0" t="0" r="r" b="b"/>
              <a:pathLst>
                <a:path w="5" h="19">
                  <a:moveTo>
                    <a:pt x="4" y="19"/>
                  </a:moveTo>
                  <a:lnTo>
                    <a:pt x="5" y="6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43" name="Freeform 187"/>
            <p:cNvSpPr>
              <a:spLocks/>
            </p:cNvSpPr>
            <p:nvPr/>
          </p:nvSpPr>
          <p:spPr bwMode="auto">
            <a:xfrm>
              <a:off x="1509" y="2164"/>
              <a:ext cx="2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8"/>
                </a:cxn>
              </a:cxnLst>
              <a:rect l="0" t="0" r="r" b="b"/>
              <a:pathLst>
                <a:path w="2" h="8">
                  <a:moveTo>
                    <a:pt x="0" y="0"/>
                  </a:moveTo>
                  <a:lnTo>
                    <a:pt x="0" y="0"/>
                  </a:lnTo>
                  <a:lnTo>
                    <a:pt x="2" y="8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44" name="Freeform 188"/>
            <p:cNvSpPr>
              <a:spLocks/>
            </p:cNvSpPr>
            <p:nvPr/>
          </p:nvSpPr>
          <p:spPr bwMode="auto">
            <a:xfrm>
              <a:off x="1597" y="2169"/>
              <a:ext cx="4" cy="11"/>
            </a:xfrm>
            <a:custGeom>
              <a:avLst/>
              <a:gdLst/>
              <a:ahLst/>
              <a:cxnLst>
                <a:cxn ang="0">
                  <a:pos x="4" y="11"/>
                </a:cxn>
                <a:cxn ang="0">
                  <a:pos x="4" y="11"/>
                </a:cxn>
                <a:cxn ang="0">
                  <a:pos x="0" y="0"/>
                </a:cxn>
              </a:cxnLst>
              <a:rect l="0" t="0" r="r" b="b"/>
              <a:pathLst>
                <a:path w="4" h="11">
                  <a:moveTo>
                    <a:pt x="4" y="11"/>
                  </a:moveTo>
                  <a:lnTo>
                    <a:pt x="4" y="11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45" name="Freeform 189"/>
            <p:cNvSpPr>
              <a:spLocks/>
            </p:cNvSpPr>
            <p:nvPr/>
          </p:nvSpPr>
          <p:spPr bwMode="auto">
            <a:xfrm>
              <a:off x="1601" y="2084"/>
              <a:ext cx="14" cy="5"/>
            </a:xfrm>
            <a:custGeom>
              <a:avLst/>
              <a:gdLst/>
              <a:ahLst/>
              <a:cxnLst>
                <a:cxn ang="0">
                  <a:pos x="14" y="5"/>
                </a:cxn>
                <a:cxn ang="0">
                  <a:pos x="6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4" h="5">
                  <a:moveTo>
                    <a:pt x="14" y="5"/>
                  </a:moveTo>
                  <a:lnTo>
                    <a:pt x="6" y="3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46" name="Freeform 190"/>
            <p:cNvSpPr>
              <a:spLocks/>
            </p:cNvSpPr>
            <p:nvPr/>
          </p:nvSpPr>
          <p:spPr bwMode="auto">
            <a:xfrm>
              <a:off x="1385" y="2028"/>
              <a:ext cx="216" cy="144"/>
            </a:xfrm>
            <a:custGeom>
              <a:avLst/>
              <a:gdLst/>
              <a:ahLst/>
              <a:cxnLst>
                <a:cxn ang="0">
                  <a:pos x="216" y="56"/>
                </a:cxn>
                <a:cxn ang="0">
                  <a:pos x="207" y="51"/>
                </a:cxn>
                <a:cxn ang="0">
                  <a:pos x="198" y="48"/>
                </a:cxn>
                <a:cxn ang="0">
                  <a:pos x="196" y="47"/>
                </a:cxn>
                <a:cxn ang="0">
                  <a:pos x="188" y="47"/>
                </a:cxn>
                <a:cxn ang="0">
                  <a:pos x="174" y="39"/>
                </a:cxn>
                <a:cxn ang="0">
                  <a:pos x="164" y="39"/>
                </a:cxn>
                <a:cxn ang="0">
                  <a:pos x="163" y="35"/>
                </a:cxn>
                <a:cxn ang="0">
                  <a:pos x="162" y="29"/>
                </a:cxn>
                <a:cxn ang="0">
                  <a:pos x="160" y="28"/>
                </a:cxn>
                <a:cxn ang="0">
                  <a:pos x="156" y="24"/>
                </a:cxn>
                <a:cxn ang="0">
                  <a:pos x="156" y="24"/>
                </a:cxn>
                <a:cxn ang="0">
                  <a:pos x="140" y="20"/>
                </a:cxn>
                <a:cxn ang="0">
                  <a:pos x="122" y="28"/>
                </a:cxn>
                <a:cxn ang="0">
                  <a:pos x="107" y="32"/>
                </a:cxn>
                <a:cxn ang="0">
                  <a:pos x="99" y="24"/>
                </a:cxn>
                <a:cxn ang="0">
                  <a:pos x="78" y="20"/>
                </a:cxn>
                <a:cxn ang="0">
                  <a:pos x="62" y="15"/>
                </a:cxn>
                <a:cxn ang="0">
                  <a:pos x="43" y="8"/>
                </a:cxn>
                <a:cxn ang="0">
                  <a:pos x="29" y="8"/>
                </a:cxn>
                <a:cxn ang="0">
                  <a:pos x="21" y="23"/>
                </a:cxn>
                <a:cxn ang="0">
                  <a:pos x="17" y="45"/>
                </a:cxn>
                <a:cxn ang="0">
                  <a:pos x="4" y="52"/>
                </a:cxn>
                <a:cxn ang="0">
                  <a:pos x="0" y="67"/>
                </a:cxn>
                <a:cxn ang="0">
                  <a:pos x="12" y="85"/>
                </a:cxn>
                <a:cxn ang="0">
                  <a:pos x="20" y="93"/>
                </a:cxn>
                <a:cxn ang="0">
                  <a:pos x="36" y="105"/>
                </a:cxn>
                <a:cxn ang="0">
                  <a:pos x="60" y="105"/>
                </a:cxn>
                <a:cxn ang="0">
                  <a:pos x="71" y="116"/>
                </a:cxn>
                <a:cxn ang="0">
                  <a:pos x="76" y="121"/>
                </a:cxn>
                <a:cxn ang="0">
                  <a:pos x="88" y="137"/>
                </a:cxn>
                <a:cxn ang="0">
                  <a:pos x="98" y="139"/>
                </a:cxn>
              </a:cxnLst>
              <a:rect l="0" t="0" r="r" b="b"/>
              <a:pathLst>
                <a:path w="216" h="144">
                  <a:moveTo>
                    <a:pt x="216" y="56"/>
                  </a:moveTo>
                  <a:lnTo>
                    <a:pt x="216" y="56"/>
                  </a:lnTo>
                  <a:lnTo>
                    <a:pt x="212" y="53"/>
                  </a:lnTo>
                  <a:lnTo>
                    <a:pt x="207" y="51"/>
                  </a:lnTo>
                  <a:lnTo>
                    <a:pt x="207" y="51"/>
                  </a:lnTo>
                  <a:lnTo>
                    <a:pt x="198" y="48"/>
                  </a:lnTo>
                  <a:lnTo>
                    <a:pt x="198" y="48"/>
                  </a:lnTo>
                  <a:lnTo>
                    <a:pt x="196" y="47"/>
                  </a:lnTo>
                  <a:lnTo>
                    <a:pt x="190" y="41"/>
                  </a:lnTo>
                  <a:lnTo>
                    <a:pt x="188" y="47"/>
                  </a:lnTo>
                  <a:lnTo>
                    <a:pt x="180" y="47"/>
                  </a:lnTo>
                  <a:lnTo>
                    <a:pt x="174" y="39"/>
                  </a:lnTo>
                  <a:lnTo>
                    <a:pt x="174" y="39"/>
                  </a:lnTo>
                  <a:lnTo>
                    <a:pt x="164" y="39"/>
                  </a:lnTo>
                  <a:lnTo>
                    <a:pt x="164" y="39"/>
                  </a:lnTo>
                  <a:lnTo>
                    <a:pt x="163" y="35"/>
                  </a:lnTo>
                  <a:lnTo>
                    <a:pt x="163" y="31"/>
                  </a:lnTo>
                  <a:lnTo>
                    <a:pt x="162" y="29"/>
                  </a:lnTo>
                  <a:lnTo>
                    <a:pt x="162" y="29"/>
                  </a:lnTo>
                  <a:lnTo>
                    <a:pt x="160" y="28"/>
                  </a:lnTo>
                  <a:lnTo>
                    <a:pt x="159" y="27"/>
                  </a:lnTo>
                  <a:lnTo>
                    <a:pt x="156" y="24"/>
                  </a:lnTo>
                  <a:lnTo>
                    <a:pt x="156" y="24"/>
                  </a:lnTo>
                  <a:lnTo>
                    <a:pt x="156" y="24"/>
                  </a:lnTo>
                  <a:lnTo>
                    <a:pt x="148" y="20"/>
                  </a:lnTo>
                  <a:lnTo>
                    <a:pt x="140" y="20"/>
                  </a:lnTo>
                  <a:lnTo>
                    <a:pt x="132" y="28"/>
                  </a:lnTo>
                  <a:lnTo>
                    <a:pt x="122" y="28"/>
                  </a:lnTo>
                  <a:lnTo>
                    <a:pt x="116" y="33"/>
                  </a:lnTo>
                  <a:lnTo>
                    <a:pt x="107" y="32"/>
                  </a:lnTo>
                  <a:lnTo>
                    <a:pt x="99" y="24"/>
                  </a:lnTo>
                  <a:lnTo>
                    <a:pt x="99" y="24"/>
                  </a:lnTo>
                  <a:lnTo>
                    <a:pt x="86" y="24"/>
                  </a:lnTo>
                  <a:lnTo>
                    <a:pt x="78" y="20"/>
                  </a:lnTo>
                  <a:lnTo>
                    <a:pt x="67" y="20"/>
                  </a:lnTo>
                  <a:lnTo>
                    <a:pt x="62" y="15"/>
                  </a:lnTo>
                  <a:lnTo>
                    <a:pt x="50" y="15"/>
                  </a:lnTo>
                  <a:lnTo>
                    <a:pt x="43" y="8"/>
                  </a:lnTo>
                  <a:lnTo>
                    <a:pt x="39" y="0"/>
                  </a:lnTo>
                  <a:lnTo>
                    <a:pt x="29" y="8"/>
                  </a:lnTo>
                  <a:lnTo>
                    <a:pt x="28" y="17"/>
                  </a:lnTo>
                  <a:lnTo>
                    <a:pt x="21" y="23"/>
                  </a:lnTo>
                  <a:lnTo>
                    <a:pt x="20" y="37"/>
                  </a:lnTo>
                  <a:lnTo>
                    <a:pt x="17" y="45"/>
                  </a:lnTo>
                  <a:lnTo>
                    <a:pt x="13" y="52"/>
                  </a:lnTo>
                  <a:lnTo>
                    <a:pt x="4" y="52"/>
                  </a:lnTo>
                  <a:lnTo>
                    <a:pt x="0" y="63"/>
                  </a:lnTo>
                  <a:lnTo>
                    <a:pt x="0" y="67"/>
                  </a:lnTo>
                  <a:lnTo>
                    <a:pt x="9" y="72"/>
                  </a:lnTo>
                  <a:lnTo>
                    <a:pt x="12" y="85"/>
                  </a:lnTo>
                  <a:lnTo>
                    <a:pt x="20" y="93"/>
                  </a:lnTo>
                  <a:lnTo>
                    <a:pt x="20" y="93"/>
                  </a:lnTo>
                  <a:lnTo>
                    <a:pt x="29" y="99"/>
                  </a:lnTo>
                  <a:lnTo>
                    <a:pt x="36" y="105"/>
                  </a:lnTo>
                  <a:lnTo>
                    <a:pt x="50" y="109"/>
                  </a:lnTo>
                  <a:lnTo>
                    <a:pt x="60" y="105"/>
                  </a:lnTo>
                  <a:lnTo>
                    <a:pt x="71" y="109"/>
                  </a:lnTo>
                  <a:lnTo>
                    <a:pt x="71" y="116"/>
                  </a:lnTo>
                  <a:lnTo>
                    <a:pt x="71" y="116"/>
                  </a:lnTo>
                  <a:lnTo>
                    <a:pt x="76" y="121"/>
                  </a:lnTo>
                  <a:lnTo>
                    <a:pt x="82" y="131"/>
                  </a:lnTo>
                  <a:lnTo>
                    <a:pt x="88" y="137"/>
                  </a:lnTo>
                  <a:lnTo>
                    <a:pt x="92" y="144"/>
                  </a:lnTo>
                  <a:lnTo>
                    <a:pt x="98" y="139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47" name="Line 191"/>
            <p:cNvSpPr>
              <a:spLocks noChangeShapeType="1"/>
            </p:cNvSpPr>
            <p:nvPr/>
          </p:nvSpPr>
          <p:spPr bwMode="auto">
            <a:xfrm flipV="1">
              <a:off x="1496" y="2156"/>
              <a:ext cx="9" cy="4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48" name="Freeform 192"/>
            <p:cNvSpPr>
              <a:spLocks/>
            </p:cNvSpPr>
            <p:nvPr/>
          </p:nvSpPr>
          <p:spPr bwMode="auto">
            <a:xfrm>
              <a:off x="1589" y="2017"/>
              <a:ext cx="7" cy="35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3" y="28"/>
                </a:cxn>
                <a:cxn ang="0">
                  <a:pos x="7" y="20"/>
                </a:cxn>
                <a:cxn ang="0">
                  <a:pos x="4" y="11"/>
                </a:cxn>
                <a:cxn ang="0">
                  <a:pos x="2" y="0"/>
                </a:cxn>
              </a:cxnLst>
              <a:rect l="0" t="0" r="r" b="b"/>
              <a:pathLst>
                <a:path w="7" h="35">
                  <a:moveTo>
                    <a:pt x="0" y="35"/>
                  </a:moveTo>
                  <a:lnTo>
                    <a:pt x="3" y="28"/>
                  </a:lnTo>
                  <a:lnTo>
                    <a:pt x="7" y="20"/>
                  </a:lnTo>
                  <a:lnTo>
                    <a:pt x="4" y="11"/>
                  </a:lnTo>
                  <a:lnTo>
                    <a:pt x="2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49" name="Freeform 193"/>
            <p:cNvSpPr>
              <a:spLocks/>
            </p:cNvSpPr>
            <p:nvPr/>
          </p:nvSpPr>
          <p:spPr bwMode="auto">
            <a:xfrm>
              <a:off x="1418" y="1950"/>
              <a:ext cx="49" cy="78"/>
            </a:xfrm>
            <a:custGeom>
              <a:avLst/>
              <a:gdLst/>
              <a:ahLst/>
              <a:cxnLst>
                <a:cxn ang="0">
                  <a:pos x="49" y="0"/>
                </a:cxn>
                <a:cxn ang="0">
                  <a:pos x="37" y="2"/>
                </a:cxn>
                <a:cxn ang="0">
                  <a:pos x="33" y="7"/>
                </a:cxn>
                <a:cxn ang="0">
                  <a:pos x="33" y="15"/>
                </a:cxn>
                <a:cxn ang="0">
                  <a:pos x="27" y="20"/>
                </a:cxn>
                <a:cxn ang="0">
                  <a:pos x="30" y="26"/>
                </a:cxn>
                <a:cxn ang="0">
                  <a:pos x="37" y="31"/>
                </a:cxn>
                <a:cxn ang="0">
                  <a:pos x="34" y="40"/>
                </a:cxn>
                <a:cxn ang="0">
                  <a:pos x="25" y="44"/>
                </a:cxn>
                <a:cxn ang="0">
                  <a:pos x="18" y="51"/>
                </a:cxn>
                <a:cxn ang="0">
                  <a:pos x="13" y="54"/>
                </a:cxn>
                <a:cxn ang="0">
                  <a:pos x="13" y="63"/>
                </a:cxn>
                <a:cxn ang="0">
                  <a:pos x="6" y="67"/>
                </a:cxn>
                <a:cxn ang="0">
                  <a:pos x="0" y="73"/>
                </a:cxn>
                <a:cxn ang="0">
                  <a:pos x="6" y="78"/>
                </a:cxn>
              </a:cxnLst>
              <a:rect l="0" t="0" r="r" b="b"/>
              <a:pathLst>
                <a:path w="49" h="78">
                  <a:moveTo>
                    <a:pt x="49" y="0"/>
                  </a:moveTo>
                  <a:lnTo>
                    <a:pt x="37" y="2"/>
                  </a:lnTo>
                  <a:lnTo>
                    <a:pt x="33" y="7"/>
                  </a:lnTo>
                  <a:lnTo>
                    <a:pt x="33" y="15"/>
                  </a:lnTo>
                  <a:lnTo>
                    <a:pt x="27" y="20"/>
                  </a:lnTo>
                  <a:lnTo>
                    <a:pt x="30" y="26"/>
                  </a:lnTo>
                  <a:lnTo>
                    <a:pt x="37" y="31"/>
                  </a:lnTo>
                  <a:lnTo>
                    <a:pt x="34" y="40"/>
                  </a:lnTo>
                  <a:lnTo>
                    <a:pt x="25" y="44"/>
                  </a:lnTo>
                  <a:lnTo>
                    <a:pt x="18" y="51"/>
                  </a:lnTo>
                  <a:lnTo>
                    <a:pt x="13" y="54"/>
                  </a:lnTo>
                  <a:lnTo>
                    <a:pt x="13" y="63"/>
                  </a:lnTo>
                  <a:lnTo>
                    <a:pt x="6" y="67"/>
                  </a:lnTo>
                  <a:lnTo>
                    <a:pt x="0" y="73"/>
                  </a:lnTo>
                  <a:lnTo>
                    <a:pt x="6" y="78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50" name="Line 194"/>
            <p:cNvSpPr>
              <a:spLocks noChangeShapeType="1"/>
            </p:cNvSpPr>
            <p:nvPr/>
          </p:nvSpPr>
          <p:spPr bwMode="auto">
            <a:xfrm>
              <a:off x="1484" y="2052"/>
              <a:ext cx="8" cy="8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51" name="Freeform 195"/>
            <p:cNvSpPr>
              <a:spLocks/>
            </p:cNvSpPr>
            <p:nvPr/>
          </p:nvSpPr>
          <p:spPr bwMode="auto">
            <a:xfrm>
              <a:off x="1541" y="2052"/>
              <a:ext cx="8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5"/>
                </a:cxn>
                <a:cxn ang="0">
                  <a:pos x="8" y="15"/>
                </a:cxn>
              </a:cxnLst>
              <a:rect l="0" t="0" r="r" b="b"/>
              <a:pathLst>
                <a:path w="8" h="15">
                  <a:moveTo>
                    <a:pt x="0" y="0"/>
                  </a:moveTo>
                  <a:lnTo>
                    <a:pt x="6" y="5"/>
                  </a:lnTo>
                  <a:lnTo>
                    <a:pt x="8" y="15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52" name="Line 196"/>
            <p:cNvSpPr>
              <a:spLocks noChangeShapeType="1"/>
            </p:cNvSpPr>
            <p:nvPr/>
          </p:nvSpPr>
          <p:spPr bwMode="auto">
            <a:xfrm>
              <a:off x="1559" y="2067"/>
              <a:ext cx="6" cy="8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53" name="Freeform 197"/>
            <p:cNvSpPr>
              <a:spLocks/>
            </p:cNvSpPr>
            <p:nvPr/>
          </p:nvSpPr>
          <p:spPr bwMode="auto">
            <a:xfrm>
              <a:off x="1583" y="2076"/>
              <a:ext cx="18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"/>
                </a:cxn>
                <a:cxn ang="0">
                  <a:pos x="18" y="8"/>
                </a:cxn>
              </a:cxnLst>
              <a:rect l="0" t="0" r="r" b="b"/>
              <a:pathLst>
                <a:path w="18" h="8">
                  <a:moveTo>
                    <a:pt x="0" y="0"/>
                  </a:moveTo>
                  <a:lnTo>
                    <a:pt x="6" y="3"/>
                  </a:lnTo>
                  <a:lnTo>
                    <a:pt x="18" y="8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54" name="Freeform 198"/>
            <p:cNvSpPr>
              <a:spLocks/>
            </p:cNvSpPr>
            <p:nvPr/>
          </p:nvSpPr>
          <p:spPr bwMode="auto">
            <a:xfrm>
              <a:off x="1356" y="2192"/>
              <a:ext cx="93" cy="83"/>
            </a:xfrm>
            <a:custGeom>
              <a:avLst/>
              <a:gdLst/>
              <a:ahLst/>
              <a:cxnLst>
                <a:cxn ang="0">
                  <a:pos x="10" y="83"/>
                </a:cxn>
                <a:cxn ang="0">
                  <a:pos x="9" y="72"/>
                </a:cxn>
                <a:cxn ang="0">
                  <a:pos x="2" y="65"/>
                </a:cxn>
                <a:cxn ang="0">
                  <a:pos x="2" y="59"/>
                </a:cxn>
                <a:cxn ang="0">
                  <a:pos x="8" y="53"/>
                </a:cxn>
                <a:cxn ang="0">
                  <a:pos x="8" y="43"/>
                </a:cxn>
                <a:cxn ang="0">
                  <a:pos x="10" y="33"/>
                </a:cxn>
                <a:cxn ang="0">
                  <a:pos x="5" y="28"/>
                </a:cxn>
                <a:cxn ang="0">
                  <a:pos x="5" y="21"/>
                </a:cxn>
                <a:cxn ang="0">
                  <a:pos x="0" y="12"/>
                </a:cxn>
                <a:cxn ang="0">
                  <a:pos x="8" y="9"/>
                </a:cxn>
                <a:cxn ang="0">
                  <a:pos x="18" y="0"/>
                </a:cxn>
                <a:cxn ang="0">
                  <a:pos x="26" y="0"/>
                </a:cxn>
                <a:cxn ang="0">
                  <a:pos x="33" y="7"/>
                </a:cxn>
                <a:cxn ang="0">
                  <a:pos x="36" y="15"/>
                </a:cxn>
                <a:cxn ang="0">
                  <a:pos x="45" y="16"/>
                </a:cxn>
                <a:cxn ang="0">
                  <a:pos x="49" y="12"/>
                </a:cxn>
                <a:cxn ang="0">
                  <a:pos x="54" y="13"/>
                </a:cxn>
                <a:cxn ang="0">
                  <a:pos x="62" y="20"/>
                </a:cxn>
                <a:cxn ang="0">
                  <a:pos x="70" y="16"/>
                </a:cxn>
                <a:cxn ang="0">
                  <a:pos x="80" y="16"/>
                </a:cxn>
                <a:cxn ang="0">
                  <a:pos x="93" y="13"/>
                </a:cxn>
              </a:cxnLst>
              <a:rect l="0" t="0" r="r" b="b"/>
              <a:pathLst>
                <a:path w="93" h="83">
                  <a:moveTo>
                    <a:pt x="10" y="83"/>
                  </a:moveTo>
                  <a:lnTo>
                    <a:pt x="9" y="72"/>
                  </a:lnTo>
                  <a:lnTo>
                    <a:pt x="2" y="65"/>
                  </a:lnTo>
                  <a:lnTo>
                    <a:pt x="2" y="59"/>
                  </a:lnTo>
                  <a:lnTo>
                    <a:pt x="8" y="53"/>
                  </a:lnTo>
                  <a:lnTo>
                    <a:pt x="8" y="43"/>
                  </a:lnTo>
                  <a:lnTo>
                    <a:pt x="10" y="33"/>
                  </a:lnTo>
                  <a:lnTo>
                    <a:pt x="5" y="28"/>
                  </a:lnTo>
                  <a:lnTo>
                    <a:pt x="5" y="21"/>
                  </a:lnTo>
                  <a:lnTo>
                    <a:pt x="0" y="12"/>
                  </a:lnTo>
                  <a:lnTo>
                    <a:pt x="8" y="9"/>
                  </a:lnTo>
                  <a:lnTo>
                    <a:pt x="18" y="0"/>
                  </a:lnTo>
                  <a:lnTo>
                    <a:pt x="26" y="0"/>
                  </a:lnTo>
                  <a:lnTo>
                    <a:pt x="33" y="7"/>
                  </a:lnTo>
                  <a:lnTo>
                    <a:pt x="36" y="15"/>
                  </a:lnTo>
                  <a:lnTo>
                    <a:pt x="45" y="16"/>
                  </a:lnTo>
                  <a:lnTo>
                    <a:pt x="49" y="12"/>
                  </a:lnTo>
                  <a:lnTo>
                    <a:pt x="54" y="13"/>
                  </a:lnTo>
                  <a:lnTo>
                    <a:pt x="62" y="20"/>
                  </a:lnTo>
                  <a:lnTo>
                    <a:pt x="70" y="16"/>
                  </a:lnTo>
                  <a:lnTo>
                    <a:pt x="80" y="16"/>
                  </a:lnTo>
                  <a:lnTo>
                    <a:pt x="93" y="13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55" name="Freeform 199"/>
            <p:cNvSpPr>
              <a:spLocks/>
            </p:cNvSpPr>
            <p:nvPr/>
          </p:nvSpPr>
          <p:spPr bwMode="auto">
            <a:xfrm>
              <a:off x="1459" y="2208"/>
              <a:ext cx="4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" y="8"/>
                </a:cxn>
              </a:cxnLst>
              <a:rect l="0" t="0" r="r" b="b"/>
              <a:pathLst>
                <a:path w="4" h="8">
                  <a:moveTo>
                    <a:pt x="0" y="0"/>
                  </a:moveTo>
                  <a:lnTo>
                    <a:pt x="0" y="0"/>
                  </a:lnTo>
                  <a:lnTo>
                    <a:pt x="4" y="8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56" name="Freeform 200"/>
            <p:cNvSpPr>
              <a:spLocks/>
            </p:cNvSpPr>
            <p:nvPr/>
          </p:nvSpPr>
          <p:spPr bwMode="auto">
            <a:xfrm>
              <a:off x="1463" y="2216"/>
              <a:ext cx="24" cy="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6" y="7"/>
                </a:cxn>
                <a:cxn ang="0">
                  <a:pos x="6" y="7"/>
                </a:cxn>
                <a:cxn ang="0">
                  <a:pos x="17" y="7"/>
                </a:cxn>
                <a:cxn ang="0">
                  <a:pos x="21" y="15"/>
                </a:cxn>
                <a:cxn ang="0">
                  <a:pos x="24" y="20"/>
                </a:cxn>
              </a:cxnLst>
              <a:rect l="0" t="0" r="r" b="b"/>
              <a:pathLst>
                <a:path w="24" h="20">
                  <a:moveTo>
                    <a:pt x="0" y="0"/>
                  </a:moveTo>
                  <a:lnTo>
                    <a:pt x="0" y="1"/>
                  </a:lnTo>
                  <a:lnTo>
                    <a:pt x="6" y="7"/>
                  </a:lnTo>
                  <a:lnTo>
                    <a:pt x="6" y="7"/>
                  </a:lnTo>
                  <a:lnTo>
                    <a:pt x="17" y="7"/>
                  </a:lnTo>
                  <a:lnTo>
                    <a:pt x="21" y="15"/>
                  </a:lnTo>
                  <a:lnTo>
                    <a:pt x="24" y="2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57" name="Freeform 201"/>
            <p:cNvSpPr>
              <a:spLocks/>
            </p:cNvSpPr>
            <p:nvPr/>
          </p:nvSpPr>
          <p:spPr bwMode="auto">
            <a:xfrm>
              <a:off x="1480" y="2239"/>
              <a:ext cx="8" cy="2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4" y="6"/>
                </a:cxn>
                <a:cxn ang="0">
                  <a:pos x="1" y="13"/>
                </a:cxn>
                <a:cxn ang="0">
                  <a:pos x="0" y="13"/>
                </a:cxn>
                <a:cxn ang="0">
                  <a:pos x="0" y="24"/>
                </a:cxn>
              </a:cxnLst>
              <a:rect l="0" t="0" r="r" b="b"/>
              <a:pathLst>
                <a:path w="8" h="24">
                  <a:moveTo>
                    <a:pt x="8" y="0"/>
                  </a:moveTo>
                  <a:lnTo>
                    <a:pt x="4" y="6"/>
                  </a:lnTo>
                  <a:lnTo>
                    <a:pt x="1" y="13"/>
                  </a:lnTo>
                  <a:lnTo>
                    <a:pt x="0" y="13"/>
                  </a:lnTo>
                  <a:lnTo>
                    <a:pt x="0" y="24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58" name="Line 202"/>
            <p:cNvSpPr>
              <a:spLocks noChangeShapeType="1"/>
            </p:cNvSpPr>
            <p:nvPr/>
          </p:nvSpPr>
          <p:spPr bwMode="auto">
            <a:xfrm flipH="1">
              <a:off x="1457" y="2263"/>
              <a:ext cx="3" cy="4"/>
            </a:xfrm>
            <a:prstGeom prst="line">
              <a:avLst/>
            </a:pr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59" name="Freeform 203"/>
            <p:cNvSpPr>
              <a:spLocks/>
            </p:cNvSpPr>
            <p:nvPr/>
          </p:nvSpPr>
          <p:spPr bwMode="auto">
            <a:xfrm>
              <a:off x="1525" y="1897"/>
              <a:ext cx="3" cy="12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2" y="5"/>
                </a:cxn>
                <a:cxn ang="0">
                  <a:pos x="3" y="0"/>
                </a:cxn>
              </a:cxnLst>
              <a:rect l="0" t="0" r="r" b="b"/>
              <a:pathLst>
                <a:path w="3" h="12">
                  <a:moveTo>
                    <a:pt x="0" y="12"/>
                  </a:moveTo>
                  <a:lnTo>
                    <a:pt x="2" y="5"/>
                  </a:lnTo>
                  <a:lnTo>
                    <a:pt x="3" y="0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60" name="Freeform 204"/>
            <p:cNvSpPr>
              <a:spLocks/>
            </p:cNvSpPr>
            <p:nvPr/>
          </p:nvSpPr>
          <p:spPr bwMode="auto">
            <a:xfrm>
              <a:off x="1531" y="1892"/>
              <a:ext cx="13" cy="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3"/>
                </a:cxn>
                <a:cxn ang="0">
                  <a:pos x="13" y="5"/>
                </a:cxn>
              </a:cxnLst>
              <a:rect l="0" t="0" r="r" b="b"/>
              <a:pathLst>
                <a:path w="13" h="13">
                  <a:moveTo>
                    <a:pt x="0" y="0"/>
                  </a:moveTo>
                  <a:lnTo>
                    <a:pt x="5" y="13"/>
                  </a:lnTo>
                  <a:lnTo>
                    <a:pt x="13" y="5"/>
                  </a:lnTo>
                </a:path>
              </a:pathLst>
            </a:custGeom>
            <a:grp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478" name="Freeform 106"/>
          <p:cNvSpPr>
            <a:spLocks/>
          </p:cNvSpPr>
          <p:nvPr/>
        </p:nvSpPr>
        <p:spPr bwMode="auto">
          <a:xfrm>
            <a:off x="3138545" y="3574575"/>
            <a:ext cx="436563" cy="496887"/>
          </a:xfrm>
          <a:custGeom>
            <a:avLst/>
            <a:gdLst/>
            <a:ahLst/>
            <a:cxnLst>
              <a:cxn ang="0">
                <a:pos x="275" y="56"/>
              </a:cxn>
              <a:cxn ang="0">
                <a:pos x="251" y="52"/>
              </a:cxn>
              <a:cxn ang="0">
                <a:pos x="235" y="46"/>
              </a:cxn>
              <a:cxn ang="0">
                <a:pos x="219" y="38"/>
              </a:cxn>
              <a:cxn ang="0">
                <a:pos x="204" y="28"/>
              </a:cxn>
              <a:cxn ang="0">
                <a:pos x="196" y="28"/>
              </a:cxn>
              <a:cxn ang="0">
                <a:pos x="192" y="36"/>
              </a:cxn>
              <a:cxn ang="0">
                <a:pos x="185" y="39"/>
              </a:cxn>
              <a:cxn ang="0">
                <a:pos x="181" y="34"/>
              </a:cxn>
              <a:cxn ang="0">
                <a:pos x="175" y="31"/>
              </a:cxn>
              <a:cxn ang="0">
                <a:pos x="168" y="38"/>
              </a:cxn>
              <a:cxn ang="0">
                <a:pos x="156" y="34"/>
              </a:cxn>
              <a:cxn ang="0">
                <a:pos x="145" y="39"/>
              </a:cxn>
              <a:cxn ang="0">
                <a:pos x="136" y="30"/>
              </a:cxn>
              <a:cxn ang="0">
                <a:pos x="121" y="23"/>
              </a:cxn>
              <a:cxn ang="0">
                <a:pos x="112" y="26"/>
              </a:cxn>
              <a:cxn ang="0">
                <a:pos x="105" y="18"/>
              </a:cxn>
              <a:cxn ang="0">
                <a:pos x="106" y="10"/>
              </a:cxn>
              <a:cxn ang="0">
                <a:pos x="104" y="4"/>
              </a:cxn>
              <a:cxn ang="0">
                <a:pos x="94" y="0"/>
              </a:cxn>
              <a:cxn ang="0">
                <a:pos x="88" y="7"/>
              </a:cxn>
              <a:cxn ang="0">
                <a:pos x="84" y="3"/>
              </a:cxn>
              <a:cxn ang="0">
                <a:pos x="78" y="7"/>
              </a:cxn>
              <a:cxn ang="0">
                <a:pos x="65" y="0"/>
              </a:cxn>
              <a:cxn ang="0">
                <a:pos x="60" y="12"/>
              </a:cxn>
              <a:cxn ang="0">
                <a:pos x="66" y="19"/>
              </a:cxn>
              <a:cxn ang="0">
                <a:pos x="66" y="27"/>
              </a:cxn>
              <a:cxn ang="0">
                <a:pos x="56" y="31"/>
              </a:cxn>
              <a:cxn ang="0">
                <a:pos x="62" y="38"/>
              </a:cxn>
              <a:cxn ang="0">
                <a:pos x="74" y="43"/>
              </a:cxn>
              <a:cxn ang="0">
                <a:pos x="82" y="52"/>
              </a:cxn>
              <a:cxn ang="0">
                <a:pos x="90" y="58"/>
              </a:cxn>
              <a:cxn ang="0">
                <a:pos x="89" y="70"/>
              </a:cxn>
              <a:cxn ang="0">
                <a:pos x="77" y="79"/>
              </a:cxn>
              <a:cxn ang="0">
                <a:pos x="66" y="83"/>
              </a:cxn>
              <a:cxn ang="0">
                <a:pos x="54" y="95"/>
              </a:cxn>
              <a:cxn ang="0">
                <a:pos x="54" y="106"/>
              </a:cxn>
              <a:cxn ang="0">
                <a:pos x="61" y="112"/>
              </a:cxn>
              <a:cxn ang="0">
                <a:pos x="58" y="123"/>
              </a:cxn>
              <a:cxn ang="0">
                <a:pos x="58" y="135"/>
              </a:cxn>
              <a:cxn ang="0">
                <a:pos x="44" y="144"/>
              </a:cxn>
              <a:cxn ang="0">
                <a:pos x="41" y="159"/>
              </a:cxn>
              <a:cxn ang="0">
                <a:pos x="40" y="175"/>
              </a:cxn>
              <a:cxn ang="0">
                <a:pos x="32" y="190"/>
              </a:cxn>
              <a:cxn ang="0">
                <a:pos x="29" y="207"/>
              </a:cxn>
              <a:cxn ang="0">
                <a:pos x="22" y="223"/>
              </a:cxn>
              <a:cxn ang="0">
                <a:pos x="0" y="235"/>
              </a:cxn>
              <a:cxn ang="0">
                <a:pos x="0" y="242"/>
              </a:cxn>
              <a:cxn ang="0">
                <a:pos x="9" y="255"/>
              </a:cxn>
              <a:cxn ang="0">
                <a:pos x="17" y="259"/>
              </a:cxn>
              <a:cxn ang="0">
                <a:pos x="17" y="267"/>
              </a:cxn>
              <a:cxn ang="0">
                <a:pos x="30" y="278"/>
              </a:cxn>
              <a:cxn ang="0">
                <a:pos x="44" y="278"/>
              </a:cxn>
              <a:cxn ang="0">
                <a:pos x="50" y="290"/>
              </a:cxn>
              <a:cxn ang="0">
                <a:pos x="61" y="291"/>
              </a:cxn>
              <a:cxn ang="0">
                <a:pos x="66" y="310"/>
              </a:cxn>
              <a:cxn ang="0">
                <a:pos x="74" y="313"/>
              </a:cxn>
              <a:cxn ang="0">
                <a:pos x="82" y="310"/>
              </a:cxn>
            </a:cxnLst>
            <a:rect l="0" t="0" r="r" b="b"/>
            <a:pathLst>
              <a:path w="275" h="313">
                <a:moveTo>
                  <a:pt x="275" y="56"/>
                </a:moveTo>
                <a:lnTo>
                  <a:pt x="251" y="52"/>
                </a:lnTo>
                <a:lnTo>
                  <a:pt x="235" y="46"/>
                </a:lnTo>
                <a:lnTo>
                  <a:pt x="219" y="38"/>
                </a:lnTo>
                <a:lnTo>
                  <a:pt x="204" y="28"/>
                </a:lnTo>
                <a:lnTo>
                  <a:pt x="196" y="28"/>
                </a:lnTo>
                <a:lnTo>
                  <a:pt x="192" y="36"/>
                </a:lnTo>
                <a:lnTo>
                  <a:pt x="185" y="39"/>
                </a:lnTo>
                <a:lnTo>
                  <a:pt x="181" y="34"/>
                </a:lnTo>
                <a:lnTo>
                  <a:pt x="175" y="31"/>
                </a:lnTo>
                <a:lnTo>
                  <a:pt x="168" y="38"/>
                </a:lnTo>
                <a:lnTo>
                  <a:pt x="156" y="34"/>
                </a:lnTo>
                <a:lnTo>
                  <a:pt x="145" y="39"/>
                </a:lnTo>
                <a:lnTo>
                  <a:pt x="136" y="30"/>
                </a:lnTo>
                <a:lnTo>
                  <a:pt x="121" y="23"/>
                </a:lnTo>
                <a:lnTo>
                  <a:pt x="112" y="26"/>
                </a:lnTo>
                <a:lnTo>
                  <a:pt x="105" y="18"/>
                </a:lnTo>
                <a:lnTo>
                  <a:pt x="106" y="10"/>
                </a:lnTo>
                <a:lnTo>
                  <a:pt x="104" y="4"/>
                </a:lnTo>
                <a:lnTo>
                  <a:pt x="94" y="0"/>
                </a:lnTo>
                <a:lnTo>
                  <a:pt x="88" y="7"/>
                </a:lnTo>
                <a:lnTo>
                  <a:pt x="84" y="3"/>
                </a:lnTo>
                <a:lnTo>
                  <a:pt x="78" y="7"/>
                </a:lnTo>
                <a:lnTo>
                  <a:pt x="65" y="0"/>
                </a:lnTo>
                <a:lnTo>
                  <a:pt x="60" y="12"/>
                </a:lnTo>
                <a:lnTo>
                  <a:pt x="66" y="19"/>
                </a:lnTo>
                <a:lnTo>
                  <a:pt x="66" y="27"/>
                </a:lnTo>
                <a:lnTo>
                  <a:pt x="56" y="31"/>
                </a:lnTo>
                <a:lnTo>
                  <a:pt x="62" y="38"/>
                </a:lnTo>
                <a:lnTo>
                  <a:pt x="74" y="43"/>
                </a:lnTo>
                <a:lnTo>
                  <a:pt x="82" y="52"/>
                </a:lnTo>
                <a:lnTo>
                  <a:pt x="90" y="58"/>
                </a:lnTo>
                <a:lnTo>
                  <a:pt x="89" y="70"/>
                </a:lnTo>
                <a:lnTo>
                  <a:pt x="77" y="79"/>
                </a:lnTo>
                <a:lnTo>
                  <a:pt x="66" y="83"/>
                </a:lnTo>
                <a:lnTo>
                  <a:pt x="54" y="95"/>
                </a:lnTo>
                <a:lnTo>
                  <a:pt x="54" y="106"/>
                </a:lnTo>
                <a:lnTo>
                  <a:pt x="61" y="112"/>
                </a:lnTo>
                <a:lnTo>
                  <a:pt x="58" y="123"/>
                </a:lnTo>
                <a:lnTo>
                  <a:pt x="58" y="135"/>
                </a:lnTo>
                <a:lnTo>
                  <a:pt x="44" y="144"/>
                </a:lnTo>
                <a:lnTo>
                  <a:pt x="41" y="159"/>
                </a:lnTo>
                <a:lnTo>
                  <a:pt x="40" y="175"/>
                </a:lnTo>
                <a:lnTo>
                  <a:pt x="32" y="190"/>
                </a:lnTo>
                <a:lnTo>
                  <a:pt x="29" y="207"/>
                </a:lnTo>
                <a:lnTo>
                  <a:pt x="22" y="223"/>
                </a:lnTo>
                <a:lnTo>
                  <a:pt x="0" y="235"/>
                </a:lnTo>
                <a:lnTo>
                  <a:pt x="0" y="242"/>
                </a:lnTo>
                <a:lnTo>
                  <a:pt x="9" y="255"/>
                </a:lnTo>
                <a:lnTo>
                  <a:pt x="17" y="259"/>
                </a:lnTo>
                <a:lnTo>
                  <a:pt x="17" y="267"/>
                </a:lnTo>
                <a:lnTo>
                  <a:pt x="30" y="278"/>
                </a:lnTo>
                <a:lnTo>
                  <a:pt x="44" y="278"/>
                </a:lnTo>
                <a:lnTo>
                  <a:pt x="50" y="290"/>
                </a:lnTo>
                <a:lnTo>
                  <a:pt x="61" y="291"/>
                </a:lnTo>
                <a:lnTo>
                  <a:pt x="66" y="310"/>
                </a:lnTo>
                <a:lnTo>
                  <a:pt x="74" y="313"/>
                </a:lnTo>
                <a:lnTo>
                  <a:pt x="82" y="310"/>
                </a:lnTo>
              </a:path>
            </a:pathLst>
          </a:custGeom>
          <a:noFill/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62" name="Freeform 206"/>
          <p:cNvSpPr>
            <a:spLocks/>
          </p:cNvSpPr>
          <p:nvPr/>
        </p:nvSpPr>
        <p:spPr bwMode="auto">
          <a:xfrm>
            <a:off x="7002463" y="2332038"/>
            <a:ext cx="952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6" y="0"/>
              </a:cxn>
              <a:cxn ang="0">
                <a:pos x="6" y="0"/>
              </a:cxn>
            </a:cxnLst>
            <a:rect l="0" t="0" r="r" b="b"/>
            <a:pathLst>
              <a:path w="6" h="2">
                <a:moveTo>
                  <a:pt x="0" y="2"/>
                </a:moveTo>
                <a:lnTo>
                  <a:pt x="6" y="0"/>
                </a:lnTo>
                <a:lnTo>
                  <a:pt x="6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63" name="Freeform 207"/>
          <p:cNvSpPr>
            <a:spLocks/>
          </p:cNvSpPr>
          <p:nvPr/>
        </p:nvSpPr>
        <p:spPr bwMode="auto">
          <a:xfrm>
            <a:off x="6888163" y="1274763"/>
            <a:ext cx="858838" cy="1109662"/>
          </a:xfrm>
          <a:custGeom>
            <a:avLst/>
            <a:gdLst/>
            <a:ahLst/>
            <a:cxnLst>
              <a:cxn ang="0">
                <a:pos x="142" y="699"/>
              </a:cxn>
              <a:cxn ang="0">
                <a:pos x="185" y="690"/>
              </a:cxn>
              <a:cxn ang="0">
                <a:pos x="245" y="662"/>
              </a:cxn>
              <a:cxn ang="0">
                <a:pos x="253" y="640"/>
              </a:cxn>
              <a:cxn ang="0">
                <a:pos x="266" y="612"/>
              </a:cxn>
              <a:cxn ang="0">
                <a:pos x="272" y="599"/>
              </a:cxn>
              <a:cxn ang="0">
                <a:pos x="296" y="590"/>
              </a:cxn>
              <a:cxn ang="0">
                <a:pos x="300" y="576"/>
              </a:cxn>
              <a:cxn ang="0">
                <a:pos x="308" y="559"/>
              </a:cxn>
              <a:cxn ang="0">
                <a:pos x="336" y="548"/>
              </a:cxn>
              <a:cxn ang="0">
                <a:pos x="348" y="535"/>
              </a:cxn>
              <a:cxn ang="0">
                <a:pos x="376" y="524"/>
              </a:cxn>
              <a:cxn ang="0">
                <a:pos x="398" y="563"/>
              </a:cxn>
              <a:cxn ang="0">
                <a:pos x="416" y="558"/>
              </a:cxn>
              <a:cxn ang="0">
                <a:pos x="446" y="543"/>
              </a:cxn>
              <a:cxn ang="0">
                <a:pos x="473" y="528"/>
              </a:cxn>
              <a:cxn ang="0">
                <a:pos x="478" y="508"/>
              </a:cxn>
              <a:cxn ang="0">
                <a:pos x="488" y="467"/>
              </a:cxn>
              <a:cxn ang="0">
                <a:pos x="501" y="446"/>
              </a:cxn>
              <a:cxn ang="0">
                <a:pos x="528" y="419"/>
              </a:cxn>
              <a:cxn ang="0">
                <a:pos x="501" y="366"/>
              </a:cxn>
              <a:cxn ang="0">
                <a:pos x="541" y="335"/>
              </a:cxn>
              <a:cxn ang="0">
                <a:pos x="516" y="308"/>
              </a:cxn>
              <a:cxn ang="0">
                <a:pos x="481" y="311"/>
              </a:cxn>
              <a:cxn ang="0">
                <a:pos x="452" y="308"/>
              </a:cxn>
              <a:cxn ang="0">
                <a:pos x="421" y="324"/>
              </a:cxn>
              <a:cxn ang="0">
                <a:pos x="390" y="346"/>
              </a:cxn>
              <a:cxn ang="0">
                <a:pos x="376" y="331"/>
              </a:cxn>
              <a:cxn ang="0">
                <a:pos x="414" y="298"/>
              </a:cxn>
              <a:cxn ang="0">
                <a:pos x="385" y="242"/>
              </a:cxn>
              <a:cxn ang="0">
                <a:pos x="354" y="239"/>
              </a:cxn>
              <a:cxn ang="0">
                <a:pos x="337" y="215"/>
              </a:cxn>
              <a:cxn ang="0">
                <a:pos x="346" y="204"/>
              </a:cxn>
              <a:cxn ang="0">
                <a:pos x="384" y="211"/>
              </a:cxn>
              <a:cxn ang="0">
                <a:pos x="401" y="156"/>
              </a:cxn>
              <a:cxn ang="0">
                <a:pos x="445" y="139"/>
              </a:cxn>
              <a:cxn ang="0">
                <a:pos x="469" y="101"/>
              </a:cxn>
              <a:cxn ang="0">
                <a:pos x="478" y="77"/>
              </a:cxn>
              <a:cxn ang="0">
                <a:pos x="442" y="63"/>
              </a:cxn>
              <a:cxn ang="0">
                <a:pos x="408" y="69"/>
              </a:cxn>
              <a:cxn ang="0">
                <a:pos x="425" y="40"/>
              </a:cxn>
              <a:cxn ang="0">
                <a:pos x="422" y="37"/>
              </a:cxn>
              <a:cxn ang="0">
                <a:pos x="416" y="25"/>
              </a:cxn>
              <a:cxn ang="0">
                <a:pos x="402" y="4"/>
              </a:cxn>
              <a:cxn ang="0">
                <a:pos x="401" y="0"/>
              </a:cxn>
              <a:cxn ang="0">
                <a:pos x="373" y="24"/>
              </a:cxn>
              <a:cxn ang="0">
                <a:pos x="337" y="49"/>
              </a:cxn>
              <a:cxn ang="0">
                <a:pos x="338" y="69"/>
              </a:cxn>
              <a:cxn ang="0">
                <a:pos x="353" y="95"/>
              </a:cxn>
              <a:cxn ang="0">
                <a:pos x="344" y="117"/>
              </a:cxn>
              <a:cxn ang="0">
                <a:pos x="294" y="105"/>
              </a:cxn>
              <a:cxn ang="0">
                <a:pos x="233" y="149"/>
              </a:cxn>
              <a:cxn ang="0">
                <a:pos x="176" y="191"/>
              </a:cxn>
              <a:cxn ang="0">
                <a:pos x="102" y="252"/>
              </a:cxn>
              <a:cxn ang="0">
                <a:pos x="85" y="312"/>
              </a:cxn>
              <a:cxn ang="0">
                <a:pos x="52" y="338"/>
              </a:cxn>
              <a:cxn ang="0">
                <a:pos x="66" y="367"/>
              </a:cxn>
              <a:cxn ang="0">
                <a:pos x="117" y="387"/>
              </a:cxn>
              <a:cxn ang="0">
                <a:pos x="74" y="411"/>
              </a:cxn>
              <a:cxn ang="0">
                <a:pos x="46" y="379"/>
              </a:cxn>
              <a:cxn ang="0">
                <a:pos x="38" y="420"/>
              </a:cxn>
              <a:cxn ang="0">
                <a:pos x="25" y="468"/>
              </a:cxn>
              <a:cxn ang="0">
                <a:pos x="0" y="511"/>
              </a:cxn>
            </a:cxnLst>
            <a:rect l="0" t="0" r="r" b="b"/>
            <a:pathLst>
              <a:path w="541" h="699">
                <a:moveTo>
                  <a:pt x="112" y="687"/>
                </a:moveTo>
                <a:lnTo>
                  <a:pt x="128" y="682"/>
                </a:lnTo>
                <a:lnTo>
                  <a:pt x="134" y="688"/>
                </a:lnTo>
                <a:lnTo>
                  <a:pt x="142" y="699"/>
                </a:lnTo>
                <a:lnTo>
                  <a:pt x="153" y="699"/>
                </a:lnTo>
                <a:lnTo>
                  <a:pt x="166" y="695"/>
                </a:lnTo>
                <a:lnTo>
                  <a:pt x="170" y="686"/>
                </a:lnTo>
                <a:lnTo>
                  <a:pt x="185" y="690"/>
                </a:lnTo>
                <a:lnTo>
                  <a:pt x="201" y="687"/>
                </a:lnTo>
                <a:lnTo>
                  <a:pt x="214" y="668"/>
                </a:lnTo>
                <a:lnTo>
                  <a:pt x="236" y="671"/>
                </a:lnTo>
                <a:lnTo>
                  <a:pt x="245" y="662"/>
                </a:lnTo>
                <a:lnTo>
                  <a:pt x="258" y="646"/>
                </a:lnTo>
                <a:lnTo>
                  <a:pt x="258" y="646"/>
                </a:lnTo>
                <a:lnTo>
                  <a:pt x="258" y="646"/>
                </a:lnTo>
                <a:lnTo>
                  <a:pt x="253" y="640"/>
                </a:lnTo>
                <a:lnTo>
                  <a:pt x="253" y="628"/>
                </a:lnTo>
                <a:lnTo>
                  <a:pt x="258" y="616"/>
                </a:lnTo>
                <a:lnTo>
                  <a:pt x="258" y="616"/>
                </a:lnTo>
                <a:lnTo>
                  <a:pt x="266" y="612"/>
                </a:lnTo>
                <a:lnTo>
                  <a:pt x="269" y="611"/>
                </a:lnTo>
                <a:lnTo>
                  <a:pt x="276" y="604"/>
                </a:lnTo>
                <a:lnTo>
                  <a:pt x="276" y="604"/>
                </a:lnTo>
                <a:lnTo>
                  <a:pt x="272" y="599"/>
                </a:lnTo>
                <a:lnTo>
                  <a:pt x="274" y="595"/>
                </a:lnTo>
                <a:lnTo>
                  <a:pt x="285" y="588"/>
                </a:lnTo>
                <a:lnTo>
                  <a:pt x="285" y="588"/>
                </a:lnTo>
                <a:lnTo>
                  <a:pt x="296" y="590"/>
                </a:lnTo>
                <a:lnTo>
                  <a:pt x="296" y="590"/>
                </a:lnTo>
                <a:lnTo>
                  <a:pt x="296" y="590"/>
                </a:lnTo>
                <a:lnTo>
                  <a:pt x="298" y="578"/>
                </a:lnTo>
                <a:lnTo>
                  <a:pt x="300" y="576"/>
                </a:lnTo>
                <a:lnTo>
                  <a:pt x="308" y="571"/>
                </a:lnTo>
                <a:lnTo>
                  <a:pt x="308" y="571"/>
                </a:lnTo>
                <a:lnTo>
                  <a:pt x="308" y="571"/>
                </a:lnTo>
                <a:lnTo>
                  <a:pt x="308" y="559"/>
                </a:lnTo>
                <a:lnTo>
                  <a:pt x="324" y="554"/>
                </a:lnTo>
                <a:lnTo>
                  <a:pt x="330" y="556"/>
                </a:lnTo>
                <a:lnTo>
                  <a:pt x="330" y="556"/>
                </a:lnTo>
                <a:lnTo>
                  <a:pt x="336" y="548"/>
                </a:lnTo>
                <a:lnTo>
                  <a:pt x="336" y="548"/>
                </a:lnTo>
                <a:lnTo>
                  <a:pt x="333" y="538"/>
                </a:lnTo>
                <a:lnTo>
                  <a:pt x="333" y="538"/>
                </a:lnTo>
                <a:lnTo>
                  <a:pt x="348" y="535"/>
                </a:lnTo>
                <a:lnTo>
                  <a:pt x="358" y="539"/>
                </a:lnTo>
                <a:lnTo>
                  <a:pt x="365" y="532"/>
                </a:lnTo>
                <a:lnTo>
                  <a:pt x="376" y="524"/>
                </a:lnTo>
                <a:lnTo>
                  <a:pt x="376" y="524"/>
                </a:lnTo>
                <a:lnTo>
                  <a:pt x="385" y="527"/>
                </a:lnTo>
                <a:lnTo>
                  <a:pt x="388" y="540"/>
                </a:lnTo>
                <a:lnTo>
                  <a:pt x="393" y="551"/>
                </a:lnTo>
                <a:lnTo>
                  <a:pt x="398" y="563"/>
                </a:lnTo>
                <a:lnTo>
                  <a:pt x="398" y="563"/>
                </a:lnTo>
                <a:lnTo>
                  <a:pt x="406" y="571"/>
                </a:lnTo>
                <a:lnTo>
                  <a:pt x="416" y="558"/>
                </a:lnTo>
                <a:lnTo>
                  <a:pt x="416" y="558"/>
                </a:lnTo>
                <a:lnTo>
                  <a:pt x="426" y="555"/>
                </a:lnTo>
                <a:lnTo>
                  <a:pt x="428" y="555"/>
                </a:lnTo>
                <a:lnTo>
                  <a:pt x="437" y="546"/>
                </a:lnTo>
                <a:lnTo>
                  <a:pt x="446" y="543"/>
                </a:lnTo>
                <a:lnTo>
                  <a:pt x="446" y="543"/>
                </a:lnTo>
                <a:lnTo>
                  <a:pt x="454" y="550"/>
                </a:lnTo>
                <a:lnTo>
                  <a:pt x="466" y="543"/>
                </a:lnTo>
                <a:lnTo>
                  <a:pt x="473" y="528"/>
                </a:lnTo>
                <a:lnTo>
                  <a:pt x="473" y="527"/>
                </a:lnTo>
                <a:lnTo>
                  <a:pt x="478" y="508"/>
                </a:lnTo>
                <a:lnTo>
                  <a:pt x="480" y="508"/>
                </a:lnTo>
                <a:lnTo>
                  <a:pt x="478" y="508"/>
                </a:lnTo>
                <a:lnTo>
                  <a:pt x="473" y="499"/>
                </a:lnTo>
                <a:lnTo>
                  <a:pt x="473" y="499"/>
                </a:lnTo>
                <a:lnTo>
                  <a:pt x="484" y="484"/>
                </a:lnTo>
                <a:lnTo>
                  <a:pt x="488" y="467"/>
                </a:lnTo>
                <a:lnTo>
                  <a:pt x="492" y="450"/>
                </a:lnTo>
                <a:lnTo>
                  <a:pt x="492" y="450"/>
                </a:lnTo>
                <a:lnTo>
                  <a:pt x="501" y="446"/>
                </a:lnTo>
                <a:lnTo>
                  <a:pt x="501" y="446"/>
                </a:lnTo>
                <a:lnTo>
                  <a:pt x="509" y="455"/>
                </a:lnTo>
                <a:lnTo>
                  <a:pt x="521" y="454"/>
                </a:lnTo>
                <a:lnTo>
                  <a:pt x="528" y="443"/>
                </a:lnTo>
                <a:lnTo>
                  <a:pt x="528" y="419"/>
                </a:lnTo>
                <a:lnTo>
                  <a:pt x="524" y="398"/>
                </a:lnTo>
                <a:lnTo>
                  <a:pt x="512" y="380"/>
                </a:lnTo>
                <a:lnTo>
                  <a:pt x="517" y="376"/>
                </a:lnTo>
                <a:lnTo>
                  <a:pt x="501" y="366"/>
                </a:lnTo>
                <a:lnTo>
                  <a:pt x="505" y="359"/>
                </a:lnTo>
                <a:lnTo>
                  <a:pt x="520" y="359"/>
                </a:lnTo>
                <a:lnTo>
                  <a:pt x="528" y="340"/>
                </a:lnTo>
                <a:lnTo>
                  <a:pt x="541" y="335"/>
                </a:lnTo>
                <a:lnTo>
                  <a:pt x="541" y="322"/>
                </a:lnTo>
                <a:lnTo>
                  <a:pt x="532" y="312"/>
                </a:lnTo>
                <a:lnTo>
                  <a:pt x="526" y="300"/>
                </a:lnTo>
                <a:lnTo>
                  <a:pt x="516" y="308"/>
                </a:lnTo>
                <a:lnTo>
                  <a:pt x="509" y="302"/>
                </a:lnTo>
                <a:lnTo>
                  <a:pt x="500" y="303"/>
                </a:lnTo>
                <a:lnTo>
                  <a:pt x="493" y="311"/>
                </a:lnTo>
                <a:lnTo>
                  <a:pt x="481" y="311"/>
                </a:lnTo>
                <a:lnTo>
                  <a:pt x="478" y="316"/>
                </a:lnTo>
                <a:lnTo>
                  <a:pt x="466" y="316"/>
                </a:lnTo>
                <a:lnTo>
                  <a:pt x="466" y="307"/>
                </a:lnTo>
                <a:lnTo>
                  <a:pt x="452" y="308"/>
                </a:lnTo>
                <a:lnTo>
                  <a:pt x="444" y="310"/>
                </a:lnTo>
                <a:lnTo>
                  <a:pt x="433" y="308"/>
                </a:lnTo>
                <a:lnTo>
                  <a:pt x="429" y="315"/>
                </a:lnTo>
                <a:lnTo>
                  <a:pt x="421" y="324"/>
                </a:lnTo>
                <a:lnTo>
                  <a:pt x="406" y="324"/>
                </a:lnTo>
                <a:lnTo>
                  <a:pt x="398" y="330"/>
                </a:lnTo>
                <a:lnTo>
                  <a:pt x="398" y="343"/>
                </a:lnTo>
                <a:lnTo>
                  <a:pt x="390" y="346"/>
                </a:lnTo>
                <a:lnTo>
                  <a:pt x="384" y="339"/>
                </a:lnTo>
                <a:lnTo>
                  <a:pt x="394" y="327"/>
                </a:lnTo>
                <a:lnTo>
                  <a:pt x="386" y="327"/>
                </a:lnTo>
                <a:lnTo>
                  <a:pt x="376" y="331"/>
                </a:lnTo>
                <a:lnTo>
                  <a:pt x="380" y="320"/>
                </a:lnTo>
                <a:lnTo>
                  <a:pt x="394" y="315"/>
                </a:lnTo>
                <a:lnTo>
                  <a:pt x="404" y="315"/>
                </a:lnTo>
                <a:lnTo>
                  <a:pt x="414" y="298"/>
                </a:lnTo>
                <a:lnTo>
                  <a:pt x="412" y="282"/>
                </a:lnTo>
                <a:lnTo>
                  <a:pt x="406" y="263"/>
                </a:lnTo>
                <a:lnTo>
                  <a:pt x="396" y="252"/>
                </a:lnTo>
                <a:lnTo>
                  <a:pt x="385" y="242"/>
                </a:lnTo>
                <a:lnTo>
                  <a:pt x="380" y="247"/>
                </a:lnTo>
                <a:lnTo>
                  <a:pt x="378" y="235"/>
                </a:lnTo>
                <a:lnTo>
                  <a:pt x="369" y="235"/>
                </a:lnTo>
                <a:lnTo>
                  <a:pt x="354" y="239"/>
                </a:lnTo>
                <a:lnTo>
                  <a:pt x="345" y="229"/>
                </a:lnTo>
                <a:lnTo>
                  <a:pt x="345" y="220"/>
                </a:lnTo>
                <a:lnTo>
                  <a:pt x="333" y="219"/>
                </a:lnTo>
                <a:lnTo>
                  <a:pt x="337" y="215"/>
                </a:lnTo>
                <a:lnTo>
                  <a:pt x="344" y="212"/>
                </a:lnTo>
                <a:lnTo>
                  <a:pt x="338" y="207"/>
                </a:lnTo>
                <a:lnTo>
                  <a:pt x="340" y="200"/>
                </a:lnTo>
                <a:lnTo>
                  <a:pt x="346" y="204"/>
                </a:lnTo>
                <a:lnTo>
                  <a:pt x="353" y="211"/>
                </a:lnTo>
                <a:lnTo>
                  <a:pt x="366" y="211"/>
                </a:lnTo>
                <a:lnTo>
                  <a:pt x="374" y="204"/>
                </a:lnTo>
                <a:lnTo>
                  <a:pt x="384" y="211"/>
                </a:lnTo>
                <a:lnTo>
                  <a:pt x="394" y="200"/>
                </a:lnTo>
                <a:lnTo>
                  <a:pt x="394" y="183"/>
                </a:lnTo>
                <a:lnTo>
                  <a:pt x="389" y="172"/>
                </a:lnTo>
                <a:lnTo>
                  <a:pt x="401" y="156"/>
                </a:lnTo>
                <a:lnTo>
                  <a:pt x="413" y="156"/>
                </a:lnTo>
                <a:lnTo>
                  <a:pt x="424" y="160"/>
                </a:lnTo>
                <a:lnTo>
                  <a:pt x="437" y="155"/>
                </a:lnTo>
                <a:lnTo>
                  <a:pt x="445" y="139"/>
                </a:lnTo>
                <a:lnTo>
                  <a:pt x="458" y="124"/>
                </a:lnTo>
                <a:lnTo>
                  <a:pt x="474" y="123"/>
                </a:lnTo>
                <a:lnTo>
                  <a:pt x="480" y="105"/>
                </a:lnTo>
                <a:lnTo>
                  <a:pt x="469" y="101"/>
                </a:lnTo>
                <a:lnTo>
                  <a:pt x="469" y="96"/>
                </a:lnTo>
                <a:lnTo>
                  <a:pt x="482" y="96"/>
                </a:lnTo>
                <a:lnTo>
                  <a:pt x="478" y="85"/>
                </a:lnTo>
                <a:lnTo>
                  <a:pt x="478" y="77"/>
                </a:lnTo>
                <a:lnTo>
                  <a:pt x="470" y="87"/>
                </a:lnTo>
                <a:lnTo>
                  <a:pt x="464" y="88"/>
                </a:lnTo>
                <a:lnTo>
                  <a:pt x="454" y="75"/>
                </a:lnTo>
                <a:lnTo>
                  <a:pt x="442" y="63"/>
                </a:lnTo>
                <a:lnTo>
                  <a:pt x="442" y="69"/>
                </a:lnTo>
                <a:lnTo>
                  <a:pt x="426" y="64"/>
                </a:lnTo>
                <a:lnTo>
                  <a:pt x="420" y="71"/>
                </a:lnTo>
                <a:lnTo>
                  <a:pt x="408" y="69"/>
                </a:lnTo>
                <a:lnTo>
                  <a:pt x="422" y="59"/>
                </a:lnTo>
                <a:lnTo>
                  <a:pt x="422" y="45"/>
                </a:lnTo>
                <a:lnTo>
                  <a:pt x="422" y="45"/>
                </a:lnTo>
                <a:lnTo>
                  <a:pt x="425" y="40"/>
                </a:lnTo>
                <a:lnTo>
                  <a:pt x="425" y="36"/>
                </a:lnTo>
                <a:lnTo>
                  <a:pt x="424" y="36"/>
                </a:lnTo>
                <a:lnTo>
                  <a:pt x="422" y="37"/>
                </a:lnTo>
                <a:lnTo>
                  <a:pt x="422" y="37"/>
                </a:lnTo>
                <a:lnTo>
                  <a:pt x="420" y="40"/>
                </a:lnTo>
                <a:lnTo>
                  <a:pt x="414" y="40"/>
                </a:lnTo>
                <a:lnTo>
                  <a:pt x="409" y="41"/>
                </a:lnTo>
                <a:lnTo>
                  <a:pt x="416" y="25"/>
                </a:lnTo>
                <a:lnTo>
                  <a:pt x="409" y="19"/>
                </a:lnTo>
                <a:lnTo>
                  <a:pt x="401" y="12"/>
                </a:lnTo>
                <a:lnTo>
                  <a:pt x="401" y="12"/>
                </a:lnTo>
                <a:lnTo>
                  <a:pt x="402" y="4"/>
                </a:lnTo>
                <a:lnTo>
                  <a:pt x="402" y="0"/>
                </a:lnTo>
                <a:lnTo>
                  <a:pt x="402" y="0"/>
                </a:lnTo>
                <a:lnTo>
                  <a:pt x="401" y="0"/>
                </a:lnTo>
                <a:lnTo>
                  <a:pt x="401" y="0"/>
                </a:lnTo>
                <a:lnTo>
                  <a:pt x="397" y="3"/>
                </a:lnTo>
                <a:lnTo>
                  <a:pt x="392" y="5"/>
                </a:lnTo>
                <a:lnTo>
                  <a:pt x="385" y="8"/>
                </a:lnTo>
                <a:lnTo>
                  <a:pt x="373" y="24"/>
                </a:lnTo>
                <a:lnTo>
                  <a:pt x="369" y="24"/>
                </a:lnTo>
                <a:lnTo>
                  <a:pt x="353" y="31"/>
                </a:lnTo>
                <a:lnTo>
                  <a:pt x="344" y="40"/>
                </a:lnTo>
                <a:lnTo>
                  <a:pt x="337" y="49"/>
                </a:lnTo>
                <a:lnTo>
                  <a:pt x="336" y="61"/>
                </a:lnTo>
                <a:lnTo>
                  <a:pt x="328" y="60"/>
                </a:lnTo>
                <a:lnTo>
                  <a:pt x="328" y="67"/>
                </a:lnTo>
                <a:lnTo>
                  <a:pt x="338" y="69"/>
                </a:lnTo>
                <a:lnTo>
                  <a:pt x="326" y="77"/>
                </a:lnTo>
                <a:lnTo>
                  <a:pt x="322" y="89"/>
                </a:lnTo>
                <a:lnTo>
                  <a:pt x="334" y="93"/>
                </a:lnTo>
                <a:lnTo>
                  <a:pt x="353" y="95"/>
                </a:lnTo>
                <a:lnTo>
                  <a:pt x="369" y="91"/>
                </a:lnTo>
                <a:lnTo>
                  <a:pt x="369" y="99"/>
                </a:lnTo>
                <a:lnTo>
                  <a:pt x="353" y="108"/>
                </a:lnTo>
                <a:lnTo>
                  <a:pt x="344" y="117"/>
                </a:lnTo>
                <a:lnTo>
                  <a:pt x="330" y="107"/>
                </a:lnTo>
                <a:lnTo>
                  <a:pt x="314" y="111"/>
                </a:lnTo>
                <a:lnTo>
                  <a:pt x="304" y="100"/>
                </a:lnTo>
                <a:lnTo>
                  <a:pt x="294" y="105"/>
                </a:lnTo>
                <a:lnTo>
                  <a:pt x="280" y="112"/>
                </a:lnTo>
                <a:lnTo>
                  <a:pt x="268" y="125"/>
                </a:lnTo>
                <a:lnTo>
                  <a:pt x="245" y="132"/>
                </a:lnTo>
                <a:lnTo>
                  <a:pt x="233" y="149"/>
                </a:lnTo>
                <a:lnTo>
                  <a:pt x="217" y="156"/>
                </a:lnTo>
                <a:lnTo>
                  <a:pt x="204" y="169"/>
                </a:lnTo>
                <a:lnTo>
                  <a:pt x="190" y="183"/>
                </a:lnTo>
                <a:lnTo>
                  <a:pt x="176" y="191"/>
                </a:lnTo>
                <a:lnTo>
                  <a:pt x="156" y="200"/>
                </a:lnTo>
                <a:lnTo>
                  <a:pt x="145" y="211"/>
                </a:lnTo>
                <a:lnTo>
                  <a:pt x="122" y="233"/>
                </a:lnTo>
                <a:lnTo>
                  <a:pt x="102" y="252"/>
                </a:lnTo>
                <a:lnTo>
                  <a:pt x="97" y="272"/>
                </a:lnTo>
                <a:lnTo>
                  <a:pt x="85" y="288"/>
                </a:lnTo>
                <a:lnTo>
                  <a:pt x="81" y="300"/>
                </a:lnTo>
                <a:lnTo>
                  <a:pt x="85" y="312"/>
                </a:lnTo>
                <a:lnTo>
                  <a:pt x="76" y="312"/>
                </a:lnTo>
                <a:lnTo>
                  <a:pt x="65" y="318"/>
                </a:lnTo>
                <a:lnTo>
                  <a:pt x="64" y="332"/>
                </a:lnTo>
                <a:lnTo>
                  <a:pt x="52" y="338"/>
                </a:lnTo>
                <a:lnTo>
                  <a:pt x="49" y="351"/>
                </a:lnTo>
                <a:lnTo>
                  <a:pt x="49" y="358"/>
                </a:lnTo>
                <a:lnTo>
                  <a:pt x="62" y="358"/>
                </a:lnTo>
                <a:lnTo>
                  <a:pt x="66" y="367"/>
                </a:lnTo>
                <a:lnTo>
                  <a:pt x="82" y="364"/>
                </a:lnTo>
                <a:lnTo>
                  <a:pt x="105" y="375"/>
                </a:lnTo>
                <a:lnTo>
                  <a:pt x="113" y="376"/>
                </a:lnTo>
                <a:lnTo>
                  <a:pt x="117" y="387"/>
                </a:lnTo>
                <a:lnTo>
                  <a:pt x="113" y="398"/>
                </a:lnTo>
                <a:lnTo>
                  <a:pt x="100" y="400"/>
                </a:lnTo>
                <a:lnTo>
                  <a:pt x="85" y="407"/>
                </a:lnTo>
                <a:lnTo>
                  <a:pt x="74" y="411"/>
                </a:lnTo>
                <a:lnTo>
                  <a:pt x="60" y="411"/>
                </a:lnTo>
                <a:lnTo>
                  <a:pt x="49" y="402"/>
                </a:lnTo>
                <a:lnTo>
                  <a:pt x="60" y="392"/>
                </a:lnTo>
                <a:lnTo>
                  <a:pt x="46" y="379"/>
                </a:lnTo>
                <a:lnTo>
                  <a:pt x="40" y="386"/>
                </a:lnTo>
                <a:lnTo>
                  <a:pt x="32" y="399"/>
                </a:lnTo>
                <a:lnTo>
                  <a:pt x="41" y="412"/>
                </a:lnTo>
                <a:lnTo>
                  <a:pt x="38" y="420"/>
                </a:lnTo>
                <a:lnTo>
                  <a:pt x="45" y="427"/>
                </a:lnTo>
                <a:lnTo>
                  <a:pt x="41" y="443"/>
                </a:lnTo>
                <a:lnTo>
                  <a:pt x="25" y="455"/>
                </a:lnTo>
                <a:lnTo>
                  <a:pt x="25" y="468"/>
                </a:lnTo>
                <a:lnTo>
                  <a:pt x="16" y="478"/>
                </a:lnTo>
                <a:lnTo>
                  <a:pt x="6" y="478"/>
                </a:lnTo>
                <a:lnTo>
                  <a:pt x="0" y="488"/>
                </a:lnTo>
                <a:lnTo>
                  <a:pt x="0" y="511"/>
                </a:lnTo>
                <a:lnTo>
                  <a:pt x="1" y="511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64" name="Freeform 208"/>
          <p:cNvSpPr>
            <a:spLocks/>
          </p:cNvSpPr>
          <p:nvPr/>
        </p:nvSpPr>
        <p:spPr bwMode="auto">
          <a:xfrm>
            <a:off x="7683501" y="1982788"/>
            <a:ext cx="31750" cy="14287"/>
          </a:xfrm>
          <a:custGeom>
            <a:avLst/>
            <a:gdLst/>
            <a:ahLst/>
            <a:cxnLst>
              <a:cxn ang="0">
                <a:pos x="20" y="8"/>
              </a:cxn>
              <a:cxn ang="0">
                <a:pos x="20" y="8"/>
              </a:cxn>
              <a:cxn ang="0">
                <a:pos x="8" y="9"/>
              </a:cxn>
              <a:cxn ang="0">
                <a:pos x="0" y="0"/>
              </a:cxn>
            </a:cxnLst>
            <a:rect l="0" t="0" r="r" b="b"/>
            <a:pathLst>
              <a:path w="20" h="9">
                <a:moveTo>
                  <a:pt x="20" y="8"/>
                </a:moveTo>
                <a:lnTo>
                  <a:pt x="20" y="8"/>
                </a:lnTo>
                <a:lnTo>
                  <a:pt x="8" y="9"/>
                </a:lnTo>
                <a:lnTo>
                  <a:pt x="0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65" name="Freeform 209"/>
          <p:cNvSpPr>
            <a:spLocks/>
          </p:cNvSpPr>
          <p:nvPr/>
        </p:nvSpPr>
        <p:spPr bwMode="auto">
          <a:xfrm>
            <a:off x="7656513" y="1989138"/>
            <a:ext cx="12700" cy="53975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8" y="0"/>
              </a:cxn>
              <a:cxn ang="0">
                <a:pos x="4" y="17"/>
              </a:cxn>
              <a:cxn ang="0">
                <a:pos x="0" y="34"/>
              </a:cxn>
            </a:cxnLst>
            <a:rect l="0" t="0" r="r" b="b"/>
            <a:pathLst>
              <a:path w="8" h="34">
                <a:moveTo>
                  <a:pt x="8" y="0"/>
                </a:moveTo>
                <a:lnTo>
                  <a:pt x="8" y="0"/>
                </a:lnTo>
                <a:lnTo>
                  <a:pt x="4" y="17"/>
                </a:lnTo>
                <a:lnTo>
                  <a:pt x="0" y="34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66" name="Freeform 210"/>
          <p:cNvSpPr>
            <a:spLocks/>
          </p:cNvSpPr>
          <p:nvPr/>
        </p:nvSpPr>
        <p:spPr bwMode="auto">
          <a:xfrm>
            <a:off x="7639051" y="2066925"/>
            <a:ext cx="7938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3" y="4"/>
              </a:cxn>
              <a:cxn ang="0">
                <a:pos x="5" y="7"/>
              </a:cxn>
              <a:cxn ang="0">
                <a:pos x="5" y="9"/>
              </a:cxn>
              <a:cxn ang="0">
                <a:pos x="5" y="9"/>
              </a:cxn>
              <a:cxn ang="0">
                <a:pos x="5" y="9"/>
              </a:cxn>
              <a:cxn ang="0">
                <a:pos x="5" y="9"/>
              </a:cxn>
              <a:cxn ang="0">
                <a:pos x="5" y="9"/>
              </a:cxn>
              <a:cxn ang="0">
                <a:pos x="5" y="9"/>
              </a:cxn>
              <a:cxn ang="0">
                <a:pos x="4" y="19"/>
              </a:cxn>
              <a:cxn ang="0">
                <a:pos x="0" y="28"/>
              </a:cxn>
            </a:cxnLst>
            <a:rect l="0" t="0" r="r" b="b"/>
            <a:pathLst>
              <a:path w="5" h="28">
                <a:moveTo>
                  <a:pt x="0" y="0"/>
                </a:moveTo>
                <a:lnTo>
                  <a:pt x="0" y="0"/>
                </a:lnTo>
                <a:lnTo>
                  <a:pt x="3" y="4"/>
                </a:lnTo>
                <a:lnTo>
                  <a:pt x="5" y="7"/>
                </a:lnTo>
                <a:lnTo>
                  <a:pt x="5" y="9"/>
                </a:lnTo>
                <a:lnTo>
                  <a:pt x="5" y="9"/>
                </a:lnTo>
                <a:lnTo>
                  <a:pt x="5" y="9"/>
                </a:lnTo>
                <a:lnTo>
                  <a:pt x="5" y="9"/>
                </a:lnTo>
                <a:lnTo>
                  <a:pt x="5" y="9"/>
                </a:lnTo>
                <a:lnTo>
                  <a:pt x="5" y="9"/>
                </a:lnTo>
                <a:lnTo>
                  <a:pt x="4" y="19"/>
                </a:lnTo>
                <a:lnTo>
                  <a:pt x="0" y="28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67" name="Freeform 211"/>
          <p:cNvSpPr>
            <a:spLocks/>
          </p:cNvSpPr>
          <p:nvPr/>
        </p:nvSpPr>
        <p:spPr bwMode="auto">
          <a:xfrm>
            <a:off x="7627938" y="2112963"/>
            <a:ext cx="11113" cy="23812"/>
          </a:xfrm>
          <a:custGeom>
            <a:avLst/>
            <a:gdLst/>
            <a:ahLst/>
            <a:cxnLst>
              <a:cxn ang="0">
                <a:pos x="7" y="0"/>
              </a:cxn>
              <a:cxn ang="0">
                <a:pos x="7" y="0"/>
              </a:cxn>
              <a:cxn ang="0">
                <a:pos x="6" y="0"/>
              </a:cxn>
              <a:cxn ang="0">
                <a:pos x="0" y="15"/>
              </a:cxn>
            </a:cxnLst>
            <a:rect l="0" t="0" r="r" b="b"/>
            <a:pathLst>
              <a:path w="7" h="15">
                <a:moveTo>
                  <a:pt x="7" y="0"/>
                </a:moveTo>
                <a:lnTo>
                  <a:pt x="7" y="0"/>
                </a:lnTo>
                <a:lnTo>
                  <a:pt x="6" y="0"/>
                </a:lnTo>
                <a:lnTo>
                  <a:pt x="0" y="15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68" name="Freeform 212"/>
          <p:cNvSpPr>
            <a:spLocks/>
          </p:cNvSpPr>
          <p:nvPr/>
        </p:nvSpPr>
        <p:spPr bwMode="auto">
          <a:xfrm>
            <a:off x="7596188" y="2136775"/>
            <a:ext cx="12700" cy="11112"/>
          </a:xfrm>
          <a:custGeom>
            <a:avLst/>
            <a:gdLst/>
            <a:ahLst/>
            <a:cxnLst>
              <a:cxn ang="0">
                <a:pos x="8" y="7"/>
              </a:cxn>
              <a:cxn ang="0">
                <a:pos x="8" y="7"/>
              </a:cxn>
              <a:cxn ang="0">
                <a:pos x="0" y="0"/>
              </a:cxn>
            </a:cxnLst>
            <a:rect l="0" t="0" r="r" b="b"/>
            <a:pathLst>
              <a:path w="8" h="7">
                <a:moveTo>
                  <a:pt x="8" y="7"/>
                </a:moveTo>
                <a:lnTo>
                  <a:pt x="8" y="7"/>
                </a:lnTo>
                <a:lnTo>
                  <a:pt x="0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69" name="Freeform 213"/>
          <p:cNvSpPr>
            <a:spLocks/>
          </p:cNvSpPr>
          <p:nvPr/>
        </p:nvSpPr>
        <p:spPr bwMode="auto">
          <a:xfrm>
            <a:off x="7567613" y="2141538"/>
            <a:ext cx="14288" cy="14287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9" y="0"/>
              </a:cxn>
              <a:cxn ang="0">
                <a:pos x="0" y="9"/>
              </a:cxn>
            </a:cxnLst>
            <a:rect l="0" t="0" r="r" b="b"/>
            <a:pathLst>
              <a:path w="9" h="9">
                <a:moveTo>
                  <a:pt x="9" y="0"/>
                </a:moveTo>
                <a:lnTo>
                  <a:pt x="9" y="0"/>
                </a:lnTo>
                <a:lnTo>
                  <a:pt x="0" y="9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70" name="Line 214"/>
          <p:cNvSpPr>
            <a:spLocks noChangeShapeType="1"/>
          </p:cNvSpPr>
          <p:nvPr/>
        </p:nvSpPr>
        <p:spPr bwMode="auto">
          <a:xfrm flipH="1">
            <a:off x="7548563" y="2155825"/>
            <a:ext cx="15875" cy="4762"/>
          </a:xfrm>
          <a:prstGeom prst="line">
            <a:avLst/>
          </a:pr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71" name="Freeform 215"/>
          <p:cNvSpPr>
            <a:spLocks/>
          </p:cNvSpPr>
          <p:nvPr/>
        </p:nvSpPr>
        <p:spPr bwMode="auto">
          <a:xfrm>
            <a:off x="7519988" y="2168525"/>
            <a:ext cx="12700" cy="12700"/>
          </a:xfrm>
          <a:custGeom>
            <a:avLst/>
            <a:gdLst/>
            <a:ahLst/>
            <a:cxnLst>
              <a:cxn ang="0">
                <a:pos x="8" y="8"/>
              </a:cxn>
              <a:cxn ang="0">
                <a:pos x="8" y="8"/>
              </a:cxn>
              <a:cxn ang="0">
                <a:pos x="0" y="0"/>
              </a:cxn>
            </a:cxnLst>
            <a:rect l="0" t="0" r="r" b="b"/>
            <a:pathLst>
              <a:path w="8" h="8">
                <a:moveTo>
                  <a:pt x="8" y="8"/>
                </a:moveTo>
                <a:lnTo>
                  <a:pt x="8" y="8"/>
                </a:lnTo>
                <a:lnTo>
                  <a:pt x="0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72" name="Freeform 216"/>
          <p:cNvSpPr>
            <a:spLocks/>
          </p:cNvSpPr>
          <p:nvPr/>
        </p:nvSpPr>
        <p:spPr bwMode="auto">
          <a:xfrm>
            <a:off x="7485063" y="2106613"/>
            <a:ext cx="34925" cy="61912"/>
          </a:xfrm>
          <a:custGeom>
            <a:avLst/>
            <a:gdLst/>
            <a:ahLst/>
            <a:cxnLst>
              <a:cxn ang="0">
                <a:pos x="22" y="39"/>
              </a:cxn>
              <a:cxn ang="0">
                <a:pos x="17" y="27"/>
              </a:cxn>
              <a:cxn ang="0">
                <a:pos x="12" y="16"/>
              </a:cxn>
              <a:cxn ang="0">
                <a:pos x="9" y="3"/>
              </a:cxn>
              <a:cxn ang="0">
                <a:pos x="0" y="0"/>
              </a:cxn>
            </a:cxnLst>
            <a:rect l="0" t="0" r="r" b="b"/>
            <a:pathLst>
              <a:path w="22" h="39">
                <a:moveTo>
                  <a:pt x="22" y="39"/>
                </a:moveTo>
                <a:lnTo>
                  <a:pt x="17" y="27"/>
                </a:lnTo>
                <a:lnTo>
                  <a:pt x="12" y="16"/>
                </a:lnTo>
                <a:lnTo>
                  <a:pt x="9" y="3"/>
                </a:lnTo>
                <a:lnTo>
                  <a:pt x="0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73" name="Freeform 217"/>
          <p:cNvSpPr>
            <a:spLocks/>
          </p:cNvSpPr>
          <p:nvPr/>
        </p:nvSpPr>
        <p:spPr bwMode="auto">
          <a:xfrm>
            <a:off x="7412038" y="2124075"/>
            <a:ext cx="28575" cy="33337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3" y="3"/>
              </a:cxn>
              <a:cxn ang="0">
                <a:pos x="3" y="3"/>
              </a:cxn>
              <a:cxn ang="0">
                <a:pos x="6" y="13"/>
              </a:cxn>
              <a:cxn ang="0">
                <a:pos x="0" y="21"/>
              </a:cxn>
            </a:cxnLst>
            <a:rect l="0" t="0" r="r" b="b"/>
            <a:pathLst>
              <a:path w="18" h="21">
                <a:moveTo>
                  <a:pt x="18" y="0"/>
                </a:moveTo>
                <a:lnTo>
                  <a:pt x="3" y="3"/>
                </a:lnTo>
                <a:lnTo>
                  <a:pt x="3" y="3"/>
                </a:lnTo>
                <a:lnTo>
                  <a:pt x="6" y="13"/>
                </a:lnTo>
                <a:lnTo>
                  <a:pt x="0" y="21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74" name="Freeform 218"/>
          <p:cNvSpPr>
            <a:spLocks/>
          </p:cNvSpPr>
          <p:nvPr/>
        </p:nvSpPr>
        <p:spPr bwMode="auto">
          <a:xfrm>
            <a:off x="7377113" y="2162175"/>
            <a:ext cx="1588" cy="190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12"/>
              </a:cxn>
            </a:cxnLst>
            <a:rect l="0" t="0" r="r" b="b"/>
            <a:pathLst>
              <a:path h="12">
                <a:moveTo>
                  <a:pt x="0" y="0"/>
                </a:moveTo>
                <a:lnTo>
                  <a:pt x="0" y="0"/>
                </a:lnTo>
                <a:lnTo>
                  <a:pt x="0" y="12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75" name="Freeform 219"/>
          <p:cNvSpPr>
            <a:spLocks/>
          </p:cNvSpPr>
          <p:nvPr/>
        </p:nvSpPr>
        <p:spPr bwMode="auto">
          <a:xfrm>
            <a:off x="7319963" y="2181225"/>
            <a:ext cx="57150" cy="52387"/>
          </a:xfrm>
          <a:custGeom>
            <a:avLst/>
            <a:gdLst/>
            <a:ahLst/>
            <a:cxnLst>
              <a:cxn ang="0">
                <a:pos x="36" y="0"/>
              </a:cxn>
              <a:cxn ang="0">
                <a:pos x="28" y="4"/>
              </a:cxn>
              <a:cxn ang="0">
                <a:pos x="28" y="5"/>
              </a:cxn>
              <a:cxn ang="0">
                <a:pos x="24" y="19"/>
              </a:cxn>
              <a:cxn ang="0">
                <a:pos x="24" y="19"/>
              </a:cxn>
              <a:cxn ang="0">
                <a:pos x="24" y="19"/>
              </a:cxn>
              <a:cxn ang="0">
                <a:pos x="13" y="17"/>
              </a:cxn>
              <a:cxn ang="0">
                <a:pos x="0" y="28"/>
              </a:cxn>
              <a:cxn ang="0">
                <a:pos x="0" y="28"/>
              </a:cxn>
              <a:cxn ang="0">
                <a:pos x="4" y="33"/>
              </a:cxn>
            </a:cxnLst>
            <a:rect l="0" t="0" r="r" b="b"/>
            <a:pathLst>
              <a:path w="36" h="33">
                <a:moveTo>
                  <a:pt x="36" y="0"/>
                </a:moveTo>
                <a:lnTo>
                  <a:pt x="28" y="4"/>
                </a:lnTo>
                <a:lnTo>
                  <a:pt x="28" y="5"/>
                </a:lnTo>
                <a:lnTo>
                  <a:pt x="24" y="19"/>
                </a:lnTo>
                <a:lnTo>
                  <a:pt x="24" y="19"/>
                </a:lnTo>
                <a:lnTo>
                  <a:pt x="24" y="19"/>
                </a:lnTo>
                <a:lnTo>
                  <a:pt x="13" y="17"/>
                </a:lnTo>
                <a:lnTo>
                  <a:pt x="0" y="28"/>
                </a:lnTo>
                <a:lnTo>
                  <a:pt x="0" y="28"/>
                </a:lnTo>
                <a:lnTo>
                  <a:pt x="4" y="33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76" name="Line 220"/>
          <p:cNvSpPr>
            <a:spLocks noChangeShapeType="1"/>
          </p:cNvSpPr>
          <p:nvPr/>
        </p:nvSpPr>
        <p:spPr bwMode="auto">
          <a:xfrm flipH="1">
            <a:off x="7297738" y="2246313"/>
            <a:ext cx="12700" cy="6350"/>
          </a:xfrm>
          <a:prstGeom prst="line">
            <a:avLst/>
          </a:pr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77" name="Freeform 221"/>
          <p:cNvSpPr>
            <a:spLocks/>
          </p:cNvSpPr>
          <p:nvPr/>
        </p:nvSpPr>
        <p:spPr bwMode="auto">
          <a:xfrm>
            <a:off x="7289801" y="2290763"/>
            <a:ext cx="7938" cy="95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" y="6"/>
              </a:cxn>
              <a:cxn ang="0">
                <a:pos x="5" y="6"/>
              </a:cxn>
            </a:cxnLst>
            <a:rect l="0" t="0" r="r" b="b"/>
            <a:pathLst>
              <a:path w="5" h="6">
                <a:moveTo>
                  <a:pt x="0" y="0"/>
                </a:moveTo>
                <a:lnTo>
                  <a:pt x="5" y="6"/>
                </a:lnTo>
                <a:lnTo>
                  <a:pt x="5" y="6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78" name="Freeform 222"/>
          <p:cNvSpPr>
            <a:spLocks/>
          </p:cNvSpPr>
          <p:nvPr/>
        </p:nvSpPr>
        <p:spPr bwMode="auto">
          <a:xfrm>
            <a:off x="7297738" y="1978025"/>
            <a:ext cx="885825" cy="1271587"/>
          </a:xfrm>
          <a:custGeom>
            <a:avLst/>
            <a:gdLst/>
            <a:ahLst/>
            <a:cxnLst>
              <a:cxn ang="0">
                <a:pos x="18" y="211"/>
              </a:cxn>
              <a:cxn ang="0">
                <a:pos x="18" y="224"/>
              </a:cxn>
              <a:cxn ang="0">
                <a:pos x="52" y="239"/>
              </a:cxn>
              <a:cxn ang="0">
                <a:pos x="68" y="255"/>
              </a:cxn>
              <a:cxn ang="0">
                <a:pos x="68" y="261"/>
              </a:cxn>
              <a:cxn ang="0">
                <a:pos x="68" y="264"/>
              </a:cxn>
              <a:cxn ang="0">
                <a:pos x="76" y="272"/>
              </a:cxn>
              <a:cxn ang="0">
                <a:pos x="100" y="277"/>
              </a:cxn>
              <a:cxn ang="0">
                <a:pos x="110" y="299"/>
              </a:cxn>
              <a:cxn ang="0">
                <a:pos x="115" y="299"/>
              </a:cxn>
              <a:cxn ang="0">
                <a:pos x="124" y="306"/>
              </a:cxn>
              <a:cxn ang="0">
                <a:pos x="150" y="299"/>
              </a:cxn>
              <a:cxn ang="0">
                <a:pos x="127" y="279"/>
              </a:cxn>
              <a:cxn ang="0">
                <a:pos x="111" y="249"/>
              </a:cxn>
              <a:cxn ang="0">
                <a:pos x="136" y="217"/>
              </a:cxn>
              <a:cxn ang="0">
                <a:pos x="128" y="248"/>
              </a:cxn>
              <a:cxn ang="0">
                <a:pos x="159" y="277"/>
              </a:cxn>
              <a:cxn ang="0">
                <a:pos x="184" y="296"/>
              </a:cxn>
              <a:cxn ang="0">
                <a:pos x="192" y="326"/>
              </a:cxn>
              <a:cxn ang="0">
                <a:pos x="196" y="362"/>
              </a:cxn>
              <a:cxn ang="0">
                <a:pos x="218" y="423"/>
              </a:cxn>
              <a:cxn ang="0">
                <a:pos x="243" y="487"/>
              </a:cxn>
              <a:cxn ang="0">
                <a:pos x="248" y="534"/>
              </a:cxn>
              <a:cxn ang="0">
                <a:pos x="244" y="560"/>
              </a:cxn>
              <a:cxn ang="0">
                <a:pos x="251" y="574"/>
              </a:cxn>
              <a:cxn ang="0">
                <a:pos x="274" y="615"/>
              </a:cxn>
              <a:cxn ang="0">
                <a:pos x="306" y="662"/>
              </a:cxn>
              <a:cxn ang="0">
                <a:pos x="315" y="678"/>
              </a:cxn>
              <a:cxn ang="0">
                <a:pos x="381" y="708"/>
              </a:cxn>
              <a:cxn ang="0">
                <a:pos x="413" y="730"/>
              </a:cxn>
              <a:cxn ang="0">
                <a:pos x="483" y="763"/>
              </a:cxn>
              <a:cxn ang="0">
                <a:pos x="519" y="785"/>
              </a:cxn>
              <a:cxn ang="0">
                <a:pos x="558" y="801"/>
              </a:cxn>
              <a:cxn ang="0">
                <a:pos x="547" y="742"/>
              </a:cxn>
              <a:cxn ang="0">
                <a:pos x="515" y="691"/>
              </a:cxn>
              <a:cxn ang="0">
                <a:pos x="502" y="650"/>
              </a:cxn>
              <a:cxn ang="0">
                <a:pos x="517" y="628"/>
              </a:cxn>
              <a:cxn ang="0">
                <a:pos x="481" y="614"/>
              </a:cxn>
              <a:cxn ang="0">
                <a:pos x="469" y="551"/>
              </a:cxn>
              <a:cxn ang="0">
                <a:pos x="483" y="527"/>
              </a:cxn>
              <a:cxn ang="0">
                <a:pos x="438" y="510"/>
              </a:cxn>
              <a:cxn ang="0">
                <a:pos x="407" y="467"/>
              </a:cxn>
              <a:cxn ang="0">
                <a:pos x="414" y="438"/>
              </a:cxn>
              <a:cxn ang="0">
                <a:pos x="378" y="440"/>
              </a:cxn>
              <a:cxn ang="0">
                <a:pos x="341" y="395"/>
              </a:cxn>
              <a:cxn ang="0">
                <a:pos x="330" y="418"/>
              </a:cxn>
              <a:cxn ang="0">
                <a:pos x="305" y="418"/>
              </a:cxn>
              <a:cxn ang="0">
                <a:pos x="282" y="375"/>
              </a:cxn>
              <a:cxn ang="0">
                <a:pos x="251" y="344"/>
              </a:cxn>
              <a:cxn ang="0">
                <a:pos x="248" y="303"/>
              </a:cxn>
              <a:cxn ang="0">
                <a:pos x="256" y="286"/>
              </a:cxn>
              <a:cxn ang="0">
                <a:pos x="258" y="252"/>
              </a:cxn>
              <a:cxn ang="0">
                <a:pos x="279" y="257"/>
              </a:cxn>
              <a:cxn ang="0">
                <a:pos x="274" y="211"/>
              </a:cxn>
              <a:cxn ang="0">
                <a:pos x="288" y="164"/>
              </a:cxn>
              <a:cxn ang="0">
                <a:pos x="329" y="155"/>
              </a:cxn>
              <a:cxn ang="0">
                <a:pos x="303" y="108"/>
              </a:cxn>
              <a:cxn ang="0">
                <a:pos x="284" y="56"/>
              </a:cxn>
              <a:cxn ang="0">
                <a:pos x="270" y="0"/>
              </a:cxn>
            </a:cxnLst>
            <a:rect l="0" t="0" r="r" b="b"/>
            <a:pathLst>
              <a:path w="558" h="801">
                <a:moveTo>
                  <a:pt x="0" y="203"/>
                </a:moveTo>
                <a:lnTo>
                  <a:pt x="16" y="204"/>
                </a:lnTo>
                <a:lnTo>
                  <a:pt x="18" y="211"/>
                </a:lnTo>
                <a:lnTo>
                  <a:pt x="22" y="216"/>
                </a:lnTo>
                <a:lnTo>
                  <a:pt x="18" y="224"/>
                </a:lnTo>
                <a:lnTo>
                  <a:pt x="18" y="224"/>
                </a:lnTo>
                <a:lnTo>
                  <a:pt x="34" y="232"/>
                </a:lnTo>
                <a:lnTo>
                  <a:pt x="36" y="241"/>
                </a:lnTo>
                <a:lnTo>
                  <a:pt x="52" y="239"/>
                </a:lnTo>
                <a:lnTo>
                  <a:pt x="58" y="251"/>
                </a:lnTo>
                <a:lnTo>
                  <a:pt x="68" y="255"/>
                </a:lnTo>
                <a:lnTo>
                  <a:pt x="68" y="255"/>
                </a:lnTo>
                <a:lnTo>
                  <a:pt x="68" y="257"/>
                </a:lnTo>
                <a:lnTo>
                  <a:pt x="68" y="257"/>
                </a:lnTo>
                <a:lnTo>
                  <a:pt x="68" y="261"/>
                </a:lnTo>
                <a:lnTo>
                  <a:pt x="68" y="261"/>
                </a:lnTo>
                <a:lnTo>
                  <a:pt x="68" y="264"/>
                </a:lnTo>
                <a:lnTo>
                  <a:pt x="68" y="264"/>
                </a:lnTo>
                <a:lnTo>
                  <a:pt x="70" y="267"/>
                </a:lnTo>
                <a:lnTo>
                  <a:pt x="72" y="269"/>
                </a:lnTo>
                <a:lnTo>
                  <a:pt x="76" y="272"/>
                </a:lnTo>
                <a:lnTo>
                  <a:pt x="87" y="269"/>
                </a:lnTo>
                <a:lnTo>
                  <a:pt x="98" y="269"/>
                </a:lnTo>
                <a:lnTo>
                  <a:pt x="100" y="277"/>
                </a:lnTo>
                <a:lnTo>
                  <a:pt x="107" y="277"/>
                </a:lnTo>
                <a:lnTo>
                  <a:pt x="114" y="284"/>
                </a:lnTo>
                <a:lnTo>
                  <a:pt x="110" y="299"/>
                </a:lnTo>
                <a:lnTo>
                  <a:pt x="110" y="299"/>
                </a:lnTo>
                <a:lnTo>
                  <a:pt x="115" y="299"/>
                </a:lnTo>
                <a:lnTo>
                  <a:pt x="115" y="299"/>
                </a:lnTo>
                <a:lnTo>
                  <a:pt x="119" y="292"/>
                </a:lnTo>
                <a:lnTo>
                  <a:pt x="124" y="296"/>
                </a:lnTo>
                <a:lnTo>
                  <a:pt x="124" y="306"/>
                </a:lnTo>
                <a:lnTo>
                  <a:pt x="138" y="307"/>
                </a:lnTo>
                <a:lnTo>
                  <a:pt x="144" y="298"/>
                </a:lnTo>
                <a:lnTo>
                  <a:pt x="150" y="299"/>
                </a:lnTo>
                <a:lnTo>
                  <a:pt x="151" y="290"/>
                </a:lnTo>
                <a:lnTo>
                  <a:pt x="138" y="290"/>
                </a:lnTo>
                <a:lnTo>
                  <a:pt x="127" y="279"/>
                </a:lnTo>
                <a:lnTo>
                  <a:pt x="115" y="267"/>
                </a:lnTo>
                <a:lnTo>
                  <a:pt x="107" y="260"/>
                </a:lnTo>
                <a:lnTo>
                  <a:pt x="111" y="249"/>
                </a:lnTo>
                <a:lnTo>
                  <a:pt x="111" y="235"/>
                </a:lnTo>
                <a:lnTo>
                  <a:pt x="126" y="227"/>
                </a:lnTo>
                <a:lnTo>
                  <a:pt x="136" y="217"/>
                </a:lnTo>
                <a:lnTo>
                  <a:pt x="140" y="221"/>
                </a:lnTo>
                <a:lnTo>
                  <a:pt x="128" y="233"/>
                </a:lnTo>
                <a:lnTo>
                  <a:pt x="128" y="248"/>
                </a:lnTo>
                <a:lnTo>
                  <a:pt x="142" y="257"/>
                </a:lnTo>
                <a:lnTo>
                  <a:pt x="151" y="269"/>
                </a:lnTo>
                <a:lnTo>
                  <a:pt x="159" y="277"/>
                </a:lnTo>
                <a:lnTo>
                  <a:pt x="167" y="280"/>
                </a:lnTo>
                <a:lnTo>
                  <a:pt x="176" y="280"/>
                </a:lnTo>
                <a:lnTo>
                  <a:pt x="184" y="296"/>
                </a:lnTo>
                <a:lnTo>
                  <a:pt x="192" y="304"/>
                </a:lnTo>
                <a:lnTo>
                  <a:pt x="192" y="316"/>
                </a:lnTo>
                <a:lnTo>
                  <a:pt x="192" y="326"/>
                </a:lnTo>
                <a:lnTo>
                  <a:pt x="188" y="342"/>
                </a:lnTo>
                <a:lnTo>
                  <a:pt x="188" y="355"/>
                </a:lnTo>
                <a:lnTo>
                  <a:pt x="196" y="362"/>
                </a:lnTo>
                <a:lnTo>
                  <a:pt x="204" y="386"/>
                </a:lnTo>
                <a:lnTo>
                  <a:pt x="211" y="403"/>
                </a:lnTo>
                <a:lnTo>
                  <a:pt x="218" y="423"/>
                </a:lnTo>
                <a:lnTo>
                  <a:pt x="223" y="446"/>
                </a:lnTo>
                <a:lnTo>
                  <a:pt x="235" y="462"/>
                </a:lnTo>
                <a:lnTo>
                  <a:pt x="243" y="487"/>
                </a:lnTo>
                <a:lnTo>
                  <a:pt x="247" y="508"/>
                </a:lnTo>
                <a:lnTo>
                  <a:pt x="254" y="528"/>
                </a:lnTo>
                <a:lnTo>
                  <a:pt x="248" y="534"/>
                </a:lnTo>
                <a:lnTo>
                  <a:pt x="243" y="539"/>
                </a:lnTo>
                <a:lnTo>
                  <a:pt x="248" y="550"/>
                </a:lnTo>
                <a:lnTo>
                  <a:pt x="244" y="560"/>
                </a:lnTo>
                <a:lnTo>
                  <a:pt x="239" y="566"/>
                </a:lnTo>
                <a:lnTo>
                  <a:pt x="239" y="571"/>
                </a:lnTo>
                <a:lnTo>
                  <a:pt x="251" y="574"/>
                </a:lnTo>
                <a:lnTo>
                  <a:pt x="262" y="590"/>
                </a:lnTo>
                <a:lnTo>
                  <a:pt x="264" y="606"/>
                </a:lnTo>
                <a:lnTo>
                  <a:pt x="274" y="615"/>
                </a:lnTo>
                <a:lnTo>
                  <a:pt x="274" y="628"/>
                </a:lnTo>
                <a:lnTo>
                  <a:pt x="287" y="643"/>
                </a:lnTo>
                <a:lnTo>
                  <a:pt x="306" y="662"/>
                </a:lnTo>
                <a:lnTo>
                  <a:pt x="306" y="662"/>
                </a:lnTo>
                <a:lnTo>
                  <a:pt x="310" y="668"/>
                </a:lnTo>
                <a:lnTo>
                  <a:pt x="315" y="678"/>
                </a:lnTo>
                <a:lnTo>
                  <a:pt x="333" y="690"/>
                </a:lnTo>
                <a:lnTo>
                  <a:pt x="351" y="700"/>
                </a:lnTo>
                <a:lnTo>
                  <a:pt x="381" y="708"/>
                </a:lnTo>
                <a:lnTo>
                  <a:pt x="394" y="711"/>
                </a:lnTo>
                <a:lnTo>
                  <a:pt x="406" y="719"/>
                </a:lnTo>
                <a:lnTo>
                  <a:pt x="413" y="730"/>
                </a:lnTo>
                <a:lnTo>
                  <a:pt x="438" y="743"/>
                </a:lnTo>
                <a:lnTo>
                  <a:pt x="461" y="752"/>
                </a:lnTo>
                <a:lnTo>
                  <a:pt x="483" y="763"/>
                </a:lnTo>
                <a:lnTo>
                  <a:pt x="495" y="775"/>
                </a:lnTo>
                <a:lnTo>
                  <a:pt x="509" y="775"/>
                </a:lnTo>
                <a:lnTo>
                  <a:pt x="519" y="785"/>
                </a:lnTo>
                <a:lnTo>
                  <a:pt x="531" y="791"/>
                </a:lnTo>
                <a:lnTo>
                  <a:pt x="550" y="791"/>
                </a:lnTo>
                <a:lnTo>
                  <a:pt x="558" y="801"/>
                </a:lnTo>
                <a:lnTo>
                  <a:pt x="558" y="787"/>
                </a:lnTo>
                <a:lnTo>
                  <a:pt x="554" y="770"/>
                </a:lnTo>
                <a:lnTo>
                  <a:pt x="547" y="742"/>
                </a:lnTo>
                <a:lnTo>
                  <a:pt x="545" y="720"/>
                </a:lnTo>
                <a:lnTo>
                  <a:pt x="533" y="708"/>
                </a:lnTo>
                <a:lnTo>
                  <a:pt x="515" y="691"/>
                </a:lnTo>
                <a:lnTo>
                  <a:pt x="503" y="686"/>
                </a:lnTo>
                <a:lnTo>
                  <a:pt x="497" y="662"/>
                </a:lnTo>
                <a:lnTo>
                  <a:pt x="502" y="650"/>
                </a:lnTo>
                <a:lnTo>
                  <a:pt x="502" y="638"/>
                </a:lnTo>
                <a:lnTo>
                  <a:pt x="517" y="636"/>
                </a:lnTo>
                <a:lnTo>
                  <a:pt x="517" y="628"/>
                </a:lnTo>
                <a:lnTo>
                  <a:pt x="498" y="623"/>
                </a:lnTo>
                <a:lnTo>
                  <a:pt x="493" y="618"/>
                </a:lnTo>
                <a:lnTo>
                  <a:pt x="481" y="614"/>
                </a:lnTo>
                <a:lnTo>
                  <a:pt x="467" y="592"/>
                </a:lnTo>
                <a:lnTo>
                  <a:pt x="462" y="566"/>
                </a:lnTo>
                <a:lnTo>
                  <a:pt x="469" y="551"/>
                </a:lnTo>
                <a:lnTo>
                  <a:pt x="481" y="544"/>
                </a:lnTo>
                <a:lnTo>
                  <a:pt x="489" y="539"/>
                </a:lnTo>
                <a:lnTo>
                  <a:pt x="483" y="527"/>
                </a:lnTo>
                <a:lnTo>
                  <a:pt x="470" y="516"/>
                </a:lnTo>
                <a:lnTo>
                  <a:pt x="447" y="519"/>
                </a:lnTo>
                <a:lnTo>
                  <a:pt x="438" y="510"/>
                </a:lnTo>
                <a:lnTo>
                  <a:pt x="426" y="506"/>
                </a:lnTo>
                <a:lnTo>
                  <a:pt x="411" y="483"/>
                </a:lnTo>
                <a:lnTo>
                  <a:pt x="407" y="467"/>
                </a:lnTo>
                <a:lnTo>
                  <a:pt x="421" y="463"/>
                </a:lnTo>
                <a:lnTo>
                  <a:pt x="426" y="450"/>
                </a:lnTo>
                <a:lnTo>
                  <a:pt x="414" y="438"/>
                </a:lnTo>
                <a:lnTo>
                  <a:pt x="402" y="438"/>
                </a:lnTo>
                <a:lnTo>
                  <a:pt x="395" y="444"/>
                </a:lnTo>
                <a:lnTo>
                  <a:pt x="378" y="440"/>
                </a:lnTo>
                <a:lnTo>
                  <a:pt x="361" y="428"/>
                </a:lnTo>
                <a:lnTo>
                  <a:pt x="358" y="412"/>
                </a:lnTo>
                <a:lnTo>
                  <a:pt x="341" y="395"/>
                </a:lnTo>
                <a:lnTo>
                  <a:pt x="335" y="406"/>
                </a:lnTo>
                <a:lnTo>
                  <a:pt x="330" y="412"/>
                </a:lnTo>
                <a:lnTo>
                  <a:pt x="330" y="418"/>
                </a:lnTo>
                <a:lnTo>
                  <a:pt x="334" y="428"/>
                </a:lnTo>
                <a:lnTo>
                  <a:pt x="315" y="428"/>
                </a:lnTo>
                <a:lnTo>
                  <a:pt x="305" y="418"/>
                </a:lnTo>
                <a:lnTo>
                  <a:pt x="286" y="408"/>
                </a:lnTo>
                <a:lnTo>
                  <a:pt x="284" y="394"/>
                </a:lnTo>
                <a:lnTo>
                  <a:pt x="282" y="375"/>
                </a:lnTo>
                <a:lnTo>
                  <a:pt x="268" y="362"/>
                </a:lnTo>
                <a:lnTo>
                  <a:pt x="259" y="352"/>
                </a:lnTo>
                <a:lnTo>
                  <a:pt x="251" y="344"/>
                </a:lnTo>
                <a:lnTo>
                  <a:pt x="242" y="328"/>
                </a:lnTo>
                <a:lnTo>
                  <a:pt x="248" y="320"/>
                </a:lnTo>
                <a:lnTo>
                  <a:pt x="248" y="303"/>
                </a:lnTo>
                <a:lnTo>
                  <a:pt x="256" y="303"/>
                </a:lnTo>
                <a:lnTo>
                  <a:pt x="270" y="291"/>
                </a:lnTo>
                <a:lnTo>
                  <a:pt x="256" y="286"/>
                </a:lnTo>
                <a:lnTo>
                  <a:pt x="256" y="272"/>
                </a:lnTo>
                <a:lnTo>
                  <a:pt x="250" y="253"/>
                </a:lnTo>
                <a:lnTo>
                  <a:pt x="258" y="252"/>
                </a:lnTo>
                <a:lnTo>
                  <a:pt x="267" y="261"/>
                </a:lnTo>
                <a:lnTo>
                  <a:pt x="279" y="268"/>
                </a:lnTo>
                <a:lnTo>
                  <a:pt x="279" y="257"/>
                </a:lnTo>
                <a:lnTo>
                  <a:pt x="268" y="240"/>
                </a:lnTo>
                <a:lnTo>
                  <a:pt x="268" y="229"/>
                </a:lnTo>
                <a:lnTo>
                  <a:pt x="274" y="211"/>
                </a:lnTo>
                <a:lnTo>
                  <a:pt x="266" y="204"/>
                </a:lnTo>
                <a:lnTo>
                  <a:pt x="280" y="184"/>
                </a:lnTo>
                <a:lnTo>
                  <a:pt x="288" y="164"/>
                </a:lnTo>
                <a:lnTo>
                  <a:pt x="306" y="159"/>
                </a:lnTo>
                <a:lnTo>
                  <a:pt x="318" y="164"/>
                </a:lnTo>
                <a:lnTo>
                  <a:pt x="329" y="155"/>
                </a:lnTo>
                <a:lnTo>
                  <a:pt x="322" y="147"/>
                </a:lnTo>
                <a:lnTo>
                  <a:pt x="310" y="135"/>
                </a:lnTo>
                <a:lnTo>
                  <a:pt x="303" y="108"/>
                </a:lnTo>
                <a:lnTo>
                  <a:pt x="303" y="88"/>
                </a:lnTo>
                <a:lnTo>
                  <a:pt x="291" y="77"/>
                </a:lnTo>
                <a:lnTo>
                  <a:pt x="284" y="56"/>
                </a:lnTo>
                <a:lnTo>
                  <a:pt x="280" y="35"/>
                </a:lnTo>
                <a:lnTo>
                  <a:pt x="274" y="19"/>
                </a:lnTo>
                <a:lnTo>
                  <a:pt x="270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79" name="Freeform 223"/>
          <p:cNvSpPr>
            <a:spLocks/>
          </p:cNvSpPr>
          <p:nvPr/>
        </p:nvSpPr>
        <p:spPr bwMode="auto">
          <a:xfrm>
            <a:off x="2897188" y="2882900"/>
            <a:ext cx="377825" cy="130175"/>
          </a:xfrm>
          <a:custGeom>
            <a:avLst/>
            <a:gdLst/>
            <a:ahLst/>
            <a:cxnLst>
              <a:cxn ang="0">
                <a:pos x="238" y="58"/>
              </a:cxn>
              <a:cxn ang="0">
                <a:pos x="238" y="58"/>
              </a:cxn>
              <a:cxn ang="0">
                <a:pos x="238" y="58"/>
              </a:cxn>
              <a:cxn ang="0">
                <a:pos x="227" y="70"/>
              </a:cxn>
              <a:cxn ang="0">
                <a:pos x="218" y="81"/>
              </a:cxn>
              <a:cxn ang="0">
                <a:pos x="218" y="66"/>
              </a:cxn>
              <a:cxn ang="0">
                <a:pos x="227" y="57"/>
              </a:cxn>
              <a:cxn ang="0">
                <a:pos x="216" y="40"/>
              </a:cxn>
              <a:cxn ang="0">
                <a:pos x="208" y="32"/>
              </a:cxn>
              <a:cxn ang="0">
                <a:pos x="196" y="32"/>
              </a:cxn>
              <a:cxn ang="0">
                <a:pos x="178" y="37"/>
              </a:cxn>
              <a:cxn ang="0">
                <a:pos x="162" y="29"/>
              </a:cxn>
              <a:cxn ang="0">
                <a:pos x="143" y="36"/>
              </a:cxn>
              <a:cxn ang="0">
                <a:pos x="122" y="33"/>
              </a:cxn>
              <a:cxn ang="0">
                <a:pos x="122" y="56"/>
              </a:cxn>
              <a:cxn ang="0">
                <a:pos x="110" y="65"/>
              </a:cxn>
              <a:cxn ang="0">
                <a:pos x="115" y="77"/>
              </a:cxn>
              <a:cxn ang="0">
                <a:pos x="110" y="82"/>
              </a:cxn>
              <a:cxn ang="0">
                <a:pos x="90" y="77"/>
              </a:cxn>
              <a:cxn ang="0">
                <a:pos x="83" y="61"/>
              </a:cxn>
              <a:cxn ang="0">
                <a:pos x="71" y="50"/>
              </a:cxn>
              <a:cxn ang="0">
                <a:pos x="67" y="30"/>
              </a:cxn>
              <a:cxn ang="0">
                <a:pos x="63" y="0"/>
              </a:cxn>
              <a:cxn ang="0">
                <a:pos x="52" y="0"/>
              </a:cxn>
              <a:cxn ang="0">
                <a:pos x="40" y="12"/>
              </a:cxn>
              <a:cxn ang="0">
                <a:pos x="40" y="24"/>
              </a:cxn>
              <a:cxn ang="0">
                <a:pos x="39" y="38"/>
              </a:cxn>
              <a:cxn ang="0">
                <a:pos x="48" y="46"/>
              </a:cxn>
              <a:cxn ang="0">
                <a:pos x="44" y="64"/>
              </a:cxn>
              <a:cxn ang="0">
                <a:pos x="28" y="76"/>
              </a:cxn>
              <a:cxn ang="0">
                <a:pos x="14" y="61"/>
              </a:cxn>
              <a:cxn ang="0">
                <a:pos x="0" y="48"/>
              </a:cxn>
            </a:cxnLst>
            <a:rect l="0" t="0" r="r" b="b"/>
            <a:pathLst>
              <a:path w="238" h="82">
                <a:moveTo>
                  <a:pt x="238" y="58"/>
                </a:moveTo>
                <a:lnTo>
                  <a:pt x="238" y="58"/>
                </a:lnTo>
                <a:lnTo>
                  <a:pt x="238" y="58"/>
                </a:lnTo>
                <a:lnTo>
                  <a:pt x="227" y="70"/>
                </a:lnTo>
                <a:lnTo>
                  <a:pt x="218" y="81"/>
                </a:lnTo>
                <a:lnTo>
                  <a:pt x="218" y="66"/>
                </a:lnTo>
                <a:lnTo>
                  <a:pt x="227" y="57"/>
                </a:lnTo>
                <a:lnTo>
                  <a:pt x="216" y="40"/>
                </a:lnTo>
                <a:lnTo>
                  <a:pt x="208" y="32"/>
                </a:lnTo>
                <a:lnTo>
                  <a:pt x="196" y="32"/>
                </a:lnTo>
                <a:lnTo>
                  <a:pt x="178" y="37"/>
                </a:lnTo>
                <a:lnTo>
                  <a:pt x="162" y="29"/>
                </a:lnTo>
                <a:lnTo>
                  <a:pt x="143" y="36"/>
                </a:lnTo>
                <a:lnTo>
                  <a:pt x="122" y="33"/>
                </a:lnTo>
                <a:lnTo>
                  <a:pt x="122" y="56"/>
                </a:lnTo>
                <a:lnTo>
                  <a:pt x="110" y="65"/>
                </a:lnTo>
                <a:lnTo>
                  <a:pt x="115" y="77"/>
                </a:lnTo>
                <a:lnTo>
                  <a:pt x="110" y="82"/>
                </a:lnTo>
                <a:lnTo>
                  <a:pt x="90" y="77"/>
                </a:lnTo>
                <a:lnTo>
                  <a:pt x="83" y="61"/>
                </a:lnTo>
                <a:lnTo>
                  <a:pt x="71" y="50"/>
                </a:lnTo>
                <a:lnTo>
                  <a:pt x="67" y="30"/>
                </a:lnTo>
                <a:lnTo>
                  <a:pt x="63" y="0"/>
                </a:lnTo>
                <a:lnTo>
                  <a:pt x="52" y="0"/>
                </a:lnTo>
                <a:lnTo>
                  <a:pt x="40" y="12"/>
                </a:lnTo>
                <a:lnTo>
                  <a:pt x="40" y="24"/>
                </a:lnTo>
                <a:lnTo>
                  <a:pt x="39" y="38"/>
                </a:lnTo>
                <a:lnTo>
                  <a:pt x="48" y="46"/>
                </a:lnTo>
                <a:lnTo>
                  <a:pt x="44" y="64"/>
                </a:lnTo>
                <a:lnTo>
                  <a:pt x="28" y="76"/>
                </a:lnTo>
                <a:lnTo>
                  <a:pt x="14" y="61"/>
                </a:lnTo>
                <a:lnTo>
                  <a:pt x="0" y="48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84" name="Freeform 228"/>
          <p:cNvSpPr>
            <a:spLocks/>
          </p:cNvSpPr>
          <p:nvPr/>
        </p:nvSpPr>
        <p:spPr bwMode="auto">
          <a:xfrm>
            <a:off x="7094538" y="3017838"/>
            <a:ext cx="38100" cy="20637"/>
          </a:xfrm>
          <a:custGeom>
            <a:avLst/>
            <a:gdLst/>
            <a:ahLst/>
            <a:cxnLst>
              <a:cxn ang="0">
                <a:pos x="24" y="13"/>
              </a:cxn>
              <a:cxn ang="0">
                <a:pos x="10" y="4"/>
              </a:cxn>
              <a:cxn ang="0">
                <a:pos x="0" y="0"/>
              </a:cxn>
            </a:cxnLst>
            <a:rect l="0" t="0" r="r" b="b"/>
            <a:pathLst>
              <a:path w="24" h="13">
                <a:moveTo>
                  <a:pt x="24" y="13"/>
                </a:moveTo>
                <a:lnTo>
                  <a:pt x="10" y="4"/>
                </a:lnTo>
                <a:lnTo>
                  <a:pt x="0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85" name="Freeform 229"/>
          <p:cNvSpPr>
            <a:spLocks/>
          </p:cNvSpPr>
          <p:nvPr/>
        </p:nvSpPr>
        <p:spPr bwMode="auto">
          <a:xfrm>
            <a:off x="6927851" y="2870200"/>
            <a:ext cx="14288" cy="9525"/>
          </a:xfrm>
          <a:custGeom>
            <a:avLst/>
            <a:gdLst/>
            <a:ahLst/>
            <a:cxnLst>
              <a:cxn ang="0">
                <a:pos x="7" y="6"/>
              </a:cxn>
              <a:cxn ang="0">
                <a:pos x="9" y="5"/>
              </a:cxn>
              <a:cxn ang="0">
                <a:pos x="0" y="0"/>
              </a:cxn>
            </a:cxnLst>
            <a:rect l="0" t="0" r="r" b="b"/>
            <a:pathLst>
              <a:path w="9" h="6">
                <a:moveTo>
                  <a:pt x="7" y="6"/>
                </a:moveTo>
                <a:lnTo>
                  <a:pt x="9" y="5"/>
                </a:lnTo>
                <a:lnTo>
                  <a:pt x="0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86" name="Freeform 230"/>
          <p:cNvSpPr>
            <a:spLocks/>
          </p:cNvSpPr>
          <p:nvPr/>
        </p:nvSpPr>
        <p:spPr bwMode="auto">
          <a:xfrm>
            <a:off x="7005638" y="2733675"/>
            <a:ext cx="15875" cy="12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" y="8"/>
              </a:cxn>
              <a:cxn ang="0">
                <a:pos x="10" y="7"/>
              </a:cxn>
            </a:cxnLst>
            <a:rect l="0" t="0" r="r" b="b"/>
            <a:pathLst>
              <a:path w="10" h="8">
                <a:moveTo>
                  <a:pt x="0" y="0"/>
                </a:moveTo>
                <a:lnTo>
                  <a:pt x="7" y="8"/>
                </a:lnTo>
                <a:lnTo>
                  <a:pt x="10" y="7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87" name="Freeform 231"/>
          <p:cNvSpPr>
            <a:spLocks/>
          </p:cNvSpPr>
          <p:nvPr/>
        </p:nvSpPr>
        <p:spPr bwMode="auto">
          <a:xfrm>
            <a:off x="7040563" y="2438400"/>
            <a:ext cx="25400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" y="0"/>
              </a:cxn>
              <a:cxn ang="0">
                <a:pos x="16" y="0"/>
              </a:cxn>
            </a:cxnLst>
            <a:rect l="0" t="0" r="r" b="b"/>
            <a:pathLst>
              <a:path w="16">
                <a:moveTo>
                  <a:pt x="0" y="0"/>
                </a:moveTo>
                <a:lnTo>
                  <a:pt x="16" y="0"/>
                </a:lnTo>
                <a:lnTo>
                  <a:pt x="16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88" name="Freeform 232"/>
          <p:cNvSpPr>
            <a:spLocks/>
          </p:cNvSpPr>
          <p:nvPr/>
        </p:nvSpPr>
        <p:spPr bwMode="auto">
          <a:xfrm>
            <a:off x="7065963" y="2300288"/>
            <a:ext cx="231775" cy="84137"/>
          </a:xfrm>
          <a:custGeom>
            <a:avLst/>
            <a:gdLst/>
            <a:ahLst/>
            <a:cxnLst>
              <a:cxn ang="0">
                <a:pos x="0" y="41"/>
              </a:cxn>
              <a:cxn ang="0">
                <a:pos x="0" y="41"/>
              </a:cxn>
              <a:cxn ang="0">
                <a:pos x="16" y="36"/>
              </a:cxn>
              <a:cxn ang="0">
                <a:pos x="22" y="42"/>
              </a:cxn>
              <a:cxn ang="0">
                <a:pos x="22" y="42"/>
              </a:cxn>
              <a:cxn ang="0">
                <a:pos x="30" y="53"/>
              </a:cxn>
              <a:cxn ang="0">
                <a:pos x="41" y="53"/>
              </a:cxn>
              <a:cxn ang="0">
                <a:pos x="54" y="49"/>
              </a:cxn>
              <a:cxn ang="0">
                <a:pos x="58" y="40"/>
              </a:cxn>
              <a:cxn ang="0">
                <a:pos x="58" y="40"/>
              </a:cxn>
              <a:cxn ang="0">
                <a:pos x="73" y="42"/>
              </a:cxn>
              <a:cxn ang="0">
                <a:pos x="89" y="41"/>
              </a:cxn>
              <a:cxn ang="0">
                <a:pos x="102" y="22"/>
              </a:cxn>
              <a:cxn ang="0">
                <a:pos x="102" y="22"/>
              </a:cxn>
              <a:cxn ang="0">
                <a:pos x="124" y="25"/>
              </a:cxn>
              <a:cxn ang="0">
                <a:pos x="146" y="0"/>
              </a:cxn>
            </a:cxnLst>
            <a:rect l="0" t="0" r="r" b="b"/>
            <a:pathLst>
              <a:path w="146" h="53">
                <a:moveTo>
                  <a:pt x="0" y="41"/>
                </a:moveTo>
                <a:lnTo>
                  <a:pt x="0" y="41"/>
                </a:lnTo>
                <a:lnTo>
                  <a:pt x="16" y="36"/>
                </a:lnTo>
                <a:lnTo>
                  <a:pt x="22" y="42"/>
                </a:lnTo>
                <a:lnTo>
                  <a:pt x="22" y="42"/>
                </a:lnTo>
                <a:lnTo>
                  <a:pt x="30" y="53"/>
                </a:lnTo>
                <a:lnTo>
                  <a:pt x="41" y="53"/>
                </a:lnTo>
                <a:lnTo>
                  <a:pt x="54" y="49"/>
                </a:lnTo>
                <a:lnTo>
                  <a:pt x="58" y="40"/>
                </a:lnTo>
                <a:lnTo>
                  <a:pt x="58" y="40"/>
                </a:lnTo>
                <a:lnTo>
                  <a:pt x="73" y="42"/>
                </a:lnTo>
                <a:lnTo>
                  <a:pt x="89" y="41"/>
                </a:lnTo>
                <a:lnTo>
                  <a:pt x="102" y="22"/>
                </a:lnTo>
                <a:lnTo>
                  <a:pt x="102" y="22"/>
                </a:lnTo>
                <a:lnTo>
                  <a:pt x="124" y="25"/>
                </a:lnTo>
                <a:lnTo>
                  <a:pt x="146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89" name="Freeform 233"/>
          <p:cNvSpPr>
            <a:spLocks/>
          </p:cNvSpPr>
          <p:nvPr/>
        </p:nvSpPr>
        <p:spPr bwMode="auto">
          <a:xfrm>
            <a:off x="7297738" y="2300288"/>
            <a:ext cx="34925" cy="206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" y="1"/>
              </a:cxn>
              <a:cxn ang="0">
                <a:pos x="18" y="8"/>
              </a:cxn>
              <a:cxn ang="0">
                <a:pos x="22" y="12"/>
              </a:cxn>
              <a:cxn ang="0">
                <a:pos x="22" y="13"/>
              </a:cxn>
            </a:cxnLst>
            <a:rect l="0" t="0" r="r" b="b"/>
            <a:pathLst>
              <a:path w="22" h="13">
                <a:moveTo>
                  <a:pt x="0" y="0"/>
                </a:moveTo>
                <a:lnTo>
                  <a:pt x="16" y="1"/>
                </a:lnTo>
                <a:lnTo>
                  <a:pt x="18" y="8"/>
                </a:lnTo>
                <a:lnTo>
                  <a:pt x="22" y="12"/>
                </a:lnTo>
                <a:lnTo>
                  <a:pt x="22" y="13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90" name="Freeform 234"/>
          <p:cNvSpPr>
            <a:spLocks/>
          </p:cNvSpPr>
          <p:nvPr/>
        </p:nvSpPr>
        <p:spPr bwMode="auto">
          <a:xfrm>
            <a:off x="7326313" y="2333625"/>
            <a:ext cx="79375" cy="523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" y="8"/>
              </a:cxn>
              <a:cxn ang="0">
                <a:pos x="18" y="17"/>
              </a:cxn>
              <a:cxn ang="0">
                <a:pos x="34" y="15"/>
              </a:cxn>
              <a:cxn ang="0">
                <a:pos x="40" y="27"/>
              </a:cxn>
              <a:cxn ang="0">
                <a:pos x="50" y="31"/>
              </a:cxn>
              <a:cxn ang="0">
                <a:pos x="50" y="33"/>
              </a:cxn>
            </a:cxnLst>
            <a:rect l="0" t="0" r="r" b="b"/>
            <a:pathLst>
              <a:path w="50" h="33">
                <a:moveTo>
                  <a:pt x="0" y="0"/>
                </a:moveTo>
                <a:lnTo>
                  <a:pt x="16" y="8"/>
                </a:lnTo>
                <a:lnTo>
                  <a:pt x="18" y="17"/>
                </a:lnTo>
                <a:lnTo>
                  <a:pt x="34" y="15"/>
                </a:lnTo>
                <a:lnTo>
                  <a:pt x="40" y="27"/>
                </a:lnTo>
                <a:lnTo>
                  <a:pt x="50" y="31"/>
                </a:lnTo>
                <a:lnTo>
                  <a:pt x="50" y="33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91" name="Freeform 235"/>
          <p:cNvSpPr>
            <a:spLocks/>
          </p:cNvSpPr>
          <p:nvPr/>
        </p:nvSpPr>
        <p:spPr bwMode="auto">
          <a:xfrm>
            <a:off x="7405688" y="2392363"/>
            <a:ext cx="73025" cy="365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"/>
              </a:cxn>
              <a:cxn ang="0">
                <a:pos x="8" y="11"/>
              </a:cxn>
              <a:cxn ang="0">
                <a:pos x="19" y="8"/>
              </a:cxn>
              <a:cxn ang="0">
                <a:pos x="30" y="8"/>
              </a:cxn>
              <a:cxn ang="0">
                <a:pos x="32" y="16"/>
              </a:cxn>
              <a:cxn ang="0">
                <a:pos x="39" y="16"/>
              </a:cxn>
              <a:cxn ang="0">
                <a:pos x="46" y="23"/>
              </a:cxn>
              <a:cxn ang="0">
                <a:pos x="46" y="23"/>
              </a:cxn>
            </a:cxnLst>
            <a:rect l="0" t="0" r="r" b="b"/>
            <a:pathLst>
              <a:path w="46" h="23">
                <a:moveTo>
                  <a:pt x="0" y="0"/>
                </a:moveTo>
                <a:lnTo>
                  <a:pt x="0" y="3"/>
                </a:lnTo>
                <a:lnTo>
                  <a:pt x="8" y="11"/>
                </a:lnTo>
                <a:lnTo>
                  <a:pt x="19" y="8"/>
                </a:lnTo>
                <a:lnTo>
                  <a:pt x="30" y="8"/>
                </a:lnTo>
                <a:lnTo>
                  <a:pt x="32" y="16"/>
                </a:lnTo>
                <a:lnTo>
                  <a:pt x="39" y="16"/>
                </a:lnTo>
                <a:lnTo>
                  <a:pt x="46" y="23"/>
                </a:lnTo>
                <a:lnTo>
                  <a:pt x="46" y="23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92" name="Line 236"/>
          <p:cNvSpPr>
            <a:spLocks noChangeShapeType="1"/>
          </p:cNvSpPr>
          <p:nvPr/>
        </p:nvSpPr>
        <p:spPr bwMode="auto">
          <a:xfrm>
            <a:off x="7472363" y="2452688"/>
            <a:ext cx="7938" cy="1587"/>
          </a:xfrm>
          <a:prstGeom prst="line">
            <a:avLst/>
          </a:pr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93" name="Freeform 237"/>
          <p:cNvSpPr>
            <a:spLocks/>
          </p:cNvSpPr>
          <p:nvPr/>
        </p:nvSpPr>
        <p:spPr bwMode="auto">
          <a:xfrm>
            <a:off x="7265988" y="2441575"/>
            <a:ext cx="276225" cy="709612"/>
          </a:xfrm>
          <a:custGeom>
            <a:avLst/>
            <a:gdLst/>
            <a:ahLst/>
            <a:cxnLst>
              <a:cxn ang="0">
                <a:pos x="139" y="0"/>
              </a:cxn>
              <a:cxn ang="0">
                <a:pos x="144" y="14"/>
              </a:cxn>
              <a:cxn ang="0">
                <a:pos x="166" y="23"/>
              </a:cxn>
              <a:cxn ang="0">
                <a:pos x="172" y="60"/>
              </a:cxn>
              <a:cxn ang="0">
                <a:pos x="170" y="102"/>
              </a:cxn>
              <a:cxn ang="0">
                <a:pos x="152" y="82"/>
              </a:cxn>
              <a:cxn ang="0">
                <a:pos x="142" y="88"/>
              </a:cxn>
              <a:cxn ang="0">
                <a:pos x="130" y="71"/>
              </a:cxn>
              <a:cxn ang="0">
                <a:pos x="116" y="68"/>
              </a:cxn>
              <a:cxn ang="0">
                <a:pos x="94" y="84"/>
              </a:cxn>
              <a:cxn ang="0">
                <a:pos x="87" y="116"/>
              </a:cxn>
              <a:cxn ang="0">
                <a:pos x="80" y="155"/>
              </a:cxn>
              <a:cxn ang="0">
                <a:pos x="91" y="182"/>
              </a:cxn>
              <a:cxn ang="0">
                <a:pos x="103" y="220"/>
              </a:cxn>
              <a:cxn ang="0">
                <a:pos x="118" y="258"/>
              </a:cxn>
              <a:cxn ang="0">
                <a:pos x="127" y="279"/>
              </a:cxn>
              <a:cxn ang="0">
                <a:pos x="143" y="271"/>
              </a:cxn>
              <a:cxn ang="0">
                <a:pos x="159" y="264"/>
              </a:cxn>
              <a:cxn ang="0">
                <a:pos x="147" y="280"/>
              </a:cxn>
              <a:cxn ang="0">
                <a:pos x="127" y="302"/>
              </a:cxn>
              <a:cxn ang="0">
                <a:pos x="130" y="335"/>
              </a:cxn>
              <a:cxn ang="0">
                <a:pos x="118" y="355"/>
              </a:cxn>
              <a:cxn ang="0">
                <a:pos x="112" y="367"/>
              </a:cxn>
              <a:cxn ang="0">
                <a:pos x="100" y="370"/>
              </a:cxn>
              <a:cxn ang="0">
                <a:pos x="100" y="368"/>
              </a:cxn>
              <a:cxn ang="0">
                <a:pos x="100" y="367"/>
              </a:cxn>
              <a:cxn ang="0">
                <a:pos x="99" y="364"/>
              </a:cxn>
              <a:cxn ang="0">
                <a:pos x="94" y="354"/>
              </a:cxn>
              <a:cxn ang="0">
                <a:pos x="108" y="342"/>
              </a:cxn>
              <a:cxn ang="0">
                <a:pos x="91" y="340"/>
              </a:cxn>
              <a:cxn ang="0">
                <a:pos x="78" y="348"/>
              </a:cxn>
              <a:cxn ang="0">
                <a:pos x="50" y="368"/>
              </a:cxn>
              <a:cxn ang="0">
                <a:pos x="31" y="380"/>
              </a:cxn>
              <a:cxn ang="0">
                <a:pos x="31" y="403"/>
              </a:cxn>
              <a:cxn ang="0">
                <a:pos x="30" y="419"/>
              </a:cxn>
              <a:cxn ang="0">
                <a:pos x="20" y="428"/>
              </a:cxn>
              <a:cxn ang="0">
                <a:pos x="0" y="447"/>
              </a:cxn>
            </a:cxnLst>
            <a:rect l="0" t="0" r="r" b="b"/>
            <a:pathLst>
              <a:path w="174" h="447">
                <a:moveTo>
                  <a:pt x="139" y="0"/>
                </a:moveTo>
                <a:lnTo>
                  <a:pt x="139" y="0"/>
                </a:lnTo>
                <a:lnTo>
                  <a:pt x="144" y="4"/>
                </a:lnTo>
                <a:lnTo>
                  <a:pt x="144" y="14"/>
                </a:lnTo>
                <a:lnTo>
                  <a:pt x="158" y="15"/>
                </a:lnTo>
                <a:lnTo>
                  <a:pt x="166" y="23"/>
                </a:lnTo>
                <a:lnTo>
                  <a:pt x="166" y="44"/>
                </a:lnTo>
                <a:lnTo>
                  <a:pt x="172" y="60"/>
                </a:lnTo>
                <a:lnTo>
                  <a:pt x="174" y="86"/>
                </a:lnTo>
                <a:lnTo>
                  <a:pt x="170" y="102"/>
                </a:lnTo>
                <a:lnTo>
                  <a:pt x="164" y="88"/>
                </a:lnTo>
                <a:lnTo>
                  <a:pt x="152" y="82"/>
                </a:lnTo>
                <a:lnTo>
                  <a:pt x="152" y="99"/>
                </a:lnTo>
                <a:lnTo>
                  <a:pt x="142" y="88"/>
                </a:lnTo>
                <a:lnTo>
                  <a:pt x="135" y="82"/>
                </a:lnTo>
                <a:lnTo>
                  <a:pt x="130" y="71"/>
                </a:lnTo>
                <a:lnTo>
                  <a:pt x="111" y="54"/>
                </a:lnTo>
                <a:lnTo>
                  <a:pt x="116" y="68"/>
                </a:lnTo>
                <a:lnTo>
                  <a:pt x="111" y="84"/>
                </a:lnTo>
                <a:lnTo>
                  <a:pt x="94" y="84"/>
                </a:lnTo>
                <a:lnTo>
                  <a:pt x="94" y="95"/>
                </a:lnTo>
                <a:lnTo>
                  <a:pt x="87" y="116"/>
                </a:lnTo>
                <a:lnTo>
                  <a:pt x="80" y="126"/>
                </a:lnTo>
                <a:lnTo>
                  <a:pt x="80" y="155"/>
                </a:lnTo>
                <a:lnTo>
                  <a:pt x="92" y="163"/>
                </a:lnTo>
                <a:lnTo>
                  <a:pt x="91" y="182"/>
                </a:lnTo>
                <a:lnTo>
                  <a:pt x="103" y="200"/>
                </a:lnTo>
                <a:lnTo>
                  <a:pt x="103" y="220"/>
                </a:lnTo>
                <a:lnTo>
                  <a:pt x="107" y="247"/>
                </a:lnTo>
                <a:lnTo>
                  <a:pt x="118" y="258"/>
                </a:lnTo>
                <a:lnTo>
                  <a:pt x="118" y="270"/>
                </a:lnTo>
                <a:lnTo>
                  <a:pt x="127" y="279"/>
                </a:lnTo>
                <a:lnTo>
                  <a:pt x="135" y="278"/>
                </a:lnTo>
                <a:lnTo>
                  <a:pt x="143" y="271"/>
                </a:lnTo>
                <a:lnTo>
                  <a:pt x="148" y="264"/>
                </a:lnTo>
                <a:lnTo>
                  <a:pt x="159" y="264"/>
                </a:lnTo>
                <a:lnTo>
                  <a:pt x="158" y="278"/>
                </a:lnTo>
                <a:lnTo>
                  <a:pt x="147" y="280"/>
                </a:lnTo>
                <a:lnTo>
                  <a:pt x="147" y="299"/>
                </a:lnTo>
                <a:lnTo>
                  <a:pt x="127" y="302"/>
                </a:lnTo>
                <a:lnTo>
                  <a:pt x="132" y="326"/>
                </a:lnTo>
                <a:lnTo>
                  <a:pt x="130" y="335"/>
                </a:lnTo>
                <a:lnTo>
                  <a:pt x="118" y="340"/>
                </a:lnTo>
                <a:lnTo>
                  <a:pt x="118" y="355"/>
                </a:lnTo>
                <a:lnTo>
                  <a:pt x="112" y="367"/>
                </a:lnTo>
                <a:lnTo>
                  <a:pt x="112" y="367"/>
                </a:lnTo>
                <a:lnTo>
                  <a:pt x="106" y="368"/>
                </a:lnTo>
                <a:lnTo>
                  <a:pt x="100" y="370"/>
                </a:lnTo>
                <a:lnTo>
                  <a:pt x="100" y="368"/>
                </a:lnTo>
                <a:lnTo>
                  <a:pt x="100" y="368"/>
                </a:lnTo>
                <a:lnTo>
                  <a:pt x="100" y="368"/>
                </a:lnTo>
                <a:lnTo>
                  <a:pt x="100" y="367"/>
                </a:lnTo>
                <a:lnTo>
                  <a:pt x="100" y="366"/>
                </a:lnTo>
                <a:lnTo>
                  <a:pt x="99" y="364"/>
                </a:lnTo>
                <a:lnTo>
                  <a:pt x="94" y="362"/>
                </a:lnTo>
                <a:lnTo>
                  <a:pt x="94" y="354"/>
                </a:lnTo>
                <a:lnTo>
                  <a:pt x="96" y="344"/>
                </a:lnTo>
                <a:lnTo>
                  <a:pt x="108" y="342"/>
                </a:lnTo>
                <a:lnTo>
                  <a:pt x="103" y="336"/>
                </a:lnTo>
                <a:lnTo>
                  <a:pt x="91" y="340"/>
                </a:lnTo>
                <a:lnTo>
                  <a:pt x="78" y="343"/>
                </a:lnTo>
                <a:lnTo>
                  <a:pt x="78" y="348"/>
                </a:lnTo>
                <a:lnTo>
                  <a:pt x="59" y="358"/>
                </a:lnTo>
                <a:lnTo>
                  <a:pt x="50" y="368"/>
                </a:lnTo>
                <a:lnTo>
                  <a:pt x="39" y="371"/>
                </a:lnTo>
                <a:lnTo>
                  <a:pt x="31" y="380"/>
                </a:lnTo>
                <a:lnTo>
                  <a:pt x="27" y="390"/>
                </a:lnTo>
                <a:lnTo>
                  <a:pt x="31" y="403"/>
                </a:lnTo>
                <a:lnTo>
                  <a:pt x="38" y="410"/>
                </a:lnTo>
                <a:lnTo>
                  <a:pt x="30" y="419"/>
                </a:lnTo>
                <a:lnTo>
                  <a:pt x="15" y="414"/>
                </a:lnTo>
                <a:lnTo>
                  <a:pt x="20" y="428"/>
                </a:lnTo>
                <a:lnTo>
                  <a:pt x="10" y="439"/>
                </a:lnTo>
                <a:lnTo>
                  <a:pt x="0" y="447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94" name="Freeform 238"/>
          <p:cNvSpPr>
            <a:spLocks/>
          </p:cNvSpPr>
          <p:nvPr/>
        </p:nvSpPr>
        <p:spPr bwMode="auto">
          <a:xfrm>
            <a:off x="7500938" y="4406900"/>
            <a:ext cx="22225" cy="57150"/>
          </a:xfrm>
          <a:custGeom>
            <a:avLst/>
            <a:gdLst/>
            <a:ahLst/>
            <a:cxnLst>
              <a:cxn ang="0">
                <a:pos x="7" y="36"/>
              </a:cxn>
              <a:cxn ang="0">
                <a:pos x="0" y="30"/>
              </a:cxn>
              <a:cxn ang="0">
                <a:pos x="2" y="16"/>
              </a:cxn>
              <a:cxn ang="0">
                <a:pos x="14" y="0"/>
              </a:cxn>
            </a:cxnLst>
            <a:rect l="0" t="0" r="r" b="b"/>
            <a:pathLst>
              <a:path w="14" h="36">
                <a:moveTo>
                  <a:pt x="7" y="36"/>
                </a:moveTo>
                <a:lnTo>
                  <a:pt x="0" y="30"/>
                </a:lnTo>
                <a:lnTo>
                  <a:pt x="2" y="16"/>
                </a:lnTo>
                <a:lnTo>
                  <a:pt x="14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95" name="Freeform 239"/>
          <p:cNvSpPr>
            <a:spLocks/>
          </p:cNvSpPr>
          <p:nvPr/>
        </p:nvSpPr>
        <p:spPr bwMode="auto">
          <a:xfrm>
            <a:off x="7537451" y="4411663"/>
            <a:ext cx="19050" cy="47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3"/>
              </a:cxn>
              <a:cxn ang="0">
                <a:pos x="12" y="3"/>
              </a:cxn>
            </a:cxnLst>
            <a:rect l="0" t="0" r="r" b="b"/>
            <a:pathLst>
              <a:path w="12" h="3">
                <a:moveTo>
                  <a:pt x="0" y="0"/>
                </a:moveTo>
                <a:lnTo>
                  <a:pt x="3" y="3"/>
                </a:lnTo>
                <a:lnTo>
                  <a:pt x="12" y="3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96" name="Freeform 240"/>
          <p:cNvSpPr>
            <a:spLocks/>
          </p:cNvSpPr>
          <p:nvPr/>
        </p:nvSpPr>
        <p:spPr bwMode="auto">
          <a:xfrm>
            <a:off x="7561263" y="4403725"/>
            <a:ext cx="44450" cy="7937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0" y="4"/>
              </a:cxn>
              <a:cxn ang="0">
                <a:pos x="13" y="5"/>
              </a:cxn>
              <a:cxn ang="0">
                <a:pos x="14" y="1"/>
              </a:cxn>
              <a:cxn ang="0">
                <a:pos x="14" y="1"/>
              </a:cxn>
              <a:cxn ang="0">
                <a:pos x="28" y="0"/>
              </a:cxn>
            </a:cxnLst>
            <a:rect l="0" t="0" r="r" b="b"/>
            <a:pathLst>
              <a:path w="28" h="5">
                <a:moveTo>
                  <a:pt x="0" y="4"/>
                </a:moveTo>
                <a:lnTo>
                  <a:pt x="0" y="4"/>
                </a:lnTo>
                <a:lnTo>
                  <a:pt x="13" y="5"/>
                </a:lnTo>
                <a:lnTo>
                  <a:pt x="14" y="1"/>
                </a:lnTo>
                <a:lnTo>
                  <a:pt x="14" y="1"/>
                </a:lnTo>
                <a:lnTo>
                  <a:pt x="28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97" name="Freeform 241"/>
          <p:cNvSpPr>
            <a:spLocks/>
          </p:cNvSpPr>
          <p:nvPr/>
        </p:nvSpPr>
        <p:spPr bwMode="auto">
          <a:xfrm>
            <a:off x="7608888" y="4329113"/>
            <a:ext cx="12700" cy="20637"/>
          </a:xfrm>
          <a:custGeom>
            <a:avLst/>
            <a:gdLst/>
            <a:ahLst/>
            <a:cxnLst>
              <a:cxn ang="0">
                <a:pos x="8" y="13"/>
              </a:cxn>
              <a:cxn ang="0">
                <a:pos x="8" y="13"/>
              </a:cxn>
              <a:cxn ang="0">
                <a:pos x="0" y="12"/>
              </a:cxn>
              <a:cxn ang="0">
                <a:pos x="3" y="0"/>
              </a:cxn>
            </a:cxnLst>
            <a:rect l="0" t="0" r="r" b="b"/>
            <a:pathLst>
              <a:path w="8" h="13">
                <a:moveTo>
                  <a:pt x="8" y="13"/>
                </a:moveTo>
                <a:lnTo>
                  <a:pt x="8" y="13"/>
                </a:lnTo>
                <a:lnTo>
                  <a:pt x="0" y="12"/>
                </a:lnTo>
                <a:lnTo>
                  <a:pt x="3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98" name="Freeform 242"/>
          <p:cNvSpPr>
            <a:spLocks/>
          </p:cNvSpPr>
          <p:nvPr/>
        </p:nvSpPr>
        <p:spPr bwMode="auto">
          <a:xfrm>
            <a:off x="7639051" y="4305300"/>
            <a:ext cx="6350" cy="15875"/>
          </a:xfrm>
          <a:custGeom>
            <a:avLst/>
            <a:gdLst/>
            <a:ahLst/>
            <a:cxnLst>
              <a:cxn ang="0">
                <a:pos x="0" y="10"/>
              </a:cxn>
              <a:cxn ang="0">
                <a:pos x="0" y="10"/>
              </a:cxn>
              <a:cxn ang="0">
                <a:pos x="4" y="0"/>
              </a:cxn>
            </a:cxnLst>
            <a:rect l="0" t="0" r="r" b="b"/>
            <a:pathLst>
              <a:path w="4" h="10">
                <a:moveTo>
                  <a:pt x="0" y="10"/>
                </a:moveTo>
                <a:lnTo>
                  <a:pt x="0" y="10"/>
                </a:lnTo>
                <a:lnTo>
                  <a:pt x="4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699" name="Freeform 243"/>
          <p:cNvSpPr>
            <a:spLocks/>
          </p:cNvSpPr>
          <p:nvPr/>
        </p:nvSpPr>
        <p:spPr bwMode="auto">
          <a:xfrm>
            <a:off x="7624763" y="4260850"/>
            <a:ext cx="6350" cy="15875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0" y="10"/>
              </a:cxn>
              <a:cxn ang="0">
                <a:pos x="0" y="10"/>
              </a:cxn>
            </a:cxnLst>
            <a:rect l="0" t="0" r="r" b="b"/>
            <a:pathLst>
              <a:path w="4" h="10">
                <a:moveTo>
                  <a:pt x="4" y="0"/>
                </a:moveTo>
                <a:lnTo>
                  <a:pt x="0" y="10"/>
                </a:lnTo>
                <a:lnTo>
                  <a:pt x="0" y="1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00" name="Line 244"/>
          <p:cNvSpPr>
            <a:spLocks noChangeShapeType="1"/>
          </p:cNvSpPr>
          <p:nvPr/>
        </p:nvSpPr>
        <p:spPr bwMode="auto">
          <a:xfrm flipH="1" flipV="1">
            <a:off x="7581901" y="4259263"/>
            <a:ext cx="19050" cy="1587"/>
          </a:xfrm>
          <a:prstGeom prst="line">
            <a:avLst/>
          </a:pr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01" name="Freeform 245"/>
          <p:cNvSpPr>
            <a:spLocks/>
          </p:cNvSpPr>
          <p:nvPr/>
        </p:nvSpPr>
        <p:spPr bwMode="auto">
          <a:xfrm>
            <a:off x="7580313" y="4227513"/>
            <a:ext cx="20638" cy="19050"/>
          </a:xfrm>
          <a:custGeom>
            <a:avLst/>
            <a:gdLst/>
            <a:ahLst/>
            <a:cxnLst>
              <a:cxn ang="0">
                <a:pos x="0" y="12"/>
              </a:cxn>
              <a:cxn ang="0">
                <a:pos x="0" y="12"/>
              </a:cxn>
              <a:cxn ang="0">
                <a:pos x="13" y="0"/>
              </a:cxn>
            </a:cxnLst>
            <a:rect l="0" t="0" r="r" b="b"/>
            <a:pathLst>
              <a:path w="13" h="12">
                <a:moveTo>
                  <a:pt x="0" y="12"/>
                </a:moveTo>
                <a:lnTo>
                  <a:pt x="0" y="12"/>
                </a:lnTo>
                <a:lnTo>
                  <a:pt x="13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02" name="Freeform 246"/>
          <p:cNvSpPr>
            <a:spLocks/>
          </p:cNvSpPr>
          <p:nvPr/>
        </p:nvSpPr>
        <p:spPr bwMode="auto">
          <a:xfrm>
            <a:off x="7435851" y="4208463"/>
            <a:ext cx="293688" cy="730250"/>
          </a:xfrm>
          <a:custGeom>
            <a:avLst/>
            <a:gdLst/>
            <a:ahLst/>
            <a:cxnLst>
              <a:cxn ang="0">
                <a:pos x="133" y="8"/>
              </a:cxn>
              <a:cxn ang="0">
                <a:pos x="147" y="15"/>
              </a:cxn>
              <a:cxn ang="0">
                <a:pos x="155" y="31"/>
              </a:cxn>
              <a:cxn ang="0">
                <a:pos x="164" y="45"/>
              </a:cxn>
              <a:cxn ang="0">
                <a:pos x="177" y="87"/>
              </a:cxn>
              <a:cxn ang="0">
                <a:pos x="185" y="132"/>
              </a:cxn>
              <a:cxn ang="0">
                <a:pos x="181" y="171"/>
              </a:cxn>
              <a:cxn ang="0">
                <a:pos x="181" y="228"/>
              </a:cxn>
              <a:cxn ang="0">
                <a:pos x="181" y="277"/>
              </a:cxn>
              <a:cxn ang="0">
                <a:pos x="180" y="324"/>
              </a:cxn>
              <a:cxn ang="0">
                <a:pos x="157" y="366"/>
              </a:cxn>
              <a:cxn ang="0">
                <a:pos x="139" y="384"/>
              </a:cxn>
              <a:cxn ang="0">
                <a:pos x="108" y="399"/>
              </a:cxn>
              <a:cxn ang="0">
                <a:pos x="99" y="386"/>
              </a:cxn>
              <a:cxn ang="0">
                <a:pos x="89" y="392"/>
              </a:cxn>
              <a:cxn ang="0">
                <a:pos x="83" y="399"/>
              </a:cxn>
              <a:cxn ang="0">
                <a:pos x="75" y="396"/>
              </a:cxn>
              <a:cxn ang="0">
                <a:pos x="75" y="424"/>
              </a:cxn>
              <a:cxn ang="0">
                <a:pos x="65" y="443"/>
              </a:cxn>
              <a:cxn ang="0">
                <a:pos x="65" y="460"/>
              </a:cxn>
              <a:cxn ang="0">
                <a:pos x="47" y="455"/>
              </a:cxn>
              <a:cxn ang="0">
                <a:pos x="60" y="423"/>
              </a:cxn>
              <a:cxn ang="0">
                <a:pos x="53" y="395"/>
              </a:cxn>
              <a:cxn ang="0">
                <a:pos x="31" y="372"/>
              </a:cxn>
              <a:cxn ang="0">
                <a:pos x="12" y="344"/>
              </a:cxn>
              <a:cxn ang="0">
                <a:pos x="0" y="328"/>
              </a:cxn>
              <a:cxn ang="0">
                <a:pos x="16" y="312"/>
              </a:cxn>
              <a:cxn ang="0">
                <a:pos x="25" y="289"/>
              </a:cxn>
              <a:cxn ang="0">
                <a:pos x="47" y="288"/>
              </a:cxn>
              <a:cxn ang="0">
                <a:pos x="63" y="265"/>
              </a:cxn>
              <a:cxn ang="0">
                <a:pos x="57" y="235"/>
              </a:cxn>
              <a:cxn ang="0">
                <a:pos x="49" y="205"/>
              </a:cxn>
              <a:cxn ang="0">
                <a:pos x="43" y="181"/>
              </a:cxn>
            </a:cxnLst>
            <a:rect l="0" t="0" r="r" b="b"/>
            <a:pathLst>
              <a:path w="185" h="460">
                <a:moveTo>
                  <a:pt x="125" y="0"/>
                </a:moveTo>
                <a:lnTo>
                  <a:pt x="133" y="8"/>
                </a:lnTo>
                <a:lnTo>
                  <a:pt x="143" y="7"/>
                </a:lnTo>
                <a:lnTo>
                  <a:pt x="147" y="15"/>
                </a:lnTo>
                <a:lnTo>
                  <a:pt x="143" y="23"/>
                </a:lnTo>
                <a:lnTo>
                  <a:pt x="155" y="31"/>
                </a:lnTo>
                <a:lnTo>
                  <a:pt x="165" y="21"/>
                </a:lnTo>
                <a:lnTo>
                  <a:pt x="164" y="45"/>
                </a:lnTo>
                <a:lnTo>
                  <a:pt x="172" y="65"/>
                </a:lnTo>
                <a:lnTo>
                  <a:pt x="177" y="87"/>
                </a:lnTo>
                <a:lnTo>
                  <a:pt x="181" y="105"/>
                </a:lnTo>
                <a:lnTo>
                  <a:pt x="185" y="132"/>
                </a:lnTo>
                <a:lnTo>
                  <a:pt x="185" y="157"/>
                </a:lnTo>
                <a:lnTo>
                  <a:pt x="181" y="171"/>
                </a:lnTo>
                <a:lnTo>
                  <a:pt x="181" y="196"/>
                </a:lnTo>
                <a:lnTo>
                  <a:pt x="181" y="228"/>
                </a:lnTo>
                <a:lnTo>
                  <a:pt x="177" y="252"/>
                </a:lnTo>
                <a:lnTo>
                  <a:pt x="181" y="277"/>
                </a:lnTo>
                <a:lnTo>
                  <a:pt x="180" y="309"/>
                </a:lnTo>
                <a:lnTo>
                  <a:pt x="180" y="324"/>
                </a:lnTo>
                <a:lnTo>
                  <a:pt x="167" y="347"/>
                </a:lnTo>
                <a:lnTo>
                  <a:pt x="157" y="366"/>
                </a:lnTo>
                <a:lnTo>
                  <a:pt x="148" y="384"/>
                </a:lnTo>
                <a:lnTo>
                  <a:pt x="139" y="384"/>
                </a:lnTo>
                <a:lnTo>
                  <a:pt x="123" y="391"/>
                </a:lnTo>
                <a:lnTo>
                  <a:pt x="108" y="399"/>
                </a:lnTo>
                <a:lnTo>
                  <a:pt x="99" y="395"/>
                </a:lnTo>
                <a:lnTo>
                  <a:pt x="99" y="386"/>
                </a:lnTo>
                <a:lnTo>
                  <a:pt x="93" y="380"/>
                </a:lnTo>
                <a:lnTo>
                  <a:pt x="89" y="392"/>
                </a:lnTo>
                <a:lnTo>
                  <a:pt x="89" y="404"/>
                </a:lnTo>
                <a:lnTo>
                  <a:pt x="83" y="399"/>
                </a:lnTo>
                <a:lnTo>
                  <a:pt x="75" y="390"/>
                </a:lnTo>
                <a:lnTo>
                  <a:pt x="75" y="396"/>
                </a:lnTo>
                <a:lnTo>
                  <a:pt x="72" y="414"/>
                </a:lnTo>
                <a:lnTo>
                  <a:pt x="75" y="424"/>
                </a:lnTo>
                <a:lnTo>
                  <a:pt x="71" y="438"/>
                </a:lnTo>
                <a:lnTo>
                  <a:pt x="65" y="443"/>
                </a:lnTo>
                <a:lnTo>
                  <a:pt x="65" y="450"/>
                </a:lnTo>
                <a:lnTo>
                  <a:pt x="65" y="460"/>
                </a:lnTo>
                <a:lnTo>
                  <a:pt x="52" y="460"/>
                </a:lnTo>
                <a:lnTo>
                  <a:pt x="47" y="455"/>
                </a:lnTo>
                <a:lnTo>
                  <a:pt x="52" y="439"/>
                </a:lnTo>
                <a:lnTo>
                  <a:pt x="60" y="423"/>
                </a:lnTo>
                <a:lnTo>
                  <a:pt x="60" y="410"/>
                </a:lnTo>
                <a:lnTo>
                  <a:pt x="53" y="395"/>
                </a:lnTo>
                <a:lnTo>
                  <a:pt x="39" y="380"/>
                </a:lnTo>
                <a:lnTo>
                  <a:pt x="31" y="372"/>
                </a:lnTo>
                <a:lnTo>
                  <a:pt x="25" y="358"/>
                </a:lnTo>
                <a:lnTo>
                  <a:pt x="12" y="344"/>
                </a:lnTo>
                <a:lnTo>
                  <a:pt x="0" y="340"/>
                </a:lnTo>
                <a:lnTo>
                  <a:pt x="0" y="328"/>
                </a:lnTo>
                <a:lnTo>
                  <a:pt x="8" y="319"/>
                </a:lnTo>
                <a:lnTo>
                  <a:pt x="16" y="312"/>
                </a:lnTo>
                <a:lnTo>
                  <a:pt x="16" y="299"/>
                </a:lnTo>
                <a:lnTo>
                  <a:pt x="25" y="289"/>
                </a:lnTo>
                <a:lnTo>
                  <a:pt x="36" y="284"/>
                </a:lnTo>
                <a:lnTo>
                  <a:pt x="47" y="288"/>
                </a:lnTo>
                <a:lnTo>
                  <a:pt x="56" y="277"/>
                </a:lnTo>
                <a:lnTo>
                  <a:pt x="63" y="265"/>
                </a:lnTo>
                <a:lnTo>
                  <a:pt x="52" y="249"/>
                </a:lnTo>
                <a:lnTo>
                  <a:pt x="57" y="235"/>
                </a:lnTo>
                <a:lnTo>
                  <a:pt x="51" y="220"/>
                </a:lnTo>
                <a:lnTo>
                  <a:pt x="49" y="205"/>
                </a:lnTo>
                <a:lnTo>
                  <a:pt x="40" y="192"/>
                </a:lnTo>
                <a:lnTo>
                  <a:pt x="43" y="181"/>
                </a:lnTo>
                <a:lnTo>
                  <a:pt x="35" y="169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03" name="Freeform 247"/>
          <p:cNvSpPr>
            <a:spLocks/>
          </p:cNvSpPr>
          <p:nvPr/>
        </p:nvSpPr>
        <p:spPr bwMode="auto">
          <a:xfrm>
            <a:off x="7213601" y="4349750"/>
            <a:ext cx="234950" cy="169862"/>
          </a:xfrm>
          <a:custGeom>
            <a:avLst/>
            <a:gdLst/>
            <a:ahLst/>
            <a:cxnLst>
              <a:cxn ang="0">
                <a:pos x="148" y="0"/>
              </a:cxn>
              <a:cxn ang="0">
                <a:pos x="136" y="0"/>
              </a:cxn>
              <a:cxn ang="0">
                <a:pos x="120" y="8"/>
              </a:cxn>
              <a:cxn ang="0">
                <a:pos x="116" y="22"/>
              </a:cxn>
              <a:cxn ang="0">
                <a:pos x="105" y="39"/>
              </a:cxn>
              <a:cxn ang="0">
                <a:pos x="93" y="55"/>
              </a:cxn>
              <a:cxn ang="0">
                <a:pos x="99" y="71"/>
              </a:cxn>
              <a:cxn ang="0">
                <a:pos x="85" y="83"/>
              </a:cxn>
              <a:cxn ang="0">
                <a:pos x="71" y="91"/>
              </a:cxn>
              <a:cxn ang="0">
                <a:pos x="59" y="95"/>
              </a:cxn>
              <a:cxn ang="0">
                <a:pos x="56" y="107"/>
              </a:cxn>
              <a:cxn ang="0">
                <a:pos x="43" y="107"/>
              </a:cxn>
              <a:cxn ang="0">
                <a:pos x="31" y="99"/>
              </a:cxn>
              <a:cxn ang="0">
                <a:pos x="21" y="96"/>
              </a:cxn>
              <a:cxn ang="0">
                <a:pos x="21" y="80"/>
              </a:cxn>
              <a:cxn ang="0">
                <a:pos x="11" y="71"/>
              </a:cxn>
              <a:cxn ang="0">
                <a:pos x="1" y="63"/>
              </a:cxn>
              <a:cxn ang="0">
                <a:pos x="0" y="48"/>
              </a:cxn>
              <a:cxn ang="0">
                <a:pos x="4" y="40"/>
              </a:cxn>
              <a:cxn ang="0">
                <a:pos x="1" y="30"/>
              </a:cxn>
              <a:cxn ang="0">
                <a:pos x="1" y="30"/>
              </a:cxn>
              <a:cxn ang="0">
                <a:pos x="7" y="27"/>
              </a:cxn>
            </a:cxnLst>
            <a:rect l="0" t="0" r="r" b="b"/>
            <a:pathLst>
              <a:path w="148" h="107">
                <a:moveTo>
                  <a:pt x="148" y="0"/>
                </a:moveTo>
                <a:lnTo>
                  <a:pt x="136" y="0"/>
                </a:lnTo>
                <a:lnTo>
                  <a:pt x="120" y="8"/>
                </a:lnTo>
                <a:lnTo>
                  <a:pt x="116" y="22"/>
                </a:lnTo>
                <a:lnTo>
                  <a:pt x="105" y="39"/>
                </a:lnTo>
                <a:lnTo>
                  <a:pt x="93" y="55"/>
                </a:lnTo>
                <a:lnTo>
                  <a:pt x="99" y="71"/>
                </a:lnTo>
                <a:lnTo>
                  <a:pt x="85" y="83"/>
                </a:lnTo>
                <a:lnTo>
                  <a:pt x="71" y="91"/>
                </a:lnTo>
                <a:lnTo>
                  <a:pt x="59" y="95"/>
                </a:lnTo>
                <a:lnTo>
                  <a:pt x="56" y="107"/>
                </a:lnTo>
                <a:lnTo>
                  <a:pt x="43" y="107"/>
                </a:lnTo>
                <a:lnTo>
                  <a:pt x="31" y="99"/>
                </a:lnTo>
                <a:lnTo>
                  <a:pt x="21" y="96"/>
                </a:lnTo>
                <a:lnTo>
                  <a:pt x="21" y="80"/>
                </a:lnTo>
                <a:lnTo>
                  <a:pt x="11" y="71"/>
                </a:lnTo>
                <a:lnTo>
                  <a:pt x="1" y="63"/>
                </a:lnTo>
                <a:lnTo>
                  <a:pt x="0" y="48"/>
                </a:lnTo>
                <a:lnTo>
                  <a:pt x="4" y="40"/>
                </a:lnTo>
                <a:lnTo>
                  <a:pt x="1" y="30"/>
                </a:lnTo>
                <a:lnTo>
                  <a:pt x="1" y="30"/>
                </a:lnTo>
                <a:lnTo>
                  <a:pt x="7" y="27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04" name="Freeform 248"/>
          <p:cNvSpPr>
            <a:spLocks/>
          </p:cNvSpPr>
          <p:nvPr/>
        </p:nvSpPr>
        <p:spPr bwMode="auto">
          <a:xfrm>
            <a:off x="7224713" y="4367213"/>
            <a:ext cx="33338" cy="26987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8" y="17"/>
              </a:cxn>
              <a:cxn ang="0">
                <a:pos x="10" y="13"/>
              </a:cxn>
              <a:cxn ang="0">
                <a:pos x="14" y="7"/>
              </a:cxn>
              <a:cxn ang="0">
                <a:pos x="21" y="0"/>
              </a:cxn>
            </a:cxnLst>
            <a:rect l="0" t="0" r="r" b="b"/>
            <a:pathLst>
              <a:path w="21" h="17">
                <a:moveTo>
                  <a:pt x="0" y="16"/>
                </a:moveTo>
                <a:lnTo>
                  <a:pt x="8" y="17"/>
                </a:lnTo>
                <a:lnTo>
                  <a:pt x="10" y="13"/>
                </a:lnTo>
                <a:lnTo>
                  <a:pt x="14" y="7"/>
                </a:lnTo>
                <a:lnTo>
                  <a:pt x="21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05" name="Line 249"/>
          <p:cNvSpPr>
            <a:spLocks noChangeShapeType="1"/>
          </p:cNvSpPr>
          <p:nvPr/>
        </p:nvSpPr>
        <p:spPr bwMode="auto">
          <a:xfrm flipV="1">
            <a:off x="7289801" y="4335463"/>
            <a:ext cx="25400" cy="11112"/>
          </a:xfrm>
          <a:prstGeom prst="line">
            <a:avLst/>
          </a:pr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06" name="Freeform 250"/>
          <p:cNvSpPr>
            <a:spLocks/>
          </p:cNvSpPr>
          <p:nvPr/>
        </p:nvSpPr>
        <p:spPr bwMode="auto">
          <a:xfrm>
            <a:off x="7366001" y="4324350"/>
            <a:ext cx="39688" cy="25400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0" y="16"/>
              </a:cxn>
              <a:cxn ang="0">
                <a:pos x="11" y="14"/>
              </a:cxn>
              <a:cxn ang="0">
                <a:pos x="19" y="12"/>
              </a:cxn>
              <a:cxn ang="0">
                <a:pos x="19" y="12"/>
              </a:cxn>
              <a:cxn ang="0">
                <a:pos x="24" y="0"/>
              </a:cxn>
              <a:cxn ang="0">
                <a:pos x="24" y="0"/>
              </a:cxn>
              <a:cxn ang="0">
                <a:pos x="25" y="0"/>
              </a:cxn>
            </a:cxnLst>
            <a:rect l="0" t="0" r="r" b="b"/>
            <a:pathLst>
              <a:path w="25" h="16">
                <a:moveTo>
                  <a:pt x="0" y="16"/>
                </a:moveTo>
                <a:lnTo>
                  <a:pt x="0" y="16"/>
                </a:lnTo>
                <a:lnTo>
                  <a:pt x="11" y="14"/>
                </a:lnTo>
                <a:lnTo>
                  <a:pt x="19" y="12"/>
                </a:lnTo>
                <a:lnTo>
                  <a:pt x="19" y="12"/>
                </a:lnTo>
                <a:lnTo>
                  <a:pt x="24" y="0"/>
                </a:lnTo>
                <a:lnTo>
                  <a:pt x="24" y="0"/>
                </a:lnTo>
                <a:lnTo>
                  <a:pt x="25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07" name="Line 251"/>
          <p:cNvSpPr>
            <a:spLocks noChangeShapeType="1"/>
          </p:cNvSpPr>
          <p:nvPr/>
        </p:nvSpPr>
        <p:spPr bwMode="auto">
          <a:xfrm>
            <a:off x="6410326" y="4054475"/>
            <a:ext cx="1588" cy="1587"/>
          </a:xfrm>
          <a:prstGeom prst="line">
            <a:avLst/>
          </a:pr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08" name="Line 252"/>
          <p:cNvSpPr>
            <a:spLocks noChangeShapeType="1"/>
          </p:cNvSpPr>
          <p:nvPr/>
        </p:nvSpPr>
        <p:spPr bwMode="auto">
          <a:xfrm>
            <a:off x="6464301" y="4062413"/>
            <a:ext cx="1588" cy="1587"/>
          </a:xfrm>
          <a:prstGeom prst="line">
            <a:avLst/>
          </a:pr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09" name="Freeform 253"/>
          <p:cNvSpPr>
            <a:spLocks/>
          </p:cNvSpPr>
          <p:nvPr/>
        </p:nvSpPr>
        <p:spPr bwMode="auto">
          <a:xfrm>
            <a:off x="6465888" y="4062413"/>
            <a:ext cx="11113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4" y="0"/>
              </a:cxn>
              <a:cxn ang="0">
                <a:pos x="7" y="0"/>
              </a:cxn>
            </a:cxnLst>
            <a:rect l="0" t="0" r="r" b="b"/>
            <a:pathLst>
              <a:path w="7">
                <a:moveTo>
                  <a:pt x="0" y="0"/>
                </a:moveTo>
                <a:lnTo>
                  <a:pt x="0" y="0"/>
                </a:lnTo>
                <a:lnTo>
                  <a:pt x="4" y="0"/>
                </a:lnTo>
                <a:lnTo>
                  <a:pt x="7" y="0"/>
                </a:lnTo>
              </a:path>
            </a:pathLst>
          </a:cu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10" name="Line 254"/>
          <p:cNvSpPr>
            <a:spLocks noChangeShapeType="1"/>
          </p:cNvSpPr>
          <p:nvPr/>
        </p:nvSpPr>
        <p:spPr bwMode="auto">
          <a:xfrm>
            <a:off x="6554788" y="4044950"/>
            <a:ext cx="7938" cy="11112"/>
          </a:xfrm>
          <a:prstGeom prst="line">
            <a:avLst/>
          </a:pr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11" name="Line 255"/>
          <p:cNvSpPr>
            <a:spLocks noChangeShapeType="1"/>
          </p:cNvSpPr>
          <p:nvPr/>
        </p:nvSpPr>
        <p:spPr bwMode="auto">
          <a:xfrm>
            <a:off x="6669088" y="4051300"/>
            <a:ext cx="1588" cy="1587"/>
          </a:xfrm>
          <a:prstGeom prst="line">
            <a:avLst/>
          </a:pr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12" name="Freeform 256"/>
          <p:cNvSpPr>
            <a:spLocks/>
          </p:cNvSpPr>
          <p:nvPr/>
        </p:nvSpPr>
        <p:spPr bwMode="auto">
          <a:xfrm>
            <a:off x="6805613" y="3959225"/>
            <a:ext cx="1588" cy="19050"/>
          </a:xfrm>
          <a:custGeom>
            <a:avLst/>
            <a:gdLst/>
            <a:ahLst/>
            <a:cxnLst>
              <a:cxn ang="0">
                <a:pos x="0" y="12"/>
              </a:cxn>
              <a:cxn ang="0">
                <a:pos x="0" y="12"/>
              </a:cxn>
              <a:cxn ang="0">
                <a:pos x="0" y="0"/>
              </a:cxn>
            </a:cxnLst>
            <a:rect l="0" t="0" r="r" b="b"/>
            <a:pathLst>
              <a:path h="12">
                <a:moveTo>
                  <a:pt x="0" y="12"/>
                </a:moveTo>
                <a:lnTo>
                  <a:pt x="0" y="12"/>
                </a:lnTo>
                <a:lnTo>
                  <a:pt x="0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13" name="Freeform 257"/>
          <p:cNvSpPr>
            <a:spLocks/>
          </p:cNvSpPr>
          <p:nvPr/>
        </p:nvSpPr>
        <p:spPr bwMode="auto">
          <a:xfrm>
            <a:off x="6891338" y="3892550"/>
            <a:ext cx="12700" cy="14287"/>
          </a:xfrm>
          <a:custGeom>
            <a:avLst/>
            <a:gdLst/>
            <a:ahLst/>
            <a:cxnLst>
              <a:cxn ang="0">
                <a:pos x="0" y="9"/>
              </a:cxn>
              <a:cxn ang="0">
                <a:pos x="0" y="9"/>
              </a:cxn>
              <a:cxn ang="0">
                <a:pos x="8" y="0"/>
              </a:cxn>
            </a:cxnLst>
            <a:rect l="0" t="0" r="r" b="b"/>
            <a:pathLst>
              <a:path w="8" h="9">
                <a:moveTo>
                  <a:pt x="0" y="9"/>
                </a:moveTo>
                <a:lnTo>
                  <a:pt x="0" y="9"/>
                </a:lnTo>
                <a:lnTo>
                  <a:pt x="8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14" name="Line 258"/>
          <p:cNvSpPr>
            <a:spLocks noChangeShapeType="1"/>
          </p:cNvSpPr>
          <p:nvPr/>
        </p:nvSpPr>
        <p:spPr bwMode="auto">
          <a:xfrm flipV="1">
            <a:off x="6921501" y="3875088"/>
            <a:ext cx="14288" cy="15875"/>
          </a:xfrm>
          <a:prstGeom prst="line">
            <a:avLst/>
          </a:pr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15" name="Freeform 259"/>
          <p:cNvSpPr>
            <a:spLocks/>
          </p:cNvSpPr>
          <p:nvPr/>
        </p:nvSpPr>
        <p:spPr bwMode="auto">
          <a:xfrm>
            <a:off x="6965951" y="3881438"/>
            <a:ext cx="7938" cy="34925"/>
          </a:xfrm>
          <a:custGeom>
            <a:avLst/>
            <a:gdLst/>
            <a:ahLst/>
            <a:cxnLst>
              <a:cxn ang="0">
                <a:pos x="5" y="0"/>
              </a:cxn>
              <a:cxn ang="0">
                <a:pos x="5" y="0"/>
              </a:cxn>
              <a:cxn ang="0">
                <a:pos x="0" y="12"/>
              </a:cxn>
              <a:cxn ang="0">
                <a:pos x="0" y="12"/>
              </a:cxn>
              <a:cxn ang="0">
                <a:pos x="1" y="16"/>
              </a:cxn>
              <a:cxn ang="0">
                <a:pos x="1" y="22"/>
              </a:cxn>
              <a:cxn ang="0">
                <a:pos x="1" y="22"/>
              </a:cxn>
              <a:cxn ang="0">
                <a:pos x="1" y="22"/>
              </a:cxn>
            </a:cxnLst>
            <a:rect l="0" t="0" r="r" b="b"/>
            <a:pathLst>
              <a:path w="5" h="22">
                <a:moveTo>
                  <a:pt x="5" y="0"/>
                </a:moveTo>
                <a:lnTo>
                  <a:pt x="5" y="0"/>
                </a:lnTo>
                <a:lnTo>
                  <a:pt x="0" y="12"/>
                </a:lnTo>
                <a:lnTo>
                  <a:pt x="0" y="12"/>
                </a:lnTo>
                <a:lnTo>
                  <a:pt x="1" y="16"/>
                </a:lnTo>
                <a:lnTo>
                  <a:pt x="1" y="22"/>
                </a:lnTo>
                <a:lnTo>
                  <a:pt x="1" y="22"/>
                </a:lnTo>
                <a:lnTo>
                  <a:pt x="1" y="22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16" name="Freeform 260"/>
          <p:cNvSpPr>
            <a:spLocks/>
          </p:cNvSpPr>
          <p:nvPr/>
        </p:nvSpPr>
        <p:spPr bwMode="auto">
          <a:xfrm>
            <a:off x="6954838" y="3916363"/>
            <a:ext cx="12700" cy="15875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8" y="0"/>
              </a:cxn>
              <a:cxn ang="0">
                <a:pos x="0" y="10"/>
              </a:cxn>
            </a:cxnLst>
            <a:rect l="0" t="0" r="r" b="b"/>
            <a:pathLst>
              <a:path w="8" h="10">
                <a:moveTo>
                  <a:pt x="8" y="0"/>
                </a:moveTo>
                <a:lnTo>
                  <a:pt x="8" y="0"/>
                </a:lnTo>
                <a:lnTo>
                  <a:pt x="0" y="1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17" name="Freeform 261"/>
          <p:cNvSpPr>
            <a:spLocks/>
          </p:cNvSpPr>
          <p:nvPr/>
        </p:nvSpPr>
        <p:spPr bwMode="auto">
          <a:xfrm>
            <a:off x="6940551" y="3965575"/>
            <a:ext cx="12700" cy="47625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0" y="9"/>
              </a:cxn>
              <a:cxn ang="0">
                <a:pos x="8" y="21"/>
              </a:cxn>
              <a:cxn ang="0">
                <a:pos x="8" y="30"/>
              </a:cxn>
              <a:cxn ang="0">
                <a:pos x="7" y="30"/>
              </a:cxn>
            </a:cxnLst>
            <a:rect l="0" t="0" r="r" b="b"/>
            <a:pathLst>
              <a:path w="8" h="30">
                <a:moveTo>
                  <a:pt x="4" y="0"/>
                </a:moveTo>
                <a:lnTo>
                  <a:pt x="0" y="9"/>
                </a:lnTo>
                <a:lnTo>
                  <a:pt x="8" y="21"/>
                </a:lnTo>
                <a:lnTo>
                  <a:pt x="8" y="30"/>
                </a:lnTo>
                <a:lnTo>
                  <a:pt x="7" y="3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18" name="Freeform 262"/>
          <p:cNvSpPr>
            <a:spLocks/>
          </p:cNvSpPr>
          <p:nvPr/>
        </p:nvSpPr>
        <p:spPr bwMode="auto">
          <a:xfrm>
            <a:off x="6932613" y="4019550"/>
            <a:ext cx="12700" cy="34925"/>
          </a:xfrm>
          <a:custGeom>
            <a:avLst/>
            <a:gdLst/>
            <a:ahLst/>
            <a:cxnLst>
              <a:cxn ang="0">
                <a:pos x="5" y="0"/>
              </a:cxn>
              <a:cxn ang="0">
                <a:pos x="0" y="12"/>
              </a:cxn>
              <a:cxn ang="0">
                <a:pos x="8" y="22"/>
              </a:cxn>
            </a:cxnLst>
            <a:rect l="0" t="0" r="r" b="b"/>
            <a:pathLst>
              <a:path w="8" h="22">
                <a:moveTo>
                  <a:pt x="5" y="0"/>
                </a:moveTo>
                <a:lnTo>
                  <a:pt x="0" y="12"/>
                </a:lnTo>
                <a:lnTo>
                  <a:pt x="8" y="22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19" name="Line 263"/>
          <p:cNvSpPr>
            <a:spLocks noChangeShapeType="1"/>
          </p:cNvSpPr>
          <p:nvPr/>
        </p:nvSpPr>
        <p:spPr bwMode="auto">
          <a:xfrm flipV="1">
            <a:off x="7029451" y="4079875"/>
            <a:ext cx="1588" cy="1587"/>
          </a:xfrm>
          <a:prstGeom prst="line">
            <a:avLst/>
          </a:pr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20" name="Line 264"/>
          <p:cNvSpPr>
            <a:spLocks noChangeShapeType="1"/>
          </p:cNvSpPr>
          <p:nvPr/>
        </p:nvSpPr>
        <p:spPr bwMode="auto">
          <a:xfrm flipV="1">
            <a:off x="7034213" y="4075113"/>
            <a:ext cx="1588" cy="4762"/>
          </a:xfrm>
          <a:prstGeom prst="line">
            <a:avLst/>
          </a:pr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21" name="Freeform 265"/>
          <p:cNvSpPr>
            <a:spLocks/>
          </p:cNvSpPr>
          <p:nvPr/>
        </p:nvSpPr>
        <p:spPr bwMode="auto">
          <a:xfrm>
            <a:off x="7040563" y="4044950"/>
            <a:ext cx="31750" cy="28575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8" y="18"/>
              </a:cxn>
              <a:cxn ang="0">
                <a:pos x="20" y="0"/>
              </a:cxn>
            </a:cxnLst>
            <a:rect l="0" t="0" r="r" b="b"/>
            <a:pathLst>
              <a:path w="20" h="18">
                <a:moveTo>
                  <a:pt x="0" y="18"/>
                </a:moveTo>
                <a:lnTo>
                  <a:pt x="8" y="18"/>
                </a:lnTo>
                <a:lnTo>
                  <a:pt x="20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22" name="Freeform 266"/>
          <p:cNvSpPr>
            <a:spLocks/>
          </p:cNvSpPr>
          <p:nvPr/>
        </p:nvSpPr>
        <p:spPr bwMode="auto">
          <a:xfrm>
            <a:off x="7091363" y="3994150"/>
            <a:ext cx="7938" cy="42862"/>
          </a:xfrm>
          <a:custGeom>
            <a:avLst/>
            <a:gdLst/>
            <a:ahLst/>
            <a:cxnLst>
              <a:cxn ang="0">
                <a:pos x="0" y="27"/>
              </a:cxn>
              <a:cxn ang="0">
                <a:pos x="0" y="27"/>
              </a:cxn>
              <a:cxn ang="0">
                <a:pos x="5" y="23"/>
              </a:cxn>
              <a:cxn ang="0">
                <a:pos x="2" y="11"/>
              </a:cxn>
              <a:cxn ang="0">
                <a:pos x="5" y="0"/>
              </a:cxn>
            </a:cxnLst>
            <a:rect l="0" t="0" r="r" b="b"/>
            <a:pathLst>
              <a:path w="5" h="27">
                <a:moveTo>
                  <a:pt x="0" y="27"/>
                </a:moveTo>
                <a:lnTo>
                  <a:pt x="0" y="27"/>
                </a:lnTo>
                <a:lnTo>
                  <a:pt x="5" y="23"/>
                </a:lnTo>
                <a:lnTo>
                  <a:pt x="2" y="11"/>
                </a:lnTo>
                <a:lnTo>
                  <a:pt x="5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23" name="Freeform 267"/>
          <p:cNvSpPr>
            <a:spLocks/>
          </p:cNvSpPr>
          <p:nvPr/>
        </p:nvSpPr>
        <p:spPr bwMode="auto">
          <a:xfrm>
            <a:off x="7119938" y="3959225"/>
            <a:ext cx="22225" cy="31750"/>
          </a:xfrm>
          <a:custGeom>
            <a:avLst/>
            <a:gdLst/>
            <a:ahLst/>
            <a:cxnLst>
              <a:cxn ang="0">
                <a:pos x="0" y="20"/>
              </a:cxn>
              <a:cxn ang="0">
                <a:pos x="7" y="13"/>
              </a:cxn>
              <a:cxn ang="0">
                <a:pos x="14" y="0"/>
              </a:cxn>
            </a:cxnLst>
            <a:rect l="0" t="0" r="r" b="b"/>
            <a:pathLst>
              <a:path w="14" h="20">
                <a:moveTo>
                  <a:pt x="0" y="20"/>
                </a:moveTo>
                <a:lnTo>
                  <a:pt x="7" y="13"/>
                </a:lnTo>
                <a:lnTo>
                  <a:pt x="14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24" name="Freeform 268"/>
          <p:cNvSpPr>
            <a:spLocks/>
          </p:cNvSpPr>
          <p:nvPr/>
        </p:nvSpPr>
        <p:spPr bwMode="auto">
          <a:xfrm>
            <a:off x="7180263" y="3975100"/>
            <a:ext cx="6350" cy="317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4" y="20"/>
              </a:cxn>
            </a:cxnLst>
            <a:rect l="0" t="0" r="r" b="b"/>
            <a:pathLst>
              <a:path w="4" h="20">
                <a:moveTo>
                  <a:pt x="0" y="0"/>
                </a:moveTo>
                <a:lnTo>
                  <a:pt x="0" y="0"/>
                </a:lnTo>
                <a:lnTo>
                  <a:pt x="4" y="2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25" name="Line 269"/>
          <p:cNvSpPr>
            <a:spLocks noChangeShapeType="1"/>
          </p:cNvSpPr>
          <p:nvPr/>
        </p:nvSpPr>
        <p:spPr bwMode="auto">
          <a:xfrm flipH="1">
            <a:off x="7137401" y="4060825"/>
            <a:ext cx="7938" cy="9525"/>
          </a:xfrm>
          <a:prstGeom prst="line">
            <a:avLst/>
          </a:pr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26" name="Line 270"/>
          <p:cNvSpPr>
            <a:spLocks noChangeShapeType="1"/>
          </p:cNvSpPr>
          <p:nvPr/>
        </p:nvSpPr>
        <p:spPr bwMode="auto">
          <a:xfrm>
            <a:off x="7158038" y="4095750"/>
            <a:ext cx="1588" cy="3175"/>
          </a:xfrm>
          <a:prstGeom prst="line">
            <a:avLst/>
          </a:pr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27" name="Line 271"/>
          <p:cNvSpPr>
            <a:spLocks noChangeShapeType="1"/>
          </p:cNvSpPr>
          <p:nvPr/>
        </p:nvSpPr>
        <p:spPr bwMode="auto">
          <a:xfrm>
            <a:off x="7158038" y="4100513"/>
            <a:ext cx="1588" cy="1587"/>
          </a:xfrm>
          <a:prstGeom prst="line">
            <a:avLst/>
          </a:pr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28" name="Freeform 272"/>
          <p:cNvSpPr>
            <a:spLocks/>
          </p:cNvSpPr>
          <p:nvPr/>
        </p:nvSpPr>
        <p:spPr bwMode="auto">
          <a:xfrm>
            <a:off x="7138988" y="4105275"/>
            <a:ext cx="19050" cy="22225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12" y="1"/>
              </a:cxn>
              <a:cxn ang="0">
                <a:pos x="12" y="1"/>
              </a:cxn>
              <a:cxn ang="0">
                <a:pos x="0" y="14"/>
              </a:cxn>
            </a:cxnLst>
            <a:rect l="0" t="0" r="r" b="b"/>
            <a:pathLst>
              <a:path w="12" h="14">
                <a:moveTo>
                  <a:pt x="12" y="0"/>
                </a:moveTo>
                <a:lnTo>
                  <a:pt x="12" y="1"/>
                </a:lnTo>
                <a:lnTo>
                  <a:pt x="12" y="1"/>
                </a:lnTo>
                <a:lnTo>
                  <a:pt x="0" y="14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29" name="Freeform 273"/>
          <p:cNvSpPr>
            <a:spLocks/>
          </p:cNvSpPr>
          <p:nvPr/>
        </p:nvSpPr>
        <p:spPr bwMode="auto">
          <a:xfrm>
            <a:off x="7137401" y="4127500"/>
            <a:ext cx="1588" cy="31750"/>
          </a:xfrm>
          <a:custGeom>
            <a:avLst/>
            <a:gdLst/>
            <a:ahLst/>
            <a:cxnLst>
              <a:cxn ang="0">
                <a:pos x="1" y="0"/>
              </a:cxn>
              <a:cxn ang="0">
                <a:pos x="0" y="20"/>
              </a:cxn>
              <a:cxn ang="0">
                <a:pos x="0" y="20"/>
              </a:cxn>
            </a:cxnLst>
            <a:rect l="0" t="0" r="r" b="b"/>
            <a:pathLst>
              <a:path w="1" h="20">
                <a:moveTo>
                  <a:pt x="1" y="0"/>
                </a:moveTo>
                <a:lnTo>
                  <a:pt x="0" y="20"/>
                </a:lnTo>
                <a:lnTo>
                  <a:pt x="0" y="2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30" name="Freeform 274"/>
          <p:cNvSpPr>
            <a:spLocks/>
          </p:cNvSpPr>
          <p:nvPr/>
        </p:nvSpPr>
        <p:spPr bwMode="auto">
          <a:xfrm>
            <a:off x="7104063" y="4175125"/>
            <a:ext cx="19050" cy="123825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9" y="9"/>
              </a:cxn>
              <a:cxn ang="0">
                <a:pos x="0" y="20"/>
              </a:cxn>
              <a:cxn ang="0">
                <a:pos x="8" y="32"/>
              </a:cxn>
              <a:cxn ang="0">
                <a:pos x="2" y="44"/>
              </a:cxn>
              <a:cxn ang="0">
                <a:pos x="5" y="70"/>
              </a:cxn>
              <a:cxn ang="0">
                <a:pos x="12" y="78"/>
              </a:cxn>
            </a:cxnLst>
            <a:rect l="0" t="0" r="r" b="b"/>
            <a:pathLst>
              <a:path w="12" h="78">
                <a:moveTo>
                  <a:pt x="10" y="0"/>
                </a:moveTo>
                <a:lnTo>
                  <a:pt x="9" y="9"/>
                </a:lnTo>
                <a:lnTo>
                  <a:pt x="0" y="20"/>
                </a:lnTo>
                <a:lnTo>
                  <a:pt x="8" y="32"/>
                </a:lnTo>
                <a:lnTo>
                  <a:pt x="2" y="44"/>
                </a:lnTo>
                <a:lnTo>
                  <a:pt x="5" y="70"/>
                </a:lnTo>
                <a:lnTo>
                  <a:pt x="12" y="78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31" name="Freeform 275"/>
          <p:cNvSpPr>
            <a:spLocks/>
          </p:cNvSpPr>
          <p:nvPr/>
        </p:nvSpPr>
        <p:spPr bwMode="auto">
          <a:xfrm>
            <a:off x="7132638" y="4298950"/>
            <a:ext cx="12700" cy="174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8" y="11"/>
              </a:cxn>
            </a:cxnLst>
            <a:rect l="0" t="0" r="r" b="b"/>
            <a:pathLst>
              <a:path w="8" h="11">
                <a:moveTo>
                  <a:pt x="0" y="0"/>
                </a:moveTo>
                <a:lnTo>
                  <a:pt x="0" y="0"/>
                </a:lnTo>
                <a:lnTo>
                  <a:pt x="8" y="11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32" name="Line 276"/>
          <p:cNvSpPr>
            <a:spLocks noChangeShapeType="1"/>
          </p:cNvSpPr>
          <p:nvPr/>
        </p:nvSpPr>
        <p:spPr bwMode="auto">
          <a:xfrm flipV="1">
            <a:off x="7145338" y="4308475"/>
            <a:ext cx="9525" cy="7937"/>
          </a:xfrm>
          <a:prstGeom prst="line">
            <a:avLst/>
          </a:pr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33" name="Freeform 277"/>
          <p:cNvSpPr>
            <a:spLocks/>
          </p:cNvSpPr>
          <p:nvPr/>
        </p:nvSpPr>
        <p:spPr bwMode="auto">
          <a:xfrm>
            <a:off x="7177088" y="4310063"/>
            <a:ext cx="4763" cy="174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3" y="11"/>
              </a:cxn>
            </a:cxnLst>
            <a:rect l="0" t="0" r="r" b="b"/>
            <a:pathLst>
              <a:path w="3" h="11">
                <a:moveTo>
                  <a:pt x="0" y="0"/>
                </a:moveTo>
                <a:lnTo>
                  <a:pt x="0" y="0"/>
                </a:lnTo>
                <a:lnTo>
                  <a:pt x="3" y="11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34" name="Freeform 278"/>
          <p:cNvSpPr>
            <a:spLocks/>
          </p:cNvSpPr>
          <p:nvPr/>
        </p:nvSpPr>
        <p:spPr bwMode="auto">
          <a:xfrm>
            <a:off x="7200901" y="4341813"/>
            <a:ext cx="1588" cy="142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1" y="9"/>
              </a:cxn>
            </a:cxnLst>
            <a:rect l="0" t="0" r="r" b="b"/>
            <a:pathLst>
              <a:path w="1" h="9">
                <a:moveTo>
                  <a:pt x="0" y="0"/>
                </a:moveTo>
                <a:lnTo>
                  <a:pt x="0" y="0"/>
                </a:lnTo>
                <a:lnTo>
                  <a:pt x="1" y="9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35" name="Freeform 279"/>
          <p:cNvSpPr>
            <a:spLocks/>
          </p:cNvSpPr>
          <p:nvPr/>
        </p:nvSpPr>
        <p:spPr bwMode="auto">
          <a:xfrm>
            <a:off x="7224713" y="4367213"/>
            <a:ext cx="1588" cy="25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16"/>
              </a:cxn>
            </a:cxnLst>
            <a:rect l="0" t="0" r="r" b="b"/>
            <a:pathLst>
              <a:path h="16">
                <a:moveTo>
                  <a:pt x="0" y="0"/>
                </a:moveTo>
                <a:lnTo>
                  <a:pt x="0" y="0"/>
                </a:lnTo>
                <a:lnTo>
                  <a:pt x="0" y="16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37" name="Freeform 281"/>
          <p:cNvSpPr>
            <a:spLocks/>
          </p:cNvSpPr>
          <p:nvPr/>
        </p:nvSpPr>
        <p:spPr bwMode="auto">
          <a:xfrm>
            <a:off x="4816476" y="4816475"/>
            <a:ext cx="563563" cy="234950"/>
          </a:xfrm>
          <a:custGeom>
            <a:avLst/>
            <a:gdLst/>
            <a:ahLst/>
            <a:cxnLst>
              <a:cxn ang="0">
                <a:pos x="355" y="0"/>
              </a:cxn>
              <a:cxn ang="0">
                <a:pos x="344" y="9"/>
              </a:cxn>
              <a:cxn ang="0">
                <a:pos x="336" y="27"/>
              </a:cxn>
              <a:cxn ang="0">
                <a:pos x="327" y="36"/>
              </a:cxn>
              <a:cxn ang="0">
                <a:pos x="324" y="53"/>
              </a:cxn>
              <a:cxn ang="0">
                <a:pos x="332" y="63"/>
              </a:cxn>
              <a:cxn ang="0">
                <a:pos x="332" y="79"/>
              </a:cxn>
              <a:cxn ang="0">
                <a:pos x="344" y="89"/>
              </a:cxn>
              <a:cxn ang="0">
                <a:pos x="344" y="105"/>
              </a:cxn>
              <a:cxn ang="0">
                <a:pos x="328" y="116"/>
              </a:cxn>
              <a:cxn ang="0">
                <a:pos x="313" y="131"/>
              </a:cxn>
              <a:cxn ang="0">
                <a:pos x="300" y="131"/>
              </a:cxn>
              <a:cxn ang="0">
                <a:pos x="281" y="131"/>
              </a:cxn>
              <a:cxn ang="0">
                <a:pos x="263" y="127"/>
              </a:cxn>
              <a:cxn ang="0">
                <a:pos x="244" y="129"/>
              </a:cxn>
              <a:cxn ang="0">
                <a:pos x="231" y="125"/>
              </a:cxn>
              <a:cxn ang="0">
                <a:pos x="212" y="119"/>
              </a:cxn>
              <a:cxn ang="0">
                <a:pos x="201" y="108"/>
              </a:cxn>
              <a:cxn ang="0">
                <a:pos x="188" y="96"/>
              </a:cxn>
              <a:cxn ang="0">
                <a:pos x="173" y="91"/>
              </a:cxn>
              <a:cxn ang="0">
                <a:pos x="155" y="99"/>
              </a:cxn>
              <a:cxn ang="0">
                <a:pos x="144" y="87"/>
              </a:cxn>
              <a:cxn ang="0">
                <a:pos x="129" y="81"/>
              </a:cxn>
              <a:cxn ang="0">
                <a:pos x="117" y="92"/>
              </a:cxn>
              <a:cxn ang="0">
                <a:pos x="103" y="92"/>
              </a:cxn>
              <a:cxn ang="0">
                <a:pos x="99" y="107"/>
              </a:cxn>
              <a:cxn ang="0">
                <a:pos x="81" y="107"/>
              </a:cxn>
              <a:cxn ang="0">
                <a:pos x="59" y="120"/>
              </a:cxn>
              <a:cxn ang="0">
                <a:pos x="45" y="133"/>
              </a:cxn>
              <a:cxn ang="0">
                <a:pos x="32" y="133"/>
              </a:cxn>
              <a:cxn ang="0">
                <a:pos x="29" y="148"/>
              </a:cxn>
              <a:cxn ang="0">
                <a:pos x="25" y="139"/>
              </a:cxn>
              <a:cxn ang="0">
                <a:pos x="25" y="128"/>
              </a:cxn>
              <a:cxn ang="0">
                <a:pos x="15" y="117"/>
              </a:cxn>
              <a:cxn ang="0">
                <a:pos x="20" y="112"/>
              </a:cxn>
              <a:cxn ang="0">
                <a:pos x="31" y="109"/>
              </a:cxn>
              <a:cxn ang="0">
                <a:pos x="33" y="100"/>
              </a:cxn>
              <a:cxn ang="0">
                <a:pos x="21" y="88"/>
              </a:cxn>
              <a:cxn ang="0">
                <a:pos x="7" y="73"/>
              </a:cxn>
              <a:cxn ang="0">
                <a:pos x="1" y="59"/>
              </a:cxn>
              <a:cxn ang="0">
                <a:pos x="0" y="44"/>
              </a:cxn>
            </a:cxnLst>
            <a:rect l="0" t="0" r="r" b="b"/>
            <a:pathLst>
              <a:path w="355" h="148">
                <a:moveTo>
                  <a:pt x="355" y="0"/>
                </a:moveTo>
                <a:lnTo>
                  <a:pt x="344" y="9"/>
                </a:lnTo>
                <a:lnTo>
                  <a:pt x="336" y="27"/>
                </a:lnTo>
                <a:lnTo>
                  <a:pt x="327" y="36"/>
                </a:lnTo>
                <a:lnTo>
                  <a:pt x="324" y="53"/>
                </a:lnTo>
                <a:lnTo>
                  <a:pt x="332" y="63"/>
                </a:lnTo>
                <a:lnTo>
                  <a:pt x="332" y="79"/>
                </a:lnTo>
                <a:lnTo>
                  <a:pt x="344" y="89"/>
                </a:lnTo>
                <a:lnTo>
                  <a:pt x="344" y="105"/>
                </a:lnTo>
                <a:lnTo>
                  <a:pt x="328" y="116"/>
                </a:lnTo>
                <a:lnTo>
                  <a:pt x="313" y="131"/>
                </a:lnTo>
                <a:lnTo>
                  <a:pt x="300" y="131"/>
                </a:lnTo>
                <a:lnTo>
                  <a:pt x="281" y="131"/>
                </a:lnTo>
                <a:lnTo>
                  <a:pt x="263" y="127"/>
                </a:lnTo>
                <a:lnTo>
                  <a:pt x="244" y="129"/>
                </a:lnTo>
                <a:lnTo>
                  <a:pt x="231" y="125"/>
                </a:lnTo>
                <a:lnTo>
                  <a:pt x="212" y="119"/>
                </a:lnTo>
                <a:lnTo>
                  <a:pt x="201" y="108"/>
                </a:lnTo>
                <a:lnTo>
                  <a:pt x="188" y="96"/>
                </a:lnTo>
                <a:lnTo>
                  <a:pt x="173" y="91"/>
                </a:lnTo>
                <a:lnTo>
                  <a:pt x="155" y="99"/>
                </a:lnTo>
                <a:lnTo>
                  <a:pt x="144" y="87"/>
                </a:lnTo>
                <a:lnTo>
                  <a:pt x="129" y="81"/>
                </a:lnTo>
                <a:lnTo>
                  <a:pt x="117" y="92"/>
                </a:lnTo>
                <a:lnTo>
                  <a:pt x="103" y="92"/>
                </a:lnTo>
                <a:lnTo>
                  <a:pt x="99" y="107"/>
                </a:lnTo>
                <a:lnTo>
                  <a:pt x="81" y="107"/>
                </a:lnTo>
                <a:lnTo>
                  <a:pt x="59" y="120"/>
                </a:lnTo>
                <a:lnTo>
                  <a:pt x="45" y="133"/>
                </a:lnTo>
                <a:lnTo>
                  <a:pt x="32" y="133"/>
                </a:lnTo>
                <a:lnTo>
                  <a:pt x="29" y="148"/>
                </a:lnTo>
                <a:lnTo>
                  <a:pt x="25" y="139"/>
                </a:lnTo>
                <a:lnTo>
                  <a:pt x="25" y="128"/>
                </a:lnTo>
                <a:lnTo>
                  <a:pt x="15" y="117"/>
                </a:lnTo>
                <a:lnTo>
                  <a:pt x="20" y="112"/>
                </a:lnTo>
                <a:lnTo>
                  <a:pt x="31" y="109"/>
                </a:lnTo>
                <a:lnTo>
                  <a:pt x="33" y="100"/>
                </a:lnTo>
                <a:lnTo>
                  <a:pt x="21" y="88"/>
                </a:lnTo>
                <a:lnTo>
                  <a:pt x="7" y="73"/>
                </a:lnTo>
                <a:lnTo>
                  <a:pt x="1" y="59"/>
                </a:lnTo>
                <a:lnTo>
                  <a:pt x="0" y="44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38" name="Freeform 282"/>
          <p:cNvSpPr>
            <a:spLocks/>
          </p:cNvSpPr>
          <p:nvPr/>
        </p:nvSpPr>
        <p:spPr bwMode="auto">
          <a:xfrm>
            <a:off x="4824413" y="4875213"/>
            <a:ext cx="41275" cy="6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" y="3"/>
              </a:cxn>
              <a:cxn ang="0">
                <a:pos x="26" y="4"/>
              </a:cxn>
            </a:cxnLst>
            <a:rect l="0" t="0" r="r" b="b"/>
            <a:pathLst>
              <a:path w="26" h="4">
                <a:moveTo>
                  <a:pt x="0" y="0"/>
                </a:moveTo>
                <a:lnTo>
                  <a:pt x="12" y="3"/>
                </a:lnTo>
                <a:lnTo>
                  <a:pt x="26" y="4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39" name="Freeform 283"/>
          <p:cNvSpPr>
            <a:spLocks/>
          </p:cNvSpPr>
          <p:nvPr/>
        </p:nvSpPr>
        <p:spPr bwMode="auto">
          <a:xfrm>
            <a:off x="5087938" y="4760913"/>
            <a:ext cx="15875" cy="61912"/>
          </a:xfrm>
          <a:custGeom>
            <a:avLst/>
            <a:gdLst/>
            <a:ahLst/>
            <a:cxnLst>
              <a:cxn ang="0">
                <a:pos x="0" y="39"/>
              </a:cxn>
              <a:cxn ang="0">
                <a:pos x="0" y="39"/>
              </a:cxn>
              <a:cxn ang="0">
                <a:pos x="0" y="22"/>
              </a:cxn>
              <a:cxn ang="0">
                <a:pos x="10" y="11"/>
              </a:cxn>
              <a:cxn ang="0">
                <a:pos x="10" y="0"/>
              </a:cxn>
            </a:cxnLst>
            <a:rect l="0" t="0" r="r" b="b"/>
            <a:pathLst>
              <a:path w="10" h="39">
                <a:moveTo>
                  <a:pt x="0" y="39"/>
                </a:moveTo>
                <a:lnTo>
                  <a:pt x="0" y="39"/>
                </a:lnTo>
                <a:lnTo>
                  <a:pt x="0" y="22"/>
                </a:lnTo>
                <a:lnTo>
                  <a:pt x="10" y="11"/>
                </a:lnTo>
                <a:lnTo>
                  <a:pt x="10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40" name="Line 284"/>
          <p:cNvSpPr>
            <a:spLocks noChangeShapeType="1"/>
          </p:cNvSpPr>
          <p:nvPr/>
        </p:nvSpPr>
        <p:spPr bwMode="auto">
          <a:xfrm flipV="1">
            <a:off x="5133976" y="4705350"/>
            <a:ext cx="11113" cy="11112"/>
          </a:xfrm>
          <a:prstGeom prst="line">
            <a:avLst/>
          </a:pr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41" name="Line 285"/>
          <p:cNvSpPr>
            <a:spLocks noChangeShapeType="1"/>
          </p:cNvSpPr>
          <p:nvPr/>
        </p:nvSpPr>
        <p:spPr bwMode="auto">
          <a:xfrm>
            <a:off x="5224463" y="4683125"/>
            <a:ext cx="12700" cy="3175"/>
          </a:xfrm>
          <a:prstGeom prst="line">
            <a:avLst/>
          </a:pr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42" name="Freeform 286"/>
          <p:cNvSpPr>
            <a:spLocks/>
          </p:cNvSpPr>
          <p:nvPr/>
        </p:nvSpPr>
        <p:spPr bwMode="auto">
          <a:xfrm>
            <a:off x="4538663" y="4778375"/>
            <a:ext cx="323850" cy="323850"/>
          </a:xfrm>
          <a:custGeom>
            <a:avLst/>
            <a:gdLst/>
            <a:ahLst/>
            <a:cxnLst>
              <a:cxn ang="0">
                <a:pos x="204" y="172"/>
              </a:cxn>
              <a:cxn ang="0">
                <a:pos x="190" y="176"/>
              </a:cxn>
              <a:cxn ang="0">
                <a:pos x="178" y="187"/>
              </a:cxn>
              <a:cxn ang="0">
                <a:pos x="158" y="185"/>
              </a:cxn>
              <a:cxn ang="0">
                <a:pos x="142" y="195"/>
              </a:cxn>
              <a:cxn ang="0">
                <a:pos x="132" y="204"/>
              </a:cxn>
              <a:cxn ang="0">
                <a:pos x="114" y="200"/>
              </a:cxn>
              <a:cxn ang="0">
                <a:pos x="107" y="191"/>
              </a:cxn>
              <a:cxn ang="0">
                <a:pos x="100" y="177"/>
              </a:cxn>
              <a:cxn ang="0">
                <a:pos x="96" y="164"/>
              </a:cxn>
              <a:cxn ang="0">
                <a:pos x="86" y="173"/>
              </a:cxn>
              <a:cxn ang="0">
                <a:pos x="68" y="180"/>
              </a:cxn>
              <a:cxn ang="0">
                <a:pos x="52" y="175"/>
              </a:cxn>
              <a:cxn ang="0">
                <a:pos x="35" y="171"/>
              </a:cxn>
              <a:cxn ang="0">
                <a:pos x="35" y="155"/>
              </a:cxn>
              <a:cxn ang="0">
                <a:pos x="20" y="145"/>
              </a:cxn>
              <a:cxn ang="0">
                <a:pos x="15" y="133"/>
              </a:cxn>
              <a:cxn ang="0">
                <a:pos x="4" y="127"/>
              </a:cxn>
              <a:cxn ang="0">
                <a:pos x="2" y="111"/>
              </a:cxn>
              <a:cxn ang="0">
                <a:pos x="15" y="109"/>
              </a:cxn>
              <a:cxn ang="0">
                <a:pos x="15" y="97"/>
              </a:cxn>
              <a:cxn ang="0">
                <a:pos x="8" y="92"/>
              </a:cxn>
              <a:cxn ang="0">
                <a:pos x="0" y="83"/>
              </a:cxn>
              <a:cxn ang="0">
                <a:pos x="7" y="76"/>
              </a:cxn>
              <a:cxn ang="0">
                <a:pos x="20" y="72"/>
              </a:cxn>
              <a:cxn ang="0">
                <a:pos x="38" y="65"/>
              </a:cxn>
              <a:cxn ang="0">
                <a:pos x="50" y="65"/>
              </a:cxn>
              <a:cxn ang="0">
                <a:pos x="66" y="49"/>
              </a:cxn>
              <a:cxn ang="0">
                <a:pos x="66" y="39"/>
              </a:cxn>
              <a:cxn ang="0">
                <a:pos x="74" y="31"/>
              </a:cxn>
              <a:cxn ang="0">
                <a:pos x="86" y="39"/>
              </a:cxn>
              <a:cxn ang="0">
                <a:pos x="92" y="31"/>
              </a:cxn>
              <a:cxn ang="0">
                <a:pos x="99" y="31"/>
              </a:cxn>
              <a:cxn ang="0">
                <a:pos x="104" y="23"/>
              </a:cxn>
              <a:cxn ang="0">
                <a:pos x="98" y="16"/>
              </a:cxn>
              <a:cxn ang="0">
                <a:pos x="103" y="5"/>
              </a:cxn>
              <a:cxn ang="0">
                <a:pos x="114" y="0"/>
              </a:cxn>
            </a:cxnLst>
            <a:rect l="0" t="0" r="r" b="b"/>
            <a:pathLst>
              <a:path w="204" h="204">
                <a:moveTo>
                  <a:pt x="204" y="172"/>
                </a:moveTo>
                <a:lnTo>
                  <a:pt x="190" y="176"/>
                </a:lnTo>
                <a:lnTo>
                  <a:pt x="178" y="187"/>
                </a:lnTo>
                <a:lnTo>
                  <a:pt x="158" y="185"/>
                </a:lnTo>
                <a:lnTo>
                  <a:pt x="142" y="195"/>
                </a:lnTo>
                <a:lnTo>
                  <a:pt x="132" y="204"/>
                </a:lnTo>
                <a:lnTo>
                  <a:pt x="114" y="200"/>
                </a:lnTo>
                <a:lnTo>
                  <a:pt x="107" y="191"/>
                </a:lnTo>
                <a:lnTo>
                  <a:pt x="100" y="177"/>
                </a:lnTo>
                <a:lnTo>
                  <a:pt x="96" y="164"/>
                </a:lnTo>
                <a:lnTo>
                  <a:pt x="86" y="173"/>
                </a:lnTo>
                <a:lnTo>
                  <a:pt x="68" y="180"/>
                </a:lnTo>
                <a:lnTo>
                  <a:pt x="52" y="175"/>
                </a:lnTo>
                <a:lnTo>
                  <a:pt x="35" y="171"/>
                </a:lnTo>
                <a:lnTo>
                  <a:pt x="35" y="155"/>
                </a:lnTo>
                <a:lnTo>
                  <a:pt x="20" y="145"/>
                </a:lnTo>
                <a:lnTo>
                  <a:pt x="15" y="133"/>
                </a:lnTo>
                <a:lnTo>
                  <a:pt x="4" y="127"/>
                </a:lnTo>
                <a:lnTo>
                  <a:pt x="2" y="111"/>
                </a:lnTo>
                <a:lnTo>
                  <a:pt x="15" y="109"/>
                </a:lnTo>
                <a:lnTo>
                  <a:pt x="15" y="97"/>
                </a:lnTo>
                <a:lnTo>
                  <a:pt x="8" y="92"/>
                </a:lnTo>
                <a:lnTo>
                  <a:pt x="0" y="83"/>
                </a:lnTo>
                <a:lnTo>
                  <a:pt x="7" y="76"/>
                </a:lnTo>
                <a:lnTo>
                  <a:pt x="20" y="72"/>
                </a:lnTo>
                <a:lnTo>
                  <a:pt x="38" y="65"/>
                </a:lnTo>
                <a:lnTo>
                  <a:pt x="50" y="65"/>
                </a:lnTo>
                <a:lnTo>
                  <a:pt x="66" y="49"/>
                </a:lnTo>
                <a:lnTo>
                  <a:pt x="66" y="39"/>
                </a:lnTo>
                <a:lnTo>
                  <a:pt x="74" y="31"/>
                </a:lnTo>
                <a:lnTo>
                  <a:pt x="86" y="39"/>
                </a:lnTo>
                <a:lnTo>
                  <a:pt x="92" y="31"/>
                </a:lnTo>
                <a:lnTo>
                  <a:pt x="99" y="31"/>
                </a:lnTo>
                <a:lnTo>
                  <a:pt x="104" y="23"/>
                </a:lnTo>
                <a:lnTo>
                  <a:pt x="98" y="16"/>
                </a:lnTo>
                <a:lnTo>
                  <a:pt x="103" y="5"/>
                </a:lnTo>
                <a:lnTo>
                  <a:pt x="114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43" name="Freeform 287"/>
          <p:cNvSpPr>
            <a:spLocks/>
          </p:cNvSpPr>
          <p:nvPr/>
        </p:nvSpPr>
        <p:spPr bwMode="auto">
          <a:xfrm>
            <a:off x="4213226" y="4606925"/>
            <a:ext cx="411163" cy="347662"/>
          </a:xfrm>
          <a:custGeom>
            <a:avLst/>
            <a:gdLst/>
            <a:ahLst/>
            <a:cxnLst>
              <a:cxn ang="0">
                <a:pos x="207" y="219"/>
              </a:cxn>
              <a:cxn ang="0">
                <a:pos x="197" y="209"/>
              </a:cxn>
              <a:cxn ang="0">
                <a:pos x="185" y="204"/>
              </a:cxn>
              <a:cxn ang="0">
                <a:pos x="176" y="196"/>
              </a:cxn>
              <a:cxn ang="0">
                <a:pos x="160" y="196"/>
              </a:cxn>
              <a:cxn ang="0">
                <a:pos x="150" y="204"/>
              </a:cxn>
              <a:cxn ang="0">
                <a:pos x="134" y="207"/>
              </a:cxn>
              <a:cxn ang="0">
                <a:pos x="128" y="200"/>
              </a:cxn>
              <a:cxn ang="0">
                <a:pos x="113" y="203"/>
              </a:cxn>
              <a:cxn ang="0">
                <a:pos x="105" y="195"/>
              </a:cxn>
              <a:cxn ang="0">
                <a:pos x="97" y="188"/>
              </a:cxn>
              <a:cxn ang="0">
                <a:pos x="97" y="177"/>
              </a:cxn>
              <a:cxn ang="0">
                <a:pos x="90" y="169"/>
              </a:cxn>
              <a:cxn ang="0">
                <a:pos x="80" y="172"/>
              </a:cxn>
              <a:cxn ang="0">
                <a:pos x="72" y="188"/>
              </a:cxn>
              <a:cxn ang="0">
                <a:pos x="57" y="191"/>
              </a:cxn>
              <a:cxn ang="0">
                <a:pos x="49" y="173"/>
              </a:cxn>
              <a:cxn ang="0">
                <a:pos x="44" y="157"/>
              </a:cxn>
              <a:cxn ang="0">
                <a:pos x="41" y="140"/>
              </a:cxn>
              <a:cxn ang="0">
                <a:pos x="29" y="120"/>
              </a:cxn>
              <a:cxn ang="0">
                <a:pos x="29" y="104"/>
              </a:cxn>
              <a:cxn ang="0">
                <a:pos x="18" y="95"/>
              </a:cxn>
              <a:cxn ang="0">
                <a:pos x="18" y="72"/>
              </a:cxn>
              <a:cxn ang="0">
                <a:pos x="10" y="45"/>
              </a:cxn>
              <a:cxn ang="0">
                <a:pos x="0" y="34"/>
              </a:cxn>
              <a:cxn ang="0">
                <a:pos x="8" y="30"/>
              </a:cxn>
              <a:cxn ang="0">
                <a:pos x="8" y="30"/>
              </a:cxn>
              <a:cxn ang="0">
                <a:pos x="14" y="22"/>
              </a:cxn>
              <a:cxn ang="0">
                <a:pos x="22" y="30"/>
              </a:cxn>
              <a:cxn ang="0">
                <a:pos x="45" y="21"/>
              </a:cxn>
              <a:cxn ang="0">
                <a:pos x="68" y="21"/>
              </a:cxn>
              <a:cxn ang="0">
                <a:pos x="86" y="6"/>
              </a:cxn>
              <a:cxn ang="0">
                <a:pos x="106" y="0"/>
              </a:cxn>
              <a:cxn ang="0">
                <a:pos x="120" y="0"/>
              </a:cxn>
              <a:cxn ang="0">
                <a:pos x="138" y="17"/>
              </a:cxn>
              <a:cxn ang="0">
                <a:pos x="138" y="28"/>
              </a:cxn>
              <a:cxn ang="0">
                <a:pos x="144" y="36"/>
              </a:cxn>
              <a:cxn ang="0">
                <a:pos x="152" y="36"/>
              </a:cxn>
              <a:cxn ang="0">
                <a:pos x="161" y="49"/>
              </a:cxn>
              <a:cxn ang="0">
                <a:pos x="169" y="45"/>
              </a:cxn>
              <a:cxn ang="0">
                <a:pos x="176" y="30"/>
              </a:cxn>
              <a:cxn ang="0">
                <a:pos x="188" y="17"/>
              </a:cxn>
              <a:cxn ang="0">
                <a:pos x="196" y="25"/>
              </a:cxn>
              <a:cxn ang="0">
                <a:pos x="205" y="16"/>
              </a:cxn>
              <a:cxn ang="0">
                <a:pos x="215" y="21"/>
              </a:cxn>
              <a:cxn ang="0">
                <a:pos x="224" y="14"/>
              </a:cxn>
              <a:cxn ang="0">
                <a:pos x="236" y="14"/>
              </a:cxn>
              <a:cxn ang="0">
                <a:pos x="259" y="1"/>
              </a:cxn>
            </a:cxnLst>
            <a:rect l="0" t="0" r="r" b="b"/>
            <a:pathLst>
              <a:path w="259" h="219">
                <a:moveTo>
                  <a:pt x="207" y="219"/>
                </a:moveTo>
                <a:lnTo>
                  <a:pt x="197" y="209"/>
                </a:lnTo>
                <a:lnTo>
                  <a:pt x="185" y="204"/>
                </a:lnTo>
                <a:lnTo>
                  <a:pt x="176" y="196"/>
                </a:lnTo>
                <a:lnTo>
                  <a:pt x="160" y="196"/>
                </a:lnTo>
                <a:lnTo>
                  <a:pt x="150" y="204"/>
                </a:lnTo>
                <a:lnTo>
                  <a:pt x="134" y="207"/>
                </a:lnTo>
                <a:lnTo>
                  <a:pt x="128" y="200"/>
                </a:lnTo>
                <a:lnTo>
                  <a:pt x="113" y="203"/>
                </a:lnTo>
                <a:lnTo>
                  <a:pt x="105" y="195"/>
                </a:lnTo>
                <a:lnTo>
                  <a:pt x="97" y="188"/>
                </a:lnTo>
                <a:lnTo>
                  <a:pt x="97" y="177"/>
                </a:lnTo>
                <a:lnTo>
                  <a:pt x="90" y="169"/>
                </a:lnTo>
                <a:lnTo>
                  <a:pt x="80" y="172"/>
                </a:lnTo>
                <a:lnTo>
                  <a:pt x="72" y="188"/>
                </a:lnTo>
                <a:lnTo>
                  <a:pt x="57" y="191"/>
                </a:lnTo>
                <a:lnTo>
                  <a:pt x="49" y="173"/>
                </a:lnTo>
                <a:lnTo>
                  <a:pt x="44" y="157"/>
                </a:lnTo>
                <a:lnTo>
                  <a:pt x="41" y="140"/>
                </a:lnTo>
                <a:lnTo>
                  <a:pt x="29" y="120"/>
                </a:lnTo>
                <a:lnTo>
                  <a:pt x="29" y="104"/>
                </a:lnTo>
                <a:lnTo>
                  <a:pt x="18" y="95"/>
                </a:lnTo>
                <a:lnTo>
                  <a:pt x="18" y="72"/>
                </a:lnTo>
                <a:lnTo>
                  <a:pt x="10" y="45"/>
                </a:lnTo>
                <a:lnTo>
                  <a:pt x="0" y="34"/>
                </a:lnTo>
                <a:lnTo>
                  <a:pt x="8" y="30"/>
                </a:lnTo>
                <a:lnTo>
                  <a:pt x="8" y="30"/>
                </a:lnTo>
                <a:lnTo>
                  <a:pt x="14" y="22"/>
                </a:lnTo>
                <a:lnTo>
                  <a:pt x="22" y="30"/>
                </a:lnTo>
                <a:lnTo>
                  <a:pt x="45" y="21"/>
                </a:lnTo>
                <a:lnTo>
                  <a:pt x="68" y="21"/>
                </a:lnTo>
                <a:lnTo>
                  <a:pt x="86" y="6"/>
                </a:lnTo>
                <a:lnTo>
                  <a:pt x="106" y="0"/>
                </a:lnTo>
                <a:lnTo>
                  <a:pt x="120" y="0"/>
                </a:lnTo>
                <a:lnTo>
                  <a:pt x="138" y="17"/>
                </a:lnTo>
                <a:lnTo>
                  <a:pt x="138" y="28"/>
                </a:lnTo>
                <a:lnTo>
                  <a:pt x="144" y="36"/>
                </a:lnTo>
                <a:lnTo>
                  <a:pt x="152" y="36"/>
                </a:lnTo>
                <a:lnTo>
                  <a:pt x="161" y="49"/>
                </a:lnTo>
                <a:lnTo>
                  <a:pt x="169" y="45"/>
                </a:lnTo>
                <a:lnTo>
                  <a:pt x="176" y="30"/>
                </a:lnTo>
                <a:lnTo>
                  <a:pt x="188" y="17"/>
                </a:lnTo>
                <a:lnTo>
                  <a:pt x="196" y="25"/>
                </a:lnTo>
                <a:lnTo>
                  <a:pt x="205" y="16"/>
                </a:lnTo>
                <a:lnTo>
                  <a:pt x="215" y="21"/>
                </a:lnTo>
                <a:lnTo>
                  <a:pt x="224" y="14"/>
                </a:lnTo>
                <a:lnTo>
                  <a:pt x="236" y="14"/>
                </a:lnTo>
                <a:lnTo>
                  <a:pt x="259" y="1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44" name="Freeform 288"/>
          <p:cNvSpPr>
            <a:spLocks/>
          </p:cNvSpPr>
          <p:nvPr/>
        </p:nvSpPr>
        <p:spPr bwMode="auto">
          <a:xfrm>
            <a:off x="4710113" y="4740275"/>
            <a:ext cx="3175" cy="206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" y="3"/>
              </a:cxn>
              <a:cxn ang="0">
                <a:pos x="2" y="13"/>
              </a:cxn>
            </a:cxnLst>
            <a:rect l="0" t="0" r="r" b="b"/>
            <a:pathLst>
              <a:path w="2" h="13">
                <a:moveTo>
                  <a:pt x="0" y="0"/>
                </a:moveTo>
                <a:lnTo>
                  <a:pt x="2" y="3"/>
                </a:lnTo>
                <a:lnTo>
                  <a:pt x="2" y="13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45" name="Freeform 289"/>
          <p:cNvSpPr>
            <a:spLocks/>
          </p:cNvSpPr>
          <p:nvPr/>
        </p:nvSpPr>
        <p:spPr bwMode="auto">
          <a:xfrm>
            <a:off x="4618038" y="4856163"/>
            <a:ext cx="25400" cy="25400"/>
          </a:xfrm>
          <a:custGeom>
            <a:avLst/>
            <a:gdLst/>
            <a:ahLst/>
            <a:cxnLst>
              <a:cxn ang="0">
                <a:pos x="16" y="0"/>
              </a:cxn>
              <a:cxn ang="0">
                <a:pos x="8" y="7"/>
              </a:cxn>
              <a:cxn ang="0">
                <a:pos x="0" y="16"/>
              </a:cxn>
            </a:cxnLst>
            <a:rect l="0" t="0" r="r" b="b"/>
            <a:pathLst>
              <a:path w="16" h="16">
                <a:moveTo>
                  <a:pt x="16" y="0"/>
                </a:moveTo>
                <a:lnTo>
                  <a:pt x="8" y="7"/>
                </a:lnTo>
                <a:lnTo>
                  <a:pt x="0" y="16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46" name="Freeform 290"/>
          <p:cNvSpPr>
            <a:spLocks/>
          </p:cNvSpPr>
          <p:nvPr/>
        </p:nvSpPr>
        <p:spPr bwMode="auto">
          <a:xfrm>
            <a:off x="4106863" y="4295775"/>
            <a:ext cx="106363" cy="365125"/>
          </a:xfrm>
          <a:custGeom>
            <a:avLst/>
            <a:gdLst/>
            <a:ahLst/>
            <a:cxnLst>
              <a:cxn ang="0">
                <a:pos x="67" y="230"/>
              </a:cxn>
              <a:cxn ang="0">
                <a:pos x="59" y="222"/>
              </a:cxn>
              <a:cxn ang="0">
                <a:pos x="52" y="206"/>
              </a:cxn>
              <a:cxn ang="0">
                <a:pos x="43" y="198"/>
              </a:cxn>
              <a:cxn ang="0">
                <a:pos x="32" y="193"/>
              </a:cxn>
              <a:cxn ang="0">
                <a:pos x="32" y="181"/>
              </a:cxn>
              <a:cxn ang="0">
                <a:pos x="41" y="181"/>
              </a:cxn>
              <a:cxn ang="0">
                <a:pos x="49" y="170"/>
              </a:cxn>
              <a:cxn ang="0">
                <a:pos x="45" y="161"/>
              </a:cxn>
              <a:cxn ang="0">
                <a:pos x="33" y="161"/>
              </a:cxn>
              <a:cxn ang="0">
                <a:pos x="24" y="172"/>
              </a:cxn>
              <a:cxn ang="0">
                <a:pos x="9" y="172"/>
              </a:cxn>
              <a:cxn ang="0">
                <a:pos x="0" y="173"/>
              </a:cxn>
              <a:cxn ang="0">
                <a:pos x="5" y="157"/>
              </a:cxn>
              <a:cxn ang="0">
                <a:pos x="13" y="149"/>
              </a:cxn>
              <a:cxn ang="0">
                <a:pos x="13" y="141"/>
              </a:cxn>
              <a:cxn ang="0">
                <a:pos x="7" y="134"/>
              </a:cxn>
              <a:cxn ang="0">
                <a:pos x="7" y="121"/>
              </a:cxn>
              <a:cxn ang="0">
                <a:pos x="3" y="97"/>
              </a:cxn>
              <a:cxn ang="0">
                <a:pos x="11" y="80"/>
              </a:cxn>
              <a:cxn ang="0">
                <a:pos x="23" y="65"/>
              </a:cxn>
              <a:cxn ang="0">
                <a:pos x="32" y="61"/>
              </a:cxn>
              <a:cxn ang="0">
                <a:pos x="41" y="65"/>
              </a:cxn>
              <a:cxn ang="0">
                <a:pos x="47" y="60"/>
              </a:cxn>
              <a:cxn ang="0">
                <a:pos x="47" y="49"/>
              </a:cxn>
              <a:cxn ang="0">
                <a:pos x="44" y="42"/>
              </a:cxn>
              <a:cxn ang="0">
                <a:pos x="55" y="32"/>
              </a:cxn>
              <a:cxn ang="0">
                <a:pos x="55" y="0"/>
              </a:cxn>
            </a:cxnLst>
            <a:rect l="0" t="0" r="r" b="b"/>
            <a:pathLst>
              <a:path w="67" h="230">
                <a:moveTo>
                  <a:pt x="67" y="230"/>
                </a:moveTo>
                <a:lnTo>
                  <a:pt x="59" y="222"/>
                </a:lnTo>
                <a:lnTo>
                  <a:pt x="52" y="206"/>
                </a:lnTo>
                <a:lnTo>
                  <a:pt x="43" y="198"/>
                </a:lnTo>
                <a:lnTo>
                  <a:pt x="32" y="193"/>
                </a:lnTo>
                <a:lnTo>
                  <a:pt x="32" y="181"/>
                </a:lnTo>
                <a:lnTo>
                  <a:pt x="41" y="181"/>
                </a:lnTo>
                <a:lnTo>
                  <a:pt x="49" y="170"/>
                </a:lnTo>
                <a:lnTo>
                  <a:pt x="45" y="161"/>
                </a:lnTo>
                <a:lnTo>
                  <a:pt x="33" y="161"/>
                </a:lnTo>
                <a:lnTo>
                  <a:pt x="24" y="172"/>
                </a:lnTo>
                <a:lnTo>
                  <a:pt x="9" y="172"/>
                </a:lnTo>
                <a:lnTo>
                  <a:pt x="0" y="173"/>
                </a:lnTo>
                <a:lnTo>
                  <a:pt x="5" y="157"/>
                </a:lnTo>
                <a:lnTo>
                  <a:pt x="13" y="149"/>
                </a:lnTo>
                <a:lnTo>
                  <a:pt x="13" y="141"/>
                </a:lnTo>
                <a:lnTo>
                  <a:pt x="7" y="134"/>
                </a:lnTo>
                <a:lnTo>
                  <a:pt x="7" y="121"/>
                </a:lnTo>
                <a:lnTo>
                  <a:pt x="3" y="97"/>
                </a:lnTo>
                <a:lnTo>
                  <a:pt x="11" y="80"/>
                </a:lnTo>
                <a:lnTo>
                  <a:pt x="23" y="65"/>
                </a:lnTo>
                <a:lnTo>
                  <a:pt x="32" y="61"/>
                </a:lnTo>
                <a:lnTo>
                  <a:pt x="41" y="65"/>
                </a:lnTo>
                <a:lnTo>
                  <a:pt x="47" y="60"/>
                </a:lnTo>
                <a:lnTo>
                  <a:pt x="47" y="49"/>
                </a:lnTo>
                <a:lnTo>
                  <a:pt x="44" y="42"/>
                </a:lnTo>
                <a:lnTo>
                  <a:pt x="55" y="32"/>
                </a:lnTo>
                <a:lnTo>
                  <a:pt x="55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47" name="Freeform 291"/>
          <p:cNvSpPr>
            <a:spLocks/>
          </p:cNvSpPr>
          <p:nvPr/>
        </p:nvSpPr>
        <p:spPr bwMode="auto">
          <a:xfrm>
            <a:off x="4543426" y="4460875"/>
            <a:ext cx="26988" cy="28575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9" y="10"/>
              </a:cxn>
              <a:cxn ang="0">
                <a:pos x="17" y="0"/>
              </a:cxn>
            </a:cxnLst>
            <a:rect l="0" t="0" r="r" b="b"/>
            <a:pathLst>
              <a:path w="17" h="18">
                <a:moveTo>
                  <a:pt x="0" y="18"/>
                </a:moveTo>
                <a:lnTo>
                  <a:pt x="9" y="10"/>
                </a:lnTo>
                <a:lnTo>
                  <a:pt x="17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48" name="Freeform 292"/>
          <p:cNvSpPr>
            <a:spLocks/>
          </p:cNvSpPr>
          <p:nvPr/>
        </p:nvSpPr>
        <p:spPr bwMode="auto">
          <a:xfrm>
            <a:off x="4248151" y="4640263"/>
            <a:ext cx="36513" cy="14287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10" y="5"/>
              </a:cxn>
              <a:cxn ang="0">
                <a:pos x="0" y="9"/>
              </a:cxn>
            </a:cxnLst>
            <a:rect l="0" t="0" r="r" b="b"/>
            <a:pathLst>
              <a:path w="23" h="9">
                <a:moveTo>
                  <a:pt x="23" y="0"/>
                </a:moveTo>
                <a:lnTo>
                  <a:pt x="10" y="5"/>
                </a:lnTo>
                <a:lnTo>
                  <a:pt x="0" y="9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49" name="Freeform 293"/>
          <p:cNvSpPr>
            <a:spLocks/>
          </p:cNvSpPr>
          <p:nvPr/>
        </p:nvSpPr>
        <p:spPr bwMode="auto">
          <a:xfrm>
            <a:off x="4225926" y="4641850"/>
            <a:ext cx="9525" cy="12700"/>
          </a:xfrm>
          <a:custGeom>
            <a:avLst/>
            <a:gdLst/>
            <a:ahLst/>
            <a:cxnLst>
              <a:cxn ang="0">
                <a:pos x="6" y="0"/>
              </a:cxn>
              <a:cxn ang="0">
                <a:pos x="2" y="7"/>
              </a:cxn>
              <a:cxn ang="0">
                <a:pos x="0" y="8"/>
              </a:cxn>
            </a:cxnLst>
            <a:rect l="0" t="0" r="r" b="b"/>
            <a:pathLst>
              <a:path w="6" h="8">
                <a:moveTo>
                  <a:pt x="6" y="0"/>
                </a:moveTo>
                <a:lnTo>
                  <a:pt x="2" y="7"/>
                </a:lnTo>
                <a:lnTo>
                  <a:pt x="0" y="8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50" name="Freeform 294"/>
          <p:cNvSpPr>
            <a:spLocks/>
          </p:cNvSpPr>
          <p:nvPr/>
        </p:nvSpPr>
        <p:spPr bwMode="auto">
          <a:xfrm>
            <a:off x="3876676" y="4406900"/>
            <a:ext cx="230188" cy="201612"/>
          </a:xfrm>
          <a:custGeom>
            <a:avLst/>
            <a:gdLst/>
            <a:ahLst/>
            <a:cxnLst>
              <a:cxn ang="0">
                <a:pos x="145" y="103"/>
              </a:cxn>
              <a:cxn ang="0">
                <a:pos x="133" y="114"/>
              </a:cxn>
              <a:cxn ang="0">
                <a:pos x="114" y="119"/>
              </a:cxn>
              <a:cxn ang="0">
                <a:pos x="98" y="127"/>
              </a:cxn>
              <a:cxn ang="0">
                <a:pos x="92" y="116"/>
              </a:cxn>
              <a:cxn ang="0">
                <a:pos x="77" y="123"/>
              </a:cxn>
              <a:cxn ang="0">
                <a:pos x="66" y="123"/>
              </a:cxn>
              <a:cxn ang="0">
                <a:pos x="70" y="106"/>
              </a:cxn>
              <a:cxn ang="0">
                <a:pos x="86" y="98"/>
              </a:cxn>
              <a:cxn ang="0">
                <a:pos x="86" y="88"/>
              </a:cxn>
              <a:cxn ang="0">
                <a:pos x="73" y="88"/>
              </a:cxn>
              <a:cxn ang="0">
                <a:pos x="61" y="82"/>
              </a:cxn>
              <a:cxn ang="0">
                <a:pos x="53" y="88"/>
              </a:cxn>
              <a:cxn ang="0">
                <a:pos x="40" y="84"/>
              </a:cxn>
              <a:cxn ang="0">
                <a:pos x="45" y="70"/>
              </a:cxn>
              <a:cxn ang="0">
                <a:pos x="34" y="59"/>
              </a:cxn>
              <a:cxn ang="0">
                <a:pos x="21" y="67"/>
              </a:cxn>
              <a:cxn ang="0">
                <a:pos x="6" y="63"/>
              </a:cxn>
              <a:cxn ang="0">
                <a:pos x="4" y="52"/>
              </a:cxn>
              <a:cxn ang="0">
                <a:pos x="12" y="43"/>
              </a:cxn>
              <a:cxn ang="0">
                <a:pos x="12" y="31"/>
              </a:cxn>
              <a:cxn ang="0">
                <a:pos x="14" y="22"/>
              </a:cxn>
              <a:cxn ang="0">
                <a:pos x="9" y="4"/>
              </a:cxn>
              <a:cxn ang="0">
                <a:pos x="0" y="0"/>
              </a:cxn>
            </a:cxnLst>
            <a:rect l="0" t="0" r="r" b="b"/>
            <a:pathLst>
              <a:path w="145" h="127">
                <a:moveTo>
                  <a:pt x="145" y="103"/>
                </a:moveTo>
                <a:lnTo>
                  <a:pt x="133" y="114"/>
                </a:lnTo>
                <a:lnTo>
                  <a:pt x="114" y="119"/>
                </a:lnTo>
                <a:lnTo>
                  <a:pt x="98" y="127"/>
                </a:lnTo>
                <a:lnTo>
                  <a:pt x="92" y="116"/>
                </a:lnTo>
                <a:lnTo>
                  <a:pt x="77" y="123"/>
                </a:lnTo>
                <a:lnTo>
                  <a:pt x="66" y="123"/>
                </a:lnTo>
                <a:lnTo>
                  <a:pt x="70" y="106"/>
                </a:lnTo>
                <a:lnTo>
                  <a:pt x="86" y="98"/>
                </a:lnTo>
                <a:lnTo>
                  <a:pt x="86" y="88"/>
                </a:lnTo>
                <a:lnTo>
                  <a:pt x="73" y="88"/>
                </a:lnTo>
                <a:lnTo>
                  <a:pt x="61" y="82"/>
                </a:lnTo>
                <a:lnTo>
                  <a:pt x="53" y="88"/>
                </a:lnTo>
                <a:lnTo>
                  <a:pt x="40" y="84"/>
                </a:lnTo>
                <a:lnTo>
                  <a:pt x="45" y="70"/>
                </a:lnTo>
                <a:lnTo>
                  <a:pt x="34" y="59"/>
                </a:lnTo>
                <a:lnTo>
                  <a:pt x="21" y="67"/>
                </a:lnTo>
                <a:lnTo>
                  <a:pt x="6" y="63"/>
                </a:lnTo>
                <a:lnTo>
                  <a:pt x="4" y="52"/>
                </a:lnTo>
                <a:lnTo>
                  <a:pt x="12" y="43"/>
                </a:lnTo>
                <a:lnTo>
                  <a:pt x="12" y="31"/>
                </a:lnTo>
                <a:lnTo>
                  <a:pt x="14" y="22"/>
                </a:lnTo>
                <a:lnTo>
                  <a:pt x="9" y="4"/>
                </a:lnTo>
                <a:lnTo>
                  <a:pt x="0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51" name="Line 295"/>
          <p:cNvSpPr>
            <a:spLocks noChangeShapeType="1"/>
          </p:cNvSpPr>
          <p:nvPr/>
        </p:nvSpPr>
        <p:spPr bwMode="auto">
          <a:xfrm flipV="1">
            <a:off x="3937001" y="4149725"/>
            <a:ext cx="15875" cy="15875"/>
          </a:xfrm>
          <a:prstGeom prst="line">
            <a:avLst/>
          </a:pr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52" name="Freeform 296"/>
          <p:cNvSpPr>
            <a:spLocks/>
          </p:cNvSpPr>
          <p:nvPr/>
        </p:nvSpPr>
        <p:spPr bwMode="auto">
          <a:xfrm>
            <a:off x="4056063" y="4181475"/>
            <a:ext cx="12700" cy="9525"/>
          </a:xfrm>
          <a:custGeom>
            <a:avLst/>
            <a:gdLst/>
            <a:ahLst/>
            <a:cxnLst>
              <a:cxn ang="0">
                <a:pos x="0" y="6"/>
              </a:cxn>
              <a:cxn ang="0">
                <a:pos x="3" y="6"/>
              </a:cxn>
              <a:cxn ang="0">
                <a:pos x="8" y="0"/>
              </a:cxn>
            </a:cxnLst>
            <a:rect l="0" t="0" r="r" b="b"/>
            <a:pathLst>
              <a:path w="8" h="6">
                <a:moveTo>
                  <a:pt x="0" y="6"/>
                </a:moveTo>
                <a:lnTo>
                  <a:pt x="3" y="6"/>
                </a:lnTo>
                <a:lnTo>
                  <a:pt x="8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53" name="Freeform 297"/>
          <p:cNvSpPr>
            <a:spLocks/>
          </p:cNvSpPr>
          <p:nvPr/>
        </p:nvSpPr>
        <p:spPr bwMode="auto">
          <a:xfrm>
            <a:off x="4165601" y="4164013"/>
            <a:ext cx="12700" cy="30162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4" y="9"/>
              </a:cxn>
              <a:cxn ang="0">
                <a:pos x="0" y="19"/>
              </a:cxn>
            </a:cxnLst>
            <a:rect l="0" t="0" r="r" b="b"/>
            <a:pathLst>
              <a:path w="8" h="19">
                <a:moveTo>
                  <a:pt x="8" y="0"/>
                </a:moveTo>
                <a:lnTo>
                  <a:pt x="4" y="9"/>
                </a:lnTo>
                <a:lnTo>
                  <a:pt x="0" y="19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54" name="Freeform 298"/>
          <p:cNvSpPr>
            <a:spLocks/>
          </p:cNvSpPr>
          <p:nvPr/>
        </p:nvSpPr>
        <p:spPr bwMode="auto">
          <a:xfrm>
            <a:off x="3170238" y="4348163"/>
            <a:ext cx="301625" cy="158750"/>
          </a:xfrm>
          <a:custGeom>
            <a:avLst/>
            <a:gdLst/>
            <a:ahLst/>
            <a:cxnLst>
              <a:cxn ang="0">
                <a:pos x="190" y="17"/>
              </a:cxn>
              <a:cxn ang="0">
                <a:pos x="174" y="15"/>
              </a:cxn>
              <a:cxn ang="0">
                <a:pos x="162" y="17"/>
              </a:cxn>
              <a:cxn ang="0">
                <a:pos x="151" y="8"/>
              </a:cxn>
              <a:cxn ang="0">
                <a:pos x="135" y="0"/>
              </a:cxn>
              <a:cxn ang="0">
                <a:pos x="122" y="0"/>
              </a:cxn>
              <a:cxn ang="0">
                <a:pos x="116" y="15"/>
              </a:cxn>
              <a:cxn ang="0">
                <a:pos x="122" y="25"/>
              </a:cxn>
              <a:cxn ang="0">
                <a:pos x="112" y="35"/>
              </a:cxn>
              <a:cxn ang="0">
                <a:pos x="119" y="39"/>
              </a:cxn>
              <a:cxn ang="0">
                <a:pos x="127" y="47"/>
              </a:cxn>
              <a:cxn ang="0">
                <a:pos x="137" y="56"/>
              </a:cxn>
              <a:cxn ang="0">
                <a:pos x="127" y="64"/>
              </a:cxn>
              <a:cxn ang="0">
                <a:pos x="118" y="64"/>
              </a:cxn>
              <a:cxn ang="0">
                <a:pos x="107" y="52"/>
              </a:cxn>
              <a:cxn ang="0">
                <a:pos x="90" y="53"/>
              </a:cxn>
              <a:cxn ang="0">
                <a:pos x="78" y="57"/>
              </a:cxn>
              <a:cxn ang="0">
                <a:pos x="83" y="75"/>
              </a:cxn>
              <a:cxn ang="0">
                <a:pos x="78" y="87"/>
              </a:cxn>
              <a:cxn ang="0">
                <a:pos x="67" y="89"/>
              </a:cxn>
              <a:cxn ang="0">
                <a:pos x="54" y="87"/>
              </a:cxn>
              <a:cxn ang="0">
                <a:pos x="48" y="100"/>
              </a:cxn>
              <a:cxn ang="0">
                <a:pos x="46" y="89"/>
              </a:cxn>
              <a:cxn ang="0">
                <a:pos x="39" y="89"/>
              </a:cxn>
              <a:cxn ang="0">
                <a:pos x="38" y="81"/>
              </a:cxn>
              <a:cxn ang="0">
                <a:pos x="51" y="76"/>
              </a:cxn>
              <a:cxn ang="0">
                <a:pos x="54" y="67"/>
              </a:cxn>
              <a:cxn ang="0">
                <a:pos x="50" y="59"/>
              </a:cxn>
              <a:cxn ang="0">
                <a:pos x="43" y="59"/>
              </a:cxn>
              <a:cxn ang="0">
                <a:pos x="32" y="53"/>
              </a:cxn>
              <a:cxn ang="0">
                <a:pos x="24" y="57"/>
              </a:cxn>
              <a:cxn ang="0">
                <a:pos x="0" y="57"/>
              </a:cxn>
            </a:cxnLst>
            <a:rect l="0" t="0" r="r" b="b"/>
            <a:pathLst>
              <a:path w="190" h="100">
                <a:moveTo>
                  <a:pt x="190" y="17"/>
                </a:moveTo>
                <a:lnTo>
                  <a:pt x="174" y="15"/>
                </a:lnTo>
                <a:lnTo>
                  <a:pt x="162" y="17"/>
                </a:lnTo>
                <a:lnTo>
                  <a:pt x="151" y="8"/>
                </a:lnTo>
                <a:lnTo>
                  <a:pt x="135" y="0"/>
                </a:lnTo>
                <a:lnTo>
                  <a:pt x="122" y="0"/>
                </a:lnTo>
                <a:lnTo>
                  <a:pt x="116" y="15"/>
                </a:lnTo>
                <a:lnTo>
                  <a:pt x="122" y="25"/>
                </a:lnTo>
                <a:lnTo>
                  <a:pt x="112" y="35"/>
                </a:lnTo>
                <a:lnTo>
                  <a:pt x="119" y="39"/>
                </a:lnTo>
                <a:lnTo>
                  <a:pt x="127" y="47"/>
                </a:lnTo>
                <a:lnTo>
                  <a:pt x="137" y="56"/>
                </a:lnTo>
                <a:lnTo>
                  <a:pt x="127" y="64"/>
                </a:lnTo>
                <a:lnTo>
                  <a:pt x="118" y="64"/>
                </a:lnTo>
                <a:lnTo>
                  <a:pt x="107" y="52"/>
                </a:lnTo>
                <a:lnTo>
                  <a:pt x="90" y="53"/>
                </a:lnTo>
                <a:lnTo>
                  <a:pt x="78" y="57"/>
                </a:lnTo>
                <a:lnTo>
                  <a:pt x="83" y="75"/>
                </a:lnTo>
                <a:lnTo>
                  <a:pt x="78" y="87"/>
                </a:lnTo>
                <a:lnTo>
                  <a:pt x="67" y="89"/>
                </a:lnTo>
                <a:lnTo>
                  <a:pt x="54" y="87"/>
                </a:lnTo>
                <a:lnTo>
                  <a:pt x="48" y="100"/>
                </a:lnTo>
                <a:lnTo>
                  <a:pt x="46" y="89"/>
                </a:lnTo>
                <a:lnTo>
                  <a:pt x="39" y="89"/>
                </a:lnTo>
                <a:lnTo>
                  <a:pt x="38" y="81"/>
                </a:lnTo>
                <a:lnTo>
                  <a:pt x="51" y="76"/>
                </a:lnTo>
                <a:lnTo>
                  <a:pt x="54" y="67"/>
                </a:lnTo>
                <a:lnTo>
                  <a:pt x="50" y="59"/>
                </a:lnTo>
                <a:lnTo>
                  <a:pt x="43" y="59"/>
                </a:lnTo>
                <a:lnTo>
                  <a:pt x="32" y="53"/>
                </a:lnTo>
                <a:lnTo>
                  <a:pt x="24" y="57"/>
                </a:lnTo>
                <a:lnTo>
                  <a:pt x="0" y="57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55" name="Freeform 299"/>
          <p:cNvSpPr>
            <a:spLocks/>
          </p:cNvSpPr>
          <p:nvPr/>
        </p:nvSpPr>
        <p:spPr bwMode="auto">
          <a:xfrm>
            <a:off x="2774951" y="4265613"/>
            <a:ext cx="522288" cy="350837"/>
          </a:xfrm>
          <a:custGeom>
            <a:avLst/>
            <a:gdLst/>
            <a:ahLst/>
            <a:cxnLst>
              <a:cxn ang="0">
                <a:pos x="297" y="152"/>
              </a:cxn>
              <a:cxn ang="0">
                <a:pos x="301" y="163"/>
              </a:cxn>
              <a:cxn ang="0">
                <a:pos x="311" y="172"/>
              </a:cxn>
              <a:cxn ang="0">
                <a:pos x="317" y="177"/>
              </a:cxn>
              <a:cxn ang="0">
                <a:pos x="320" y="189"/>
              </a:cxn>
              <a:cxn ang="0">
                <a:pos x="329" y="199"/>
              </a:cxn>
              <a:cxn ang="0">
                <a:pos x="320" y="211"/>
              </a:cxn>
              <a:cxn ang="0">
                <a:pos x="311" y="220"/>
              </a:cxn>
              <a:cxn ang="0">
                <a:pos x="296" y="220"/>
              </a:cxn>
              <a:cxn ang="0">
                <a:pos x="281" y="221"/>
              </a:cxn>
              <a:cxn ang="0">
                <a:pos x="273" y="213"/>
              </a:cxn>
              <a:cxn ang="0">
                <a:pos x="268" y="203"/>
              </a:cxn>
              <a:cxn ang="0">
                <a:pos x="261" y="203"/>
              </a:cxn>
              <a:cxn ang="0">
                <a:pos x="255" y="209"/>
              </a:cxn>
              <a:cxn ang="0">
                <a:pos x="243" y="209"/>
              </a:cxn>
              <a:cxn ang="0">
                <a:pos x="229" y="196"/>
              </a:cxn>
              <a:cxn ang="0">
                <a:pos x="228" y="189"/>
              </a:cxn>
              <a:cxn ang="0">
                <a:pos x="217" y="179"/>
              </a:cxn>
              <a:cxn ang="0">
                <a:pos x="217" y="163"/>
              </a:cxn>
              <a:cxn ang="0">
                <a:pos x="209" y="153"/>
              </a:cxn>
              <a:cxn ang="0">
                <a:pos x="193" y="153"/>
              </a:cxn>
              <a:cxn ang="0">
                <a:pos x="181" y="159"/>
              </a:cxn>
              <a:cxn ang="0">
                <a:pos x="176" y="148"/>
              </a:cxn>
              <a:cxn ang="0">
                <a:pos x="164" y="139"/>
              </a:cxn>
              <a:cxn ang="0">
                <a:pos x="152" y="132"/>
              </a:cxn>
              <a:cxn ang="0">
                <a:pos x="137" y="140"/>
              </a:cxn>
              <a:cxn ang="0">
                <a:pos x="123" y="141"/>
              </a:cxn>
              <a:cxn ang="0">
                <a:pos x="112" y="139"/>
              </a:cxn>
              <a:cxn ang="0">
                <a:pos x="104" y="123"/>
              </a:cxn>
              <a:cxn ang="0">
                <a:pos x="92" y="113"/>
              </a:cxn>
              <a:cxn ang="0">
                <a:pos x="84" y="127"/>
              </a:cxn>
              <a:cxn ang="0">
                <a:pos x="76" y="127"/>
              </a:cxn>
              <a:cxn ang="0">
                <a:pos x="76" y="116"/>
              </a:cxn>
              <a:cxn ang="0">
                <a:pos x="84" y="108"/>
              </a:cxn>
              <a:cxn ang="0">
                <a:pos x="79" y="96"/>
              </a:cxn>
              <a:cxn ang="0">
                <a:pos x="72" y="79"/>
              </a:cxn>
              <a:cxn ang="0">
                <a:pos x="69" y="61"/>
              </a:cxn>
              <a:cxn ang="0">
                <a:pos x="59" y="49"/>
              </a:cxn>
              <a:cxn ang="0">
                <a:pos x="43" y="43"/>
              </a:cxn>
              <a:cxn ang="0">
                <a:pos x="39" y="32"/>
              </a:cxn>
              <a:cxn ang="0">
                <a:pos x="29" y="23"/>
              </a:cxn>
              <a:cxn ang="0">
                <a:pos x="13" y="25"/>
              </a:cxn>
              <a:cxn ang="0">
                <a:pos x="4" y="25"/>
              </a:cxn>
              <a:cxn ang="0">
                <a:pos x="4" y="13"/>
              </a:cxn>
              <a:cxn ang="0">
                <a:pos x="0" y="0"/>
              </a:cxn>
            </a:cxnLst>
            <a:rect l="0" t="0" r="r" b="b"/>
            <a:pathLst>
              <a:path w="329" h="221">
                <a:moveTo>
                  <a:pt x="297" y="152"/>
                </a:moveTo>
                <a:lnTo>
                  <a:pt x="301" y="163"/>
                </a:lnTo>
                <a:lnTo>
                  <a:pt x="311" y="172"/>
                </a:lnTo>
                <a:lnTo>
                  <a:pt x="317" y="177"/>
                </a:lnTo>
                <a:lnTo>
                  <a:pt x="320" y="189"/>
                </a:lnTo>
                <a:lnTo>
                  <a:pt x="329" y="199"/>
                </a:lnTo>
                <a:lnTo>
                  <a:pt x="320" y="211"/>
                </a:lnTo>
                <a:lnTo>
                  <a:pt x="311" y="220"/>
                </a:lnTo>
                <a:lnTo>
                  <a:pt x="296" y="220"/>
                </a:lnTo>
                <a:lnTo>
                  <a:pt x="281" y="221"/>
                </a:lnTo>
                <a:lnTo>
                  <a:pt x="273" y="213"/>
                </a:lnTo>
                <a:lnTo>
                  <a:pt x="268" y="203"/>
                </a:lnTo>
                <a:lnTo>
                  <a:pt x="261" y="203"/>
                </a:lnTo>
                <a:lnTo>
                  <a:pt x="255" y="209"/>
                </a:lnTo>
                <a:lnTo>
                  <a:pt x="243" y="209"/>
                </a:lnTo>
                <a:lnTo>
                  <a:pt x="229" y="196"/>
                </a:lnTo>
                <a:lnTo>
                  <a:pt x="228" y="189"/>
                </a:lnTo>
                <a:lnTo>
                  <a:pt x="217" y="179"/>
                </a:lnTo>
                <a:lnTo>
                  <a:pt x="217" y="163"/>
                </a:lnTo>
                <a:lnTo>
                  <a:pt x="209" y="153"/>
                </a:lnTo>
                <a:lnTo>
                  <a:pt x="193" y="153"/>
                </a:lnTo>
                <a:lnTo>
                  <a:pt x="181" y="159"/>
                </a:lnTo>
                <a:lnTo>
                  <a:pt x="176" y="148"/>
                </a:lnTo>
                <a:lnTo>
                  <a:pt x="164" y="139"/>
                </a:lnTo>
                <a:lnTo>
                  <a:pt x="152" y="132"/>
                </a:lnTo>
                <a:lnTo>
                  <a:pt x="137" y="140"/>
                </a:lnTo>
                <a:lnTo>
                  <a:pt x="123" y="141"/>
                </a:lnTo>
                <a:lnTo>
                  <a:pt x="112" y="139"/>
                </a:lnTo>
                <a:lnTo>
                  <a:pt x="104" y="123"/>
                </a:lnTo>
                <a:lnTo>
                  <a:pt x="92" y="113"/>
                </a:lnTo>
                <a:lnTo>
                  <a:pt x="84" y="127"/>
                </a:lnTo>
                <a:lnTo>
                  <a:pt x="76" y="127"/>
                </a:lnTo>
                <a:lnTo>
                  <a:pt x="76" y="116"/>
                </a:lnTo>
                <a:lnTo>
                  <a:pt x="84" y="108"/>
                </a:lnTo>
                <a:lnTo>
                  <a:pt x="79" y="96"/>
                </a:lnTo>
                <a:lnTo>
                  <a:pt x="72" y="79"/>
                </a:lnTo>
                <a:lnTo>
                  <a:pt x="69" y="61"/>
                </a:lnTo>
                <a:lnTo>
                  <a:pt x="59" y="49"/>
                </a:lnTo>
                <a:lnTo>
                  <a:pt x="43" y="43"/>
                </a:lnTo>
                <a:lnTo>
                  <a:pt x="39" y="32"/>
                </a:lnTo>
                <a:lnTo>
                  <a:pt x="29" y="23"/>
                </a:lnTo>
                <a:lnTo>
                  <a:pt x="13" y="25"/>
                </a:lnTo>
                <a:lnTo>
                  <a:pt x="4" y="25"/>
                </a:lnTo>
                <a:lnTo>
                  <a:pt x="4" y="13"/>
                </a:lnTo>
                <a:lnTo>
                  <a:pt x="0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56" name="Freeform 300"/>
          <p:cNvSpPr>
            <a:spLocks/>
          </p:cNvSpPr>
          <p:nvPr/>
        </p:nvSpPr>
        <p:spPr bwMode="auto">
          <a:xfrm>
            <a:off x="2978151" y="4137025"/>
            <a:ext cx="12700" cy="95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" y="5"/>
              </a:cxn>
              <a:cxn ang="0">
                <a:pos x="8" y="6"/>
              </a:cxn>
            </a:cxnLst>
            <a:rect l="0" t="0" r="r" b="b"/>
            <a:pathLst>
              <a:path w="8" h="6">
                <a:moveTo>
                  <a:pt x="0" y="0"/>
                </a:moveTo>
                <a:lnTo>
                  <a:pt x="7" y="5"/>
                </a:lnTo>
                <a:lnTo>
                  <a:pt x="8" y="6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57" name="Freeform 301"/>
          <p:cNvSpPr>
            <a:spLocks/>
          </p:cNvSpPr>
          <p:nvPr/>
        </p:nvSpPr>
        <p:spPr bwMode="auto">
          <a:xfrm>
            <a:off x="2255838" y="4575175"/>
            <a:ext cx="34925" cy="25400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0" y="16"/>
              </a:cxn>
              <a:cxn ang="0">
                <a:pos x="22" y="0"/>
              </a:cxn>
            </a:cxnLst>
            <a:rect l="0" t="0" r="r" b="b"/>
            <a:pathLst>
              <a:path w="22" h="16">
                <a:moveTo>
                  <a:pt x="0" y="16"/>
                </a:moveTo>
                <a:lnTo>
                  <a:pt x="0" y="16"/>
                </a:lnTo>
                <a:lnTo>
                  <a:pt x="22" y="0"/>
                </a:lnTo>
              </a:path>
            </a:pathLst>
          </a:cu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58" name="Line 302"/>
          <p:cNvSpPr>
            <a:spLocks noChangeShapeType="1"/>
          </p:cNvSpPr>
          <p:nvPr/>
        </p:nvSpPr>
        <p:spPr bwMode="auto">
          <a:xfrm flipV="1">
            <a:off x="2335213" y="4468813"/>
            <a:ext cx="9525" cy="6350"/>
          </a:xfrm>
          <a:prstGeom prst="line">
            <a:avLst/>
          </a:pr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59" name="Line 303"/>
          <p:cNvSpPr>
            <a:spLocks noChangeShapeType="1"/>
          </p:cNvSpPr>
          <p:nvPr/>
        </p:nvSpPr>
        <p:spPr bwMode="auto">
          <a:xfrm>
            <a:off x="2322513" y="4373563"/>
            <a:ext cx="1588" cy="1587"/>
          </a:xfrm>
          <a:prstGeom prst="line">
            <a:avLst/>
          </a:pr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60" name="Freeform 304"/>
          <p:cNvSpPr>
            <a:spLocks/>
          </p:cNvSpPr>
          <p:nvPr/>
        </p:nvSpPr>
        <p:spPr bwMode="auto">
          <a:xfrm>
            <a:off x="2159001" y="4603750"/>
            <a:ext cx="125413" cy="619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7"/>
              </a:cxn>
              <a:cxn ang="0">
                <a:pos x="14" y="14"/>
              </a:cxn>
              <a:cxn ang="0">
                <a:pos x="21" y="16"/>
              </a:cxn>
              <a:cxn ang="0">
                <a:pos x="25" y="24"/>
              </a:cxn>
              <a:cxn ang="0">
                <a:pos x="24" y="36"/>
              </a:cxn>
              <a:cxn ang="0">
                <a:pos x="32" y="39"/>
              </a:cxn>
              <a:cxn ang="0">
                <a:pos x="45" y="35"/>
              </a:cxn>
              <a:cxn ang="0">
                <a:pos x="58" y="35"/>
              </a:cxn>
              <a:cxn ang="0">
                <a:pos x="69" y="22"/>
              </a:cxn>
              <a:cxn ang="0">
                <a:pos x="79" y="18"/>
              </a:cxn>
              <a:cxn ang="0">
                <a:pos x="79" y="8"/>
              </a:cxn>
            </a:cxnLst>
            <a:rect l="0" t="0" r="r" b="b"/>
            <a:pathLst>
              <a:path w="79" h="39">
                <a:moveTo>
                  <a:pt x="0" y="0"/>
                </a:moveTo>
                <a:lnTo>
                  <a:pt x="9" y="7"/>
                </a:lnTo>
                <a:lnTo>
                  <a:pt x="14" y="14"/>
                </a:lnTo>
                <a:lnTo>
                  <a:pt x="21" y="16"/>
                </a:lnTo>
                <a:lnTo>
                  <a:pt x="25" y="24"/>
                </a:lnTo>
                <a:lnTo>
                  <a:pt x="24" y="36"/>
                </a:lnTo>
                <a:lnTo>
                  <a:pt x="32" y="39"/>
                </a:lnTo>
                <a:lnTo>
                  <a:pt x="45" y="35"/>
                </a:lnTo>
                <a:lnTo>
                  <a:pt x="58" y="35"/>
                </a:lnTo>
                <a:lnTo>
                  <a:pt x="69" y="22"/>
                </a:lnTo>
                <a:lnTo>
                  <a:pt x="79" y="18"/>
                </a:lnTo>
                <a:lnTo>
                  <a:pt x="79" y="8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61" name="Freeform 305"/>
          <p:cNvSpPr>
            <a:spLocks/>
          </p:cNvSpPr>
          <p:nvPr/>
        </p:nvSpPr>
        <p:spPr bwMode="auto">
          <a:xfrm>
            <a:off x="2092326" y="4670425"/>
            <a:ext cx="17463" cy="15875"/>
          </a:xfrm>
          <a:custGeom>
            <a:avLst/>
            <a:gdLst/>
            <a:ahLst/>
            <a:cxnLst>
              <a:cxn ang="0">
                <a:pos x="11" y="10"/>
              </a:cxn>
              <a:cxn ang="0">
                <a:pos x="11" y="10"/>
              </a:cxn>
              <a:cxn ang="0">
                <a:pos x="0" y="0"/>
              </a:cxn>
            </a:cxnLst>
            <a:rect l="0" t="0" r="r" b="b"/>
            <a:pathLst>
              <a:path w="11" h="10">
                <a:moveTo>
                  <a:pt x="11" y="10"/>
                </a:moveTo>
                <a:lnTo>
                  <a:pt x="11" y="10"/>
                </a:lnTo>
                <a:lnTo>
                  <a:pt x="0" y="0"/>
                </a:lnTo>
              </a:path>
            </a:pathLst>
          </a:cu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62" name="Freeform 306"/>
          <p:cNvSpPr>
            <a:spLocks/>
          </p:cNvSpPr>
          <p:nvPr/>
        </p:nvSpPr>
        <p:spPr bwMode="auto">
          <a:xfrm>
            <a:off x="1981201" y="4667250"/>
            <a:ext cx="41275" cy="96837"/>
          </a:xfrm>
          <a:custGeom>
            <a:avLst/>
            <a:gdLst/>
            <a:ahLst/>
            <a:cxnLst>
              <a:cxn ang="0">
                <a:pos x="14" y="61"/>
              </a:cxn>
              <a:cxn ang="0">
                <a:pos x="10" y="49"/>
              </a:cxn>
              <a:cxn ang="0">
                <a:pos x="0" y="47"/>
              </a:cxn>
              <a:cxn ang="0">
                <a:pos x="6" y="37"/>
              </a:cxn>
              <a:cxn ang="0">
                <a:pos x="16" y="37"/>
              </a:cxn>
              <a:cxn ang="0">
                <a:pos x="17" y="30"/>
              </a:cxn>
              <a:cxn ang="0">
                <a:pos x="14" y="19"/>
              </a:cxn>
              <a:cxn ang="0">
                <a:pos x="17" y="3"/>
              </a:cxn>
              <a:cxn ang="0">
                <a:pos x="26" y="0"/>
              </a:cxn>
            </a:cxnLst>
            <a:rect l="0" t="0" r="r" b="b"/>
            <a:pathLst>
              <a:path w="26" h="61">
                <a:moveTo>
                  <a:pt x="14" y="61"/>
                </a:moveTo>
                <a:lnTo>
                  <a:pt x="10" y="49"/>
                </a:lnTo>
                <a:lnTo>
                  <a:pt x="0" y="47"/>
                </a:lnTo>
                <a:lnTo>
                  <a:pt x="6" y="37"/>
                </a:lnTo>
                <a:lnTo>
                  <a:pt x="16" y="37"/>
                </a:lnTo>
                <a:lnTo>
                  <a:pt x="17" y="30"/>
                </a:lnTo>
                <a:lnTo>
                  <a:pt x="14" y="19"/>
                </a:lnTo>
                <a:lnTo>
                  <a:pt x="17" y="3"/>
                </a:lnTo>
                <a:lnTo>
                  <a:pt x="26" y="0"/>
                </a:lnTo>
              </a:path>
            </a:pathLst>
          </a:cu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63" name="Freeform 307"/>
          <p:cNvSpPr>
            <a:spLocks/>
          </p:cNvSpPr>
          <p:nvPr/>
        </p:nvSpPr>
        <p:spPr bwMode="auto">
          <a:xfrm>
            <a:off x="1920876" y="4665663"/>
            <a:ext cx="60325" cy="76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21"/>
              </a:cxn>
              <a:cxn ang="0">
                <a:pos x="12" y="31"/>
              </a:cxn>
              <a:cxn ang="0">
                <a:pos x="27" y="33"/>
              </a:cxn>
              <a:cxn ang="0">
                <a:pos x="35" y="42"/>
              </a:cxn>
              <a:cxn ang="0">
                <a:pos x="38" y="48"/>
              </a:cxn>
            </a:cxnLst>
            <a:rect l="0" t="0" r="r" b="b"/>
            <a:pathLst>
              <a:path w="38" h="48">
                <a:moveTo>
                  <a:pt x="0" y="0"/>
                </a:moveTo>
                <a:lnTo>
                  <a:pt x="3" y="21"/>
                </a:lnTo>
                <a:lnTo>
                  <a:pt x="12" y="31"/>
                </a:lnTo>
                <a:lnTo>
                  <a:pt x="27" y="33"/>
                </a:lnTo>
                <a:lnTo>
                  <a:pt x="35" y="42"/>
                </a:lnTo>
                <a:lnTo>
                  <a:pt x="38" y="48"/>
                </a:lnTo>
              </a:path>
            </a:pathLst>
          </a:cu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64" name="Line 308"/>
          <p:cNvSpPr>
            <a:spLocks noChangeShapeType="1"/>
          </p:cNvSpPr>
          <p:nvPr/>
        </p:nvSpPr>
        <p:spPr bwMode="auto">
          <a:xfrm flipH="1" flipV="1">
            <a:off x="1968501" y="4657725"/>
            <a:ext cx="9525" cy="7937"/>
          </a:xfrm>
          <a:prstGeom prst="line">
            <a:avLst/>
          </a:pr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65" name="Freeform 309"/>
          <p:cNvSpPr>
            <a:spLocks/>
          </p:cNvSpPr>
          <p:nvPr/>
        </p:nvSpPr>
        <p:spPr bwMode="auto">
          <a:xfrm>
            <a:off x="1816101" y="4498975"/>
            <a:ext cx="66675" cy="92075"/>
          </a:xfrm>
          <a:custGeom>
            <a:avLst/>
            <a:gdLst/>
            <a:ahLst/>
            <a:cxnLst>
              <a:cxn ang="0">
                <a:pos x="42" y="58"/>
              </a:cxn>
              <a:cxn ang="0">
                <a:pos x="32" y="54"/>
              </a:cxn>
              <a:cxn ang="0">
                <a:pos x="17" y="44"/>
              </a:cxn>
              <a:cxn ang="0">
                <a:pos x="13" y="28"/>
              </a:cxn>
              <a:cxn ang="0">
                <a:pos x="2" y="13"/>
              </a:cxn>
              <a:cxn ang="0">
                <a:pos x="0" y="0"/>
              </a:cxn>
            </a:cxnLst>
            <a:rect l="0" t="0" r="r" b="b"/>
            <a:pathLst>
              <a:path w="42" h="58">
                <a:moveTo>
                  <a:pt x="42" y="58"/>
                </a:moveTo>
                <a:lnTo>
                  <a:pt x="32" y="54"/>
                </a:lnTo>
                <a:lnTo>
                  <a:pt x="17" y="44"/>
                </a:lnTo>
                <a:lnTo>
                  <a:pt x="13" y="28"/>
                </a:lnTo>
                <a:lnTo>
                  <a:pt x="2" y="13"/>
                </a:lnTo>
                <a:lnTo>
                  <a:pt x="0" y="0"/>
                </a:lnTo>
              </a:path>
            </a:pathLst>
          </a:cu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66" name="Freeform 310"/>
          <p:cNvSpPr>
            <a:spLocks/>
          </p:cNvSpPr>
          <p:nvPr/>
        </p:nvSpPr>
        <p:spPr bwMode="auto">
          <a:xfrm>
            <a:off x="1933576" y="4546600"/>
            <a:ext cx="4763" cy="111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6"/>
              </a:cxn>
              <a:cxn ang="0">
                <a:pos x="3" y="7"/>
              </a:cxn>
            </a:cxnLst>
            <a:rect l="0" t="0" r="r" b="b"/>
            <a:pathLst>
              <a:path w="3" h="7">
                <a:moveTo>
                  <a:pt x="0" y="0"/>
                </a:moveTo>
                <a:lnTo>
                  <a:pt x="3" y="6"/>
                </a:lnTo>
                <a:lnTo>
                  <a:pt x="3" y="7"/>
                </a:lnTo>
              </a:path>
            </a:pathLst>
          </a:cu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67" name="Freeform 311"/>
          <p:cNvSpPr>
            <a:spLocks/>
          </p:cNvSpPr>
          <p:nvPr/>
        </p:nvSpPr>
        <p:spPr bwMode="auto">
          <a:xfrm>
            <a:off x="2290763" y="3884613"/>
            <a:ext cx="15875" cy="206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13"/>
              </a:cxn>
              <a:cxn ang="0">
                <a:pos x="10" y="13"/>
              </a:cxn>
            </a:cxnLst>
            <a:rect l="0" t="0" r="r" b="b"/>
            <a:pathLst>
              <a:path w="10" h="13">
                <a:moveTo>
                  <a:pt x="0" y="0"/>
                </a:moveTo>
                <a:lnTo>
                  <a:pt x="9" y="13"/>
                </a:lnTo>
                <a:lnTo>
                  <a:pt x="10" y="13"/>
                </a:lnTo>
              </a:path>
            </a:pathLst>
          </a:cu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68" name="Freeform 312"/>
          <p:cNvSpPr>
            <a:spLocks/>
          </p:cNvSpPr>
          <p:nvPr/>
        </p:nvSpPr>
        <p:spPr bwMode="auto">
          <a:xfrm>
            <a:off x="2117726" y="3824288"/>
            <a:ext cx="101600" cy="220662"/>
          </a:xfrm>
          <a:custGeom>
            <a:avLst/>
            <a:gdLst/>
            <a:ahLst/>
            <a:cxnLst>
              <a:cxn ang="0">
                <a:pos x="20" y="139"/>
              </a:cxn>
              <a:cxn ang="0">
                <a:pos x="8" y="134"/>
              </a:cxn>
              <a:cxn ang="0">
                <a:pos x="8" y="121"/>
              </a:cxn>
              <a:cxn ang="0">
                <a:pos x="0" y="110"/>
              </a:cxn>
              <a:cxn ang="0">
                <a:pos x="12" y="105"/>
              </a:cxn>
              <a:cxn ang="0">
                <a:pos x="10" y="97"/>
              </a:cxn>
              <a:cxn ang="0">
                <a:pos x="18" y="95"/>
              </a:cxn>
              <a:cxn ang="0">
                <a:pos x="18" y="85"/>
              </a:cxn>
              <a:cxn ang="0">
                <a:pos x="28" y="79"/>
              </a:cxn>
              <a:cxn ang="0">
                <a:pos x="26" y="68"/>
              </a:cxn>
              <a:cxn ang="0">
                <a:pos x="26" y="56"/>
              </a:cxn>
              <a:cxn ang="0">
                <a:pos x="32" y="56"/>
              </a:cxn>
              <a:cxn ang="0">
                <a:pos x="38" y="46"/>
              </a:cxn>
              <a:cxn ang="0">
                <a:pos x="32" y="42"/>
              </a:cxn>
              <a:cxn ang="0">
                <a:pos x="30" y="38"/>
              </a:cxn>
              <a:cxn ang="0">
                <a:pos x="35" y="34"/>
              </a:cxn>
              <a:cxn ang="0">
                <a:pos x="32" y="24"/>
              </a:cxn>
              <a:cxn ang="0">
                <a:pos x="39" y="22"/>
              </a:cxn>
              <a:cxn ang="0">
                <a:pos x="39" y="11"/>
              </a:cxn>
              <a:cxn ang="0">
                <a:pos x="46" y="4"/>
              </a:cxn>
              <a:cxn ang="0">
                <a:pos x="56" y="8"/>
              </a:cxn>
              <a:cxn ang="0">
                <a:pos x="64" y="0"/>
              </a:cxn>
            </a:cxnLst>
            <a:rect l="0" t="0" r="r" b="b"/>
            <a:pathLst>
              <a:path w="64" h="139">
                <a:moveTo>
                  <a:pt x="20" y="139"/>
                </a:moveTo>
                <a:lnTo>
                  <a:pt x="8" y="134"/>
                </a:lnTo>
                <a:lnTo>
                  <a:pt x="8" y="121"/>
                </a:lnTo>
                <a:lnTo>
                  <a:pt x="0" y="110"/>
                </a:lnTo>
                <a:lnTo>
                  <a:pt x="12" y="105"/>
                </a:lnTo>
                <a:lnTo>
                  <a:pt x="10" y="97"/>
                </a:lnTo>
                <a:lnTo>
                  <a:pt x="18" y="95"/>
                </a:lnTo>
                <a:lnTo>
                  <a:pt x="18" y="85"/>
                </a:lnTo>
                <a:lnTo>
                  <a:pt x="28" y="79"/>
                </a:lnTo>
                <a:lnTo>
                  <a:pt x="26" y="68"/>
                </a:lnTo>
                <a:lnTo>
                  <a:pt x="26" y="56"/>
                </a:lnTo>
                <a:lnTo>
                  <a:pt x="32" y="56"/>
                </a:lnTo>
                <a:lnTo>
                  <a:pt x="38" y="46"/>
                </a:lnTo>
                <a:lnTo>
                  <a:pt x="32" y="42"/>
                </a:lnTo>
                <a:lnTo>
                  <a:pt x="30" y="38"/>
                </a:lnTo>
                <a:lnTo>
                  <a:pt x="35" y="34"/>
                </a:lnTo>
                <a:lnTo>
                  <a:pt x="32" y="24"/>
                </a:lnTo>
                <a:lnTo>
                  <a:pt x="39" y="22"/>
                </a:lnTo>
                <a:lnTo>
                  <a:pt x="39" y="11"/>
                </a:lnTo>
                <a:lnTo>
                  <a:pt x="46" y="4"/>
                </a:lnTo>
                <a:lnTo>
                  <a:pt x="56" y="8"/>
                </a:lnTo>
                <a:lnTo>
                  <a:pt x="64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69" name="Freeform 313"/>
          <p:cNvSpPr>
            <a:spLocks/>
          </p:cNvSpPr>
          <p:nvPr/>
        </p:nvSpPr>
        <p:spPr bwMode="auto">
          <a:xfrm>
            <a:off x="2003426" y="3784600"/>
            <a:ext cx="165100" cy="214312"/>
          </a:xfrm>
          <a:custGeom>
            <a:avLst/>
            <a:gdLst/>
            <a:ahLst/>
            <a:cxnLst>
              <a:cxn ang="0">
                <a:pos x="72" y="135"/>
              </a:cxn>
              <a:cxn ang="0">
                <a:pos x="70" y="134"/>
              </a:cxn>
              <a:cxn ang="0">
                <a:pos x="66" y="118"/>
              </a:cxn>
              <a:cxn ang="0">
                <a:pos x="56" y="112"/>
              </a:cxn>
              <a:cxn ang="0">
                <a:pos x="46" y="100"/>
              </a:cxn>
              <a:cxn ang="0">
                <a:pos x="50" y="85"/>
              </a:cxn>
              <a:cxn ang="0">
                <a:pos x="46" y="65"/>
              </a:cxn>
              <a:cxn ang="0">
                <a:pos x="32" y="56"/>
              </a:cxn>
              <a:cxn ang="0">
                <a:pos x="18" y="44"/>
              </a:cxn>
              <a:cxn ang="0">
                <a:pos x="14" y="29"/>
              </a:cxn>
              <a:cxn ang="0">
                <a:pos x="3" y="21"/>
              </a:cxn>
              <a:cxn ang="0">
                <a:pos x="0" y="12"/>
              </a:cxn>
              <a:cxn ang="0">
                <a:pos x="8" y="1"/>
              </a:cxn>
              <a:cxn ang="0">
                <a:pos x="23" y="5"/>
              </a:cxn>
              <a:cxn ang="0">
                <a:pos x="34" y="5"/>
              </a:cxn>
              <a:cxn ang="0">
                <a:pos x="39" y="0"/>
              </a:cxn>
              <a:cxn ang="0">
                <a:pos x="48" y="11"/>
              </a:cxn>
              <a:cxn ang="0">
                <a:pos x="48" y="17"/>
              </a:cxn>
              <a:cxn ang="0">
                <a:pos x="67" y="21"/>
              </a:cxn>
              <a:cxn ang="0">
                <a:pos x="76" y="20"/>
              </a:cxn>
              <a:cxn ang="0">
                <a:pos x="91" y="29"/>
              </a:cxn>
              <a:cxn ang="0">
                <a:pos x="102" y="39"/>
              </a:cxn>
              <a:cxn ang="0">
                <a:pos x="104" y="49"/>
              </a:cxn>
            </a:cxnLst>
            <a:rect l="0" t="0" r="r" b="b"/>
            <a:pathLst>
              <a:path w="104" h="135">
                <a:moveTo>
                  <a:pt x="72" y="135"/>
                </a:moveTo>
                <a:lnTo>
                  <a:pt x="70" y="134"/>
                </a:lnTo>
                <a:lnTo>
                  <a:pt x="66" y="118"/>
                </a:lnTo>
                <a:lnTo>
                  <a:pt x="56" y="112"/>
                </a:lnTo>
                <a:lnTo>
                  <a:pt x="46" y="100"/>
                </a:lnTo>
                <a:lnTo>
                  <a:pt x="50" y="85"/>
                </a:lnTo>
                <a:lnTo>
                  <a:pt x="46" y="65"/>
                </a:lnTo>
                <a:lnTo>
                  <a:pt x="32" y="56"/>
                </a:lnTo>
                <a:lnTo>
                  <a:pt x="18" y="44"/>
                </a:lnTo>
                <a:lnTo>
                  <a:pt x="14" y="29"/>
                </a:lnTo>
                <a:lnTo>
                  <a:pt x="3" y="21"/>
                </a:lnTo>
                <a:lnTo>
                  <a:pt x="0" y="12"/>
                </a:lnTo>
                <a:lnTo>
                  <a:pt x="8" y="1"/>
                </a:lnTo>
                <a:lnTo>
                  <a:pt x="23" y="5"/>
                </a:lnTo>
                <a:lnTo>
                  <a:pt x="34" y="5"/>
                </a:lnTo>
                <a:lnTo>
                  <a:pt x="39" y="0"/>
                </a:lnTo>
                <a:lnTo>
                  <a:pt x="48" y="11"/>
                </a:lnTo>
                <a:lnTo>
                  <a:pt x="48" y="17"/>
                </a:lnTo>
                <a:lnTo>
                  <a:pt x="67" y="21"/>
                </a:lnTo>
                <a:lnTo>
                  <a:pt x="76" y="20"/>
                </a:lnTo>
                <a:lnTo>
                  <a:pt x="91" y="29"/>
                </a:lnTo>
                <a:lnTo>
                  <a:pt x="102" y="39"/>
                </a:lnTo>
                <a:lnTo>
                  <a:pt x="104" y="49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70" name="Freeform 314"/>
          <p:cNvSpPr>
            <a:spLocks/>
          </p:cNvSpPr>
          <p:nvPr/>
        </p:nvSpPr>
        <p:spPr bwMode="auto">
          <a:xfrm>
            <a:off x="2003426" y="3656013"/>
            <a:ext cx="98425" cy="130175"/>
          </a:xfrm>
          <a:custGeom>
            <a:avLst/>
            <a:gdLst/>
            <a:ahLst/>
            <a:cxnLst>
              <a:cxn ang="0">
                <a:pos x="8" y="82"/>
              </a:cxn>
              <a:cxn ang="0">
                <a:pos x="15" y="68"/>
              </a:cxn>
              <a:cxn ang="0">
                <a:pos x="15" y="54"/>
              </a:cxn>
              <a:cxn ang="0">
                <a:pos x="8" y="41"/>
              </a:cxn>
              <a:cxn ang="0">
                <a:pos x="0" y="29"/>
              </a:cxn>
              <a:cxn ang="0">
                <a:pos x="7" y="24"/>
              </a:cxn>
              <a:cxn ang="0">
                <a:pos x="11" y="14"/>
              </a:cxn>
              <a:cxn ang="0">
                <a:pos x="19" y="14"/>
              </a:cxn>
              <a:cxn ang="0">
                <a:pos x="26" y="9"/>
              </a:cxn>
              <a:cxn ang="0">
                <a:pos x="32" y="9"/>
              </a:cxn>
              <a:cxn ang="0">
                <a:pos x="38" y="2"/>
              </a:cxn>
              <a:cxn ang="0">
                <a:pos x="47" y="0"/>
              </a:cxn>
              <a:cxn ang="0">
                <a:pos x="52" y="4"/>
              </a:cxn>
              <a:cxn ang="0">
                <a:pos x="62" y="4"/>
              </a:cxn>
            </a:cxnLst>
            <a:rect l="0" t="0" r="r" b="b"/>
            <a:pathLst>
              <a:path w="62" h="82">
                <a:moveTo>
                  <a:pt x="8" y="82"/>
                </a:moveTo>
                <a:lnTo>
                  <a:pt x="15" y="68"/>
                </a:lnTo>
                <a:lnTo>
                  <a:pt x="15" y="54"/>
                </a:lnTo>
                <a:lnTo>
                  <a:pt x="8" y="41"/>
                </a:lnTo>
                <a:lnTo>
                  <a:pt x="0" y="29"/>
                </a:lnTo>
                <a:lnTo>
                  <a:pt x="7" y="24"/>
                </a:lnTo>
                <a:lnTo>
                  <a:pt x="11" y="14"/>
                </a:lnTo>
                <a:lnTo>
                  <a:pt x="19" y="14"/>
                </a:lnTo>
                <a:lnTo>
                  <a:pt x="26" y="9"/>
                </a:lnTo>
                <a:lnTo>
                  <a:pt x="32" y="9"/>
                </a:lnTo>
                <a:lnTo>
                  <a:pt x="38" y="2"/>
                </a:lnTo>
                <a:lnTo>
                  <a:pt x="47" y="0"/>
                </a:lnTo>
                <a:lnTo>
                  <a:pt x="52" y="4"/>
                </a:lnTo>
                <a:lnTo>
                  <a:pt x="62" y="4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71" name="Freeform 315"/>
          <p:cNvSpPr>
            <a:spLocks/>
          </p:cNvSpPr>
          <p:nvPr/>
        </p:nvSpPr>
        <p:spPr bwMode="auto">
          <a:xfrm>
            <a:off x="1962151" y="3475038"/>
            <a:ext cx="190500" cy="195262"/>
          </a:xfrm>
          <a:custGeom>
            <a:avLst/>
            <a:gdLst/>
            <a:ahLst/>
            <a:cxnLst>
              <a:cxn ang="0">
                <a:pos x="120" y="15"/>
              </a:cxn>
              <a:cxn ang="0">
                <a:pos x="109" y="19"/>
              </a:cxn>
              <a:cxn ang="0">
                <a:pos x="101" y="19"/>
              </a:cxn>
              <a:cxn ang="0">
                <a:pos x="94" y="30"/>
              </a:cxn>
              <a:cxn ang="0">
                <a:pos x="88" y="36"/>
              </a:cxn>
              <a:cxn ang="0">
                <a:pos x="88" y="24"/>
              </a:cxn>
              <a:cxn ang="0">
                <a:pos x="77" y="19"/>
              </a:cxn>
              <a:cxn ang="0">
                <a:pos x="65" y="23"/>
              </a:cxn>
              <a:cxn ang="0">
                <a:pos x="52" y="18"/>
              </a:cxn>
              <a:cxn ang="0">
                <a:pos x="48" y="8"/>
              </a:cxn>
              <a:cxn ang="0">
                <a:pos x="40" y="0"/>
              </a:cxn>
              <a:cxn ang="0">
                <a:pos x="30" y="0"/>
              </a:cxn>
              <a:cxn ang="0">
                <a:pos x="26" y="12"/>
              </a:cxn>
              <a:cxn ang="0">
                <a:pos x="18" y="23"/>
              </a:cxn>
              <a:cxn ang="0">
                <a:pos x="5" y="35"/>
              </a:cxn>
              <a:cxn ang="0">
                <a:pos x="0" y="46"/>
              </a:cxn>
              <a:cxn ang="0">
                <a:pos x="5" y="56"/>
              </a:cxn>
              <a:cxn ang="0">
                <a:pos x="13" y="63"/>
              </a:cxn>
              <a:cxn ang="0">
                <a:pos x="21" y="55"/>
              </a:cxn>
              <a:cxn ang="0">
                <a:pos x="28" y="64"/>
              </a:cxn>
              <a:cxn ang="0">
                <a:pos x="34" y="72"/>
              </a:cxn>
              <a:cxn ang="0">
                <a:pos x="45" y="74"/>
              </a:cxn>
              <a:cxn ang="0">
                <a:pos x="52" y="80"/>
              </a:cxn>
              <a:cxn ang="0">
                <a:pos x="57" y="94"/>
              </a:cxn>
              <a:cxn ang="0">
                <a:pos x="56" y="104"/>
              </a:cxn>
              <a:cxn ang="0">
                <a:pos x="52" y="123"/>
              </a:cxn>
            </a:cxnLst>
            <a:rect l="0" t="0" r="r" b="b"/>
            <a:pathLst>
              <a:path w="120" h="123">
                <a:moveTo>
                  <a:pt x="120" y="15"/>
                </a:moveTo>
                <a:lnTo>
                  <a:pt x="109" y="19"/>
                </a:lnTo>
                <a:lnTo>
                  <a:pt x="101" y="19"/>
                </a:lnTo>
                <a:lnTo>
                  <a:pt x="94" y="30"/>
                </a:lnTo>
                <a:lnTo>
                  <a:pt x="88" y="36"/>
                </a:lnTo>
                <a:lnTo>
                  <a:pt x="88" y="24"/>
                </a:lnTo>
                <a:lnTo>
                  <a:pt x="77" y="19"/>
                </a:lnTo>
                <a:lnTo>
                  <a:pt x="65" y="23"/>
                </a:lnTo>
                <a:lnTo>
                  <a:pt x="52" y="18"/>
                </a:lnTo>
                <a:lnTo>
                  <a:pt x="48" y="8"/>
                </a:lnTo>
                <a:lnTo>
                  <a:pt x="40" y="0"/>
                </a:lnTo>
                <a:lnTo>
                  <a:pt x="30" y="0"/>
                </a:lnTo>
                <a:lnTo>
                  <a:pt x="26" y="12"/>
                </a:lnTo>
                <a:lnTo>
                  <a:pt x="18" y="23"/>
                </a:lnTo>
                <a:lnTo>
                  <a:pt x="5" y="35"/>
                </a:lnTo>
                <a:lnTo>
                  <a:pt x="0" y="46"/>
                </a:lnTo>
                <a:lnTo>
                  <a:pt x="5" y="56"/>
                </a:lnTo>
                <a:lnTo>
                  <a:pt x="13" y="63"/>
                </a:lnTo>
                <a:lnTo>
                  <a:pt x="21" y="55"/>
                </a:lnTo>
                <a:lnTo>
                  <a:pt x="28" y="64"/>
                </a:lnTo>
                <a:lnTo>
                  <a:pt x="34" y="72"/>
                </a:lnTo>
                <a:lnTo>
                  <a:pt x="45" y="74"/>
                </a:lnTo>
                <a:lnTo>
                  <a:pt x="52" y="80"/>
                </a:lnTo>
                <a:lnTo>
                  <a:pt x="57" y="94"/>
                </a:lnTo>
                <a:lnTo>
                  <a:pt x="56" y="104"/>
                </a:lnTo>
                <a:lnTo>
                  <a:pt x="52" y="123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72" name="Freeform 316"/>
          <p:cNvSpPr>
            <a:spLocks/>
          </p:cNvSpPr>
          <p:nvPr/>
        </p:nvSpPr>
        <p:spPr bwMode="auto">
          <a:xfrm>
            <a:off x="2251076" y="3505200"/>
            <a:ext cx="12700" cy="7937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2" y="5"/>
              </a:cxn>
              <a:cxn ang="0">
                <a:pos x="8" y="0"/>
              </a:cxn>
            </a:cxnLst>
            <a:rect l="0" t="0" r="r" b="b"/>
            <a:pathLst>
              <a:path w="8" h="5">
                <a:moveTo>
                  <a:pt x="0" y="4"/>
                </a:moveTo>
                <a:lnTo>
                  <a:pt x="2" y="5"/>
                </a:lnTo>
                <a:lnTo>
                  <a:pt x="8" y="0"/>
                </a:lnTo>
              </a:path>
            </a:pathLst>
          </a:cu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73" name="Freeform 317"/>
          <p:cNvSpPr>
            <a:spLocks/>
          </p:cNvSpPr>
          <p:nvPr/>
        </p:nvSpPr>
        <p:spPr bwMode="auto">
          <a:xfrm>
            <a:off x="2338388" y="3436938"/>
            <a:ext cx="6350" cy="11112"/>
          </a:xfrm>
          <a:custGeom>
            <a:avLst/>
            <a:gdLst/>
            <a:ahLst/>
            <a:cxnLst>
              <a:cxn ang="0">
                <a:pos x="4" y="7"/>
              </a:cxn>
              <a:cxn ang="0">
                <a:pos x="2" y="0"/>
              </a:cxn>
              <a:cxn ang="0">
                <a:pos x="0" y="0"/>
              </a:cxn>
            </a:cxnLst>
            <a:rect l="0" t="0" r="r" b="b"/>
            <a:pathLst>
              <a:path w="4" h="7">
                <a:moveTo>
                  <a:pt x="4" y="7"/>
                </a:moveTo>
                <a:lnTo>
                  <a:pt x="2" y="0"/>
                </a:lnTo>
                <a:lnTo>
                  <a:pt x="0" y="0"/>
                </a:lnTo>
              </a:path>
            </a:pathLst>
          </a:cu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74" name="Freeform 318"/>
          <p:cNvSpPr>
            <a:spLocks/>
          </p:cNvSpPr>
          <p:nvPr/>
        </p:nvSpPr>
        <p:spPr bwMode="auto">
          <a:xfrm>
            <a:off x="2311401" y="3392488"/>
            <a:ext cx="1588" cy="11112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h="7">
                <a:moveTo>
                  <a:pt x="0" y="7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75" name="Line 319"/>
          <p:cNvSpPr>
            <a:spLocks noChangeShapeType="1"/>
          </p:cNvSpPr>
          <p:nvPr/>
        </p:nvSpPr>
        <p:spPr bwMode="auto">
          <a:xfrm flipH="1" flipV="1">
            <a:off x="2230438" y="3367088"/>
            <a:ext cx="14288" cy="9525"/>
          </a:xfrm>
          <a:prstGeom prst="line">
            <a:avLst/>
          </a:pr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76" name="Freeform 320"/>
          <p:cNvSpPr>
            <a:spLocks/>
          </p:cNvSpPr>
          <p:nvPr/>
        </p:nvSpPr>
        <p:spPr bwMode="auto">
          <a:xfrm>
            <a:off x="2079626" y="3302000"/>
            <a:ext cx="119063" cy="203200"/>
          </a:xfrm>
          <a:custGeom>
            <a:avLst/>
            <a:gdLst/>
            <a:ahLst/>
            <a:cxnLst>
              <a:cxn ang="0">
                <a:pos x="75" y="11"/>
              </a:cxn>
              <a:cxn ang="0">
                <a:pos x="66" y="0"/>
              </a:cxn>
              <a:cxn ang="0">
                <a:pos x="54" y="1"/>
              </a:cxn>
              <a:cxn ang="0">
                <a:pos x="42" y="12"/>
              </a:cxn>
              <a:cxn ang="0">
                <a:pos x="36" y="21"/>
              </a:cxn>
              <a:cxn ang="0">
                <a:pos x="23" y="25"/>
              </a:cxn>
              <a:cxn ang="0">
                <a:pos x="18" y="40"/>
              </a:cxn>
              <a:cxn ang="0">
                <a:pos x="11" y="57"/>
              </a:cxn>
              <a:cxn ang="0">
                <a:pos x="7" y="73"/>
              </a:cxn>
              <a:cxn ang="0">
                <a:pos x="7" y="85"/>
              </a:cxn>
              <a:cxn ang="0">
                <a:pos x="0" y="89"/>
              </a:cxn>
              <a:cxn ang="0">
                <a:pos x="11" y="100"/>
              </a:cxn>
              <a:cxn ang="0">
                <a:pos x="7" y="115"/>
              </a:cxn>
              <a:cxn ang="0">
                <a:pos x="3" y="128"/>
              </a:cxn>
            </a:cxnLst>
            <a:rect l="0" t="0" r="r" b="b"/>
            <a:pathLst>
              <a:path w="75" h="128">
                <a:moveTo>
                  <a:pt x="75" y="11"/>
                </a:moveTo>
                <a:lnTo>
                  <a:pt x="66" y="0"/>
                </a:lnTo>
                <a:lnTo>
                  <a:pt x="54" y="1"/>
                </a:lnTo>
                <a:lnTo>
                  <a:pt x="42" y="12"/>
                </a:lnTo>
                <a:lnTo>
                  <a:pt x="36" y="21"/>
                </a:lnTo>
                <a:lnTo>
                  <a:pt x="23" y="25"/>
                </a:lnTo>
                <a:lnTo>
                  <a:pt x="18" y="40"/>
                </a:lnTo>
                <a:lnTo>
                  <a:pt x="11" y="57"/>
                </a:lnTo>
                <a:lnTo>
                  <a:pt x="7" y="73"/>
                </a:lnTo>
                <a:lnTo>
                  <a:pt x="7" y="85"/>
                </a:lnTo>
                <a:lnTo>
                  <a:pt x="0" y="89"/>
                </a:lnTo>
                <a:lnTo>
                  <a:pt x="11" y="100"/>
                </a:lnTo>
                <a:lnTo>
                  <a:pt x="7" y="115"/>
                </a:lnTo>
                <a:lnTo>
                  <a:pt x="3" y="128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77" name="Freeform 321"/>
          <p:cNvSpPr>
            <a:spLocks/>
          </p:cNvSpPr>
          <p:nvPr/>
        </p:nvSpPr>
        <p:spPr bwMode="auto">
          <a:xfrm>
            <a:off x="2114551" y="2981325"/>
            <a:ext cx="185738" cy="322262"/>
          </a:xfrm>
          <a:custGeom>
            <a:avLst/>
            <a:gdLst/>
            <a:ahLst/>
            <a:cxnLst>
              <a:cxn ang="0">
                <a:pos x="117" y="2"/>
              </a:cxn>
              <a:cxn ang="0">
                <a:pos x="103" y="0"/>
              </a:cxn>
              <a:cxn ang="0">
                <a:pos x="90" y="16"/>
              </a:cxn>
              <a:cxn ang="0">
                <a:pos x="77" y="22"/>
              </a:cxn>
              <a:cxn ang="0">
                <a:pos x="76" y="31"/>
              </a:cxn>
              <a:cxn ang="0">
                <a:pos x="69" y="40"/>
              </a:cxn>
              <a:cxn ang="0">
                <a:pos x="52" y="40"/>
              </a:cxn>
              <a:cxn ang="0">
                <a:pos x="45" y="48"/>
              </a:cxn>
              <a:cxn ang="0">
                <a:pos x="45" y="63"/>
              </a:cxn>
              <a:cxn ang="0">
                <a:pos x="29" y="72"/>
              </a:cxn>
              <a:cxn ang="0">
                <a:pos x="18" y="75"/>
              </a:cxn>
              <a:cxn ang="0">
                <a:pos x="22" y="87"/>
              </a:cxn>
              <a:cxn ang="0">
                <a:pos x="14" y="100"/>
              </a:cxn>
              <a:cxn ang="0">
                <a:pos x="2" y="114"/>
              </a:cxn>
              <a:cxn ang="0">
                <a:pos x="0" y="123"/>
              </a:cxn>
              <a:cxn ang="0">
                <a:pos x="6" y="137"/>
              </a:cxn>
              <a:cxn ang="0">
                <a:pos x="16" y="146"/>
              </a:cxn>
              <a:cxn ang="0">
                <a:pos x="12" y="157"/>
              </a:cxn>
              <a:cxn ang="0">
                <a:pos x="8" y="166"/>
              </a:cxn>
              <a:cxn ang="0">
                <a:pos x="21" y="170"/>
              </a:cxn>
              <a:cxn ang="0">
                <a:pos x="32" y="181"/>
              </a:cxn>
              <a:cxn ang="0">
                <a:pos x="32" y="203"/>
              </a:cxn>
            </a:cxnLst>
            <a:rect l="0" t="0" r="r" b="b"/>
            <a:pathLst>
              <a:path w="117" h="203">
                <a:moveTo>
                  <a:pt x="117" y="2"/>
                </a:moveTo>
                <a:lnTo>
                  <a:pt x="103" y="0"/>
                </a:lnTo>
                <a:lnTo>
                  <a:pt x="90" y="16"/>
                </a:lnTo>
                <a:lnTo>
                  <a:pt x="77" y="22"/>
                </a:lnTo>
                <a:lnTo>
                  <a:pt x="76" y="31"/>
                </a:lnTo>
                <a:lnTo>
                  <a:pt x="69" y="40"/>
                </a:lnTo>
                <a:lnTo>
                  <a:pt x="52" y="40"/>
                </a:lnTo>
                <a:lnTo>
                  <a:pt x="45" y="48"/>
                </a:lnTo>
                <a:lnTo>
                  <a:pt x="45" y="63"/>
                </a:lnTo>
                <a:lnTo>
                  <a:pt x="29" y="72"/>
                </a:lnTo>
                <a:lnTo>
                  <a:pt x="18" y="75"/>
                </a:lnTo>
                <a:lnTo>
                  <a:pt x="22" y="87"/>
                </a:lnTo>
                <a:lnTo>
                  <a:pt x="14" y="100"/>
                </a:lnTo>
                <a:lnTo>
                  <a:pt x="2" y="114"/>
                </a:lnTo>
                <a:lnTo>
                  <a:pt x="0" y="123"/>
                </a:lnTo>
                <a:lnTo>
                  <a:pt x="6" y="137"/>
                </a:lnTo>
                <a:lnTo>
                  <a:pt x="16" y="146"/>
                </a:lnTo>
                <a:lnTo>
                  <a:pt x="12" y="157"/>
                </a:lnTo>
                <a:lnTo>
                  <a:pt x="8" y="166"/>
                </a:lnTo>
                <a:lnTo>
                  <a:pt x="21" y="170"/>
                </a:lnTo>
                <a:lnTo>
                  <a:pt x="32" y="181"/>
                </a:lnTo>
                <a:lnTo>
                  <a:pt x="32" y="203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78" name="Freeform 322"/>
          <p:cNvSpPr>
            <a:spLocks/>
          </p:cNvSpPr>
          <p:nvPr/>
        </p:nvSpPr>
        <p:spPr bwMode="auto">
          <a:xfrm>
            <a:off x="2889251" y="2414588"/>
            <a:ext cx="373063" cy="477837"/>
          </a:xfrm>
          <a:custGeom>
            <a:avLst/>
            <a:gdLst/>
            <a:ahLst/>
            <a:cxnLst>
              <a:cxn ang="0">
                <a:pos x="60" y="171"/>
              </a:cxn>
              <a:cxn ang="0">
                <a:pos x="57" y="156"/>
              </a:cxn>
              <a:cxn ang="0">
                <a:pos x="64" y="149"/>
              </a:cxn>
              <a:cxn ang="0">
                <a:pos x="68" y="137"/>
              </a:cxn>
              <a:cxn ang="0">
                <a:pos x="77" y="147"/>
              </a:cxn>
              <a:cxn ang="0">
                <a:pos x="71" y="155"/>
              </a:cxn>
              <a:cxn ang="0">
                <a:pos x="67" y="169"/>
              </a:cxn>
              <a:cxn ang="0">
                <a:pos x="76" y="173"/>
              </a:cxn>
              <a:cxn ang="0">
                <a:pos x="81" y="199"/>
              </a:cxn>
              <a:cxn ang="0">
                <a:pos x="89" y="213"/>
              </a:cxn>
              <a:cxn ang="0">
                <a:pos x="95" y="227"/>
              </a:cxn>
              <a:cxn ang="0">
                <a:pos x="100" y="240"/>
              </a:cxn>
              <a:cxn ang="0">
                <a:pos x="113" y="253"/>
              </a:cxn>
              <a:cxn ang="0">
                <a:pos x="113" y="271"/>
              </a:cxn>
              <a:cxn ang="0">
                <a:pos x="125" y="284"/>
              </a:cxn>
              <a:cxn ang="0">
                <a:pos x="145" y="295"/>
              </a:cxn>
              <a:cxn ang="0">
                <a:pos x="163" y="301"/>
              </a:cxn>
              <a:cxn ang="0">
                <a:pos x="184" y="297"/>
              </a:cxn>
              <a:cxn ang="0">
                <a:pos x="203" y="297"/>
              </a:cxn>
              <a:cxn ang="0">
                <a:pos x="220" y="280"/>
              </a:cxn>
              <a:cxn ang="0">
                <a:pos x="232" y="259"/>
              </a:cxn>
              <a:cxn ang="0">
                <a:pos x="235" y="235"/>
              </a:cxn>
              <a:cxn ang="0">
                <a:pos x="235" y="220"/>
              </a:cxn>
              <a:cxn ang="0">
                <a:pos x="224" y="209"/>
              </a:cxn>
              <a:cxn ang="0">
                <a:pos x="223" y="188"/>
              </a:cxn>
              <a:cxn ang="0">
                <a:pos x="219" y="179"/>
              </a:cxn>
              <a:cxn ang="0">
                <a:pos x="223" y="163"/>
              </a:cxn>
              <a:cxn ang="0">
                <a:pos x="223" y="143"/>
              </a:cxn>
              <a:cxn ang="0">
                <a:pos x="217" y="124"/>
              </a:cxn>
              <a:cxn ang="0">
                <a:pos x="207" y="113"/>
              </a:cxn>
              <a:cxn ang="0">
                <a:pos x="207" y="97"/>
              </a:cxn>
              <a:cxn ang="0">
                <a:pos x="196" y="93"/>
              </a:cxn>
              <a:cxn ang="0">
                <a:pos x="196" y="79"/>
              </a:cxn>
              <a:cxn ang="0">
                <a:pos x="188" y="71"/>
              </a:cxn>
              <a:cxn ang="0">
                <a:pos x="176" y="64"/>
              </a:cxn>
              <a:cxn ang="0">
                <a:pos x="176" y="52"/>
              </a:cxn>
              <a:cxn ang="0">
                <a:pos x="173" y="39"/>
              </a:cxn>
              <a:cxn ang="0">
                <a:pos x="180" y="32"/>
              </a:cxn>
              <a:cxn ang="0">
                <a:pos x="188" y="40"/>
              </a:cxn>
              <a:cxn ang="0">
                <a:pos x="195" y="44"/>
              </a:cxn>
              <a:cxn ang="0">
                <a:pos x="192" y="32"/>
              </a:cxn>
              <a:cxn ang="0">
                <a:pos x="192" y="21"/>
              </a:cxn>
              <a:cxn ang="0">
                <a:pos x="176" y="21"/>
              </a:cxn>
              <a:cxn ang="0">
                <a:pos x="164" y="23"/>
              </a:cxn>
              <a:cxn ang="0">
                <a:pos x="168" y="8"/>
              </a:cxn>
              <a:cxn ang="0">
                <a:pos x="156" y="16"/>
              </a:cxn>
              <a:cxn ang="0">
                <a:pos x="147" y="7"/>
              </a:cxn>
              <a:cxn ang="0">
                <a:pos x="135" y="7"/>
              </a:cxn>
              <a:cxn ang="0">
                <a:pos x="116" y="0"/>
              </a:cxn>
              <a:cxn ang="0">
                <a:pos x="88" y="13"/>
              </a:cxn>
              <a:cxn ang="0">
                <a:pos x="67" y="24"/>
              </a:cxn>
              <a:cxn ang="0">
                <a:pos x="67" y="60"/>
              </a:cxn>
              <a:cxn ang="0">
                <a:pos x="56" y="79"/>
              </a:cxn>
              <a:cxn ang="0">
                <a:pos x="21" y="79"/>
              </a:cxn>
              <a:cxn ang="0">
                <a:pos x="1" y="100"/>
              </a:cxn>
              <a:cxn ang="0">
                <a:pos x="0" y="112"/>
              </a:cxn>
            </a:cxnLst>
            <a:rect l="0" t="0" r="r" b="b"/>
            <a:pathLst>
              <a:path w="235" h="301">
                <a:moveTo>
                  <a:pt x="60" y="171"/>
                </a:moveTo>
                <a:lnTo>
                  <a:pt x="57" y="156"/>
                </a:lnTo>
                <a:lnTo>
                  <a:pt x="64" y="149"/>
                </a:lnTo>
                <a:lnTo>
                  <a:pt x="68" y="137"/>
                </a:lnTo>
                <a:lnTo>
                  <a:pt x="77" y="147"/>
                </a:lnTo>
                <a:lnTo>
                  <a:pt x="71" y="155"/>
                </a:lnTo>
                <a:lnTo>
                  <a:pt x="67" y="169"/>
                </a:lnTo>
                <a:lnTo>
                  <a:pt x="76" y="173"/>
                </a:lnTo>
                <a:lnTo>
                  <a:pt x="81" y="199"/>
                </a:lnTo>
                <a:lnTo>
                  <a:pt x="89" y="213"/>
                </a:lnTo>
                <a:lnTo>
                  <a:pt x="95" y="227"/>
                </a:lnTo>
                <a:lnTo>
                  <a:pt x="100" y="240"/>
                </a:lnTo>
                <a:lnTo>
                  <a:pt x="113" y="253"/>
                </a:lnTo>
                <a:lnTo>
                  <a:pt x="113" y="271"/>
                </a:lnTo>
                <a:lnTo>
                  <a:pt x="125" y="284"/>
                </a:lnTo>
                <a:lnTo>
                  <a:pt x="145" y="295"/>
                </a:lnTo>
                <a:lnTo>
                  <a:pt x="163" y="301"/>
                </a:lnTo>
                <a:lnTo>
                  <a:pt x="184" y="297"/>
                </a:lnTo>
                <a:lnTo>
                  <a:pt x="203" y="297"/>
                </a:lnTo>
                <a:lnTo>
                  <a:pt x="220" y="280"/>
                </a:lnTo>
                <a:lnTo>
                  <a:pt x="232" y="259"/>
                </a:lnTo>
                <a:lnTo>
                  <a:pt x="235" y="235"/>
                </a:lnTo>
                <a:lnTo>
                  <a:pt x="235" y="220"/>
                </a:lnTo>
                <a:lnTo>
                  <a:pt x="224" y="209"/>
                </a:lnTo>
                <a:lnTo>
                  <a:pt x="223" y="188"/>
                </a:lnTo>
                <a:lnTo>
                  <a:pt x="219" y="179"/>
                </a:lnTo>
                <a:lnTo>
                  <a:pt x="223" y="163"/>
                </a:lnTo>
                <a:lnTo>
                  <a:pt x="223" y="143"/>
                </a:lnTo>
                <a:lnTo>
                  <a:pt x="217" y="124"/>
                </a:lnTo>
                <a:lnTo>
                  <a:pt x="207" y="113"/>
                </a:lnTo>
                <a:lnTo>
                  <a:pt x="207" y="97"/>
                </a:lnTo>
                <a:lnTo>
                  <a:pt x="196" y="93"/>
                </a:lnTo>
                <a:lnTo>
                  <a:pt x="196" y="79"/>
                </a:lnTo>
                <a:lnTo>
                  <a:pt x="188" y="71"/>
                </a:lnTo>
                <a:lnTo>
                  <a:pt x="176" y="64"/>
                </a:lnTo>
                <a:lnTo>
                  <a:pt x="176" y="52"/>
                </a:lnTo>
                <a:lnTo>
                  <a:pt x="173" y="39"/>
                </a:lnTo>
                <a:lnTo>
                  <a:pt x="180" y="32"/>
                </a:lnTo>
                <a:lnTo>
                  <a:pt x="188" y="40"/>
                </a:lnTo>
                <a:lnTo>
                  <a:pt x="195" y="44"/>
                </a:lnTo>
                <a:lnTo>
                  <a:pt x="192" y="32"/>
                </a:lnTo>
                <a:lnTo>
                  <a:pt x="192" y="21"/>
                </a:lnTo>
                <a:lnTo>
                  <a:pt x="176" y="21"/>
                </a:lnTo>
                <a:lnTo>
                  <a:pt x="164" y="23"/>
                </a:lnTo>
                <a:lnTo>
                  <a:pt x="168" y="8"/>
                </a:lnTo>
                <a:lnTo>
                  <a:pt x="156" y="16"/>
                </a:lnTo>
                <a:lnTo>
                  <a:pt x="147" y="7"/>
                </a:lnTo>
                <a:lnTo>
                  <a:pt x="135" y="7"/>
                </a:lnTo>
                <a:lnTo>
                  <a:pt x="116" y="0"/>
                </a:lnTo>
                <a:lnTo>
                  <a:pt x="88" y="13"/>
                </a:lnTo>
                <a:lnTo>
                  <a:pt x="67" y="24"/>
                </a:lnTo>
                <a:lnTo>
                  <a:pt x="67" y="60"/>
                </a:lnTo>
                <a:lnTo>
                  <a:pt x="56" y="79"/>
                </a:lnTo>
                <a:lnTo>
                  <a:pt x="21" y="79"/>
                </a:lnTo>
                <a:lnTo>
                  <a:pt x="1" y="100"/>
                </a:lnTo>
                <a:lnTo>
                  <a:pt x="0" y="112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79" name="Freeform 323"/>
          <p:cNvSpPr>
            <a:spLocks/>
          </p:cNvSpPr>
          <p:nvPr/>
        </p:nvSpPr>
        <p:spPr bwMode="auto">
          <a:xfrm>
            <a:off x="2003426" y="4660900"/>
            <a:ext cx="200025" cy="306387"/>
          </a:xfrm>
          <a:custGeom>
            <a:avLst/>
            <a:gdLst/>
            <a:ahLst/>
            <a:cxnLst>
              <a:cxn ang="0">
                <a:pos x="122" y="0"/>
              </a:cxn>
              <a:cxn ang="0">
                <a:pos x="115" y="7"/>
              </a:cxn>
              <a:cxn ang="0">
                <a:pos x="115" y="19"/>
              </a:cxn>
              <a:cxn ang="0">
                <a:pos x="122" y="26"/>
              </a:cxn>
              <a:cxn ang="0">
                <a:pos x="126" y="38"/>
              </a:cxn>
              <a:cxn ang="0">
                <a:pos x="122" y="51"/>
              </a:cxn>
              <a:cxn ang="0">
                <a:pos x="119" y="63"/>
              </a:cxn>
              <a:cxn ang="0">
                <a:pos x="111" y="70"/>
              </a:cxn>
              <a:cxn ang="0">
                <a:pos x="111" y="75"/>
              </a:cxn>
              <a:cxn ang="0">
                <a:pos x="104" y="81"/>
              </a:cxn>
              <a:cxn ang="0">
                <a:pos x="90" y="105"/>
              </a:cxn>
              <a:cxn ang="0">
                <a:pos x="90" y="123"/>
              </a:cxn>
              <a:cxn ang="0">
                <a:pos x="94" y="146"/>
              </a:cxn>
              <a:cxn ang="0">
                <a:pos x="91" y="163"/>
              </a:cxn>
              <a:cxn ang="0">
                <a:pos x="92" y="185"/>
              </a:cxn>
              <a:cxn ang="0">
                <a:pos x="76" y="193"/>
              </a:cxn>
              <a:cxn ang="0">
                <a:pos x="66" y="187"/>
              </a:cxn>
              <a:cxn ang="0">
                <a:pos x="51" y="193"/>
              </a:cxn>
              <a:cxn ang="0">
                <a:pos x="36" y="190"/>
              </a:cxn>
              <a:cxn ang="0">
                <a:pos x="34" y="177"/>
              </a:cxn>
              <a:cxn ang="0">
                <a:pos x="27" y="155"/>
              </a:cxn>
              <a:cxn ang="0">
                <a:pos x="26" y="139"/>
              </a:cxn>
              <a:cxn ang="0">
                <a:pos x="15" y="131"/>
              </a:cxn>
              <a:cxn ang="0">
                <a:pos x="15" y="123"/>
              </a:cxn>
              <a:cxn ang="0">
                <a:pos x="10" y="109"/>
              </a:cxn>
              <a:cxn ang="0">
                <a:pos x="0" y="97"/>
              </a:cxn>
              <a:cxn ang="0">
                <a:pos x="6" y="87"/>
              </a:cxn>
            </a:cxnLst>
            <a:rect l="0" t="0" r="r" b="b"/>
            <a:pathLst>
              <a:path w="126" h="193">
                <a:moveTo>
                  <a:pt x="122" y="0"/>
                </a:moveTo>
                <a:lnTo>
                  <a:pt x="115" y="7"/>
                </a:lnTo>
                <a:lnTo>
                  <a:pt x="115" y="19"/>
                </a:lnTo>
                <a:lnTo>
                  <a:pt x="122" y="26"/>
                </a:lnTo>
                <a:lnTo>
                  <a:pt x="126" y="38"/>
                </a:lnTo>
                <a:lnTo>
                  <a:pt x="122" y="51"/>
                </a:lnTo>
                <a:lnTo>
                  <a:pt x="119" y="63"/>
                </a:lnTo>
                <a:lnTo>
                  <a:pt x="111" y="70"/>
                </a:lnTo>
                <a:lnTo>
                  <a:pt x="111" y="75"/>
                </a:lnTo>
                <a:lnTo>
                  <a:pt x="104" y="81"/>
                </a:lnTo>
                <a:lnTo>
                  <a:pt x="90" y="105"/>
                </a:lnTo>
                <a:lnTo>
                  <a:pt x="90" y="123"/>
                </a:lnTo>
                <a:lnTo>
                  <a:pt x="94" y="146"/>
                </a:lnTo>
                <a:lnTo>
                  <a:pt x="91" y="163"/>
                </a:lnTo>
                <a:lnTo>
                  <a:pt x="92" y="185"/>
                </a:lnTo>
                <a:lnTo>
                  <a:pt x="76" y="193"/>
                </a:lnTo>
                <a:lnTo>
                  <a:pt x="66" y="187"/>
                </a:lnTo>
                <a:lnTo>
                  <a:pt x="51" y="193"/>
                </a:lnTo>
                <a:lnTo>
                  <a:pt x="36" y="190"/>
                </a:lnTo>
                <a:lnTo>
                  <a:pt x="34" y="177"/>
                </a:lnTo>
                <a:lnTo>
                  <a:pt x="27" y="155"/>
                </a:lnTo>
                <a:lnTo>
                  <a:pt x="26" y="139"/>
                </a:lnTo>
                <a:lnTo>
                  <a:pt x="15" y="131"/>
                </a:lnTo>
                <a:lnTo>
                  <a:pt x="15" y="123"/>
                </a:lnTo>
                <a:lnTo>
                  <a:pt x="10" y="109"/>
                </a:lnTo>
                <a:lnTo>
                  <a:pt x="0" y="97"/>
                </a:lnTo>
                <a:lnTo>
                  <a:pt x="6" y="87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80" name="Freeform 324"/>
          <p:cNvSpPr>
            <a:spLocks/>
          </p:cNvSpPr>
          <p:nvPr/>
        </p:nvSpPr>
        <p:spPr bwMode="auto">
          <a:xfrm>
            <a:off x="1882776" y="4570413"/>
            <a:ext cx="139700" cy="95250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8" y="11"/>
              </a:cxn>
              <a:cxn ang="0">
                <a:pos x="16" y="3"/>
              </a:cxn>
              <a:cxn ang="0">
                <a:pos x="23" y="3"/>
              </a:cxn>
              <a:cxn ang="0">
                <a:pos x="32" y="0"/>
              </a:cxn>
              <a:cxn ang="0">
                <a:pos x="42" y="3"/>
              </a:cxn>
              <a:cxn ang="0">
                <a:pos x="52" y="5"/>
              </a:cxn>
              <a:cxn ang="0">
                <a:pos x="55" y="13"/>
              </a:cxn>
              <a:cxn ang="0">
                <a:pos x="67" y="25"/>
              </a:cxn>
              <a:cxn ang="0">
                <a:pos x="76" y="23"/>
              </a:cxn>
              <a:cxn ang="0">
                <a:pos x="82" y="28"/>
              </a:cxn>
              <a:cxn ang="0">
                <a:pos x="88" y="33"/>
              </a:cxn>
              <a:cxn ang="0">
                <a:pos x="86" y="39"/>
              </a:cxn>
              <a:cxn ang="0">
                <a:pos x="82" y="43"/>
              </a:cxn>
              <a:cxn ang="0">
                <a:pos x="82" y="51"/>
              </a:cxn>
              <a:cxn ang="0">
                <a:pos x="76" y="56"/>
              </a:cxn>
              <a:cxn ang="0">
                <a:pos x="64" y="56"/>
              </a:cxn>
              <a:cxn ang="0">
                <a:pos x="60" y="60"/>
              </a:cxn>
              <a:cxn ang="0">
                <a:pos x="54" y="55"/>
              </a:cxn>
              <a:cxn ang="0">
                <a:pos x="54" y="55"/>
              </a:cxn>
              <a:cxn ang="0">
                <a:pos x="44" y="55"/>
              </a:cxn>
              <a:cxn ang="0">
                <a:pos x="39" y="59"/>
              </a:cxn>
              <a:cxn ang="0">
                <a:pos x="34" y="57"/>
              </a:cxn>
              <a:cxn ang="0">
                <a:pos x="24" y="60"/>
              </a:cxn>
              <a:cxn ang="0">
                <a:pos x="15" y="52"/>
              </a:cxn>
              <a:cxn ang="0">
                <a:pos x="18" y="39"/>
              </a:cxn>
              <a:cxn ang="0">
                <a:pos x="6" y="29"/>
              </a:cxn>
              <a:cxn ang="0">
                <a:pos x="0" y="13"/>
              </a:cxn>
              <a:cxn ang="0">
                <a:pos x="0" y="13"/>
              </a:cxn>
            </a:cxnLst>
            <a:rect l="0" t="0" r="r" b="b"/>
            <a:pathLst>
              <a:path w="88" h="60">
                <a:moveTo>
                  <a:pt x="0" y="13"/>
                </a:moveTo>
                <a:lnTo>
                  <a:pt x="8" y="11"/>
                </a:lnTo>
                <a:lnTo>
                  <a:pt x="16" y="3"/>
                </a:lnTo>
                <a:lnTo>
                  <a:pt x="23" y="3"/>
                </a:lnTo>
                <a:lnTo>
                  <a:pt x="32" y="0"/>
                </a:lnTo>
                <a:lnTo>
                  <a:pt x="42" y="3"/>
                </a:lnTo>
                <a:lnTo>
                  <a:pt x="52" y="5"/>
                </a:lnTo>
                <a:lnTo>
                  <a:pt x="55" y="13"/>
                </a:lnTo>
                <a:lnTo>
                  <a:pt x="67" y="25"/>
                </a:lnTo>
                <a:lnTo>
                  <a:pt x="76" y="23"/>
                </a:lnTo>
                <a:lnTo>
                  <a:pt x="82" y="28"/>
                </a:lnTo>
                <a:lnTo>
                  <a:pt x="88" y="33"/>
                </a:lnTo>
                <a:lnTo>
                  <a:pt x="86" y="39"/>
                </a:lnTo>
                <a:lnTo>
                  <a:pt x="82" y="43"/>
                </a:lnTo>
                <a:lnTo>
                  <a:pt x="82" y="51"/>
                </a:lnTo>
                <a:lnTo>
                  <a:pt x="76" y="56"/>
                </a:lnTo>
                <a:lnTo>
                  <a:pt x="64" y="56"/>
                </a:lnTo>
                <a:lnTo>
                  <a:pt x="60" y="60"/>
                </a:lnTo>
                <a:lnTo>
                  <a:pt x="54" y="55"/>
                </a:lnTo>
                <a:lnTo>
                  <a:pt x="54" y="55"/>
                </a:lnTo>
                <a:lnTo>
                  <a:pt x="44" y="55"/>
                </a:lnTo>
                <a:lnTo>
                  <a:pt x="39" y="59"/>
                </a:lnTo>
                <a:lnTo>
                  <a:pt x="34" y="57"/>
                </a:lnTo>
                <a:lnTo>
                  <a:pt x="24" y="60"/>
                </a:lnTo>
                <a:lnTo>
                  <a:pt x="15" y="52"/>
                </a:lnTo>
                <a:lnTo>
                  <a:pt x="18" y="39"/>
                </a:lnTo>
                <a:lnTo>
                  <a:pt x="6" y="29"/>
                </a:lnTo>
                <a:lnTo>
                  <a:pt x="0" y="13"/>
                </a:lnTo>
                <a:lnTo>
                  <a:pt x="0" y="13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81" name="Freeform 325"/>
          <p:cNvSpPr>
            <a:spLocks/>
          </p:cNvSpPr>
          <p:nvPr/>
        </p:nvSpPr>
        <p:spPr bwMode="auto">
          <a:xfrm>
            <a:off x="2513013" y="2592388"/>
            <a:ext cx="476250" cy="569912"/>
          </a:xfrm>
          <a:custGeom>
            <a:avLst/>
            <a:gdLst/>
            <a:ahLst/>
            <a:cxnLst>
              <a:cxn ang="0">
                <a:pos x="0" y="209"/>
              </a:cxn>
              <a:cxn ang="0">
                <a:pos x="32" y="307"/>
              </a:cxn>
              <a:cxn ang="0">
                <a:pos x="49" y="316"/>
              </a:cxn>
              <a:cxn ang="0">
                <a:pos x="61" y="347"/>
              </a:cxn>
              <a:cxn ang="0">
                <a:pos x="65" y="359"/>
              </a:cxn>
              <a:cxn ang="0">
                <a:pos x="89" y="336"/>
              </a:cxn>
              <a:cxn ang="0">
                <a:pos x="109" y="333"/>
              </a:cxn>
              <a:cxn ang="0">
                <a:pos x="130" y="332"/>
              </a:cxn>
              <a:cxn ang="0">
                <a:pos x="152" y="335"/>
              </a:cxn>
              <a:cxn ang="0">
                <a:pos x="161" y="345"/>
              </a:cxn>
              <a:cxn ang="0">
                <a:pos x="176" y="351"/>
              </a:cxn>
              <a:cxn ang="0">
                <a:pos x="193" y="336"/>
              </a:cxn>
              <a:cxn ang="0">
                <a:pos x="194" y="316"/>
              </a:cxn>
              <a:cxn ang="0">
                <a:pos x="210" y="299"/>
              </a:cxn>
              <a:cxn ang="0">
                <a:pos x="200" y="269"/>
              </a:cxn>
              <a:cxn ang="0">
                <a:pos x="210" y="259"/>
              </a:cxn>
              <a:cxn ang="0">
                <a:pos x="214" y="239"/>
              </a:cxn>
              <a:cxn ang="0">
                <a:pos x="224" y="240"/>
              </a:cxn>
              <a:cxn ang="0">
                <a:pos x="233" y="243"/>
              </a:cxn>
              <a:cxn ang="0">
                <a:pos x="242" y="231"/>
              </a:cxn>
              <a:cxn ang="0">
                <a:pos x="252" y="213"/>
              </a:cxn>
              <a:cxn ang="0">
                <a:pos x="254" y="169"/>
              </a:cxn>
              <a:cxn ang="0">
                <a:pos x="272" y="133"/>
              </a:cxn>
              <a:cxn ang="0">
                <a:pos x="297" y="107"/>
              </a:cxn>
              <a:cxn ang="0">
                <a:pos x="290" y="83"/>
              </a:cxn>
              <a:cxn ang="0">
                <a:pos x="297" y="59"/>
              </a:cxn>
              <a:cxn ang="0">
                <a:pos x="282" y="55"/>
              </a:cxn>
              <a:cxn ang="0">
                <a:pos x="264" y="51"/>
              </a:cxn>
              <a:cxn ang="0">
                <a:pos x="269" y="29"/>
              </a:cxn>
              <a:cxn ang="0">
                <a:pos x="237" y="0"/>
              </a:cxn>
              <a:cxn ang="0">
                <a:pos x="201" y="40"/>
              </a:cxn>
              <a:cxn ang="0">
                <a:pos x="166" y="60"/>
              </a:cxn>
              <a:cxn ang="0">
                <a:pos x="154" y="87"/>
              </a:cxn>
              <a:cxn ang="0">
                <a:pos x="138" y="117"/>
              </a:cxn>
              <a:cxn ang="0">
                <a:pos x="116" y="161"/>
              </a:cxn>
              <a:cxn ang="0">
                <a:pos x="88" y="188"/>
              </a:cxn>
              <a:cxn ang="0">
                <a:pos x="0" y="189"/>
              </a:cxn>
            </a:cxnLst>
            <a:rect l="0" t="0" r="r" b="b"/>
            <a:pathLst>
              <a:path w="300" h="359">
                <a:moveTo>
                  <a:pt x="0" y="189"/>
                </a:moveTo>
                <a:lnTo>
                  <a:pt x="0" y="209"/>
                </a:lnTo>
                <a:lnTo>
                  <a:pt x="6" y="233"/>
                </a:lnTo>
                <a:lnTo>
                  <a:pt x="32" y="307"/>
                </a:lnTo>
                <a:lnTo>
                  <a:pt x="48" y="313"/>
                </a:lnTo>
                <a:lnTo>
                  <a:pt x="49" y="316"/>
                </a:lnTo>
                <a:lnTo>
                  <a:pt x="57" y="331"/>
                </a:lnTo>
                <a:lnTo>
                  <a:pt x="61" y="347"/>
                </a:lnTo>
                <a:lnTo>
                  <a:pt x="64" y="359"/>
                </a:lnTo>
                <a:lnTo>
                  <a:pt x="65" y="359"/>
                </a:lnTo>
                <a:lnTo>
                  <a:pt x="80" y="351"/>
                </a:lnTo>
                <a:lnTo>
                  <a:pt x="89" y="336"/>
                </a:lnTo>
                <a:lnTo>
                  <a:pt x="97" y="340"/>
                </a:lnTo>
                <a:lnTo>
                  <a:pt x="109" y="333"/>
                </a:lnTo>
                <a:lnTo>
                  <a:pt x="120" y="331"/>
                </a:lnTo>
                <a:lnTo>
                  <a:pt x="130" y="332"/>
                </a:lnTo>
                <a:lnTo>
                  <a:pt x="141" y="336"/>
                </a:lnTo>
                <a:lnTo>
                  <a:pt x="152" y="335"/>
                </a:lnTo>
                <a:lnTo>
                  <a:pt x="160" y="340"/>
                </a:lnTo>
                <a:lnTo>
                  <a:pt x="161" y="345"/>
                </a:lnTo>
                <a:lnTo>
                  <a:pt x="170" y="356"/>
                </a:lnTo>
                <a:lnTo>
                  <a:pt x="176" y="351"/>
                </a:lnTo>
                <a:lnTo>
                  <a:pt x="180" y="349"/>
                </a:lnTo>
                <a:lnTo>
                  <a:pt x="193" y="336"/>
                </a:lnTo>
                <a:lnTo>
                  <a:pt x="196" y="325"/>
                </a:lnTo>
                <a:lnTo>
                  <a:pt x="194" y="316"/>
                </a:lnTo>
                <a:lnTo>
                  <a:pt x="205" y="313"/>
                </a:lnTo>
                <a:lnTo>
                  <a:pt x="210" y="299"/>
                </a:lnTo>
                <a:lnTo>
                  <a:pt x="197" y="287"/>
                </a:lnTo>
                <a:lnTo>
                  <a:pt x="200" y="269"/>
                </a:lnTo>
                <a:lnTo>
                  <a:pt x="202" y="263"/>
                </a:lnTo>
                <a:lnTo>
                  <a:pt x="210" y="259"/>
                </a:lnTo>
                <a:lnTo>
                  <a:pt x="214" y="249"/>
                </a:lnTo>
                <a:lnTo>
                  <a:pt x="214" y="239"/>
                </a:lnTo>
                <a:lnTo>
                  <a:pt x="218" y="233"/>
                </a:lnTo>
                <a:lnTo>
                  <a:pt x="224" y="240"/>
                </a:lnTo>
                <a:lnTo>
                  <a:pt x="226" y="237"/>
                </a:lnTo>
                <a:lnTo>
                  <a:pt x="233" y="243"/>
                </a:lnTo>
                <a:lnTo>
                  <a:pt x="233" y="243"/>
                </a:lnTo>
                <a:lnTo>
                  <a:pt x="242" y="231"/>
                </a:lnTo>
                <a:lnTo>
                  <a:pt x="242" y="231"/>
                </a:lnTo>
                <a:lnTo>
                  <a:pt x="252" y="213"/>
                </a:lnTo>
                <a:lnTo>
                  <a:pt x="241" y="181"/>
                </a:lnTo>
                <a:lnTo>
                  <a:pt x="254" y="169"/>
                </a:lnTo>
                <a:lnTo>
                  <a:pt x="258" y="145"/>
                </a:lnTo>
                <a:lnTo>
                  <a:pt x="272" y="133"/>
                </a:lnTo>
                <a:lnTo>
                  <a:pt x="288" y="128"/>
                </a:lnTo>
                <a:lnTo>
                  <a:pt x="297" y="107"/>
                </a:lnTo>
                <a:lnTo>
                  <a:pt x="300" y="92"/>
                </a:lnTo>
                <a:lnTo>
                  <a:pt x="290" y="83"/>
                </a:lnTo>
                <a:lnTo>
                  <a:pt x="298" y="76"/>
                </a:lnTo>
                <a:lnTo>
                  <a:pt x="297" y="59"/>
                </a:lnTo>
                <a:lnTo>
                  <a:pt x="289" y="59"/>
                </a:lnTo>
                <a:lnTo>
                  <a:pt x="282" y="55"/>
                </a:lnTo>
                <a:lnTo>
                  <a:pt x="272" y="57"/>
                </a:lnTo>
                <a:lnTo>
                  <a:pt x="264" y="51"/>
                </a:lnTo>
                <a:lnTo>
                  <a:pt x="268" y="40"/>
                </a:lnTo>
                <a:lnTo>
                  <a:pt x="269" y="29"/>
                </a:lnTo>
                <a:lnTo>
                  <a:pt x="269" y="28"/>
                </a:lnTo>
                <a:lnTo>
                  <a:pt x="237" y="0"/>
                </a:lnTo>
                <a:lnTo>
                  <a:pt x="212" y="45"/>
                </a:lnTo>
                <a:lnTo>
                  <a:pt x="201" y="40"/>
                </a:lnTo>
                <a:lnTo>
                  <a:pt x="177" y="59"/>
                </a:lnTo>
                <a:lnTo>
                  <a:pt x="166" y="60"/>
                </a:lnTo>
                <a:lnTo>
                  <a:pt x="166" y="83"/>
                </a:lnTo>
                <a:lnTo>
                  <a:pt x="154" y="87"/>
                </a:lnTo>
                <a:lnTo>
                  <a:pt x="154" y="104"/>
                </a:lnTo>
                <a:lnTo>
                  <a:pt x="138" y="117"/>
                </a:lnTo>
                <a:lnTo>
                  <a:pt x="120" y="117"/>
                </a:lnTo>
                <a:lnTo>
                  <a:pt x="116" y="161"/>
                </a:lnTo>
                <a:lnTo>
                  <a:pt x="116" y="179"/>
                </a:lnTo>
                <a:lnTo>
                  <a:pt x="88" y="188"/>
                </a:lnTo>
                <a:lnTo>
                  <a:pt x="0" y="189"/>
                </a:lnTo>
                <a:lnTo>
                  <a:pt x="0" y="189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82" name="Freeform 326"/>
          <p:cNvSpPr>
            <a:spLocks/>
          </p:cNvSpPr>
          <p:nvPr/>
        </p:nvSpPr>
        <p:spPr bwMode="auto">
          <a:xfrm>
            <a:off x="5418138" y="2085975"/>
            <a:ext cx="1660525" cy="2001837"/>
          </a:xfrm>
          <a:custGeom>
            <a:avLst/>
            <a:gdLst/>
            <a:ahLst/>
            <a:cxnLst>
              <a:cxn ang="0">
                <a:pos x="783" y="51"/>
              </a:cxn>
              <a:cxn ang="0">
                <a:pos x="697" y="144"/>
              </a:cxn>
              <a:cxn ang="0">
                <a:pos x="620" y="128"/>
              </a:cxn>
              <a:cxn ang="0">
                <a:pos x="589" y="161"/>
              </a:cxn>
              <a:cxn ang="0">
                <a:pos x="513" y="211"/>
              </a:cxn>
              <a:cxn ang="0">
                <a:pos x="516" y="291"/>
              </a:cxn>
              <a:cxn ang="0">
                <a:pos x="417" y="354"/>
              </a:cxn>
              <a:cxn ang="0">
                <a:pos x="364" y="382"/>
              </a:cxn>
              <a:cxn ang="0">
                <a:pos x="348" y="343"/>
              </a:cxn>
              <a:cxn ang="0">
                <a:pos x="284" y="310"/>
              </a:cxn>
              <a:cxn ang="0">
                <a:pos x="225" y="320"/>
              </a:cxn>
              <a:cxn ang="0">
                <a:pos x="180" y="384"/>
              </a:cxn>
              <a:cxn ang="0">
                <a:pos x="65" y="420"/>
              </a:cxn>
              <a:cxn ang="0">
                <a:pos x="21" y="416"/>
              </a:cxn>
              <a:cxn ang="0">
                <a:pos x="46" y="478"/>
              </a:cxn>
              <a:cxn ang="0">
                <a:pos x="93" y="555"/>
              </a:cxn>
              <a:cxn ang="0">
                <a:pos x="56" y="643"/>
              </a:cxn>
              <a:cxn ang="0">
                <a:pos x="36" y="779"/>
              </a:cxn>
              <a:cxn ang="0">
                <a:pos x="21" y="837"/>
              </a:cxn>
              <a:cxn ang="0">
                <a:pos x="53" y="933"/>
              </a:cxn>
              <a:cxn ang="0">
                <a:pos x="88" y="974"/>
              </a:cxn>
              <a:cxn ang="0">
                <a:pos x="136" y="993"/>
              </a:cxn>
              <a:cxn ang="0">
                <a:pos x="160" y="1011"/>
              </a:cxn>
              <a:cxn ang="0">
                <a:pos x="172" y="1059"/>
              </a:cxn>
              <a:cxn ang="0">
                <a:pos x="193" y="1089"/>
              </a:cxn>
              <a:cxn ang="0">
                <a:pos x="213" y="1126"/>
              </a:cxn>
              <a:cxn ang="0">
                <a:pos x="223" y="1234"/>
              </a:cxn>
              <a:cxn ang="0">
                <a:pos x="296" y="1220"/>
              </a:cxn>
              <a:cxn ang="0">
                <a:pos x="323" y="1222"/>
              </a:cxn>
              <a:cxn ang="0">
                <a:pos x="376" y="1114"/>
              </a:cxn>
              <a:cxn ang="0">
                <a:pos x="437" y="1141"/>
              </a:cxn>
              <a:cxn ang="0">
                <a:pos x="489" y="1150"/>
              </a:cxn>
              <a:cxn ang="0">
                <a:pos x="525" y="1209"/>
              </a:cxn>
              <a:cxn ang="0">
                <a:pos x="564" y="1246"/>
              </a:cxn>
              <a:cxn ang="0">
                <a:pos x="612" y="1238"/>
              </a:cxn>
              <a:cxn ang="0">
                <a:pos x="659" y="1245"/>
              </a:cxn>
              <a:cxn ang="0">
                <a:pos x="716" y="1234"/>
              </a:cxn>
              <a:cxn ang="0">
                <a:pos x="781" y="1230"/>
              </a:cxn>
              <a:cxn ang="0">
                <a:pos x="863" y="1200"/>
              </a:cxn>
              <a:cxn ang="0">
                <a:pos x="895" y="1165"/>
              </a:cxn>
              <a:cxn ang="0">
                <a:pos x="875" y="1077"/>
              </a:cxn>
              <a:cxn ang="0">
                <a:pos x="870" y="1031"/>
              </a:cxn>
              <a:cxn ang="0">
                <a:pos x="856" y="969"/>
              </a:cxn>
              <a:cxn ang="0">
                <a:pos x="912" y="914"/>
              </a:cxn>
              <a:cxn ang="0">
                <a:pos x="960" y="825"/>
              </a:cxn>
              <a:cxn ang="0">
                <a:pos x="916" y="782"/>
              </a:cxn>
              <a:cxn ang="0">
                <a:pos x="915" y="691"/>
              </a:cxn>
              <a:cxn ang="0">
                <a:pos x="940" y="664"/>
              </a:cxn>
              <a:cxn ang="0">
                <a:pos x="1002" y="632"/>
              </a:cxn>
              <a:cxn ang="0">
                <a:pos x="999" y="578"/>
              </a:cxn>
              <a:cxn ang="0">
                <a:pos x="958" y="500"/>
              </a:cxn>
              <a:cxn ang="0">
                <a:pos x="982" y="454"/>
              </a:cxn>
              <a:cxn ang="0">
                <a:pos x="991" y="411"/>
              </a:cxn>
              <a:cxn ang="0">
                <a:pos x="1018" y="396"/>
              </a:cxn>
              <a:cxn ang="0">
                <a:pos x="1012" y="334"/>
              </a:cxn>
              <a:cxn ang="0">
                <a:pos x="988" y="267"/>
              </a:cxn>
              <a:cxn ang="0">
                <a:pos x="1038" y="222"/>
              </a:cxn>
              <a:cxn ang="0">
                <a:pos x="1024" y="163"/>
              </a:cxn>
              <a:cxn ang="0">
                <a:pos x="958" y="104"/>
              </a:cxn>
              <a:cxn ang="0">
                <a:pos x="987" y="45"/>
              </a:cxn>
            </a:cxnLst>
            <a:rect l="0" t="0" r="r" b="b"/>
            <a:pathLst>
              <a:path w="1046" h="1261">
                <a:moveTo>
                  <a:pt x="926" y="0"/>
                </a:moveTo>
                <a:lnTo>
                  <a:pt x="914" y="12"/>
                </a:lnTo>
                <a:lnTo>
                  <a:pt x="914" y="21"/>
                </a:lnTo>
                <a:lnTo>
                  <a:pt x="920" y="28"/>
                </a:lnTo>
                <a:lnTo>
                  <a:pt x="907" y="28"/>
                </a:lnTo>
                <a:lnTo>
                  <a:pt x="895" y="37"/>
                </a:lnTo>
                <a:lnTo>
                  <a:pt x="878" y="45"/>
                </a:lnTo>
                <a:lnTo>
                  <a:pt x="859" y="27"/>
                </a:lnTo>
                <a:lnTo>
                  <a:pt x="851" y="17"/>
                </a:lnTo>
                <a:lnTo>
                  <a:pt x="832" y="19"/>
                </a:lnTo>
                <a:lnTo>
                  <a:pt x="810" y="21"/>
                </a:lnTo>
                <a:lnTo>
                  <a:pt x="798" y="37"/>
                </a:lnTo>
                <a:lnTo>
                  <a:pt x="783" y="51"/>
                </a:lnTo>
                <a:lnTo>
                  <a:pt x="767" y="76"/>
                </a:lnTo>
                <a:lnTo>
                  <a:pt x="767" y="95"/>
                </a:lnTo>
                <a:lnTo>
                  <a:pt x="753" y="112"/>
                </a:lnTo>
                <a:lnTo>
                  <a:pt x="740" y="124"/>
                </a:lnTo>
                <a:lnTo>
                  <a:pt x="727" y="125"/>
                </a:lnTo>
                <a:lnTo>
                  <a:pt x="713" y="119"/>
                </a:lnTo>
                <a:lnTo>
                  <a:pt x="696" y="128"/>
                </a:lnTo>
                <a:lnTo>
                  <a:pt x="696" y="128"/>
                </a:lnTo>
                <a:lnTo>
                  <a:pt x="697" y="137"/>
                </a:lnTo>
                <a:lnTo>
                  <a:pt x="699" y="143"/>
                </a:lnTo>
                <a:lnTo>
                  <a:pt x="699" y="144"/>
                </a:lnTo>
                <a:lnTo>
                  <a:pt x="697" y="144"/>
                </a:lnTo>
                <a:lnTo>
                  <a:pt x="697" y="144"/>
                </a:lnTo>
                <a:lnTo>
                  <a:pt x="685" y="131"/>
                </a:lnTo>
                <a:lnTo>
                  <a:pt x="676" y="141"/>
                </a:lnTo>
                <a:lnTo>
                  <a:pt x="661" y="141"/>
                </a:lnTo>
                <a:lnTo>
                  <a:pt x="661" y="141"/>
                </a:lnTo>
                <a:lnTo>
                  <a:pt x="657" y="139"/>
                </a:lnTo>
                <a:lnTo>
                  <a:pt x="656" y="137"/>
                </a:lnTo>
                <a:lnTo>
                  <a:pt x="656" y="135"/>
                </a:lnTo>
                <a:lnTo>
                  <a:pt x="656" y="133"/>
                </a:lnTo>
                <a:lnTo>
                  <a:pt x="656" y="133"/>
                </a:lnTo>
                <a:lnTo>
                  <a:pt x="667" y="121"/>
                </a:lnTo>
                <a:lnTo>
                  <a:pt x="655" y="113"/>
                </a:lnTo>
                <a:lnTo>
                  <a:pt x="635" y="121"/>
                </a:lnTo>
                <a:lnTo>
                  <a:pt x="620" y="128"/>
                </a:lnTo>
                <a:lnTo>
                  <a:pt x="615" y="145"/>
                </a:lnTo>
                <a:lnTo>
                  <a:pt x="612" y="155"/>
                </a:lnTo>
                <a:lnTo>
                  <a:pt x="616" y="176"/>
                </a:lnTo>
                <a:lnTo>
                  <a:pt x="616" y="188"/>
                </a:lnTo>
                <a:lnTo>
                  <a:pt x="604" y="199"/>
                </a:lnTo>
                <a:lnTo>
                  <a:pt x="608" y="173"/>
                </a:lnTo>
                <a:lnTo>
                  <a:pt x="595" y="169"/>
                </a:lnTo>
                <a:lnTo>
                  <a:pt x="585" y="179"/>
                </a:lnTo>
                <a:lnTo>
                  <a:pt x="573" y="184"/>
                </a:lnTo>
                <a:lnTo>
                  <a:pt x="579" y="167"/>
                </a:lnTo>
                <a:lnTo>
                  <a:pt x="579" y="167"/>
                </a:lnTo>
                <a:lnTo>
                  <a:pt x="585" y="164"/>
                </a:lnTo>
                <a:lnTo>
                  <a:pt x="589" y="161"/>
                </a:lnTo>
                <a:lnTo>
                  <a:pt x="591" y="159"/>
                </a:lnTo>
                <a:lnTo>
                  <a:pt x="591" y="157"/>
                </a:lnTo>
                <a:lnTo>
                  <a:pt x="591" y="157"/>
                </a:lnTo>
                <a:lnTo>
                  <a:pt x="591" y="155"/>
                </a:lnTo>
                <a:lnTo>
                  <a:pt x="589" y="153"/>
                </a:lnTo>
                <a:lnTo>
                  <a:pt x="588" y="151"/>
                </a:lnTo>
                <a:lnTo>
                  <a:pt x="569" y="160"/>
                </a:lnTo>
                <a:lnTo>
                  <a:pt x="544" y="169"/>
                </a:lnTo>
                <a:lnTo>
                  <a:pt x="539" y="184"/>
                </a:lnTo>
                <a:lnTo>
                  <a:pt x="520" y="193"/>
                </a:lnTo>
                <a:lnTo>
                  <a:pt x="508" y="193"/>
                </a:lnTo>
                <a:lnTo>
                  <a:pt x="499" y="203"/>
                </a:lnTo>
                <a:lnTo>
                  <a:pt x="513" y="211"/>
                </a:lnTo>
                <a:lnTo>
                  <a:pt x="515" y="220"/>
                </a:lnTo>
                <a:lnTo>
                  <a:pt x="500" y="234"/>
                </a:lnTo>
                <a:lnTo>
                  <a:pt x="500" y="248"/>
                </a:lnTo>
                <a:lnTo>
                  <a:pt x="508" y="254"/>
                </a:lnTo>
                <a:lnTo>
                  <a:pt x="515" y="236"/>
                </a:lnTo>
                <a:lnTo>
                  <a:pt x="520" y="240"/>
                </a:lnTo>
                <a:lnTo>
                  <a:pt x="520" y="255"/>
                </a:lnTo>
                <a:lnTo>
                  <a:pt x="531" y="260"/>
                </a:lnTo>
                <a:lnTo>
                  <a:pt x="541" y="271"/>
                </a:lnTo>
                <a:lnTo>
                  <a:pt x="545" y="274"/>
                </a:lnTo>
                <a:lnTo>
                  <a:pt x="536" y="283"/>
                </a:lnTo>
                <a:lnTo>
                  <a:pt x="523" y="283"/>
                </a:lnTo>
                <a:lnTo>
                  <a:pt x="516" y="291"/>
                </a:lnTo>
                <a:lnTo>
                  <a:pt x="511" y="296"/>
                </a:lnTo>
                <a:lnTo>
                  <a:pt x="525" y="303"/>
                </a:lnTo>
                <a:lnTo>
                  <a:pt x="525" y="314"/>
                </a:lnTo>
                <a:lnTo>
                  <a:pt x="511" y="310"/>
                </a:lnTo>
                <a:lnTo>
                  <a:pt x="499" y="310"/>
                </a:lnTo>
                <a:lnTo>
                  <a:pt x="481" y="314"/>
                </a:lnTo>
                <a:lnTo>
                  <a:pt x="472" y="331"/>
                </a:lnTo>
                <a:lnTo>
                  <a:pt x="475" y="348"/>
                </a:lnTo>
                <a:lnTo>
                  <a:pt x="459" y="348"/>
                </a:lnTo>
                <a:lnTo>
                  <a:pt x="444" y="352"/>
                </a:lnTo>
                <a:lnTo>
                  <a:pt x="435" y="343"/>
                </a:lnTo>
                <a:lnTo>
                  <a:pt x="417" y="342"/>
                </a:lnTo>
                <a:lnTo>
                  <a:pt x="417" y="354"/>
                </a:lnTo>
                <a:lnTo>
                  <a:pt x="427" y="362"/>
                </a:lnTo>
                <a:lnTo>
                  <a:pt x="427" y="371"/>
                </a:lnTo>
                <a:lnTo>
                  <a:pt x="431" y="382"/>
                </a:lnTo>
                <a:lnTo>
                  <a:pt x="437" y="403"/>
                </a:lnTo>
                <a:lnTo>
                  <a:pt x="436" y="416"/>
                </a:lnTo>
                <a:lnTo>
                  <a:pt x="420" y="408"/>
                </a:lnTo>
                <a:lnTo>
                  <a:pt x="415" y="414"/>
                </a:lnTo>
                <a:lnTo>
                  <a:pt x="400" y="411"/>
                </a:lnTo>
                <a:lnTo>
                  <a:pt x="391" y="404"/>
                </a:lnTo>
                <a:lnTo>
                  <a:pt x="377" y="392"/>
                </a:lnTo>
                <a:lnTo>
                  <a:pt x="364" y="392"/>
                </a:lnTo>
                <a:lnTo>
                  <a:pt x="364" y="382"/>
                </a:lnTo>
                <a:lnTo>
                  <a:pt x="364" y="382"/>
                </a:lnTo>
                <a:lnTo>
                  <a:pt x="361" y="378"/>
                </a:lnTo>
                <a:lnTo>
                  <a:pt x="359" y="375"/>
                </a:lnTo>
                <a:lnTo>
                  <a:pt x="359" y="375"/>
                </a:lnTo>
                <a:lnTo>
                  <a:pt x="357" y="375"/>
                </a:lnTo>
                <a:lnTo>
                  <a:pt x="357" y="375"/>
                </a:lnTo>
                <a:lnTo>
                  <a:pt x="357" y="378"/>
                </a:lnTo>
                <a:lnTo>
                  <a:pt x="355" y="380"/>
                </a:lnTo>
                <a:lnTo>
                  <a:pt x="351" y="382"/>
                </a:lnTo>
                <a:lnTo>
                  <a:pt x="341" y="372"/>
                </a:lnTo>
                <a:lnTo>
                  <a:pt x="347" y="367"/>
                </a:lnTo>
                <a:lnTo>
                  <a:pt x="355" y="364"/>
                </a:lnTo>
                <a:lnTo>
                  <a:pt x="355" y="350"/>
                </a:lnTo>
                <a:lnTo>
                  <a:pt x="348" y="343"/>
                </a:lnTo>
                <a:lnTo>
                  <a:pt x="336" y="351"/>
                </a:lnTo>
                <a:lnTo>
                  <a:pt x="336" y="339"/>
                </a:lnTo>
                <a:lnTo>
                  <a:pt x="328" y="331"/>
                </a:lnTo>
                <a:lnTo>
                  <a:pt x="320" y="331"/>
                </a:lnTo>
                <a:lnTo>
                  <a:pt x="325" y="315"/>
                </a:lnTo>
                <a:lnTo>
                  <a:pt x="309" y="310"/>
                </a:lnTo>
                <a:lnTo>
                  <a:pt x="305" y="314"/>
                </a:lnTo>
                <a:lnTo>
                  <a:pt x="291" y="303"/>
                </a:lnTo>
                <a:lnTo>
                  <a:pt x="291" y="303"/>
                </a:lnTo>
                <a:lnTo>
                  <a:pt x="289" y="306"/>
                </a:lnTo>
                <a:lnTo>
                  <a:pt x="288" y="308"/>
                </a:lnTo>
                <a:lnTo>
                  <a:pt x="284" y="310"/>
                </a:lnTo>
                <a:lnTo>
                  <a:pt x="284" y="310"/>
                </a:lnTo>
                <a:lnTo>
                  <a:pt x="283" y="310"/>
                </a:lnTo>
                <a:lnTo>
                  <a:pt x="281" y="311"/>
                </a:lnTo>
                <a:lnTo>
                  <a:pt x="280" y="315"/>
                </a:lnTo>
                <a:lnTo>
                  <a:pt x="280" y="322"/>
                </a:lnTo>
                <a:lnTo>
                  <a:pt x="275" y="326"/>
                </a:lnTo>
                <a:lnTo>
                  <a:pt x="269" y="319"/>
                </a:lnTo>
                <a:lnTo>
                  <a:pt x="264" y="320"/>
                </a:lnTo>
                <a:lnTo>
                  <a:pt x="261" y="328"/>
                </a:lnTo>
                <a:lnTo>
                  <a:pt x="251" y="322"/>
                </a:lnTo>
                <a:lnTo>
                  <a:pt x="244" y="315"/>
                </a:lnTo>
                <a:lnTo>
                  <a:pt x="235" y="320"/>
                </a:lnTo>
                <a:lnTo>
                  <a:pt x="227" y="312"/>
                </a:lnTo>
                <a:lnTo>
                  <a:pt x="225" y="320"/>
                </a:lnTo>
                <a:lnTo>
                  <a:pt x="223" y="336"/>
                </a:lnTo>
                <a:lnTo>
                  <a:pt x="232" y="351"/>
                </a:lnTo>
                <a:lnTo>
                  <a:pt x="235" y="364"/>
                </a:lnTo>
                <a:lnTo>
                  <a:pt x="235" y="364"/>
                </a:lnTo>
                <a:lnTo>
                  <a:pt x="236" y="371"/>
                </a:lnTo>
                <a:lnTo>
                  <a:pt x="236" y="375"/>
                </a:lnTo>
                <a:lnTo>
                  <a:pt x="236" y="376"/>
                </a:lnTo>
                <a:lnTo>
                  <a:pt x="235" y="376"/>
                </a:lnTo>
                <a:lnTo>
                  <a:pt x="235" y="376"/>
                </a:lnTo>
                <a:lnTo>
                  <a:pt x="216" y="379"/>
                </a:lnTo>
                <a:lnTo>
                  <a:pt x="203" y="391"/>
                </a:lnTo>
                <a:lnTo>
                  <a:pt x="188" y="396"/>
                </a:lnTo>
                <a:lnTo>
                  <a:pt x="180" y="384"/>
                </a:lnTo>
                <a:lnTo>
                  <a:pt x="179" y="391"/>
                </a:lnTo>
                <a:lnTo>
                  <a:pt x="177" y="396"/>
                </a:lnTo>
                <a:lnTo>
                  <a:pt x="157" y="396"/>
                </a:lnTo>
                <a:lnTo>
                  <a:pt x="147" y="386"/>
                </a:lnTo>
                <a:lnTo>
                  <a:pt x="151" y="382"/>
                </a:lnTo>
                <a:lnTo>
                  <a:pt x="145" y="374"/>
                </a:lnTo>
                <a:lnTo>
                  <a:pt x="125" y="379"/>
                </a:lnTo>
                <a:lnTo>
                  <a:pt x="100" y="384"/>
                </a:lnTo>
                <a:lnTo>
                  <a:pt x="84" y="392"/>
                </a:lnTo>
                <a:lnTo>
                  <a:pt x="72" y="406"/>
                </a:lnTo>
                <a:lnTo>
                  <a:pt x="65" y="411"/>
                </a:lnTo>
                <a:lnTo>
                  <a:pt x="74" y="420"/>
                </a:lnTo>
                <a:lnTo>
                  <a:pt x="65" y="420"/>
                </a:lnTo>
                <a:lnTo>
                  <a:pt x="57" y="408"/>
                </a:lnTo>
                <a:lnTo>
                  <a:pt x="57" y="395"/>
                </a:lnTo>
                <a:lnTo>
                  <a:pt x="50" y="388"/>
                </a:lnTo>
                <a:lnTo>
                  <a:pt x="41" y="400"/>
                </a:lnTo>
                <a:lnTo>
                  <a:pt x="38" y="408"/>
                </a:lnTo>
                <a:lnTo>
                  <a:pt x="25" y="403"/>
                </a:lnTo>
                <a:lnTo>
                  <a:pt x="14" y="400"/>
                </a:lnTo>
                <a:lnTo>
                  <a:pt x="16" y="412"/>
                </a:lnTo>
                <a:lnTo>
                  <a:pt x="16" y="412"/>
                </a:lnTo>
                <a:lnTo>
                  <a:pt x="21" y="416"/>
                </a:lnTo>
                <a:lnTo>
                  <a:pt x="21" y="416"/>
                </a:lnTo>
                <a:lnTo>
                  <a:pt x="21" y="416"/>
                </a:lnTo>
                <a:lnTo>
                  <a:pt x="21" y="416"/>
                </a:lnTo>
                <a:lnTo>
                  <a:pt x="20" y="423"/>
                </a:lnTo>
                <a:lnTo>
                  <a:pt x="16" y="427"/>
                </a:lnTo>
                <a:lnTo>
                  <a:pt x="18" y="435"/>
                </a:lnTo>
                <a:lnTo>
                  <a:pt x="25" y="444"/>
                </a:lnTo>
                <a:lnTo>
                  <a:pt x="30" y="450"/>
                </a:lnTo>
                <a:lnTo>
                  <a:pt x="28" y="463"/>
                </a:lnTo>
                <a:lnTo>
                  <a:pt x="33" y="472"/>
                </a:lnTo>
                <a:lnTo>
                  <a:pt x="33" y="472"/>
                </a:lnTo>
                <a:lnTo>
                  <a:pt x="33" y="472"/>
                </a:lnTo>
                <a:lnTo>
                  <a:pt x="33" y="472"/>
                </a:lnTo>
                <a:lnTo>
                  <a:pt x="46" y="478"/>
                </a:lnTo>
                <a:lnTo>
                  <a:pt x="46" y="478"/>
                </a:lnTo>
                <a:lnTo>
                  <a:pt x="46" y="478"/>
                </a:lnTo>
                <a:lnTo>
                  <a:pt x="46" y="484"/>
                </a:lnTo>
                <a:lnTo>
                  <a:pt x="46" y="484"/>
                </a:lnTo>
                <a:lnTo>
                  <a:pt x="46" y="484"/>
                </a:lnTo>
                <a:lnTo>
                  <a:pt x="64" y="498"/>
                </a:lnTo>
                <a:lnTo>
                  <a:pt x="64" y="498"/>
                </a:lnTo>
                <a:lnTo>
                  <a:pt x="64" y="498"/>
                </a:lnTo>
                <a:lnTo>
                  <a:pt x="73" y="507"/>
                </a:lnTo>
                <a:lnTo>
                  <a:pt x="73" y="523"/>
                </a:lnTo>
                <a:lnTo>
                  <a:pt x="82" y="540"/>
                </a:lnTo>
                <a:lnTo>
                  <a:pt x="82" y="540"/>
                </a:lnTo>
                <a:lnTo>
                  <a:pt x="93" y="540"/>
                </a:lnTo>
                <a:lnTo>
                  <a:pt x="93" y="540"/>
                </a:lnTo>
                <a:lnTo>
                  <a:pt x="93" y="555"/>
                </a:lnTo>
                <a:lnTo>
                  <a:pt x="88" y="555"/>
                </a:lnTo>
                <a:lnTo>
                  <a:pt x="85" y="563"/>
                </a:lnTo>
                <a:lnTo>
                  <a:pt x="73" y="576"/>
                </a:lnTo>
                <a:lnTo>
                  <a:pt x="61" y="584"/>
                </a:lnTo>
                <a:lnTo>
                  <a:pt x="61" y="584"/>
                </a:lnTo>
                <a:lnTo>
                  <a:pt x="61" y="584"/>
                </a:lnTo>
                <a:lnTo>
                  <a:pt x="62" y="607"/>
                </a:lnTo>
                <a:lnTo>
                  <a:pt x="62" y="608"/>
                </a:lnTo>
                <a:lnTo>
                  <a:pt x="62" y="608"/>
                </a:lnTo>
                <a:lnTo>
                  <a:pt x="52" y="611"/>
                </a:lnTo>
                <a:lnTo>
                  <a:pt x="49" y="624"/>
                </a:lnTo>
                <a:lnTo>
                  <a:pt x="56" y="632"/>
                </a:lnTo>
                <a:lnTo>
                  <a:pt x="56" y="643"/>
                </a:lnTo>
                <a:lnTo>
                  <a:pt x="52" y="652"/>
                </a:lnTo>
                <a:lnTo>
                  <a:pt x="38" y="648"/>
                </a:lnTo>
                <a:lnTo>
                  <a:pt x="29" y="651"/>
                </a:lnTo>
                <a:lnTo>
                  <a:pt x="14" y="671"/>
                </a:lnTo>
                <a:lnTo>
                  <a:pt x="0" y="676"/>
                </a:lnTo>
                <a:lnTo>
                  <a:pt x="0" y="683"/>
                </a:lnTo>
                <a:lnTo>
                  <a:pt x="4" y="691"/>
                </a:lnTo>
                <a:lnTo>
                  <a:pt x="9" y="703"/>
                </a:lnTo>
                <a:lnTo>
                  <a:pt x="20" y="711"/>
                </a:lnTo>
                <a:lnTo>
                  <a:pt x="21" y="734"/>
                </a:lnTo>
                <a:lnTo>
                  <a:pt x="33" y="754"/>
                </a:lnTo>
                <a:lnTo>
                  <a:pt x="33" y="763"/>
                </a:lnTo>
                <a:lnTo>
                  <a:pt x="36" y="779"/>
                </a:lnTo>
                <a:lnTo>
                  <a:pt x="40" y="806"/>
                </a:lnTo>
                <a:lnTo>
                  <a:pt x="30" y="809"/>
                </a:lnTo>
                <a:lnTo>
                  <a:pt x="30" y="809"/>
                </a:lnTo>
                <a:lnTo>
                  <a:pt x="24" y="819"/>
                </a:lnTo>
                <a:lnTo>
                  <a:pt x="24" y="819"/>
                </a:lnTo>
                <a:lnTo>
                  <a:pt x="24" y="819"/>
                </a:lnTo>
                <a:lnTo>
                  <a:pt x="17" y="826"/>
                </a:lnTo>
                <a:lnTo>
                  <a:pt x="17" y="826"/>
                </a:lnTo>
                <a:lnTo>
                  <a:pt x="18" y="830"/>
                </a:lnTo>
                <a:lnTo>
                  <a:pt x="17" y="826"/>
                </a:lnTo>
                <a:lnTo>
                  <a:pt x="21" y="837"/>
                </a:lnTo>
                <a:lnTo>
                  <a:pt x="21" y="837"/>
                </a:lnTo>
                <a:lnTo>
                  <a:pt x="21" y="837"/>
                </a:lnTo>
                <a:lnTo>
                  <a:pt x="25" y="833"/>
                </a:lnTo>
                <a:lnTo>
                  <a:pt x="37" y="838"/>
                </a:lnTo>
                <a:lnTo>
                  <a:pt x="37" y="849"/>
                </a:lnTo>
                <a:lnTo>
                  <a:pt x="41" y="854"/>
                </a:lnTo>
                <a:lnTo>
                  <a:pt x="41" y="854"/>
                </a:lnTo>
                <a:lnTo>
                  <a:pt x="37" y="858"/>
                </a:lnTo>
                <a:lnTo>
                  <a:pt x="37" y="858"/>
                </a:lnTo>
                <a:lnTo>
                  <a:pt x="37" y="870"/>
                </a:lnTo>
                <a:lnTo>
                  <a:pt x="49" y="875"/>
                </a:lnTo>
                <a:lnTo>
                  <a:pt x="52" y="894"/>
                </a:lnTo>
                <a:lnTo>
                  <a:pt x="66" y="907"/>
                </a:lnTo>
                <a:lnTo>
                  <a:pt x="61" y="921"/>
                </a:lnTo>
                <a:lnTo>
                  <a:pt x="53" y="933"/>
                </a:lnTo>
                <a:lnTo>
                  <a:pt x="57" y="943"/>
                </a:lnTo>
                <a:lnTo>
                  <a:pt x="57" y="951"/>
                </a:lnTo>
                <a:lnTo>
                  <a:pt x="53" y="957"/>
                </a:lnTo>
                <a:lnTo>
                  <a:pt x="53" y="970"/>
                </a:lnTo>
                <a:lnTo>
                  <a:pt x="53" y="970"/>
                </a:lnTo>
                <a:lnTo>
                  <a:pt x="53" y="970"/>
                </a:lnTo>
                <a:lnTo>
                  <a:pt x="60" y="973"/>
                </a:lnTo>
                <a:lnTo>
                  <a:pt x="70" y="973"/>
                </a:lnTo>
                <a:lnTo>
                  <a:pt x="76" y="967"/>
                </a:lnTo>
                <a:lnTo>
                  <a:pt x="76" y="967"/>
                </a:lnTo>
                <a:lnTo>
                  <a:pt x="82" y="967"/>
                </a:lnTo>
                <a:lnTo>
                  <a:pt x="82" y="967"/>
                </a:lnTo>
                <a:lnTo>
                  <a:pt x="88" y="974"/>
                </a:lnTo>
                <a:lnTo>
                  <a:pt x="100" y="970"/>
                </a:lnTo>
                <a:lnTo>
                  <a:pt x="109" y="974"/>
                </a:lnTo>
                <a:lnTo>
                  <a:pt x="117" y="967"/>
                </a:lnTo>
                <a:lnTo>
                  <a:pt x="127" y="967"/>
                </a:lnTo>
                <a:lnTo>
                  <a:pt x="127" y="967"/>
                </a:lnTo>
                <a:lnTo>
                  <a:pt x="127" y="967"/>
                </a:lnTo>
                <a:lnTo>
                  <a:pt x="127" y="975"/>
                </a:lnTo>
                <a:lnTo>
                  <a:pt x="127" y="975"/>
                </a:lnTo>
                <a:lnTo>
                  <a:pt x="128" y="977"/>
                </a:lnTo>
                <a:lnTo>
                  <a:pt x="136" y="985"/>
                </a:lnTo>
                <a:lnTo>
                  <a:pt x="136" y="985"/>
                </a:lnTo>
                <a:lnTo>
                  <a:pt x="136" y="985"/>
                </a:lnTo>
                <a:lnTo>
                  <a:pt x="136" y="993"/>
                </a:lnTo>
                <a:lnTo>
                  <a:pt x="128" y="995"/>
                </a:lnTo>
                <a:lnTo>
                  <a:pt x="128" y="1009"/>
                </a:lnTo>
                <a:lnTo>
                  <a:pt x="128" y="1009"/>
                </a:lnTo>
                <a:lnTo>
                  <a:pt x="128" y="1009"/>
                </a:lnTo>
                <a:lnTo>
                  <a:pt x="139" y="1007"/>
                </a:lnTo>
                <a:lnTo>
                  <a:pt x="139" y="1007"/>
                </a:lnTo>
                <a:lnTo>
                  <a:pt x="139" y="1007"/>
                </a:lnTo>
                <a:lnTo>
                  <a:pt x="140" y="1007"/>
                </a:lnTo>
                <a:lnTo>
                  <a:pt x="149" y="1005"/>
                </a:lnTo>
                <a:lnTo>
                  <a:pt x="149" y="1005"/>
                </a:lnTo>
                <a:lnTo>
                  <a:pt x="155" y="1007"/>
                </a:lnTo>
                <a:lnTo>
                  <a:pt x="159" y="1011"/>
                </a:lnTo>
                <a:lnTo>
                  <a:pt x="160" y="1011"/>
                </a:lnTo>
                <a:lnTo>
                  <a:pt x="160" y="1011"/>
                </a:lnTo>
                <a:lnTo>
                  <a:pt x="160" y="1011"/>
                </a:lnTo>
                <a:lnTo>
                  <a:pt x="168" y="1026"/>
                </a:lnTo>
                <a:lnTo>
                  <a:pt x="168" y="1026"/>
                </a:lnTo>
                <a:lnTo>
                  <a:pt x="168" y="1027"/>
                </a:lnTo>
                <a:lnTo>
                  <a:pt x="171" y="1037"/>
                </a:lnTo>
                <a:lnTo>
                  <a:pt x="171" y="1037"/>
                </a:lnTo>
                <a:lnTo>
                  <a:pt x="172" y="1041"/>
                </a:lnTo>
                <a:lnTo>
                  <a:pt x="176" y="1046"/>
                </a:lnTo>
                <a:lnTo>
                  <a:pt x="176" y="1046"/>
                </a:lnTo>
                <a:lnTo>
                  <a:pt x="176" y="1046"/>
                </a:lnTo>
                <a:lnTo>
                  <a:pt x="172" y="1050"/>
                </a:lnTo>
                <a:lnTo>
                  <a:pt x="172" y="1059"/>
                </a:lnTo>
                <a:lnTo>
                  <a:pt x="172" y="1059"/>
                </a:lnTo>
                <a:lnTo>
                  <a:pt x="172" y="1059"/>
                </a:lnTo>
                <a:lnTo>
                  <a:pt x="172" y="1059"/>
                </a:lnTo>
                <a:lnTo>
                  <a:pt x="175" y="1061"/>
                </a:lnTo>
                <a:lnTo>
                  <a:pt x="183" y="1065"/>
                </a:lnTo>
                <a:lnTo>
                  <a:pt x="192" y="1065"/>
                </a:lnTo>
                <a:lnTo>
                  <a:pt x="200" y="1071"/>
                </a:lnTo>
                <a:lnTo>
                  <a:pt x="200" y="1071"/>
                </a:lnTo>
                <a:lnTo>
                  <a:pt x="200" y="1073"/>
                </a:lnTo>
                <a:lnTo>
                  <a:pt x="197" y="1083"/>
                </a:lnTo>
                <a:lnTo>
                  <a:pt x="197" y="1083"/>
                </a:lnTo>
                <a:lnTo>
                  <a:pt x="197" y="1083"/>
                </a:lnTo>
                <a:lnTo>
                  <a:pt x="193" y="1089"/>
                </a:lnTo>
                <a:lnTo>
                  <a:pt x="193" y="1098"/>
                </a:lnTo>
                <a:lnTo>
                  <a:pt x="193" y="1098"/>
                </a:lnTo>
                <a:lnTo>
                  <a:pt x="196" y="1102"/>
                </a:lnTo>
                <a:lnTo>
                  <a:pt x="200" y="1106"/>
                </a:lnTo>
                <a:lnTo>
                  <a:pt x="200" y="1106"/>
                </a:lnTo>
                <a:lnTo>
                  <a:pt x="200" y="1106"/>
                </a:lnTo>
                <a:lnTo>
                  <a:pt x="204" y="1115"/>
                </a:lnTo>
                <a:lnTo>
                  <a:pt x="204" y="1117"/>
                </a:lnTo>
                <a:lnTo>
                  <a:pt x="204" y="1117"/>
                </a:lnTo>
                <a:lnTo>
                  <a:pt x="205" y="1123"/>
                </a:lnTo>
                <a:lnTo>
                  <a:pt x="205" y="1123"/>
                </a:lnTo>
                <a:lnTo>
                  <a:pt x="205" y="1123"/>
                </a:lnTo>
                <a:lnTo>
                  <a:pt x="213" y="1126"/>
                </a:lnTo>
                <a:lnTo>
                  <a:pt x="213" y="1126"/>
                </a:lnTo>
                <a:lnTo>
                  <a:pt x="213" y="1126"/>
                </a:lnTo>
                <a:lnTo>
                  <a:pt x="213" y="1126"/>
                </a:lnTo>
                <a:lnTo>
                  <a:pt x="215" y="1126"/>
                </a:lnTo>
                <a:lnTo>
                  <a:pt x="225" y="1130"/>
                </a:lnTo>
                <a:lnTo>
                  <a:pt x="225" y="1130"/>
                </a:lnTo>
                <a:lnTo>
                  <a:pt x="225" y="1130"/>
                </a:lnTo>
                <a:lnTo>
                  <a:pt x="225" y="1147"/>
                </a:lnTo>
                <a:lnTo>
                  <a:pt x="225" y="1147"/>
                </a:lnTo>
                <a:lnTo>
                  <a:pt x="223" y="1163"/>
                </a:lnTo>
                <a:lnTo>
                  <a:pt x="223" y="1182"/>
                </a:lnTo>
                <a:lnTo>
                  <a:pt x="221" y="1202"/>
                </a:lnTo>
                <a:lnTo>
                  <a:pt x="223" y="1234"/>
                </a:lnTo>
                <a:lnTo>
                  <a:pt x="223" y="1234"/>
                </a:lnTo>
                <a:lnTo>
                  <a:pt x="223" y="1236"/>
                </a:lnTo>
                <a:lnTo>
                  <a:pt x="223" y="1236"/>
                </a:lnTo>
                <a:lnTo>
                  <a:pt x="223" y="1236"/>
                </a:lnTo>
                <a:lnTo>
                  <a:pt x="223" y="1236"/>
                </a:lnTo>
                <a:lnTo>
                  <a:pt x="239" y="1252"/>
                </a:lnTo>
                <a:lnTo>
                  <a:pt x="253" y="1250"/>
                </a:lnTo>
                <a:lnTo>
                  <a:pt x="253" y="1250"/>
                </a:lnTo>
                <a:lnTo>
                  <a:pt x="260" y="1241"/>
                </a:lnTo>
                <a:lnTo>
                  <a:pt x="264" y="1229"/>
                </a:lnTo>
                <a:lnTo>
                  <a:pt x="275" y="1229"/>
                </a:lnTo>
                <a:lnTo>
                  <a:pt x="296" y="1220"/>
                </a:lnTo>
                <a:lnTo>
                  <a:pt x="296" y="1220"/>
                </a:lnTo>
                <a:lnTo>
                  <a:pt x="299" y="1209"/>
                </a:lnTo>
                <a:lnTo>
                  <a:pt x="301" y="1208"/>
                </a:lnTo>
                <a:lnTo>
                  <a:pt x="307" y="1205"/>
                </a:lnTo>
                <a:lnTo>
                  <a:pt x="307" y="1206"/>
                </a:lnTo>
                <a:lnTo>
                  <a:pt x="316" y="1214"/>
                </a:lnTo>
                <a:lnTo>
                  <a:pt x="316" y="1214"/>
                </a:lnTo>
                <a:lnTo>
                  <a:pt x="316" y="1214"/>
                </a:lnTo>
                <a:lnTo>
                  <a:pt x="316" y="1226"/>
                </a:lnTo>
                <a:lnTo>
                  <a:pt x="316" y="1226"/>
                </a:lnTo>
                <a:lnTo>
                  <a:pt x="316" y="1226"/>
                </a:lnTo>
                <a:lnTo>
                  <a:pt x="323" y="1236"/>
                </a:lnTo>
                <a:lnTo>
                  <a:pt x="323" y="1236"/>
                </a:lnTo>
                <a:lnTo>
                  <a:pt x="323" y="1222"/>
                </a:lnTo>
                <a:lnTo>
                  <a:pt x="340" y="1210"/>
                </a:lnTo>
                <a:lnTo>
                  <a:pt x="340" y="1188"/>
                </a:lnTo>
                <a:lnTo>
                  <a:pt x="353" y="1174"/>
                </a:lnTo>
                <a:lnTo>
                  <a:pt x="357" y="1159"/>
                </a:lnTo>
                <a:lnTo>
                  <a:pt x="356" y="1154"/>
                </a:lnTo>
                <a:lnTo>
                  <a:pt x="355" y="1146"/>
                </a:lnTo>
                <a:lnTo>
                  <a:pt x="364" y="1137"/>
                </a:lnTo>
                <a:lnTo>
                  <a:pt x="364" y="1137"/>
                </a:lnTo>
                <a:lnTo>
                  <a:pt x="364" y="1137"/>
                </a:lnTo>
                <a:lnTo>
                  <a:pt x="368" y="1123"/>
                </a:lnTo>
                <a:lnTo>
                  <a:pt x="368" y="1123"/>
                </a:lnTo>
                <a:lnTo>
                  <a:pt x="368" y="1123"/>
                </a:lnTo>
                <a:lnTo>
                  <a:pt x="376" y="1114"/>
                </a:lnTo>
                <a:lnTo>
                  <a:pt x="389" y="1117"/>
                </a:lnTo>
                <a:lnTo>
                  <a:pt x="404" y="1115"/>
                </a:lnTo>
                <a:lnTo>
                  <a:pt x="404" y="1115"/>
                </a:lnTo>
                <a:lnTo>
                  <a:pt x="419" y="1122"/>
                </a:lnTo>
                <a:lnTo>
                  <a:pt x="419" y="1122"/>
                </a:lnTo>
                <a:lnTo>
                  <a:pt x="432" y="1123"/>
                </a:lnTo>
                <a:lnTo>
                  <a:pt x="432" y="1135"/>
                </a:lnTo>
                <a:lnTo>
                  <a:pt x="432" y="1135"/>
                </a:lnTo>
                <a:lnTo>
                  <a:pt x="432" y="1135"/>
                </a:lnTo>
                <a:lnTo>
                  <a:pt x="432" y="1135"/>
                </a:lnTo>
                <a:lnTo>
                  <a:pt x="436" y="1139"/>
                </a:lnTo>
                <a:lnTo>
                  <a:pt x="437" y="1141"/>
                </a:lnTo>
                <a:lnTo>
                  <a:pt x="437" y="1141"/>
                </a:lnTo>
                <a:lnTo>
                  <a:pt x="437" y="1150"/>
                </a:lnTo>
                <a:lnTo>
                  <a:pt x="437" y="1150"/>
                </a:lnTo>
                <a:lnTo>
                  <a:pt x="437" y="1150"/>
                </a:lnTo>
                <a:lnTo>
                  <a:pt x="452" y="1153"/>
                </a:lnTo>
                <a:lnTo>
                  <a:pt x="461" y="1143"/>
                </a:lnTo>
                <a:lnTo>
                  <a:pt x="461" y="1134"/>
                </a:lnTo>
                <a:lnTo>
                  <a:pt x="461" y="1133"/>
                </a:lnTo>
                <a:lnTo>
                  <a:pt x="472" y="1133"/>
                </a:lnTo>
                <a:lnTo>
                  <a:pt x="472" y="1133"/>
                </a:lnTo>
                <a:lnTo>
                  <a:pt x="480" y="1141"/>
                </a:lnTo>
                <a:lnTo>
                  <a:pt x="488" y="1150"/>
                </a:lnTo>
                <a:lnTo>
                  <a:pt x="489" y="1150"/>
                </a:lnTo>
                <a:lnTo>
                  <a:pt x="489" y="1150"/>
                </a:lnTo>
                <a:lnTo>
                  <a:pt x="489" y="1159"/>
                </a:lnTo>
                <a:lnTo>
                  <a:pt x="489" y="1159"/>
                </a:lnTo>
                <a:lnTo>
                  <a:pt x="489" y="1159"/>
                </a:lnTo>
                <a:lnTo>
                  <a:pt x="497" y="1161"/>
                </a:lnTo>
                <a:lnTo>
                  <a:pt x="497" y="1161"/>
                </a:lnTo>
                <a:lnTo>
                  <a:pt x="503" y="1175"/>
                </a:lnTo>
                <a:lnTo>
                  <a:pt x="511" y="1185"/>
                </a:lnTo>
                <a:lnTo>
                  <a:pt x="521" y="1194"/>
                </a:lnTo>
                <a:lnTo>
                  <a:pt x="521" y="1194"/>
                </a:lnTo>
                <a:lnTo>
                  <a:pt x="519" y="1202"/>
                </a:lnTo>
                <a:lnTo>
                  <a:pt x="519" y="1202"/>
                </a:lnTo>
                <a:lnTo>
                  <a:pt x="519" y="1202"/>
                </a:lnTo>
                <a:lnTo>
                  <a:pt x="525" y="1209"/>
                </a:lnTo>
                <a:lnTo>
                  <a:pt x="525" y="1209"/>
                </a:lnTo>
                <a:lnTo>
                  <a:pt x="527" y="1209"/>
                </a:lnTo>
                <a:lnTo>
                  <a:pt x="528" y="1221"/>
                </a:lnTo>
                <a:lnTo>
                  <a:pt x="528" y="1221"/>
                </a:lnTo>
                <a:lnTo>
                  <a:pt x="529" y="1224"/>
                </a:lnTo>
                <a:lnTo>
                  <a:pt x="529" y="1224"/>
                </a:lnTo>
                <a:lnTo>
                  <a:pt x="529" y="1224"/>
                </a:lnTo>
                <a:lnTo>
                  <a:pt x="529" y="1224"/>
                </a:lnTo>
                <a:lnTo>
                  <a:pt x="544" y="1230"/>
                </a:lnTo>
                <a:lnTo>
                  <a:pt x="553" y="1244"/>
                </a:lnTo>
                <a:lnTo>
                  <a:pt x="553" y="1244"/>
                </a:lnTo>
                <a:lnTo>
                  <a:pt x="555" y="1244"/>
                </a:lnTo>
                <a:lnTo>
                  <a:pt x="564" y="1246"/>
                </a:lnTo>
                <a:lnTo>
                  <a:pt x="564" y="1246"/>
                </a:lnTo>
                <a:lnTo>
                  <a:pt x="564" y="1246"/>
                </a:lnTo>
                <a:lnTo>
                  <a:pt x="564" y="1258"/>
                </a:lnTo>
                <a:lnTo>
                  <a:pt x="564" y="1258"/>
                </a:lnTo>
                <a:lnTo>
                  <a:pt x="564" y="1258"/>
                </a:lnTo>
                <a:lnTo>
                  <a:pt x="575" y="1261"/>
                </a:lnTo>
                <a:lnTo>
                  <a:pt x="575" y="1261"/>
                </a:lnTo>
                <a:lnTo>
                  <a:pt x="575" y="1261"/>
                </a:lnTo>
                <a:lnTo>
                  <a:pt x="575" y="1261"/>
                </a:lnTo>
                <a:lnTo>
                  <a:pt x="587" y="1250"/>
                </a:lnTo>
                <a:lnTo>
                  <a:pt x="600" y="1238"/>
                </a:lnTo>
                <a:lnTo>
                  <a:pt x="609" y="1238"/>
                </a:lnTo>
                <a:lnTo>
                  <a:pt x="612" y="1238"/>
                </a:lnTo>
                <a:lnTo>
                  <a:pt x="619" y="1233"/>
                </a:lnTo>
                <a:lnTo>
                  <a:pt x="625" y="1240"/>
                </a:lnTo>
                <a:lnTo>
                  <a:pt x="625" y="1240"/>
                </a:lnTo>
                <a:lnTo>
                  <a:pt x="625" y="1240"/>
                </a:lnTo>
                <a:lnTo>
                  <a:pt x="625" y="1240"/>
                </a:lnTo>
                <a:lnTo>
                  <a:pt x="636" y="1242"/>
                </a:lnTo>
                <a:lnTo>
                  <a:pt x="639" y="1238"/>
                </a:lnTo>
                <a:lnTo>
                  <a:pt x="640" y="1237"/>
                </a:lnTo>
                <a:lnTo>
                  <a:pt x="653" y="1237"/>
                </a:lnTo>
                <a:lnTo>
                  <a:pt x="653" y="1237"/>
                </a:lnTo>
                <a:lnTo>
                  <a:pt x="659" y="1245"/>
                </a:lnTo>
                <a:lnTo>
                  <a:pt x="659" y="1245"/>
                </a:lnTo>
                <a:lnTo>
                  <a:pt x="659" y="1245"/>
                </a:lnTo>
                <a:lnTo>
                  <a:pt x="659" y="1245"/>
                </a:lnTo>
                <a:lnTo>
                  <a:pt x="660" y="1245"/>
                </a:lnTo>
                <a:lnTo>
                  <a:pt x="660" y="1245"/>
                </a:lnTo>
                <a:lnTo>
                  <a:pt x="667" y="1245"/>
                </a:lnTo>
                <a:lnTo>
                  <a:pt x="667" y="1245"/>
                </a:lnTo>
                <a:lnTo>
                  <a:pt x="667" y="1245"/>
                </a:lnTo>
                <a:lnTo>
                  <a:pt x="668" y="1244"/>
                </a:lnTo>
                <a:lnTo>
                  <a:pt x="669" y="1234"/>
                </a:lnTo>
                <a:lnTo>
                  <a:pt x="687" y="1238"/>
                </a:lnTo>
                <a:lnTo>
                  <a:pt x="692" y="1232"/>
                </a:lnTo>
                <a:lnTo>
                  <a:pt x="704" y="1230"/>
                </a:lnTo>
                <a:lnTo>
                  <a:pt x="716" y="1234"/>
                </a:lnTo>
                <a:lnTo>
                  <a:pt x="716" y="1234"/>
                </a:lnTo>
                <a:lnTo>
                  <a:pt x="719" y="1238"/>
                </a:lnTo>
                <a:lnTo>
                  <a:pt x="721" y="1241"/>
                </a:lnTo>
                <a:lnTo>
                  <a:pt x="729" y="1249"/>
                </a:lnTo>
                <a:lnTo>
                  <a:pt x="740" y="1244"/>
                </a:lnTo>
                <a:lnTo>
                  <a:pt x="753" y="1241"/>
                </a:lnTo>
                <a:lnTo>
                  <a:pt x="757" y="1233"/>
                </a:lnTo>
                <a:lnTo>
                  <a:pt x="759" y="1233"/>
                </a:lnTo>
                <a:lnTo>
                  <a:pt x="759" y="1233"/>
                </a:lnTo>
                <a:lnTo>
                  <a:pt x="767" y="1237"/>
                </a:lnTo>
                <a:lnTo>
                  <a:pt x="773" y="1232"/>
                </a:lnTo>
                <a:lnTo>
                  <a:pt x="773" y="1230"/>
                </a:lnTo>
                <a:lnTo>
                  <a:pt x="781" y="1230"/>
                </a:lnTo>
                <a:lnTo>
                  <a:pt x="781" y="1230"/>
                </a:lnTo>
                <a:lnTo>
                  <a:pt x="788" y="1238"/>
                </a:lnTo>
                <a:lnTo>
                  <a:pt x="788" y="1238"/>
                </a:lnTo>
                <a:lnTo>
                  <a:pt x="788" y="1238"/>
                </a:lnTo>
                <a:lnTo>
                  <a:pt x="788" y="1238"/>
                </a:lnTo>
                <a:lnTo>
                  <a:pt x="788" y="1238"/>
                </a:lnTo>
                <a:lnTo>
                  <a:pt x="796" y="1232"/>
                </a:lnTo>
                <a:lnTo>
                  <a:pt x="815" y="1212"/>
                </a:lnTo>
                <a:lnTo>
                  <a:pt x="830" y="1214"/>
                </a:lnTo>
                <a:lnTo>
                  <a:pt x="830" y="1205"/>
                </a:lnTo>
                <a:lnTo>
                  <a:pt x="847" y="1198"/>
                </a:lnTo>
                <a:lnTo>
                  <a:pt x="860" y="1201"/>
                </a:lnTo>
                <a:lnTo>
                  <a:pt x="860" y="1201"/>
                </a:lnTo>
                <a:lnTo>
                  <a:pt x="863" y="1200"/>
                </a:lnTo>
                <a:lnTo>
                  <a:pt x="874" y="1193"/>
                </a:lnTo>
                <a:lnTo>
                  <a:pt x="874" y="1193"/>
                </a:lnTo>
                <a:lnTo>
                  <a:pt x="874" y="1192"/>
                </a:lnTo>
                <a:lnTo>
                  <a:pt x="874" y="1192"/>
                </a:lnTo>
                <a:lnTo>
                  <a:pt x="874" y="1192"/>
                </a:lnTo>
                <a:lnTo>
                  <a:pt x="874" y="1180"/>
                </a:lnTo>
                <a:lnTo>
                  <a:pt x="874" y="1180"/>
                </a:lnTo>
                <a:lnTo>
                  <a:pt x="872" y="1180"/>
                </a:lnTo>
                <a:lnTo>
                  <a:pt x="872" y="1180"/>
                </a:lnTo>
                <a:lnTo>
                  <a:pt x="872" y="1180"/>
                </a:lnTo>
                <a:lnTo>
                  <a:pt x="872" y="1178"/>
                </a:lnTo>
                <a:lnTo>
                  <a:pt x="886" y="1171"/>
                </a:lnTo>
                <a:lnTo>
                  <a:pt x="895" y="1165"/>
                </a:lnTo>
                <a:lnTo>
                  <a:pt x="915" y="1149"/>
                </a:lnTo>
                <a:lnTo>
                  <a:pt x="915" y="1149"/>
                </a:lnTo>
                <a:lnTo>
                  <a:pt x="915" y="1149"/>
                </a:lnTo>
                <a:lnTo>
                  <a:pt x="907" y="1131"/>
                </a:lnTo>
                <a:lnTo>
                  <a:pt x="907" y="1118"/>
                </a:lnTo>
                <a:lnTo>
                  <a:pt x="907" y="1118"/>
                </a:lnTo>
                <a:lnTo>
                  <a:pt x="899" y="1109"/>
                </a:lnTo>
                <a:lnTo>
                  <a:pt x="907" y="1101"/>
                </a:lnTo>
                <a:lnTo>
                  <a:pt x="908" y="1085"/>
                </a:lnTo>
                <a:lnTo>
                  <a:pt x="908" y="1085"/>
                </a:lnTo>
                <a:lnTo>
                  <a:pt x="908" y="1083"/>
                </a:lnTo>
                <a:lnTo>
                  <a:pt x="891" y="1077"/>
                </a:lnTo>
                <a:lnTo>
                  <a:pt x="875" y="1077"/>
                </a:lnTo>
                <a:lnTo>
                  <a:pt x="875" y="1077"/>
                </a:lnTo>
                <a:lnTo>
                  <a:pt x="875" y="1077"/>
                </a:lnTo>
                <a:lnTo>
                  <a:pt x="874" y="1067"/>
                </a:lnTo>
                <a:lnTo>
                  <a:pt x="884" y="1065"/>
                </a:lnTo>
                <a:lnTo>
                  <a:pt x="884" y="1065"/>
                </a:lnTo>
                <a:lnTo>
                  <a:pt x="879" y="1054"/>
                </a:lnTo>
                <a:lnTo>
                  <a:pt x="879" y="1051"/>
                </a:lnTo>
                <a:lnTo>
                  <a:pt x="882" y="1034"/>
                </a:lnTo>
                <a:lnTo>
                  <a:pt x="882" y="1034"/>
                </a:lnTo>
                <a:lnTo>
                  <a:pt x="882" y="1034"/>
                </a:lnTo>
                <a:lnTo>
                  <a:pt x="870" y="1031"/>
                </a:lnTo>
                <a:lnTo>
                  <a:pt x="870" y="1031"/>
                </a:lnTo>
                <a:lnTo>
                  <a:pt x="870" y="1031"/>
                </a:lnTo>
                <a:lnTo>
                  <a:pt x="856" y="1019"/>
                </a:lnTo>
                <a:lnTo>
                  <a:pt x="856" y="1019"/>
                </a:lnTo>
                <a:lnTo>
                  <a:pt x="859" y="1018"/>
                </a:lnTo>
                <a:lnTo>
                  <a:pt x="867" y="1017"/>
                </a:lnTo>
                <a:lnTo>
                  <a:pt x="868" y="1001"/>
                </a:lnTo>
                <a:lnTo>
                  <a:pt x="868" y="1001"/>
                </a:lnTo>
                <a:lnTo>
                  <a:pt x="864" y="995"/>
                </a:lnTo>
                <a:lnTo>
                  <a:pt x="860" y="987"/>
                </a:lnTo>
                <a:lnTo>
                  <a:pt x="860" y="987"/>
                </a:lnTo>
                <a:lnTo>
                  <a:pt x="864" y="978"/>
                </a:lnTo>
                <a:lnTo>
                  <a:pt x="866" y="977"/>
                </a:lnTo>
                <a:lnTo>
                  <a:pt x="864" y="977"/>
                </a:lnTo>
                <a:lnTo>
                  <a:pt x="856" y="969"/>
                </a:lnTo>
                <a:lnTo>
                  <a:pt x="856" y="969"/>
                </a:lnTo>
                <a:lnTo>
                  <a:pt x="863" y="959"/>
                </a:lnTo>
                <a:lnTo>
                  <a:pt x="864" y="959"/>
                </a:lnTo>
                <a:lnTo>
                  <a:pt x="864" y="959"/>
                </a:lnTo>
                <a:lnTo>
                  <a:pt x="858" y="953"/>
                </a:lnTo>
                <a:lnTo>
                  <a:pt x="858" y="953"/>
                </a:lnTo>
                <a:lnTo>
                  <a:pt x="858" y="939"/>
                </a:lnTo>
                <a:lnTo>
                  <a:pt x="871" y="931"/>
                </a:lnTo>
                <a:lnTo>
                  <a:pt x="880" y="926"/>
                </a:lnTo>
                <a:lnTo>
                  <a:pt x="887" y="927"/>
                </a:lnTo>
                <a:lnTo>
                  <a:pt x="891" y="927"/>
                </a:lnTo>
                <a:lnTo>
                  <a:pt x="900" y="919"/>
                </a:lnTo>
                <a:lnTo>
                  <a:pt x="912" y="914"/>
                </a:lnTo>
                <a:lnTo>
                  <a:pt x="914" y="902"/>
                </a:lnTo>
                <a:lnTo>
                  <a:pt x="914" y="902"/>
                </a:lnTo>
                <a:lnTo>
                  <a:pt x="906" y="895"/>
                </a:lnTo>
                <a:lnTo>
                  <a:pt x="906" y="895"/>
                </a:lnTo>
                <a:lnTo>
                  <a:pt x="911" y="883"/>
                </a:lnTo>
                <a:lnTo>
                  <a:pt x="916" y="882"/>
                </a:lnTo>
                <a:lnTo>
                  <a:pt x="926" y="881"/>
                </a:lnTo>
                <a:lnTo>
                  <a:pt x="946" y="861"/>
                </a:lnTo>
                <a:lnTo>
                  <a:pt x="946" y="843"/>
                </a:lnTo>
                <a:lnTo>
                  <a:pt x="946" y="838"/>
                </a:lnTo>
                <a:lnTo>
                  <a:pt x="952" y="835"/>
                </a:lnTo>
                <a:lnTo>
                  <a:pt x="960" y="833"/>
                </a:lnTo>
                <a:lnTo>
                  <a:pt x="960" y="825"/>
                </a:lnTo>
                <a:lnTo>
                  <a:pt x="960" y="825"/>
                </a:lnTo>
                <a:lnTo>
                  <a:pt x="946" y="811"/>
                </a:lnTo>
                <a:lnTo>
                  <a:pt x="946" y="810"/>
                </a:lnTo>
                <a:lnTo>
                  <a:pt x="946" y="810"/>
                </a:lnTo>
                <a:lnTo>
                  <a:pt x="944" y="807"/>
                </a:lnTo>
                <a:lnTo>
                  <a:pt x="943" y="801"/>
                </a:lnTo>
                <a:lnTo>
                  <a:pt x="943" y="801"/>
                </a:lnTo>
                <a:lnTo>
                  <a:pt x="927" y="785"/>
                </a:lnTo>
                <a:lnTo>
                  <a:pt x="927" y="785"/>
                </a:lnTo>
                <a:lnTo>
                  <a:pt x="927" y="785"/>
                </a:lnTo>
                <a:lnTo>
                  <a:pt x="927" y="785"/>
                </a:lnTo>
                <a:lnTo>
                  <a:pt x="916" y="782"/>
                </a:lnTo>
                <a:lnTo>
                  <a:pt x="916" y="782"/>
                </a:lnTo>
                <a:lnTo>
                  <a:pt x="916" y="782"/>
                </a:lnTo>
                <a:lnTo>
                  <a:pt x="914" y="769"/>
                </a:lnTo>
                <a:lnTo>
                  <a:pt x="916" y="754"/>
                </a:lnTo>
                <a:lnTo>
                  <a:pt x="916" y="754"/>
                </a:lnTo>
                <a:lnTo>
                  <a:pt x="916" y="754"/>
                </a:lnTo>
                <a:lnTo>
                  <a:pt x="908" y="746"/>
                </a:lnTo>
                <a:lnTo>
                  <a:pt x="908" y="746"/>
                </a:lnTo>
                <a:lnTo>
                  <a:pt x="911" y="743"/>
                </a:lnTo>
                <a:lnTo>
                  <a:pt x="920" y="730"/>
                </a:lnTo>
                <a:lnTo>
                  <a:pt x="920" y="715"/>
                </a:lnTo>
                <a:lnTo>
                  <a:pt x="922" y="698"/>
                </a:lnTo>
                <a:lnTo>
                  <a:pt x="922" y="698"/>
                </a:lnTo>
                <a:lnTo>
                  <a:pt x="915" y="691"/>
                </a:lnTo>
                <a:lnTo>
                  <a:pt x="915" y="691"/>
                </a:lnTo>
                <a:lnTo>
                  <a:pt x="912" y="680"/>
                </a:lnTo>
                <a:lnTo>
                  <a:pt x="912" y="679"/>
                </a:lnTo>
                <a:lnTo>
                  <a:pt x="912" y="679"/>
                </a:lnTo>
                <a:lnTo>
                  <a:pt x="906" y="674"/>
                </a:lnTo>
                <a:lnTo>
                  <a:pt x="906" y="674"/>
                </a:lnTo>
                <a:lnTo>
                  <a:pt x="906" y="658"/>
                </a:lnTo>
                <a:lnTo>
                  <a:pt x="918" y="655"/>
                </a:lnTo>
                <a:lnTo>
                  <a:pt x="918" y="655"/>
                </a:lnTo>
                <a:lnTo>
                  <a:pt x="927" y="658"/>
                </a:lnTo>
                <a:lnTo>
                  <a:pt x="940" y="664"/>
                </a:lnTo>
                <a:lnTo>
                  <a:pt x="940" y="664"/>
                </a:lnTo>
                <a:lnTo>
                  <a:pt x="940" y="664"/>
                </a:lnTo>
                <a:lnTo>
                  <a:pt x="940" y="664"/>
                </a:lnTo>
                <a:lnTo>
                  <a:pt x="940" y="664"/>
                </a:lnTo>
                <a:lnTo>
                  <a:pt x="946" y="662"/>
                </a:lnTo>
                <a:lnTo>
                  <a:pt x="954" y="658"/>
                </a:lnTo>
                <a:lnTo>
                  <a:pt x="964" y="655"/>
                </a:lnTo>
                <a:lnTo>
                  <a:pt x="974" y="644"/>
                </a:lnTo>
                <a:lnTo>
                  <a:pt x="975" y="643"/>
                </a:lnTo>
                <a:lnTo>
                  <a:pt x="982" y="631"/>
                </a:lnTo>
                <a:lnTo>
                  <a:pt x="991" y="631"/>
                </a:lnTo>
                <a:lnTo>
                  <a:pt x="995" y="630"/>
                </a:lnTo>
                <a:lnTo>
                  <a:pt x="998" y="628"/>
                </a:lnTo>
                <a:lnTo>
                  <a:pt x="998" y="628"/>
                </a:lnTo>
                <a:lnTo>
                  <a:pt x="1002" y="632"/>
                </a:lnTo>
                <a:lnTo>
                  <a:pt x="1002" y="632"/>
                </a:lnTo>
                <a:lnTo>
                  <a:pt x="1002" y="632"/>
                </a:lnTo>
                <a:lnTo>
                  <a:pt x="1002" y="632"/>
                </a:lnTo>
                <a:lnTo>
                  <a:pt x="1002" y="632"/>
                </a:lnTo>
                <a:lnTo>
                  <a:pt x="1007" y="630"/>
                </a:lnTo>
                <a:lnTo>
                  <a:pt x="1007" y="619"/>
                </a:lnTo>
                <a:lnTo>
                  <a:pt x="1007" y="600"/>
                </a:lnTo>
                <a:lnTo>
                  <a:pt x="1007" y="600"/>
                </a:lnTo>
                <a:lnTo>
                  <a:pt x="1007" y="600"/>
                </a:lnTo>
                <a:lnTo>
                  <a:pt x="1008" y="588"/>
                </a:lnTo>
                <a:lnTo>
                  <a:pt x="1008" y="588"/>
                </a:lnTo>
                <a:lnTo>
                  <a:pt x="1008" y="588"/>
                </a:lnTo>
                <a:lnTo>
                  <a:pt x="999" y="578"/>
                </a:lnTo>
                <a:lnTo>
                  <a:pt x="999" y="578"/>
                </a:lnTo>
                <a:lnTo>
                  <a:pt x="999" y="578"/>
                </a:lnTo>
                <a:lnTo>
                  <a:pt x="996" y="570"/>
                </a:lnTo>
                <a:lnTo>
                  <a:pt x="987" y="562"/>
                </a:lnTo>
                <a:lnTo>
                  <a:pt x="971" y="554"/>
                </a:lnTo>
                <a:lnTo>
                  <a:pt x="967" y="543"/>
                </a:lnTo>
                <a:lnTo>
                  <a:pt x="956" y="528"/>
                </a:lnTo>
                <a:lnTo>
                  <a:pt x="956" y="522"/>
                </a:lnTo>
                <a:lnTo>
                  <a:pt x="951" y="519"/>
                </a:lnTo>
                <a:lnTo>
                  <a:pt x="954" y="506"/>
                </a:lnTo>
                <a:lnTo>
                  <a:pt x="958" y="500"/>
                </a:lnTo>
                <a:lnTo>
                  <a:pt x="958" y="500"/>
                </a:lnTo>
                <a:lnTo>
                  <a:pt x="958" y="500"/>
                </a:lnTo>
                <a:lnTo>
                  <a:pt x="951" y="494"/>
                </a:lnTo>
                <a:lnTo>
                  <a:pt x="951" y="494"/>
                </a:lnTo>
                <a:lnTo>
                  <a:pt x="951" y="494"/>
                </a:lnTo>
                <a:lnTo>
                  <a:pt x="952" y="482"/>
                </a:lnTo>
                <a:lnTo>
                  <a:pt x="970" y="475"/>
                </a:lnTo>
                <a:lnTo>
                  <a:pt x="970" y="468"/>
                </a:lnTo>
                <a:lnTo>
                  <a:pt x="970" y="468"/>
                </a:lnTo>
                <a:lnTo>
                  <a:pt x="983" y="470"/>
                </a:lnTo>
                <a:lnTo>
                  <a:pt x="983" y="470"/>
                </a:lnTo>
                <a:lnTo>
                  <a:pt x="983" y="470"/>
                </a:lnTo>
                <a:lnTo>
                  <a:pt x="983" y="463"/>
                </a:lnTo>
                <a:lnTo>
                  <a:pt x="982" y="454"/>
                </a:lnTo>
                <a:lnTo>
                  <a:pt x="982" y="454"/>
                </a:lnTo>
                <a:lnTo>
                  <a:pt x="980" y="454"/>
                </a:lnTo>
                <a:lnTo>
                  <a:pt x="972" y="451"/>
                </a:lnTo>
                <a:lnTo>
                  <a:pt x="966" y="443"/>
                </a:lnTo>
                <a:lnTo>
                  <a:pt x="974" y="435"/>
                </a:lnTo>
                <a:lnTo>
                  <a:pt x="974" y="435"/>
                </a:lnTo>
                <a:lnTo>
                  <a:pt x="982" y="435"/>
                </a:lnTo>
                <a:lnTo>
                  <a:pt x="982" y="435"/>
                </a:lnTo>
                <a:lnTo>
                  <a:pt x="982" y="435"/>
                </a:lnTo>
                <a:lnTo>
                  <a:pt x="982" y="424"/>
                </a:lnTo>
                <a:lnTo>
                  <a:pt x="987" y="420"/>
                </a:lnTo>
                <a:lnTo>
                  <a:pt x="991" y="418"/>
                </a:lnTo>
                <a:lnTo>
                  <a:pt x="991" y="418"/>
                </a:lnTo>
                <a:lnTo>
                  <a:pt x="991" y="411"/>
                </a:lnTo>
                <a:lnTo>
                  <a:pt x="1000" y="408"/>
                </a:lnTo>
                <a:lnTo>
                  <a:pt x="1000" y="408"/>
                </a:lnTo>
                <a:lnTo>
                  <a:pt x="1000" y="408"/>
                </a:lnTo>
                <a:lnTo>
                  <a:pt x="1007" y="416"/>
                </a:lnTo>
                <a:lnTo>
                  <a:pt x="1010" y="415"/>
                </a:lnTo>
                <a:lnTo>
                  <a:pt x="1014" y="415"/>
                </a:lnTo>
                <a:lnTo>
                  <a:pt x="1016" y="415"/>
                </a:lnTo>
                <a:lnTo>
                  <a:pt x="1016" y="415"/>
                </a:lnTo>
                <a:lnTo>
                  <a:pt x="1016" y="415"/>
                </a:lnTo>
                <a:lnTo>
                  <a:pt x="1019" y="407"/>
                </a:lnTo>
                <a:lnTo>
                  <a:pt x="1020" y="404"/>
                </a:lnTo>
                <a:lnTo>
                  <a:pt x="1020" y="404"/>
                </a:lnTo>
                <a:lnTo>
                  <a:pt x="1018" y="396"/>
                </a:lnTo>
                <a:lnTo>
                  <a:pt x="1027" y="382"/>
                </a:lnTo>
                <a:lnTo>
                  <a:pt x="1028" y="376"/>
                </a:lnTo>
                <a:lnTo>
                  <a:pt x="1030" y="372"/>
                </a:lnTo>
                <a:lnTo>
                  <a:pt x="1039" y="371"/>
                </a:lnTo>
                <a:lnTo>
                  <a:pt x="1039" y="371"/>
                </a:lnTo>
                <a:lnTo>
                  <a:pt x="1039" y="371"/>
                </a:lnTo>
                <a:lnTo>
                  <a:pt x="1039" y="368"/>
                </a:lnTo>
                <a:lnTo>
                  <a:pt x="1039" y="363"/>
                </a:lnTo>
                <a:lnTo>
                  <a:pt x="1034" y="351"/>
                </a:lnTo>
                <a:lnTo>
                  <a:pt x="1034" y="351"/>
                </a:lnTo>
                <a:lnTo>
                  <a:pt x="1028" y="347"/>
                </a:lnTo>
                <a:lnTo>
                  <a:pt x="1023" y="344"/>
                </a:lnTo>
                <a:lnTo>
                  <a:pt x="1012" y="334"/>
                </a:lnTo>
                <a:lnTo>
                  <a:pt x="1012" y="322"/>
                </a:lnTo>
                <a:lnTo>
                  <a:pt x="1012" y="316"/>
                </a:lnTo>
                <a:lnTo>
                  <a:pt x="1012" y="308"/>
                </a:lnTo>
                <a:lnTo>
                  <a:pt x="1007" y="306"/>
                </a:lnTo>
                <a:lnTo>
                  <a:pt x="1002" y="303"/>
                </a:lnTo>
                <a:lnTo>
                  <a:pt x="995" y="294"/>
                </a:lnTo>
                <a:lnTo>
                  <a:pt x="995" y="283"/>
                </a:lnTo>
                <a:lnTo>
                  <a:pt x="995" y="283"/>
                </a:lnTo>
                <a:lnTo>
                  <a:pt x="1003" y="280"/>
                </a:lnTo>
                <a:lnTo>
                  <a:pt x="1003" y="280"/>
                </a:lnTo>
                <a:lnTo>
                  <a:pt x="1003" y="280"/>
                </a:lnTo>
                <a:lnTo>
                  <a:pt x="999" y="270"/>
                </a:lnTo>
                <a:lnTo>
                  <a:pt x="988" y="267"/>
                </a:lnTo>
                <a:lnTo>
                  <a:pt x="990" y="256"/>
                </a:lnTo>
                <a:lnTo>
                  <a:pt x="1002" y="252"/>
                </a:lnTo>
                <a:lnTo>
                  <a:pt x="1002" y="252"/>
                </a:lnTo>
                <a:lnTo>
                  <a:pt x="1002" y="240"/>
                </a:lnTo>
                <a:lnTo>
                  <a:pt x="1007" y="235"/>
                </a:lnTo>
                <a:lnTo>
                  <a:pt x="1007" y="235"/>
                </a:lnTo>
                <a:lnTo>
                  <a:pt x="1020" y="235"/>
                </a:lnTo>
                <a:lnTo>
                  <a:pt x="1020" y="235"/>
                </a:lnTo>
                <a:lnTo>
                  <a:pt x="1020" y="235"/>
                </a:lnTo>
                <a:lnTo>
                  <a:pt x="1022" y="222"/>
                </a:lnTo>
                <a:lnTo>
                  <a:pt x="1022" y="222"/>
                </a:lnTo>
                <a:lnTo>
                  <a:pt x="1022" y="222"/>
                </a:lnTo>
                <a:lnTo>
                  <a:pt x="1038" y="222"/>
                </a:lnTo>
                <a:lnTo>
                  <a:pt x="1038" y="222"/>
                </a:lnTo>
                <a:lnTo>
                  <a:pt x="1038" y="222"/>
                </a:lnTo>
                <a:lnTo>
                  <a:pt x="1038" y="222"/>
                </a:lnTo>
                <a:lnTo>
                  <a:pt x="1038" y="222"/>
                </a:lnTo>
                <a:lnTo>
                  <a:pt x="1044" y="215"/>
                </a:lnTo>
                <a:lnTo>
                  <a:pt x="1040" y="200"/>
                </a:lnTo>
                <a:lnTo>
                  <a:pt x="1046" y="189"/>
                </a:lnTo>
                <a:lnTo>
                  <a:pt x="1038" y="176"/>
                </a:lnTo>
                <a:lnTo>
                  <a:pt x="1038" y="176"/>
                </a:lnTo>
                <a:lnTo>
                  <a:pt x="1038" y="176"/>
                </a:lnTo>
                <a:lnTo>
                  <a:pt x="1038" y="176"/>
                </a:lnTo>
                <a:lnTo>
                  <a:pt x="1031" y="176"/>
                </a:lnTo>
                <a:lnTo>
                  <a:pt x="1024" y="163"/>
                </a:lnTo>
                <a:lnTo>
                  <a:pt x="1016" y="155"/>
                </a:lnTo>
                <a:lnTo>
                  <a:pt x="1004" y="155"/>
                </a:lnTo>
                <a:lnTo>
                  <a:pt x="1004" y="155"/>
                </a:lnTo>
                <a:lnTo>
                  <a:pt x="1004" y="155"/>
                </a:lnTo>
                <a:lnTo>
                  <a:pt x="998" y="157"/>
                </a:lnTo>
                <a:lnTo>
                  <a:pt x="991" y="159"/>
                </a:lnTo>
                <a:lnTo>
                  <a:pt x="979" y="153"/>
                </a:lnTo>
                <a:lnTo>
                  <a:pt x="966" y="152"/>
                </a:lnTo>
                <a:lnTo>
                  <a:pt x="966" y="136"/>
                </a:lnTo>
                <a:lnTo>
                  <a:pt x="955" y="131"/>
                </a:lnTo>
                <a:lnTo>
                  <a:pt x="950" y="117"/>
                </a:lnTo>
                <a:lnTo>
                  <a:pt x="958" y="104"/>
                </a:lnTo>
                <a:lnTo>
                  <a:pt x="958" y="104"/>
                </a:lnTo>
                <a:lnTo>
                  <a:pt x="958" y="91"/>
                </a:lnTo>
                <a:lnTo>
                  <a:pt x="958" y="91"/>
                </a:lnTo>
                <a:lnTo>
                  <a:pt x="960" y="89"/>
                </a:lnTo>
                <a:lnTo>
                  <a:pt x="967" y="84"/>
                </a:lnTo>
                <a:lnTo>
                  <a:pt x="967" y="84"/>
                </a:lnTo>
                <a:lnTo>
                  <a:pt x="967" y="84"/>
                </a:lnTo>
                <a:lnTo>
                  <a:pt x="967" y="77"/>
                </a:lnTo>
                <a:lnTo>
                  <a:pt x="967" y="71"/>
                </a:lnTo>
                <a:lnTo>
                  <a:pt x="972" y="55"/>
                </a:lnTo>
                <a:lnTo>
                  <a:pt x="972" y="55"/>
                </a:lnTo>
                <a:lnTo>
                  <a:pt x="972" y="55"/>
                </a:lnTo>
                <a:lnTo>
                  <a:pt x="987" y="45"/>
                </a:lnTo>
                <a:lnTo>
                  <a:pt x="987" y="45"/>
                </a:lnTo>
                <a:lnTo>
                  <a:pt x="987" y="45"/>
                </a:lnTo>
                <a:lnTo>
                  <a:pt x="976" y="27"/>
                </a:lnTo>
                <a:lnTo>
                  <a:pt x="964" y="23"/>
                </a:lnTo>
                <a:lnTo>
                  <a:pt x="960" y="15"/>
                </a:lnTo>
                <a:lnTo>
                  <a:pt x="947" y="13"/>
                </a:lnTo>
                <a:lnTo>
                  <a:pt x="932" y="7"/>
                </a:lnTo>
                <a:lnTo>
                  <a:pt x="927" y="0"/>
                </a:lnTo>
                <a:lnTo>
                  <a:pt x="926" y="0"/>
                </a:lnTo>
                <a:lnTo>
                  <a:pt x="926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83" name="Freeform 327"/>
          <p:cNvSpPr>
            <a:spLocks/>
          </p:cNvSpPr>
          <p:nvPr/>
        </p:nvSpPr>
        <p:spPr bwMode="auto">
          <a:xfrm>
            <a:off x="6015038" y="2392363"/>
            <a:ext cx="30163" cy="19050"/>
          </a:xfrm>
          <a:custGeom>
            <a:avLst/>
            <a:gdLst/>
            <a:ahLst/>
            <a:cxnLst>
              <a:cxn ang="0">
                <a:pos x="15" y="2"/>
              </a:cxn>
              <a:cxn ang="0">
                <a:pos x="3" y="0"/>
              </a:cxn>
              <a:cxn ang="0">
                <a:pos x="0" y="3"/>
              </a:cxn>
              <a:cxn ang="0">
                <a:pos x="7" y="6"/>
              </a:cxn>
              <a:cxn ang="0">
                <a:pos x="15" y="12"/>
              </a:cxn>
              <a:cxn ang="0">
                <a:pos x="19" y="8"/>
              </a:cxn>
              <a:cxn ang="0">
                <a:pos x="15" y="2"/>
              </a:cxn>
              <a:cxn ang="0">
                <a:pos x="15" y="2"/>
              </a:cxn>
            </a:cxnLst>
            <a:rect l="0" t="0" r="r" b="b"/>
            <a:pathLst>
              <a:path w="19" h="12">
                <a:moveTo>
                  <a:pt x="15" y="2"/>
                </a:moveTo>
                <a:lnTo>
                  <a:pt x="3" y="0"/>
                </a:lnTo>
                <a:lnTo>
                  <a:pt x="0" y="3"/>
                </a:lnTo>
                <a:lnTo>
                  <a:pt x="7" y="6"/>
                </a:lnTo>
                <a:lnTo>
                  <a:pt x="15" y="12"/>
                </a:lnTo>
                <a:lnTo>
                  <a:pt x="19" y="8"/>
                </a:lnTo>
                <a:lnTo>
                  <a:pt x="15" y="2"/>
                </a:lnTo>
                <a:lnTo>
                  <a:pt x="15" y="2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84" name="Freeform 328"/>
          <p:cNvSpPr>
            <a:spLocks/>
          </p:cNvSpPr>
          <p:nvPr/>
        </p:nvSpPr>
        <p:spPr bwMode="auto">
          <a:xfrm>
            <a:off x="6086476" y="1976438"/>
            <a:ext cx="12700" cy="15875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0" y="6"/>
              </a:cxn>
              <a:cxn ang="0">
                <a:pos x="4" y="10"/>
              </a:cxn>
              <a:cxn ang="0">
                <a:pos x="8" y="6"/>
              </a:cxn>
              <a:cxn ang="0">
                <a:pos x="3" y="0"/>
              </a:cxn>
              <a:cxn ang="0">
                <a:pos x="3" y="0"/>
              </a:cxn>
            </a:cxnLst>
            <a:rect l="0" t="0" r="r" b="b"/>
            <a:pathLst>
              <a:path w="8" h="10">
                <a:moveTo>
                  <a:pt x="3" y="0"/>
                </a:moveTo>
                <a:lnTo>
                  <a:pt x="0" y="6"/>
                </a:lnTo>
                <a:lnTo>
                  <a:pt x="4" y="10"/>
                </a:lnTo>
                <a:lnTo>
                  <a:pt x="8" y="6"/>
                </a:lnTo>
                <a:lnTo>
                  <a:pt x="3" y="0"/>
                </a:lnTo>
                <a:lnTo>
                  <a:pt x="3" y="0"/>
                </a:lnTo>
              </a:path>
            </a:pathLst>
          </a:custGeom>
          <a:solidFill>
            <a:srgbClr val="297F2B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85" name="Freeform 329"/>
          <p:cNvSpPr>
            <a:spLocks/>
          </p:cNvSpPr>
          <p:nvPr/>
        </p:nvSpPr>
        <p:spPr bwMode="auto">
          <a:xfrm>
            <a:off x="5446713" y="2651125"/>
            <a:ext cx="47625" cy="42862"/>
          </a:xfrm>
          <a:custGeom>
            <a:avLst/>
            <a:gdLst/>
            <a:ahLst/>
            <a:cxnLst>
              <a:cxn ang="0">
                <a:pos x="12" y="2"/>
              </a:cxn>
              <a:cxn ang="0">
                <a:pos x="0" y="12"/>
              </a:cxn>
              <a:cxn ang="0">
                <a:pos x="0" y="20"/>
              </a:cxn>
              <a:cxn ang="0">
                <a:pos x="10" y="20"/>
              </a:cxn>
              <a:cxn ang="0">
                <a:pos x="12" y="27"/>
              </a:cxn>
              <a:cxn ang="0">
                <a:pos x="20" y="23"/>
              </a:cxn>
              <a:cxn ang="0">
                <a:pos x="30" y="15"/>
              </a:cxn>
              <a:cxn ang="0">
                <a:pos x="30" y="0"/>
              </a:cxn>
              <a:cxn ang="0">
                <a:pos x="19" y="0"/>
              </a:cxn>
              <a:cxn ang="0">
                <a:pos x="12" y="2"/>
              </a:cxn>
              <a:cxn ang="0">
                <a:pos x="12" y="2"/>
              </a:cxn>
            </a:cxnLst>
            <a:rect l="0" t="0" r="r" b="b"/>
            <a:pathLst>
              <a:path w="30" h="27">
                <a:moveTo>
                  <a:pt x="12" y="2"/>
                </a:moveTo>
                <a:lnTo>
                  <a:pt x="0" y="12"/>
                </a:lnTo>
                <a:lnTo>
                  <a:pt x="0" y="20"/>
                </a:lnTo>
                <a:lnTo>
                  <a:pt x="10" y="20"/>
                </a:lnTo>
                <a:lnTo>
                  <a:pt x="12" y="27"/>
                </a:lnTo>
                <a:lnTo>
                  <a:pt x="20" y="23"/>
                </a:lnTo>
                <a:lnTo>
                  <a:pt x="30" y="15"/>
                </a:lnTo>
                <a:lnTo>
                  <a:pt x="30" y="0"/>
                </a:lnTo>
                <a:lnTo>
                  <a:pt x="19" y="0"/>
                </a:lnTo>
                <a:lnTo>
                  <a:pt x="12" y="2"/>
                </a:lnTo>
                <a:lnTo>
                  <a:pt x="12" y="2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86" name="Freeform 330"/>
          <p:cNvSpPr>
            <a:spLocks/>
          </p:cNvSpPr>
          <p:nvPr/>
        </p:nvSpPr>
        <p:spPr bwMode="auto">
          <a:xfrm>
            <a:off x="5921376" y="2270125"/>
            <a:ext cx="30163" cy="31750"/>
          </a:xfrm>
          <a:custGeom>
            <a:avLst/>
            <a:gdLst/>
            <a:ahLst/>
            <a:cxnLst>
              <a:cxn ang="0">
                <a:pos x="15" y="5"/>
              </a:cxn>
              <a:cxn ang="0">
                <a:pos x="10" y="0"/>
              </a:cxn>
              <a:cxn ang="0">
                <a:pos x="0" y="0"/>
              </a:cxn>
              <a:cxn ang="0">
                <a:pos x="7" y="5"/>
              </a:cxn>
              <a:cxn ang="0">
                <a:pos x="11" y="20"/>
              </a:cxn>
              <a:cxn ang="0">
                <a:pos x="19" y="20"/>
              </a:cxn>
              <a:cxn ang="0">
                <a:pos x="19" y="12"/>
              </a:cxn>
              <a:cxn ang="0">
                <a:pos x="15" y="5"/>
              </a:cxn>
              <a:cxn ang="0">
                <a:pos x="15" y="5"/>
              </a:cxn>
            </a:cxnLst>
            <a:rect l="0" t="0" r="r" b="b"/>
            <a:pathLst>
              <a:path w="19" h="20">
                <a:moveTo>
                  <a:pt x="15" y="5"/>
                </a:moveTo>
                <a:lnTo>
                  <a:pt x="10" y="0"/>
                </a:lnTo>
                <a:lnTo>
                  <a:pt x="0" y="0"/>
                </a:lnTo>
                <a:lnTo>
                  <a:pt x="7" y="5"/>
                </a:lnTo>
                <a:lnTo>
                  <a:pt x="11" y="20"/>
                </a:lnTo>
                <a:lnTo>
                  <a:pt x="19" y="20"/>
                </a:lnTo>
                <a:lnTo>
                  <a:pt x="19" y="12"/>
                </a:lnTo>
                <a:lnTo>
                  <a:pt x="15" y="5"/>
                </a:lnTo>
                <a:lnTo>
                  <a:pt x="15" y="5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87" name="Freeform 331"/>
          <p:cNvSpPr>
            <a:spLocks/>
          </p:cNvSpPr>
          <p:nvPr/>
        </p:nvSpPr>
        <p:spPr bwMode="auto">
          <a:xfrm>
            <a:off x="6149976" y="2297113"/>
            <a:ext cx="93663" cy="80962"/>
          </a:xfrm>
          <a:custGeom>
            <a:avLst/>
            <a:gdLst/>
            <a:ahLst/>
            <a:cxnLst>
              <a:cxn ang="0">
                <a:pos x="8" y="15"/>
              </a:cxn>
              <a:cxn ang="0">
                <a:pos x="0" y="22"/>
              </a:cxn>
              <a:cxn ang="0">
                <a:pos x="4" y="31"/>
              </a:cxn>
              <a:cxn ang="0">
                <a:pos x="11" y="38"/>
              </a:cxn>
              <a:cxn ang="0">
                <a:pos x="7" y="47"/>
              </a:cxn>
              <a:cxn ang="0">
                <a:pos x="11" y="51"/>
              </a:cxn>
              <a:cxn ang="0">
                <a:pos x="16" y="39"/>
              </a:cxn>
              <a:cxn ang="0">
                <a:pos x="30" y="36"/>
              </a:cxn>
              <a:cxn ang="0">
                <a:pos x="42" y="31"/>
              </a:cxn>
              <a:cxn ang="0">
                <a:pos x="59" y="22"/>
              </a:cxn>
              <a:cxn ang="0">
                <a:pos x="50" y="6"/>
              </a:cxn>
              <a:cxn ang="0">
                <a:pos x="39" y="6"/>
              </a:cxn>
              <a:cxn ang="0">
                <a:pos x="22" y="0"/>
              </a:cxn>
              <a:cxn ang="0">
                <a:pos x="15" y="7"/>
              </a:cxn>
              <a:cxn ang="0">
                <a:pos x="8" y="15"/>
              </a:cxn>
              <a:cxn ang="0">
                <a:pos x="8" y="15"/>
              </a:cxn>
            </a:cxnLst>
            <a:rect l="0" t="0" r="r" b="b"/>
            <a:pathLst>
              <a:path w="59" h="51">
                <a:moveTo>
                  <a:pt x="8" y="15"/>
                </a:moveTo>
                <a:lnTo>
                  <a:pt x="0" y="22"/>
                </a:lnTo>
                <a:lnTo>
                  <a:pt x="4" y="31"/>
                </a:lnTo>
                <a:lnTo>
                  <a:pt x="11" y="38"/>
                </a:lnTo>
                <a:lnTo>
                  <a:pt x="7" y="47"/>
                </a:lnTo>
                <a:lnTo>
                  <a:pt x="11" y="51"/>
                </a:lnTo>
                <a:lnTo>
                  <a:pt x="16" y="39"/>
                </a:lnTo>
                <a:lnTo>
                  <a:pt x="30" y="36"/>
                </a:lnTo>
                <a:lnTo>
                  <a:pt x="42" y="31"/>
                </a:lnTo>
                <a:lnTo>
                  <a:pt x="59" y="22"/>
                </a:lnTo>
                <a:lnTo>
                  <a:pt x="50" y="6"/>
                </a:lnTo>
                <a:lnTo>
                  <a:pt x="39" y="6"/>
                </a:lnTo>
                <a:lnTo>
                  <a:pt x="22" y="0"/>
                </a:lnTo>
                <a:lnTo>
                  <a:pt x="15" y="7"/>
                </a:lnTo>
                <a:lnTo>
                  <a:pt x="8" y="15"/>
                </a:lnTo>
                <a:lnTo>
                  <a:pt x="8" y="15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88" name="Freeform 332"/>
          <p:cNvSpPr>
            <a:spLocks/>
          </p:cNvSpPr>
          <p:nvPr/>
        </p:nvSpPr>
        <p:spPr bwMode="auto">
          <a:xfrm>
            <a:off x="6115051" y="2301875"/>
            <a:ext cx="26988" cy="38100"/>
          </a:xfrm>
          <a:custGeom>
            <a:avLst/>
            <a:gdLst/>
            <a:ahLst/>
            <a:cxnLst>
              <a:cxn ang="0">
                <a:pos x="5" y="0"/>
              </a:cxn>
              <a:cxn ang="0">
                <a:pos x="0" y="5"/>
              </a:cxn>
              <a:cxn ang="0">
                <a:pos x="4" y="17"/>
              </a:cxn>
              <a:cxn ang="0">
                <a:pos x="10" y="24"/>
              </a:cxn>
              <a:cxn ang="0">
                <a:pos x="17" y="13"/>
              </a:cxn>
              <a:cxn ang="0">
                <a:pos x="17" y="4"/>
              </a:cxn>
              <a:cxn ang="0">
                <a:pos x="12" y="0"/>
              </a:cxn>
              <a:cxn ang="0">
                <a:pos x="5" y="0"/>
              </a:cxn>
              <a:cxn ang="0">
                <a:pos x="5" y="0"/>
              </a:cxn>
            </a:cxnLst>
            <a:rect l="0" t="0" r="r" b="b"/>
            <a:pathLst>
              <a:path w="17" h="24">
                <a:moveTo>
                  <a:pt x="5" y="0"/>
                </a:moveTo>
                <a:lnTo>
                  <a:pt x="0" y="5"/>
                </a:lnTo>
                <a:lnTo>
                  <a:pt x="4" y="17"/>
                </a:lnTo>
                <a:lnTo>
                  <a:pt x="10" y="24"/>
                </a:lnTo>
                <a:lnTo>
                  <a:pt x="17" y="13"/>
                </a:lnTo>
                <a:lnTo>
                  <a:pt x="17" y="4"/>
                </a:lnTo>
                <a:lnTo>
                  <a:pt x="12" y="0"/>
                </a:lnTo>
                <a:lnTo>
                  <a:pt x="5" y="0"/>
                </a:lnTo>
                <a:lnTo>
                  <a:pt x="5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89" name="Freeform 333"/>
          <p:cNvSpPr>
            <a:spLocks/>
          </p:cNvSpPr>
          <p:nvPr/>
        </p:nvSpPr>
        <p:spPr bwMode="auto">
          <a:xfrm>
            <a:off x="5946776" y="2130425"/>
            <a:ext cx="188913" cy="176212"/>
          </a:xfrm>
          <a:custGeom>
            <a:avLst/>
            <a:gdLst/>
            <a:ahLst/>
            <a:cxnLst>
              <a:cxn ang="0">
                <a:pos x="100" y="3"/>
              </a:cxn>
              <a:cxn ang="0">
                <a:pos x="82" y="3"/>
              </a:cxn>
              <a:cxn ang="0">
                <a:pos x="75" y="8"/>
              </a:cxn>
              <a:cxn ang="0">
                <a:pos x="64" y="16"/>
              </a:cxn>
              <a:cxn ang="0">
                <a:pos x="58" y="8"/>
              </a:cxn>
              <a:cxn ang="0">
                <a:pos x="40" y="13"/>
              </a:cxn>
              <a:cxn ang="0">
                <a:pos x="42" y="24"/>
              </a:cxn>
              <a:cxn ang="0">
                <a:pos x="46" y="29"/>
              </a:cxn>
              <a:cxn ang="0">
                <a:pos x="52" y="36"/>
              </a:cxn>
              <a:cxn ang="0">
                <a:pos x="58" y="40"/>
              </a:cxn>
              <a:cxn ang="0">
                <a:pos x="51" y="45"/>
              </a:cxn>
              <a:cxn ang="0">
                <a:pos x="42" y="37"/>
              </a:cxn>
              <a:cxn ang="0">
                <a:pos x="36" y="43"/>
              </a:cxn>
              <a:cxn ang="0">
                <a:pos x="30" y="36"/>
              </a:cxn>
              <a:cxn ang="0">
                <a:pos x="15" y="39"/>
              </a:cxn>
              <a:cxn ang="0">
                <a:pos x="8" y="36"/>
              </a:cxn>
              <a:cxn ang="0">
                <a:pos x="4" y="43"/>
              </a:cxn>
              <a:cxn ang="0">
                <a:pos x="10" y="48"/>
              </a:cxn>
              <a:cxn ang="0">
                <a:pos x="0" y="53"/>
              </a:cxn>
              <a:cxn ang="0">
                <a:pos x="0" y="64"/>
              </a:cxn>
              <a:cxn ang="0">
                <a:pos x="8" y="72"/>
              </a:cxn>
              <a:cxn ang="0">
                <a:pos x="6" y="80"/>
              </a:cxn>
              <a:cxn ang="0">
                <a:pos x="12" y="80"/>
              </a:cxn>
              <a:cxn ang="0">
                <a:pos x="22" y="89"/>
              </a:cxn>
              <a:cxn ang="0">
                <a:pos x="19" y="99"/>
              </a:cxn>
              <a:cxn ang="0">
                <a:pos x="30" y="104"/>
              </a:cxn>
              <a:cxn ang="0">
                <a:pos x="44" y="104"/>
              </a:cxn>
              <a:cxn ang="0">
                <a:pos x="51" y="111"/>
              </a:cxn>
              <a:cxn ang="0">
                <a:pos x="62" y="111"/>
              </a:cxn>
              <a:cxn ang="0">
                <a:pos x="74" y="107"/>
              </a:cxn>
              <a:cxn ang="0">
                <a:pos x="74" y="97"/>
              </a:cxn>
              <a:cxn ang="0">
                <a:pos x="66" y="89"/>
              </a:cxn>
              <a:cxn ang="0">
                <a:pos x="71" y="85"/>
              </a:cxn>
              <a:cxn ang="0">
                <a:pos x="76" y="92"/>
              </a:cxn>
              <a:cxn ang="0">
                <a:pos x="88" y="72"/>
              </a:cxn>
              <a:cxn ang="0">
                <a:pos x="99" y="61"/>
              </a:cxn>
              <a:cxn ang="0">
                <a:pos x="103" y="65"/>
              </a:cxn>
              <a:cxn ang="0">
                <a:pos x="112" y="56"/>
              </a:cxn>
              <a:cxn ang="0">
                <a:pos x="116" y="47"/>
              </a:cxn>
              <a:cxn ang="0">
                <a:pos x="104" y="43"/>
              </a:cxn>
              <a:cxn ang="0">
                <a:pos x="98" y="51"/>
              </a:cxn>
              <a:cxn ang="0">
                <a:pos x="88" y="44"/>
              </a:cxn>
              <a:cxn ang="0">
                <a:pos x="78" y="37"/>
              </a:cxn>
              <a:cxn ang="0">
                <a:pos x="67" y="29"/>
              </a:cxn>
              <a:cxn ang="0">
                <a:pos x="71" y="21"/>
              </a:cxn>
              <a:cxn ang="0">
                <a:pos x="76" y="16"/>
              </a:cxn>
              <a:cxn ang="0">
                <a:pos x="80" y="31"/>
              </a:cxn>
              <a:cxn ang="0">
                <a:pos x="87" y="39"/>
              </a:cxn>
              <a:cxn ang="0">
                <a:pos x="99" y="40"/>
              </a:cxn>
              <a:cxn ang="0">
                <a:pos x="107" y="37"/>
              </a:cxn>
              <a:cxn ang="0">
                <a:pos x="112" y="37"/>
              </a:cxn>
              <a:cxn ang="0">
                <a:pos x="119" y="31"/>
              </a:cxn>
              <a:cxn ang="0">
                <a:pos x="116" y="19"/>
              </a:cxn>
              <a:cxn ang="0">
                <a:pos x="106" y="19"/>
              </a:cxn>
              <a:cxn ang="0">
                <a:pos x="108" y="8"/>
              </a:cxn>
              <a:cxn ang="0">
                <a:pos x="108" y="0"/>
              </a:cxn>
              <a:cxn ang="0">
                <a:pos x="100" y="3"/>
              </a:cxn>
              <a:cxn ang="0">
                <a:pos x="100" y="3"/>
              </a:cxn>
            </a:cxnLst>
            <a:rect l="0" t="0" r="r" b="b"/>
            <a:pathLst>
              <a:path w="119" h="111">
                <a:moveTo>
                  <a:pt x="100" y="3"/>
                </a:moveTo>
                <a:lnTo>
                  <a:pt x="82" y="3"/>
                </a:lnTo>
                <a:lnTo>
                  <a:pt x="75" y="8"/>
                </a:lnTo>
                <a:lnTo>
                  <a:pt x="64" y="16"/>
                </a:lnTo>
                <a:lnTo>
                  <a:pt x="58" y="8"/>
                </a:lnTo>
                <a:lnTo>
                  <a:pt x="40" y="13"/>
                </a:lnTo>
                <a:lnTo>
                  <a:pt x="42" y="24"/>
                </a:lnTo>
                <a:lnTo>
                  <a:pt x="46" y="29"/>
                </a:lnTo>
                <a:lnTo>
                  <a:pt x="52" y="36"/>
                </a:lnTo>
                <a:lnTo>
                  <a:pt x="58" y="40"/>
                </a:lnTo>
                <a:lnTo>
                  <a:pt x="51" y="45"/>
                </a:lnTo>
                <a:lnTo>
                  <a:pt x="42" y="37"/>
                </a:lnTo>
                <a:lnTo>
                  <a:pt x="36" y="43"/>
                </a:lnTo>
                <a:lnTo>
                  <a:pt x="30" y="36"/>
                </a:lnTo>
                <a:lnTo>
                  <a:pt x="15" y="39"/>
                </a:lnTo>
                <a:lnTo>
                  <a:pt x="8" y="36"/>
                </a:lnTo>
                <a:lnTo>
                  <a:pt x="4" y="43"/>
                </a:lnTo>
                <a:lnTo>
                  <a:pt x="10" y="48"/>
                </a:lnTo>
                <a:lnTo>
                  <a:pt x="0" y="53"/>
                </a:lnTo>
                <a:lnTo>
                  <a:pt x="0" y="64"/>
                </a:lnTo>
                <a:lnTo>
                  <a:pt x="8" y="72"/>
                </a:lnTo>
                <a:lnTo>
                  <a:pt x="6" y="80"/>
                </a:lnTo>
                <a:lnTo>
                  <a:pt x="12" y="80"/>
                </a:lnTo>
                <a:lnTo>
                  <a:pt x="22" y="89"/>
                </a:lnTo>
                <a:lnTo>
                  <a:pt x="19" y="99"/>
                </a:lnTo>
                <a:lnTo>
                  <a:pt x="30" y="104"/>
                </a:lnTo>
                <a:lnTo>
                  <a:pt x="44" y="104"/>
                </a:lnTo>
                <a:lnTo>
                  <a:pt x="51" y="111"/>
                </a:lnTo>
                <a:lnTo>
                  <a:pt x="62" y="111"/>
                </a:lnTo>
                <a:lnTo>
                  <a:pt x="74" y="107"/>
                </a:lnTo>
                <a:lnTo>
                  <a:pt x="74" y="97"/>
                </a:lnTo>
                <a:lnTo>
                  <a:pt x="66" y="89"/>
                </a:lnTo>
                <a:lnTo>
                  <a:pt x="71" y="85"/>
                </a:lnTo>
                <a:lnTo>
                  <a:pt x="76" y="92"/>
                </a:lnTo>
                <a:lnTo>
                  <a:pt x="88" y="72"/>
                </a:lnTo>
                <a:lnTo>
                  <a:pt x="99" y="61"/>
                </a:lnTo>
                <a:lnTo>
                  <a:pt x="103" y="65"/>
                </a:lnTo>
                <a:lnTo>
                  <a:pt x="112" y="56"/>
                </a:lnTo>
                <a:lnTo>
                  <a:pt x="116" y="47"/>
                </a:lnTo>
                <a:lnTo>
                  <a:pt x="104" y="43"/>
                </a:lnTo>
                <a:lnTo>
                  <a:pt x="98" y="51"/>
                </a:lnTo>
                <a:lnTo>
                  <a:pt x="88" y="44"/>
                </a:lnTo>
                <a:lnTo>
                  <a:pt x="78" y="37"/>
                </a:lnTo>
                <a:lnTo>
                  <a:pt x="67" y="29"/>
                </a:lnTo>
                <a:lnTo>
                  <a:pt x="71" y="21"/>
                </a:lnTo>
                <a:lnTo>
                  <a:pt x="76" y="16"/>
                </a:lnTo>
                <a:lnTo>
                  <a:pt x="80" y="31"/>
                </a:lnTo>
                <a:lnTo>
                  <a:pt x="87" y="39"/>
                </a:lnTo>
                <a:lnTo>
                  <a:pt x="99" y="40"/>
                </a:lnTo>
                <a:lnTo>
                  <a:pt x="107" y="37"/>
                </a:lnTo>
                <a:lnTo>
                  <a:pt x="112" y="37"/>
                </a:lnTo>
                <a:lnTo>
                  <a:pt x="119" y="31"/>
                </a:lnTo>
                <a:lnTo>
                  <a:pt x="116" y="19"/>
                </a:lnTo>
                <a:lnTo>
                  <a:pt x="106" y="19"/>
                </a:lnTo>
                <a:lnTo>
                  <a:pt x="108" y="8"/>
                </a:lnTo>
                <a:lnTo>
                  <a:pt x="108" y="0"/>
                </a:lnTo>
                <a:lnTo>
                  <a:pt x="100" y="3"/>
                </a:lnTo>
                <a:lnTo>
                  <a:pt x="100" y="3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90" name="Freeform 334"/>
          <p:cNvSpPr>
            <a:spLocks/>
          </p:cNvSpPr>
          <p:nvPr/>
        </p:nvSpPr>
        <p:spPr bwMode="auto">
          <a:xfrm>
            <a:off x="6140451" y="2055813"/>
            <a:ext cx="120650" cy="87312"/>
          </a:xfrm>
          <a:custGeom>
            <a:avLst/>
            <a:gdLst/>
            <a:ahLst/>
            <a:cxnLst>
              <a:cxn ang="0">
                <a:pos x="1" y="36"/>
              </a:cxn>
              <a:cxn ang="0">
                <a:pos x="0" y="31"/>
              </a:cxn>
              <a:cxn ang="0">
                <a:pos x="9" y="36"/>
              </a:cxn>
              <a:cxn ang="0">
                <a:pos x="13" y="31"/>
              </a:cxn>
              <a:cxn ang="0">
                <a:pos x="20" y="24"/>
              </a:cxn>
              <a:cxn ang="0">
                <a:pos x="29" y="15"/>
              </a:cxn>
              <a:cxn ang="0">
                <a:pos x="34" y="23"/>
              </a:cxn>
              <a:cxn ang="0">
                <a:pos x="38" y="23"/>
              </a:cxn>
              <a:cxn ang="0">
                <a:pos x="45" y="15"/>
              </a:cxn>
              <a:cxn ang="0">
                <a:pos x="53" y="7"/>
              </a:cxn>
              <a:cxn ang="0">
                <a:pos x="66" y="0"/>
              </a:cxn>
              <a:cxn ang="0">
                <a:pos x="76" y="8"/>
              </a:cxn>
              <a:cxn ang="0">
                <a:pos x="70" y="23"/>
              </a:cxn>
              <a:cxn ang="0">
                <a:pos x="70" y="31"/>
              </a:cxn>
              <a:cxn ang="0">
                <a:pos x="64" y="38"/>
              </a:cxn>
              <a:cxn ang="0">
                <a:pos x="53" y="43"/>
              </a:cxn>
              <a:cxn ang="0">
                <a:pos x="42" y="47"/>
              </a:cxn>
              <a:cxn ang="0">
                <a:pos x="32" y="47"/>
              </a:cxn>
              <a:cxn ang="0">
                <a:pos x="24" y="55"/>
              </a:cxn>
              <a:cxn ang="0">
                <a:pos x="10" y="51"/>
              </a:cxn>
              <a:cxn ang="0">
                <a:pos x="4" y="40"/>
              </a:cxn>
              <a:cxn ang="0">
                <a:pos x="1" y="36"/>
              </a:cxn>
              <a:cxn ang="0">
                <a:pos x="1" y="36"/>
              </a:cxn>
            </a:cxnLst>
            <a:rect l="0" t="0" r="r" b="b"/>
            <a:pathLst>
              <a:path w="76" h="55">
                <a:moveTo>
                  <a:pt x="1" y="36"/>
                </a:moveTo>
                <a:lnTo>
                  <a:pt x="0" y="31"/>
                </a:lnTo>
                <a:lnTo>
                  <a:pt x="9" y="36"/>
                </a:lnTo>
                <a:lnTo>
                  <a:pt x="13" y="31"/>
                </a:lnTo>
                <a:lnTo>
                  <a:pt x="20" y="24"/>
                </a:lnTo>
                <a:lnTo>
                  <a:pt x="29" y="15"/>
                </a:lnTo>
                <a:lnTo>
                  <a:pt x="34" y="23"/>
                </a:lnTo>
                <a:lnTo>
                  <a:pt x="38" y="23"/>
                </a:lnTo>
                <a:lnTo>
                  <a:pt x="45" y="15"/>
                </a:lnTo>
                <a:lnTo>
                  <a:pt x="53" y="7"/>
                </a:lnTo>
                <a:lnTo>
                  <a:pt x="66" y="0"/>
                </a:lnTo>
                <a:lnTo>
                  <a:pt x="76" y="8"/>
                </a:lnTo>
                <a:lnTo>
                  <a:pt x="70" y="23"/>
                </a:lnTo>
                <a:lnTo>
                  <a:pt x="70" y="31"/>
                </a:lnTo>
                <a:lnTo>
                  <a:pt x="64" y="38"/>
                </a:lnTo>
                <a:lnTo>
                  <a:pt x="53" y="43"/>
                </a:lnTo>
                <a:lnTo>
                  <a:pt x="42" y="47"/>
                </a:lnTo>
                <a:lnTo>
                  <a:pt x="32" y="47"/>
                </a:lnTo>
                <a:lnTo>
                  <a:pt x="24" y="55"/>
                </a:lnTo>
                <a:lnTo>
                  <a:pt x="10" y="51"/>
                </a:lnTo>
                <a:lnTo>
                  <a:pt x="4" y="40"/>
                </a:lnTo>
                <a:lnTo>
                  <a:pt x="1" y="36"/>
                </a:lnTo>
                <a:lnTo>
                  <a:pt x="1" y="36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91" name="Freeform 335"/>
          <p:cNvSpPr>
            <a:spLocks/>
          </p:cNvSpPr>
          <p:nvPr/>
        </p:nvSpPr>
        <p:spPr bwMode="auto">
          <a:xfrm>
            <a:off x="1785938" y="4314825"/>
            <a:ext cx="96838" cy="153987"/>
          </a:xfrm>
          <a:custGeom>
            <a:avLst/>
            <a:gdLst/>
            <a:ahLst/>
            <a:cxnLst>
              <a:cxn ang="0">
                <a:pos x="24" y="92"/>
              </a:cxn>
              <a:cxn ang="0">
                <a:pos x="24" y="88"/>
              </a:cxn>
              <a:cxn ang="0">
                <a:pos x="28" y="84"/>
              </a:cxn>
              <a:cxn ang="0">
                <a:pos x="36" y="76"/>
              </a:cxn>
              <a:cxn ang="0">
                <a:pos x="43" y="66"/>
              </a:cxn>
              <a:cxn ang="0">
                <a:pos x="49" y="60"/>
              </a:cxn>
              <a:cxn ang="0">
                <a:pos x="55" y="57"/>
              </a:cxn>
              <a:cxn ang="0">
                <a:pos x="57" y="66"/>
              </a:cxn>
              <a:cxn ang="0">
                <a:pos x="61" y="58"/>
              </a:cxn>
              <a:cxn ang="0">
                <a:pos x="61" y="44"/>
              </a:cxn>
              <a:cxn ang="0">
                <a:pos x="61" y="34"/>
              </a:cxn>
              <a:cxn ang="0">
                <a:pos x="57" y="32"/>
              </a:cxn>
              <a:cxn ang="0">
                <a:pos x="53" y="28"/>
              </a:cxn>
              <a:cxn ang="0">
                <a:pos x="47" y="24"/>
              </a:cxn>
              <a:cxn ang="0">
                <a:pos x="45" y="17"/>
              </a:cxn>
              <a:cxn ang="0">
                <a:pos x="36" y="14"/>
              </a:cxn>
              <a:cxn ang="0">
                <a:pos x="33" y="16"/>
              </a:cxn>
              <a:cxn ang="0">
                <a:pos x="24" y="13"/>
              </a:cxn>
              <a:cxn ang="0">
                <a:pos x="20" y="8"/>
              </a:cxn>
              <a:cxn ang="0">
                <a:pos x="17" y="4"/>
              </a:cxn>
              <a:cxn ang="0">
                <a:pos x="13" y="0"/>
              </a:cxn>
              <a:cxn ang="0">
                <a:pos x="13" y="0"/>
              </a:cxn>
              <a:cxn ang="0">
                <a:pos x="9" y="1"/>
              </a:cxn>
              <a:cxn ang="0">
                <a:pos x="9" y="8"/>
              </a:cxn>
              <a:cxn ang="0">
                <a:pos x="12" y="13"/>
              </a:cxn>
              <a:cxn ang="0">
                <a:pos x="13" y="14"/>
              </a:cxn>
              <a:cxn ang="0">
                <a:pos x="27" y="28"/>
              </a:cxn>
              <a:cxn ang="0">
                <a:pos x="28" y="28"/>
              </a:cxn>
              <a:cxn ang="0">
                <a:pos x="33" y="28"/>
              </a:cxn>
              <a:cxn ang="0">
                <a:pos x="33" y="28"/>
              </a:cxn>
              <a:cxn ang="0">
                <a:pos x="35" y="25"/>
              </a:cxn>
              <a:cxn ang="0">
                <a:pos x="35" y="25"/>
              </a:cxn>
              <a:cxn ang="0">
                <a:pos x="41" y="29"/>
              </a:cxn>
              <a:cxn ang="0">
                <a:pos x="43" y="30"/>
              </a:cxn>
              <a:cxn ang="0">
                <a:pos x="47" y="40"/>
              </a:cxn>
              <a:cxn ang="0">
                <a:pos x="41" y="44"/>
              </a:cxn>
              <a:cxn ang="0">
                <a:pos x="35" y="44"/>
              </a:cxn>
              <a:cxn ang="0">
                <a:pos x="31" y="50"/>
              </a:cxn>
              <a:cxn ang="0">
                <a:pos x="24" y="50"/>
              </a:cxn>
              <a:cxn ang="0">
                <a:pos x="24" y="62"/>
              </a:cxn>
              <a:cxn ang="0">
                <a:pos x="27" y="68"/>
              </a:cxn>
              <a:cxn ang="0">
                <a:pos x="25" y="73"/>
              </a:cxn>
              <a:cxn ang="0">
                <a:pos x="25" y="73"/>
              </a:cxn>
              <a:cxn ang="0">
                <a:pos x="11" y="73"/>
              </a:cxn>
              <a:cxn ang="0">
                <a:pos x="5" y="72"/>
              </a:cxn>
              <a:cxn ang="0">
                <a:pos x="0" y="77"/>
              </a:cxn>
              <a:cxn ang="0">
                <a:pos x="9" y="89"/>
              </a:cxn>
              <a:cxn ang="0">
                <a:pos x="13" y="97"/>
              </a:cxn>
              <a:cxn ang="0">
                <a:pos x="16" y="93"/>
              </a:cxn>
              <a:cxn ang="0">
                <a:pos x="16" y="93"/>
              </a:cxn>
              <a:cxn ang="0">
                <a:pos x="24" y="92"/>
              </a:cxn>
              <a:cxn ang="0">
                <a:pos x="24" y="92"/>
              </a:cxn>
            </a:cxnLst>
            <a:rect l="0" t="0" r="r" b="b"/>
            <a:pathLst>
              <a:path w="61" h="97">
                <a:moveTo>
                  <a:pt x="24" y="92"/>
                </a:moveTo>
                <a:lnTo>
                  <a:pt x="24" y="88"/>
                </a:lnTo>
                <a:lnTo>
                  <a:pt x="28" y="84"/>
                </a:lnTo>
                <a:lnTo>
                  <a:pt x="36" y="76"/>
                </a:lnTo>
                <a:lnTo>
                  <a:pt x="43" y="66"/>
                </a:lnTo>
                <a:lnTo>
                  <a:pt x="49" y="60"/>
                </a:lnTo>
                <a:lnTo>
                  <a:pt x="55" y="57"/>
                </a:lnTo>
                <a:lnTo>
                  <a:pt x="57" y="66"/>
                </a:lnTo>
                <a:lnTo>
                  <a:pt x="61" y="58"/>
                </a:lnTo>
                <a:lnTo>
                  <a:pt x="61" y="44"/>
                </a:lnTo>
                <a:lnTo>
                  <a:pt x="61" y="34"/>
                </a:lnTo>
                <a:lnTo>
                  <a:pt x="57" y="32"/>
                </a:lnTo>
                <a:lnTo>
                  <a:pt x="53" y="28"/>
                </a:lnTo>
                <a:lnTo>
                  <a:pt x="47" y="24"/>
                </a:lnTo>
                <a:lnTo>
                  <a:pt x="45" y="17"/>
                </a:lnTo>
                <a:lnTo>
                  <a:pt x="36" y="14"/>
                </a:lnTo>
                <a:lnTo>
                  <a:pt x="33" y="16"/>
                </a:lnTo>
                <a:lnTo>
                  <a:pt x="24" y="13"/>
                </a:lnTo>
                <a:lnTo>
                  <a:pt x="20" y="8"/>
                </a:lnTo>
                <a:lnTo>
                  <a:pt x="17" y="4"/>
                </a:lnTo>
                <a:lnTo>
                  <a:pt x="13" y="0"/>
                </a:lnTo>
                <a:lnTo>
                  <a:pt x="13" y="0"/>
                </a:lnTo>
                <a:lnTo>
                  <a:pt x="9" y="1"/>
                </a:lnTo>
                <a:lnTo>
                  <a:pt x="9" y="8"/>
                </a:lnTo>
                <a:lnTo>
                  <a:pt x="12" y="13"/>
                </a:lnTo>
                <a:lnTo>
                  <a:pt x="13" y="14"/>
                </a:lnTo>
                <a:lnTo>
                  <a:pt x="27" y="28"/>
                </a:lnTo>
                <a:lnTo>
                  <a:pt x="28" y="28"/>
                </a:lnTo>
                <a:lnTo>
                  <a:pt x="33" y="28"/>
                </a:lnTo>
                <a:lnTo>
                  <a:pt x="33" y="28"/>
                </a:lnTo>
                <a:lnTo>
                  <a:pt x="35" y="25"/>
                </a:lnTo>
                <a:lnTo>
                  <a:pt x="35" y="25"/>
                </a:lnTo>
                <a:lnTo>
                  <a:pt x="41" y="29"/>
                </a:lnTo>
                <a:lnTo>
                  <a:pt x="43" y="30"/>
                </a:lnTo>
                <a:lnTo>
                  <a:pt x="47" y="40"/>
                </a:lnTo>
                <a:lnTo>
                  <a:pt x="41" y="44"/>
                </a:lnTo>
                <a:lnTo>
                  <a:pt x="35" y="44"/>
                </a:lnTo>
                <a:lnTo>
                  <a:pt x="31" y="50"/>
                </a:lnTo>
                <a:lnTo>
                  <a:pt x="24" y="50"/>
                </a:lnTo>
                <a:lnTo>
                  <a:pt x="24" y="62"/>
                </a:lnTo>
                <a:lnTo>
                  <a:pt x="27" y="68"/>
                </a:lnTo>
                <a:lnTo>
                  <a:pt x="25" y="73"/>
                </a:lnTo>
                <a:lnTo>
                  <a:pt x="25" y="73"/>
                </a:lnTo>
                <a:lnTo>
                  <a:pt x="11" y="73"/>
                </a:lnTo>
                <a:lnTo>
                  <a:pt x="5" y="72"/>
                </a:lnTo>
                <a:lnTo>
                  <a:pt x="0" y="77"/>
                </a:lnTo>
                <a:lnTo>
                  <a:pt x="9" y="89"/>
                </a:lnTo>
                <a:lnTo>
                  <a:pt x="13" y="97"/>
                </a:lnTo>
                <a:lnTo>
                  <a:pt x="16" y="93"/>
                </a:lnTo>
                <a:lnTo>
                  <a:pt x="16" y="93"/>
                </a:lnTo>
                <a:lnTo>
                  <a:pt x="24" y="92"/>
                </a:lnTo>
                <a:lnTo>
                  <a:pt x="24" y="92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92" name="Freeform 336"/>
          <p:cNvSpPr>
            <a:spLocks/>
          </p:cNvSpPr>
          <p:nvPr/>
        </p:nvSpPr>
        <p:spPr bwMode="auto">
          <a:xfrm>
            <a:off x="4754563" y="4524375"/>
            <a:ext cx="228600" cy="381000"/>
          </a:xfrm>
          <a:custGeom>
            <a:avLst/>
            <a:gdLst/>
            <a:ahLst/>
            <a:cxnLst>
              <a:cxn ang="0">
                <a:pos x="38" y="1"/>
              </a:cxn>
              <a:cxn ang="0">
                <a:pos x="44" y="13"/>
              </a:cxn>
              <a:cxn ang="0">
                <a:pos x="70" y="29"/>
              </a:cxn>
              <a:cxn ang="0">
                <a:pos x="96" y="25"/>
              </a:cxn>
              <a:cxn ang="0">
                <a:pos x="108" y="21"/>
              </a:cxn>
              <a:cxn ang="0">
                <a:pos x="112" y="29"/>
              </a:cxn>
              <a:cxn ang="0">
                <a:pos x="122" y="61"/>
              </a:cxn>
              <a:cxn ang="0">
                <a:pos x="140" y="90"/>
              </a:cxn>
              <a:cxn ang="0">
                <a:pos x="140" y="90"/>
              </a:cxn>
              <a:cxn ang="0">
                <a:pos x="143" y="112"/>
              </a:cxn>
              <a:cxn ang="0">
                <a:pos x="139" y="128"/>
              </a:cxn>
              <a:cxn ang="0">
                <a:pos x="131" y="152"/>
              </a:cxn>
              <a:cxn ang="0">
                <a:pos x="110" y="168"/>
              </a:cxn>
              <a:cxn ang="0">
                <a:pos x="103" y="180"/>
              </a:cxn>
              <a:cxn ang="0">
                <a:pos x="96" y="191"/>
              </a:cxn>
              <a:cxn ang="0">
                <a:pos x="82" y="197"/>
              </a:cxn>
              <a:cxn ang="0">
                <a:pos x="71" y="224"/>
              </a:cxn>
              <a:cxn ang="0">
                <a:pos x="63" y="224"/>
              </a:cxn>
              <a:cxn ang="0">
                <a:pos x="39" y="228"/>
              </a:cxn>
              <a:cxn ang="0">
                <a:pos x="26" y="240"/>
              </a:cxn>
              <a:cxn ang="0">
                <a:pos x="15" y="240"/>
              </a:cxn>
              <a:cxn ang="0">
                <a:pos x="7" y="220"/>
              </a:cxn>
              <a:cxn ang="0">
                <a:pos x="4" y="208"/>
              </a:cxn>
              <a:cxn ang="0">
                <a:pos x="31" y="189"/>
              </a:cxn>
              <a:cxn ang="0">
                <a:pos x="52" y="157"/>
              </a:cxn>
              <a:cxn ang="0">
                <a:pos x="42" y="143"/>
              </a:cxn>
              <a:cxn ang="0">
                <a:pos x="48" y="131"/>
              </a:cxn>
              <a:cxn ang="0">
                <a:pos x="35" y="116"/>
              </a:cxn>
              <a:cxn ang="0">
                <a:pos x="47" y="98"/>
              </a:cxn>
              <a:cxn ang="0">
                <a:pos x="52" y="74"/>
              </a:cxn>
              <a:cxn ang="0">
                <a:pos x="40" y="64"/>
              </a:cxn>
              <a:cxn ang="0">
                <a:pos x="32" y="70"/>
              </a:cxn>
              <a:cxn ang="0">
                <a:pos x="34" y="57"/>
              </a:cxn>
              <a:cxn ang="0">
                <a:pos x="35" y="46"/>
              </a:cxn>
              <a:cxn ang="0">
                <a:pos x="36" y="30"/>
              </a:cxn>
              <a:cxn ang="0">
                <a:pos x="27" y="9"/>
              </a:cxn>
              <a:cxn ang="0">
                <a:pos x="36" y="0"/>
              </a:cxn>
            </a:cxnLst>
            <a:rect l="0" t="0" r="r" b="b"/>
            <a:pathLst>
              <a:path w="144" h="240">
                <a:moveTo>
                  <a:pt x="36" y="0"/>
                </a:moveTo>
                <a:lnTo>
                  <a:pt x="38" y="1"/>
                </a:lnTo>
                <a:lnTo>
                  <a:pt x="38" y="2"/>
                </a:lnTo>
                <a:lnTo>
                  <a:pt x="44" y="13"/>
                </a:lnTo>
                <a:lnTo>
                  <a:pt x="58" y="26"/>
                </a:lnTo>
                <a:lnTo>
                  <a:pt x="70" y="29"/>
                </a:lnTo>
                <a:lnTo>
                  <a:pt x="76" y="24"/>
                </a:lnTo>
                <a:lnTo>
                  <a:pt x="96" y="25"/>
                </a:lnTo>
                <a:lnTo>
                  <a:pt x="108" y="21"/>
                </a:lnTo>
                <a:lnTo>
                  <a:pt x="108" y="21"/>
                </a:lnTo>
                <a:lnTo>
                  <a:pt x="108" y="21"/>
                </a:lnTo>
                <a:lnTo>
                  <a:pt x="112" y="29"/>
                </a:lnTo>
                <a:lnTo>
                  <a:pt x="108" y="46"/>
                </a:lnTo>
                <a:lnTo>
                  <a:pt x="122" y="61"/>
                </a:lnTo>
                <a:lnTo>
                  <a:pt x="126" y="76"/>
                </a:lnTo>
                <a:lnTo>
                  <a:pt x="140" y="90"/>
                </a:lnTo>
                <a:lnTo>
                  <a:pt x="140" y="90"/>
                </a:lnTo>
                <a:lnTo>
                  <a:pt x="140" y="90"/>
                </a:lnTo>
                <a:lnTo>
                  <a:pt x="140" y="102"/>
                </a:lnTo>
                <a:lnTo>
                  <a:pt x="143" y="112"/>
                </a:lnTo>
                <a:lnTo>
                  <a:pt x="144" y="114"/>
                </a:lnTo>
                <a:lnTo>
                  <a:pt x="139" y="128"/>
                </a:lnTo>
                <a:lnTo>
                  <a:pt x="128" y="139"/>
                </a:lnTo>
                <a:lnTo>
                  <a:pt x="131" y="152"/>
                </a:lnTo>
                <a:lnTo>
                  <a:pt x="119" y="164"/>
                </a:lnTo>
                <a:lnTo>
                  <a:pt x="110" y="168"/>
                </a:lnTo>
                <a:lnTo>
                  <a:pt x="107" y="169"/>
                </a:lnTo>
                <a:lnTo>
                  <a:pt x="103" y="180"/>
                </a:lnTo>
                <a:lnTo>
                  <a:pt x="102" y="184"/>
                </a:lnTo>
                <a:lnTo>
                  <a:pt x="96" y="191"/>
                </a:lnTo>
                <a:lnTo>
                  <a:pt x="96" y="191"/>
                </a:lnTo>
                <a:lnTo>
                  <a:pt x="82" y="197"/>
                </a:lnTo>
                <a:lnTo>
                  <a:pt x="82" y="212"/>
                </a:lnTo>
                <a:lnTo>
                  <a:pt x="71" y="224"/>
                </a:lnTo>
                <a:lnTo>
                  <a:pt x="70" y="225"/>
                </a:lnTo>
                <a:lnTo>
                  <a:pt x="63" y="224"/>
                </a:lnTo>
                <a:lnTo>
                  <a:pt x="44" y="221"/>
                </a:lnTo>
                <a:lnTo>
                  <a:pt x="39" y="228"/>
                </a:lnTo>
                <a:lnTo>
                  <a:pt x="32" y="228"/>
                </a:lnTo>
                <a:lnTo>
                  <a:pt x="26" y="240"/>
                </a:lnTo>
                <a:lnTo>
                  <a:pt x="22" y="240"/>
                </a:lnTo>
                <a:lnTo>
                  <a:pt x="15" y="240"/>
                </a:lnTo>
                <a:lnTo>
                  <a:pt x="0" y="227"/>
                </a:lnTo>
                <a:lnTo>
                  <a:pt x="7" y="220"/>
                </a:lnTo>
                <a:lnTo>
                  <a:pt x="6" y="211"/>
                </a:lnTo>
                <a:lnTo>
                  <a:pt x="4" y="208"/>
                </a:lnTo>
                <a:lnTo>
                  <a:pt x="23" y="189"/>
                </a:lnTo>
                <a:lnTo>
                  <a:pt x="31" y="189"/>
                </a:lnTo>
                <a:lnTo>
                  <a:pt x="31" y="179"/>
                </a:lnTo>
                <a:lnTo>
                  <a:pt x="52" y="157"/>
                </a:lnTo>
                <a:lnTo>
                  <a:pt x="47" y="152"/>
                </a:lnTo>
                <a:lnTo>
                  <a:pt x="42" y="143"/>
                </a:lnTo>
                <a:lnTo>
                  <a:pt x="43" y="136"/>
                </a:lnTo>
                <a:lnTo>
                  <a:pt x="48" y="131"/>
                </a:lnTo>
                <a:lnTo>
                  <a:pt x="42" y="122"/>
                </a:lnTo>
                <a:lnTo>
                  <a:pt x="35" y="116"/>
                </a:lnTo>
                <a:lnTo>
                  <a:pt x="47" y="98"/>
                </a:lnTo>
                <a:lnTo>
                  <a:pt x="47" y="98"/>
                </a:lnTo>
                <a:lnTo>
                  <a:pt x="47" y="78"/>
                </a:lnTo>
                <a:lnTo>
                  <a:pt x="52" y="74"/>
                </a:lnTo>
                <a:lnTo>
                  <a:pt x="52" y="65"/>
                </a:lnTo>
                <a:lnTo>
                  <a:pt x="40" y="64"/>
                </a:lnTo>
                <a:lnTo>
                  <a:pt x="32" y="72"/>
                </a:lnTo>
                <a:lnTo>
                  <a:pt x="32" y="70"/>
                </a:lnTo>
                <a:lnTo>
                  <a:pt x="23" y="62"/>
                </a:lnTo>
                <a:lnTo>
                  <a:pt x="34" y="57"/>
                </a:lnTo>
                <a:lnTo>
                  <a:pt x="35" y="57"/>
                </a:lnTo>
                <a:lnTo>
                  <a:pt x="35" y="46"/>
                </a:lnTo>
                <a:lnTo>
                  <a:pt x="38" y="36"/>
                </a:lnTo>
                <a:lnTo>
                  <a:pt x="36" y="30"/>
                </a:lnTo>
                <a:lnTo>
                  <a:pt x="31" y="22"/>
                </a:lnTo>
                <a:lnTo>
                  <a:pt x="27" y="9"/>
                </a:lnTo>
                <a:lnTo>
                  <a:pt x="36" y="0"/>
                </a:lnTo>
                <a:lnTo>
                  <a:pt x="36" y="0"/>
                </a:lnTo>
                <a:lnTo>
                  <a:pt x="36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93" name="Freeform 337"/>
          <p:cNvSpPr>
            <a:spLocks/>
          </p:cNvSpPr>
          <p:nvPr/>
        </p:nvSpPr>
        <p:spPr bwMode="auto">
          <a:xfrm>
            <a:off x="4697413" y="2587625"/>
            <a:ext cx="17463" cy="11112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0" y="3"/>
              </a:cxn>
              <a:cxn ang="0">
                <a:pos x="4" y="7"/>
              </a:cxn>
              <a:cxn ang="0">
                <a:pos x="11" y="6"/>
              </a:cxn>
              <a:cxn ang="0">
                <a:pos x="3" y="0"/>
              </a:cxn>
              <a:cxn ang="0">
                <a:pos x="3" y="0"/>
              </a:cxn>
            </a:cxnLst>
            <a:rect l="0" t="0" r="r" b="b"/>
            <a:pathLst>
              <a:path w="11" h="7">
                <a:moveTo>
                  <a:pt x="3" y="0"/>
                </a:moveTo>
                <a:lnTo>
                  <a:pt x="0" y="3"/>
                </a:lnTo>
                <a:lnTo>
                  <a:pt x="4" y="7"/>
                </a:lnTo>
                <a:lnTo>
                  <a:pt x="11" y="6"/>
                </a:lnTo>
                <a:lnTo>
                  <a:pt x="3" y="0"/>
                </a:lnTo>
                <a:lnTo>
                  <a:pt x="3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94" name="Freeform 338"/>
          <p:cNvSpPr>
            <a:spLocks/>
          </p:cNvSpPr>
          <p:nvPr/>
        </p:nvSpPr>
        <p:spPr bwMode="auto">
          <a:xfrm>
            <a:off x="4900613" y="2179638"/>
            <a:ext cx="44450" cy="39687"/>
          </a:xfrm>
          <a:custGeom>
            <a:avLst/>
            <a:gdLst/>
            <a:ahLst/>
            <a:cxnLst>
              <a:cxn ang="0">
                <a:pos x="8" y="1"/>
              </a:cxn>
              <a:cxn ang="0">
                <a:pos x="0" y="0"/>
              </a:cxn>
              <a:cxn ang="0">
                <a:pos x="2" y="12"/>
              </a:cxn>
              <a:cxn ang="0">
                <a:pos x="2" y="18"/>
              </a:cxn>
              <a:cxn ang="0">
                <a:pos x="12" y="21"/>
              </a:cxn>
              <a:cxn ang="0">
                <a:pos x="18" y="25"/>
              </a:cxn>
              <a:cxn ang="0">
                <a:pos x="24" y="18"/>
              </a:cxn>
              <a:cxn ang="0">
                <a:pos x="28" y="9"/>
              </a:cxn>
              <a:cxn ang="0">
                <a:pos x="22" y="4"/>
              </a:cxn>
              <a:cxn ang="0">
                <a:pos x="8" y="1"/>
              </a:cxn>
              <a:cxn ang="0">
                <a:pos x="8" y="1"/>
              </a:cxn>
            </a:cxnLst>
            <a:rect l="0" t="0" r="r" b="b"/>
            <a:pathLst>
              <a:path w="28" h="25">
                <a:moveTo>
                  <a:pt x="8" y="1"/>
                </a:moveTo>
                <a:lnTo>
                  <a:pt x="0" y="0"/>
                </a:lnTo>
                <a:lnTo>
                  <a:pt x="2" y="12"/>
                </a:lnTo>
                <a:lnTo>
                  <a:pt x="2" y="18"/>
                </a:lnTo>
                <a:lnTo>
                  <a:pt x="12" y="21"/>
                </a:lnTo>
                <a:lnTo>
                  <a:pt x="18" y="25"/>
                </a:lnTo>
                <a:lnTo>
                  <a:pt x="24" y="18"/>
                </a:lnTo>
                <a:lnTo>
                  <a:pt x="28" y="9"/>
                </a:lnTo>
                <a:lnTo>
                  <a:pt x="22" y="4"/>
                </a:lnTo>
                <a:lnTo>
                  <a:pt x="8" y="1"/>
                </a:lnTo>
                <a:lnTo>
                  <a:pt x="8" y="1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95" name="Freeform 339"/>
          <p:cNvSpPr>
            <a:spLocks/>
          </p:cNvSpPr>
          <p:nvPr/>
        </p:nvSpPr>
        <p:spPr bwMode="auto">
          <a:xfrm>
            <a:off x="4913313" y="2049463"/>
            <a:ext cx="101600" cy="136525"/>
          </a:xfrm>
          <a:custGeom>
            <a:avLst/>
            <a:gdLst/>
            <a:ahLst/>
            <a:cxnLst>
              <a:cxn ang="0">
                <a:pos x="31" y="0"/>
              </a:cxn>
              <a:cxn ang="0">
                <a:pos x="28" y="10"/>
              </a:cxn>
              <a:cxn ang="0">
                <a:pos x="20" y="14"/>
              </a:cxn>
              <a:cxn ang="0">
                <a:pos x="7" y="23"/>
              </a:cxn>
              <a:cxn ang="0">
                <a:pos x="7" y="35"/>
              </a:cxn>
              <a:cxn ang="0">
                <a:pos x="12" y="42"/>
              </a:cxn>
              <a:cxn ang="0">
                <a:pos x="4" y="48"/>
              </a:cxn>
              <a:cxn ang="0">
                <a:pos x="0" y="58"/>
              </a:cxn>
              <a:cxn ang="0">
                <a:pos x="7" y="67"/>
              </a:cxn>
              <a:cxn ang="0">
                <a:pos x="8" y="75"/>
              </a:cxn>
              <a:cxn ang="0">
                <a:pos x="20" y="86"/>
              </a:cxn>
              <a:cxn ang="0">
                <a:pos x="31" y="75"/>
              </a:cxn>
              <a:cxn ang="0">
                <a:pos x="38" y="75"/>
              </a:cxn>
              <a:cxn ang="0">
                <a:pos x="48" y="70"/>
              </a:cxn>
              <a:cxn ang="0">
                <a:pos x="60" y="66"/>
              </a:cxn>
              <a:cxn ang="0">
                <a:pos x="58" y="54"/>
              </a:cxn>
              <a:cxn ang="0">
                <a:pos x="58" y="39"/>
              </a:cxn>
              <a:cxn ang="0">
                <a:pos x="64" y="32"/>
              </a:cxn>
              <a:cxn ang="0">
                <a:pos x="59" y="26"/>
              </a:cxn>
              <a:cxn ang="0">
                <a:pos x="46" y="14"/>
              </a:cxn>
              <a:cxn ang="0">
                <a:pos x="42" y="3"/>
              </a:cxn>
              <a:cxn ang="0">
                <a:pos x="31" y="0"/>
              </a:cxn>
              <a:cxn ang="0">
                <a:pos x="31" y="0"/>
              </a:cxn>
            </a:cxnLst>
            <a:rect l="0" t="0" r="r" b="b"/>
            <a:pathLst>
              <a:path w="64" h="86">
                <a:moveTo>
                  <a:pt x="31" y="0"/>
                </a:moveTo>
                <a:lnTo>
                  <a:pt x="28" y="10"/>
                </a:lnTo>
                <a:lnTo>
                  <a:pt x="20" y="14"/>
                </a:lnTo>
                <a:lnTo>
                  <a:pt x="7" y="23"/>
                </a:lnTo>
                <a:lnTo>
                  <a:pt x="7" y="35"/>
                </a:lnTo>
                <a:lnTo>
                  <a:pt x="12" y="42"/>
                </a:lnTo>
                <a:lnTo>
                  <a:pt x="4" y="48"/>
                </a:lnTo>
                <a:lnTo>
                  <a:pt x="0" y="58"/>
                </a:lnTo>
                <a:lnTo>
                  <a:pt x="7" y="67"/>
                </a:lnTo>
                <a:lnTo>
                  <a:pt x="8" y="75"/>
                </a:lnTo>
                <a:lnTo>
                  <a:pt x="20" y="86"/>
                </a:lnTo>
                <a:lnTo>
                  <a:pt x="31" y="75"/>
                </a:lnTo>
                <a:lnTo>
                  <a:pt x="38" y="75"/>
                </a:lnTo>
                <a:lnTo>
                  <a:pt x="48" y="70"/>
                </a:lnTo>
                <a:lnTo>
                  <a:pt x="60" y="66"/>
                </a:lnTo>
                <a:lnTo>
                  <a:pt x="58" y="54"/>
                </a:lnTo>
                <a:lnTo>
                  <a:pt x="58" y="39"/>
                </a:lnTo>
                <a:lnTo>
                  <a:pt x="64" y="32"/>
                </a:lnTo>
                <a:lnTo>
                  <a:pt x="59" y="26"/>
                </a:lnTo>
                <a:lnTo>
                  <a:pt x="46" y="14"/>
                </a:lnTo>
                <a:lnTo>
                  <a:pt x="42" y="3"/>
                </a:lnTo>
                <a:lnTo>
                  <a:pt x="31" y="0"/>
                </a:lnTo>
                <a:lnTo>
                  <a:pt x="31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96" name="Freeform 340"/>
          <p:cNvSpPr>
            <a:spLocks/>
          </p:cNvSpPr>
          <p:nvPr/>
        </p:nvSpPr>
        <p:spPr bwMode="auto">
          <a:xfrm>
            <a:off x="4878388" y="2058988"/>
            <a:ext cx="22225" cy="19050"/>
          </a:xfrm>
          <a:custGeom>
            <a:avLst/>
            <a:gdLst/>
            <a:ahLst/>
            <a:cxnLst>
              <a:cxn ang="0">
                <a:pos x="5" y="1"/>
              </a:cxn>
              <a:cxn ang="0">
                <a:pos x="0" y="5"/>
              </a:cxn>
              <a:cxn ang="0">
                <a:pos x="4" y="9"/>
              </a:cxn>
              <a:cxn ang="0">
                <a:pos x="8" y="12"/>
              </a:cxn>
              <a:cxn ang="0">
                <a:pos x="14" y="5"/>
              </a:cxn>
              <a:cxn ang="0">
                <a:pos x="14" y="0"/>
              </a:cxn>
              <a:cxn ang="0">
                <a:pos x="5" y="1"/>
              </a:cxn>
              <a:cxn ang="0">
                <a:pos x="5" y="1"/>
              </a:cxn>
            </a:cxnLst>
            <a:rect l="0" t="0" r="r" b="b"/>
            <a:pathLst>
              <a:path w="14" h="12">
                <a:moveTo>
                  <a:pt x="5" y="1"/>
                </a:moveTo>
                <a:lnTo>
                  <a:pt x="0" y="5"/>
                </a:lnTo>
                <a:lnTo>
                  <a:pt x="4" y="9"/>
                </a:lnTo>
                <a:lnTo>
                  <a:pt x="8" y="12"/>
                </a:lnTo>
                <a:lnTo>
                  <a:pt x="14" y="5"/>
                </a:lnTo>
                <a:lnTo>
                  <a:pt x="14" y="0"/>
                </a:lnTo>
                <a:lnTo>
                  <a:pt x="5" y="1"/>
                </a:lnTo>
                <a:lnTo>
                  <a:pt x="5" y="1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97" name="Freeform 341"/>
          <p:cNvSpPr>
            <a:spLocks/>
          </p:cNvSpPr>
          <p:nvPr/>
        </p:nvSpPr>
        <p:spPr bwMode="auto">
          <a:xfrm>
            <a:off x="4691063" y="2074863"/>
            <a:ext cx="23813" cy="15875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3" y="2"/>
              </a:cxn>
              <a:cxn ang="0">
                <a:pos x="0" y="4"/>
              </a:cxn>
              <a:cxn ang="0">
                <a:pos x="4" y="10"/>
              </a:cxn>
              <a:cxn ang="0">
                <a:pos x="11" y="7"/>
              </a:cxn>
              <a:cxn ang="0">
                <a:pos x="15" y="3"/>
              </a:cxn>
              <a:cxn ang="0">
                <a:pos x="8" y="0"/>
              </a:cxn>
              <a:cxn ang="0">
                <a:pos x="8" y="0"/>
              </a:cxn>
            </a:cxnLst>
            <a:rect l="0" t="0" r="r" b="b"/>
            <a:pathLst>
              <a:path w="15" h="10">
                <a:moveTo>
                  <a:pt x="8" y="0"/>
                </a:moveTo>
                <a:lnTo>
                  <a:pt x="3" y="2"/>
                </a:lnTo>
                <a:lnTo>
                  <a:pt x="0" y="4"/>
                </a:lnTo>
                <a:lnTo>
                  <a:pt x="4" y="10"/>
                </a:lnTo>
                <a:lnTo>
                  <a:pt x="11" y="7"/>
                </a:lnTo>
                <a:lnTo>
                  <a:pt x="15" y="3"/>
                </a:lnTo>
                <a:lnTo>
                  <a:pt x="8" y="0"/>
                </a:lnTo>
                <a:lnTo>
                  <a:pt x="8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98" name="Freeform 342"/>
          <p:cNvSpPr>
            <a:spLocks/>
          </p:cNvSpPr>
          <p:nvPr/>
        </p:nvSpPr>
        <p:spPr bwMode="auto">
          <a:xfrm>
            <a:off x="4557713" y="2867025"/>
            <a:ext cx="23813" cy="31750"/>
          </a:xfrm>
          <a:custGeom>
            <a:avLst/>
            <a:gdLst/>
            <a:ahLst/>
            <a:cxnLst>
              <a:cxn ang="0">
                <a:pos x="4" y="2"/>
              </a:cxn>
              <a:cxn ang="0">
                <a:pos x="0" y="7"/>
              </a:cxn>
              <a:cxn ang="0">
                <a:pos x="3" y="15"/>
              </a:cxn>
              <a:cxn ang="0">
                <a:pos x="7" y="20"/>
              </a:cxn>
              <a:cxn ang="0">
                <a:pos x="12" y="14"/>
              </a:cxn>
              <a:cxn ang="0">
                <a:pos x="15" y="6"/>
              </a:cxn>
              <a:cxn ang="0">
                <a:pos x="10" y="0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15" h="20">
                <a:moveTo>
                  <a:pt x="4" y="2"/>
                </a:moveTo>
                <a:lnTo>
                  <a:pt x="0" y="7"/>
                </a:lnTo>
                <a:lnTo>
                  <a:pt x="3" y="15"/>
                </a:lnTo>
                <a:lnTo>
                  <a:pt x="7" y="20"/>
                </a:lnTo>
                <a:lnTo>
                  <a:pt x="12" y="14"/>
                </a:lnTo>
                <a:lnTo>
                  <a:pt x="15" y="6"/>
                </a:lnTo>
                <a:lnTo>
                  <a:pt x="10" y="0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799" name="Freeform 343"/>
          <p:cNvSpPr>
            <a:spLocks/>
          </p:cNvSpPr>
          <p:nvPr/>
        </p:nvSpPr>
        <p:spPr bwMode="auto">
          <a:xfrm>
            <a:off x="4618038" y="2200275"/>
            <a:ext cx="19050" cy="17462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0" y="4"/>
              </a:cxn>
              <a:cxn ang="0">
                <a:pos x="4" y="5"/>
              </a:cxn>
              <a:cxn ang="0">
                <a:pos x="10" y="11"/>
              </a:cxn>
              <a:cxn ang="0">
                <a:pos x="12" y="5"/>
              </a:cxn>
              <a:cxn ang="0">
                <a:pos x="4" y="0"/>
              </a:cxn>
              <a:cxn ang="0">
                <a:pos x="4" y="0"/>
              </a:cxn>
            </a:cxnLst>
            <a:rect l="0" t="0" r="r" b="b"/>
            <a:pathLst>
              <a:path w="12" h="11">
                <a:moveTo>
                  <a:pt x="4" y="0"/>
                </a:moveTo>
                <a:lnTo>
                  <a:pt x="0" y="4"/>
                </a:lnTo>
                <a:lnTo>
                  <a:pt x="4" y="5"/>
                </a:lnTo>
                <a:lnTo>
                  <a:pt x="10" y="11"/>
                </a:lnTo>
                <a:lnTo>
                  <a:pt x="12" y="5"/>
                </a:lnTo>
                <a:lnTo>
                  <a:pt x="4" y="0"/>
                </a:lnTo>
                <a:lnTo>
                  <a:pt x="4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00" name="Freeform 344"/>
          <p:cNvSpPr>
            <a:spLocks/>
          </p:cNvSpPr>
          <p:nvPr/>
        </p:nvSpPr>
        <p:spPr bwMode="auto">
          <a:xfrm>
            <a:off x="4676776" y="2770188"/>
            <a:ext cx="25400" cy="19050"/>
          </a:xfrm>
          <a:custGeom>
            <a:avLst/>
            <a:gdLst/>
            <a:ahLst/>
            <a:cxnLst>
              <a:cxn ang="0">
                <a:pos x="1" y="0"/>
              </a:cxn>
              <a:cxn ang="0">
                <a:pos x="0" y="7"/>
              </a:cxn>
              <a:cxn ang="0">
                <a:pos x="11" y="7"/>
              </a:cxn>
              <a:cxn ang="0">
                <a:pos x="16" y="12"/>
              </a:cxn>
              <a:cxn ang="0">
                <a:pos x="16" y="3"/>
              </a:cxn>
              <a:cxn ang="0">
                <a:pos x="11" y="1"/>
              </a:cxn>
              <a:cxn ang="0">
                <a:pos x="1" y="0"/>
              </a:cxn>
              <a:cxn ang="0">
                <a:pos x="1" y="0"/>
              </a:cxn>
            </a:cxnLst>
            <a:rect l="0" t="0" r="r" b="b"/>
            <a:pathLst>
              <a:path w="16" h="12">
                <a:moveTo>
                  <a:pt x="1" y="0"/>
                </a:moveTo>
                <a:lnTo>
                  <a:pt x="0" y="7"/>
                </a:lnTo>
                <a:lnTo>
                  <a:pt x="11" y="7"/>
                </a:lnTo>
                <a:lnTo>
                  <a:pt x="16" y="12"/>
                </a:lnTo>
                <a:lnTo>
                  <a:pt x="16" y="3"/>
                </a:lnTo>
                <a:lnTo>
                  <a:pt x="11" y="1"/>
                </a:lnTo>
                <a:lnTo>
                  <a:pt x="1" y="0"/>
                </a:lnTo>
                <a:lnTo>
                  <a:pt x="1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01" name="Freeform 345"/>
          <p:cNvSpPr>
            <a:spLocks/>
          </p:cNvSpPr>
          <p:nvPr/>
        </p:nvSpPr>
        <p:spPr bwMode="auto">
          <a:xfrm>
            <a:off x="4672013" y="2644775"/>
            <a:ext cx="15875" cy="19050"/>
          </a:xfrm>
          <a:custGeom>
            <a:avLst/>
            <a:gdLst/>
            <a:ahLst/>
            <a:cxnLst>
              <a:cxn ang="0">
                <a:pos x="7" y="0"/>
              </a:cxn>
              <a:cxn ang="0">
                <a:pos x="0" y="6"/>
              </a:cxn>
              <a:cxn ang="0">
                <a:pos x="3" y="12"/>
              </a:cxn>
              <a:cxn ang="0">
                <a:pos x="10" y="11"/>
              </a:cxn>
              <a:cxn ang="0">
                <a:pos x="7" y="0"/>
              </a:cxn>
              <a:cxn ang="0">
                <a:pos x="7" y="0"/>
              </a:cxn>
            </a:cxnLst>
            <a:rect l="0" t="0" r="r" b="b"/>
            <a:pathLst>
              <a:path w="10" h="12">
                <a:moveTo>
                  <a:pt x="7" y="0"/>
                </a:moveTo>
                <a:lnTo>
                  <a:pt x="0" y="6"/>
                </a:lnTo>
                <a:lnTo>
                  <a:pt x="3" y="12"/>
                </a:lnTo>
                <a:lnTo>
                  <a:pt x="10" y="11"/>
                </a:lnTo>
                <a:lnTo>
                  <a:pt x="7" y="0"/>
                </a:lnTo>
                <a:lnTo>
                  <a:pt x="7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02" name="Freeform 346"/>
          <p:cNvSpPr>
            <a:spLocks/>
          </p:cNvSpPr>
          <p:nvPr/>
        </p:nvSpPr>
        <p:spPr bwMode="auto">
          <a:xfrm>
            <a:off x="4752976" y="2730500"/>
            <a:ext cx="14288" cy="19050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0" y="4"/>
              </a:cxn>
              <a:cxn ang="0">
                <a:pos x="0" y="4"/>
              </a:cxn>
              <a:cxn ang="0">
                <a:pos x="4" y="12"/>
              </a:cxn>
              <a:cxn ang="0">
                <a:pos x="4" y="12"/>
              </a:cxn>
              <a:cxn ang="0">
                <a:pos x="7" y="10"/>
              </a:cxn>
              <a:cxn ang="0">
                <a:pos x="9" y="9"/>
              </a:cxn>
              <a:cxn ang="0">
                <a:pos x="8" y="0"/>
              </a:cxn>
              <a:cxn ang="0">
                <a:pos x="8" y="0"/>
              </a:cxn>
            </a:cxnLst>
            <a:rect l="0" t="0" r="r" b="b"/>
            <a:pathLst>
              <a:path w="9" h="12">
                <a:moveTo>
                  <a:pt x="8" y="0"/>
                </a:moveTo>
                <a:lnTo>
                  <a:pt x="0" y="4"/>
                </a:lnTo>
                <a:lnTo>
                  <a:pt x="0" y="4"/>
                </a:lnTo>
                <a:lnTo>
                  <a:pt x="4" y="12"/>
                </a:lnTo>
                <a:lnTo>
                  <a:pt x="4" y="12"/>
                </a:lnTo>
                <a:lnTo>
                  <a:pt x="7" y="10"/>
                </a:lnTo>
                <a:lnTo>
                  <a:pt x="9" y="9"/>
                </a:lnTo>
                <a:lnTo>
                  <a:pt x="8" y="0"/>
                </a:lnTo>
                <a:lnTo>
                  <a:pt x="8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03" name="Freeform 347"/>
          <p:cNvSpPr>
            <a:spLocks/>
          </p:cNvSpPr>
          <p:nvPr/>
        </p:nvSpPr>
        <p:spPr bwMode="auto">
          <a:xfrm>
            <a:off x="4859338" y="2466975"/>
            <a:ext cx="14288" cy="12700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0" y="6"/>
              </a:cxn>
              <a:cxn ang="0">
                <a:pos x="4" y="8"/>
              </a:cxn>
              <a:cxn ang="0">
                <a:pos x="9" y="2"/>
              </a:cxn>
              <a:cxn ang="0">
                <a:pos x="2" y="0"/>
              </a:cxn>
              <a:cxn ang="0">
                <a:pos x="2" y="0"/>
              </a:cxn>
            </a:cxnLst>
            <a:rect l="0" t="0" r="r" b="b"/>
            <a:pathLst>
              <a:path w="9" h="8">
                <a:moveTo>
                  <a:pt x="2" y="0"/>
                </a:moveTo>
                <a:lnTo>
                  <a:pt x="0" y="6"/>
                </a:lnTo>
                <a:lnTo>
                  <a:pt x="4" y="8"/>
                </a:lnTo>
                <a:lnTo>
                  <a:pt x="9" y="2"/>
                </a:lnTo>
                <a:lnTo>
                  <a:pt x="2" y="0"/>
                </a:lnTo>
                <a:lnTo>
                  <a:pt x="2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04" name="Freeform 348"/>
          <p:cNvSpPr>
            <a:spLocks/>
          </p:cNvSpPr>
          <p:nvPr/>
        </p:nvSpPr>
        <p:spPr bwMode="auto">
          <a:xfrm>
            <a:off x="5002213" y="2471738"/>
            <a:ext cx="23813" cy="23812"/>
          </a:xfrm>
          <a:custGeom>
            <a:avLst/>
            <a:gdLst/>
            <a:ahLst/>
            <a:cxnLst>
              <a:cxn ang="0">
                <a:pos x="14" y="0"/>
              </a:cxn>
              <a:cxn ang="0">
                <a:pos x="8" y="7"/>
              </a:cxn>
              <a:cxn ang="0">
                <a:pos x="0" y="9"/>
              </a:cxn>
              <a:cxn ang="0">
                <a:pos x="7" y="15"/>
              </a:cxn>
              <a:cxn ang="0">
                <a:pos x="15" y="7"/>
              </a:cxn>
              <a:cxn ang="0">
                <a:pos x="14" y="0"/>
              </a:cxn>
              <a:cxn ang="0">
                <a:pos x="14" y="0"/>
              </a:cxn>
            </a:cxnLst>
            <a:rect l="0" t="0" r="r" b="b"/>
            <a:pathLst>
              <a:path w="15" h="15">
                <a:moveTo>
                  <a:pt x="14" y="0"/>
                </a:moveTo>
                <a:lnTo>
                  <a:pt x="8" y="7"/>
                </a:lnTo>
                <a:lnTo>
                  <a:pt x="0" y="9"/>
                </a:lnTo>
                <a:lnTo>
                  <a:pt x="7" y="15"/>
                </a:lnTo>
                <a:lnTo>
                  <a:pt x="15" y="7"/>
                </a:lnTo>
                <a:lnTo>
                  <a:pt x="14" y="0"/>
                </a:lnTo>
                <a:lnTo>
                  <a:pt x="14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05" name="Freeform 349"/>
          <p:cNvSpPr>
            <a:spLocks/>
          </p:cNvSpPr>
          <p:nvPr/>
        </p:nvSpPr>
        <p:spPr bwMode="auto">
          <a:xfrm>
            <a:off x="4937126" y="2162175"/>
            <a:ext cx="138113" cy="141287"/>
          </a:xfrm>
          <a:custGeom>
            <a:avLst/>
            <a:gdLst/>
            <a:ahLst/>
            <a:cxnLst>
              <a:cxn ang="0">
                <a:pos x="65" y="9"/>
              </a:cxn>
              <a:cxn ang="0">
                <a:pos x="60" y="16"/>
              </a:cxn>
              <a:cxn ang="0">
                <a:pos x="56" y="25"/>
              </a:cxn>
              <a:cxn ang="0">
                <a:pos x="52" y="23"/>
              </a:cxn>
              <a:cxn ang="0">
                <a:pos x="55" y="12"/>
              </a:cxn>
              <a:cxn ang="0">
                <a:pos x="55" y="0"/>
              </a:cxn>
              <a:cxn ang="0">
                <a:pos x="41" y="4"/>
              </a:cxn>
              <a:cxn ang="0">
                <a:pos x="41" y="4"/>
              </a:cxn>
              <a:cxn ang="0">
                <a:pos x="32" y="7"/>
              </a:cxn>
              <a:cxn ang="0">
                <a:pos x="32" y="7"/>
              </a:cxn>
              <a:cxn ang="0">
                <a:pos x="20" y="9"/>
              </a:cxn>
              <a:cxn ang="0">
                <a:pos x="16" y="19"/>
              </a:cxn>
              <a:cxn ang="0">
                <a:pos x="13" y="27"/>
              </a:cxn>
              <a:cxn ang="0">
                <a:pos x="8" y="33"/>
              </a:cxn>
              <a:cxn ang="0">
                <a:pos x="11" y="41"/>
              </a:cxn>
              <a:cxn ang="0">
                <a:pos x="0" y="49"/>
              </a:cxn>
              <a:cxn ang="0">
                <a:pos x="5" y="53"/>
              </a:cxn>
              <a:cxn ang="0">
                <a:pos x="12" y="51"/>
              </a:cxn>
              <a:cxn ang="0">
                <a:pos x="19" y="60"/>
              </a:cxn>
              <a:cxn ang="0">
                <a:pos x="19" y="68"/>
              </a:cxn>
              <a:cxn ang="0">
                <a:pos x="24" y="75"/>
              </a:cxn>
              <a:cxn ang="0">
                <a:pos x="39" y="75"/>
              </a:cxn>
              <a:cxn ang="0">
                <a:pos x="40" y="83"/>
              </a:cxn>
              <a:cxn ang="0">
                <a:pos x="49" y="77"/>
              </a:cxn>
              <a:cxn ang="0">
                <a:pos x="55" y="85"/>
              </a:cxn>
              <a:cxn ang="0">
                <a:pos x="68" y="89"/>
              </a:cxn>
              <a:cxn ang="0">
                <a:pos x="80" y="84"/>
              </a:cxn>
              <a:cxn ang="0">
                <a:pos x="87" y="75"/>
              </a:cxn>
              <a:cxn ang="0">
                <a:pos x="81" y="65"/>
              </a:cxn>
              <a:cxn ang="0">
                <a:pos x="73" y="55"/>
              </a:cxn>
              <a:cxn ang="0">
                <a:pos x="80" y="51"/>
              </a:cxn>
              <a:cxn ang="0">
                <a:pos x="83" y="40"/>
              </a:cxn>
              <a:cxn ang="0">
                <a:pos x="79" y="29"/>
              </a:cxn>
              <a:cxn ang="0">
                <a:pos x="80" y="17"/>
              </a:cxn>
              <a:cxn ang="0">
                <a:pos x="65" y="9"/>
              </a:cxn>
              <a:cxn ang="0">
                <a:pos x="65" y="9"/>
              </a:cxn>
            </a:cxnLst>
            <a:rect l="0" t="0" r="r" b="b"/>
            <a:pathLst>
              <a:path w="87" h="89">
                <a:moveTo>
                  <a:pt x="65" y="9"/>
                </a:moveTo>
                <a:lnTo>
                  <a:pt x="60" y="16"/>
                </a:lnTo>
                <a:lnTo>
                  <a:pt x="56" y="25"/>
                </a:lnTo>
                <a:lnTo>
                  <a:pt x="52" y="23"/>
                </a:lnTo>
                <a:lnTo>
                  <a:pt x="55" y="12"/>
                </a:lnTo>
                <a:lnTo>
                  <a:pt x="55" y="0"/>
                </a:lnTo>
                <a:lnTo>
                  <a:pt x="41" y="4"/>
                </a:lnTo>
                <a:lnTo>
                  <a:pt x="41" y="4"/>
                </a:lnTo>
                <a:lnTo>
                  <a:pt x="32" y="7"/>
                </a:lnTo>
                <a:lnTo>
                  <a:pt x="32" y="7"/>
                </a:lnTo>
                <a:lnTo>
                  <a:pt x="20" y="9"/>
                </a:lnTo>
                <a:lnTo>
                  <a:pt x="16" y="19"/>
                </a:lnTo>
                <a:lnTo>
                  <a:pt x="13" y="27"/>
                </a:lnTo>
                <a:lnTo>
                  <a:pt x="8" y="33"/>
                </a:lnTo>
                <a:lnTo>
                  <a:pt x="11" y="41"/>
                </a:lnTo>
                <a:lnTo>
                  <a:pt x="0" y="49"/>
                </a:lnTo>
                <a:lnTo>
                  <a:pt x="5" y="53"/>
                </a:lnTo>
                <a:lnTo>
                  <a:pt x="12" y="51"/>
                </a:lnTo>
                <a:lnTo>
                  <a:pt x="19" y="60"/>
                </a:lnTo>
                <a:lnTo>
                  <a:pt x="19" y="68"/>
                </a:lnTo>
                <a:lnTo>
                  <a:pt x="24" y="75"/>
                </a:lnTo>
                <a:lnTo>
                  <a:pt x="39" y="75"/>
                </a:lnTo>
                <a:lnTo>
                  <a:pt x="40" y="83"/>
                </a:lnTo>
                <a:lnTo>
                  <a:pt x="49" y="77"/>
                </a:lnTo>
                <a:lnTo>
                  <a:pt x="55" y="85"/>
                </a:lnTo>
                <a:lnTo>
                  <a:pt x="68" y="89"/>
                </a:lnTo>
                <a:lnTo>
                  <a:pt x="80" y="84"/>
                </a:lnTo>
                <a:lnTo>
                  <a:pt x="87" y="75"/>
                </a:lnTo>
                <a:lnTo>
                  <a:pt x="81" y="65"/>
                </a:lnTo>
                <a:lnTo>
                  <a:pt x="73" y="55"/>
                </a:lnTo>
                <a:lnTo>
                  <a:pt x="80" y="51"/>
                </a:lnTo>
                <a:lnTo>
                  <a:pt x="83" y="40"/>
                </a:lnTo>
                <a:lnTo>
                  <a:pt x="79" y="29"/>
                </a:lnTo>
                <a:lnTo>
                  <a:pt x="80" y="17"/>
                </a:lnTo>
                <a:lnTo>
                  <a:pt x="65" y="9"/>
                </a:lnTo>
                <a:lnTo>
                  <a:pt x="65" y="9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06" name="Freeform 350"/>
          <p:cNvSpPr>
            <a:spLocks/>
          </p:cNvSpPr>
          <p:nvPr/>
        </p:nvSpPr>
        <p:spPr bwMode="auto">
          <a:xfrm>
            <a:off x="5076826" y="2230438"/>
            <a:ext cx="115888" cy="152400"/>
          </a:xfrm>
          <a:custGeom>
            <a:avLst/>
            <a:gdLst/>
            <a:ahLst/>
            <a:cxnLst>
              <a:cxn ang="0">
                <a:pos x="32" y="32"/>
              </a:cxn>
              <a:cxn ang="0">
                <a:pos x="32" y="22"/>
              </a:cxn>
              <a:cxn ang="0">
                <a:pos x="33" y="8"/>
              </a:cxn>
              <a:cxn ang="0">
                <a:pos x="29" y="0"/>
              </a:cxn>
              <a:cxn ang="0">
                <a:pos x="23" y="0"/>
              </a:cxn>
              <a:cxn ang="0">
                <a:pos x="15" y="10"/>
              </a:cxn>
              <a:cxn ang="0">
                <a:pos x="15" y="18"/>
              </a:cxn>
              <a:cxn ang="0">
                <a:pos x="11" y="25"/>
              </a:cxn>
              <a:cxn ang="0">
                <a:pos x="13" y="41"/>
              </a:cxn>
              <a:cxn ang="0">
                <a:pos x="7" y="49"/>
              </a:cxn>
              <a:cxn ang="0">
                <a:pos x="7" y="65"/>
              </a:cxn>
              <a:cxn ang="0">
                <a:pos x="3" y="78"/>
              </a:cxn>
              <a:cxn ang="0">
                <a:pos x="0" y="93"/>
              </a:cxn>
              <a:cxn ang="0">
                <a:pos x="5" y="96"/>
              </a:cxn>
              <a:cxn ang="0">
                <a:pos x="17" y="86"/>
              </a:cxn>
              <a:cxn ang="0">
                <a:pos x="24" y="82"/>
              </a:cxn>
              <a:cxn ang="0">
                <a:pos x="39" y="74"/>
              </a:cxn>
              <a:cxn ang="0">
                <a:pos x="51" y="73"/>
              </a:cxn>
              <a:cxn ang="0">
                <a:pos x="67" y="62"/>
              </a:cxn>
              <a:cxn ang="0">
                <a:pos x="73" y="48"/>
              </a:cxn>
              <a:cxn ang="0">
                <a:pos x="68" y="36"/>
              </a:cxn>
              <a:cxn ang="0">
                <a:pos x="63" y="26"/>
              </a:cxn>
              <a:cxn ang="0">
                <a:pos x="56" y="30"/>
              </a:cxn>
              <a:cxn ang="0">
                <a:pos x="48" y="17"/>
              </a:cxn>
              <a:cxn ang="0">
                <a:pos x="43" y="12"/>
              </a:cxn>
              <a:cxn ang="0">
                <a:pos x="36" y="20"/>
              </a:cxn>
              <a:cxn ang="0">
                <a:pos x="32" y="32"/>
              </a:cxn>
              <a:cxn ang="0">
                <a:pos x="32" y="32"/>
              </a:cxn>
            </a:cxnLst>
            <a:rect l="0" t="0" r="r" b="b"/>
            <a:pathLst>
              <a:path w="73" h="96">
                <a:moveTo>
                  <a:pt x="32" y="32"/>
                </a:moveTo>
                <a:lnTo>
                  <a:pt x="32" y="22"/>
                </a:lnTo>
                <a:lnTo>
                  <a:pt x="33" y="8"/>
                </a:lnTo>
                <a:lnTo>
                  <a:pt x="29" y="0"/>
                </a:lnTo>
                <a:lnTo>
                  <a:pt x="23" y="0"/>
                </a:lnTo>
                <a:lnTo>
                  <a:pt x="15" y="10"/>
                </a:lnTo>
                <a:lnTo>
                  <a:pt x="15" y="18"/>
                </a:lnTo>
                <a:lnTo>
                  <a:pt x="11" y="25"/>
                </a:lnTo>
                <a:lnTo>
                  <a:pt x="13" y="41"/>
                </a:lnTo>
                <a:lnTo>
                  <a:pt x="7" y="49"/>
                </a:lnTo>
                <a:lnTo>
                  <a:pt x="7" y="65"/>
                </a:lnTo>
                <a:lnTo>
                  <a:pt x="3" y="78"/>
                </a:lnTo>
                <a:lnTo>
                  <a:pt x="0" y="93"/>
                </a:lnTo>
                <a:lnTo>
                  <a:pt x="5" y="96"/>
                </a:lnTo>
                <a:lnTo>
                  <a:pt x="17" y="86"/>
                </a:lnTo>
                <a:lnTo>
                  <a:pt x="24" y="82"/>
                </a:lnTo>
                <a:lnTo>
                  <a:pt x="39" y="74"/>
                </a:lnTo>
                <a:lnTo>
                  <a:pt x="51" y="73"/>
                </a:lnTo>
                <a:lnTo>
                  <a:pt x="67" y="62"/>
                </a:lnTo>
                <a:lnTo>
                  <a:pt x="73" y="48"/>
                </a:lnTo>
                <a:lnTo>
                  <a:pt x="68" y="36"/>
                </a:lnTo>
                <a:lnTo>
                  <a:pt x="63" y="26"/>
                </a:lnTo>
                <a:lnTo>
                  <a:pt x="56" y="30"/>
                </a:lnTo>
                <a:lnTo>
                  <a:pt x="48" y="17"/>
                </a:lnTo>
                <a:lnTo>
                  <a:pt x="43" y="12"/>
                </a:lnTo>
                <a:lnTo>
                  <a:pt x="36" y="20"/>
                </a:lnTo>
                <a:lnTo>
                  <a:pt x="32" y="32"/>
                </a:lnTo>
                <a:lnTo>
                  <a:pt x="32" y="32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07" name="Freeform 351"/>
          <p:cNvSpPr>
            <a:spLocks/>
          </p:cNvSpPr>
          <p:nvPr/>
        </p:nvSpPr>
        <p:spPr bwMode="auto">
          <a:xfrm>
            <a:off x="5211763" y="2327275"/>
            <a:ext cx="34925" cy="19050"/>
          </a:xfrm>
          <a:custGeom>
            <a:avLst/>
            <a:gdLst/>
            <a:ahLst/>
            <a:cxnLst>
              <a:cxn ang="0">
                <a:pos x="7" y="0"/>
              </a:cxn>
              <a:cxn ang="0">
                <a:pos x="0" y="4"/>
              </a:cxn>
              <a:cxn ang="0">
                <a:pos x="10" y="8"/>
              </a:cxn>
              <a:cxn ang="0">
                <a:pos x="15" y="12"/>
              </a:cxn>
              <a:cxn ang="0">
                <a:pos x="22" y="11"/>
              </a:cxn>
              <a:cxn ang="0">
                <a:pos x="20" y="3"/>
              </a:cxn>
              <a:cxn ang="0">
                <a:pos x="14" y="4"/>
              </a:cxn>
              <a:cxn ang="0">
                <a:pos x="7" y="0"/>
              </a:cxn>
              <a:cxn ang="0">
                <a:pos x="7" y="0"/>
              </a:cxn>
            </a:cxnLst>
            <a:rect l="0" t="0" r="r" b="b"/>
            <a:pathLst>
              <a:path w="22" h="12">
                <a:moveTo>
                  <a:pt x="7" y="0"/>
                </a:moveTo>
                <a:lnTo>
                  <a:pt x="0" y="4"/>
                </a:lnTo>
                <a:lnTo>
                  <a:pt x="10" y="8"/>
                </a:lnTo>
                <a:lnTo>
                  <a:pt x="15" y="12"/>
                </a:lnTo>
                <a:lnTo>
                  <a:pt x="22" y="11"/>
                </a:lnTo>
                <a:lnTo>
                  <a:pt x="20" y="3"/>
                </a:lnTo>
                <a:lnTo>
                  <a:pt x="14" y="4"/>
                </a:lnTo>
                <a:lnTo>
                  <a:pt x="7" y="0"/>
                </a:lnTo>
                <a:lnTo>
                  <a:pt x="7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08" name="Freeform 352"/>
          <p:cNvSpPr>
            <a:spLocks/>
          </p:cNvSpPr>
          <p:nvPr/>
        </p:nvSpPr>
        <p:spPr bwMode="auto">
          <a:xfrm>
            <a:off x="5259388" y="2411413"/>
            <a:ext cx="12700" cy="14287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0" y="4"/>
              </a:cxn>
              <a:cxn ang="0">
                <a:pos x="5" y="9"/>
              </a:cxn>
              <a:cxn ang="0">
                <a:pos x="8" y="3"/>
              </a:cxn>
              <a:cxn ang="0">
                <a:pos x="2" y="0"/>
              </a:cxn>
              <a:cxn ang="0">
                <a:pos x="2" y="0"/>
              </a:cxn>
            </a:cxnLst>
            <a:rect l="0" t="0" r="r" b="b"/>
            <a:pathLst>
              <a:path w="8" h="9">
                <a:moveTo>
                  <a:pt x="2" y="0"/>
                </a:moveTo>
                <a:lnTo>
                  <a:pt x="0" y="4"/>
                </a:lnTo>
                <a:lnTo>
                  <a:pt x="5" y="9"/>
                </a:lnTo>
                <a:lnTo>
                  <a:pt x="8" y="3"/>
                </a:lnTo>
                <a:lnTo>
                  <a:pt x="2" y="0"/>
                </a:lnTo>
                <a:lnTo>
                  <a:pt x="2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09" name="Freeform 353"/>
          <p:cNvSpPr>
            <a:spLocks/>
          </p:cNvSpPr>
          <p:nvPr/>
        </p:nvSpPr>
        <p:spPr bwMode="auto">
          <a:xfrm>
            <a:off x="2255838" y="4318000"/>
            <a:ext cx="180975" cy="322262"/>
          </a:xfrm>
          <a:custGeom>
            <a:avLst/>
            <a:gdLst/>
            <a:ahLst/>
            <a:cxnLst>
              <a:cxn ang="0">
                <a:pos x="88" y="10"/>
              </a:cxn>
              <a:cxn ang="0">
                <a:pos x="71" y="8"/>
              </a:cxn>
              <a:cxn ang="0">
                <a:pos x="51" y="0"/>
              </a:cxn>
              <a:cxn ang="0">
                <a:pos x="30" y="16"/>
              </a:cxn>
              <a:cxn ang="0">
                <a:pos x="30" y="16"/>
              </a:cxn>
              <a:cxn ang="0">
                <a:pos x="42" y="35"/>
              </a:cxn>
              <a:cxn ang="0">
                <a:pos x="42" y="35"/>
              </a:cxn>
              <a:cxn ang="0">
                <a:pos x="38" y="56"/>
              </a:cxn>
              <a:cxn ang="0">
                <a:pos x="39" y="70"/>
              </a:cxn>
              <a:cxn ang="0">
                <a:pos x="60" y="78"/>
              </a:cxn>
              <a:cxn ang="0">
                <a:pos x="56" y="94"/>
              </a:cxn>
              <a:cxn ang="0">
                <a:pos x="56" y="95"/>
              </a:cxn>
              <a:cxn ang="0">
                <a:pos x="56" y="95"/>
              </a:cxn>
              <a:cxn ang="0">
                <a:pos x="50" y="99"/>
              </a:cxn>
              <a:cxn ang="0">
                <a:pos x="51" y="122"/>
              </a:cxn>
              <a:cxn ang="0">
                <a:pos x="32" y="132"/>
              </a:cxn>
              <a:cxn ang="0">
                <a:pos x="27" y="140"/>
              </a:cxn>
              <a:cxn ang="0">
                <a:pos x="18" y="132"/>
              </a:cxn>
              <a:cxn ang="0">
                <a:pos x="18" y="144"/>
              </a:cxn>
              <a:cxn ang="0">
                <a:pos x="22" y="156"/>
              </a:cxn>
              <a:cxn ang="0">
                <a:pos x="22" y="163"/>
              </a:cxn>
              <a:cxn ang="0">
                <a:pos x="0" y="178"/>
              </a:cxn>
              <a:cxn ang="0">
                <a:pos x="11" y="183"/>
              </a:cxn>
              <a:cxn ang="0">
                <a:pos x="18" y="188"/>
              </a:cxn>
              <a:cxn ang="0">
                <a:pos x="30" y="190"/>
              </a:cxn>
              <a:cxn ang="0">
                <a:pos x="44" y="198"/>
              </a:cxn>
              <a:cxn ang="0">
                <a:pos x="46" y="200"/>
              </a:cxn>
              <a:cxn ang="0">
                <a:pos x="50" y="203"/>
              </a:cxn>
              <a:cxn ang="0">
                <a:pos x="64" y="202"/>
              </a:cxn>
              <a:cxn ang="0">
                <a:pos x="78" y="202"/>
              </a:cxn>
              <a:cxn ang="0">
                <a:pos x="98" y="200"/>
              </a:cxn>
              <a:cxn ang="0">
                <a:pos x="96" y="186"/>
              </a:cxn>
              <a:cxn ang="0">
                <a:pos x="90" y="162"/>
              </a:cxn>
              <a:cxn ang="0">
                <a:pos x="106" y="170"/>
              </a:cxn>
              <a:cxn ang="0">
                <a:pos x="114" y="144"/>
              </a:cxn>
              <a:cxn ang="0">
                <a:pos x="112" y="104"/>
              </a:cxn>
              <a:cxn ang="0">
                <a:pos x="92" y="84"/>
              </a:cxn>
              <a:cxn ang="0">
                <a:pos x="92" y="71"/>
              </a:cxn>
              <a:cxn ang="0">
                <a:pos x="87" y="44"/>
              </a:cxn>
              <a:cxn ang="0">
                <a:pos x="92" y="23"/>
              </a:cxn>
            </a:cxnLst>
            <a:rect l="0" t="0" r="r" b="b"/>
            <a:pathLst>
              <a:path w="114" h="203">
                <a:moveTo>
                  <a:pt x="92" y="23"/>
                </a:moveTo>
                <a:lnTo>
                  <a:pt x="88" y="10"/>
                </a:lnTo>
                <a:lnTo>
                  <a:pt x="80" y="2"/>
                </a:lnTo>
                <a:lnTo>
                  <a:pt x="71" y="8"/>
                </a:lnTo>
                <a:lnTo>
                  <a:pt x="58" y="7"/>
                </a:lnTo>
                <a:lnTo>
                  <a:pt x="51" y="0"/>
                </a:lnTo>
                <a:lnTo>
                  <a:pt x="35" y="4"/>
                </a:lnTo>
                <a:lnTo>
                  <a:pt x="30" y="16"/>
                </a:lnTo>
                <a:lnTo>
                  <a:pt x="30" y="16"/>
                </a:lnTo>
                <a:lnTo>
                  <a:pt x="30" y="16"/>
                </a:lnTo>
                <a:lnTo>
                  <a:pt x="34" y="30"/>
                </a:lnTo>
                <a:lnTo>
                  <a:pt x="42" y="35"/>
                </a:lnTo>
                <a:lnTo>
                  <a:pt x="42" y="35"/>
                </a:lnTo>
                <a:lnTo>
                  <a:pt x="42" y="35"/>
                </a:lnTo>
                <a:lnTo>
                  <a:pt x="38" y="56"/>
                </a:lnTo>
                <a:lnTo>
                  <a:pt x="38" y="56"/>
                </a:lnTo>
                <a:lnTo>
                  <a:pt x="38" y="56"/>
                </a:lnTo>
                <a:lnTo>
                  <a:pt x="39" y="70"/>
                </a:lnTo>
                <a:lnTo>
                  <a:pt x="46" y="78"/>
                </a:lnTo>
                <a:lnTo>
                  <a:pt x="60" y="78"/>
                </a:lnTo>
                <a:lnTo>
                  <a:pt x="56" y="94"/>
                </a:lnTo>
                <a:lnTo>
                  <a:pt x="56" y="94"/>
                </a:lnTo>
                <a:lnTo>
                  <a:pt x="56" y="94"/>
                </a:lnTo>
                <a:lnTo>
                  <a:pt x="56" y="95"/>
                </a:lnTo>
                <a:lnTo>
                  <a:pt x="56" y="95"/>
                </a:lnTo>
                <a:lnTo>
                  <a:pt x="56" y="95"/>
                </a:lnTo>
                <a:lnTo>
                  <a:pt x="50" y="99"/>
                </a:lnTo>
                <a:lnTo>
                  <a:pt x="50" y="99"/>
                </a:lnTo>
                <a:lnTo>
                  <a:pt x="44" y="116"/>
                </a:lnTo>
                <a:lnTo>
                  <a:pt x="51" y="122"/>
                </a:lnTo>
                <a:lnTo>
                  <a:pt x="47" y="134"/>
                </a:lnTo>
                <a:lnTo>
                  <a:pt x="32" y="132"/>
                </a:lnTo>
                <a:lnTo>
                  <a:pt x="31" y="140"/>
                </a:lnTo>
                <a:lnTo>
                  <a:pt x="27" y="140"/>
                </a:lnTo>
                <a:lnTo>
                  <a:pt x="26" y="135"/>
                </a:lnTo>
                <a:lnTo>
                  <a:pt x="18" y="132"/>
                </a:lnTo>
                <a:lnTo>
                  <a:pt x="12" y="138"/>
                </a:lnTo>
                <a:lnTo>
                  <a:pt x="18" y="144"/>
                </a:lnTo>
                <a:lnTo>
                  <a:pt x="18" y="152"/>
                </a:lnTo>
                <a:lnTo>
                  <a:pt x="22" y="156"/>
                </a:lnTo>
                <a:lnTo>
                  <a:pt x="22" y="162"/>
                </a:lnTo>
                <a:lnTo>
                  <a:pt x="22" y="163"/>
                </a:lnTo>
                <a:lnTo>
                  <a:pt x="0" y="178"/>
                </a:lnTo>
                <a:lnTo>
                  <a:pt x="0" y="178"/>
                </a:lnTo>
                <a:lnTo>
                  <a:pt x="1" y="183"/>
                </a:lnTo>
                <a:lnTo>
                  <a:pt x="11" y="183"/>
                </a:lnTo>
                <a:lnTo>
                  <a:pt x="18" y="188"/>
                </a:lnTo>
                <a:lnTo>
                  <a:pt x="18" y="188"/>
                </a:lnTo>
                <a:lnTo>
                  <a:pt x="18" y="188"/>
                </a:lnTo>
                <a:lnTo>
                  <a:pt x="30" y="190"/>
                </a:lnTo>
                <a:lnTo>
                  <a:pt x="35" y="195"/>
                </a:lnTo>
                <a:lnTo>
                  <a:pt x="44" y="198"/>
                </a:lnTo>
                <a:lnTo>
                  <a:pt x="44" y="198"/>
                </a:lnTo>
                <a:lnTo>
                  <a:pt x="46" y="200"/>
                </a:lnTo>
                <a:lnTo>
                  <a:pt x="47" y="202"/>
                </a:lnTo>
                <a:lnTo>
                  <a:pt x="50" y="203"/>
                </a:lnTo>
                <a:lnTo>
                  <a:pt x="50" y="203"/>
                </a:lnTo>
                <a:lnTo>
                  <a:pt x="64" y="202"/>
                </a:lnTo>
                <a:lnTo>
                  <a:pt x="70" y="202"/>
                </a:lnTo>
                <a:lnTo>
                  <a:pt x="78" y="202"/>
                </a:lnTo>
                <a:lnTo>
                  <a:pt x="87" y="202"/>
                </a:lnTo>
                <a:lnTo>
                  <a:pt x="98" y="200"/>
                </a:lnTo>
                <a:lnTo>
                  <a:pt x="104" y="194"/>
                </a:lnTo>
                <a:lnTo>
                  <a:pt x="96" y="186"/>
                </a:lnTo>
                <a:lnTo>
                  <a:pt x="91" y="174"/>
                </a:lnTo>
                <a:lnTo>
                  <a:pt x="90" y="162"/>
                </a:lnTo>
                <a:lnTo>
                  <a:pt x="99" y="163"/>
                </a:lnTo>
                <a:lnTo>
                  <a:pt x="106" y="170"/>
                </a:lnTo>
                <a:lnTo>
                  <a:pt x="114" y="163"/>
                </a:lnTo>
                <a:lnTo>
                  <a:pt x="114" y="144"/>
                </a:lnTo>
                <a:lnTo>
                  <a:pt x="110" y="122"/>
                </a:lnTo>
                <a:lnTo>
                  <a:pt x="112" y="104"/>
                </a:lnTo>
                <a:lnTo>
                  <a:pt x="104" y="96"/>
                </a:lnTo>
                <a:lnTo>
                  <a:pt x="92" y="84"/>
                </a:lnTo>
                <a:lnTo>
                  <a:pt x="83" y="79"/>
                </a:lnTo>
                <a:lnTo>
                  <a:pt x="92" y="71"/>
                </a:lnTo>
                <a:lnTo>
                  <a:pt x="96" y="54"/>
                </a:lnTo>
                <a:lnTo>
                  <a:pt x="87" y="44"/>
                </a:lnTo>
                <a:lnTo>
                  <a:pt x="82" y="31"/>
                </a:lnTo>
                <a:lnTo>
                  <a:pt x="92" y="23"/>
                </a:lnTo>
                <a:lnTo>
                  <a:pt x="92" y="23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10" name="Freeform 354"/>
          <p:cNvSpPr>
            <a:spLocks/>
          </p:cNvSpPr>
          <p:nvPr/>
        </p:nvSpPr>
        <p:spPr bwMode="auto">
          <a:xfrm>
            <a:off x="1911351" y="4044950"/>
            <a:ext cx="339725" cy="385762"/>
          </a:xfrm>
          <a:custGeom>
            <a:avLst/>
            <a:gdLst/>
            <a:ahLst/>
            <a:cxnLst>
              <a:cxn ang="0">
                <a:pos x="126" y="240"/>
              </a:cxn>
              <a:cxn ang="0">
                <a:pos x="137" y="240"/>
              </a:cxn>
              <a:cxn ang="0">
                <a:pos x="158" y="227"/>
              </a:cxn>
              <a:cxn ang="0">
                <a:pos x="188" y="218"/>
              </a:cxn>
              <a:cxn ang="0">
                <a:pos x="194" y="194"/>
              </a:cxn>
              <a:cxn ang="0">
                <a:pos x="176" y="199"/>
              </a:cxn>
              <a:cxn ang="0">
                <a:pos x="161" y="171"/>
              </a:cxn>
              <a:cxn ang="0">
                <a:pos x="162" y="147"/>
              </a:cxn>
              <a:cxn ang="0">
                <a:pos x="148" y="124"/>
              </a:cxn>
              <a:cxn ang="0">
                <a:pos x="156" y="108"/>
              </a:cxn>
              <a:cxn ang="0">
                <a:pos x="176" y="112"/>
              </a:cxn>
              <a:cxn ang="0">
                <a:pos x="200" y="92"/>
              </a:cxn>
              <a:cxn ang="0">
                <a:pos x="209" y="52"/>
              </a:cxn>
              <a:cxn ang="0">
                <a:pos x="205" y="23"/>
              </a:cxn>
              <a:cxn ang="0">
                <a:pos x="186" y="15"/>
              </a:cxn>
              <a:cxn ang="0">
                <a:pos x="172" y="20"/>
              </a:cxn>
              <a:cxn ang="0">
                <a:pos x="156" y="14"/>
              </a:cxn>
              <a:cxn ang="0">
                <a:pos x="150" y="0"/>
              </a:cxn>
              <a:cxn ang="0">
                <a:pos x="140" y="19"/>
              </a:cxn>
              <a:cxn ang="0">
                <a:pos x="116" y="32"/>
              </a:cxn>
              <a:cxn ang="0">
                <a:pos x="97" y="40"/>
              </a:cxn>
              <a:cxn ang="0">
                <a:pos x="90" y="62"/>
              </a:cxn>
              <a:cxn ang="0">
                <a:pos x="60" y="59"/>
              </a:cxn>
              <a:cxn ang="0">
                <a:pos x="37" y="52"/>
              </a:cxn>
              <a:cxn ang="0">
                <a:pos x="10" y="54"/>
              </a:cxn>
              <a:cxn ang="0">
                <a:pos x="8" y="67"/>
              </a:cxn>
              <a:cxn ang="0">
                <a:pos x="26" y="76"/>
              </a:cxn>
              <a:cxn ang="0">
                <a:pos x="32" y="95"/>
              </a:cxn>
              <a:cxn ang="0">
                <a:pos x="8" y="88"/>
              </a:cxn>
              <a:cxn ang="0">
                <a:pos x="4" y="96"/>
              </a:cxn>
              <a:cxn ang="0">
                <a:pos x="6" y="107"/>
              </a:cxn>
              <a:cxn ang="0">
                <a:pos x="10" y="111"/>
              </a:cxn>
              <a:cxn ang="0">
                <a:pos x="17" y="106"/>
              </a:cxn>
              <a:cxn ang="0">
                <a:pos x="41" y="131"/>
              </a:cxn>
              <a:cxn ang="0">
                <a:pos x="36" y="143"/>
              </a:cxn>
              <a:cxn ang="0">
                <a:pos x="32" y="156"/>
              </a:cxn>
              <a:cxn ang="0">
                <a:pos x="46" y="171"/>
              </a:cxn>
              <a:cxn ang="0">
                <a:pos x="45" y="183"/>
              </a:cxn>
              <a:cxn ang="0">
                <a:pos x="54" y="196"/>
              </a:cxn>
              <a:cxn ang="0">
                <a:pos x="66" y="195"/>
              </a:cxn>
              <a:cxn ang="0">
                <a:pos x="86" y="200"/>
              </a:cxn>
              <a:cxn ang="0">
                <a:pos x="90" y="188"/>
              </a:cxn>
              <a:cxn ang="0">
                <a:pos x="102" y="198"/>
              </a:cxn>
              <a:cxn ang="0">
                <a:pos x="108" y="214"/>
              </a:cxn>
              <a:cxn ang="0">
                <a:pos x="118" y="227"/>
              </a:cxn>
              <a:cxn ang="0">
                <a:pos x="121" y="235"/>
              </a:cxn>
            </a:cxnLst>
            <a:rect l="0" t="0" r="r" b="b"/>
            <a:pathLst>
              <a:path w="214" h="243">
                <a:moveTo>
                  <a:pt x="121" y="235"/>
                </a:moveTo>
                <a:lnTo>
                  <a:pt x="126" y="240"/>
                </a:lnTo>
                <a:lnTo>
                  <a:pt x="133" y="243"/>
                </a:lnTo>
                <a:lnTo>
                  <a:pt x="137" y="240"/>
                </a:lnTo>
                <a:lnTo>
                  <a:pt x="145" y="242"/>
                </a:lnTo>
                <a:lnTo>
                  <a:pt x="158" y="227"/>
                </a:lnTo>
                <a:lnTo>
                  <a:pt x="174" y="227"/>
                </a:lnTo>
                <a:lnTo>
                  <a:pt x="188" y="218"/>
                </a:lnTo>
                <a:lnTo>
                  <a:pt x="194" y="204"/>
                </a:lnTo>
                <a:lnTo>
                  <a:pt x="194" y="194"/>
                </a:lnTo>
                <a:lnTo>
                  <a:pt x="184" y="199"/>
                </a:lnTo>
                <a:lnTo>
                  <a:pt x="176" y="199"/>
                </a:lnTo>
                <a:lnTo>
                  <a:pt x="176" y="184"/>
                </a:lnTo>
                <a:lnTo>
                  <a:pt x="161" y="171"/>
                </a:lnTo>
                <a:lnTo>
                  <a:pt x="158" y="159"/>
                </a:lnTo>
                <a:lnTo>
                  <a:pt x="162" y="147"/>
                </a:lnTo>
                <a:lnTo>
                  <a:pt x="162" y="135"/>
                </a:lnTo>
                <a:lnTo>
                  <a:pt x="148" y="124"/>
                </a:lnTo>
                <a:lnTo>
                  <a:pt x="156" y="116"/>
                </a:lnTo>
                <a:lnTo>
                  <a:pt x="156" y="108"/>
                </a:lnTo>
                <a:lnTo>
                  <a:pt x="166" y="103"/>
                </a:lnTo>
                <a:lnTo>
                  <a:pt x="176" y="112"/>
                </a:lnTo>
                <a:lnTo>
                  <a:pt x="190" y="110"/>
                </a:lnTo>
                <a:lnTo>
                  <a:pt x="200" y="92"/>
                </a:lnTo>
                <a:lnTo>
                  <a:pt x="193" y="68"/>
                </a:lnTo>
                <a:lnTo>
                  <a:pt x="209" y="52"/>
                </a:lnTo>
                <a:lnTo>
                  <a:pt x="214" y="38"/>
                </a:lnTo>
                <a:lnTo>
                  <a:pt x="205" y="23"/>
                </a:lnTo>
                <a:lnTo>
                  <a:pt x="204" y="15"/>
                </a:lnTo>
                <a:lnTo>
                  <a:pt x="186" y="15"/>
                </a:lnTo>
                <a:lnTo>
                  <a:pt x="181" y="20"/>
                </a:lnTo>
                <a:lnTo>
                  <a:pt x="172" y="20"/>
                </a:lnTo>
                <a:lnTo>
                  <a:pt x="166" y="14"/>
                </a:lnTo>
                <a:lnTo>
                  <a:pt x="156" y="14"/>
                </a:lnTo>
                <a:lnTo>
                  <a:pt x="156" y="6"/>
                </a:lnTo>
                <a:lnTo>
                  <a:pt x="150" y="0"/>
                </a:lnTo>
                <a:lnTo>
                  <a:pt x="145" y="7"/>
                </a:lnTo>
                <a:lnTo>
                  <a:pt x="140" y="19"/>
                </a:lnTo>
                <a:lnTo>
                  <a:pt x="116" y="22"/>
                </a:lnTo>
                <a:lnTo>
                  <a:pt x="116" y="32"/>
                </a:lnTo>
                <a:lnTo>
                  <a:pt x="106" y="31"/>
                </a:lnTo>
                <a:lnTo>
                  <a:pt x="97" y="40"/>
                </a:lnTo>
                <a:lnTo>
                  <a:pt x="100" y="55"/>
                </a:lnTo>
                <a:lnTo>
                  <a:pt x="90" y="62"/>
                </a:lnTo>
                <a:lnTo>
                  <a:pt x="76" y="76"/>
                </a:lnTo>
                <a:lnTo>
                  <a:pt x="60" y="59"/>
                </a:lnTo>
                <a:lnTo>
                  <a:pt x="49" y="47"/>
                </a:lnTo>
                <a:lnTo>
                  <a:pt x="37" y="52"/>
                </a:lnTo>
                <a:lnTo>
                  <a:pt x="25" y="47"/>
                </a:lnTo>
                <a:lnTo>
                  <a:pt x="10" y="54"/>
                </a:lnTo>
                <a:lnTo>
                  <a:pt x="0" y="64"/>
                </a:lnTo>
                <a:lnTo>
                  <a:pt x="8" y="67"/>
                </a:lnTo>
                <a:lnTo>
                  <a:pt x="16" y="74"/>
                </a:lnTo>
                <a:lnTo>
                  <a:pt x="26" y="76"/>
                </a:lnTo>
                <a:lnTo>
                  <a:pt x="34" y="83"/>
                </a:lnTo>
                <a:lnTo>
                  <a:pt x="32" y="95"/>
                </a:lnTo>
                <a:lnTo>
                  <a:pt x="21" y="90"/>
                </a:lnTo>
                <a:lnTo>
                  <a:pt x="8" y="88"/>
                </a:lnTo>
                <a:lnTo>
                  <a:pt x="5" y="88"/>
                </a:lnTo>
                <a:lnTo>
                  <a:pt x="4" y="96"/>
                </a:lnTo>
                <a:lnTo>
                  <a:pt x="2" y="103"/>
                </a:lnTo>
                <a:lnTo>
                  <a:pt x="6" y="107"/>
                </a:lnTo>
                <a:lnTo>
                  <a:pt x="9" y="111"/>
                </a:lnTo>
                <a:lnTo>
                  <a:pt x="10" y="111"/>
                </a:lnTo>
                <a:lnTo>
                  <a:pt x="10" y="111"/>
                </a:lnTo>
                <a:lnTo>
                  <a:pt x="17" y="106"/>
                </a:lnTo>
                <a:lnTo>
                  <a:pt x="38" y="128"/>
                </a:lnTo>
                <a:lnTo>
                  <a:pt x="41" y="131"/>
                </a:lnTo>
                <a:lnTo>
                  <a:pt x="33" y="132"/>
                </a:lnTo>
                <a:lnTo>
                  <a:pt x="36" y="143"/>
                </a:lnTo>
                <a:lnTo>
                  <a:pt x="26" y="150"/>
                </a:lnTo>
                <a:lnTo>
                  <a:pt x="32" y="156"/>
                </a:lnTo>
                <a:lnTo>
                  <a:pt x="38" y="167"/>
                </a:lnTo>
                <a:lnTo>
                  <a:pt x="46" y="171"/>
                </a:lnTo>
                <a:lnTo>
                  <a:pt x="52" y="178"/>
                </a:lnTo>
                <a:lnTo>
                  <a:pt x="45" y="183"/>
                </a:lnTo>
                <a:lnTo>
                  <a:pt x="46" y="196"/>
                </a:lnTo>
                <a:lnTo>
                  <a:pt x="54" y="196"/>
                </a:lnTo>
                <a:lnTo>
                  <a:pt x="58" y="202"/>
                </a:lnTo>
                <a:lnTo>
                  <a:pt x="66" y="195"/>
                </a:lnTo>
                <a:lnTo>
                  <a:pt x="73" y="200"/>
                </a:lnTo>
                <a:lnTo>
                  <a:pt x="86" y="200"/>
                </a:lnTo>
                <a:lnTo>
                  <a:pt x="90" y="195"/>
                </a:lnTo>
                <a:lnTo>
                  <a:pt x="90" y="188"/>
                </a:lnTo>
                <a:lnTo>
                  <a:pt x="98" y="188"/>
                </a:lnTo>
                <a:lnTo>
                  <a:pt x="102" y="198"/>
                </a:lnTo>
                <a:lnTo>
                  <a:pt x="102" y="207"/>
                </a:lnTo>
                <a:lnTo>
                  <a:pt x="108" y="214"/>
                </a:lnTo>
                <a:lnTo>
                  <a:pt x="116" y="215"/>
                </a:lnTo>
                <a:lnTo>
                  <a:pt x="118" y="227"/>
                </a:lnTo>
                <a:lnTo>
                  <a:pt x="121" y="235"/>
                </a:lnTo>
                <a:lnTo>
                  <a:pt x="121" y="235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11" name="Freeform 355"/>
          <p:cNvSpPr>
            <a:spLocks/>
          </p:cNvSpPr>
          <p:nvPr/>
        </p:nvSpPr>
        <p:spPr bwMode="auto">
          <a:xfrm>
            <a:off x="7181851" y="3740150"/>
            <a:ext cx="36513" cy="42862"/>
          </a:xfrm>
          <a:custGeom>
            <a:avLst/>
            <a:gdLst/>
            <a:ahLst/>
            <a:cxnLst>
              <a:cxn ang="0">
                <a:pos x="5" y="3"/>
              </a:cxn>
              <a:cxn ang="0">
                <a:pos x="0" y="9"/>
              </a:cxn>
              <a:cxn ang="0">
                <a:pos x="0" y="17"/>
              </a:cxn>
              <a:cxn ang="0">
                <a:pos x="0" y="25"/>
              </a:cxn>
              <a:cxn ang="0">
                <a:pos x="9" y="21"/>
              </a:cxn>
              <a:cxn ang="0">
                <a:pos x="15" y="27"/>
              </a:cxn>
              <a:cxn ang="0">
                <a:pos x="20" y="21"/>
              </a:cxn>
              <a:cxn ang="0">
                <a:pos x="23" y="9"/>
              </a:cxn>
              <a:cxn ang="0">
                <a:pos x="16" y="0"/>
              </a:cxn>
              <a:cxn ang="0">
                <a:pos x="5" y="3"/>
              </a:cxn>
              <a:cxn ang="0">
                <a:pos x="5" y="3"/>
              </a:cxn>
            </a:cxnLst>
            <a:rect l="0" t="0" r="r" b="b"/>
            <a:pathLst>
              <a:path w="23" h="27">
                <a:moveTo>
                  <a:pt x="5" y="3"/>
                </a:moveTo>
                <a:lnTo>
                  <a:pt x="0" y="9"/>
                </a:lnTo>
                <a:lnTo>
                  <a:pt x="0" y="17"/>
                </a:lnTo>
                <a:lnTo>
                  <a:pt x="0" y="25"/>
                </a:lnTo>
                <a:lnTo>
                  <a:pt x="9" y="21"/>
                </a:lnTo>
                <a:lnTo>
                  <a:pt x="15" y="27"/>
                </a:lnTo>
                <a:lnTo>
                  <a:pt x="20" y="21"/>
                </a:lnTo>
                <a:lnTo>
                  <a:pt x="23" y="9"/>
                </a:lnTo>
                <a:lnTo>
                  <a:pt x="16" y="0"/>
                </a:lnTo>
                <a:lnTo>
                  <a:pt x="5" y="3"/>
                </a:lnTo>
                <a:lnTo>
                  <a:pt x="5" y="3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12" name="Freeform 356"/>
          <p:cNvSpPr>
            <a:spLocks/>
          </p:cNvSpPr>
          <p:nvPr/>
        </p:nvSpPr>
        <p:spPr bwMode="auto">
          <a:xfrm>
            <a:off x="4318001" y="2770188"/>
            <a:ext cx="47625" cy="39687"/>
          </a:xfrm>
          <a:custGeom>
            <a:avLst/>
            <a:gdLst/>
            <a:ahLst/>
            <a:cxnLst>
              <a:cxn ang="0">
                <a:pos x="10" y="1"/>
              </a:cxn>
              <a:cxn ang="0">
                <a:pos x="3" y="7"/>
              </a:cxn>
              <a:cxn ang="0">
                <a:pos x="6" y="12"/>
              </a:cxn>
              <a:cxn ang="0">
                <a:pos x="0" y="19"/>
              </a:cxn>
              <a:cxn ang="0">
                <a:pos x="2" y="23"/>
              </a:cxn>
              <a:cxn ang="0">
                <a:pos x="12" y="25"/>
              </a:cxn>
              <a:cxn ang="0">
                <a:pos x="23" y="20"/>
              </a:cxn>
              <a:cxn ang="0">
                <a:pos x="30" y="21"/>
              </a:cxn>
              <a:cxn ang="0">
                <a:pos x="30" y="15"/>
              </a:cxn>
              <a:cxn ang="0">
                <a:pos x="19" y="13"/>
              </a:cxn>
              <a:cxn ang="0">
                <a:pos x="24" y="7"/>
              </a:cxn>
              <a:cxn ang="0">
                <a:pos x="19" y="0"/>
              </a:cxn>
              <a:cxn ang="0">
                <a:pos x="12" y="1"/>
              </a:cxn>
              <a:cxn ang="0">
                <a:pos x="10" y="1"/>
              </a:cxn>
              <a:cxn ang="0">
                <a:pos x="10" y="1"/>
              </a:cxn>
            </a:cxnLst>
            <a:rect l="0" t="0" r="r" b="b"/>
            <a:pathLst>
              <a:path w="30" h="25">
                <a:moveTo>
                  <a:pt x="10" y="1"/>
                </a:moveTo>
                <a:lnTo>
                  <a:pt x="3" y="7"/>
                </a:lnTo>
                <a:lnTo>
                  <a:pt x="6" y="12"/>
                </a:lnTo>
                <a:lnTo>
                  <a:pt x="0" y="19"/>
                </a:lnTo>
                <a:lnTo>
                  <a:pt x="2" y="23"/>
                </a:lnTo>
                <a:lnTo>
                  <a:pt x="12" y="25"/>
                </a:lnTo>
                <a:lnTo>
                  <a:pt x="23" y="20"/>
                </a:lnTo>
                <a:lnTo>
                  <a:pt x="30" y="21"/>
                </a:lnTo>
                <a:lnTo>
                  <a:pt x="30" y="15"/>
                </a:lnTo>
                <a:lnTo>
                  <a:pt x="19" y="13"/>
                </a:lnTo>
                <a:lnTo>
                  <a:pt x="24" y="7"/>
                </a:lnTo>
                <a:lnTo>
                  <a:pt x="19" y="0"/>
                </a:lnTo>
                <a:lnTo>
                  <a:pt x="12" y="1"/>
                </a:lnTo>
                <a:lnTo>
                  <a:pt x="10" y="1"/>
                </a:lnTo>
                <a:lnTo>
                  <a:pt x="10" y="1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13" name="Freeform 357"/>
          <p:cNvSpPr>
            <a:spLocks/>
          </p:cNvSpPr>
          <p:nvPr/>
        </p:nvSpPr>
        <p:spPr bwMode="auto">
          <a:xfrm>
            <a:off x="4430713" y="2833688"/>
            <a:ext cx="17463" cy="19050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0" y="8"/>
              </a:cxn>
              <a:cxn ang="0">
                <a:pos x="5" y="12"/>
              </a:cxn>
              <a:cxn ang="0">
                <a:pos x="11" y="5"/>
              </a:cxn>
              <a:cxn ang="0">
                <a:pos x="4" y="0"/>
              </a:cxn>
              <a:cxn ang="0">
                <a:pos x="4" y="0"/>
              </a:cxn>
            </a:cxnLst>
            <a:rect l="0" t="0" r="r" b="b"/>
            <a:pathLst>
              <a:path w="11" h="12">
                <a:moveTo>
                  <a:pt x="4" y="0"/>
                </a:moveTo>
                <a:lnTo>
                  <a:pt x="0" y="8"/>
                </a:lnTo>
                <a:lnTo>
                  <a:pt x="5" y="12"/>
                </a:lnTo>
                <a:lnTo>
                  <a:pt x="11" y="5"/>
                </a:lnTo>
                <a:lnTo>
                  <a:pt x="4" y="0"/>
                </a:lnTo>
                <a:lnTo>
                  <a:pt x="4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14" name="Freeform 358"/>
          <p:cNvSpPr>
            <a:spLocks/>
          </p:cNvSpPr>
          <p:nvPr/>
        </p:nvSpPr>
        <p:spPr bwMode="auto">
          <a:xfrm>
            <a:off x="4471988" y="2795588"/>
            <a:ext cx="31750" cy="17462"/>
          </a:xfrm>
          <a:custGeom>
            <a:avLst/>
            <a:gdLst/>
            <a:ahLst/>
            <a:cxnLst>
              <a:cxn ang="0">
                <a:pos x="5" y="0"/>
              </a:cxn>
              <a:cxn ang="0">
                <a:pos x="0" y="5"/>
              </a:cxn>
              <a:cxn ang="0">
                <a:pos x="4" y="11"/>
              </a:cxn>
              <a:cxn ang="0">
                <a:pos x="12" y="5"/>
              </a:cxn>
              <a:cxn ang="0">
                <a:pos x="20" y="8"/>
              </a:cxn>
              <a:cxn ang="0">
                <a:pos x="17" y="3"/>
              </a:cxn>
              <a:cxn ang="0">
                <a:pos x="5" y="0"/>
              </a:cxn>
              <a:cxn ang="0">
                <a:pos x="5" y="0"/>
              </a:cxn>
            </a:cxnLst>
            <a:rect l="0" t="0" r="r" b="b"/>
            <a:pathLst>
              <a:path w="20" h="11">
                <a:moveTo>
                  <a:pt x="5" y="0"/>
                </a:moveTo>
                <a:lnTo>
                  <a:pt x="0" y="5"/>
                </a:lnTo>
                <a:lnTo>
                  <a:pt x="4" y="11"/>
                </a:lnTo>
                <a:lnTo>
                  <a:pt x="12" y="5"/>
                </a:lnTo>
                <a:lnTo>
                  <a:pt x="20" y="8"/>
                </a:lnTo>
                <a:lnTo>
                  <a:pt x="17" y="3"/>
                </a:lnTo>
                <a:lnTo>
                  <a:pt x="5" y="0"/>
                </a:lnTo>
                <a:lnTo>
                  <a:pt x="5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15" name="Freeform 359"/>
          <p:cNvSpPr>
            <a:spLocks/>
          </p:cNvSpPr>
          <p:nvPr/>
        </p:nvSpPr>
        <p:spPr bwMode="auto">
          <a:xfrm>
            <a:off x="4492626" y="2898775"/>
            <a:ext cx="46038" cy="31750"/>
          </a:xfrm>
          <a:custGeom>
            <a:avLst/>
            <a:gdLst/>
            <a:ahLst/>
            <a:cxnLst>
              <a:cxn ang="0">
                <a:pos x="15" y="3"/>
              </a:cxn>
              <a:cxn ang="0">
                <a:pos x="8" y="10"/>
              </a:cxn>
              <a:cxn ang="0">
                <a:pos x="0" y="15"/>
              </a:cxn>
              <a:cxn ang="0">
                <a:pos x="7" y="20"/>
              </a:cxn>
              <a:cxn ang="0">
                <a:pos x="12" y="15"/>
              </a:cxn>
              <a:cxn ang="0">
                <a:pos x="21" y="15"/>
              </a:cxn>
              <a:cxn ang="0">
                <a:pos x="29" y="8"/>
              </a:cxn>
              <a:cxn ang="0">
                <a:pos x="21" y="0"/>
              </a:cxn>
              <a:cxn ang="0">
                <a:pos x="15" y="3"/>
              </a:cxn>
              <a:cxn ang="0">
                <a:pos x="15" y="3"/>
              </a:cxn>
            </a:cxnLst>
            <a:rect l="0" t="0" r="r" b="b"/>
            <a:pathLst>
              <a:path w="29" h="20">
                <a:moveTo>
                  <a:pt x="15" y="3"/>
                </a:moveTo>
                <a:lnTo>
                  <a:pt x="8" y="10"/>
                </a:lnTo>
                <a:lnTo>
                  <a:pt x="0" y="15"/>
                </a:lnTo>
                <a:lnTo>
                  <a:pt x="7" y="20"/>
                </a:lnTo>
                <a:lnTo>
                  <a:pt x="12" y="15"/>
                </a:lnTo>
                <a:lnTo>
                  <a:pt x="21" y="15"/>
                </a:lnTo>
                <a:lnTo>
                  <a:pt x="29" y="8"/>
                </a:lnTo>
                <a:lnTo>
                  <a:pt x="21" y="0"/>
                </a:lnTo>
                <a:lnTo>
                  <a:pt x="15" y="3"/>
                </a:lnTo>
                <a:lnTo>
                  <a:pt x="15" y="3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19" name="Freeform 363"/>
          <p:cNvSpPr>
            <a:spLocks/>
          </p:cNvSpPr>
          <p:nvPr/>
        </p:nvSpPr>
        <p:spPr bwMode="auto">
          <a:xfrm>
            <a:off x="1733551" y="2890838"/>
            <a:ext cx="127000" cy="144462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9" y="9"/>
              </a:cxn>
              <a:cxn ang="0">
                <a:pos x="18" y="7"/>
              </a:cxn>
              <a:cxn ang="0">
                <a:pos x="22" y="0"/>
              </a:cxn>
              <a:cxn ang="0">
                <a:pos x="30" y="1"/>
              </a:cxn>
              <a:cxn ang="0">
                <a:pos x="37" y="8"/>
              </a:cxn>
              <a:cxn ang="0">
                <a:pos x="37" y="19"/>
              </a:cxn>
              <a:cxn ang="0">
                <a:pos x="44" y="20"/>
              </a:cxn>
              <a:cxn ang="0">
                <a:pos x="45" y="29"/>
              </a:cxn>
              <a:cxn ang="0">
                <a:pos x="54" y="31"/>
              </a:cxn>
              <a:cxn ang="0">
                <a:pos x="57" y="23"/>
              </a:cxn>
              <a:cxn ang="0">
                <a:pos x="52" y="17"/>
              </a:cxn>
              <a:cxn ang="0">
                <a:pos x="56" y="13"/>
              </a:cxn>
              <a:cxn ang="0">
                <a:pos x="58" y="16"/>
              </a:cxn>
              <a:cxn ang="0">
                <a:pos x="68" y="24"/>
              </a:cxn>
              <a:cxn ang="0">
                <a:pos x="68" y="35"/>
              </a:cxn>
              <a:cxn ang="0">
                <a:pos x="66" y="45"/>
              </a:cxn>
              <a:cxn ang="0">
                <a:pos x="72" y="53"/>
              </a:cxn>
              <a:cxn ang="0">
                <a:pos x="77" y="57"/>
              </a:cxn>
              <a:cxn ang="0">
                <a:pos x="80" y="71"/>
              </a:cxn>
              <a:cxn ang="0">
                <a:pos x="74" y="80"/>
              </a:cxn>
              <a:cxn ang="0">
                <a:pos x="52" y="91"/>
              </a:cxn>
              <a:cxn ang="0">
                <a:pos x="18" y="51"/>
              </a:cxn>
              <a:cxn ang="0">
                <a:pos x="0" y="7"/>
              </a:cxn>
              <a:cxn ang="0">
                <a:pos x="0" y="7"/>
              </a:cxn>
            </a:cxnLst>
            <a:rect l="0" t="0" r="r" b="b"/>
            <a:pathLst>
              <a:path w="80" h="91">
                <a:moveTo>
                  <a:pt x="0" y="7"/>
                </a:moveTo>
                <a:lnTo>
                  <a:pt x="9" y="9"/>
                </a:lnTo>
                <a:lnTo>
                  <a:pt x="18" y="7"/>
                </a:lnTo>
                <a:lnTo>
                  <a:pt x="22" y="0"/>
                </a:lnTo>
                <a:lnTo>
                  <a:pt x="30" y="1"/>
                </a:lnTo>
                <a:lnTo>
                  <a:pt x="37" y="8"/>
                </a:lnTo>
                <a:lnTo>
                  <a:pt x="37" y="19"/>
                </a:lnTo>
                <a:lnTo>
                  <a:pt x="44" y="20"/>
                </a:lnTo>
                <a:lnTo>
                  <a:pt x="45" y="29"/>
                </a:lnTo>
                <a:lnTo>
                  <a:pt x="54" y="31"/>
                </a:lnTo>
                <a:lnTo>
                  <a:pt x="57" y="23"/>
                </a:lnTo>
                <a:lnTo>
                  <a:pt x="52" y="17"/>
                </a:lnTo>
                <a:lnTo>
                  <a:pt x="56" y="13"/>
                </a:lnTo>
                <a:lnTo>
                  <a:pt x="58" y="16"/>
                </a:lnTo>
                <a:lnTo>
                  <a:pt x="68" y="24"/>
                </a:lnTo>
                <a:lnTo>
                  <a:pt x="68" y="35"/>
                </a:lnTo>
                <a:lnTo>
                  <a:pt x="66" y="45"/>
                </a:lnTo>
                <a:lnTo>
                  <a:pt x="72" y="53"/>
                </a:lnTo>
                <a:lnTo>
                  <a:pt x="77" y="57"/>
                </a:lnTo>
                <a:lnTo>
                  <a:pt x="80" y="71"/>
                </a:lnTo>
                <a:lnTo>
                  <a:pt x="74" y="80"/>
                </a:lnTo>
                <a:lnTo>
                  <a:pt x="52" y="91"/>
                </a:lnTo>
                <a:lnTo>
                  <a:pt x="18" y="51"/>
                </a:lnTo>
                <a:lnTo>
                  <a:pt x="0" y="7"/>
                </a:lnTo>
                <a:lnTo>
                  <a:pt x="0" y="7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20" name="Freeform 364"/>
          <p:cNvSpPr>
            <a:spLocks/>
          </p:cNvSpPr>
          <p:nvPr/>
        </p:nvSpPr>
        <p:spPr bwMode="auto">
          <a:xfrm>
            <a:off x="6934201" y="1444625"/>
            <a:ext cx="65088" cy="117475"/>
          </a:xfrm>
          <a:custGeom>
            <a:avLst/>
            <a:gdLst/>
            <a:ahLst/>
            <a:cxnLst>
              <a:cxn ang="0">
                <a:pos x="32" y="1"/>
              </a:cxn>
              <a:cxn ang="0">
                <a:pos x="27" y="0"/>
              </a:cxn>
              <a:cxn ang="0">
                <a:pos x="21" y="4"/>
              </a:cxn>
              <a:cxn ang="0">
                <a:pos x="12" y="9"/>
              </a:cxn>
              <a:cxn ang="0">
                <a:pos x="3" y="18"/>
              </a:cxn>
              <a:cxn ang="0">
                <a:pos x="4" y="32"/>
              </a:cxn>
              <a:cxn ang="0">
                <a:pos x="0" y="36"/>
              </a:cxn>
              <a:cxn ang="0">
                <a:pos x="3" y="48"/>
              </a:cxn>
              <a:cxn ang="0">
                <a:pos x="9" y="57"/>
              </a:cxn>
              <a:cxn ang="0">
                <a:pos x="16" y="73"/>
              </a:cxn>
              <a:cxn ang="0">
                <a:pos x="27" y="74"/>
              </a:cxn>
              <a:cxn ang="0">
                <a:pos x="33" y="68"/>
              </a:cxn>
              <a:cxn ang="0">
                <a:pos x="39" y="58"/>
              </a:cxn>
              <a:cxn ang="0">
                <a:pos x="33" y="52"/>
              </a:cxn>
              <a:cxn ang="0">
                <a:pos x="41" y="38"/>
              </a:cxn>
              <a:cxn ang="0">
                <a:pos x="40" y="25"/>
              </a:cxn>
              <a:cxn ang="0">
                <a:pos x="40" y="8"/>
              </a:cxn>
              <a:cxn ang="0">
                <a:pos x="32" y="1"/>
              </a:cxn>
              <a:cxn ang="0">
                <a:pos x="32" y="1"/>
              </a:cxn>
            </a:cxnLst>
            <a:rect l="0" t="0" r="r" b="b"/>
            <a:pathLst>
              <a:path w="41" h="74">
                <a:moveTo>
                  <a:pt x="32" y="1"/>
                </a:moveTo>
                <a:lnTo>
                  <a:pt x="27" y="0"/>
                </a:lnTo>
                <a:lnTo>
                  <a:pt x="21" y="4"/>
                </a:lnTo>
                <a:lnTo>
                  <a:pt x="12" y="9"/>
                </a:lnTo>
                <a:lnTo>
                  <a:pt x="3" y="18"/>
                </a:lnTo>
                <a:lnTo>
                  <a:pt x="4" y="32"/>
                </a:lnTo>
                <a:lnTo>
                  <a:pt x="0" y="36"/>
                </a:lnTo>
                <a:lnTo>
                  <a:pt x="3" y="48"/>
                </a:lnTo>
                <a:lnTo>
                  <a:pt x="9" y="57"/>
                </a:lnTo>
                <a:lnTo>
                  <a:pt x="16" y="73"/>
                </a:lnTo>
                <a:lnTo>
                  <a:pt x="27" y="74"/>
                </a:lnTo>
                <a:lnTo>
                  <a:pt x="33" y="68"/>
                </a:lnTo>
                <a:lnTo>
                  <a:pt x="39" y="58"/>
                </a:lnTo>
                <a:lnTo>
                  <a:pt x="33" y="52"/>
                </a:lnTo>
                <a:lnTo>
                  <a:pt x="41" y="38"/>
                </a:lnTo>
                <a:lnTo>
                  <a:pt x="40" y="25"/>
                </a:lnTo>
                <a:lnTo>
                  <a:pt x="40" y="8"/>
                </a:lnTo>
                <a:lnTo>
                  <a:pt x="32" y="1"/>
                </a:lnTo>
                <a:lnTo>
                  <a:pt x="32" y="1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21" name="Freeform 365"/>
          <p:cNvSpPr>
            <a:spLocks/>
          </p:cNvSpPr>
          <p:nvPr/>
        </p:nvSpPr>
        <p:spPr bwMode="auto">
          <a:xfrm>
            <a:off x="8185151" y="2546350"/>
            <a:ext cx="23813" cy="19050"/>
          </a:xfrm>
          <a:custGeom>
            <a:avLst/>
            <a:gdLst/>
            <a:ahLst/>
            <a:cxnLst>
              <a:cxn ang="0">
                <a:pos x="7" y="2"/>
              </a:cxn>
              <a:cxn ang="0">
                <a:pos x="0" y="8"/>
              </a:cxn>
              <a:cxn ang="0">
                <a:pos x="4" y="12"/>
              </a:cxn>
              <a:cxn ang="0">
                <a:pos x="10" y="5"/>
              </a:cxn>
              <a:cxn ang="0">
                <a:pos x="15" y="0"/>
              </a:cxn>
              <a:cxn ang="0">
                <a:pos x="7" y="2"/>
              </a:cxn>
              <a:cxn ang="0">
                <a:pos x="7" y="2"/>
              </a:cxn>
            </a:cxnLst>
            <a:rect l="0" t="0" r="r" b="b"/>
            <a:pathLst>
              <a:path w="15" h="12">
                <a:moveTo>
                  <a:pt x="7" y="2"/>
                </a:moveTo>
                <a:lnTo>
                  <a:pt x="0" y="8"/>
                </a:lnTo>
                <a:lnTo>
                  <a:pt x="4" y="12"/>
                </a:lnTo>
                <a:lnTo>
                  <a:pt x="10" y="5"/>
                </a:lnTo>
                <a:lnTo>
                  <a:pt x="15" y="0"/>
                </a:lnTo>
                <a:lnTo>
                  <a:pt x="7" y="2"/>
                </a:lnTo>
                <a:lnTo>
                  <a:pt x="7" y="2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22" name="Freeform 366"/>
          <p:cNvSpPr>
            <a:spLocks/>
          </p:cNvSpPr>
          <p:nvPr/>
        </p:nvSpPr>
        <p:spPr bwMode="auto">
          <a:xfrm>
            <a:off x="8221663" y="3414713"/>
            <a:ext cx="14288" cy="190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"/>
              </a:cxn>
              <a:cxn ang="0">
                <a:pos x="5" y="12"/>
              </a:cxn>
              <a:cxn ang="0">
                <a:pos x="9" y="6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9" h="12">
                <a:moveTo>
                  <a:pt x="0" y="0"/>
                </a:moveTo>
                <a:lnTo>
                  <a:pt x="0" y="9"/>
                </a:lnTo>
                <a:lnTo>
                  <a:pt x="5" y="12"/>
                </a:lnTo>
                <a:lnTo>
                  <a:pt x="9" y="6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23" name="Freeform 367"/>
          <p:cNvSpPr>
            <a:spLocks/>
          </p:cNvSpPr>
          <p:nvPr/>
        </p:nvSpPr>
        <p:spPr bwMode="auto">
          <a:xfrm>
            <a:off x="8169276" y="3271838"/>
            <a:ext cx="41275" cy="95250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5" y="11"/>
              </a:cxn>
              <a:cxn ang="0">
                <a:pos x="0" y="16"/>
              </a:cxn>
              <a:cxn ang="0">
                <a:pos x="5" y="23"/>
              </a:cxn>
              <a:cxn ang="0">
                <a:pos x="9" y="31"/>
              </a:cxn>
              <a:cxn ang="0">
                <a:pos x="8" y="40"/>
              </a:cxn>
              <a:cxn ang="0">
                <a:pos x="8" y="54"/>
              </a:cxn>
              <a:cxn ang="0">
                <a:pos x="13" y="60"/>
              </a:cxn>
              <a:cxn ang="0">
                <a:pos x="20" y="56"/>
              </a:cxn>
              <a:cxn ang="0">
                <a:pos x="20" y="43"/>
              </a:cxn>
              <a:cxn ang="0">
                <a:pos x="26" y="36"/>
              </a:cxn>
              <a:cxn ang="0">
                <a:pos x="21" y="24"/>
              </a:cxn>
              <a:cxn ang="0">
                <a:pos x="13" y="16"/>
              </a:cxn>
              <a:cxn ang="0">
                <a:pos x="14" y="6"/>
              </a:cxn>
              <a:cxn ang="0">
                <a:pos x="8" y="0"/>
              </a:cxn>
              <a:cxn ang="0">
                <a:pos x="8" y="0"/>
              </a:cxn>
            </a:cxnLst>
            <a:rect l="0" t="0" r="r" b="b"/>
            <a:pathLst>
              <a:path w="26" h="60">
                <a:moveTo>
                  <a:pt x="8" y="0"/>
                </a:moveTo>
                <a:lnTo>
                  <a:pt x="5" y="11"/>
                </a:lnTo>
                <a:lnTo>
                  <a:pt x="0" y="16"/>
                </a:lnTo>
                <a:lnTo>
                  <a:pt x="5" y="23"/>
                </a:lnTo>
                <a:lnTo>
                  <a:pt x="9" y="31"/>
                </a:lnTo>
                <a:lnTo>
                  <a:pt x="8" y="40"/>
                </a:lnTo>
                <a:lnTo>
                  <a:pt x="8" y="54"/>
                </a:lnTo>
                <a:lnTo>
                  <a:pt x="13" y="60"/>
                </a:lnTo>
                <a:lnTo>
                  <a:pt x="20" y="56"/>
                </a:lnTo>
                <a:lnTo>
                  <a:pt x="20" y="43"/>
                </a:lnTo>
                <a:lnTo>
                  <a:pt x="26" y="36"/>
                </a:lnTo>
                <a:lnTo>
                  <a:pt x="21" y="24"/>
                </a:lnTo>
                <a:lnTo>
                  <a:pt x="13" y="16"/>
                </a:lnTo>
                <a:lnTo>
                  <a:pt x="14" y="6"/>
                </a:lnTo>
                <a:lnTo>
                  <a:pt x="8" y="0"/>
                </a:lnTo>
                <a:lnTo>
                  <a:pt x="8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24" name="Freeform 368"/>
          <p:cNvSpPr>
            <a:spLocks/>
          </p:cNvSpPr>
          <p:nvPr/>
        </p:nvSpPr>
        <p:spPr bwMode="auto">
          <a:xfrm>
            <a:off x="8105776" y="2597150"/>
            <a:ext cx="65088" cy="19050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0" y="2"/>
              </a:cxn>
              <a:cxn ang="0">
                <a:pos x="4" y="12"/>
              </a:cxn>
              <a:cxn ang="0">
                <a:pos x="18" y="12"/>
              </a:cxn>
              <a:cxn ang="0">
                <a:pos x="32" y="12"/>
              </a:cxn>
              <a:cxn ang="0">
                <a:pos x="41" y="2"/>
              </a:cxn>
              <a:cxn ang="0">
                <a:pos x="29" y="0"/>
              </a:cxn>
              <a:cxn ang="0">
                <a:pos x="18" y="4"/>
              </a:cxn>
              <a:cxn ang="0">
                <a:pos x="8" y="0"/>
              </a:cxn>
              <a:cxn ang="0">
                <a:pos x="8" y="0"/>
              </a:cxn>
            </a:cxnLst>
            <a:rect l="0" t="0" r="r" b="b"/>
            <a:pathLst>
              <a:path w="41" h="12">
                <a:moveTo>
                  <a:pt x="8" y="0"/>
                </a:moveTo>
                <a:lnTo>
                  <a:pt x="0" y="2"/>
                </a:lnTo>
                <a:lnTo>
                  <a:pt x="4" y="12"/>
                </a:lnTo>
                <a:lnTo>
                  <a:pt x="18" y="12"/>
                </a:lnTo>
                <a:lnTo>
                  <a:pt x="32" y="12"/>
                </a:lnTo>
                <a:lnTo>
                  <a:pt x="41" y="2"/>
                </a:lnTo>
                <a:lnTo>
                  <a:pt x="29" y="0"/>
                </a:lnTo>
                <a:lnTo>
                  <a:pt x="18" y="4"/>
                </a:lnTo>
                <a:lnTo>
                  <a:pt x="8" y="0"/>
                </a:lnTo>
                <a:lnTo>
                  <a:pt x="8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25" name="Freeform 369"/>
          <p:cNvSpPr>
            <a:spLocks/>
          </p:cNvSpPr>
          <p:nvPr/>
        </p:nvSpPr>
        <p:spPr bwMode="auto">
          <a:xfrm>
            <a:off x="7759701" y="2495550"/>
            <a:ext cx="34925" cy="82550"/>
          </a:xfrm>
          <a:custGeom>
            <a:avLst/>
            <a:gdLst/>
            <a:ahLst/>
            <a:cxnLst>
              <a:cxn ang="0">
                <a:pos x="1" y="4"/>
              </a:cxn>
              <a:cxn ang="0">
                <a:pos x="1" y="16"/>
              </a:cxn>
              <a:cxn ang="0">
                <a:pos x="0" y="28"/>
              </a:cxn>
              <a:cxn ang="0">
                <a:pos x="7" y="32"/>
              </a:cxn>
              <a:cxn ang="0">
                <a:pos x="12" y="38"/>
              </a:cxn>
              <a:cxn ang="0">
                <a:pos x="12" y="48"/>
              </a:cxn>
              <a:cxn ang="0">
                <a:pos x="22" y="52"/>
              </a:cxn>
              <a:cxn ang="0">
                <a:pos x="20" y="41"/>
              </a:cxn>
              <a:cxn ang="0">
                <a:pos x="15" y="33"/>
              </a:cxn>
              <a:cxn ang="0">
                <a:pos x="20" y="20"/>
              </a:cxn>
              <a:cxn ang="0">
                <a:pos x="20" y="4"/>
              </a:cxn>
              <a:cxn ang="0">
                <a:pos x="8" y="0"/>
              </a:cxn>
              <a:cxn ang="0">
                <a:pos x="1" y="4"/>
              </a:cxn>
              <a:cxn ang="0">
                <a:pos x="1" y="4"/>
              </a:cxn>
            </a:cxnLst>
            <a:rect l="0" t="0" r="r" b="b"/>
            <a:pathLst>
              <a:path w="22" h="52">
                <a:moveTo>
                  <a:pt x="1" y="4"/>
                </a:moveTo>
                <a:lnTo>
                  <a:pt x="1" y="16"/>
                </a:lnTo>
                <a:lnTo>
                  <a:pt x="0" y="28"/>
                </a:lnTo>
                <a:lnTo>
                  <a:pt x="7" y="32"/>
                </a:lnTo>
                <a:lnTo>
                  <a:pt x="12" y="38"/>
                </a:lnTo>
                <a:lnTo>
                  <a:pt x="12" y="48"/>
                </a:lnTo>
                <a:lnTo>
                  <a:pt x="22" y="52"/>
                </a:lnTo>
                <a:lnTo>
                  <a:pt x="20" y="41"/>
                </a:lnTo>
                <a:lnTo>
                  <a:pt x="15" y="33"/>
                </a:lnTo>
                <a:lnTo>
                  <a:pt x="20" y="20"/>
                </a:lnTo>
                <a:lnTo>
                  <a:pt x="20" y="4"/>
                </a:lnTo>
                <a:lnTo>
                  <a:pt x="8" y="0"/>
                </a:lnTo>
                <a:lnTo>
                  <a:pt x="1" y="4"/>
                </a:lnTo>
                <a:lnTo>
                  <a:pt x="1" y="4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26" name="Freeform 370"/>
          <p:cNvSpPr>
            <a:spLocks/>
          </p:cNvSpPr>
          <p:nvPr/>
        </p:nvSpPr>
        <p:spPr bwMode="auto">
          <a:xfrm>
            <a:off x="8296276" y="3683000"/>
            <a:ext cx="12700" cy="38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3"/>
              </a:cxn>
              <a:cxn ang="0">
                <a:pos x="0" y="24"/>
              </a:cxn>
              <a:cxn ang="0">
                <a:pos x="8" y="24"/>
              </a:cxn>
              <a:cxn ang="0">
                <a:pos x="5" y="13"/>
              </a:cxn>
              <a:cxn ang="0">
                <a:pos x="5" y="7"/>
              </a:cxn>
              <a:cxn ang="0">
                <a:pos x="5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8" h="24">
                <a:moveTo>
                  <a:pt x="0" y="0"/>
                </a:moveTo>
                <a:lnTo>
                  <a:pt x="0" y="13"/>
                </a:lnTo>
                <a:lnTo>
                  <a:pt x="0" y="24"/>
                </a:lnTo>
                <a:lnTo>
                  <a:pt x="8" y="24"/>
                </a:lnTo>
                <a:lnTo>
                  <a:pt x="5" y="13"/>
                </a:lnTo>
                <a:lnTo>
                  <a:pt x="5" y="7"/>
                </a:lnTo>
                <a:lnTo>
                  <a:pt x="5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27" name="Freeform 371"/>
          <p:cNvSpPr>
            <a:spLocks/>
          </p:cNvSpPr>
          <p:nvPr/>
        </p:nvSpPr>
        <p:spPr bwMode="auto">
          <a:xfrm>
            <a:off x="8280401" y="3821113"/>
            <a:ext cx="22225" cy="69850"/>
          </a:xfrm>
          <a:custGeom>
            <a:avLst/>
            <a:gdLst/>
            <a:ahLst/>
            <a:cxnLst>
              <a:cxn ang="0">
                <a:pos x="2" y="42"/>
              </a:cxn>
              <a:cxn ang="0">
                <a:pos x="4" y="26"/>
              </a:cxn>
              <a:cxn ang="0">
                <a:pos x="0" y="18"/>
              </a:cxn>
              <a:cxn ang="0">
                <a:pos x="3" y="8"/>
              </a:cxn>
              <a:cxn ang="0">
                <a:pos x="11" y="0"/>
              </a:cxn>
              <a:cxn ang="0">
                <a:pos x="12" y="10"/>
              </a:cxn>
              <a:cxn ang="0">
                <a:pos x="11" y="22"/>
              </a:cxn>
              <a:cxn ang="0">
                <a:pos x="14" y="34"/>
              </a:cxn>
              <a:cxn ang="0">
                <a:pos x="10" y="44"/>
              </a:cxn>
              <a:cxn ang="0">
                <a:pos x="2" y="42"/>
              </a:cxn>
              <a:cxn ang="0">
                <a:pos x="2" y="42"/>
              </a:cxn>
            </a:cxnLst>
            <a:rect l="0" t="0" r="r" b="b"/>
            <a:pathLst>
              <a:path w="14" h="44">
                <a:moveTo>
                  <a:pt x="2" y="42"/>
                </a:moveTo>
                <a:lnTo>
                  <a:pt x="4" y="26"/>
                </a:lnTo>
                <a:lnTo>
                  <a:pt x="0" y="18"/>
                </a:lnTo>
                <a:lnTo>
                  <a:pt x="3" y="8"/>
                </a:lnTo>
                <a:lnTo>
                  <a:pt x="11" y="0"/>
                </a:lnTo>
                <a:lnTo>
                  <a:pt x="12" y="10"/>
                </a:lnTo>
                <a:lnTo>
                  <a:pt x="11" y="22"/>
                </a:lnTo>
                <a:lnTo>
                  <a:pt x="14" y="34"/>
                </a:lnTo>
                <a:lnTo>
                  <a:pt x="10" y="44"/>
                </a:lnTo>
                <a:lnTo>
                  <a:pt x="2" y="42"/>
                </a:lnTo>
                <a:lnTo>
                  <a:pt x="2" y="42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28" name="Freeform 372"/>
          <p:cNvSpPr>
            <a:spLocks/>
          </p:cNvSpPr>
          <p:nvPr/>
        </p:nvSpPr>
        <p:spPr bwMode="auto">
          <a:xfrm>
            <a:off x="8267701" y="3943350"/>
            <a:ext cx="11113" cy="22225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0" y="3"/>
              </a:cxn>
              <a:cxn ang="0">
                <a:pos x="3" y="14"/>
              </a:cxn>
              <a:cxn ang="0">
                <a:pos x="7" y="5"/>
              </a:cxn>
              <a:cxn ang="0">
                <a:pos x="3" y="0"/>
              </a:cxn>
              <a:cxn ang="0">
                <a:pos x="3" y="0"/>
              </a:cxn>
            </a:cxnLst>
            <a:rect l="0" t="0" r="r" b="b"/>
            <a:pathLst>
              <a:path w="7" h="14">
                <a:moveTo>
                  <a:pt x="3" y="0"/>
                </a:moveTo>
                <a:lnTo>
                  <a:pt x="0" y="3"/>
                </a:lnTo>
                <a:lnTo>
                  <a:pt x="3" y="14"/>
                </a:lnTo>
                <a:lnTo>
                  <a:pt x="7" y="5"/>
                </a:lnTo>
                <a:lnTo>
                  <a:pt x="3" y="0"/>
                </a:lnTo>
                <a:lnTo>
                  <a:pt x="3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29" name="Freeform 373"/>
          <p:cNvSpPr>
            <a:spLocks/>
          </p:cNvSpPr>
          <p:nvPr/>
        </p:nvSpPr>
        <p:spPr bwMode="auto">
          <a:xfrm>
            <a:off x="8242301" y="3990975"/>
            <a:ext cx="22225" cy="77787"/>
          </a:xfrm>
          <a:custGeom>
            <a:avLst/>
            <a:gdLst/>
            <a:ahLst/>
            <a:cxnLst>
              <a:cxn ang="0">
                <a:pos x="2" y="46"/>
              </a:cxn>
              <a:cxn ang="0">
                <a:pos x="8" y="49"/>
              </a:cxn>
              <a:cxn ang="0">
                <a:pos x="11" y="40"/>
              </a:cxn>
              <a:cxn ang="0">
                <a:pos x="7" y="22"/>
              </a:cxn>
              <a:cxn ang="0">
                <a:pos x="14" y="16"/>
              </a:cxn>
              <a:cxn ang="0">
                <a:pos x="12" y="2"/>
              </a:cxn>
              <a:cxn ang="0">
                <a:pos x="3" y="0"/>
              </a:cxn>
              <a:cxn ang="0">
                <a:pos x="0" y="14"/>
              </a:cxn>
              <a:cxn ang="0">
                <a:pos x="4" y="18"/>
              </a:cxn>
              <a:cxn ang="0">
                <a:pos x="0" y="29"/>
              </a:cxn>
              <a:cxn ang="0">
                <a:pos x="2" y="46"/>
              </a:cxn>
              <a:cxn ang="0">
                <a:pos x="2" y="46"/>
              </a:cxn>
            </a:cxnLst>
            <a:rect l="0" t="0" r="r" b="b"/>
            <a:pathLst>
              <a:path w="14" h="49">
                <a:moveTo>
                  <a:pt x="2" y="46"/>
                </a:moveTo>
                <a:lnTo>
                  <a:pt x="8" y="49"/>
                </a:lnTo>
                <a:lnTo>
                  <a:pt x="11" y="40"/>
                </a:lnTo>
                <a:lnTo>
                  <a:pt x="7" y="22"/>
                </a:lnTo>
                <a:lnTo>
                  <a:pt x="14" y="16"/>
                </a:lnTo>
                <a:lnTo>
                  <a:pt x="12" y="2"/>
                </a:lnTo>
                <a:lnTo>
                  <a:pt x="3" y="0"/>
                </a:lnTo>
                <a:lnTo>
                  <a:pt x="0" y="14"/>
                </a:lnTo>
                <a:lnTo>
                  <a:pt x="4" y="18"/>
                </a:lnTo>
                <a:lnTo>
                  <a:pt x="0" y="29"/>
                </a:lnTo>
                <a:lnTo>
                  <a:pt x="2" y="46"/>
                </a:lnTo>
                <a:lnTo>
                  <a:pt x="2" y="46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30" name="Freeform 374"/>
          <p:cNvSpPr>
            <a:spLocks/>
          </p:cNvSpPr>
          <p:nvPr/>
        </p:nvSpPr>
        <p:spPr bwMode="auto">
          <a:xfrm>
            <a:off x="8283576" y="4138613"/>
            <a:ext cx="9525" cy="142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"/>
              </a:cxn>
              <a:cxn ang="0">
                <a:pos x="6" y="9"/>
              </a:cxn>
              <a:cxn ang="0">
                <a:pos x="6" y="1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6" h="9">
                <a:moveTo>
                  <a:pt x="0" y="0"/>
                </a:moveTo>
                <a:lnTo>
                  <a:pt x="0" y="5"/>
                </a:lnTo>
                <a:lnTo>
                  <a:pt x="6" y="9"/>
                </a:lnTo>
                <a:lnTo>
                  <a:pt x="6" y="1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31" name="Freeform 375"/>
          <p:cNvSpPr>
            <a:spLocks/>
          </p:cNvSpPr>
          <p:nvPr/>
        </p:nvSpPr>
        <p:spPr bwMode="auto">
          <a:xfrm>
            <a:off x="8220076" y="4125913"/>
            <a:ext cx="19050" cy="42862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2" y="13"/>
              </a:cxn>
              <a:cxn ang="0">
                <a:pos x="4" y="25"/>
              </a:cxn>
              <a:cxn ang="0">
                <a:pos x="8" y="27"/>
              </a:cxn>
              <a:cxn ang="0">
                <a:pos x="8" y="17"/>
              </a:cxn>
              <a:cxn ang="0">
                <a:pos x="12" y="11"/>
              </a:cxn>
              <a:cxn ang="0">
                <a:pos x="12" y="0"/>
              </a:cxn>
              <a:cxn ang="0">
                <a:pos x="0" y="1"/>
              </a:cxn>
              <a:cxn ang="0">
                <a:pos x="0" y="1"/>
              </a:cxn>
            </a:cxnLst>
            <a:rect l="0" t="0" r="r" b="b"/>
            <a:pathLst>
              <a:path w="12" h="27">
                <a:moveTo>
                  <a:pt x="0" y="1"/>
                </a:moveTo>
                <a:lnTo>
                  <a:pt x="2" y="13"/>
                </a:lnTo>
                <a:lnTo>
                  <a:pt x="4" y="25"/>
                </a:lnTo>
                <a:lnTo>
                  <a:pt x="8" y="27"/>
                </a:lnTo>
                <a:lnTo>
                  <a:pt x="8" y="17"/>
                </a:lnTo>
                <a:lnTo>
                  <a:pt x="12" y="11"/>
                </a:lnTo>
                <a:lnTo>
                  <a:pt x="12" y="0"/>
                </a:lnTo>
                <a:lnTo>
                  <a:pt x="0" y="1"/>
                </a:lnTo>
                <a:lnTo>
                  <a:pt x="0" y="1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32" name="Freeform 376"/>
          <p:cNvSpPr>
            <a:spLocks/>
          </p:cNvSpPr>
          <p:nvPr/>
        </p:nvSpPr>
        <p:spPr bwMode="auto">
          <a:xfrm>
            <a:off x="7431088" y="3621088"/>
            <a:ext cx="550863" cy="604837"/>
          </a:xfrm>
          <a:custGeom>
            <a:avLst/>
            <a:gdLst/>
            <a:ahLst/>
            <a:cxnLst>
              <a:cxn ang="0">
                <a:pos x="4" y="19"/>
              </a:cxn>
              <a:cxn ang="0">
                <a:pos x="0" y="0"/>
              </a:cxn>
              <a:cxn ang="0">
                <a:pos x="23" y="8"/>
              </a:cxn>
              <a:cxn ang="0">
                <a:pos x="35" y="26"/>
              </a:cxn>
              <a:cxn ang="0">
                <a:pos x="54" y="38"/>
              </a:cxn>
              <a:cxn ang="0">
                <a:pos x="78" y="48"/>
              </a:cxn>
              <a:cxn ang="0">
                <a:pos x="91" y="74"/>
              </a:cxn>
              <a:cxn ang="0">
                <a:pos x="116" y="100"/>
              </a:cxn>
              <a:cxn ang="0">
                <a:pos x="143" y="108"/>
              </a:cxn>
              <a:cxn ang="0">
                <a:pos x="176" y="132"/>
              </a:cxn>
              <a:cxn ang="0">
                <a:pos x="206" y="152"/>
              </a:cxn>
              <a:cxn ang="0">
                <a:pos x="230" y="168"/>
              </a:cxn>
              <a:cxn ang="0">
                <a:pos x="243" y="182"/>
              </a:cxn>
              <a:cxn ang="0">
                <a:pos x="227" y="191"/>
              </a:cxn>
              <a:cxn ang="0">
                <a:pos x="221" y="203"/>
              </a:cxn>
              <a:cxn ang="0">
                <a:pos x="218" y="219"/>
              </a:cxn>
              <a:cxn ang="0">
                <a:pos x="229" y="234"/>
              </a:cxn>
              <a:cxn ang="0">
                <a:pos x="235" y="243"/>
              </a:cxn>
              <a:cxn ang="0">
                <a:pos x="235" y="246"/>
              </a:cxn>
              <a:cxn ang="0">
                <a:pos x="235" y="255"/>
              </a:cxn>
              <a:cxn ang="0">
                <a:pos x="243" y="271"/>
              </a:cxn>
              <a:cxn ang="0">
                <a:pos x="266" y="290"/>
              </a:cxn>
              <a:cxn ang="0">
                <a:pos x="289" y="298"/>
              </a:cxn>
              <a:cxn ang="0">
                <a:pos x="303" y="309"/>
              </a:cxn>
              <a:cxn ang="0">
                <a:pos x="325" y="302"/>
              </a:cxn>
              <a:cxn ang="0">
                <a:pos x="346" y="319"/>
              </a:cxn>
              <a:cxn ang="0">
                <a:pos x="347" y="323"/>
              </a:cxn>
              <a:cxn ang="0">
                <a:pos x="346" y="327"/>
              </a:cxn>
              <a:cxn ang="0">
                <a:pos x="335" y="323"/>
              </a:cxn>
              <a:cxn ang="0">
                <a:pos x="321" y="326"/>
              </a:cxn>
              <a:cxn ang="0">
                <a:pos x="302" y="338"/>
              </a:cxn>
              <a:cxn ang="0">
                <a:pos x="314" y="358"/>
              </a:cxn>
              <a:cxn ang="0">
                <a:pos x="311" y="381"/>
              </a:cxn>
              <a:cxn ang="0">
                <a:pos x="294" y="362"/>
              </a:cxn>
              <a:cxn ang="0">
                <a:pos x="277" y="335"/>
              </a:cxn>
              <a:cxn ang="0">
                <a:pos x="254" y="313"/>
              </a:cxn>
              <a:cxn ang="0">
                <a:pos x="238" y="285"/>
              </a:cxn>
              <a:cxn ang="0">
                <a:pos x="214" y="267"/>
              </a:cxn>
              <a:cxn ang="0">
                <a:pos x="192" y="243"/>
              </a:cxn>
              <a:cxn ang="0">
                <a:pos x="154" y="195"/>
              </a:cxn>
              <a:cxn ang="0">
                <a:pos x="127" y="164"/>
              </a:cxn>
              <a:cxn ang="0">
                <a:pos x="96" y="140"/>
              </a:cxn>
              <a:cxn ang="0">
                <a:pos x="68" y="132"/>
              </a:cxn>
              <a:cxn ang="0">
                <a:pos x="55" y="104"/>
              </a:cxn>
              <a:cxn ang="0">
                <a:pos x="32" y="75"/>
              </a:cxn>
              <a:cxn ang="0">
                <a:pos x="20" y="58"/>
              </a:cxn>
              <a:cxn ang="0">
                <a:pos x="34" y="54"/>
              </a:cxn>
              <a:cxn ang="0">
                <a:pos x="27" y="34"/>
              </a:cxn>
              <a:cxn ang="0">
                <a:pos x="20" y="22"/>
              </a:cxn>
              <a:cxn ang="0">
                <a:pos x="8" y="18"/>
              </a:cxn>
            </a:cxnLst>
            <a:rect l="0" t="0" r="r" b="b"/>
            <a:pathLst>
              <a:path w="347" h="381">
                <a:moveTo>
                  <a:pt x="8" y="18"/>
                </a:moveTo>
                <a:lnTo>
                  <a:pt x="4" y="19"/>
                </a:lnTo>
                <a:lnTo>
                  <a:pt x="0" y="10"/>
                </a:lnTo>
                <a:lnTo>
                  <a:pt x="0" y="0"/>
                </a:lnTo>
                <a:lnTo>
                  <a:pt x="16" y="4"/>
                </a:lnTo>
                <a:lnTo>
                  <a:pt x="23" y="8"/>
                </a:lnTo>
                <a:lnTo>
                  <a:pt x="27" y="18"/>
                </a:lnTo>
                <a:lnTo>
                  <a:pt x="35" y="26"/>
                </a:lnTo>
                <a:lnTo>
                  <a:pt x="50" y="28"/>
                </a:lnTo>
                <a:lnTo>
                  <a:pt x="54" y="38"/>
                </a:lnTo>
                <a:lnTo>
                  <a:pt x="70" y="48"/>
                </a:lnTo>
                <a:lnTo>
                  <a:pt x="78" y="48"/>
                </a:lnTo>
                <a:lnTo>
                  <a:pt x="86" y="58"/>
                </a:lnTo>
                <a:lnTo>
                  <a:pt x="91" y="74"/>
                </a:lnTo>
                <a:lnTo>
                  <a:pt x="100" y="82"/>
                </a:lnTo>
                <a:lnTo>
                  <a:pt x="116" y="100"/>
                </a:lnTo>
                <a:lnTo>
                  <a:pt x="128" y="103"/>
                </a:lnTo>
                <a:lnTo>
                  <a:pt x="143" y="108"/>
                </a:lnTo>
                <a:lnTo>
                  <a:pt x="158" y="122"/>
                </a:lnTo>
                <a:lnTo>
                  <a:pt x="176" y="132"/>
                </a:lnTo>
                <a:lnTo>
                  <a:pt x="190" y="143"/>
                </a:lnTo>
                <a:lnTo>
                  <a:pt x="206" y="152"/>
                </a:lnTo>
                <a:lnTo>
                  <a:pt x="221" y="160"/>
                </a:lnTo>
                <a:lnTo>
                  <a:pt x="230" y="168"/>
                </a:lnTo>
                <a:lnTo>
                  <a:pt x="246" y="174"/>
                </a:lnTo>
                <a:lnTo>
                  <a:pt x="243" y="182"/>
                </a:lnTo>
                <a:lnTo>
                  <a:pt x="238" y="187"/>
                </a:lnTo>
                <a:lnTo>
                  <a:pt x="227" y="191"/>
                </a:lnTo>
                <a:lnTo>
                  <a:pt x="218" y="191"/>
                </a:lnTo>
                <a:lnTo>
                  <a:pt x="221" y="203"/>
                </a:lnTo>
                <a:lnTo>
                  <a:pt x="218" y="213"/>
                </a:lnTo>
                <a:lnTo>
                  <a:pt x="218" y="219"/>
                </a:lnTo>
                <a:lnTo>
                  <a:pt x="229" y="234"/>
                </a:lnTo>
                <a:lnTo>
                  <a:pt x="229" y="234"/>
                </a:lnTo>
                <a:lnTo>
                  <a:pt x="233" y="239"/>
                </a:lnTo>
                <a:lnTo>
                  <a:pt x="235" y="243"/>
                </a:lnTo>
                <a:lnTo>
                  <a:pt x="235" y="246"/>
                </a:lnTo>
                <a:lnTo>
                  <a:pt x="235" y="246"/>
                </a:lnTo>
                <a:lnTo>
                  <a:pt x="235" y="250"/>
                </a:lnTo>
                <a:lnTo>
                  <a:pt x="235" y="255"/>
                </a:lnTo>
                <a:lnTo>
                  <a:pt x="237" y="265"/>
                </a:lnTo>
                <a:lnTo>
                  <a:pt x="243" y="271"/>
                </a:lnTo>
                <a:lnTo>
                  <a:pt x="255" y="283"/>
                </a:lnTo>
                <a:lnTo>
                  <a:pt x="266" y="290"/>
                </a:lnTo>
                <a:lnTo>
                  <a:pt x="281" y="290"/>
                </a:lnTo>
                <a:lnTo>
                  <a:pt x="289" y="298"/>
                </a:lnTo>
                <a:lnTo>
                  <a:pt x="299" y="298"/>
                </a:lnTo>
                <a:lnTo>
                  <a:pt x="303" y="309"/>
                </a:lnTo>
                <a:lnTo>
                  <a:pt x="317" y="310"/>
                </a:lnTo>
                <a:lnTo>
                  <a:pt x="325" y="302"/>
                </a:lnTo>
                <a:lnTo>
                  <a:pt x="338" y="310"/>
                </a:lnTo>
                <a:lnTo>
                  <a:pt x="346" y="319"/>
                </a:lnTo>
                <a:lnTo>
                  <a:pt x="346" y="319"/>
                </a:lnTo>
                <a:lnTo>
                  <a:pt x="347" y="323"/>
                </a:lnTo>
                <a:lnTo>
                  <a:pt x="347" y="326"/>
                </a:lnTo>
                <a:lnTo>
                  <a:pt x="346" y="327"/>
                </a:lnTo>
                <a:lnTo>
                  <a:pt x="346" y="327"/>
                </a:lnTo>
                <a:lnTo>
                  <a:pt x="335" y="323"/>
                </a:lnTo>
                <a:lnTo>
                  <a:pt x="327" y="319"/>
                </a:lnTo>
                <a:lnTo>
                  <a:pt x="321" y="326"/>
                </a:lnTo>
                <a:lnTo>
                  <a:pt x="306" y="326"/>
                </a:lnTo>
                <a:lnTo>
                  <a:pt x="302" y="338"/>
                </a:lnTo>
                <a:lnTo>
                  <a:pt x="305" y="350"/>
                </a:lnTo>
                <a:lnTo>
                  <a:pt x="314" y="358"/>
                </a:lnTo>
                <a:lnTo>
                  <a:pt x="321" y="374"/>
                </a:lnTo>
                <a:lnTo>
                  <a:pt x="311" y="381"/>
                </a:lnTo>
                <a:lnTo>
                  <a:pt x="303" y="371"/>
                </a:lnTo>
                <a:lnTo>
                  <a:pt x="294" y="362"/>
                </a:lnTo>
                <a:lnTo>
                  <a:pt x="277" y="346"/>
                </a:lnTo>
                <a:lnTo>
                  <a:pt x="277" y="335"/>
                </a:lnTo>
                <a:lnTo>
                  <a:pt x="266" y="323"/>
                </a:lnTo>
                <a:lnTo>
                  <a:pt x="254" y="313"/>
                </a:lnTo>
                <a:lnTo>
                  <a:pt x="247" y="302"/>
                </a:lnTo>
                <a:lnTo>
                  <a:pt x="238" y="285"/>
                </a:lnTo>
                <a:lnTo>
                  <a:pt x="226" y="274"/>
                </a:lnTo>
                <a:lnTo>
                  <a:pt x="214" y="267"/>
                </a:lnTo>
                <a:lnTo>
                  <a:pt x="202" y="263"/>
                </a:lnTo>
                <a:lnTo>
                  <a:pt x="192" y="243"/>
                </a:lnTo>
                <a:lnTo>
                  <a:pt x="171" y="213"/>
                </a:lnTo>
                <a:lnTo>
                  <a:pt x="154" y="195"/>
                </a:lnTo>
                <a:lnTo>
                  <a:pt x="139" y="182"/>
                </a:lnTo>
                <a:lnTo>
                  <a:pt x="127" y="164"/>
                </a:lnTo>
                <a:lnTo>
                  <a:pt x="119" y="151"/>
                </a:lnTo>
                <a:lnTo>
                  <a:pt x="96" y="140"/>
                </a:lnTo>
                <a:lnTo>
                  <a:pt x="79" y="134"/>
                </a:lnTo>
                <a:lnTo>
                  <a:pt x="68" y="132"/>
                </a:lnTo>
                <a:lnTo>
                  <a:pt x="55" y="114"/>
                </a:lnTo>
                <a:lnTo>
                  <a:pt x="55" y="104"/>
                </a:lnTo>
                <a:lnTo>
                  <a:pt x="40" y="90"/>
                </a:lnTo>
                <a:lnTo>
                  <a:pt x="32" y="75"/>
                </a:lnTo>
                <a:lnTo>
                  <a:pt x="16" y="70"/>
                </a:lnTo>
                <a:lnTo>
                  <a:pt x="20" y="58"/>
                </a:lnTo>
                <a:lnTo>
                  <a:pt x="20" y="50"/>
                </a:lnTo>
                <a:lnTo>
                  <a:pt x="34" y="54"/>
                </a:lnTo>
                <a:lnTo>
                  <a:pt x="35" y="42"/>
                </a:lnTo>
                <a:lnTo>
                  <a:pt x="27" y="34"/>
                </a:lnTo>
                <a:lnTo>
                  <a:pt x="27" y="30"/>
                </a:lnTo>
                <a:lnTo>
                  <a:pt x="20" y="22"/>
                </a:lnTo>
                <a:lnTo>
                  <a:pt x="8" y="18"/>
                </a:lnTo>
                <a:lnTo>
                  <a:pt x="8" y="18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33" name="Freeform 377"/>
          <p:cNvSpPr>
            <a:spLocks/>
          </p:cNvSpPr>
          <p:nvPr/>
        </p:nvSpPr>
        <p:spPr bwMode="auto">
          <a:xfrm>
            <a:off x="4251326" y="1884363"/>
            <a:ext cx="15875" cy="111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7"/>
              </a:cxn>
              <a:cxn ang="0">
                <a:pos x="5" y="7"/>
              </a:cxn>
              <a:cxn ang="0">
                <a:pos x="10" y="2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10" h="7">
                <a:moveTo>
                  <a:pt x="0" y="0"/>
                </a:moveTo>
                <a:lnTo>
                  <a:pt x="0" y="7"/>
                </a:lnTo>
                <a:lnTo>
                  <a:pt x="5" y="7"/>
                </a:lnTo>
                <a:lnTo>
                  <a:pt x="10" y="2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34" name="Freeform 378"/>
          <p:cNvSpPr>
            <a:spLocks/>
          </p:cNvSpPr>
          <p:nvPr/>
        </p:nvSpPr>
        <p:spPr bwMode="auto">
          <a:xfrm>
            <a:off x="4187826" y="1989138"/>
            <a:ext cx="19050" cy="14287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0" y="4"/>
              </a:cxn>
              <a:cxn ang="0">
                <a:pos x="2" y="8"/>
              </a:cxn>
              <a:cxn ang="0">
                <a:pos x="12" y="9"/>
              </a:cxn>
              <a:cxn ang="0">
                <a:pos x="5" y="4"/>
              </a:cxn>
              <a:cxn ang="0">
                <a:pos x="4" y="0"/>
              </a:cxn>
              <a:cxn ang="0">
                <a:pos x="4" y="0"/>
              </a:cxn>
            </a:cxnLst>
            <a:rect l="0" t="0" r="r" b="b"/>
            <a:pathLst>
              <a:path w="12" h="9">
                <a:moveTo>
                  <a:pt x="4" y="0"/>
                </a:moveTo>
                <a:lnTo>
                  <a:pt x="0" y="4"/>
                </a:lnTo>
                <a:lnTo>
                  <a:pt x="2" y="8"/>
                </a:lnTo>
                <a:lnTo>
                  <a:pt x="12" y="9"/>
                </a:lnTo>
                <a:lnTo>
                  <a:pt x="5" y="4"/>
                </a:lnTo>
                <a:lnTo>
                  <a:pt x="4" y="0"/>
                </a:lnTo>
                <a:lnTo>
                  <a:pt x="4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35" name="Freeform 379"/>
          <p:cNvSpPr>
            <a:spLocks/>
          </p:cNvSpPr>
          <p:nvPr/>
        </p:nvSpPr>
        <p:spPr bwMode="auto">
          <a:xfrm>
            <a:off x="4183063" y="1966913"/>
            <a:ext cx="17463" cy="11112"/>
          </a:xfrm>
          <a:custGeom>
            <a:avLst/>
            <a:gdLst/>
            <a:ahLst/>
            <a:cxnLst>
              <a:cxn ang="0">
                <a:pos x="5" y="0"/>
              </a:cxn>
              <a:cxn ang="0">
                <a:pos x="0" y="0"/>
              </a:cxn>
              <a:cxn ang="0">
                <a:pos x="3" y="6"/>
              </a:cxn>
              <a:cxn ang="0">
                <a:pos x="11" y="7"/>
              </a:cxn>
              <a:cxn ang="0">
                <a:pos x="5" y="0"/>
              </a:cxn>
              <a:cxn ang="0">
                <a:pos x="5" y="0"/>
              </a:cxn>
            </a:cxnLst>
            <a:rect l="0" t="0" r="r" b="b"/>
            <a:pathLst>
              <a:path w="11" h="7">
                <a:moveTo>
                  <a:pt x="5" y="0"/>
                </a:moveTo>
                <a:lnTo>
                  <a:pt x="0" y="0"/>
                </a:lnTo>
                <a:lnTo>
                  <a:pt x="3" y="6"/>
                </a:lnTo>
                <a:lnTo>
                  <a:pt x="11" y="7"/>
                </a:lnTo>
                <a:lnTo>
                  <a:pt x="5" y="0"/>
                </a:lnTo>
                <a:lnTo>
                  <a:pt x="5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36" name="Freeform 380"/>
          <p:cNvSpPr>
            <a:spLocks/>
          </p:cNvSpPr>
          <p:nvPr/>
        </p:nvSpPr>
        <p:spPr bwMode="auto">
          <a:xfrm>
            <a:off x="4140201" y="1871663"/>
            <a:ext cx="60325" cy="34925"/>
          </a:xfrm>
          <a:custGeom>
            <a:avLst/>
            <a:gdLst/>
            <a:ahLst/>
            <a:cxnLst>
              <a:cxn ang="0">
                <a:pos x="22" y="7"/>
              </a:cxn>
              <a:cxn ang="0">
                <a:pos x="11" y="7"/>
              </a:cxn>
              <a:cxn ang="0">
                <a:pos x="4" y="0"/>
              </a:cxn>
              <a:cxn ang="0">
                <a:pos x="0" y="10"/>
              </a:cxn>
              <a:cxn ang="0">
                <a:pos x="6" y="15"/>
              </a:cxn>
              <a:cxn ang="0">
                <a:pos x="8" y="22"/>
              </a:cxn>
              <a:cxn ang="0">
                <a:pos x="22" y="18"/>
              </a:cxn>
              <a:cxn ang="0">
                <a:pos x="26" y="22"/>
              </a:cxn>
              <a:cxn ang="0">
                <a:pos x="34" y="19"/>
              </a:cxn>
              <a:cxn ang="0">
                <a:pos x="38" y="22"/>
              </a:cxn>
              <a:cxn ang="0">
                <a:pos x="38" y="15"/>
              </a:cxn>
              <a:cxn ang="0">
                <a:pos x="32" y="8"/>
              </a:cxn>
              <a:cxn ang="0">
                <a:pos x="27" y="8"/>
              </a:cxn>
              <a:cxn ang="0">
                <a:pos x="22" y="7"/>
              </a:cxn>
              <a:cxn ang="0">
                <a:pos x="22" y="7"/>
              </a:cxn>
            </a:cxnLst>
            <a:rect l="0" t="0" r="r" b="b"/>
            <a:pathLst>
              <a:path w="38" h="22">
                <a:moveTo>
                  <a:pt x="22" y="7"/>
                </a:moveTo>
                <a:lnTo>
                  <a:pt x="11" y="7"/>
                </a:lnTo>
                <a:lnTo>
                  <a:pt x="4" y="0"/>
                </a:lnTo>
                <a:lnTo>
                  <a:pt x="0" y="10"/>
                </a:lnTo>
                <a:lnTo>
                  <a:pt x="6" y="15"/>
                </a:lnTo>
                <a:lnTo>
                  <a:pt x="8" y="22"/>
                </a:lnTo>
                <a:lnTo>
                  <a:pt x="22" y="18"/>
                </a:lnTo>
                <a:lnTo>
                  <a:pt x="26" y="22"/>
                </a:lnTo>
                <a:lnTo>
                  <a:pt x="34" y="19"/>
                </a:lnTo>
                <a:lnTo>
                  <a:pt x="38" y="22"/>
                </a:lnTo>
                <a:lnTo>
                  <a:pt x="38" y="15"/>
                </a:lnTo>
                <a:lnTo>
                  <a:pt x="32" y="8"/>
                </a:lnTo>
                <a:lnTo>
                  <a:pt x="27" y="8"/>
                </a:lnTo>
                <a:lnTo>
                  <a:pt x="22" y="7"/>
                </a:lnTo>
                <a:lnTo>
                  <a:pt x="22" y="7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37" name="Freeform 381"/>
          <p:cNvSpPr>
            <a:spLocks/>
          </p:cNvSpPr>
          <p:nvPr/>
        </p:nvSpPr>
        <p:spPr bwMode="auto">
          <a:xfrm>
            <a:off x="4144963" y="1897063"/>
            <a:ext cx="103188" cy="60325"/>
          </a:xfrm>
          <a:custGeom>
            <a:avLst/>
            <a:gdLst/>
            <a:ahLst/>
            <a:cxnLst>
              <a:cxn ang="0">
                <a:pos x="48" y="3"/>
              </a:cxn>
              <a:cxn ang="0">
                <a:pos x="43" y="8"/>
              </a:cxn>
              <a:cxn ang="0">
                <a:pos x="43" y="14"/>
              </a:cxn>
              <a:cxn ang="0">
                <a:pos x="37" y="20"/>
              </a:cxn>
              <a:cxn ang="0">
                <a:pos x="27" y="12"/>
              </a:cxn>
              <a:cxn ang="0">
                <a:pos x="19" y="18"/>
              </a:cxn>
              <a:cxn ang="0">
                <a:pos x="19" y="23"/>
              </a:cxn>
              <a:cxn ang="0">
                <a:pos x="8" y="15"/>
              </a:cxn>
              <a:cxn ang="0">
                <a:pos x="0" y="19"/>
              </a:cxn>
              <a:cxn ang="0">
                <a:pos x="3" y="31"/>
              </a:cxn>
              <a:cxn ang="0">
                <a:pos x="9" y="28"/>
              </a:cxn>
              <a:cxn ang="0">
                <a:pos x="9" y="36"/>
              </a:cxn>
              <a:cxn ang="0">
                <a:pos x="17" y="38"/>
              </a:cxn>
              <a:cxn ang="0">
                <a:pos x="25" y="31"/>
              </a:cxn>
              <a:cxn ang="0">
                <a:pos x="35" y="27"/>
              </a:cxn>
              <a:cxn ang="0">
                <a:pos x="44" y="30"/>
              </a:cxn>
              <a:cxn ang="0">
                <a:pos x="56" y="30"/>
              </a:cxn>
              <a:cxn ang="0">
                <a:pos x="65" y="20"/>
              </a:cxn>
              <a:cxn ang="0">
                <a:pos x="56" y="11"/>
              </a:cxn>
              <a:cxn ang="0">
                <a:pos x="63" y="6"/>
              </a:cxn>
              <a:cxn ang="0">
                <a:pos x="52" y="0"/>
              </a:cxn>
              <a:cxn ang="0">
                <a:pos x="48" y="3"/>
              </a:cxn>
              <a:cxn ang="0">
                <a:pos x="48" y="3"/>
              </a:cxn>
            </a:cxnLst>
            <a:rect l="0" t="0" r="r" b="b"/>
            <a:pathLst>
              <a:path w="65" h="38">
                <a:moveTo>
                  <a:pt x="48" y="3"/>
                </a:moveTo>
                <a:lnTo>
                  <a:pt x="43" y="8"/>
                </a:lnTo>
                <a:lnTo>
                  <a:pt x="43" y="14"/>
                </a:lnTo>
                <a:lnTo>
                  <a:pt x="37" y="20"/>
                </a:lnTo>
                <a:lnTo>
                  <a:pt x="27" y="12"/>
                </a:lnTo>
                <a:lnTo>
                  <a:pt x="19" y="18"/>
                </a:lnTo>
                <a:lnTo>
                  <a:pt x="19" y="23"/>
                </a:lnTo>
                <a:lnTo>
                  <a:pt x="8" y="15"/>
                </a:lnTo>
                <a:lnTo>
                  <a:pt x="0" y="19"/>
                </a:lnTo>
                <a:lnTo>
                  <a:pt x="3" y="31"/>
                </a:lnTo>
                <a:lnTo>
                  <a:pt x="9" y="28"/>
                </a:lnTo>
                <a:lnTo>
                  <a:pt x="9" y="36"/>
                </a:lnTo>
                <a:lnTo>
                  <a:pt x="17" y="38"/>
                </a:lnTo>
                <a:lnTo>
                  <a:pt x="25" y="31"/>
                </a:lnTo>
                <a:lnTo>
                  <a:pt x="35" y="27"/>
                </a:lnTo>
                <a:lnTo>
                  <a:pt x="44" y="30"/>
                </a:lnTo>
                <a:lnTo>
                  <a:pt x="56" y="30"/>
                </a:lnTo>
                <a:lnTo>
                  <a:pt x="65" y="20"/>
                </a:lnTo>
                <a:lnTo>
                  <a:pt x="56" y="11"/>
                </a:lnTo>
                <a:lnTo>
                  <a:pt x="63" y="6"/>
                </a:lnTo>
                <a:lnTo>
                  <a:pt x="52" y="0"/>
                </a:lnTo>
                <a:lnTo>
                  <a:pt x="48" y="3"/>
                </a:lnTo>
                <a:lnTo>
                  <a:pt x="48" y="3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38" name="Freeform 382"/>
          <p:cNvSpPr>
            <a:spLocks/>
          </p:cNvSpPr>
          <p:nvPr/>
        </p:nvSpPr>
        <p:spPr bwMode="auto">
          <a:xfrm>
            <a:off x="4265613" y="1965325"/>
            <a:ext cx="11113" cy="12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8"/>
              </a:cxn>
              <a:cxn ang="0">
                <a:pos x="7" y="8"/>
              </a:cxn>
              <a:cxn ang="0">
                <a:pos x="7" y="1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7" h="8">
                <a:moveTo>
                  <a:pt x="0" y="0"/>
                </a:moveTo>
                <a:lnTo>
                  <a:pt x="3" y="8"/>
                </a:lnTo>
                <a:lnTo>
                  <a:pt x="7" y="8"/>
                </a:lnTo>
                <a:lnTo>
                  <a:pt x="7" y="1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39" name="Freeform 383"/>
          <p:cNvSpPr>
            <a:spLocks/>
          </p:cNvSpPr>
          <p:nvPr/>
        </p:nvSpPr>
        <p:spPr bwMode="auto">
          <a:xfrm>
            <a:off x="4233863" y="1965325"/>
            <a:ext cx="20638" cy="30162"/>
          </a:xfrm>
          <a:custGeom>
            <a:avLst/>
            <a:gdLst/>
            <a:ahLst/>
            <a:cxnLst>
              <a:cxn ang="0">
                <a:pos x="3" y="8"/>
              </a:cxn>
              <a:cxn ang="0">
                <a:pos x="0" y="12"/>
              </a:cxn>
              <a:cxn ang="0">
                <a:pos x="5" y="19"/>
              </a:cxn>
              <a:cxn ang="0">
                <a:pos x="13" y="19"/>
              </a:cxn>
              <a:cxn ang="0">
                <a:pos x="13" y="7"/>
              </a:cxn>
              <a:cxn ang="0">
                <a:pos x="8" y="0"/>
              </a:cxn>
              <a:cxn ang="0">
                <a:pos x="3" y="8"/>
              </a:cxn>
              <a:cxn ang="0">
                <a:pos x="3" y="8"/>
              </a:cxn>
            </a:cxnLst>
            <a:rect l="0" t="0" r="r" b="b"/>
            <a:pathLst>
              <a:path w="13" h="19">
                <a:moveTo>
                  <a:pt x="3" y="8"/>
                </a:moveTo>
                <a:lnTo>
                  <a:pt x="0" y="12"/>
                </a:lnTo>
                <a:lnTo>
                  <a:pt x="5" y="19"/>
                </a:lnTo>
                <a:lnTo>
                  <a:pt x="13" y="19"/>
                </a:lnTo>
                <a:lnTo>
                  <a:pt x="13" y="7"/>
                </a:lnTo>
                <a:lnTo>
                  <a:pt x="8" y="0"/>
                </a:lnTo>
                <a:lnTo>
                  <a:pt x="3" y="8"/>
                </a:lnTo>
                <a:lnTo>
                  <a:pt x="3" y="8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40" name="Freeform 384"/>
          <p:cNvSpPr>
            <a:spLocks/>
          </p:cNvSpPr>
          <p:nvPr/>
        </p:nvSpPr>
        <p:spPr bwMode="auto">
          <a:xfrm>
            <a:off x="4341813" y="1912938"/>
            <a:ext cx="11113" cy="95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6"/>
              </a:cxn>
              <a:cxn ang="0">
                <a:pos x="7" y="2"/>
              </a:cxn>
              <a:cxn ang="0">
                <a:pos x="3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7" h="6">
                <a:moveTo>
                  <a:pt x="0" y="0"/>
                </a:moveTo>
                <a:lnTo>
                  <a:pt x="3" y="6"/>
                </a:lnTo>
                <a:lnTo>
                  <a:pt x="7" y="2"/>
                </a:lnTo>
                <a:lnTo>
                  <a:pt x="3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41" name="Freeform 385"/>
          <p:cNvSpPr>
            <a:spLocks/>
          </p:cNvSpPr>
          <p:nvPr/>
        </p:nvSpPr>
        <p:spPr bwMode="auto">
          <a:xfrm>
            <a:off x="4354513" y="1933575"/>
            <a:ext cx="11113" cy="12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8"/>
              </a:cxn>
              <a:cxn ang="0">
                <a:pos x="7" y="8"/>
              </a:cxn>
              <a:cxn ang="0">
                <a:pos x="7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7" h="8">
                <a:moveTo>
                  <a:pt x="0" y="0"/>
                </a:moveTo>
                <a:lnTo>
                  <a:pt x="0" y="8"/>
                </a:lnTo>
                <a:lnTo>
                  <a:pt x="7" y="8"/>
                </a:lnTo>
                <a:lnTo>
                  <a:pt x="7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42" name="Freeform 386"/>
          <p:cNvSpPr>
            <a:spLocks/>
          </p:cNvSpPr>
          <p:nvPr/>
        </p:nvSpPr>
        <p:spPr bwMode="auto">
          <a:xfrm>
            <a:off x="4343401" y="1973263"/>
            <a:ext cx="11113" cy="635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3" y="4"/>
              </a:cxn>
              <a:cxn ang="0">
                <a:pos x="7" y="0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7" h="4">
                <a:moveTo>
                  <a:pt x="0" y="2"/>
                </a:moveTo>
                <a:lnTo>
                  <a:pt x="3" y="4"/>
                </a:lnTo>
                <a:lnTo>
                  <a:pt x="7" y="0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43" name="Freeform 387"/>
          <p:cNvSpPr>
            <a:spLocks/>
          </p:cNvSpPr>
          <p:nvPr/>
        </p:nvSpPr>
        <p:spPr bwMode="auto">
          <a:xfrm>
            <a:off x="4335463" y="1954213"/>
            <a:ext cx="7938" cy="111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7"/>
              </a:cxn>
              <a:cxn ang="0">
                <a:pos x="5" y="7"/>
              </a:cxn>
              <a:cxn ang="0">
                <a:pos x="1" y="2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5" h="7">
                <a:moveTo>
                  <a:pt x="0" y="0"/>
                </a:moveTo>
                <a:lnTo>
                  <a:pt x="0" y="7"/>
                </a:lnTo>
                <a:lnTo>
                  <a:pt x="5" y="7"/>
                </a:lnTo>
                <a:lnTo>
                  <a:pt x="1" y="2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44" name="Freeform 388"/>
          <p:cNvSpPr>
            <a:spLocks/>
          </p:cNvSpPr>
          <p:nvPr/>
        </p:nvSpPr>
        <p:spPr bwMode="auto">
          <a:xfrm>
            <a:off x="4321176" y="1927225"/>
            <a:ext cx="9525" cy="12700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0" y="8"/>
              </a:cxn>
              <a:cxn ang="0">
                <a:pos x="6" y="8"/>
              </a:cxn>
              <a:cxn ang="0">
                <a:pos x="5" y="0"/>
              </a:cxn>
              <a:cxn ang="0">
                <a:pos x="0" y="1"/>
              </a:cxn>
              <a:cxn ang="0">
                <a:pos x="0" y="1"/>
              </a:cxn>
            </a:cxnLst>
            <a:rect l="0" t="0" r="r" b="b"/>
            <a:pathLst>
              <a:path w="6" h="8">
                <a:moveTo>
                  <a:pt x="0" y="1"/>
                </a:moveTo>
                <a:lnTo>
                  <a:pt x="0" y="8"/>
                </a:lnTo>
                <a:lnTo>
                  <a:pt x="6" y="8"/>
                </a:lnTo>
                <a:lnTo>
                  <a:pt x="5" y="0"/>
                </a:lnTo>
                <a:lnTo>
                  <a:pt x="0" y="1"/>
                </a:lnTo>
                <a:lnTo>
                  <a:pt x="0" y="1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45" name="Freeform 389"/>
          <p:cNvSpPr>
            <a:spLocks/>
          </p:cNvSpPr>
          <p:nvPr/>
        </p:nvSpPr>
        <p:spPr bwMode="auto">
          <a:xfrm>
            <a:off x="4305301" y="1965325"/>
            <a:ext cx="15875" cy="14287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0" y="4"/>
              </a:cxn>
              <a:cxn ang="0">
                <a:pos x="4" y="9"/>
              </a:cxn>
              <a:cxn ang="0">
                <a:pos x="10" y="9"/>
              </a:cxn>
              <a:cxn ang="0">
                <a:pos x="4" y="0"/>
              </a:cxn>
              <a:cxn ang="0">
                <a:pos x="4" y="0"/>
              </a:cxn>
            </a:cxnLst>
            <a:rect l="0" t="0" r="r" b="b"/>
            <a:pathLst>
              <a:path w="10" h="9">
                <a:moveTo>
                  <a:pt x="4" y="0"/>
                </a:moveTo>
                <a:lnTo>
                  <a:pt x="0" y="4"/>
                </a:lnTo>
                <a:lnTo>
                  <a:pt x="4" y="9"/>
                </a:lnTo>
                <a:lnTo>
                  <a:pt x="10" y="9"/>
                </a:lnTo>
                <a:lnTo>
                  <a:pt x="4" y="0"/>
                </a:lnTo>
                <a:lnTo>
                  <a:pt x="4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46" name="Freeform 390"/>
          <p:cNvSpPr>
            <a:spLocks/>
          </p:cNvSpPr>
          <p:nvPr/>
        </p:nvSpPr>
        <p:spPr bwMode="auto">
          <a:xfrm>
            <a:off x="4289426" y="1946275"/>
            <a:ext cx="14288" cy="11112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1" y="0"/>
              </a:cxn>
              <a:cxn ang="0">
                <a:pos x="0" y="1"/>
              </a:cxn>
              <a:cxn ang="0">
                <a:pos x="6" y="7"/>
              </a:cxn>
              <a:cxn ang="0">
                <a:pos x="9" y="0"/>
              </a:cxn>
              <a:cxn ang="0">
                <a:pos x="9" y="0"/>
              </a:cxn>
            </a:cxnLst>
            <a:rect l="0" t="0" r="r" b="b"/>
            <a:pathLst>
              <a:path w="9" h="7">
                <a:moveTo>
                  <a:pt x="9" y="0"/>
                </a:moveTo>
                <a:lnTo>
                  <a:pt x="1" y="0"/>
                </a:lnTo>
                <a:lnTo>
                  <a:pt x="0" y="1"/>
                </a:lnTo>
                <a:lnTo>
                  <a:pt x="6" y="7"/>
                </a:lnTo>
                <a:lnTo>
                  <a:pt x="9" y="0"/>
                </a:lnTo>
                <a:lnTo>
                  <a:pt x="9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47" name="Freeform 391"/>
          <p:cNvSpPr>
            <a:spLocks/>
          </p:cNvSpPr>
          <p:nvPr/>
        </p:nvSpPr>
        <p:spPr bwMode="auto">
          <a:xfrm>
            <a:off x="4368801" y="1906588"/>
            <a:ext cx="25400" cy="38100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0" y="0"/>
              </a:cxn>
              <a:cxn ang="0">
                <a:pos x="0" y="8"/>
              </a:cxn>
              <a:cxn ang="0">
                <a:pos x="10" y="17"/>
              </a:cxn>
              <a:cxn ang="0">
                <a:pos x="10" y="24"/>
              </a:cxn>
              <a:cxn ang="0">
                <a:pos x="16" y="20"/>
              </a:cxn>
              <a:cxn ang="0">
                <a:pos x="12" y="10"/>
              </a:cxn>
              <a:cxn ang="0">
                <a:pos x="8" y="0"/>
              </a:cxn>
              <a:cxn ang="0">
                <a:pos x="8" y="0"/>
              </a:cxn>
            </a:cxnLst>
            <a:rect l="0" t="0" r="r" b="b"/>
            <a:pathLst>
              <a:path w="16" h="24">
                <a:moveTo>
                  <a:pt x="8" y="0"/>
                </a:moveTo>
                <a:lnTo>
                  <a:pt x="0" y="0"/>
                </a:lnTo>
                <a:lnTo>
                  <a:pt x="0" y="8"/>
                </a:lnTo>
                <a:lnTo>
                  <a:pt x="10" y="17"/>
                </a:lnTo>
                <a:lnTo>
                  <a:pt x="10" y="24"/>
                </a:lnTo>
                <a:lnTo>
                  <a:pt x="16" y="20"/>
                </a:lnTo>
                <a:lnTo>
                  <a:pt x="12" y="10"/>
                </a:lnTo>
                <a:lnTo>
                  <a:pt x="8" y="0"/>
                </a:lnTo>
                <a:lnTo>
                  <a:pt x="8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48" name="Freeform 392"/>
          <p:cNvSpPr>
            <a:spLocks/>
          </p:cNvSpPr>
          <p:nvPr/>
        </p:nvSpPr>
        <p:spPr bwMode="auto">
          <a:xfrm>
            <a:off x="4394201" y="1882775"/>
            <a:ext cx="17463" cy="17462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0" y="7"/>
              </a:cxn>
              <a:cxn ang="0">
                <a:pos x="6" y="11"/>
              </a:cxn>
              <a:cxn ang="0">
                <a:pos x="11" y="7"/>
              </a:cxn>
              <a:cxn ang="0">
                <a:pos x="3" y="0"/>
              </a:cxn>
              <a:cxn ang="0">
                <a:pos x="3" y="0"/>
              </a:cxn>
            </a:cxnLst>
            <a:rect l="0" t="0" r="r" b="b"/>
            <a:pathLst>
              <a:path w="11" h="11">
                <a:moveTo>
                  <a:pt x="3" y="0"/>
                </a:moveTo>
                <a:lnTo>
                  <a:pt x="0" y="7"/>
                </a:lnTo>
                <a:lnTo>
                  <a:pt x="6" y="11"/>
                </a:lnTo>
                <a:lnTo>
                  <a:pt x="11" y="7"/>
                </a:lnTo>
                <a:lnTo>
                  <a:pt x="3" y="0"/>
                </a:lnTo>
                <a:lnTo>
                  <a:pt x="3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49" name="Freeform 393"/>
          <p:cNvSpPr>
            <a:spLocks/>
          </p:cNvSpPr>
          <p:nvPr/>
        </p:nvSpPr>
        <p:spPr bwMode="auto">
          <a:xfrm>
            <a:off x="4278313" y="2003425"/>
            <a:ext cx="65088" cy="36512"/>
          </a:xfrm>
          <a:custGeom>
            <a:avLst/>
            <a:gdLst/>
            <a:ahLst/>
            <a:cxnLst>
              <a:cxn ang="0">
                <a:pos x="21" y="8"/>
              </a:cxn>
              <a:cxn ang="0">
                <a:pos x="17" y="4"/>
              </a:cxn>
              <a:cxn ang="0">
                <a:pos x="7" y="4"/>
              </a:cxn>
              <a:cxn ang="0">
                <a:pos x="7" y="12"/>
              </a:cxn>
              <a:cxn ang="0">
                <a:pos x="0" y="17"/>
              </a:cxn>
              <a:cxn ang="0">
                <a:pos x="4" y="21"/>
              </a:cxn>
              <a:cxn ang="0">
                <a:pos x="16" y="19"/>
              </a:cxn>
              <a:cxn ang="0">
                <a:pos x="20" y="23"/>
              </a:cxn>
              <a:cxn ang="0">
                <a:pos x="31" y="20"/>
              </a:cxn>
              <a:cxn ang="0">
                <a:pos x="35" y="13"/>
              </a:cxn>
              <a:cxn ang="0">
                <a:pos x="41" y="16"/>
              </a:cxn>
              <a:cxn ang="0">
                <a:pos x="37" y="7"/>
              </a:cxn>
              <a:cxn ang="0">
                <a:pos x="31" y="0"/>
              </a:cxn>
              <a:cxn ang="0">
                <a:pos x="21" y="8"/>
              </a:cxn>
              <a:cxn ang="0">
                <a:pos x="21" y="8"/>
              </a:cxn>
            </a:cxnLst>
            <a:rect l="0" t="0" r="r" b="b"/>
            <a:pathLst>
              <a:path w="41" h="23">
                <a:moveTo>
                  <a:pt x="21" y="8"/>
                </a:moveTo>
                <a:lnTo>
                  <a:pt x="17" y="4"/>
                </a:lnTo>
                <a:lnTo>
                  <a:pt x="7" y="4"/>
                </a:lnTo>
                <a:lnTo>
                  <a:pt x="7" y="12"/>
                </a:lnTo>
                <a:lnTo>
                  <a:pt x="0" y="17"/>
                </a:lnTo>
                <a:lnTo>
                  <a:pt x="4" y="21"/>
                </a:lnTo>
                <a:lnTo>
                  <a:pt x="16" y="19"/>
                </a:lnTo>
                <a:lnTo>
                  <a:pt x="20" y="23"/>
                </a:lnTo>
                <a:lnTo>
                  <a:pt x="31" y="20"/>
                </a:lnTo>
                <a:lnTo>
                  <a:pt x="35" y="13"/>
                </a:lnTo>
                <a:lnTo>
                  <a:pt x="41" y="16"/>
                </a:lnTo>
                <a:lnTo>
                  <a:pt x="37" y="7"/>
                </a:lnTo>
                <a:lnTo>
                  <a:pt x="31" y="0"/>
                </a:lnTo>
                <a:lnTo>
                  <a:pt x="21" y="8"/>
                </a:lnTo>
                <a:lnTo>
                  <a:pt x="21" y="8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50" name="Freeform 394"/>
          <p:cNvSpPr>
            <a:spLocks/>
          </p:cNvSpPr>
          <p:nvPr/>
        </p:nvSpPr>
        <p:spPr bwMode="auto">
          <a:xfrm>
            <a:off x="4329113" y="2055813"/>
            <a:ext cx="14288" cy="15875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0" y="3"/>
              </a:cxn>
              <a:cxn ang="0">
                <a:pos x="0" y="10"/>
              </a:cxn>
              <a:cxn ang="0">
                <a:pos x="7" y="10"/>
              </a:cxn>
              <a:cxn ang="0">
                <a:pos x="9" y="2"/>
              </a:cxn>
              <a:cxn ang="0">
                <a:pos x="3" y="0"/>
              </a:cxn>
              <a:cxn ang="0">
                <a:pos x="3" y="0"/>
              </a:cxn>
            </a:cxnLst>
            <a:rect l="0" t="0" r="r" b="b"/>
            <a:pathLst>
              <a:path w="9" h="10">
                <a:moveTo>
                  <a:pt x="3" y="0"/>
                </a:moveTo>
                <a:lnTo>
                  <a:pt x="0" y="3"/>
                </a:lnTo>
                <a:lnTo>
                  <a:pt x="0" y="10"/>
                </a:lnTo>
                <a:lnTo>
                  <a:pt x="7" y="10"/>
                </a:lnTo>
                <a:lnTo>
                  <a:pt x="9" y="2"/>
                </a:lnTo>
                <a:lnTo>
                  <a:pt x="3" y="0"/>
                </a:lnTo>
                <a:lnTo>
                  <a:pt x="3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51" name="Freeform 395"/>
          <p:cNvSpPr>
            <a:spLocks/>
          </p:cNvSpPr>
          <p:nvPr/>
        </p:nvSpPr>
        <p:spPr bwMode="auto">
          <a:xfrm>
            <a:off x="4354513" y="1989138"/>
            <a:ext cx="57150" cy="47625"/>
          </a:xfrm>
          <a:custGeom>
            <a:avLst/>
            <a:gdLst/>
            <a:ahLst/>
            <a:cxnLst>
              <a:cxn ang="0">
                <a:pos x="17" y="8"/>
              </a:cxn>
              <a:cxn ang="0">
                <a:pos x="9" y="0"/>
              </a:cxn>
              <a:cxn ang="0">
                <a:pos x="4" y="5"/>
              </a:cxn>
              <a:cxn ang="0">
                <a:pos x="0" y="13"/>
              </a:cxn>
              <a:cxn ang="0">
                <a:pos x="0" y="22"/>
              </a:cxn>
              <a:cxn ang="0">
                <a:pos x="8" y="24"/>
              </a:cxn>
              <a:cxn ang="0">
                <a:pos x="11" y="30"/>
              </a:cxn>
              <a:cxn ang="0">
                <a:pos x="21" y="28"/>
              </a:cxn>
              <a:cxn ang="0">
                <a:pos x="28" y="21"/>
              </a:cxn>
              <a:cxn ang="0">
                <a:pos x="33" y="16"/>
              </a:cxn>
              <a:cxn ang="0">
                <a:pos x="36" y="8"/>
              </a:cxn>
              <a:cxn ang="0">
                <a:pos x="28" y="8"/>
              </a:cxn>
              <a:cxn ang="0">
                <a:pos x="17" y="8"/>
              </a:cxn>
              <a:cxn ang="0">
                <a:pos x="17" y="8"/>
              </a:cxn>
            </a:cxnLst>
            <a:rect l="0" t="0" r="r" b="b"/>
            <a:pathLst>
              <a:path w="36" h="30">
                <a:moveTo>
                  <a:pt x="17" y="8"/>
                </a:moveTo>
                <a:lnTo>
                  <a:pt x="9" y="0"/>
                </a:lnTo>
                <a:lnTo>
                  <a:pt x="4" y="5"/>
                </a:lnTo>
                <a:lnTo>
                  <a:pt x="0" y="13"/>
                </a:lnTo>
                <a:lnTo>
                  <a:pt x="0" y="22"/>
                </a:lnTo>
                <a:lnTo>
                  <a:pt x="8" y="24"/>
                </a:lnTo>
                <a:lnTo>
                  <a:pt x="11" y="30"/>
                </a:lnTo>
                <a:lnTo>
                  <a:pt x="21" y="28"/>
                </a:lnTo>
                <a:lnTo>
                  <a:pt x="28" y="21"/>
                </a:lnTo>
                <a:lnTo>
                  <a:pt x="33" y="16"/>
                </a:lnTo>
                <a:lnTo>
                  <a:pt x="36" y="8"/>
                </a:lnTo>
                <a:lnTo>
                  <a:pt x="28" y="8"/>
                </a:lnTo>
                <a:lnTo>
                  <a:pt x="17" y="8"/>
                </a:lnTo>
                <a:lnTo>
                  <a:pt x="17" y="8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52" name="Freeform 396"/>
          <p:cNvSpPr>
            <a:spLocks/>
          </p:cNvSpPr>
          <p:nvPr/>
        </p:nvSpPr>
        <p:spPr bwMode="auto">
          <a:xfrm>
            <a:off x="4387851" y="1970088"/>
            <a:ext cx="23813" cy="19050"/>
          </a:xfrm>
          <a:custGeom>
            <a:avLst/>
            <a:gdLst/>
            <a:ahLst/>
            <a:cxnLst>
              <a:cxn ang="0">
                <a:pos x="3" y="4"/>
              </a:cxn>
              <a:cxn ang="0">
                <a:pos x="0" y="6"/>
              </a:cxn>
              <a:cxn ang="0">
                <a:pos x="6" y="12"/>
              </a:cxn>
              <a:cxn ang="0">
                <a:pos x="15" y="8"/>
              </a:cxn>
              <a:cxn ang="0">
                <a:pos x="15" y="0"/>
              </a:cxn>
              <a:cxn ang="0">
                <a:pos x="10" y="0"/>
              </a:cxn>
              <a:cxn ang="0">
                <a:pos x="3" y="4"/>
              </a:cxn>
              <a:cxn ang="0">
                <a:pos x="3" y="4"/>
              </a:cxn>
            </a:cxnLst>
            <a:rect l="0" t="0" r="r" b="b"/>
            <a:pathLst>
              <a:path w="15" h="12">
                <a:moveTo>
                  <a:pt x="3" y="4"/>
                </a:moveTo>
                <a:lnTo>
                  <a:pt x="0" y="6"/>
                </a:lnTo>
                <a:lnTo>
                  <a:pt x="6" y="12"/>
                </a:lnTo>
                <a:lnTo>
                  <a:pt x="15" y="8"/>
                </a:lnTo>
                <a:lnTo>
                  <a:pt x="15" y="0"/>
                </a:lnTo>
                <a:lnTo>
                  <a:pt x="10" y="0"/>
                </a:lnTo>
                <a:lnTo>
                  <a:pt x="3" y="4"/>
                </a:lnTo>
                <a:lnTo>
                  <a:pt x="3" y="4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53" name="Freeform 397"/>
          <p:cNvSpPr>
            <a:spLocks/>
          </p:cNvSpPr>
          <p:nvPr/>
        </p:nvSpPr>
        <p:spPr bwMode="auto">
          <a:xfrm>
            <a:off x="4418013" y="1989138"/>
            <a:ext cx="57150" cy="39687"/>
          </a:xfrm>
          <a:custGeom>
            <a:avLst/>
            <a:gdLst/>
            <a:ahLst/>
            <a:cxnLst>
              <a:cxn ang="0">
                <a:pos x="25" y="1"/>
              </a:cxn>
              <a:cxn ang="0">
                <a:pos x="23" y="6"/>
              </a:cxn>
              <a:cxn ang="0">
                <a:pos x="9" y="9"/>
              </a:cxn>
              <a:cxn ang="0">
                <a:pos x="0" y="13"/>
              </a:cxn>
              <a:cxn ang="0">
                <a:pos x="7" y="16"/>
              </a:cxn>
              <a:cxn ang="0">
                <a:pos x="4" y="24"/>
              </a:cxn>
              <a:cxn ang="0">
                <a:pos x="9" y="25"/>
              </a:cxn>
              <a:cxn ang="0">
                <a:pos x="20" y="25"/>
              </a:cxn>
              <a:cxn ang="0">
                <a:pos x="29" y="16"/>
              </a:cxn>
              <a:cxn ang="0">
                <a:pos x="36" y="9"/>
              </a:cxn>
              <a:cxn ang="0">
                <a:pos x="34" y="0"/>
              </a:cxn>
              <a:cxn ang="0">
                <a:pos x="25" y="1"/>
              </a:cxn>
              <a:cxn ang="0">
                <a:pos x="25" y="1"/>
              </a:cxn>
            </a:cxnLst>
            <a:rect l="0" t="0" r="r" b="b"/>
            <a:pathLst>
              <a:path w="36" h="25">
                <a:moveTo>
                  <a:pt x="25" y="1"/>
                </a:moveTo>
                <a:lnTo>
                  <a:pt x="23" y="6"/>
                </a:lnTo>
                <a:lnTo>
                  <a:pt x="9" y="9"/>
                </a:lnTo>
                <a:lnTo>
                  <a:pt x="0" y="13"/>
                </a:lnTo>
                <a:lnTo>
                  <a:pt x="7" y="16"/>
                </a:lnTo>
                <a:lnTo>
                  <a:pt x="4" y="24"/>
                </a:lnTo>
                <a:lnTo>
                  <a:pt x="9" y="25"/>
                </a:lnTo>
                <a:lnTo>
                  <a:pt x="20" y="25"/>
                </a:lnTo>
                <a:lnTo>
                  <a:pt x="29" y="16"/>
                </a:lnTo>
                <a:lnTo>
                  <a:pt x="36" y="9"/>
                </a:lnTo>
                <a:lnTo>
                  <a:pt x="34" y="0"/>
                </a:lnTo>
                <a:lnTo>
                  <a:pt x="25" y="1"/>
                </a:lnTo>
                <a:lnTo>
                  <a:pt x="25" y="1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54" name="Freeform 398"/>
          <p:cNvSpPr>
            <a:spLocks/>
          </p:cNvSpPr>
          <p:nvPr/>
        </p:nvSpPr>
        <p:spPr bwMode="auto">
          <a:xfrm>
            <a:off x="4454526" y="1922463"/>
            <a:ext cx="17463" cy="19050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0" y="2"/>
              </a:cxn>
              <a:cxn ang="0">
                <a:pos x="4" y="7"/>
              </a:cxn>
              <a:cxn ang="0">
                <a:pos x="4" y="12"/>
              </a:cxn>
              <a:cxn ang="0">
                <a:pos x="11" y="12"/>
              </a:cxn>
              <a:cxn ang="0">
                <a:pos x="11" y="3"/>
              </a:cxn>
              <a:cxn ang="0">
                <a:pos x="4" y="0"/>
              </a:cxn>
              <a:cxn ang="0">
                <a:pos x="4" y="0"/>
              </a:cxn>
            </a:cxnLst>
            <a:rect l="0" t="0" r="r" b="b"/>
            <a:pathLst>
              <a:path w="11" h="12">
                <a:moveTo>
                  <a:pt x="4" y="0"/>
                </a:moveTo>
                <a:lnTo>
                  <a:pt x="0" y="2"/>
                </a:lnTo>
                <a:lnTo>
                  <a:pt x="4" y="7"/>
                </a:lnTo>
                <a:lnTo>
                  <a:pt x="4" y="12"/>
                </a:lnTo>
                <a:lnTo>
                  <a:pt x="11" y="12"/>
                </a:lnTo>
                <a:lnTo>
                  <a:pt x="11" y="3"/>
                </a:lnTo>
                <a:lnTo>
                  <a:pt x="4" y="0"/>
                </a:lnTo>
                <a:lnTo>
                  <a:pt x="4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55" name="Freeform 399"/>
          <p:cNvSpPr>
            <a:spLocks/>
          </p:cNvSpPr>
          <p:nvPr/>
        </p:nvSpPr>
        <p:spPr bwMode="auto">
          <a:xfrm>
            <a:off x="3762376" y="2414588"/>
            <a:ext cx="636588" cy="474662"/>
          </a:xfrm>
          <a:custGeom>
            <a:avLst/>
            <a:gdLst/>
            <a:ahLst/>
            <a:cxnLst>
              <a:cxn ang="0">
                <a:pos x="48" y="285"/>
              </a:cxn>
              <a:cxn ang="0">
                <a:pos x="37" y="276"/>
              </a:cxn>
              <a:cxn ang="0">
                <a:pos x="14" y="255"/>
              </a:cxn>
              <a:cxn ang="0">
                <a:pos x="28" y="240"/>
              </a:cxn>
              <a:cxn ang="0">
                <a:pos x="25" y="229"/>
              </a:cxn>
              <a:cxn ang="0">
                <a:pos x="21" y="213"/>
              </a:cxn>
              <a:cxn ang="0">
                <a:pos x="8" y="201"/>
              </a:cxn>
              <a:cxn ang="0">
                <a:pos x="2" y="179"/>
              </a:cxn>
              <a:cxn ang="0">
                <a:pos x="24" y="165"/>
              </a:cxn>
              <a:cxn ang="0">
                <a:pos x="32" y="172"/>
              </a:cxn>
              <a:cxn ang="0">
                <a:pos x="48" y="160"/>
              </a:cxn>
              <a:cxn ang="0">
                <a:pos x="52" y="140"/>
              </a:cxn>
              <a:cxn ang="0">
                <a:pos x="72" y="139"/>
              </a:cxn>
              <a:cxn ang="0">
                <a:pos x="74" y="120"/>
              </a:cxn>
              <a:cxn ang="0">
                <a:pos x="96" y="127"/>
              </a:cxn>
              <a:cxn ang="0">
                <a:pos x="104" y="113"/>
              </a:cxn>
              <a:cxn ang="0">
                <a:pos x="114" y="105"/>
              </a:cxn>
              <a:cxn ang="0">
                <a:pos x="101" y="96"/>
              </a:cxn>
              <a:cxn ang="0">
                <a:pos x="132" y="88"/>
              </a:cxn>
              <a:cxn ang="0">
                <a:pos x="150" y="80"/>
              </a:cxn>
              <a:cxn ang="0">
                <a:pos x="164" y="72"/>
              </a:cxn>
              <a:cxn ang="0">
                <a:pos x="169" y="64"/>
              </a:cxn>
              <a:cxn ang="0">
                <a:pos x="173" y="56"/>
              </a:cxn>
              <a:cxn ang="0">
                <a:pos x="173" y="43"/>
              </a:cxn>
              <a:cxn ang="0">
                <a:pos x="184" y="43"/>
              </a:cxn>
              <a:cxn ang="0">
                <a:pos x="193" y="35"/>
              </a:cxn>
              <a:cxn ang="0">
                <a:pos x="213" y="32"/>
              </a:cxn>
              <a:cxn ang="0">
                <a:pos x="229" y="24"/>
              </a:cxn>
              <a:cxn ang="0">
                <a:pos x="253" y="21"/>
              </a:cxn>
              <a:cxn ang="0">
                <a:pos x="278" y="11"/>
              </a:cxn>
              <a:cxn ang="0">
                <a:pos x="296" y="20"/>
              </a:cxn>
              <a:cxn ang="0">
                <a:pos x="314" y="25"/>
              </a:cxn>
              <a:cxn ang="0">
                <a:pos x="340" y="23"/>
              </a:cxn>
              <a:cxn ang="0">
                <a:pos x="362" y="7"/>
              </a:cxn>
              <a:cxn ang="0">
                <a:pos x="392" y="0"/>
              </a:cxn>
              <a:cxn ang="0">
                <a:pos x="401" y="28"/>
              </a:cxn>
              <a:cxn ang="0">
                <a:pos x="377" y="51"/>
              </a:cxn>
              <a:cxn ang="0">
                <a:pos x="344" y="60"/>
              </a:cxn>
              <a:cxn ang="0">
                <a:pos x="320" y="61"/>
              </a:cxn>
              <a:cxn ang="0">
                <a:pos x="276" y="61"/>
              </a:cxn>
              <a:cxn ang="0">
                <a:pos x="248" y="71"/>
              </a:cxn>
              <a:cxn ang="0">
                <a:pos x="238" y="88"/>
              </a:cxn>
              <a:cxn ang="0">
                <a:pos x="217" y="91"/>
              </a:cxn>
              <a:cxn ang="0">
                <a:pos x="206" y="97"/>
              </a:cxn>
              <a:cxn ang="0">
                <a:pos x="196" y="105"/>
              </a:cxn>
              <a:cxn ang="0">
                <a:pos x="176" y="120"/>
              </a:cxn>
              <a:cxn ang="0">
                <a:pos x="168" y="116"/>
              </a:cxn>
              <a:cxn ang="0">
                <a:pos x="162" y="128"/>
              </a:cxn>
              <a:cxn ang="0">
                <a:pos x="157" y="129"/>
              </a:cxn>
              <a:cxn ang="0">
                <a:pos x="152" y="133"/>
              </a:cxn>
              <a:cxn ang="0">
                <a:pos x="140" y="145"/>
              </a:cxn>
              <a:cxn ang="0">
                <a:pos x="125" y="153"/>
              </a:cxn>
              <a:cxn ang="0">
                <a:pos x="105" y="167"/>
              </a:cxn>
              <a:cxn ang="0">
                <a:pos x="94" y="187"/>
              </a:cxn>
              <a:cxn ang="0">
                <a:pos x="81" y="203"/>
              </a:cxn>
              <a:cxn ang="0">
                <a:pos x="72" y="227"/>
              </a:cxn>
              <a:cxn ang="0">
                <a:pos x="73" y="253"/>
              </a:cxn>
              <a:cxn ang="0">
                <a:pos x="76" y="279"/>
              </a:cxn>
              <a:cxn ang="0">
                <a:pos x="74" y="293"/>
              </a:cxn>
              <a:cxn ang="0">
                <a:pos x="65" y="291"/>
              </a:cxn>
              <a:cxn ang="0">
                <a:pos x="54" y="285"/>
              </a:cxn>
            </a:cxnLst>
            <a:rect l="0" t="0" r="r" b="b"/>
            <a:pathLst>
              <a:path w="401" h="299">
                <a:moveTo>
                  <a:pt x="54" y="285"/>
                </a:moveTo>
                <a:lnTo>
                  <a:pt x="48" y="285"/>
                </a:lnTo>
                <a:lnTo>
                  <a:pt x="41" y="275"/>
                </a:lnTo>
                <a:lnTo>
                  <a:pt x="37" y="276"/>
                </a:lnTo>
                <a:lnTo>
                  <a:pt x="24" y="264"/>
                </a:lnTo>
                <a:lnTo>
                  <a:pt x="14" y="255"/>
                </a:lnTo>
                <a:lnTo>
                  <a:pt x="18" y="244"/>
                </a:lnTo>
                <a:lnTo>
                  <a:pt x="28" y="240"/>
                </a:lnTo>
                <a:lnTo>
                  <a:pt x="32" y="235"/>
                </a:lnTo>
                <a:lnTo>
                  <a:pt x="25" y="229"/>
                </a:lnTo>
                <a:lnTo>
                  <a:pt x="25" y="215"/>
                </a:lnTo>
                <a:lnTo>
                  <a:pt x="21" y="213"/>
                </a:lnTo>
                <a:lnTo>
                  <a:pt x="17" y="203"/>
                </a:lnTo>
                <a:lnTo>
                  <a:pt x="8" y="201"/>
                </a:lnTo>
                <a:lnTo>
                  <a:pt x="0" y="191"/>
                </a:lnTo>
                <a:lnTo>
                  <a:pt x="2" y="179"/>
                </a:lnTo>
                <a:lnTo>
                  <a:pt x="13" y="165"/>
                </a:lnTo>
                <a:lnTo>
                  <a:pt x="24" y="165"/>
                </a:lnTo>
                <a:lnTo>
                  <a:pt x="28" y="171"/>
                </a:lnTo>
                <a:lnTo>
                  <a:pt x="32" y="172"/>
                </a:lnTo>
                <a:lnTo>
                  <a:pt x="33" y="164"/>
                </a:lnTo>
                <a:lnTo>
                  <a:pt x="48" y="160"/>
                </a:lnTo>
                <a:lnTo>
                  <a:pt x="58" y="148"/>
                </a:lnTo>
                <a:lnTo>
                  <a:pt x="52" y="140"/>
                </a:lnTo>
                <a:lnTo>
                  <a:pt x="61" y="135"/>
                </a:lnTo>
                <a:lnTo>
                  <a:pt x="72" y="139"/>
                </a:lnTo>
                <a:lnTo>
                  <a:pt x="74" y="129"/>
                </a:lnTo>
                <a:lnTo>
                  <a:pt x="74" y="120"/>
                </a:lnTo>
                <a:lnTo>
                  <a:pt x="89" y="120"/>
                </a:lnTo>
                <a:lnTo>
                  <a:pt x="96" y="127"/>
                </a:lnTo>
                <a:lnTo>
                  <a:pt x="102" y="120"/>
                </a:lnTo>
                <a:lnTo>
                  <a:pt x="104" y="113"/>
                </a:lnTo>
                <a:lnTo>
                  <a:pt x="118" y="111"/>
                </a:lnTo>
                <a:lnTo>
                  <a:pt x="114" y="105"/>
                </a:lnTo>
                <a:lnTo>
                  <a:pt x="101" y="101"/>
                </a:lnTo>
                <a:lnTo>
                  <a:pt x="101" y="96"/>
                </a:lnTo>
                <a:lnTo>
                  <a:pt x="116" y="92"/>
                </a:lnTo>
                <a:lnTo>
                  <a:pt x="132" y="88"/>
                </a:lnTo>
                <a:lnTo>
                  <a:pt x="140" y="80"/>
                </a:lnTo>
                <a:lnTo>
                  <a:pt x="150" y="80"/>
                </a:lnTo>
                <a:lnTo>
                  <a:pt x="150" y="73"/>
                </a:lnTo>
                <a:lnTo>
                  <a:pt x="164" y="72"/>
                </a:lnTo>
                <a:lnTo>
                  <a:pt x="157" y="64"/>
                </a:lnTo>
                <a:lnTo>
                  <a:pt x="169" y="64"/>
                </a:lnTo>
                <a:lnTo>
                  <a:pt x="174" y="68"/>
                </a:lnTo>
                <a:lnTo>
                  <a:pt x="173" y="56"/>
                </a:lnTo>
                <a:lnTo>
                  <a:pt x="180" y="51"/>
                </a:lnTo>
                <a:lnTo>
                  <a:pt x="173" y="43"/>
                </a:lnTo>
                <a:lnTo>
                  <a:pt x="177" y="36"/>
                </a:lnTo>
                <a:lnTo>
                  <a:pt x="184" y="43"/>
                </a:lnTo>
                <a:lnTo>
                  <a:pt x="193" y="43"/>
                </a:lnTo>
                <a:lnTo>
                  <a:pt x="193" y="35"/>
                </a:lnTo>
                <a:lnTo>
                  <a:pt x="206" y="39"/>
                </a:lnTo>
                <a:lnTo>
                  <a:pt x="213" y="32"/>
                </a:lnTo>
                <a:lnTo>
                  <a:pt x="220" y="24"/>
                </a:lnTo>
                <a:lnTo>
                  <a:pt x="229" y="24"/>
                </a:lnTo>
                <a:lnTo>
                  <a:pt x="242" y="17"/>
                </a:lnTo>
                <a:lnTo>
                  <a:pt x="253" y="21"/>
                </a:lnTo>
                <a:lnTo>
                  <a:pt x="268" y="21"/>
                </a:lnTo>
                <a:lnTo>
                  <a:pt x="278" y="11"/>
                </a:lnTo>
                <a:lnTo>
                  <a:pt x="290" y="12"/>
                </a:lnTo>
                <a:lnTo>
                  <a:pt x="296" y="20"/>
                </a:lnTo>
                <a:lnTo>
                  <a:pt x="308" y="20"/>
                </a:lnTo>
                <a:lnTo>
                  <a:pt x="314" y="25"/>
                </a:lnTo>
                <a:lnTo>
                  <a:pt x="325" y="23"/>
                </a:lnTo>
                <a:lnTo>
                  <a:pt x="340" y="23"/>
                </a:lnTo>
                <a:lnTo>
                  <a:pt x="350" y="12"/>
                </a:lnTo>
                <a:lnTo>
                  <a:pt x="362" y="7"/>
                </a:lnTo>
                <a:lnTo>
                  <a:pt x="378" y="0"/>
                </a:lnTo>
                <a:lnTo>
                  <a:pt x="392" y="0"/>
                </a:lnTo>
                <a:lnTo>
                  <a:pt x="401" y="13"/>
                </a:lnTo>
                <a:lnTo>
                  <a:pt x="401" y="28"/>
                </a:lnTo>
                <a:lnTo>
                  <a:pt x="388" y="40"/>
                </a:lnTo>
                <a:lnTo>
                  <a:pt x="377" y="51"/>
                </a:lnTo>
                <a:lnTo>
                  <a:pt x="361" y="52"/>
                </a:lnTo>
                <a:lnTo>
                  <a:pt x="344" y="60"/>
                </a:lnTo>
                <a:lnTo>
                  <a:pt x="326" y="55"/>
                </a:lnTo>
                <a:lnTo>
                  <a:pt x="320" y="61"/>
                </a:lnTo>
                <a:lnTo>
                  <a:pt x="301" y="61"/>
                </a:lnTo>
                <a:lnTo>
                  <a:pt x="276" y="61"/>
                </a:lnTo>
                <a:lnTo>
                  <a:pt x="268" y="71"/>
                </a:lnTo>
                <a:lnTo>
                  <a:pt x="248" y="71"/>
                </a:lnTo>
                <a:lnTo>
                  <a:pt x="234" y="79"/>
                </a:lnTo>
                <a:lnTo>
                  <a:pt x="238" y="88"/>
                </a:lnTo>
                <a:lnTo>
                  <a:pt x="229" y="92"/>
                </a:lnTo>
                <a:lnTo>
                  <a:pt x="217" y="91"/>
                </a:lnTo>
                <a:lnTo>
                  <a:pt x="208" y="91"/>
                </a:lnTo>
                <a:lnTo>
                  <a:pt x="206" y="97"/>
                </a:lnTo>
                <a:lnTo>
                  <a:pt x="196" y="95"/>
                </a:lnTo>
                <a:lnTo>
                  <a:pt x="196" y="105"/>
                </a:lnTo>
                <a:lnTo>
                  <a:pt x="184" y="113"/>
                </a:lnTo>
                <a:lnTo>
                  <a:pt x="176" y="120"/>
                </a:lnTo>
                <a:lnTo>
                  <a:pt x="176" y="109"/>
                </a:lnTo>
                <a:lnTo>
                  <a:pt x="168" y="116"/>
                </a:lnTo>
                <a:lnTo>
                  <a:pt x="170" y="128"/>
                </a:lnTo>
                <a:lnTo>
                  <a:pt x="162" y="128"/>
                </a:lnTo>
                <a:lnTo>
                  <a:pt x="157" y="123"/>
                </a:lnTo>
                <a:lnTo>
                  <a:pt x="157" y="129"/>
                </a:lnTo>
                <a:lnTo>
                  <a:pt x="157" y="139"/>
                </a:lnTo>
                <a:lnTo>
                  <a:pt x="152" y="133"/>
                </a:lnTo>
                <a:lnTo>
                  <a:pt x="145" y="140"/>
                </a:lnTo>
                <a:lnTo>
                  <a:pt x="140" y="145"/>
                </a:lnTo>
                <a:lnTo>
                  <a:pt x="132" y="145"/>
                </a:lnTo>
                <a:lnTo>
                  <a:pt x="125" y="153"/>
                </a:lnTo>
                <a:lnTo>
                  <a:pt x="117" y="167"/>
                </a:lnTo>
                <a:lnTo>
                  <a:pt x="105" y="167"/>
                </a:lnTo>
                <a:lnTo>
                  <a:pt x="94" y="175"/>
                </a:lnTo>
                <a:lnTo>
                  <a:pt x="94" y="187"/>
                </a:lnTo>
                <a:lnTo>
                  <a:pt x="85" y="191"/>
                </a:lnTo>
                <a:lnTo>
                  <a:pt x="81" y="203"/>
                </a:lnTo>
                <a:lnTo>
                  <a:pt x="72" y="211"/>
                </a:lnTo>
                <a:lnTo>
                  <a:pt x="72" y="227"/>
                </a:lnTo>
                <a:lnTo>
                  <a:pt x="68" y="237"/>
                </a:lnTo>
                <a:lnTo>
                  <a:pt x="73" y="253"/>
                </a:lnTo>
                <a:lnTo>
                  <a:pt x="69" y="269"/>
                </a:lnTo>
                <a:lnTo>
                  <a:pt x="76" y="279"/>
                </a:lnTo>
                <a:lnTo>
                  <a:pt x="78" y="289"/>
                </a:lnTo>
                <a:lnTo>
                  <a:pt x="74" y="293"/>
                </a:lnTo>
                <a:lnTo>
                  <a:pt x="65" y="299"/>
                </a:lnTo>
                <a:lnTo>
                  <a:pt x="65" y="291"/>
                </a:lnTo>
                <a:lnTo>
                  <a:pt x="54" y="285"/>
                </a:lnTo>
                <a:lnTo>
                  <a:pt x="54" y="285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56" name="Freeform 400"/>
          <p:cNvSpPr>
            <a:spLocks/>
          </p:cNvSpPr>
          <p:nvPr/>
        </p:nvSpPr>
        <p:spPr bwMode="auto">
          <a:xfrm>
            <a:off x="2951163" y="2852738"/>
            <a:ext cx="14288" cy="14287"/>
          </a:xfrm>
          <a:custGeom>
            <a:avLst/>
            <a:gdLst/>
            <a:ahLst/>
            <a:cxnLst>
              <a:cxn ang="0">
                <a:pos x="1" y="0"/>
              </a:cxn>
              <a:cxn ang="0">
                <a:pos x="0" y="4"/>
              </a:cxn>
              <a:cxn ang="0">
                <a:pos x="4" y="9"/>
              </a:cxn>
              <a:cxn ang="0">
                <a:pos x="9" y="4"/>
              </a:cxn>
              <a:cxn ang="0">
                <a:pos x="1" y="0"/>
              </a:cxn>
              <a:cxn ang="0">
                <a:pos x="1" y="0"/>
              </a:cxn>
            </a:cxnLst>
            <a:rect l="0" t="0" r="r" b="b"/>
            <a:pathLst>
              <a:path w="9" h="9">
                <a:moveTo>
                  <a:pt x="1" y="0"/>
                </a:moveTo>
                <a:lnTo>
                  <a:pt x="0" y="4"/>
                </a:lnTo>
                <a:lnTo>
                  <a:pt x="4" y="9"/>
                </a:lnTo>
                <a:lnTo>
                  <a:pt x="9" y="4"/>
                </a:lnTo>
                <a:lnTo>
                  <a:pt x="1" y="0"/>
                </a:lnTo>
                <a:lnTo>
                  <a:pt x="1" y="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857" name="Freeform 401"/>
          <p:cNvSpPr>
            <a:spLocks/>
          </p:cNvSpPr>
          <p:nvPr/>
        </p:nvSpPr>
        <p:spPr bwMode="auto">
          <a:xfrm>
            <a:off x="2003426" y="4654550"/>
            <a:ext cx="142875" cy="144462"/>
          </a:xfrm>
          <a:custGeom>
            <a:avLst/>
            <a:gdLst/>
            <a:ahLst/>
            <a:cxnLst>
              <a:cxn ang="0">
                <a:pos x="67" y="20"/>
              </a:cxn>
              <a:cxn ang="0">
                <a:pos x="67" y="22"/>
              </a:cxn>
              <a:cxn ang="0">
                <a:pos x="74" y="31"/>
              </a:cxn>
              <a:cxn ang="0">
                <a:pos x="88" y="32"/>
              </a:cxn>
              <a:cxn ang="0">
                <a:pos x="90" y="47"/>
              </a:cxn>
              <a:cxn ang="0">
                <a:pos x="82" y="50"/>
              </a:cxn>
              <a:cxn ang="0">
                <a:pos x="70" y="57"/>
              </a:cxn>
              <a:cxn ang="0">
                <a:pos x="58" y="70"/>
              </a:cxn>
              <a:cxn ang="0">
                <a:pos x="54" y="86"/>
              </a:cxn>
              <a:cxn ang="0">
                <a:pos x="43" y="79"/>
              </a:cxn>
              <a:cxn ang="0">
                <a:pos x="36" y="85"/>
              </a:cxn>
              <a:cxn ang="0">
                <a:pos x="26" y="83"/>
              </a:cxn>
              <a:cxn ang="0">
                <a:pos x="18" y="90"/>
              </a:cxn>
              <a:cxn ang="0">
                <a:pos x="6" y="91"/>
              </a:cxn>
              <a:cxn ang="0">
                <a:pos x="10" y="79"/>
              </a:cxn>
              <a:cxn ang="0">
                <a:pos x="0" y="69"/>
              </a:cxn>
              <a:cxn ang="0">
                <a:pos x="11" y="62"/>
              </a:cxn>
              <a:cxn ang="0">
                <a:pos x="19" y="49"/>
              </a:cxn>
              <a:cxn ang="0">
                <a:pos x="24" y="35"/>
              </a:cxn>
              <a:cxn ang="0">
                <a:pos x="27" y="24"/>
              </a:cxn>
              <a:cxn ang="0">
                <a:pos x="16" y="16"/>
              </a:cxn>
              <a:cxn ang="0">
                <a:pos x="12" y="8"/>
              </a:cxn>
              <a:cxn ang="0">
                <a:pos x="26" y="8"/>
              </a:cxn>
              <a:cxn ang="0">
                <a:pos x="32" y="6"/>
              </a:cxn>
              <a:cxn ang="0">
                <a:pos x="36" y="0"/>
              </a:cxn>
              <a:cxn ang="0">
                <a:pos x="40" y="0"/>
              </a:cxn>
              <a:cxn ang="0">
                <a:pos x="40" y="6"/>
              </a:cxn>
              <a:cxn ang="0">
                <a:pos x="46" y="10"/>
              </a:cxn>
              <a:cxn ang="0">
                <a:pos x="56" y="10"/>
              </a:cxn>
              <a:cxn ang="0">
                <a:pos x="67" y="20"/>
              </a:cxn>
            </a:cxnLst>
            <a:rect l="0" t="0" r="r" b="b"/>
            <a:pathLst>
              <a:path w="90" h="91">
                <a:moveTo>
                  <a:pt x="67" y="20"/>
                </a:moveTo>
                <a:lnTo>
                  <a:pt x="67" y="22"/>
                </a:lnTo>
                <a:lnTo>
                  <a:pt x="74" y="31"/>
                </a:lnTo>
                <a:lnTo>
                  <a:pt x="88" y="32"/>
                </a:lnTo>
                <a:lnTo>
                  <a:pt x="90" y="47"/>
                </a:lnTo>
                <a:lnTo>
                  <a:pt x="82" y="50"/>
                </a:lnTo>
                <a:lnTo>
                  <a:pt x="70" y="57"/>
                </a:lnTo>
                <a:lnTo>
                  <a:pt x="58" y="70"/>
                </a:lnTo>
                <a:lnTo>
                  <a:pt x="54" y="86"/>
                </a:lnTo>
                <a:lnTo>
                  <a:pt x="43" y="79"/>
                </a:lnTo>
                <a:lnTo>
                  <a:pt x="36" y="85"/>
                </a:lnTo>
                <a:lnTo>
                  <a:pt x="26" y="83"/>
                </a:lnTo>
                <a:lnTo>
                  <a:pt x="18" y="90"/>
                </a:lnTo>
                <a:lnTo>
                  <a:pt x="6" y="91"/>
                </a:lnTo>
                <a:lnTo>
                  <a:pt x="10" y="79"/>
                </a:lnTo>
                <a:lnTo>
                  <a:pt x="0" y="69"/>
                </a:lnTo>
                <a:lnTo>
                  <a:pt x="11" y="62"/>
                </a:lnTo>
                <a:lnTo>
                  <a:pt x="19" y="49"/>
                </a:lnTo>
                <a:lnTo>
                  <a:pt x="24" y="35"/>
                </a:lnTo>
                <a:lnTo>
                  <a:pt x="27" y="24"/>
                </a:lnTo>
                <a:lnTo>
                  <a:pt x="16" y="16"/>
                </a:lnTo>
                <a:lnTo>
                  <a:pt x="12" y="8"/>
                </a:lnTo>
                <a:lnTo>
                  <a:pt x="26" y="8"/>
                </a:lnTo>
                <a:lnTo>
                  <a:pt x="32" y="6"/>
                </a:lnTo>
                <a:lnTo>
                  <a:pt x="36" y="0"/>
                </a:lnTo>
                <a:lnTo>
                  <a:pt x="40" y="0"/>
                </a:lnTo>
                <a:lnTo>
                  <a:pt x="40" y="6"/>
                </a:lnTo>
                <a:lnTo>
                  <a:pt x="46" y="10"/>
                </a:lnTo>
                <a:lnTo>
                  <a:pt x="56" y="10"/>
                </a:lnTo>
                <a:lnTo>
                  <a:pt x="67" y="20"/>
                </a:lnTo>
              </a:path>
            </a:pathLst>
          </a:custGeom>
          <a:solidFill>
            <a:srgbClr val="251F95"/>
          </a:solidFill>
          <a:ln w="4763">
            <a:solidFill>
              <a:srgbClr val="231F2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59" name="AutoShape 3"/>
          <p:cNvSpPr>
            <a:spLocks noChangeAspect="1" noChangeArrowheads="1" noTextEdit="1"/>
          </p:cNvSpPr>
          <p:nvPr/>
        </p:nvSpPr>
        <p:spPr bwMode="auto">
          <a:xfrm>
            <a:off x="2087488" y="4320481"/>
            <a:ext cx="2587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1" name="Freeform 5"/>
          <p:cNvSpPr>
            <a:spLocks/>
          </p:cNvSpPr>
          <p:nvPr/>
        </p:nvSpPr>
        <p:spPr bwMode="auto">
          <a:xfrm>
            <a:off x="2123728" y="4316586"/>
            <a:ext cx="258763" cy="336550"/>
          </a:xfrm>
          <a:custGeom>
            <a:avLst/>
            <a:gdLst/>
            <a:ahLst/>
            <a:cxnLst>
              <a:cxn ang="0">
                <a:pos x="101" y="212"/>
              </a:cxn>
              <a:cxn ang="0">
                <a:pos x="120" y="189"/>
              </a:cxn>
              <a:cxn ang="0">
                <a:pos x="104" y="183"/>
              </a:cxn>
              <a:cxn ang="0">
                <a:pos x="110" y="166"/>
              </a:cxn>
              <a:cxn ang="0">
                <a:pos x="121" y="151"/>
              </a:cxn>
              <a:cxn ang="0">
                <a:pos x="115" y="134"/>
              </a:cxn>
              <a:cxn ang="0">
                <a:pos x="150" y="124"/>
              </a:cxn>
              <a:cxn ang="0">
                <a:pos x="144" y="112"/>
              </a:cxn>
              <a:cxn ang="0">
                <a:pos x="150" y="97"/>
              </a:cxn>
              <a:cxn ang="0">
                <a:pos x="163" y="82"/>
              </a:cxn>
              <a:cxn ang="0">
                <a:pos x="151" y="78"/>
              </a:cxn>
              <a:cxn ang="0">
                <a:pos x="140" y="66"/>
              </a:cxn>
              <a:cxn ang="0">
                <a:pos x="149" y="36"/>
              </a:cxn>
              <a:cxn ang="0">
                <a:pos x="131" y="19"/>
              </a:cxn>
              <a:cxn ang="0">
                <a:pos x="118" y="10"/>
              </a:cxn>
              <a:cxn ang="0">
                <a:pos x="110" y="3"/>
              </a:cxn>
              <a:cxn ang="0">
                <a:pos x="94" y="10"/>
              </a:cxn>
              <a:cxn ang="0">
                <a:pos x="75" y="7"/>
              </a:cxn>
              <a:cxn ang="0">
                <a:pos x="62" y="13"/>
              </a:cxn>
              <a:cxn ang="0">
                <a:pos x="71" y="22"/>
              </a:cxn>
              <a:cxn ang="0">
                <a:pos x="84" y="17"/>
              </a:cxn>
              <a:cxn ang="0">
                <a:pos x="82" y="36"/>
              </a:cxn>
              <a:cxn ang="0">
                <a:pos x="63" y="56"/>
              </a:cxn>
              <a:cxn ang="0">
                <a:pos x="35" y="63"/>
              </a:cxn>
              <a:cxn ang="0">
                <a:pos x="12" y="71"/>
              </a:cxn>
              <a:cxn ang="0">
                <a:pos x="4" y="59"/>
              </a:cxn>
              <a:cxn ang="0">
                <a:pos x="0" y="59"/>
              </a:cxn>
              <a:cxn ang="0">
                <a:pos x="1" y="62"/>
              </a:cxn>
              <a:cxn ang="0">
                <a:pos x="6" y="66"/>
              </a:cxn>
              <a:cxn ang="0">
                <a:pos x="19" y="89"/>
              </a:cxn>
              <a:cxn ang="0">
                <a:pos x="22" y="114"/>
              </a:cxn>
              <a:cxn ang="0">
                <a:pos x="32" y="124"/>
              </a:cxn>
              <a:cxn ang="0">
                <a:pos x="30" y="137"/>
              </a:cxn>
              <a:cxn ang="0">
                <a:pos x="35" y="137"/>
              </a:cxn>
              <a:cxn ang="0">
                <a:pos x="36" y="137"/>
              </a:cxn>
              <a:cxn ang="0">
                <a:pos x="38" y="140"/>
              </a:cxn>
              <a:cxn ang="0">
                <a:pos x="40" y="143"/>
              </a:cxn>
              <a:cxn ang="0">
                <a:pos x="39" y="154"/>
              </a:cxn>
              <a:cxn ang="0">
                <a:pos x="48" y="166"/>
              </a:cxn>
              <a:cxn ang="0">
                <a:pos x="56" y="180"/>
              </a:cxn>
              <a:cxn ang="0">
                <a:pos x="66" y="193"/>
              </a:cxn>
              <a:cxn ang="0">
                <a:pos x="71" y="212"/>
              </a:cxn>
            </a:cxnLst>
            <a:rect l="0" t="0" r="r" b="b"/>
            <a:pathLst>
              <a:path w="163" h="212">
                <a:moveTo>
                  <a:pt x="71" y="212"/>
                </a:moveTo>
                <a:lnTo>
                  <a:pt x="101" y="212"/>
                </a:lnTo>
                <a:lnTo>
                  <a:pt x="115" y="195"/>
                </a:lnTo>
                <a:lnTo>
                  <a:pt x="120" y="189"/>
                </a:lnTo>
                <a:lnTo>
                  <a:pt x="120" y="183"/>
                </a:lnTo>
                <a:lnTo>
                  <a:pt x="104" y="183"/>
                </a:lnTo>
                <a:lnTo>
                  <a:pt x="107" y="170"/>
                </a:lnTo>
                <a:lnTo>
                  <a:pt x="110" y="166"/>
                </a:lnTo>
                <a:lnTo>
                  <a:pt x="118" y="162"/>
                </a:lnTo>
                <a:lnTo>
                  <a:pt x="121" y="151"/>
                </a:lnTo>
                <a:lnTo>
                  <a:pt x="117" y="147"/>
                </a:lnTo>
                <a:lnTo>
                  <a:pt x="115" y="134"/>
                </a:lnTo>
                <a:lnTo>
                  <a:pt x="121" y="131"/>
                </a:lnTo>
                <a:lnTo>
                  <a:pt x="150" y="124"/>
                </a:lnTo>
                <a:lnTo>
                  <a:pt x="147" y="117"/>
                </a:lnTo>
                <a:lnTo>
                  <a:pt x="144" y="112"/>
                </a:lnTo>
                <a:lnTo>
                  <a:pt x="146" y="105"/>
                </a:lnTo>
                <a:lnTo>
                  <a:pt x="150" y="97"/>
                </a:lnTo>
                <a:lnTo>
                  <a:pt x="154" y="91"/>
                </a:lnTo>
                <a:lnTo>
                  <a:pt x="163" y="82"/>
                </a:lnTo>
                <a:lnTo>
                  <a:pt x="157" y="78"/>
                </a:lnTo>
                <a:lnTo>
                  <a:pt x="151" y="78"/>
                </a:lnTo>
                <a:lnTo>
                  <a:pt x="147" y="75"/>
                </a:lnTo>
                <a:lnTo>
                  <a:pt x="140" y="66"/>
                </a:lnTo>
                <a:lnTo>
                  <a:pt x="138" y="43"/>
                </a:lnTo>
                <a:lnTo>
                  <a:pt x="149" y="36"/>
                </a:lnTo>
                <a:lnTo>
                  <a:pt x="134" y="27"/>
                </a:lnTo>
                <a:lnTo>
                  <a:pt x="131" y="19"/>
                </a:lnTo>
                <a:lnTo>
                  <a:pt x="125" y="17"/>
                </a:lnTo>
                <a:lnTo>
                  <a:pt x="118" y="10"/>
                </a:lnTo>
                <a:lnTo>
                  <a:pt x="114" y="0"/>
                </a:lnTo>
                <a:lnTo>
                  <a:pt x="110" y="3"/>
                </a:lnTo>
                <a:lnTo>
                  <a:pt x="104" y="9"/>
                </a:lnTo>
                <a:lnTo>
                  <a:pt x="94" y="10"/>
                </a:lnTo>
                <a:lnTo>
                  <a:pt x="87" y="9"/>
                </a:lnTo>
                <a:lnTo>
                  <a:pt x="75" y="7"/>
                </a:lnTo>
                <a:lnTo>
                  <a:pt x="69" y="13"/>
                </a:lnTo>
                <a:lnTo>
                  <a:pt x="62" y="13"/>
                </a:lnTo>
                <a:lnTo>
                  <a:pt x="63" y="22"/>
                </a:lnTo>
                <a:lnTo>
                  <a:pt x="71" y="22"/>
                </a:lnTo>
                <a:lnTo>
                  <a:pt x="78" y="16"/>
                </a:lnTo>
                <a:lnTo>
                  <a:pt x="84" y="17"/>
                </a:lnTo>
                <a:lnTo>
                  <a:pt x="84" y="29"/>
                </a:lnTo>
                <a:lnTo>
                  <a:pt x="82" y="36"/>
                </a:lnTo>
                <a:lnTo>
                  <a:pt x="68" y="50"/>
                </a:lnTo>
                <a:lnTo>
                  <a:pt x="63" y="56"/>
                </a:lnTo>
                <a:lnTo>
                  <a:pt x="42" y="59"/>
                </a:lnTo>
                <a:lnTo>
                  <a:pt x="35" y="63"/>
                </a:lnTo>
                <a:lnTo>
                  <a:pt x="30" y="68"/>
                </a:lnTo>
                <a:lnTo>
                  <a:pt x="12" y="71"/>
                </a:lnTo>
                <a:lnTo>
                  <a:pt x="9" y="61"/>
                </a:lnTo>
                <a:lnTo>
                  <a:pt x="4" y="59"/>
                </a:lnTo>
                <a:lnTo>
                  <a:pt x="0" y="59"/>
                </a:lnTo>
                <a:lnTo>
                  <a:pt x="0" y="59"/>
                </a:lnTo>
                <a:lnTo>
                  <a:pt x="1" y="61"/>
                </a:lnTo>
                <a:lnTo>
                  <a:pt x="1" y="62"/>
                </a:lnTo>
                <a:lnTo>
                  <a:pt x="0" y="63"/>
                </a:lnTo>
                <a:lnTo>
                  <a:pt x="6" y="66"/>
                </a:lnTo>
                <a:lnTo>
                  <a:pt x="10" y="76"/>
                </a:lnTo>
                <a:lnTo>
                  <a:pt x="19" y="89"/>
                </a:lnTo>
                <a:lnTo>
                  <a:pt x="22" y="107"/>
                </a:lnTo>
                <a:lnTo>
                  <a:pt x="22" y="114"/>
                </a:lnTo>
                <a:lnTo>
                  <a:pt x="27" y="118"/>
                </a:lnTo>
                <a:lnTo>
                  <a:pt x="32" y="124"/>
                </a:lnTo>
                <a:lnTo>
                  <a:pt x="30" y="137"/>
                </a:lnTo>
                <a:lnTo>
                  <a:pt x="30" y="137"/>
                </a:lnTo>
                <a:lnTo>
                  <a:pt x="33" y="137"/>
                </a:lnTo>
                <a:lnTo>
                  <a:pt x="35" y="137"/>
                </a:lnTo>
                <a:lnTo>
                  <a:pt x="36" y="137"/>
                </a:lnTo>
                <a:lnTo>
                  <a:pt x="36" y="137"/>
                </a:lnTo>
                <a:lnTo>
                  <a:pt x="36" y="140"/>
                </a:lnTo>
                <a:lnTo>
                  <a:pt x="38" y="140"/>
                </a:lnTo>
                <a:lnTo>
                  <a:pt x="39" y="141"/>
                </a:lnTo>
                <a:lnTo>
                  <a:pt x="40" y="143"/>
                </a:lnTo>
                <a:lnTo>
                  <a:pt x="40" y="143"/>
                </a:lnTo>
                <a:lnTo>
                  <a:pt x="39" y="154"/>
                </a:lnTo>
                <a:lnTo>
                  <a:pt x="45" y="154"/>
                </a:lnTo>
                <a:lnTo>
                  <a:pt x="48" y="166"/>
                </a:lnTo>
                <a:lnTo>
                  <a:pt x="50" y="177"/>
                </a:lnTo>
                <a:lnTo>
                  <a:pt x="56" y="180"/>
                </a:lnTo>
                <a:lnTo>
                  <a:pt x="61" y="189"/>
                </a:lnTo>
                <a:lnTo>
                  <a:pt x="66" y="193"/>
                </a:lnTo>
                <a:lnTo>
                  <a:pt x="71" y="202"/>
                </a:lnTo>
                <a:lnTo>
                  <a:pt x="71" y="212"/>
                </a:lnTo>
                <a:close/>
              </a:path>
            </a:pathLst>
          </a:custGeom>
          <a:solidFill>
            <a:srgbClr val="F8660C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3" name="AutoShape 7"/>
          <p:cNvSpPr>
            <a:spLocks noChangeAspect="1" noChangeArrowheads="1" noTextEdit="1"/>
          </p:cNvSpPr>
          <p:nvPr/>
        </p:nvSpPr>
        <p:spPr bwMode="auto">
          <a:xfrm>
            <a:off x="2365301" y="3977581"/>
            <a:ext cx="398462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5" name="Freeform 9"/>
          <p:cNvSpPr>
            <a:spLocks/>
          </p:cNvSpPr>
          <p:nvPr/>
        </p:nvSpPr>
        <p:spPr bwMode="auto">
          <a:xfrm>
            <a:off x="2370088" y="3961562"/>
            <a:ext cx="398462" cy="354012"/>
          </a:xfrm>
          <a:custGeom>
            <a:avLst/>
            <a:gdLst/>
            <a:ahLst/>
            <a:cxnLst>
              <a:cxn ang="0">
                <a:pos x="242" y="181"/>
              </a:cxn>
              <a:cxn ang="0">
                <a:pos x="229" y="182"/>
              </a:cxn>
              <a:cxn ang="0">
                <a:pos x="225" y="190"/>
              </a:cxn>
              <a:cxn ang="0">
                <a:pos x="213" y="194"/>
              </a:cxn>
              <a:cxn ang="0">
                <a:pos x="185" y="188"/>
              </a:cxn>
              <a:cxn ang="0">
                <a:pos x="176" y="200"/>
              </a:cxn>
              <a:cxn ang="0">
                <a:pos x="149" y="200"/>
              </a:cxn>
              <a:cxn ang="0">
                <a:pos x="136" y="219"/>
              </a:cxn>
              <a:cxn ang="0">
                <a:pos x="134" y="223"/>
              </a:cxn>
              <a:cxn ang="0">
                <a:pos x="118" y="220"/>
              </a:cxn>
              <a:cxn ang="0">
                <a:pos x="114" y="195"/>
              </a:cxn>
              <a:cxn ang="0">
                <a:pos x="118" y="188"/>
              </a:cxn>
              <a:cxn ang="0">
                <a:pos x="107" y="177"/>
              </a:cxn>
              <a:cxn ang="0">
                <a:pos x="95" y="171"/>
              </a:cxn>
              <a:cxn ang="0">
                <a:pos x="92" y="158"/>
              </a:cxn>
              <a:cxn ang="0">
                <a:pos x="78" y="149"/>
              </a:cxn>
              <a:cxn ang="0">
                <a:pos x="75" y="132"/>
              </a:cxn>
              <a:cxn ang="0">
                <a:pos x="69" y="127"/>
              </a:cxn>
              <a:cxn ang="0">
                <a:pos x="50" y="123"/>
              </a:cxn>
              <a:cxn ang="0">
                <a:pos x="56" y="110"/>
              </a:cxn>
              <a:cxn ang="0">
                <a:pos x="48" y="84"/>
              </a:cxn>
              <a:cxn ang="0">
                <a:pos x="27" y="74"/>
              </a:cxn>
              <a:cxn ang="0">
                <a:pos x="22" y="67"/>
              </a:cxn>
              <a:cxn ang="0">
                <a:pos x="4" y="62"/>
              </a:cxn>
              <a:cxn ang="0">
                <a:pos x="0" y="56"/>
              </a:cxn>
              <a:cxn ang="0">
                <a:pos x="3" y="39"/>
              </a:cxn>
              <a:cxn ang="0">
                <a:pos x="16" y="17"/>
              </a:cxn>
              <a:cxn ang="0">
                <a:pos x="26" y="12"/>
              </a:cxn>
              <a:cxn ang="0">
                <a:pos x="38" y="0"/>
              </a:cxn>
              <a:cxn ang="0">
                <a:pos x="52" y="0"/>
              </a:cxn>
              <a:cxn ang="0">
                <a:pos x="59" y="12"/>
              </a:cxn>
              <a:cxn ang="0">
                <a:pos x="69" y="23"/>
              </a:cxn>
              <a:cxn ang="0">
                <a:pos x="91" y="28"/>
              </a:cxn>
              <a:cxn ang="0">
                <a:pos x="95" y="39"/>
              </a:cxn>
              <a:cxn ang="0">
                <a:pos x="114" y="45"/>
              </a:cxn>
              <a:cxn ang="0">
                <a:pos x="124" y="49"/>
              </a:cxn>
              <a:cxn ang="0">
                <a:pos x="128" y="56"/>
              </a:cxn>
              <a:cxn ang="0">
                <a:pos x="154" y="62"/>
              </a:cxn>
              <a:cxn ang="0">
                <a:pos x="159" y="68"/>
              </a:cxn>
              <a:cxn ang="0">
                <a:pos x="164" y="77"/>
              </a:cxn>
              <a:cxn ang="0">
                <a:pos x="172" y="84"/>
              </a:cxn>
              <a:cxn ang="0">
                <a:pos x="199" y="84"/>
              </a:cxn>
              <a:cxn ang="0">
                <a:pos x="206" y="90"/>
              </a:cxn>
              <a:cxn ang="0">
                <a:pos x="211" y="101"/>
              </a:cxn>
              <a:cxn ang="0">
                <a:pos x="216" y="119"/>
              </a:cxn>
              <a:cxn ang="0">
                <a:pos x="222" y="129"/>
              </a:cxn>
              <a:cxn ang="0">
                <a:pos x="229" y="138"/>
              </a:cxn>
              <a:cxn ang="0">
                <a:pos x="239" y="149"/>
              </a:cxn>
              <a:cxn ang="0">
                <a:pos x="239" y="168"/>
              </a:cxn>
              <a:cxn ang="0">
                <a:pos x="251" y="180"/>
              </a:cxn>
            </a:cxnLst>
            <a:rect l="0" t="0" r="r" b="b"/>
            <a:pathLst>
              <a:path w="251" h="223">
                <a:moveTo>
                  <a:pt x="251" y="182"/>
                </a:moveTo>
                <a:lnTo>
                  <a:pt x="242" y="181"/>
                </a:lnTo>
                <a:lnTo>
                  <a:pt x="235" y="182"/>
                </a:lnTo>
                <a:lnTo>
                  <a:pt x="229" y="182"/>
                </a:lnTo>
                <a:lnTo>
                  <a:pt x="229" y="190"/>
                </a:lnTo>
                <a:lnTo>
                  <a:pt x="225" y="190"/>
                </a:lnTo>
                <a:lnTo>
                  <a:pt x="225" y="194"/>
                </a:lnTo>
                <a:lnTo>
                  <a:pt x="213" y="194"/>
                </a:lnTo>
                <a:lnTo>
                  <a:pt x="211" y="188"/>
                </a:lnTo>
                <a:lnTo>
                  <a:pt x="185" y="188"/>
                </a:lnTo>
                <a:lnTo>
                  <a:pt x="182" y="194"/>
                </a:lnTo>
                <a:lnTo>
                  <a:pt x="176" y="200"/>
                </a:lnTo>
                <a:lnTo>
                  <a:pt x="154" y="201"/>
                </a:lnTo>
                <a:lnTo>
                  <a:pt x="149" y="200"/>
                </a:lnTo>
                <a:lnTo>
                  <a:pt x="136" y="213"/>
                </a:lnTo>
                <a:lnTo>
                  <a:pt x="136" y="219"/>
                </a:lnTo>
                <a:lnTo>
                  <a:pt x="134" y="219"/>
                </a:lnTo>
                <a:lnTo>
                  <a:pt x="134" y="223"/>
                </a:lnTo>
                <a:lnTo>
                  <a:pt x="121" y="223"/>
                </a:lnTo>
                <a:lnTo>
                  <a:pt x="118" y="220"/>
                </a:lnTo>
                <a:lnTo>
                  <a:pt x="114" y="220"/>
                </a:lnTo>
                <a:lnTo>
                  <a:pt x="114" y="195"/>
                </a:lnTo>
                <a:lnTo>
                  <a:pt x="118" y="195"/>
                </a:lnTo>
                <a:lnTo>
                  <a:pt x="118" y="188"/>
                </a:lnTo>
                <a:lnTo>
                  <a:pt x="115" y="184"/>
                </a:lnTo>
                <a:lnTo>
                  <a:pt x="107" y="177"/>
                </a:lnTo>
                <a:lnTo>
                  <a:pt x="101" y="171"/>
                </a:lnTo>
                <a:lnTo>
                  <a:pt x="95" y="171"/>
                </a:lnTo>
                <a:lnTo>
                  <a:pt x="95" y="162"/>
                </a:lnTo>
                <a:lnTo>
                  <a:pt x="92" y="158"/>
                </a:lnTo>
                <a:lnTo>
                  <a:pt x="92" y="149"/>
                </a:lnTo>
                <a:lnTo>
                  <a:pt x="78" y="149"/>
                </a:lnTo>
                <a:lnTo>
                  <a:pt x="75" y="146"/>
                </a:lnTo>
                <a:lnTo>
                  <a:pt x="75" y="132"/>
                </a:lnTo>
                <a:lnTo>
                  <a:pt x="69" y="132"/>
                </a:lnTo>
                <a:lnTo>
                  <a:pt x="69" y="127"/>
                </a:lnTo>
                <a:lnTo>
                  <a:pt x="50" y="127"/>
                </a:lnTo>
                <a:lnTo>
                  <a:pt x="50" y="123"/>
                </a:lnTo>
                <a:lnTo>
                  <a:pt x="56" y="123"/>
                </a:lnTo>
                <a:lnTo>
                  <a:pt x="56" y="110"/>
                </a:lnTo>
                <a:lnTo>
                  <a:pt x="56" y="91"/>
                </a:lnTo>
                <a:lnTo>
                  <a:pt x="48" y="84"/>
                </a:lnTo>
                <a:lnTo>
                  <a:pt x="39" y="74"/>
                </a:lnTo>
                <a:lnTo>
                  <a:pt x="27" y="74"/>
                </a:lnTo>
                <a:lnTo>
                  <a:pt x="27" y="67"/>
                </a:lnTo>
                <a:lnTo>
                  <a:pt x="22" y="67"/>
                </a:lnTo>
                <a:lnTo>
                  <a:pt x="22" y="62"/>
                </a:lnTo>
                <a:lnTo>
                  <a:pt x="4" y="62"/>
                </a:lnTo>
                <a:lnTo>
                  <a:pt x="4" y="56"/>
                </a:lnTo>
                <a:lnTo>
                  <a:pt x="0" y="56"/>
                </a:lnTo>
                <a:lnTo>
                  <a:pt x="0" y="39"/>
                </a:lnTo>
                <a:lnTo>
                  <a:pt x="3" y="39"/>
                </a:lnTo>
                <a:lnTo>
                  <a:pt x="3" y="17"/>
                </a:lnTo>
                <a:lnTo>
                  <a:pt x="16" y="17"/>
                </a:lnTo>
                <a:lnTo>
                  <a:pt x="16" y="12"/>
                </a:lnTo>
                <a:lnTo>
                  <a:pt x="26" y="12"/>
                </a:lnTo>
                <a:lnTo>
                  <a:pt x="25" y="6"/>
                </a:lnTo>
                <a:lnTo>
                  <a:pt x="38" y="0"/>
                </a:lnTo>
                <a:lnTo>
                  <a:pt x="46" y="0"/>
                </a:lnTo>
                <a:lnTo>
                  <a:pt x="52" y="0"/>
                </a:lnTo>
                <a:lnTo>
                  <a:pt x="52" y="4"/>
                </a:lnTo>
                <a:lnTo>
                  <a:pt x="59" y="12"/>
                </a:lnTo>
                <a:lnTo>
                  <a:pt x="65" y="17"/>
                </a:lnTo>
                <a:lnTo>
                  <a:pt x="69" y="23"/>
                </a:lnTo>
                <a:lnTo>
                  <a:pt x="76" y="23"/>
                </a:lnTo>
                <a:lnTo>
                  <a:pt x="91" y="28"/>
                </a:lnTo>
                <a:lnTo>
                  <a:pt x="91" y="35"/>
                </a:lnTo>
                <a:lnTo>
                  <a:pt x="95" y="39"/>
                </a:lnTo>
                <a:lnTo>
                  <a:pt x="101" y="45"/>
                </a:lnTo>
                <a:lnTo>
                  <a:pt x="114" y="45"/>
                </a:lnTo>
                <a:lnTo>
                  <a:pt x="114" y="49"/>
                </a:lnTo>
                <a:lnTo>
                  <a:pt x="124" y="49"/>
                </a:lnTo>
                <a:lnTo>
                  <a:pt x="128" y="54"/>
                </a:lnTo>
                <a:lnTo>
                  <a:pt x="128" y="56"/>
                </a:lnTo>
                <a:lnTo>
                  <a:pt x="154" y="56"/>
                </a:lnTo>
                <a:lnTo>
                  <a:pt x="154" y="62"/>
                </a:lnTo>
                <a:lnTo>
                  <a:pt x="159" y="62"/>
                </a:lnTo>
                <a:lnTo>
                  <a:pt x="159" y="68"/>
                </a:lnTo>
                <a:lnTo>
                  <a:pt x="164" y="75"/>
                </a:lnTo>
                <a:lnTo>
                  <a:pt x="164" y="77"/>
                </a:lnTo>
                <a:lnTo>
                  <a:pt x="172" y="77"/>
                </a:lnTo>
                <a:lnTo>
                  <a:pt x="172" y="84"/>
                </a:lnTo>
                <a:lnTo>
                  <a:pt x="177" y="84"/>
                </a:lnTo>
                <a:lnTo>
                  <a:pt x="199" y="84"/>
                </a:lnTo>
                <a:lnTo>
                  <a:pt x="199" y="90"/>
                </a:lnTo>
                <a:lnTo>
                  <a:pt x="206" y="90"/>
                </a:lnTo>
                <a:lnTo>
                  <a:pt x="206" y="97"/>
                </a:lnTo>
                <a:lnTo>
                  <a:pt x="211" y="101"/>
                </a:lnTo>
                <a:lnTo>
                  <a:pt x="211" y="113"/>
                </a:lnTo>
                <a:lnTo>
                  <a:pt x="216" y="119"/>
                </a:lnTo>
                <a:lnTo>
                  <a:pt x="222" y="125"/>
                </a:lnTo>
                <a:lnTo>
                  <a:pt x="222" y="129"/>
                </a:lnTo>
                <a:lnTo>
                  <a:pt x="229" y="129"/>
                </a:lnTo>
                <a:lnTo>
                  <a:pt x="229" y="138"/>
                </a:lnTo>
                <a:lnTo>
                  <a:pt x="234" y="142"/>
                </a:lnTo>
                <a:lnTo>
                  <a:pt x="239" y="149"/>
                </a:lnTo>
                <a:lnTo>
                  <a:pt x="239" y="162"/>
                </a:lnTo>
                <a:lnTo>
                  <a:pt x="239" y="168"/>
                </a:lnTo>
                <a:lnTo>
                  <a:pt x="248" y="177"/>
                </a:lnTo>
                <a:lnTo>
                  <a:pt x="251" y="180"/>
                </a:lnTo>
                <a:lnTo>
                  <a:pt x="251" y="182"/>
                </a:lnTo>
                <a:close/>
              </a:path>
            </a:pathLst>
          </a:custGeom>
          <a:solidFill>
            <a:srgbClr val="F8660C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7" name="AutoShape 11"/>
          <p:cNvSpPr>
            <a:spLocks noChangeAspect="1" noChangeArrowheads="1" noTextEdit="1"/>
          </p:cNvSpPr>
          <p:nvPr/>
        </p:nvSpPr>
        <p:spPr bwMode="auto">
          <a:xfrm>
            <a:off x="2458963" y="3845818"/>
            <a:ext cx="2032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9" name="Freeform 13"/>
          <p:cNvSpPr>
            <a:spLocks/>
          </p:cNvSpPr>
          <p:nvPr/>
        </p:nvSpPr>
        <p:spPr bwMode="auto">
          <a:xfrm>
            <a:off x="2468528" y="3845818"/>
            <a:ext cx="203200" cy="219075"/>
          </a:xfrm>
          <a:custGeom>
            <a:avLst/>
            <a:gdLst/>
            <a:ahLst/>
            <a:cxnLst>
              <a:cxn ang="0">
                <a:pos x="12" y="3"/>
              </a:cxn>
              <a:cxn ang="0">
                <a:pos x="10" y="14"/>
              </a:cxn>
              <a:cxn ang="0">
                <a:pos x="10" y="49"/>
              </a:cxn>
              <a:cxn ang="0">
                <a:pos x="0" y="70"/>
              </a:cxn>
              <a:cxn ang="0">
                <a:pos x="4" y="75"/>
              </a:cxn>
              <a:cxn ang="0">
                <a:pos x="10" y="86"/>
              </a:cxn>
              <a:cxn ang="0">
                <a:pos x="22" y="93"/>
              </a:cxn>
              <a:cxn ang="0">
                <a:pos x="29" y="99"/>
              </a:cxn>
              <a:cxn ang="0">
                <a:pos x="43" y="104"/>
              </a:cxn>
              <a:cxn ang="0">
                <a:pos x="49" y="111"/>
              </a:cxn>
              <a:cxn ang="0">
                <a:pos x="56" y="116"/>
              </a:cxn>
              <a:cxn ang="0">
                <a:pos x="68" y="122"/>
              </a:cxn>
              <a:cxn ang="0">
                <a:pos x="79" y="128"/>
              </a:cxn>
              <a:cxn ang="0">
                <a:pos x="108" y="131"/>
              </a:cxn>
              <a:cxn ang="0">
                <a:pos x="112" y="138"/>
              </a:cxn>
              <a:cxn ang="0">
                <a:pos x="118" y="128"/>
              </a:cxn>
              <a:cxn ang="0">
                <a:pos x="125" y="118"/>
              </a:cxn>
              <a:cxn ang="0">
                <a:pos x="128" y="86"/>
              </a:cxn>
              <a:cxn ang="0">
                <a:pos x="127" y="70"/>
              </a:cxn>
              <a:cxn ang="0">
                <a:pos x="114" y="66"/>
              </a:cxn>
              <a:cxn ang="0">
                <a:pos x="109" y="60"/>
              </a:cxn>
              <a:cxn ang="0">
                <a:pos x="104" y="53"/>
              </a:cxn>
              <a:cxn ang="0">
                <a:pos x="96" y="47"/>
              </a:cxn>
              <a:cxn ang="0">
                <a:pos x="85" y="47"/>
              </a:cxn>
              <a:cxn ang="0">
                <a:pos x="78" y="47"/>
              </a:cxn>
              <a:cxn ang="0">
                <a:pos x="73" y="47"/>
              </a:cxn>
              <a:cxn ang="0">
                <a:pos x="68" y="42"/>
              </a:cxn>
              <a:cxn ang="0">
                <a:pos x="62" y="24"/>
              </a:cxn>
              <a:cxn ang="0">
                <a:pos x="58" y="19"/>
              </a:cxn>
              <a:cxn ang="0">
                <a:pos x="49" y="14"/>
              </a:cxn>
              <a:cxn ang="0">
                <a:pos x="39" y="13"/>
              </a:cxn>
              <a:cxn ang="0">
                <a:pos x="33" y="7"/>
              </a:cxn>
              <a:cxn ang="0">
                <a:pos x="20" y="3"/>
              </a:cxn>
            </a:cxnLst>
            <a:rect l="0" t="0" r="r" b="b"/>
            <a:pathLst>
              <a:path w="128" h="138">
                <a:moveTo>
                  <a:pt x="19" y="0"/>
                </a:moveTo>
                <a:lnTo>
                  <a:pt x="12" y="3"/>
                </a:lnTo>
                <a:lnTo>
                  <a:pt x="6" y="10"/>
                </a:lnTo>
                <a:lnTo>
                  <a:pt x="10" y="14"/>
                </a:lnTo>
                <a:lnTo>
                  <a:pt x="10" y="24"/>
                </a:lnTo>
                <a:lnTo>
                  <a:pt x="10" y="49"/>
                </a:lnTo>
                <a:lnTo>
                  <a:pt x="10" y="70"/>
                </a:lnTo>
                <a:lnTo>
                  <a:pt x="0" y="70"/>
                </a:lnTo>
                <a:lnTo>
                  <a:pt x="0" y="75"/>
                </a:lnTo>
                <a:lnTo>
                  <a:pt x="4" y="75"/>
                </a:lnTo>
                <a:lnTo>
                  <a:pt x="4" y="86"/>
                </a:lnTo>
                <a:lnTo>
                  <a:pt x="10" y="86"/>
                </a:lnTo>
                <a:lnTo>
                  <a:pt x="10" y="93"/>
                </a:lnTo>
                <a:lnTo>
                  <a:pt x="22" y="93"/>
                </a:lnTo>
                <a:lnTo>
                  <a:pt x="22" y="99"/>
                </a:lnTo>
                <a:lnTo>
                  <a:pt x="29" y="99"/>
                </a:lnTo>
                <a:lnTo>
                  <a:pt x="29" y="104"/>
                </a:lnTo>
                <a:lnTo>
                  <a:pt x="43" y="104"/>
                </a:lnTo>
                <a:lnTo>
                  <a:pt x="43" y="111"/>
                </a:lnTo>
                <a:lnTo>
                  <a:pt x="49" y="111"/>
                </a:lnTo>
                <a:lnTo>
                  <a:pt x="49" y="116"/>
                </a:lnTo>
                <a:lnTo>
                  <a:pt x="56" y="116"/>
                </a:lnTo>
                <a:lnTo>
                  <a:pt x="56" y="122"/>
                </a:lnTo>
                <a:lnTo>
                  <a:pt x="68" y="122"/>
                </a:lnTo>
                <a:lnTo>
                  <a:pt x="68" y="128"/>
                </a:lnTo>
                <a:lnTo>
                  <a:pt x="79" y="128"/>
                </a:lnTo>
                <a:lnTo>
                  <a:pt x="79" y="131"/>
                </a:lnTo>
                <a:lnTo>
                  <a:pt x="108" y="131"/>
                </a:lnTo>
                <a:lnTo>
                  <a:pt x="108" y="138"/>
                </a:lnTo>
                <a:lnTo>
                  <a:pt x="112" y="138"/>
                </a:lnTo>
                <a:lnTo>
                  <a:pt x="112" y="128"/>
                </a:lnTo>
                <a:lnTo>
                  <a:pt x="118" y="128"/>
                </a:lnTo>
                <a:lnTo>
                  <a:pt x="118" y="118"/>
                </a:lnTo>
                <a:lnTo>
                  <a:pt x="125" y="118"/>
                </a:lnTo>
                <a:lnTo>
                  <a:pt x="125" y="89"/>
                </a:lnTo>
                <a:lnTo>
                  <a:pt x="128" y="86"/>
                </a:lnTo>
                <a:lnTo>
                  <a:pt x="128" y="73"/>
                </a:lnTo>
                <a:lnTo>
                  <a:pt x="127" y="70"/>
                </a:lnTo>
                <a:lnTo>
                  <a:pt x="122" y="66"/>
                </a:lnTo>
                <a:lnTo>
                  <a:pt x="114" y="66"/>
                </a:lnTo>
                <a:lnTo>
                  <a:pt x="114" y="60"/>
                </a:lnTo>
                <a:lnTo>
                  <a:pt x="109" y="60"/>
                </a:lnTo>
                <a:lnTo>
                  <a:pt x="109" y="55"/>
                </a:lnTo>
                <a:lnTo>
                  <a:pt x="104" y="53"/>
                </a:lnTo>
                <a:lnTo>
                  <a:pt x="102" y="47"/>
                </a:lnTo>
                <a:lnTo>
                  <a:pt x="96" y="47"/>
                </a:lnTo>
                <a:lnTo>
                  <a:pt x="85" y="47"/>
                </a:lnTo>
                <a:lnTo>
                  <a:pt x="85" y="47"/>
                </a:lnTo>
                <a:lnTo>
                  <a:pt x="81" y="47"/>
                </a:lnTo>
                <a:lnTo>
                  <a:pt x="78" y="47"/>
                </a:lnTo>
                <a:lnTo>
                  <a:pt x="73" y="47"/>
                </a:lnTo>
                <a:lnTo>
                  <a:pt x="73" y="47"/>
                </a:lnTo>
                <a:lnTo>
                  <a:pt x="70" y="45"/>
                </a:lnTo>
                <a:lnTo>
                  <a:pt x="68" y="42"/>
                </a:lnTo>
                <a:lnTo>
                  <a:pt x="68" y="24"/>
                </a:lnTo>
                <a:lnTo>
                  <a:pt x="62" y="24"/>
                </a:lnTo>
                <a:lnTo>
                  <a:pt x="62" y="20"/>
                </a:lnTo>
                <a:lnTo>
                  <a:pt x="58" y="19"/>
                </a:lnTo>
                <a:lnTo>
                  <a:pt x="53" y="16"/>
                </a:lnTo>
                <a:lnTo>
                  <a:pt x="49" y="14"/>
                </a:lnTo>
                <a:lnTo>
                  <a:pt x="43" y="13"/>
                </a:lnTo>
                <a:lnTo>
                  <a:pt x="39" y="13"/>
                </a:lnTo>
                <a:lnTo>
                  <a:pt x="36" y="9"/>
                </a:lnTo>
                <a:lnTo>
                  <a:pt x="33" y="7"/>
                </a:lnTo>
                <a:lnTo>
                  <a:pt x="23" y="7"/>
                </a:lnTo>
                <a:lnTo>
                  <a:pt x="20" y="3"/>
                </a:lnTo>
                <a:lnTo>
                  <a:pt x="19" y="0"/>
                </a:lnTo>
                <a:close/>
              </a:path>
            </a:pathLst>
          </a:custGeom>
          <a:solidFill>
            <a:srgbClr val="F8660C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" name="Group 24"/>
          <p:cNvGrpSpPr>
            <a:grpSpLocks noChangeAspect="1"/>
          </p:cNvGrpSpPr>
          <p:nvPr/>
        </p:nvGrpSpPr>
        <p:grpSpPr bwMode="auto">
          <a:xfrm>
            <a:off x="2728838" y="3812481"/>
            <a:ext cx="125413" cy="114300"/>
            <a:chOff x="1220" y="2583"/>
            <a:chExt cx="79" cy="72"/>
          </a:xfrm>
        </p:grpSpPr>
        <p:sp>
          <p:nvSpPr>
            <p:cNvPr id="19479" name="AutoShape 23"/>
            <p:cNvSpPr>
              <a:spLocks noChangeAspect="1" noChangeArrowheads="1" noTextEdit="1"/>
            </p:cNvSpPr>
            <p:nvPr/>
          </p:nvSpPr>
          <p:spPr bwMode="auto">
            <a:xfrm>
              <a:off x="1220" y="2583"/>
              <a:ext cx="79" cy="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481" name="Freeform 25"/>
            <p:cNvSpPr>
              <a:spLocks/>
            </p:cNvSpPr>
            <p:nvPr/>
          </p:nvSpPr>
          <p:spPr bwMode="auto">
            <a:xfrm>
              <a:off x="1220" y="2583"/>
              <a:ext cx="79" cy="72"/>
            </a:xfrm>
            <a:custGeom>
              <a:avLst/>
              <a:gdLst/>
              <a:ahLst/>
              <a:cxnLst>
                <a:cxn ang="0">
                  <a:pos x="73" y="17"/>
                </a:cxn>
                <a:cxn ang="0">
                  <a:pos x="73" y="33"/>
                </a:cxn>
                <a:cxn ang="0">
                  <a:pos x="79" y="37"/>
                </a:cxn>
                <a:cxn ang="0">
                  <a:pos x="79" y="43"/>
                </a:cxn>
                <a:cxn ang="0">
                  <a:pos x="63" y="43"/>
                </a:cxn>
                <a:cxn ang="0">
                  <a:pos x="63" y="49"/>
                </a:cxn>
                <a:cxn ang="0">
                  <a:pos x="52" y="50"/>
                </a:cxn>
                <a:cxn ang="0">
                  <a:pos x="53" y="66"/>
                </a:cxn>
                <a:cxn ang="0">
                  <a:pos x="50" y="69"/>
                </a:cxn>
                <a:cxn ang="0">
                  <a:pos x="47" y="72"/>
                </a:cxn>
                <a:cxn ang="0">
                  <a:pos x="36" y="72"/>
                </a:cxn>
                <a:cxn ang="0">
                  <a:pos x="32" y="71"/>
                </a:cxn>
                <a:cxn ang="0">
                  <a:pos x="24" y="68"/>
                </a:cxn>
                <a:cxn ang="0">
                  <a:pos x="24" y="72"/>
                </a:cxn>
                <a:cxn ang="0">
                  <a:pos x="11" y="72"/>
                </a:cxn>
                <a:cxn ang="0">
                  <a:pos x="11" y="68"/>
                </a:cxn>
                <a:cxn ang="0">
                  <a:pos x="4" y="68"/>
                </a:cxn>
                <a:cxn ang="0">
                  <a:pos x="1" y="65"/>
                </a:cxn>
                <a:cxn ang="0">
                  <a:pos x="1" y="55"/>
                </a:cxn>
                <a:cxn ang="0">
                  <a:pos x="4" y="50"/>
                </a:cxn>
                <a:cxn ang="0">
                  <a:pos x="4" y="45"/>
                </a:cxn>
                <a:cxn ang="0">
                  <a:pos x="0" y="45"/>
                </a:cxn>
                <a:cxn ang="0">
                  <a:pos x="0" y="40"/>
                </a:cxn>
                <a:cxn ang="0">
                  <a:pos x="4" y="40"/>
                </a:cxn>
                <a:cxn ang="0">
                  <a:pos x="6" y="27"/>
                </a:cxn>
                <a:cxn ang="0">
                  <a:pos x="11" y="26"/>
                </a:cxn>
                <a:cxn ang="0">
                  <a:pos x="11" y="26"/>
                </a:cxn>
                <a:cxn ang="0">
                  <a:pos x="14" y="24"/>
                </a:cxn>
                <a:cxn ang="0">
                  <a:pos x="17" y="22"/>
                </a:cxn>
                <a:cxn ang="0">
                  <a:pos x="17" y="22"/>
                </a:cxn>
                <a:cxn ang="0">
                  <a:pos x="17" y="13"/>
                </a:cxn>
                <a:cxn ang="0">
                  <a:pos x="17" y="7"/>
                </a:cxn>
                <a:cxn ang="0">
                  <a:pos x="20" y="4"/>
                </a:cxn>
                <a:cxn ang="0">
                  <a:pos x="24" y="0"/>
                </a:cxn>
                <a:cxn ang="0">
                  <a:pos x="30" y="0"/>
                </a:cxn>
                <a:cxn ang="0">
                  <a:pos x="37" y="0"/>
                </a:cxn>
                <a:cxn ang="0">
                  <a:pos x="47" y="0"/>
                </a:cxn>
                <a:cxn ang="0">
                  <a:pos x="49" y="1"/>
                </a:cxn>
                <a:cxn ang="0">
                  <a:pos x="60" y="1"/>
                </a:cxn>
                <a:cxn ang="0">
                  <a:pos x="69" y="1"/>
                </a:cxn>
                <a:cxn ang="0">
                  <a:pos x="69" y="10"/>
                </a:cxn>
                <a:cxn ang="0">
                  <a:pos x="73" y="17"/>
                </a:cxn>
              </a:cxnLst>
              <a:rect l="0" t="0" r="r" b="b"/>
              <a:pathLst>
                <a:path w="79" h="72">
                  <a:moveTo>
                    <a:pt x="73" y="17"/>
                  </a:moveTo>
                  <a:lnTo>
                    <a:pt x="73" y="33"/>
                  </a:lnTo>
                  <a:lnTo>
                    <a:pt x="79" y="37"/>
                  </a:lnTo>
                  <a:lnTo>
                    <a:pt x="79" y="43"/>
                  </a:lnTo>
                  <a:lnTo>
                    <a:pt x="63" y="43"/>
                  </a:lnTo>
                  <a:lnTo>
                    <a:pt x="63" y="49"/>
                  </a:lnTo>
                  <a:lnTo>
                    <a:pt x="52" y="50"/>
                  </a:lnTo>
                  <a:lnTo>
                    <a:pt x="53" y="66"/>
                  </a:lnTo>
                  <a:lnTo>
                    <a:pt x="50" y="69"/>
                  </a:lnTo>
                  <a:lnTo>
                    <a:pt x="47" y="72"/>
                  </a:lnTo>
                  <a:lnTo>
                    <a:pt x="36" y="72"/>
                  </a:lnTo>
                  <a:lnTo>
                    <a:pt x="32" y="71"/>
                  </a:lnTo>
                  <a:lnTo>
                    <a:pt x="24" y="68"/>
                  </a:lnTo>
                  <a:lnTo>
                    <a:pt x="24" y="72"/>
                  </a:lnTo>
                  <a:lnTo>
                    <a:pt x="11" y="72"/>
                  </a:lnTo>
                  <a:lnTo>
                    <a:pt x="11" y="68"/>
                  </a:lnTo>
                  <a:lnTo>
                    <a:pt x="4" y="68"/>
                  </a:lnTo>
                  <a:lnTo>
                    <a:pt x="1" y="65"/>
                  </a:lnTo>
                  <a:lnTo>
                    <a:pt x="1" y="55"/>
                  </a:lnTo>
                  <a:lnTo>
                    <a:pt x="4" y="50"/>
                  </a:lnTo>
                  <a:lnTo>
                    <a:pt x="4" y="45"/>
                  </a:lnTo>
                  <a:lnTo>
                    <a:pt x="0" y="45"/>
                  </a:lnTo>
                  <a:lnTo>
                    <a:pt x="0" y="40"/>
                  </a:lnTo>
                  <a:lnTo>
                    <a:pt x="4" y="40"/>
                  </a:lnTo>
                  <a:lnTo>
                    <a:pt x="6" y="27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14" y="24"/>
                  </a:lnTo>
                  <a:lnTo>
                    <a:pt x="17" y="22"/>
                  </a:lnTo>
                  <a:lnTo>
                    <a:pt x="17" y="22"/>
                  </a:lnTo>
                  <a:lnTo>
                    <a:pt x="17" y="13"/>
                  </a:lnTo>
                  <a:lnTo>
                    <a:pt x="17" y="7"/>
                  </a:lnTo>
                  <a:lnTo>
                    <a:pt x="20" y="4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7" y="0"/>
                  </a:lnTo>
                  <a:lnTo>
                    <a:pt x="49" y="1"/>
                  </a:lnTo>
                  <a:lnTo>
                    <a:pt x="60" y="1"/>
                  </a:lnTo>
                  <a:lnTo>
                    <a:pt x="69" y="1"/>
                  </a:lnTo>
                  <a:lnTo>
                    <a:pt x="69" y="10"/>
                  </a:lnTo>
                  <a:lnTo>
                    <a:pt x="73" y="17"/>
                  </a:lnTo>
                  <a:close/>
                </a:path>
              </a:pathLst>
            </a:custGeom>
            <a:solidFill>
              <a:srgbClr val="F8660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9483" name="AutoShape 27"/>
          <p:cNvSpPr>
            <a:spLocks noChangeAspect="1" noChangeArrowheads="1" noTextEdit="1"/>
          </p:cNvSpPr>
          <p:nvPr/>
        </p:nvSpPr>
        <p:spPr bwMode="auto">
          <a:xfrm>
            <a:off x="2387526" y="3533081"/>
            <a:ext cx="36512" cy="3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85" name="Freeform 29"/>
          <p:cNvSpPr>
            <a:spLocks/>
          </p:cNvSpPr>
          <p:nvPr/>
        </p:nvSpPr>
        <p:spPr bwMode="auto">
          <a:xfrm>
            <a:off x="2387526" y="3533081"/>
            <a:ext cx="36512" cy="36512"/>
          </a:xfrm>
          <a:custGeom>
            <a:avLst/>
            <a:gdLst/>
            <a:ahLst/>
            <a:cxnLst>
              <a:cxn ang="0">
                <a:pos x="7" y="0"/>
              </a:cxn>
              <a:cxn ang="0">
                <a:pos x="17" y="0"/>
              </a:cxn>
              <a:cxn ang="0">
                <a:pos x="19" y="4"/>
              </a:cxn>
              <a:cxn ang="0">
                <a:pos x="23" y="6"/>
              </a:cxn>
              <a:cxn ang="0">
                <a:pos x="23" y="10"/>
              </a:cxn>
              <a:cxn ang="0">
                <a:pos x="17" y="12"/>
              </a:cxn>
              <a:cxn ang="0">
                <a:pos x="17" y="23"/>
              </a:cxn>
              <a:cxn ang="0">
                <a:pos x="12" y="22"/>
              </a:cxn>
              <a:cxn ang="0">
                <a:pos x="12" y="17"/>
              </a:cxn>
              <a:cxn ang="0">
                <a:pos x="10" y="17"/>
              </a:cxn>
              <a:cxn ang="0">
                <a:pos x="1" y="17"/>
              </a:cxn>
              <a:cxn ang="0">
                <a:pos x="0" y="7"/>
              </a:cxn>
              <a:cxn ang="0">
                <a:pos x="6" y="4"/>
              </a:cxn>
              <a:cxn ang="0">
                <a:pos x="7" y="0"/>
              </a:cxn>
            </a:cxnLst>
            <a:rect l="0" t="0" r="r" b="b"/>
            <a:pathLst>
              <a:path w="23" h="23">
                <a:moveTo>
                  <a:pt x="7" y="0"/>
                </a:moveTo>
                <a:lnTo>
                  <a:pt x="17" y="0"/>
                </a:lnTo>
                <a:lnTo>
                  <a:pt x="19" y="4"/>
                </a:lnTo>
                <a:lnTo>
                  <a:pt x="23" y="6"/>
                </a:lnTo>
                <a:lnTo>
                  <a:pt x="23" y="10"/>
                </a:lnTo>
                <a:lnTo>
                  <a:pt x="17" y="12"/>
                </a:lnTo>
                <a:lnTo>
                  <a:pt x="17" y="23"/>
                </a:lnTo>
                <a:lnTo>
                  <a:pt x="12" y="22"/>
                </a:lnTo>
                <a:lnTo>
                  <a:pt x="12" y="17"/>
                </a:lnTo>
                <a:lnTo>
                  <a:pt x="10" y="17"/>
                </a:lnTo>
                <a:lnTo>
                  <a:pt x="1" y="17"/>
                </a:lnTo>
                <a:lnTo>
                  <a:pt x="0" y="7"/>
                </a:lnTo>
                <a:lnTo>
                  <a:pt x="6" y="4"/>
                </a:lnTo>
                <a:lnTo>
                  <a:pt x="7" y="0"/>
                </a:lnTo>
                <a:close/>
              </a:path>
            </a:pathLst>
          </a:custGeom>
          <a:solidFill>
            <a:srgbClr val="F8660C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87" name="AutoShape 31"/>
          <p:cNvSpPr>
            <a:spLocks noChangeAspect="1" noChangeArrowheads="1" noTextEdit="1"/>
          </p:cNvSpPr>
          <p:nvPr/>
        </p:nvSpPr>
        <p:spPr bwMode="auto">
          <a:xfrm>
            <a:off x="2103363" y="3618806"/>
            <a:ext cx="147638" cy="17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89" name="Freeform 33"/>
          <p:cNvSpPr>
            <a:spLocks/>
          </p:cNvSpPr>
          <p:nvPr/>
        </p:nvSpPr>
        <p:spPr bwMode="auto">
          <a:xfrm>
            <a:off x="2103364" y="3616413"/>
            <a:ext cx="147638" cy="174625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0" y="25"/>
              </a:cxn>
              <a:cxn ang="0">
                <a:pos x="12" y="23"/>
              </a:cxn>
              <a:cxn ang="0">
                <a:pos x="12" y="13"/>
              </a:cxn>
              <a:cxn ang="0">
                <a:pos x="23" y="12"/>
              </a:cxn>
              <a:cxn ang="0">
                <a:pos x="25" y="14"/>
              </a:cxn>
              <a:cxn ang="0">
                <a:pos x="29" y="17"/>
              </a:cxn>
              <a:cxn ang="0">
                <a:pos x="35" y="10"/>
              </a:cxn>
              <a:cxn ang="0">
                <a:pos x="35" y="0"/>
              </a:cxn>
              <a:cxn ang="0">
                <a:pos x="47" y="0"/>
              </a:cxn>
              <a:cxn ang="0">
                <a:pos x="47" y="7"/>
              </a:cxn>
              <a:cxn ang="0">
                <a:pos x="70" y="7"/>
              </a:cxn>
              <a:cxn ang="0">
                <a:pos x="70" y="19"/>
              </a:cxn>
              <a:cxn ang="0">
                <a:pos x="76" y="22"/>
              </a:cxn>
              <a:cxn ang="0">
                <a:pos x="74" y="32"/>
              </a:cxn>
              <a:cxn ang="0">
                <a:pos x="80" y="36"/>
              </a:cxn>
              <a:cxn ang="0">
                <a:pos x="81" y="46"/>
              </a:cxn>
              <a:cxn ang="0">
                <a:pos x="86" y="46"/>
              </a:cxn>
              <a:cxn ang="0">
                <a:pos x="87" y="52"/>
              </a:cxn>
              <a:cxn ang="0">
                <a:pos x="93" y="52"/>
              </a:cxn>
              <a:cxn ang="0">
                <a:pos x="93" y="75"/>
              </a:cxn>
              <a:cxn ang="0">
                <a:pos x="86" y="81"/>
              </a:cxn>
              <a:cxn ang="0">
                <a:pos x="81" y="81"/>
              </a:cxn>
              <a:cxn ang="0">
                <a:pos x="81" y="85"/>
              </a:cxn>
              <a:cxn ang="0">
                <a:pos x="77" y="87"/>
              </a:cxn>
              <a:cxn ang="0">
                <a:pos x="71" y="91"/>
              </a:cxn>
              <a:cxn ang="0">
                <a:pos x="68" y="104"/>
              </a:cxn>
              <a:cxn ang="0">
                <a:pos x="58" y="104"/>
              </a:cxn>
              <a:cxn ang="0">
                <a:pos x="57" y="109"/>
              </a:cxn>
              <a:cxn ang="0">
                <a:pos x="48" y="110"/>
              </a:cxn>
              <a:cxn ang="0">
                <a:pos x="47" y="104"/>
              </a:cxn>
              <a:cxn ang="0">
                <a:pos x="41" y="104"/>
              </a:cxn>
              <a:cxn ang="0">
                <a:pos x="41" y="85"/>
              </a:cxn>
              <a:cxn ang="0">
                <a:pos x="35" y="87"/>
              </a:cxn>
              <a:cxn ang="0">
                <a:pos x="35" y="77"/>
              </a:cxn>
              <a:cxn ang="0">
                <a:pos x="31" y="77"/>
              </a:cxn>
              <a:cxn ang="0">
                <a:pos x="23" y="59"/>
              </a:cxn>
              <a:cxn ang="0">
                <a:pos x="19" y="52"/>
              </a:cxn>
              <a:cxn ang="0">
                <a:pos x="13" y="52"/>
              </a:cxn>
              <a:cxn ang="0">
                <a:pos x="12" y="41"/>
              </a:cxn>
              <a:cxn ang="0">
                <a:pos x="9" y="41"/>
              </a:cxn>
              <a:cxn ang="0">
                <a:pos x="4" y="36"/>
              </a:cxn>
              <a:cxn ang="0">
                <a:pos x="0" y="32"/>
              </a:cxn>
            </a:cxnLst>
            <a:rect l="0" t="0" r="r" b="b"/>
            <a:pathLst>
              <a:path w="93" h="110">
                <a:moveTo>
                  <a:pt x="0" y="32"/>
                </a:moveTo>
                <a:lnTo>
                  <a:pt x="0" y="25"/>
                </a:lnTo>
                <a:lnTo>
                  <a:pt x="12" y="23"/>
                </a:lnTo>
                <a:lnTo>
                  <a:pt x="12" y="13"/>
                </a:lnTo>
                <a:lnTo>
                  <a:pt x="23" y="12"/>
                </a:lnTo>
                <a:lnTo>
                  <a:pt x="25" y="14"/>
                </a:lnTo>
                <a:lnTo>
                  <a:pt x="29" y="17"/>
                </a:lnTo>
                <a:lnTo>
                  <a:pt x="35" y="10"/>
                </a:lnTo>
                <a:lnTo>
                  <a:pt x="35" y="0"/>
                </a:lnTo>
                <a:lnTo>
                  <a:pt x="47" y="0"/>
                </a:lnTo>
                <a:lnTo>
                  <a:pt x="47" y="7"/>
                </a:lnTo>
                <a:lnTo>
                  <a:pt x="70" y="7"/>
                </a:lnTo>
                <a:lnTo>
                  <a:pt x="70" y="19"/>
                </a:lnTo>
                <a:lnTo>
                  <a:pt x="76" y="22"/>
                </a:lnTo>
                <a:lnTo>
                  <a:pt x="74" y="32"/>
                </a:lnTo>
                <a:lnTo>
                  <a:pt x="80" y="36"/>
                </a:lnTo>
                <a:lnTo>
                  <a:pt x="81" y="46"/>
                </a:lnTo>
                <a:lnTo>
                  <a:pt x="86" y="46"/>
                </a:lnTo>
                <a:lnTo>
                  <a:pt x="87" y="52"/>
                </a:lnTo>
                <a:lnTo>
                  <a:pt x="93" y="52"/>
                </a:lnTo>
                <a:lnTo>
                  <a:pt x="93" y="75"/>
                </a:lnTo>
                <a:lnTo>
                  <a:pt x="86" y="81"/>
                </a:lnTo>
                <a:lnTo>
                  <a:pt x="81" y="81"/>
                </a:lnTo>
                <a:lnTo>
                  <a:pt x="81" y="85"/>
                </a:lnTo>
                <a:lnTo>
                  <a:pt x="77" y="87"/>
                </a:lnTo>
                <a:lnTo>
                  <a:pt x="71" y="91"/>
                </a:lnTo>
                <a:lnTo>
                  <a:pt x="68" y="104"/>
                </a:lnTo>
                <a:lnTo>
                  <a:pt x="58" y="104"/>
                </a:lnTo>
                <a:lnTo>
                  <a:pt x="57" y="109"/>
                </a:lnTo>
                <a:lnTo>
                  <a:pt x="48" y="110"/>
                </a:lnTo>
                <a:lnTo>
                  <a:pt x="47" y="104"/>
                </a:lnTo>
                <a:lnTo>
                  <a:pt x="41" y="104"/>
                </a:lnTo>
                <a:lnTo>
                  <a:pt x="41" y="85"/>
                </a:lnTo>
                <a:lnTo>
                  <a:pt x="35" y="87"/>
                </a:lnTo>
                <a:lnTo>
                  <a:pt x="35" y="77"/>
                </a:lnTo>
                <a:lnTo>
                  <a:pt x="31" y="77"/>
                </a:lnTo>
                <a:lnTo>
                  <a:pt x="23" y="59"/>
                </a:lnTo>
                <a:lnTo>
                  <a:pt x="19" y="52"/>
                </a:lnTo>
                <a:lnTo>
                  <a:pt x="13" y="52"/>
                </a:lnTo>
                <a:lnTo>
                  <a:pt x="12" y="41"/>
                </a:lnTo>
                <a:lnTo>
                  <a:pt x="9" y="41"/>
                </a:lnTo>
                <a:lnTo>
                  <a:pt x="4" y="36"/>
                </a:lnTo>
                <a:lnTo>
                  <a:pt x="0" y="32"/>
                </a:lnTo>
                <a:close/>
              </a:path>
            </a:pathLst>
          </a:custGeom>
          <a:solidFill>
            <a:srgbClr val="F8660C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91" name="AutoShape 35"/>
          <p:cNvSpPr>
            <a:spLocks noChangeAspect="1" noChangeArrowheads="1" noTextEdit="1"/>
          </p:cNvSpPr>
          <p:nvPr/>
        </p:nvSpPr>
        <p:spPr bwMode="auto">
          <a:xfrm>
            <a:off x="1992238" y="3660081"/>
            <a:ext cx="180975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93" name="Freeform 37"/>
          <p:cNvSpPr>
            <a:spLocks/>
          </p:cNvSpPr>
          <p:nvPr/>
        </p:nvSpPr>
        <p:spPr bwMode="auto">
          <a:xfrm>
            <a:off x="2006601" y="3645024"/>
            <a:ext cx="180975" cy="180975"/>
          </a:xfrm>
          <a:custGeom>
            <a:avLst/>
            <a:gdLst/>
            <a:ahLst/>
            <a:cxnLst>
              <a:cxn ang="0">
                <a:pos x="114" y="100"/>
              </a:cxn>
              <a:cxn ang="0">
                <a:pos x="111" y="105"/>
              </a:cxn>
              <a:cxn ang="0">
                <a:pos x="101" y="113"/>
              </a:cxn>
              <a:cxn ang="0">
                <a:pos x="95" y="114"/>
              </a:cxn>
              <a:cxn ang="0">
                <a:pos x="95" y="111"/>
              </a:cxn>
              <a:cxn ang="0">
                <a:pos x="91" y="107"/>
              </a:cxn>
              <a:cxn ang="0">
                <a:pos x="91" y="105"/>
              </a:cxn>
              <a:cxn ang="0">
                <a:pos x="85" y="102"/>
              </a:cxn>
              <a:cxn ang="0">
                <a:pos x="78" y="98"/>
              </a:cxn>
              <a:cxn ang="0">
                <a:pos x="74" y="97"/>
              </a:cxn>
              <a:cxn ang="0">
                <a:pos x="74" y="97"/>
              </a:cxn>
              <a:cxn ang="0">
                <a:pos x="74" y="97"/>
              </a:cxn>
              <a:cxn ang="0">
                <a:pos x="72" y="97"/>
              </a:cxn>
              <a:cxn ang="0">
                <a:pos x="72" y="97"/>
              </a:cxn>
              <a:cxn ang="0">
                <a:pos x="66" y="97"/>
              </a:cxn>
              <a:cxn ang="0">
                <a:pos x="62" y="95"/>
              </a:cxn>
              <a:cxn ang="0">
                <a:pos x="55" y="97"/>
              </a:cxn>
              <a:cxn ang="0">
                <a:pos x="56" y="92"/>
              </a:cxn>
              <a:cxn ang="0">
                <a:pos x="43" y="91"/>
              </a:cxn>
              <a:cxn ang="0">
                <a:pos x="40" y="84"/>
              </a:cxn>
              <a:cxn ang="0">
                <a:pos x="38" y="79"/>
              </a:cxn>
              <a:cxn ang="0">
                <a:pos x="38" y="75"/>
              </a:cxn>
              <a:cxn ang="0">
                <a:pos x="26" y="75"/>
              </a:cxn>
              <a:cxn ang="0">
                <a:pos x="26" y="79"/>
              </a:cxn>
              <a:cxn ang="0">
                <a:pos x="9" y="79"/>
              </a:cxn>
              <a:cxn ang="0">
                <a:pos x="9" y="69"/>
              </a:cxn>
              <a:cxn ang="0">
                <a:pos x="12" y="62"/>
              </a:cxn>
              <a:cxn ang="0">
                <a:pos x="12" y="49"/>
              </a:cxn>
              <a:cxn ang="0">
                <a:pos x="12" y="43"/>
              </a:cxn>
              <a:cxn ang="0">
                <a:pos x="7" y="38"/>
              </a:cxn>
              <a:cxn ang="0">
                <a:pos x="0" y="30"/>
              </a:cxn>
              <a:cxn ang="0">
                <a:pos x="0" y="26"/>
              </a:cxn>
              <a:cxn ang="0">
                <a:pos x="4" y="22"/>
              </a:cxn>
              <a:cxn ang="0">
                <a:pos x="3" y="17"/>
              </a:cxn>
              <a:cxn ang="0">
                <a:pos x="9" y="14"/>
              </a:cxn>
              <a:cxn ang="0">
                <a:pos x="16" y="13"/>
              </a:cxn>
              <a:cxn ang="0">
                <a:pos x="23" y="12"/>
              </a:cxn>
              <a:cxn ang="0">
                <a:pos x="32" y="6"/>
              </a:cxn>
              <a:cxn ang="0">
                <a:pos x="35" y="1"/>
              </a:cxn>
              <a:cxn ang="0">
                <a:pos x="40" y="1"/>
              </a:cxn>
              <a:cxn ang="0">
                <a:pos x="43" y="0"/>
              </a:cxn>
              <a:cxn ang="0">
                <a:pos x="49" y="4"/>
              </a:cxn>
              <a:cxn ang="0">
                <a:pos x="55" y="12"/>
              </a:cxn>
              <a:cxn ang="0">
                <a:pos x="63" y="12"/>
              </a:cxn>
              <a:cxn ang="0">
                <a:pos x="66" y="22"/>
              </a:cxn>
              <a:cxn ang="0">
                <a:pos x="72" y="29"/>
              </a:cxn>
              <a:cxn ang="0">
                <a:pos x="76" y="32"/>
              </a:cxn>
              <a:cxn ang="0">
                <a:pos x="84" y="40"/>
              </a:cxn>
              <a:cxn ang="0">
                <a:pos x="84" y="40"/>
              </a:cxn>
              <a:cxn ang="0">
                <a:pos x="85" y="45"/>
              </a:cxn>
              <a:cxn ang="0">
                <a:pos x="85" y="48"/>
              </a:cxn>
              <a:cxn ang="0">
                <a:pos x="85" y="49"/>
              </a:cxn>
              <a:cxn ang="0">
                <a:pos x="85" y="49"/>
              </a:cxn>
              <a:cxn ang="0">
                <a:pos x="85" y="51"/>
              </a:cxn>
              <a:cxn ang="0">
                <a:pos x="87" y="53"/>
              </a:cxn>
              <a:cxn ang="0">
                <a:pos x="88" y="56"/>
              </a:cxn>
              <a:cxn ang="0">
                <a:pos x="94" y="65"/>
              </a:cxn>
              <a:cxn ang="0">
                <a:pos x="97" y="75"/>
              </a:cxn>
              <a:cxn ang="0">
                <a:pos x="101" y="79"/>
              </a:cxn>
              <a:cxn ang="0">
                <a:pos x="107" y="85"/>
              </a:cxn>
              <a:cxn ang="0">
                <a:pos x="111" y="91"/>
              </a:cxn>
              <a:cxn ang="0">
                <a:pos x="114" y="100"/>
              </a:cxn>
            </a:cxnLst>
            <a:rect l="0" t="0" r="r" b="b"/>
            <a:pathLst>
              <a:path w="114" h="114">
                <a:moveTo>
                  <a:pt x="114" y="100"/>
                </a:moveTo>
                <a:lnTo>
                  <a:pt x="111" y="105"/>
                </a:lnTo>
                <a:lnTo>
                  <a:pt x="101" y="113"/>
                </a:lnTo>
                <a:lnTo>
                  <a:pt x="95" y="114"/>
                </a:lnTo>
                <a:lnTo>
                  <a:pt x="95" y="111"/>
                </a:lnTo>
                <a:lnTo>
                  <a:pt x="91" y="107"/>
                </a:lnTo>
                <a:lnTo>
                  <a:pt x="91" y="105"/>
                </a:lnTo>
                <a:lnTo>
                  <a:pt x="85" y="102"/>
                </a:lnTo>
                <a:lnTo>
                  <a:pt x="78" y="98"/>
                </a:lnTo>
                <a:lnTo>
                  <a:pt x="74" y="97"/>
                </a:lnTo>
                <a:lnTo>
                  <a:pt x="74" y="97"/>
                </a:lnTo>
                <a:lnTo>
                  <a:pt x="74" y="97"/>
                </a:lnTo>
                <a:lnTo>
                  <a:pt x="72" y="97"/>
                </a:lnTo>
                <a:lnTo>
                  <a:pt x="72" y="97"/>
                </a:lnTo>
                <a:lnTo>
                  <a:pt x="66" y="97"/>
                </a:lnTo>
                <a:lnTo>
                  <a:pt x="62" y="95"/>
                </a:lnTo>
                <a:lnTo>
                  <a:pt x="55" y="97"/>
                </a:lnTo>
                <a:lnTo>
                  <a:pt x="56" y="92"/>
                </a:lnTo>
                <a:lnTo>
                  <a:pt x="43" y="91"/>
                </a:lnTo>
                <a:lnTo>
                  <a:pt x="40" y="84"/>
                </a:lnTo>
                <a:lnTo>
                  <a:pt x="38" y="79"/>
                </a:lnTo>
                <a:lnTo>
                  <a:pt x="38" y="75"/>
                </a:lnTo>
                <a:lnTo>
                  <a:pt x="26" y="75"/>
                </a:lnTo>
                <a:lnTo>
                  <a:pt x="26" y="79"/>
                </a:lnTo>
                <a:lnTo>
                  <a:pt x="9" y="79"/>
                </a:lnTo>
                <a:lnTo>
                  <a:pt x="9" y="69"/>
                </a:lnTo>
                <a:lnTo>
                  <a:pt x="12" y="62"/>
                </a:lnTo>
                <a:lnTo>
                  <a:pt x="12" y="49"/>
                </a:lnTo>
                <a:lnTo>
                  <a:pt x="12" y="43"/>
                </a:lnTo>
                <a:lnTo>
                  <a:pt x="7" y="38"/>
                </a:lnTo>
                <a:lnTo>
                  <a:pt x="0" y="30"/>
                </a:lnTo>
                <a:lnTo>
                  <a:pt x="0" y="26"/>
                </a:lnTo>
                <a:lnTo>
                  <a:pt x="4" y="22"/>
                </a:lnTo>
                <a:lnTo>
                  <a:pt x="3" y="17"/>
                </a:lnTo>
                <a:lnTo>
                  <a:pt x="9" y="14"/>
                </a:lnTo>
                <a:lnTo>
                  <a:pt x="16" y="13"/>
                </a:lnTo>
                <a:lnTo>
                  <a:pt x="23" y="12"/>
                </a:lnTo>
                <a:lnTo>
                  <a:pt x="32" y="6"/>
                </a:lnTo>
                <a:lnTo>
                  <a:pt x="35" y="1"/>
                </a:lnTo>
                <a:lnTo>
                  <a:pt x="40" y="1"/>
                </a:lnTo>
                <a:lnTo>
                  <a:pt x="43" y="0"/>
                </a:lnTo>
                <a:lnTo>
                  <a:pt x="49" y="4"/>
                </a:lnTo>
                <a:lnTo>
                  <a:pt x="55" y="12"/>
                </a:lnTo>
                <a:lnTo>
                  <a:pt x="63" y="12"/>
                </a:lnTo>
                <a:lnTo>
                  <a:pt x="66" y="22"/>
                </a:lnTo>
                <a:lnTo>
                  <a:pt x="72" y="29"/>
                </a:lnTo>
                <a:lnTo>
                  <a:pt x="76" y="32"/>
                </a:lnTo>
                <a:lnTo>
                  <a:pt x="84" y="40"/>
                </a:lnTo>
                <a:lnTo>
                  <a:pt x="84" y="40"/>
                </a:lnTo>
                <a:lnTo>
                  <a:pt x="85" y="45"/>
                </a:lnTo>
                <a:lnTo>
                  <a:pt x="85" y="48"/>
                </a:lnTo>
                <a:lnTo>
                  <a:pt x="85" y="49"/>
                </a:lnTo>
                <a:lnTo>
                  <a:pt x="85" y="49"/>
                </a:lnTo>
                <a:lnTo>
                  <a:pt x="85" y="51"/>
                </a:lnTo>
                <a:lnTo>
                  <a:pt x="87" y="53"/>
                </a:lnTo>
                <a:lnTo>
                  <a:pt x="88" y="56"/>
                </a:lnTo>
                <a:lnTo>
                  <a:pt x="94" y="65"/>
                </a:lnTo>
                <a:lnTo>
                  <a:pt x="97" y="75"/>
                </a:lnTo>
                <a:lnTo>
                  <a:pt x="101" y="79"/>
                </a:lnTo>
                <a:lnTo>
                  <a:pt x="107" y="85"/>
                </a:lnTo>
                <a:lnTo>
                  <a:pt x="111" y="91"/>
                </a:lnTo>
                <a:lnTo>
                  <a:pt x="114" y="100"/>
                </a:lnTo>
                <a:close/>
              </a:path>
            </a:pathLst>
          </a:custGeom>
          <a:solidFill>
            <a:srgbClr val="F8660C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95" name="AutoShape 39"/>
          <p:cNvSpPr>
            <a:spLocks noChangeAspect="1" noChangeArrowheads="1" noTextEdit="1"/>
          </p:cNvSpPr>
          <p:nvPr/>
        </p:nvSpPr>
        <p:spPr bwMode="auto">
          <a:xfrm>
            <a:off x="2116063" y="3845818"/>
            <a:ext cx="249238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97" name="Freeform 41"/>
          <p:cNvSpPr>
            <a:spLocks/>
          </p:cNvSpPr>
          <p:nvPr/>
        </p:nvSpPr>
        <p:spPr bwMode="auto">
          <a:xfrm>
            <a:off x="2123728" y="3840852"/>
            <a:ext cx="249238" cy="236538"/>
          </a:xfrm>
          <a:custGeom>
            <a:avLst/>
            <a:gdLst/>
            <a:ahLst/>
            <a:cxnLst>
              <a:cxn ang="0">
                <a:pos x="4" y="113"/>
              </a:cxn>
              <a:cxn ang="0">
                <a:pos x="14" y="132"/>
              </a:cxn>
              <a:cxn ang="0">
                <a:pos x="23" y="142"/>
              </a:cxn>
              <a:cxn ang="0">
                <a:pos x="37" y="149"/>
              </a:cxn>
              <a:cxn ang="0">
                <a:pos x="53" y="143"/>
              </a:cxn>
              <a:cxn ang="0">
                <a:pos x="75" y="137"/>
              </a:cxn>
              <a:cxn ang="0">
                <a:pos x="81" y="124"/>
              </a:cxn>
              <a:cxn ang="0">
                <a:pos x="86" y="116"/>
              </a:cxn>
              <a:cxn ang="0">
                <a:pos x="109" y="113"/>
              </a:cxn>
              <a:cxn ang="0">
                <a:pos x="118" y="108"/>
              </a:cxn>
              <a:cxn ang="0">
                <a:pos x="125" y="103"/>
              </a:cxn>
              <a:cxn ang="0">
                <a:pos x="133" y="108"/>
              </a:cxn>
              <a:cxn ang="0">
                <a:pos x="140" y="116"/>
              </a:cxn>
              <a:cxn ang="0">
                <a:pos x="157" y="119"/>
              </a:cxn>
              <a:cxn ang="0">
                <a:pos x="151" y="113"/>
              </a:cxn>
              <a:cxn ang="0">
                <a:pos x="148" y="97"/>
              </a:cxn>
              <a:cxn ang="0">
                <a:pos x="140" y="84"/>
              </a:cxn>
              <a:cxn ang="0">
                <a:pos x="133" y="78"/>
              </a:cxn>
              <a:cxn ang="0">
                <a:pos x="122" y="74"/>
              </a:cxn>
              <a:cxn ang="0">
                <a:pos x="114" y="68"/>
              </a:cxn>
              <a:cxn ang="0">
                <a:pos x="108" y="43"/>
              </a:cxn>
              <a:cxn ang="0">
                <a:pos x="92" y="33"/>
              </a:cxn>
              <a:cxn ang="0">
                <a:pos x="81" y="9"/>
              </a:cxn>
              <a:cxn ang="0">
                <a:pos x="72" y="3"/>
              </a:cxn>
              <a:cxn ang="0">
                <a:pos x="53" y="0"/>
              </a:cxn>
              <a:cxn ang="0">
                <a:pos x="35" y="7"/>
              </a:cxn>
              <a:cxn ang="0">
                <a:pos x="32" y="23"/>
              </a:cxn>
              <a:cxn ang="0">
                <a:pos x="29" y="51"/>
              </a:cxn>
              <a:cxn ang="0">
                <a:pos x="24" y="69"/>
              </a:cxn>
              <a:cxn ang="0">
                <a:pos x="16" y="80"/>
              </a:cxn>
              <a:cxn ang="0">
                <a:pos x="17" y="84"/>
              </a:cxn>
              <a:cxn ang="0">
                <a:pos x="17" y="85"/>
              </a:cxn>
              <a:cxn ang="0">
                <a:pos x="13" y="91"/>
              </a:cxn>
              <a:cxn ang="0">
                <a:pos x="4" y="98"/>
              </a:cxn>
              <a:cxn ang="0">
                <a:pos x="0" y="108"/>
              </a:cxn>
            </a:cxnLst>
            <a:rect l="0" t="0" r="r" b="b"/>
            <a:pathLst>
              <a:path w="157" h="149">
                <a:moveTo>
                  <a:pt x="0" y="108"/>
                </a:moveTo>
                <a:lnTo>
                  <a:pt x="4" y="113"/>
                </a:lnTo>
                <a:lnTo>
                  <a:pt x="7" y="126"/>
                </a:lnTo>
                <a:lnTo>
                  <a:pt x="14" y="132"/>
                </a:lnTo>
                <a:lnTo>
                  <a:pt x="22" y="135"/>
                </a:lnTo>
                <a:lnTo>
                  <a:pt x="23" y="142"/>
                </a:lnTo>
                <a:lnTo>
                  <a:pt x="33" y="143"/>
                </a:lnTo>
                <a:lnTo>
                  <a:pt x="37" y="149"/>
                </a:lnTo>
                <a:lnTo>
                  <a:pt x="48" y="148"/>
                </a:lnTo>
                <a:lnTo>
                  <a:pt x="53" y="143"/>
                </a:lnTo>
                <a:lnTo>
                  <a:pt x="69" y="143"/>
                </a:lnTo>
                <a:lnTo>
                  <a:pt x="75" y="137"/>
                </a:lnTo>
                <a:lnTo>
                  <a:pt x="81" y="127"/>
                </a:lnTo>
                <a:lnTo>
                  <a:pt x="81" y="124"/>
                </a:lnTo>
                <a:lnTo>
                  <a:pt x="85" y="119"/>
                </a:lnTo>
                <a:lnTo>
                  <a:pt x="86" y="116"/>
                </a:lnTo>
                <a:lnTo>
                  <a:pt x="97" y="113"/>
                </a:lnTo>
                <a:lnTo>
                  <a:pt x="109" y="113"/>
                </a:lnTo>
                <a:lnTo>
                  <a:pt x="109" y="108"/>
                </a:lnTo>
                <a:lnTo>
                  <a:pt x="118" y="108"/>
                </a:lnTo>
                <a:lnTo>
                  <a:pt x="115" y="103"/>
                </a:lnTo>
                <a:lnTo>
                  <a:pt x="125" y="103"/>
                </a:lnTo>
                <a:lnTo>
                  <a:pt x="128" y="106"/>
                </a:lnTo>
                <a:lnTo>
                  <a:pt x="133" y="108"/>
                </a:lnTo>
                <a:lnTo>
                  <a:pt x="133" y="113"/>
                </a:lnTo>
                <a:lnTo>
                  <a:pt x="140" y="116"/>
                </a:lnTo>
                <a:lnTo>
                  <a:pt x="138" y="120"/>
                </a:lnTo>
                <a:lnTo>
                  <a:pt x="157" y="119"/>
                </a:lnTo>
                <a:lnTo>
                  <a:pt x="156" y="114"/>
                </a:lnTo>
                <a:lnTo>
                  <a:pt x="151" y="113"/>
                </a:lnTo>
                <a:lnTo>
                  <a:pt x="151" y="108"/>
                </a:lnTo>
                <a:lnTo>
                  <a:pt x="148" y="97"/>
                </a:lnTo>
                <a:lnTo>
                  <a:pt x="141" y="87"/>
                </a:lnTo>
                <a:lnTo>
                  <a:pt x="140" y="84"/>
                </a:lnTo>
                <a:lnTo>
                  <a:pt x="135" y="78"/>
                </a:lnTo>
                <a:lnTo>
                  <a:pt x="133" y="78"/>
                </a:lnTo>
                <a:lnTo>
                  <a:pt x="130" y="74"/>
                </a:lnTo>
                <a:lnTo>
                  <a:pt x="122" y="74"/>
                </a:lnTo>
                <a:lnTo>
                  <a:pt x="120" y="68"/>
                </a:lnTo>
                <a:lnTo>
                  <a:pt x="114" y="68"/>
                </a:lnTo>
                <a:lnTo>
                  <a:pt x="115" y="49"/>
                </a:lnTo>
                <a:lnTo>
                  <a:pt x="108" y="43"/>
                </a:lnTo>
                <a:lnTo>
                  <a:pt x="102" y="35"/>
                </a:lnTo>
                <a:lnTo>
                  <a:pt x="92" y="33"/>
                </a:lnTo>
                <a:lnTo>
                  <a:pt x="79" y="19"/>
                </a:lnTo>
                <a:lnTo>
                  <a:pt x="81" y="9"/>
                </a:lnTo>
                <a:lnTo>
                  <a:pt x="73" y="9"/>
                </a:lnTo>
                <a:lnTo>
                  <a:pt x="72" y="3"/>
                </a:lnTo>
                <a:lnTo>
                  <a:pt x="59" y="0"/>
                </a:lnTo>
                <a:lnTo>
                  <a:pt x="53" y="0"/>
                </a:lnTo>
                <a:lnTo>
                  <a:pt x="50" y="4"/>
                </a:lnTo>
                <a:lnTo>
                  <a:pt x="35" y="7"/>
                </a:lnTo>
                <a:lnTo>
                  <a:pt x="33" y="13"/>
                </a:lnTo>
                <a:lnTo>
                  <a:pt x="32" y="23"/>
                </a:lnTo>
                <a:lnTo>
                  <a:pt x="29" y="38"/>
                </a:lnTo>
                <a:lnTo>
                  <a:pt x="29" y="51"/>
                </a:lnTo>
                <a:lnTo>
                  <a:pt x="24" y="52"/>
                </a:lnTo>
                <a:lnTo>
                  <a:pt x="24" y="69"/>
                </a:lnTo>
                <a:lnTo>
                  <a:pt x="16" y="80"/>
                </a:lnTo>
                <a:lnTo>
                  <a:pt x="16" y="80"/>
                </a:lnTo>
                <a:lnTo>
                  <a:pt x="17" y="81"/>
                </a:lnTo>
                <a:lnTo>
                  <a:pt x="17" y="84"/>
                </a:lnTo>
                <a:lnTo>
                  <a:pt x="17" y="84"/>
                </a:lnTo>
                <a:lnTo>
                  <a:pt x="17" y="85"/>
                </a:lnTo>
                <a:lnTo>
                  <a:pt x="16" y="88"/>
                </a:lnTo>
                <a:lnTo>
                  <a:pt x="13" y="91"/>
                </a:lnTo>
                <a:lnTo>
                  <a:pt x="7" y="93"/>
                </a:lnTo>
                <a:lnTo>
                  <a:pt x="4" y="98"/>
                </a:lnTo>
                <a:lnTo>
                  <a:pt x="0" y="101"/>
                </a:lnTo>
                <a:lnTo>
                  <a:pt x="0" y="108"/>
                </a:lnTo>
                <a:close/>
              </a:path>
            </a:pathLst>
          </a:custGeom>
          <a:solidFill>
            <a:srgbClr val="F8660C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99" name="AutoShape 43"/>
          <p:cNvSpPr>
            <a:spLocks noChangeAspect="1" noChangeArrowheads="1" noTextEdit="1"/>
          </p:cNvSpPr>
          <p:nvPr/>
        </p:nvSpPr>
        <p:spPr bwMode="auto">
          <a:xfrm>
            <a:off x="2417688" y="2996506"/>
            <a:ext cx="36513" cy="3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501" name="Freeform 45"/>
          <p:cNvSpPr>
            <a:spLocks/>
          </p:cNvSpPr>
          <p:nvPr/>
        </p:nvSpPr>
        <p:spPr bwMode="auto">
          <a:xfrm>
            <a:off x="2417688" y="2996506"/>
            <a:ext cx="36513" cy="36512"/>
          </a:xfrm>
          <a:custGeom>
            <a:avLst/>
            <a:gdLst/>
            <a:ahLst/>
            <a:cxnLst>
              <a:cxn ang="0">
                <a:pos x="7" y="0"/>
              </a:cxn>
              <a:cxn ang="0">
                <a:pos x="17" y="0"/>
              </a:cxn>
              <a:cxn ang="0">
                <a:pos x="19" y="4"/>
              </a:cxn>
              <a:cxn ang="0">
                <a:pos x="23" y="6"/>
              </a:cxn>
              <a:cxn ang="0">
                <a:pos x="23" y="10"/>
              </a:cxn>
              <a:cxn ang="0">
                <a:pos x="17" y="12"/>
              </a:cxn>
              <a:cxn ang="0">
                <a:pos x="17" y="23"/>
              </a:cxn>
              <a:cxn ang="0">
                <a:pos x="12" y="22"/>
              </a:cxn>
              <a:cxn ang="0">
                <a:pos x="12" y="17"/>
              </a:cxn>
              <a:cxn ang="0">
                <a:pos x="10" y="17"/>
              </a:cxn>
              <a:cxn ang="0">
                <a:pos x="1" y="17"/>
              </a:cxn>
              <a:cxn ang="0">
                <a:pos x="0" y="7"/>
              </a:cxn>
              <a:cxn ang="0">
                <a:pos x="6" y="4"/>
              </a:cxn>
              <a:cxn ang="0">
                <a:pos x="7" y="0"/>
              </a:cxn>
            </a:cxnLst>
            <a:rect l="0" t="0" r="r" b="b"/>
            <a:pathLst>
              <a:path w="23" h="23">
                <a:moveTo>
                  <a:pt x="7" y="0"/>
                </a:moveTo>
                <a:lnTo>
                  <a:pt x="17" y="0"/>
                </a:lnTo>
                <a:lnTo>
                  <a:pt x="19" y="4"/>
                </a:lnTo>
                <a:lnTo>
                  <a:pt x="23" y="6"/>
                </a:lnTo>
                <a:lnTo>
                  <a:pt x="23" y="10"/>
                </a:lnTo>
                <a:lnTo>
                  <a:pt x="17" y="12"/>
                </a:lnTo>
                <a:lnTo>
                  <a:pt x="17" y="23"/>
                </a:lnTo>
                <a:lnTo>
                  <a:pt x="12" y="22"/>
                </a:lnTo>
                <a:lnTo>
                  <a:pt x="12" y="17"/>
                </a:lnTo>
                <a:lnTo>
                  <a:pt x="10" y="17"/>
                </a:lnTo>
                <a:lnTo>
                  <a:pt x="1" y="17"/>
                </a:lnTo>
                <a:lnTo>
                  <a:pt x="0" y="7"/>
                </a:lnTo>
                <a:lnTo>
                  <a:pt x="6" y="4"/>
                </a:lnTo>
                <a:lnTo>
                  <a:pt x="7" y="0"/>
                </a:lnTo>
                <a:close/>
              </a:path>
            </a:pathLst>
          </a:custGeom>
          <a:solidFill>
            <a:srgbClr val="F8660C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" name="Текст 2"/>
          <p:cNvSpPr>
            <a:spLocks noGrp="1"/>
          </p:cNvSpPr>
          <p:nvPr>
            <p:ph type="body" sz="quarter" idx="10"/>
          </p:nvPr>
        </p:nvSpPr>
        <p:spPr>
          <a:xfrm>
            <a:off x="755576" y="2132856"/>
            <a:ext cx="1944216" cy="288032"/>
          </a:xfrm>
        </p:spPr>
        <p:txBody>
          <a:bodyPr/>
          <a:lstStyle/>
          <a:p>
            <a:pPr>
              <a:buNone/>
            </a:pPr>
            <a:r>
              <a:rPr lang="ru-RU" sz="1200" b="1" dirty="0" smtClean="0">
                <a:solidFill>
                  <a:srgbClr val="251F95"/>
                </a:solidFill>
              </a:rPr>
              <a:t>Санкт-Петербург</a:t>
            </a:r>
            <a:endParaRPr lang="ru-RU" sz="1200" b="1" dirty="0">
              <a:solidFill>
                <a:srgbClr val="251F95"/>
              </a:solidFill>
            </a:endParaRPr>
          </a:p>
        </p:txBody>
      </p:sp>
      <p:sp>
        <p:nvSpPr>
          <p:cNvPr id="67" name="Текст 2"/>
          <p:cNvSpPr txBox="1">
            <a:spLocks/>
          </p:cNvSpPr>
          <p:nvPr/>
        </p:nvSpPr>
        <p:spPr bwMode="auto">
          <a:xfrm>
            <a:off x="211678" y="3573016"/>
            <a:ext cx="1872208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251F9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Курская область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251F95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8" name="Текст 2"/>
          <p:cNvSpPr txBox="1">
            <a:spLocks/>
          </p:cNvSpPr>
          <p:nvPr/>
        </p:nvSpPr>
        <p:spPr bwMode="auto">
          <a:xfrm>
            <a:off x="251520" y="4005064"/>
            <a:ext cx="157983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251F9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Воронежская</a:t>
            </a:r>
          </a:p>
          <a:p>
            <a:pPr marL="174625" marR="0" lvl="0" indent="-17462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251F9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область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251F95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9" name="Текст 2"/>
          <p:cNvSpPr txBox="1">
            <a:spLocks/>
          </p:cNvSpPr>
          <p:nvPr/>
        </p:nvSpPr>
        <p:spPr bwMode="auto">
          <a:xfrm>
            <a:off x="683568" y="4797152"/>
            <a:ext cx="129614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4625" lvl="0" indent="-174625" algn="l">
              <a:spcBef>
                <a:spcPct val="20000"/>
              </a:spcBef>
              <a:buClr>
                <a:srgbClr val="CC0000"/>
              </a:buClr>
            </a:pPr>
            <a:r>
              <a:rPr lang="ru-RU" sz="1200" b="1" kern="0" dirty="0" smtClean="0">
                <a:solidFill>
                  <a:srgbClr val="251F95"/>
                </a:solidFill>
                <a:latin typeface="+mn-lt"/>
              </a:rPr>
              <a:t>Республика</a:t>
            </a:r>
          </a:p>
          <a:p>
            <a:pPr marL="174625" lvl="0" indent="-174625" algn="l">
              <a:spcBef>
                <a:spcPct val="20000"/>
              </a:spcBef>
              <a:buClr>
                <a:srgbClr val="CC0000"/>
              </a:buClr>
            </a:pPr>
            <a:r>
              <a:rPr lang="ru-RU" sz="1200" b="1" kern="0" dirty="0" smtClean="0">
                <a:solidFill>
                  <a:srgbClr val="251F95"/>
                </a:solidFill>
                <a:latin typeface="+mn-lt"/>
              </a:rPr>
              <a:t>Калмыкия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251F95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0" name="Текст 2"/>
          <p:cNvSpPr txBox="1">
            <a:spLocks/>
          </p:cNvSpPr>
          <p:nvPr/>
        </p:nvSpPr>
        <p:spPr bwMode="auto">
          <a:xfrm>
            <a:off x="1331640" y="2996952"/>
            <a:ext cx="108012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4625" lvl="0" indent="-174625" algn="l">
              <a:spcBef>
                <a:spcPct val="20000"/>
              </a:spcBef>
              <a:buClr>
                <a:srgbClr val="CC0000"/>
              </a:buClr>
            </a:pPr>
            <a:r>
              <a:rPr lang="ru-RU" sz="1200" b="1" kern="0" dirty="0" smtClean="0">
                <a:solidFill>
                  <a:srgbClr val="251F95"/>
                </a:solidFill>
                <a:latin typeface="+mn-lt"/>
              </a:rPr>
              <a:t>Москва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251F95"/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2" name="Текст 2"/>
          <p:cNvSpPr txBox="1">
            <a:spLocks/>
          </p:cNvSpPr>
          <p:nvPr/>
        </p:nvSpPr>
        <p:spPr bwMode="auto">
          <a:xfrm>
            <a:off x="3203848" y="1988840"/>
            <a:ext cx="27363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4625" lvl="0" indent="-174625" algn="l">
              <a:spcBef>
                <a:spcPct val="20000"/>
              </a:spcBef>
              <a:buClr>
                <a:srgbClr val="CC0000"/>
              </a:buClr>
            </a:pPr>
            <a:r>
              <a:rPr lang="ru-RU" sz="1200" b="1" kern="0" dirty="0" smtClean="0">
                <a:solidFill>
                  <a:srgbClr val="251F95"/>
                </a:solidFill>
                <a:latin typeface="+mn-lt"/>
              </a:rPr>
              <a:t>Чувашская </a:t>
            </a:r>
          </a:p>
          <a:p>
            <a:pPr marL="174625" lvl="0" indent="-174625" algn="l">
              <a:spcBef>
                <a:spcPct val="20000"/>
              </a:spcBef>
              <a:buClr>
                <a:srgbClr val="CC0000"/>
              </a:buClr>
            </a:pPr>
            <a:r>
              <a:rPr lang="ru-RU" sz="1200" b="1" kern="0" dirty="0" smtClean="0">
                <a:solidFill>
                  <a:srgbClr val="251F95"/>
                </a:solidFill>
                <a:latin typeface="+mn-lt"/>
              </a:rPr>
              <a:t>Республика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251F95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4" name="Текст 2"/>
          <p:cNvSpPr txBox="1">
            <a:spLocks/>
          </p:cNvSpPr>
          <p:nvPr/>
        </p:nvSpPr>
        <p:spPr bwMode="auto">
          <a:xfrm>
            <a:off x="3500430" y="4929198"/>
            <a:ext cx="122413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4625" lvl="0" indent="-174625" algn="l">
              <a:spcBef>
                <a:spcPct val="20000"/>
              </a:spcBef>
              <a:buClr>
                <a:srgbClr val="CC0000"/>
              </a:buClr>
            </a:pPr>
            <a:r>
              <a:rPr lang="ru-RU" sz="1200" b="1" kern="0" dirty="0" smtClean="0">
                <a:solidFill>
                  <a:srgbClr val="251F95"/>
                </a:solidFill>
                <a:latin typeface="+mn-lt"/>
              </a:rPr>
              <a:t>Пензенская </a:t>
            </a:r>
          </a:p>
          <a:p>
            <a:pPr marL="174625" lvl="0" indent="-174625" algn="l">
              <a:spcBef>
                <a:spcPct val="20000"/>
              </a:spcBef>
              <a:buClr>
                <a:srgbClr val="CC0000"/>
              </a:buClr>
            </a:pPr>
            <a:r>
              <a:rPr lang="ru-RU" sz="1200" b="1" kern="0" dirty="0" smtClean="0">
                <a:solidFill>
                  <a:srgbClr val="251F95"/>
                </a:solidFill>
                <a:latin typeface="+mn-lt"/>
              </a:rPr>
              <a:t>область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251F95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5" name="Текст 2"/>
          <p:cNvSpPr txBox="1">
            <a:spLocks/>
          </p:cNvSpPr>
          <p:nvPr/>
        </p:nvSpPr>
        <p:spPr bwMode="auto">
          <a:xfrm>
            <a:off x="1043608" y="5517232"/>
            <a:ext cx="273630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4625" lvl="0" indent="-174625" algn="l">
              <a:spcBef>
                <a:spcPct val="20000"/>
              </a:spcBef>
              <a:buClr>
                <a:srgbClr val="CC0000"/>
              </a:buClr>
            </a:pPr>
            <a:r>
              <a:rPr lang="ru-RU" sz="1200" b="1" kern="0" dirty="0" smtClean="0">
                <a:solidFill>
                  <a:srgbClr val="251F95"/>
                </a:solidFill>
                <a:latin typeface="+mn-lt"/>
              </a:rPr>
              <a:t>Саратовская </a:t>
            </a:r>
          </a:p>
          <a:p>
            <a:pPr marL="174625" lvl="0" indent="-174625" algn="l">
              <a:spcBef>
                <a:spcPct val="20000"/>
              </a:spcBef>
              <a:buClr>
                <a:srgbClr val="CC0000"/>
              </a:buClr>
            </a:pPr>
            <a:r>
              <a:rPr lang="ru-RU" sz="1200" b="1" kern="0" dirty="0" smtClean="0">
                <a:solidFill>
                  <a:srgbClr val="251F95"/>
                </a:solidFill>
                <a:latin typeface="+mn-lt"/>
              </a:rPr>
              <a:t>область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251F95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0" name="Прямая соединительная линия 79"/>
          <p:cNvCxnSpPr/>
          <p:nvPr/>
        </p:nvCxnSpPr>
        <p:spPr bwMode="auto">
          <a:xfrm>
            <a:off x="2627784" y="4005064"/>
            <a:ext cx="1015522" cy="852696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F8660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Прямая соединительная линия 80"/>
          <p:cNvCxnSpPr/>
          <p:nvPr/>
        </p:nvCxnSpPr>
        <p:spPr bwMode="auto">
          <a:xfrm flipH="1">
            <a:off x="1907704" y="4221088"/>
            <a:ext cx="720080" cy="1296144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F8660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Прямая соединительная линия 82"/>
          <p:cNvCxnSpPr/>
          <p:nvPr/>
        </p:nvCxnSpPr>
        <p:spPr bwMode="auto">
          <a:xfrm flipH="1">
            <a:off x="1691680" y="4509120"/>
            <a:ext cx="504056" cy="36004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F8660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Прямая соединительная линия 83"/>
          <p:cNvCxnSpPr/>
          <p:nvPr/>
        </p:nvCxnSpPr>
        <p:spPr bwMode="auto">
          <a:xfrm flipH="1">
            <a:off x="1619672" y="4005064"/>
            <a:ext cx="576064" cy="144016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F8660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Прямая соединительная линия 84"/>
          <p:cNvCxnSpPr/>
          <p:nvPr/>
        </p:nvCxnSpPr>
        <p:spPr bwMode="auto">
          <a:xfrm flipH="1">
            <a:off x="1835696" y="3717032"/>
            <a:ext cx="216024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F8660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Текст 2"/>
          <p:cNvSpPr txBox="1">
            <a:spLocks/>
          </p:cNvSpPr>
          <p:nvPr/>
        </p:nvSpPr>
        <p:spPr bwMode="auto">
          <a:xfrm>
            <a:off x="107504" y="3212976"/>
            <a:ext cx="230425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4625" lvl="0" indent="-174625" algn="l">
              <a:spcBef>
                <a:spcPct val="20000"/>
              </a:spcBef>
              <a:buClr>
                <a:srgbClr val="CC0000"/>
              </a:buClr>
            </a:pPr>
            <a:r>
              <a:rPr lang="ru-RU" sz="1200" b="1" kern="0" dirty="0" smtClean="0">
                <a:solidFill>
                  <a:srgbClr val="251F95"/>
                </a:solidFill>
                <a:latin typeface="+mn-lt"/>
              </a:rPr>
              <a:t>Орловская область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rgbClr val="251F95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7" name="Прямая соединительная линия 86"/>
          <p:cNvCxnSpPr/>
          <p:nvPr/>
        </p:nvCxnSpPr>
        <p:spPr bwMode="auto">
          <a:xfrm flipH="1" flipV="1">
            <a:off x="1907704" y="3429000"/>
            <a:ext cx="288032" cy="216024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F8660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Прямая соединительная линия 87"/>
          <p:cNvCxnSpPr>
            <a:stCxn id="19485" idx="4"/>
          </p:cNvCxnSpPr>
          <p:nvPr/>
        </p:nvCxnSpPr>
        <p:spPr bwMode="auto">
          <a:xfrm flipH="1" flipV="1">
            <a:off x="2051720" y="3140968"/>
            <a:ext cx="335829" cy="392123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F8660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Прямая соединительная линия 88"/>
          <p:cNvCxnSpPr/>
          <p:nvPr/>
        </p:nvCxnSpPr>
        <p:spPr bwMode="auto">
          <a:xfrm flipH="1" flipV="1">
            <a:off x="2123728" y="2420888"/>
            <a:ext cx="288032" cy="576064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F8660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Заголовок 1"/>
          <p:cNvSpPr>
            <a:spLocks noGrp="1"/>
          </p:cNvSpPr>
          <p:nvPr>
            <p:ph type="title"/>
          </p:nvPr>
        </p:nvSpPr>
        <p:spPr>
          <a:xfrm>
            <a:off x="395537" y="58267"/>
            <a:ext cx="8064896" cy="706437"/>
          </a:xfrm>
        </p:spPr>
        <p:txBody>
          <a:bodyPr/>
          <a:lstStyle/>
          <a:p>
            <a:r>
              <a:rPr lang="ru-RU" dirty="0" smtClean="0"/>
              <a:t>У кого есть фтмис </a:t>
            </a:r>
            <a:endParaRPr lang="ru-RU" dirty="0"/>
          </a:p>
        </p:txBody>
      </p:sp>
      <p:grpSp>
        <p:nvGrpSpPr>
          <p:cNvPr id="479" name="Группа 478"/>
          <p:cNvGrpSpPr/>
          <p:nvPr/>
        </p:nvGrpSpPr>
        <p:grpSpPr>
          <a:xfrm>
            <a:off x="3055938" y="2840038"/>
            <a:ext cx="983957" cy="816512"/>
            <a:chOff x="3055938" y="2840038"/>
            <a:chExt cx="983957" cy="816512"/>
          </a:xfrm>
        </p:grpSpPr>
        <p:sp>
          <p:nvSpPr>
            <p:cNvPr id="19680" name="Freeform 224"/>
            <p:cNvSpPr>
              <a:spLocks/>
            </p:cNvSpPr>
            <p:nvPr/>
          </p:nvSpPr>
          <p:spPr bwMode="auto">
            <a:xfrm>
              <a:off x="3055938" y="3443288"/>
              <a:ext cx="15875" cy="174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7"/>
                </a:cxn>
                <a:cxn ang="0">
                  <a:pos x="10" y="11"/>
                </a:cxn>
              </a:cxnLst>
              <a:rect l="0" t="0" r="r" b="b"/>
              <a:pathLst>
                <a:path w="10" h="11">
                  <a:moveTo>
                    <a:pt x="0" y="0"/>
                  </a:moveTo>
                  <a:lnTo>
                    <a:pt x="4" y="7"/>
                  </a:lnTo>
                  <a:lnTo>
                    <a:pt x="10" y="11"/>
                  </a:lnTo>
                </a:path>
              </a:pathLst>
            </a:custGeom>
            <a:solidFill>
              <a:srgbClr val="297F2B"/>
            </a:solidFill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81" name="Freeform 225"/>
            <p:cNvSpPr>
              <a:spLocks/>
            </p:cNvSpPr>
            <p:nvPr/>
          </p:nvSpPr>
          <p:spPr bwMode="auto">
            <a:xfrm>
              <a:off x="3090863" y="3454400"/>
              <a:ext cx="19050" cy="238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5"/>
                </a:cxn>
                <a:cxn ang="0">
                  <a:pos x="5" y="8"/>
                </a:cxn>
                <a:cxn ang="0">
                  <a:pos x="12" y="15"/>
                </a:cxn>
              </a:cxnLst>
              <a:rect l="0" t="0" r="r" b="b"/>
              <a:pathLst>
                <a:path w="12" h="15">
                  <a:moveTo>
                    <a:pt x="0" y="0"/>
                  </a:moveTo>
                  <a:lnTo>
                    <a:pt x="2" y="5"/>
                  </a:lnTo>
                  <a:lnTo>
                    <a:pt x="5" y="8"/>
                  </a:lnTo>
                  <a:lnTo>
                    <a:pt x="12" y="15"/>
                  </a:lnTo>
                </a:path>
              </a:pathLst>
            </a:custGeom>
            <a:solidFill>
              <a:srgbClr val="297F2B"/>
            </a:solidFill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82" name="Freeform 226"/>
            <p:cNvSpPr>
              <a:spLocks/>
            </p:cNvSpPr>
            <p:nvPr/>
          </p:nvSpPr>
          <p:spPr bwMode="auto">
            <a:xfrm>
              <a:off x="3338513" y="3082925"/>
              <a:ext cx="6350" cy="6350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4">
                  <a:moveTo>
                    <a:pt x="4" y="4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251F95"/>
            </a:solidFill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683" name="Line 227"/>
            <p:cNvSpPr>
              <a:spLocks noChangeShapeType="1"/>
            </p:cNvSpPr>
            <p:nvPr/>
          </p:nvSpPr>
          <p:spPr bwMode="auto">
            <a:xfrm flipH="1" flipV="1">
              <a:off x="3276601" y="2974975"/>
              <a:ext cx="6350" cy="11112"/>
            </a:xfrm>
            <a:prstGeom prst="line">
              <a:avLst/>
            </a:prstGeom>
            <a:solidFill>
              <a:srgbClr val="297F2B"/>
            </a:solidFill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816" name="Freeform 360"/>
            <p:cNvSpPr>
              <a:spLocks/>
            </p:cNvSpPr>
            <p:nvPr/>
          </p:nvSpPr>
          <p:spPr bwMode="auto">
            <a:xfrm>
              <a:off x="3533776" y="2840038"/>
              <a:ext cx="73025" cy="65087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13" y="4"/>
                </a:cxn>
                <a:cxn ang="0">
                  <a:pos x="6" y="15"/>
                </a:cxn>
                <a:cxn ang="0">
                  <a:pos x="0" y="21"/>
                </a:cxn>
                <a:cxn ang="0">
                  <a:pos x="4" y="33"/>
                </a:cxn>
                <a:cxn ang="0">
                  <a:pos x="13" y="37"/>
                </a:cxn>
                <a:cxn ang="0">
                  <a:pos x="22" y="41"/>
                </a:cxn>
                <a:cxn ang="0">
                  <a:pos x="32" y="35"/>
                </a:cxn>
                <a:cxn ang="0">
                  <a:pos x="41" y="36"/>
                </a:cxn>
                <a:cxn ang="0">
                  <a:pos x="46" y="24"/>
                </a:cxn>
                <a:cxn ang="0">
                  <a:pos x="38" y="13"/>
                </a:cxn>
                <a:cxn ang="0">
                  <a:pos x="38" y="4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46" h="41">
                  <a:moveTo>
                    <a:pt x="26" y="0"/>
                  </a:moveTo>
                  <a:lnTo>
                    <a:pt x="13" y="4"/>
                  </a:lnTo>
                  <a:lnTo>
                    <a:pt x="6" y="15"/>
                  </a:lnTo>
                  <a:lnTo>
                    <a:pt x="0" y="21"/>
                  </a:lnTo>
                  <a:lnTo>
                    <a:pt x="4" y="33"/>
                  </a:lnTo>
                  <a:lnTo>
                    <a:pt x="13" y="37"/>
                  </a:lnTo>
                  <a:lnTo>
                    <a:pt x="22" y="41"/>
                  </a:lnTo>
                  <a:lnTo>
                    <a:pt x="32" y="35"/>
                  </a:lnTo>
                  <a:lnTo>
                    <a:pt x="41" y="36"/>
                  </a:lnTo>
                  <a:lnTo>
                    <a:pt x="46" y="24"/>
                  </a:lnTo>
                  <a:lnTo>
                    <a:pt x="38" y="13"/>
                  </a:lnTo>
                  <a:lnTo>
                    <a:pt x="38" y="4"/>
                  </a:lnTo>
                  <a:lnTo>
                    <a:pt x="26" y="0"/>
                  </a:lnTo>
                  <a:lnTo>
                    <a:pt x="26" y="0"/>
                  </a:lnTo>
                </a:path>
              </a:pathLst>
            </a:custGeom>
            <a:solidFill>
              <a:srgbClr val="251F95"/>
            </a:solidFill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817" name="Freeform 361"/>
            <p:cNvSpPr>
              <a:spLocks/>
            </p:cNvSpPr>
            <p:nvPr/>
          </p:nvSpPr>
          <p:spPr bwMode="auto">
            <a:xfrm>
              <a:off x="3889376" y="2924175"/>
              <a:ext cx="46038" cy="74612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8" y="4"/>
                </a:cxn>
                <a:cxn ang="0">
                  <a:pos x="0" y="7"/>
                </a:cxn>
                <a:cxn ang="0">
                  <a:pos x="2" y="23"/>
                </a:cxn>
                <a:cxn ang="0">
                  <a:pos x="4" y="31"/>
                </a:cxn>
                <a:cxn ang="0">
                  <a:pos x="10" y="34"/>
                </a:cxn>
                <a:cxn ang="0">
                  <a:pos x="12" y="46"/>
                </a:cxn>
                <a:cxn ang="0">
                  <a:pos x="25" y="47"/>
                </a:cxn>
                <a:cxn ang="0">
                  <a:pos x="29" y="36"/>
                </a:cxn>
                <a:cxn ang="0">
                  <a:pos x="24" y="27"/>
                </a:cxn>
                <a:cxn ang="0">
                  <a:pos x="24" y="15"/>
                </a:cxn>
                <a:cxn ang="0">
                  <a:pos x="17" y="0"/>
                </a:cxn>
                <a:cxn ang="0">
                  <a:pos x="17" y="0"/>
                </a:cxn>
              </a:cxnLst>
              <a:rect l="0" t="0" r="r" b="b"/>
              <a:pathLst>
                <a:path w="29" h="47">
                  <a:moveTo>
                    <a:pt x="17" y="0"/>
                  </a:moveTo>
                  <a:lnTo>
                    <a:pt x="8" y="4"/>
                  </a:lnTo>
                  <a:lnTo>
                    <a:pt x="0" y="7"/>
                  </a:lnTo>
                  <a:lnTo>
                    <a:pt x="2" y="23"/>
                  </a:lnTo>
                  <a:lnTo>
                    <a:pt x="4" y="31"/>
                  </a:lnTo>
                  <a:lnTo>
                    <a:pt x="10" y="34"/>
                  </a:lnTo>
                  <a:lnTo>
                    <a:pt x="12" y="46"/>
                  </a:lnTo>
                  <a:lnTo>
                    <a:pt x="25" y="47"/>
                  </a:lnTo>
                  <a:lnTo>
                    <a:pt x="29" y="36"/>
                  </a:lnTo>
                  <a:lnTo>
                    <a:pt x="24" y="27"/>
                  </a:lnTo>
                  <a:lnTo>
                    <a:pt x="24" y="15"/>
                  </a:lnTo>
                  <a:lnTo>
                    <a:pt x="17" y="0"/>
                  </a:lnTo>
                  <a:lnTo>
                    <a:pt x="17" y="0"/>
                  </a:lnTo>
                </a:path>
              </a:pathLst>
            </a:custGeom>
            <a:solidFill>
              <a:srgbClr val="251F95"/>
            </a:solidFill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7" name="Freeform 109"/>
            <p:cNvSpPr>
              <a:spLocks/>
            </p:cNvSpPr>
            <p:nvPr/>
          </p:nvSpPr>
          <p:spPr bwMode="auto">
            <a:xfrm>
              <a:off x="3068345" y="3091400"/>
              <a:ext cx="971550" cy="565150"/>
            </a:xfrm>
            <a:custGeom>
              <a:avLst/>
              <a:gdLst/>
              <a:ahLst/>
              <a:cxnLst>
                <a:cxn ang="0">
                  <a:pos x="499" y="176"/>
                </a:cxn>
                <a:cxn ang="0">
                  <a:pos x="541" y="145"/>
                </a:cxn>
                <a:cxn ang="0">
                  <a:pos x="569" y="131"/>
                </a:cxn>
                <a:cxn ang="0">
                  <a:pos x="593" y="119"/>
                </a:cxn>
                <a:cxn ang="0">
                  <a:pos x="612" y="95"/>
                </a:cxn>
                <a:cxn ang="0">
                  <a:pos x="600" y="68"/>
                </a:cxn>
                <a:cxn ang="0">
                  <a:pos x="601" y="53"/>
                </a:cxn>
                <a:cxn ang="0">
                  <a:pos x="568" y="65"/>
                </a:cxn>
                <a:cxn ang="0">
                  <a:pos x="541" y="83"/>
                </a:cxn>
                <a:cxn ang="0">
                  <a:pos x="525" y="95"/>
                </a:cxn>
                <a:cxn ang="0">
                  <a:pos x="483" y="95"/>
                </a:cxn>
                <a:cxn ang="0">
                  <a:pos x="448" y="83"/>
                </a:cxn>
                <a:cxn ang="0">
                  <a:pos x="395" y="57"/>
                </a:cxn>
                <a:cxn ang="0">
                  <a:pos x="372" y="45"/>
                </a:cxn>
                <a:cxn ang="0">
                  <a:pos x="324" y="13"/>
                </a:cxn>
                <a:cxn ang="0">
                  <a:pos x="283" y="9"/>
                </a:cxn>
                <a:cxn ang="0">
                  <a:pos x="201" y="26"/>
                </a:cxn>
                <a:cxn ang="0">
                  <a:pos x="192" y="40"/>
                </a:cxn>
                <a:cxn ang="0">
                  <a:pos x="197" y="60"/>
                </a:cxn>
                <a:cxn ang="0">
                  <a:pos x="197" y="84"/>
                </a:cxn>
                <a:cxn ang="0">
                  <a:pos x="191" y="105"/>
                </a:cxn>
                <a:cxn ang="0">
                  <a:pos x="172" y="95"/>
                </a:cxn>
                <a:cxn ang="0">
                  <a:pos x="148" y="92"/>
                </a:cxn>
                <a:cxn ang="0">
                  <a:pos x="128" y="75"/>
                </a:cxn>
                <a:cxn ang="0">
                  <a:pos x="101" y="61"/>
                </a:cxn>
                <a:cxn ang="0">
                  <a:pos x="74" y="50"/>
                </a:cxn>
                <a:cxn ang="0">
                  <a:pos x="84" y="79"/>
                </a:cxn>
                <a:cxn ang="0">
                  <a:pos x="88" y="104"/>
                </a:cxn>
                <a:cxn ang="0">
                  <a:pos x="81" y="125"/>
                </a:cxn>
                <a:cxn ang="0">
                  <a:pos x="72" y="139"/>
                </a:cxn>
                <a:cxn ang="0">
                  <a:pos x="58" y="151"/>
                </a:cxn>
                <a:cxn ang="0">
                  <a:pos x="53" y="173"/>
                </a:cxn>
                <a:cxn ang="0">
                  <a:pos x="72" y="185"/>
                </a:cxn>
                <a:cxn ang="0">
                  <a:pos x="85" y="169"/>
                </a:cxn>
                <a:cxn ang="0">
                  <a:pos x="105" y="172"/>
                </a:cxn>
                <a:cxn ang="0">
                  <a:pos x="117" y="183"/>
                </a:cxn>
                <a:cxn ang="0">
                  <a:pos x="94" y="203"/>
                </a:cxn>
                <a:cxn ang="0">
                  <a:pos x="76" y="220"/>
                </a:cxn>
                <a:cxn ang="0">
                  <a:pos x="72" y="243"/>
                </a:cxn>
                <a:cxn ang="0">
                  <a:pos x="53" y="253"/>
                </a:cxn>
                <a:cxn ang="0">
                  <a:pos x="36" y="245"/>
                </a:cxn>
                <a:cxn ang="0">
                  <a:pos x="29" y="263"/>
                </a:cxn>
                <a:cxn ang="0">
                  <a:pos x="8" y="288"/>
                </a:cxn>
                <a:cxn ang="0">
                  <a:pos x="0" y="315"/>
                </a:cxn>
                <a:cxn ang="0">
                  <a:pos x="9" y="343"/>
                </a:cxn>
                <a:cxn ang="0">
                  <a:pos x="17" y="347"/>
                </a:cxn>
                <a:cxn ang="0">
                  <a:pos x="46" y="336"/>
                </a:cxn>
                <a:cxn ang="0">
                  <a:pos x="69" y="340"/>
                </a:cxn>
                <a:cxn ang="0">
                  <a:pos x="89" y="340"/>
                </a:cxn>
              </a:cxnLst>
              <a:rect l="0" t="0" r="r" b="b"/>
              <a:pathLst>
                <a:path w="612" h="356">
                  <a:moveTo>
                    <a:pt x="481" y="176"/>
                  </a:moveTo>
                  <a:lnTo>
                    <a:pt x="483" y="176"/>
                  </a:lnTo>
                  <a:lnTo>
                    <a:pt x="499" y="176"/>
                  </a:lnTo>
                  <a:lnTo>
                    <a:pt x="499" y="161"/>
                  </a:lnTo>
                  <a:lnTo>
                    <a:pt x="520" y="149"/>
                  </a:lnTo>
                  <a:lnTo>
                    <a:pt x="541" y="145"/>
                  </a:lnTo>
                  <a:lnTo>
                    <a:pt x="543" y="145"/>
                  </a:lnTo>
                  <a:lnTo>
                    <a:pt x="564" y="145"/>
                  </a:lnTo>
                  <a:lnTo>
                    <a:pt x="569" y="131"/>
                  </a:lnTo>
                  <a:lnTo>
                    <a:pt x="569" y="131"/>
                  </a:lnTo>
                  <a:lnTo>
                    <a:pt x="581" y="131"/>
                  </a:lnTo>
                  <a:lnTo>
                    <a:pt x="593" y="119"/>
                  </a:lnTo>
                  <a:lnTo>
                    <a:pt x="609" y="111"/>
                  </a:lnTo>
                  <a:lnTo>
                    <a:pt x="600" y="100"/>
                  </a:lnTo>
                  <a:lnTo>
                    <a:pt x="612" y="95"/>
                  </a:lnTo>
                  <a:lnTo>
                    <a:pt x="612" y="87"/>
                  </a:lnTo>
                  <a:lnTo>
                    <a:pt x="599" y="80"/>
                  </a:lnTo>
                  <a:lnTo>
                    <a:pt x="600" y="68"/>
                  </a:lnTo>
                  <a:lnTo>
                    <a:pt x="605" y="65"/>
                  </a:lnTo>
                  <a:lnTo>
                    <a:pt x="609" y="57"/>
                  </a:lnTo>
                  <a:lnTo>
                    <a:pt x="601" y="53"/>
                  </a:lnTo>
                  <a:lnTo>
                    <a:pt x="593" y="53"/>
                  </a:lnTo>
                  <a:lnTo>
                    <a:pt x="580" y="64"/>
                  </a:lnTo>
                  <a:lnTo>
                    <a:pt x="568" y="65"/>
                  </a:lnTo>
                  <a:lnTo>
                    <a:pt x="563" y="77"/>
                  </a:lnTo>
                  <a:lnTo>
                    <a:pt x="545" y="75"/>
                  </a:lnTo>
                  <a:lnTo>
                    <a:pt x="541" y="83"/>
                  </a:lnTo>
                  <a:lnTo>
                    <a:pt x="533" y="91"/>
                  </a:lnTo>
                  <a:lnTo>
                    <a:pt x="528" y="93"/>
                  </a:lnTo>
                  <a:lnTo>
                    <a:pt x="525" y="95"/>
                  </a:lnTo>
                  <a:lnTo>
                    <a:pt x="511" y="100"/>
                  </a:lnTo>
                  <a:lnTo>
                    <a:pt x="497" y="103"/>
                  </a:lnTo>
                  <a:lnTo>
                    <a:pt x="483" y="95"/>
                  </a:lnTo>
                  <a:lnTo>
                    <a:pt x="475" y="97"/>
                  </a:lnTo>
                  <a:lnTo>
                    <a:pt x="465" y="89"/>
                  </a:lnTo>
                  <a:lnTo>
                    <a:pt x="448" y="83"/>
                  </a:lnTo>
                  <a:lnTo>
                    <a:pt x="431" y="71"/>
                  </a:lnTo>
                  <a:lnTo>
                    <a:pt x="417" y="65"/>
                  </a:lnTo>
                  <a:lnTo>
                    <a:pt x="395" y="57"/>
                  </a:lnTo>
                  <a:lnTo>
                    <a:pt x="384" y="46"/>
                  </a:lnTo>
                  <a:lnTo>
                    <a:pt x="384" y="46"/>
                  </a:lnTo>
                  <a:lnTo>
                    <a:pt x="372" y="45"/>
                  </a:lnTo>
                  <a:lnTo>
                    <a:pt x="351" y="30"/>
                  </a:lnTo>
                  <a:lnTo>
                    <a:pt x="340" y="20"/>
                  </a:lnTo>
                  <a:lnTo>
                    <a:pt x="324" y="13"/>
                  </a:lnTo>
                  <a:lnTo>
                    <a:pt x="308" y="0"/>
                  </a:lnTo>
                  <a:lnTo>
                    <a:pt x="293" y="1"/>
                  </a:lnTo>
                  <a:lnTo>
                    <a:pt x="283" y="9"/>
                  </a:lnTo>
                  <a:lnTo>
                    <a:pt x="213" y="9"/>
                  </a:lnTo>
                  <a:lnTo>
                    <a:pt x="205" y="16"/>
                  </a:lnTo>
                  <a:lnTo>
                    <a:pt x="201" y="26"/>
                  </a:lnTo>
                  <a:lnTo>
                    <a:pt x="197" y="30"/>
                  </a:lnTo>
                  <a:lnTo>
                    <a:pt x="197" y="36"/>
                  </a:lnTo>
                  <a:lnTo>
                    <a:pt x="192" y="40"/>
                  </a:lnTo>
                  <a:lnTo>
                    <a:pt x="187" y="46"/>
                  </a:lnTo>
                  <a:lnTo>
                    <a:pt x="189" y="52"/>
                  </a:lnTo>
                  <a:lnTo>
                    <a:pt x="197" y="60"/>
                  </a:lnTo>
                  <a:lnTo>
                    <a:pt x="200" y="67"/>
                  </a:lnTo>
                  <a:lnTo>
                    <a:pt x="196" y="75"/>
                  </a:lnTo>
                  <a:lnTo>
                    <a:pt x="197" y="84"/>
                  </a:lnTo>
                  <a:lnTo>
                    <a:pt x="203" y="89"/>
                  </a:lnTo>
                  <a:lnTo>
                    <a:pt x="197" y="100"/>
                  </a:lnTo>
                  <a:lnTo>
                    <a:pt x="191" y="105"/>
                  </a:lnTo>
                  <a:lnTo>
                    <a:pt x="187" y="101"/>
                  </a:lnTo>
                  <a:lnTo>
                    <a:pt x="181" y="101"/>
                  </a:lnTo>
                  <a:lnTo>
                    <a:pt x="172" y="95"/>
                  </a:lnTo>
                  <a:lnTo>
                    <a:pt x="164" y="92"/>
                  </a:lnTo>
                  <a:lnTo>
                    <a:pt x="157" y="88"/>
                  </a:lnTo>
                  <a:lnTo>
                    <a:pt x="148" y="92"/>
                  </a:lnTo>
                  <a:lnTo>
                    <a:pt x="140" y="96"/>
                  </a:lnTo>
                  <a:lnTo>
                    <a:pt x="138" y="85"/>
                  </a:lnTo>
                  <a:lnTo>
                    <a:pt x="128" y="75"/>
                  </a:lnTo>
                  <a:lnTo>
                    <a:pt x="117" y="69"/>
                  </a:lnTo>
                  <a:lnTo>
                    <a:pt x="106" y="67"/>
                  </a:lnTo>
                  <a:lnTo>
                    <a:pt x="101" y="61"/>
                  </a:lnTo>
                  <a:lnTo>
                    <a:pt x="93" y="58"/>
                  </a:lnTo>
                  <a:lnTo>
                    <a:pt x="84" y="50"/>
                  </a:lnTo>
                  <a:lnTo>
                    <a:pt x="74" y="50"/>
                  </a:lnTo>
                  <a:lnTo>
                    <a:pt x="77" y="60"/>
                  </a:lnTo>
                  <a:lnTo>
                    <a:pt x="77" y="68"/>
                  </a:lnTo>
                  <a:lnTo>
                    <a:pt x="84" y="79"/>
                  </a:lnTo>
                  <a:lnTo>
                    <a:pt x="90" y="85"/>
                  </a:lnTo>
                  <a:lnTo>
                    <a:pt x="88" y="95"/>
                  </a:lnTo>
                  <a:lnTo>
                    <a:pt x="88" y="104"/>
                  </a:lnTo>
                  <a:lnTo>
                    <a:pt x="78" y="109"/>
                  </a:lnTo>
                  <a:lnTo>
                    <a:pt x="77" y="120"/>
                  </a:lnTo>
                  <a:lnTo>
                    <a:pt x="81" y="125"/>
                  </a:lnTo>
                  <a:lnTo>
                    <a:pt x="82" y="135"/>
                  </a:lnTo>
                  <a:lnTo>
                    <a:pt x="81" y="141"/>
                  </a:lnTo>
                  <a:lnTo>
                    <a:pt x="72" y="139"/>
                  </a:lnTo>
                  <a:lnTo>
                    <a:pt x="64" y="141"/>
                  </a:lnTo>
                  <a:lnTo>
                    <a:pt x="61" y="148"/>
                  </a:lnTo>
                  <a:lnTo>
                    <a:pt x="58" y="151"/>
                  </a:lnTo>
                  <a:lnTo>
                    <a:pt x="60" y="159"/>
                  </a:lnTo>
                  <a:lnTo>
                    <a:pt x="52" y="163"/>
                  </a:lnTo>
                  <a:lnTo>
                    <a:pt x="53" y="173"/>
                  </a:lnTo>
                  <a:lnTo>
                    <a:pt x="60" y="177"/>
                  </a:lnTo>
                  <a:lnTo>
                    <a:pt x="66" y="179"/>
                  </a:lnTo>
                  <a:lnTo>
                    <a:pt x="72" y="185"/>
                  </a:lnTo>
                  <a:lnTo>
                    <a:pt x="77" y="176"/>
                  </a:lnTo>
                  <a:lnTo>
                    <a:pt x="82" y="177"/>
                  </a:lnTo>
                  <a:lnTo>
                    <a:pt x="85" y="169"/>
                  </a:lnTo>
                  <a:lnTo>
                    <a:pt x="94" y="168"/>
                  </a:lnTo>
                  <a:lnTo>
                    <a:pt x="100" y="168"/>
                  </a:lnTo>
                  <a:lnTo>
                    <a:pt x="105" y="172"/>
                  </a:lnTo>
                  <a:lnTo>
                    <a:pt x="112" y="168"/>
                  </a:lnTo>
                  <a:lnTo>
                    <a:pt x="112" y="177"/>
                  </a:lnTo>
                  <a:lnTo>
                    <a:pt x="117" y="183"/>
                  </a:lnTo>
                  <a:lnTo>
                    <a:pt x="109" y="192"/>
                  </a:lnTo>
                  <a:lnTo>
                    <a:pt x="104" y="193"/>
                  </a:lnTo>
                  <a:lnTo>
                    <a:pt x="94" y="203"/>
                  </a:lnTo>
                  <a:lnTo>
                    <a:pt x="84" y="209"/>
                  </a:lnTo>
                  <a:lnTo>
                    <a:pt x="84" y="215"/>
                  </a:lnTo>
                  <a:lnTo>
                    <a:pt x="76" y="220"/>
                  </a:lnTo>
                  <a:lnTo>
                    <a:pt x="70" y="225"/>
                  </a:lnTo>
                  <a:lnTo>
                    <a:pt x="77" y="233"/>
                  </a:lnTo>
                  <a:lnTo>
                    <a:pt x="72" y="243"/>
                  </a:lnTo>
                  <a:lnTo>
                    <a:pt x="65" y="248"/>
                  </a:lnTo>
                  <a:lnTo>
                    <a:pt x="60" y="255"/>
                  </a:lnTo>
                  <a:lnTo>
                    <a:pt x="53" y="253"/>
                  </a:lnTo>
                  <a:lnTo>
                    <a:pt x="52" y="248"/>
                  </a:lnTo>
                  <a:lnTo>
                    <a:pt x="41" y="248"/>
                  </a:lnTo>
                  <a:lnTo>
                    <a:pt x="36" y="245"/>
                  </a:lnTo>
                  <a:lnTo>
                    <a:pt x="36" y="251"/>
                  </a:lnTo>
                  <a:lnTo>
                    <a:pt x="28" y="253"/>
                  </a:lnTo>
                  <a:lnTo>
                    <a:pt x="29" y="263"/>
                  </a:lnTo>
                  <a:lnTo>
                    <a:pt x="21" y="271"/>
                  </a:lnTo>
                  <a:lnTo>
                    <a:pt x="21" y="284"/>
                  </a:lnTo>
                  <a:lnTo>
                    <a:pt x="8" y="288"/>
                  </a:lnTo>
                  <a:lnTo>
                    <a:pt x="8" y="296"/>
                  </a:lnTo>
                  <a:lnTo>
                    <a:pt x="0" y="305"/>
                  </a:lnTo>
                  <a:lnTo>
                    <a:pt x="0" y="315"/>
                  </a:lnTo>
                  <a:lnTo>
                    <a:pt x="6" y="321"/>
                  </a:lnTo>
                  <a:lnTo>
                    <a:pt x="6" y="332"/>
                  </a:lnTo>
                  <a:lnTo>
                    <a:pt x="9" y="343"/>
                  </a:lnTo>
                  <a:lnTo>
                    <a:pt x="5" y="352"/>
                  </a:lnTo>
                  <a:lnTo>
                    <a:pt x="9" y="356"/>
                  </a:lnTo>
                  <a:lnTo>
                    <a:pt x="17" y="347"/>
                  </a:lnTo>
                  <a:lnTo>
                    <a:pt x="22" y="333"/>
                  </a:lnTo>
                  <a:lnTo>
                    <a:pt x="33" y="331"/>
                  </a:lnTo>
                  <a:lnTo>
                    <a:pt x="46" y="336"/>
                  </a:lnTo>
                  <a:lnTo>
                    <a:pt x="53" y="344"/>
                  </a:lnTo>
                  <a:lnTo>
                    <a:pt x="64" y="335"/>
                  </a:lnTo>
                  <a:lnTo>
                    <a:pt x="69" y="340"/>
                  </a:lnTo>
                  <a:lnTo>
                    <a:pt x="73" y="347"/>
                  </a:lnTo>
                  <a:lnTo>
                    <a:pt x="82" y="345"/>
                  </a:lnTo>
                  <a:lnTo>
                    <a:pt x="89" y="340"/>
                  </a:lnTo>
                  <a:lnTo>
                    <a:pt x="100" y="340"/>
                  </a:lnTo>
                </a:path>
              </a:pathLst>
            </a:custGeom>
            <a:noFill/>
            <a:ln w="4763">
              <a:solidFill>
                <a:srgbClr val="231F2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78" name="Прямая соединительная линия 77"/>
          <p:cNvCxnSpPr/>
          <p:nvPr/>
        </p:nvCxnSpPr>
        <p:spPr bwMode="auto">
          <a:xfrm flipV="1">
            <a:off x="2771800" y="2420888"/>
            <a:ext cx="936104" cy="144016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F8660C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93994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9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9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94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94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9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9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95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95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  <p:bldP spid="19461" grpId="0" animBg="1"/>
      <p:bldP spid="19463" grpId="0"/>
      <p:bldP spid="19465" grpId="0" animBg="1"/>
      <p:bldP spid="19467" grpId="0"/>
      <p:bldP spid="19469" grpId="0" animBg="1"/>
      <p:bldP spid="19483" grpId="0"/>
      <p:bldP spid="19485" grpId="0" animBg="1"/>
      <p:bldP spid="19487" grpId="0"/>
      <p:bldP spid="19489" grpId="0" animBg="1"/>
      <p:bldP spid="19491" grpId="0"/>
      <p:bldP spid="19493" grpId="0" animBg="1"/>
      <p:bldP spid="19495" grpId="0"/>
      <p:bldP spid="19497" grpId="0" animBg="1"/>
      <p:bldP spid="19499" grpId="0"/>
      <p:bldP spid="19501" grpId="0" animBg="1"/>
      <p:bldP spid="66" grpId="0" build="p"/>
      <p:bldP spid="67" grpId="0"/>
      <p:bldP spid="68" grpId="0"/>
      <p:bldP spid="69" grpId="0"/>
      <p:bldP spid="70" grpId="0"/>
      <p:bldP spid="72" grpId="0"/>
      <p:bldP spid="74" grpId="0"/>
      <p:bldP spid="75" grpId="0"/>
      <p:bldP spid="86" grpId="0"/>
    </p:bldLst>
  </p:timing>
</p:sld>
</file>

<file path=ppt/theme/theme1.xml><?xml version="1.0" encoding="utf-8"?>
<a:theme xmlns:a="http://schemas.openxmlformats.org/drawingml/2006/main" name="presentation_rus_new">
  <a:themeElements>
    <a:clrScheme name="KORUS_presentatio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40027"/>
      </a:accent1>
      <a:accent2>
        <a:srgbClr val="63819C"/>
      </a:accent2>
      <a:accent3>
        <a:srgbClr val="7F7F7F"/>
      </a:accent3>
      <a:accent4>
        <a:srgbClr val="BFBFBF"/>
      </a:accent4>
      <a:accent5>
        <a:srgbClr val="3F3F3F"/>
      </a:accent5>
      <a:accent6>
        <a:srgbClr val="0C0C0C"/>
      </a:accent6>
      <a:hlink>
        <a:srgbClr val="B40027"/>
      </a:hlink>
      <a:folHlink>
        <a:srgbClr val="B40027"/>
      </a:folHlink>
    </a:clrScheme>
    <a:fontScheme name="KORUS_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rgbClr val="CC0000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rgbClr val="CC0000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koru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ru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ru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ru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ru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ru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ru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ru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ru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ru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ru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ru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rus 1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58A1B8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4CDD8"/>
        </a:accent5>
        <a:accent6>
          <a:srgbClr val="B9B9E7"/>
        </a:accent6>
        <a:hlink>
          <a:srgbClr val="CC0000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presentation_rus_new</Template>
  <TotalTime>10523842</TotalTime>
  <Words>460</Words>
  <Application>Microsoft Office PowerPoint</Application>
  <PresentationFormat>Экран (4:3)</PresentationFormat>
  <Paragraphs>166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presentation_rus_new</vt:lpstr>
      <vt:lpstr>Непростая судьба ФТМИС, или   Действительно ли  СПО невыгодно государству?</vt:lpstr>
      <vt:lpstr>ФТМИС </vt:lpstr>
      <vt:lpstr>ФТМИС – история создания</vt:lpstr>
      <vt:lpstr>ФТМИС – пилотные проекты</vt:lpstr>
      <vt:lpstr>Фонд алгоритмов и программ Минздравсоцразвития</vt:lpstr>
      <vt:lpstr>КОМПЛЕКСНЫЙ ПРОЕКТ на ФТМИС</vt:lpstr>
      <vt:lpstr>Распоряжение от 17 декабря 2010 г. №2299-р</vt:lpstr>
      <vt:lpstr>Можно ли упростить процедуру работы с фап мзср?</vt:lpstr>
      <vt:lpstr>У кого есть фтмис </vt:lpstr>
      <vt:lpstr>Проекты по внедрению ФТМИС</vt:lpstr>
      <vt:lpstr>А что у остальных регионов?</vt:lpstr>
      <vt:lpstr>Главный вопрос</vt:lpstr>
      <vt:lpstr>Где используют спо для государственных нужд?</vt:lpstr>
      <vt:lpstr>Вторая жизнь МИС на СПО?</vt:lpstr>
      <vt:lpstr>Спасибо за внимание</vt:lpstr>
    </vt:vector>
  </TitlesOfParts>
  <Company>КОРУС Консалтинг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Дюков</dc:creator>
  <cp:lastModifiedBy>Demyanets Anna</cp:lastModifiedBy>
  <cp:revision>471</cp:revision>
  <dcterms:created xsi:type="dcterms:W3CDTF">2011-11-08T18:31:53Z</dcterms:created>
  <dcterms:modified xsi:type="dcterms:W3CDTF">2013-04-11T13:48:32Z</dcterms:modified>
</cp:coreProperties>
</file>