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handoutMasterIdLst>
    <p:handoutMasterId r:id="rId19"/>
  </p:handoutMasterIdLst>
  <p:sldIdLst>
    <p:sldId id="256" r:id="rId4"/>
    <p:sldId id="282" r:id="rId5"/>
    <p:sldId id="283" r:id="rId6"/>
    <p:sldId id="260" r:id="rId7"/>
    <p:sldId id="266" r:id="rId8"/>
    <p:sldId id="263" r:id="rId9"/>
    <p:sldId id="269" r:id="rId10"/>
    <p:sldId id="272" r:id="rId11"/>
    <p:sldId id="280" r:id="rId12"/>
    <p:sldId id="265" r:id="rId13"/>
    <p:sldId id="279" r:id="rId14"/>
    <p:sldId id="278" r:id="rId15"/>
    <p:sldId id="284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05A"/>
    <a:srgbClr val="E9EDF4"/>
    <a:srgbClr val="6C8693"/>
    <a:srgbClr val="BD8142"/>
    <a:srgbClr val="BEA7B1"/>
    <a:srgbClr val="6A7150"/>
    <a:srgbClr val="B9C587"/>
    <a:srgbClr val="AADEF6"/>
    <a:srgbClr val="FAC077"/>
    <a:srgbClr val="E8E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9" autoAdjust="0"/>
    <p:restoredTop sz="98923" autoAdjust="0"/>
  </p:normalViewPr>
  <p:slideViewPr>
    <p:cSldViewPr snapToObjects="1">
      <p:cViewPr varScale="1">
        <p:scale>
          <a:sx n="91" d="100"/>
          <a:sy n="91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A1980-40AD-46DD-90B8-BAF86DF088B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461742" lon="13045332" rev="7576905"/>
          </a:camera>
          <a:lightRig rig="threePt" dir="t"/>
        </a:scene3d>
      </dgm:spPr>
    </dgm:pt>
    <dgm:pt modelId="{A6011054-64D7-4534-BCAC-5A0A526D1195}">
      <dgm:prSet phldrT="[Текст]"/>
      <dgm:spPr/>
      <dgm:t>
        <a:bodyPr/>
        <a:lstStyle/>
        <a:p>
          <a:endParaRPr lang="ru-RU" dirty="0"/>
        </a:p>
      </dgm:t>
    </dgm:pt>
    <dgm:pt modelId="{1C5244AC-C803-4E8A-BEF2-F9B8DECE9F33}" type="parTrans" cxnId="{12725C31-1F62-45A1-8F5D-5D37C3680435}">
      <dgm:prSet/>
      <dgm:spPr/>
      <dgm:t>
        <a:bodyPr/>
        <a:lstStyle/>
        <a:p>
          <a:endParaRPr lang="ru-RU"/>
        </a:p>
      </dgm:t>
    </dgm:pt>
    <dgm:pt modelId="{C3300BF2-238E-4057-AC1D-2A44620C6629}" type="sibTrans" cxnId="{12725C31-1F62-45A1-8F5D-5D37C3680435}">
      <dgm:prSet/>
      <dgm:spPr/>
      <dgm:t>
        <a:bodyPr/>
        <a:lstStyle/>
        <a:p>
          <a:endParaRPr lang="ru-RU"/>
        </a:p>
      </dgm:t>
    </dgm:pt>
    <dgm:pt modelId="{E470AED5-7539-426A-B0CD-710D22ABDD1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B78C757-EAE5-4F01-AD50-AADF916BA0F2}" type="parTrans" cxnId="{64F4E991-F834-4E94-AD4C-FBC9B019D67C}">
      <dgm:prSet/>
      <dgm:spPr/>
      <dgm:t>
        <a:bodyPr/>
        <a:lstStyle/>
        <a:p>
          <a:endParaRPr lang="ru-RU"/>
        </a:p>
      </dgm:t>
    </dgm:pt>
    <dgm:pt modelId="{87EC2855-72D5-4A40-A79E-397DD7B2FAB2}" type="sibTrans" cxnId="{64F4E991-F834-4E94-AD4C-FBC9B019D67C}">
      <dgm:prSet/>
      <dgm:spPr/>
      <dgm:t>
        <a:bodyPr/>
        <a:lstStyle/>
        <a:p>
          <a:endParaRPr lang="ru-RU"/>
        </a:p>
      </dgm:t>
    </dgm:pt>
    <dgm:pt modelId="{8006EFDE-5978-41EA-BF82-1873B210EF9B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0D31309-2BEA-4D55-A67A-6854078EA684}" type="parTrans" cxnId="{0B013CCB-8D87-47CF-AB50-F71D5BE18467}">
      <dgm:prSet/>
      <dgm:spPr/>
      <dgm:t>
        <a:bodyPr/>
        <a:lstStyle/>
        <a:p>
          <a:endParaRPr lang="ru-RU"/>
        </a:p>
      </dgm:t>
    </dgm:pt>
    <dgm:pt modelId="{6967D9C4-29F0-4DB6-972F-3B2AADCFA14D}" type="sibTrans" cxnId="{0B013CCB-8D87-47CF-AB50-F71D5BE18467}">
      <dgm:prSet/>
      <dgm:spPr/>
      <dgm:t>
        <a:bodyPr/>
        <a:lstStyle/>
        <a:p>
          <a:endParaRPr lang="ru-RU"/>
        </a:p>
      </dgm:t>
    </dgm:pt>
    <dgm:pt modelId="{239B2861-B70F-4F8B-BB9D-C510A72CDD01}" type="pres">
      <dgm:prSet presAssocID="{772A1980-40AD-46DD-90B8-BAF86DF088B4}" presName="arrowDiagram" presStyleCnt="0">
        <dgm:presLayoutVars>
          <dgm:chMax val="5"/>
          <dgm:dir/>
          <dgm:resizeHandles val="exact"/>
        </dgm:presLayoutVars>
      </dgm:prSet>
      <dgm:spPr/>
    </dgm:pt>
    <dgm:pt modelId="{EA9BD1E2-F96D-4E93-8871-500D8D6075F0}" type="pres">
      <dgm:prSet presAssocID="{772A1980-40AD-46DD-90B8-BAF86DF088B4}" presName="arrow" presStyleLbl="bgShp" presStyleIdx="0" presStyleCnt="1" custLinFactNeighborY="2156"/>
      <dgm:spPr/>
    </dgm:pt>
    <dgm:pt modelId="{AA692B86-B8F9-4E1A-9C69-3F652E80826C}" type="pres">
      <dgm:prSet presAssocID="{772A1980-40AD-46DD-90B8-BAF86DF088B4}" presName="arrowDiagram3" presStyleCnt="0"/>
      <dgm:spPr/>
    </dgm:pt>
    <dgm:pt modelId="{5BE9D69F-D139-4988-97BC-48AFF8730686}" type="pres">
      <dgm:prSet presAssocID="{A6011054-64D7-4534-BCAC-5A0A526D1195}" presName="bullet3a" presStyleLbl="node1" presStyleIdx="0" presStyleCnt="3"/>
      <dgm:spPr/>
    </dgm:pt>
    <dgm:pt modelId="{149842B0-7125-40A5-9E09-3673AB21690E}" type="pres">
      <dgm:prSet presAssocID="{A6011054-64D7-4534-BCAC-5A0A526D119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21957-8C29-4651-A9EB-14B5BCD41F4B}" type="pres">
      <dgm:prSet presAssocID="{E470AED5-7539-426A-B0CD-710D22ABDD12}" presName="bullet3b" presStyleLbl="node1" presStyleIdx="1" presStyleCnt="3"/>
      <dgm:spPr/>
    </dgm:pt>
    <dgm:pt modelId="{505C5A93-62E4-455A-9E75-B7FAAB72C646}" type="pres">
      <dgm:prSet presAssocID="{E470AED5-7539-426A-B0CD-710D22ABDD1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5610C-85E3-498F-B3C2-29641005A9C0}" type="pres">
      <dgm:prSet presAssocID="{8006EFDE-5978-41EA-BF82-1873B210EF9B}" presName="bullet3c" presStyleLbl="node1" presStyleIdx="2" presStyleCnt="3"/>
      <dgm:spPr/>
    </dgm:pt>
    <dgm:pt modelId="{2C31C9CF-031E-49C0-BFC2-1387987962B6}" type="pres">
      <dgm:prSet presAssocID="{8006EFDE-5978-41EA-BF82-1873B210EF9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25CADD-72E8-4B77-85C5-37AA9F899544}" type="presOf" srcId="{772A1980-40AD-46DD-90B8-BAF86DF088B4}" destId="{239B2861-B70F-4F8B-BB9D-C510A72CDD01}" srcOrd="0" destOrd="0" presId="urn:microsoft.com/office/officeart/2005/8/layout/arrow2"/>
    <dgm:cxn modelId="{0B013CCB-8D87-47CF-AB50-F71D5BE18467}" srcId="{772A1980-40AD-46DD-90B8-BAF86DF088B4}" destId="{8006EFDE-5978-41EA-BF82-1873B210EF9B}" srcOrd="2" destOrd="0" parTransId="{50D31309-2BEA-4D55-A67A-6854078EA684}" sibTransId="{6967D9C4-29F0-4DB6-972F-3B2AADCFA14D}"/>
    <dgm:cxn modelId="{64F4E991-F834-4E94-AD4C-FBC9B019D67C}" srcId="{772A1980-40AD-46DD-90B8-BAF86DF088B4}" destId="{E470AED5-7539-426A-B0CD-710D22ABDD12}" srcOrd="1" destOrd="0" parTransId="{7B78C757-EAE5-4F01-AD50-AADF916BA0F2}" sibTransId="{87EC2855-72D5-4A40-A79E-397DD7B2FAB2}"/>
    <dgm:cxn modelId="{E63F40F3-EDA7-4128-93FD-A8CE62FBEF44}" type="presOf" srcId="{A6011054-64D7-4534-BCAC-5A0A526D1195}" destId="{149842B0-7125-40A5-9E09-3673AB21690E}" srcOrd="0" destOrd="0" presId="urn:microsoft.com/office/officeart/2005/8/layout/arrow2"/>
    <dgm:cxn modelId="{93D0B9DB-FE0C-4113-B7B5-058526F2EC0C}" type="presOf" srcId="{E470AED5-7539-426A-B0CD-710D22ABDD12}" destId="{505C5A93-62E4-455A-9E75-B7FAAB72C646}" srcOrd="0" destOrd="0" presId="urn:microsoft.com/office/officeart/2005/8/layout/arrow2"/>
    <dgm:cxn modelId="{766A4173-42C1-496D-A729-39F3DE79F4BA}" type="presOf" srcId="{8006EFDE-5978-41EA-BF82-1873B210EF9B}" destId="{2C31C9CF-031E-49C0-BFC2-1387987962B6}" srcOrd="0" destOrd="0" presId="urn:microsoft.com/office/officeart/2005/8/layout/arrow2"/>
    <dgm:cxn modelId="{12725C31-1F62-45A1-8F5D-5D37C3680435}" srcId="{772A1980-40AD-46DD-90B8-BAF86DF088B4}" destId="{A6011054-64D7-4534-BCAC-5A0A526D1195}" srcOrd="0" destOrd="0" parTransId="{1C5244AC-C803-4E8A-BEF2-F9B8DECE9F33}" sibTransId="{C3300BF2-238E-4057-AC1D-2A44620C6629}"/>
    <dgm:cxn modelId="{A60A69CB-6C4A-44AA-857E-F873A8851CB2}" type="presParOf" srcId="{239B2861-B70F-4F8B-BB9D-C510A72CDD01}" destId="{EA9BD1E2-F96D-4E93-8871-500D8D6075F0}" srcOrd="0" destOrd="0" presId="urn:microsoft.com/office/officeart/2005/8/layout/arrow2"/>
    <dgm:cxn modelId="{404B4972-7622-4858-92B2-DEDF0C18F1EE}" type="presParOf" srcId="{239B2861-B70F-4F8B-BB9D-C510A72CDD01}" destId="{AA692B86-B8F9-4E1A-9C69-3F652E80826C}" srcOrd="1" destOrd="0" presId="urn:microsoft.com/office/officeart/2005/8/layout/arrow2"/>
    <dgm:cxn modelId="{C06B2A78-496C-4225-8EEE-B500C0123AEF}" type="presParOf" srcId="{AA692B86-B8F9-4E1A-9C69-3F652E80826C}" destId="{5BE9D69F-D139-4988-97BC-48AFF8730686}" srcOrd="0" destOrd="0" presId="urn:microsoft.com/office/officeart/2005/8/layout/arrow2"/>
    <dgm:cxn modelId="{3422C1A3-1337-4845-86EB-DB2E6E7D9B4A}" type="presParOf" srcId="{AA692B86-B8F9-4E1A-9C69-3F652E80826C}" destId="{149842B0-7125-40A5-9E09-3673AB21690E}" srcOrd="1" destOrd="0" presId="urn:microsoft.com/office/officeart/2005/8/layout/arrow2"/>
    <dgm:cxn modelId="{786A25A7-C7FD-4EEB-AD61-F54DE6E19F85}" type="presParOf" srcId="{AA692B86-B8F9-4E1A-9C69-3F652E80826C}" destId="{A3521957-8C29-4651-A9EB-14B5BCD41F4B}" srcOrd="2" destOrd="0" presId="urn:microsoft.com/office/officeart/2005/8/layout/arrow2"/>
    <dgm:cxn modelId="{65140B83-E4FB-40BA-8EB3-3641CC6192EF}" type="presParOf" srcId="{AA692B86-B8F9-4E1A-9C69-3F652E80826C}" destId="{505C5A93-62E4-455A-9E75-B7FAAB72C646}" srcOrd="3" destOrd="0" presId="urn:microsoft.com/office/officeart/2005/8/layout/arrow2"/>
    <dgm:cxn modelId="{5FF1EEA5-1B25-4F56-A402-9CD15D0E555A}" type="presParOf" srcId="{AA692B86-B8F9-4E1A-9C69-3F652E80826C}" destId="{B465610C-85E3-498F-B3C2-29641005A9C0}" srcOrd="4" destOrd="0" presId="urn:microsoft.com/office/officeart/2005/8/layout/arrow2"/>
    <dgm:cxn modelId="{6BF66A49-578E-4517-B58E-2291E0731274}" type="presParOf" srcId="{AA692B86-B8F9-4E1A-9C69-3F652E80826C}" destId="{2C31C9CF-031E-49C0-BFC2-1387987962B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E697B-58AA-43C7-877C-EF01B638C6D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56BE5D-4C65-486E-B8CE-E127041AC72E}">
      <dgm:prSet phldrT="[Текст]"/>
      <dgm:spPr>
        <a:solidFill>
          <a:srgbClr val="B9C587"/>
        </a:solidFill>
      </dgm:spPr>
      <dgm:t>
        <a:bodyPr/>
        <a:lstStyle/>
        <a:p>
          <a:r>
            <a:rPr lang="ru-RU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ИТ-УСЛУГИ</a:t>
          </a:r>
          <a:endParaRPr lang="ru-RU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E20F44-DAFA-4B8A-A2D4-41F04B125611}" type="parTrans" cxnId="{9F71495D-DB55-4421-95F5-A98F1353707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4D0A3B-B5A5-4761-BBB1-871BB5C2CD1F}" type="sibTrans" cxnId="{9F71495D-DB55-4421-95F5-A98F1353707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9CE2C0-E667-4826-B562-BB45FC06C013}">
      <dgm:prSet phldrT="[Текст]"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КОНСАЛТИНГ (10,5%)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F0C547-053A-4A1A-9483-D39D0CFE6F02}" type="parTrans" cxnId="{415627AC-498D-4B52-8640-54FD5CA84CA8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9A5F48-8BAA-4053-B8D3-5B6FDBB3F21A}" type="sibTrans" cxnId="{415627AC-498D-4B52-8640-54FD5CA84CA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6E43B3-9B80-4192-AC84-C4385CEE2016}">
      <dgm:prSet phldrT="[Текст]"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ИТ-КОНСАЛТИНГ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D4028D-7BCB-4E2D-A5FE-A30A3B302C35}" type="parTrans" cxnId="{5D0DF5BA-C945-4AC3-82C1-15821F87356A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309979-1DDD-4259-9A19-3E551751358F}" type="sibTrans" cxnId="{5D0DF5BA-C945-4AC3-82C1-15821F87356A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0EB058-0A88-42BF-8111-6504658B943D}">
      <dgm:prSet phldrT="[Текст]"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СИСТЕМНАЯ ИНТЕГРАЦИЯ (41,8%)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6E7F895-3FE3-4CF0-B6FA-E428526AC9D5}" type="parTrans" cxnId="{49877A3F-8291-4BFB-BB8C-5F12A7DA309A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A9DA0E-4069-46A2-A457-353057298563}" type="sibTrans" cxnId="{49877A3F-8291-4BFB-BB8C-5F12A7DA309A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8A137E-A5A1-4384-B919-F854C795363E}">
      <dgm:prSet phldrT="[Текст]"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СИСТЕМНАЯ ИНЕГРАЦИЯ</a:t>
          </a:r>
        </a:p>
      </dgm:t>
    </dgm:pt>
    <dgm:pt modelId="{0F5A6C4F-1C31-4371-A136-3F8D6C7B0C5B}" type="parTrans" cxnId="{6E07631E-C11B-4C4A-A48B-CBE94FC8DB7B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E8D851-2203-4962-8051-DA0D5598417B}" type="sibTrans" cxnId="{6E07631E-C11B-4C4A-A48B-CBE94FC8DB7B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002D37-BD37-4ABF-B3B9-217193355EDC}">
      <dgm:prSet custT="1"/>
      <dgm:spPr>
        <a:solidFill>
          <a:srgbClr val="B9C587"/>
        </a:solidFill>
        <a:ln>
          <a:noFill/>
        </a:ln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РАЗРАБОТКА ЗАКАЗНОГО ПО (11,4%)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22E1EF-1396-4E70-AE2C-A2EEA2EC8037}" type="parTrans" cxnId="{309D3A30-9E03-413D-B397-DB69CF29D9E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259DBE-898C-48D0-899A-F1EB7C43EF21}" type="sibTrans" cxnId="{309D3A30-9E03-413D-B397-DB69CF29D9E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0CA0B1-260C-41E2-9ADF-5E0C740649C4}">
      <dgm:prSet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ИТ-ОБУЧЕНИЕ И ТРЕНИНГИ (2,9%)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8435DF-D579-475F-95AE-E05C009C4EE3}" type="parTrans" cxnId="{084348D9-F43C-4738-9CDB-0D8E4F205F32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6E9D07-E040-4560-8B27-F81209E30ACF}" type="sibTrans" cxnId="{084348D9-F43C-4738-9CDB-0D8E4F205F32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32B2B56-CC44-40D2-9333-886C6A435A4D}">
      <dgm:prSet custT="1"/>
      <dgm:spPr>
        <a:solidFill>
          <a:srgbClr val="B9C587"/>
        </a:solidFill>
        <a:ln>
          <a:solidFill>
            <a:srgbClr val="6A7150"/>
          </a:solidFill>
        </a:ln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ИТ-ПОДДЕРЖКА (16,6%)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9E56F26-C0D3-49FD-ACD4-AA8A021CAB55}" type="parTrans" cxnId="{07EAFDE1-D9BF-4FCB-946F-D735BD56FD59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877369-A5DF-4540-A662-075CF9D5DEA3}" type="sibTrans" cxnId="{07EAFDE1-D9BF-4FCB-946F-D735BD56FD59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C4BA8E2-D2EE-488A-A5CC-94EC9A896810}">
      <dgm:prSet custT="1"/>
      <dgm:spPr>
        <a:solidFill>
          <a:srgbClr val="B9C587"/>
        </a:solidFill>
        <a:ln>
          <a:solidFill>
            <a:srgbClr val="6A7150"/>
          </a:solidFill>
        </a:ln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ИТ-АУТСОРСИНГ (16,8%)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B9483D-AC6D-4C85-AB06-BF8923617E7C}" type="parTrans" cxnId="{1C582509-B3B7-4C66-AF5E-7F5DA0E53820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035202-532D-4677-A346-AC6B8D6FC866}" type="sibTrans" cxnId="{1C582509-B3B7-4C66-AF5E-7F5DA0E53820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847B79F-02FB-40B5-9EAC-E6EE36B234AB}">
      <dgm:prSet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СЕТЕВАЯ ИНТЕГРАЦИЯ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334F20-F017-4F20-ABC1-CF14DC9FA088}" type="parTrans" cxnId="{1B07442D-EE24-43B1-AFB8-E24D0BCE414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E21291F-33AB-44B5-A5B8-8C537034604F}" type="sibTrans" cxnId="{1B07442D-EE24-43B1-AFB8-E24D0BCE4144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505584-1B77-459A-9E89-EADBA6B874F8}">
      <dgm:prSet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КОНСАЛТИНГ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1DD8F0-8EF1-43D6-AC74-A72C5E0F0A64}" type="parTrans" cxnId="{262D4B66-B69B-4576-BF2B-B0FD7DC92BB6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C52C49-32C0-4DC1-967D-500F1C47F4A7}" type="sibTrans" cxnId="{262D4B66-B69B-4576-BF2B-B0FD7DC92BB6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4063C2-C5A5-44FC-8E93-CC7217B8D87A}">
      <dgm:prSet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РАЗРАБОТКА ЗАКАЗНОГО ПО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81AA90-57F4-46EB-B33B-0A53245A0BFB}" type="parTrans" cxnId="{CD619069-9151-4233-AD04-649C26FC1AA5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811197-6DD7-457A-9ED3-422CE95B6D7F}" type="sibTrans" cxnId="{CD619069-9151-4233-AD04-649C26FC1AA5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988E47-68EC-4115-9EEF-DD68EEC123CC}">
      <dgm:prSet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КОНСАЛТИНГ И КАСТОМИЗАЦИЯ ПО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1003A3-D2A8-4831-94C3-C67B2BCC8B6C}" type="parTrans" cxnId="{0E777958-2964-43CD-812E-A0440FCAA37F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5AC668-73E7-489F-AE72-901C9487E147}" type="sibTrans" cxnId="{0E777958-2964-43CD-812E-A0440FCAA37F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BE4993-D4FE-45F1-9775-2E9B37A491D3}">
      <dgm:prSet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АУТСОРС ИНФРОРМАЦИОННЫХ СИСТЕМ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D18F095-6B28-4E76-B92F-076B9DB2F0D3}" type="parTrans" cxnId="{F29CBF04-DEF5-450C-98BC-C11B17D19E4B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28070E-4967-4802-9E19-7320642F738F}" type="sibTrans" cxnId="{F29CBF04-DEF5-450C-98BC-C11B17D19E4B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F73B7E-D882-45C1-BD5D-2B88ED99CD16}">
      <dgm:prSet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АУТСОРС ПК И СЕТЕВОГО ОБОР-Я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069F20-444D-4B91-9224-51E121CD26B1}" type="parTrans" cxnId="{A43F62BE-4608-48F6-8107-97A155E4061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60CA7C-DA83-46FE-BE2C-6D8EE9B27BDE}" type="sibTrans" cxnId="{A43F62BE-4608-48F6-8107-97A155E4061C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FFA7A5-A8C8-4C74-BBCB-5FDF98D042A0}">
      <dgm:prSet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АУТСОРС УПРАВЛЕНИЯ ПРИЛОЖЕНИЯМИ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B39C347-F86E-4212-BEB7-8E1A644B5938}" type="parTrans" cxnId="{F512B7FC-DF19-486C-A193-42B38C89AE4A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A9E31C-7025-4186-8F9D-DF80ACF2D0BC}" type="sibTrans" cxnId="{F512B7FC-DF19-486C-A193-42B38C89AE4A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037454-8326-4426-8C5A-ED6AAAEB38C2}">
      <dgm:prSet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ХОСТИНГ, ОБСЛЕДОВАНИЕ И АДМ-Е ПО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89D8D9-206E-46C8-9351-45094EED2FDF}" type="parTrans" cxnId="{667E08F4-3CA7-4B4B-83C1-FCC881303F87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7407A3-7E36-4D71-A39B-B31D1AB46CA8}" type="sibTrans" cxnId="{667E08F4-3CA7-4B4B-83C1-FCC881303F87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27106EC-1B39-4125-93C9-99E8E6DDF4EE}">
      <dgm:prSet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ХОСТИНГ ИНФРАСТРУКТУРНЫХ УСЛУГ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F07A1E-DCFF-43CA-984F-54939C19D6E3}" type="parTrans" cxnId="{DF09967E-4448-4E91-B553-F94AA3041492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D6EE95-9B8E-4B8B-BD02-E62E9FEB3548}" type="sibTrans" cxnId="{DF09967E-4448-4E91-B553-F94AA3041492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E29CBE-120D-4DFA-8EBD-9A903D9B7B45}">
      <dgm:prSet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УСТАНОВКА И ПОДДЕРЖКА ОБОР-Я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74DD41-556C-4A50-B48A-CF0AEEC0F2B5}" type="parTrans" cxnId="{3D67F628-7916-4547-819D-4A05BCA55F38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F6009D-558D-4FA4-BC54-D580FBEDD248}" type="sibTrans" cxnId="{3D67F628-7916-4547-819D-4A05BCA55F38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8EF265-6A4C-4D41-960F-C16BB98D812B}">
      <dgm:prSet custT="1"/>
      <dgm:spPr>
        <a:solidFill>
          <a:srgbClr val="B9C587"/>
        </a:solidFill>
      </dgm:spPr>
      <dgm:t>
        <a:bodyPr/>
        <a:lstStyle/>
        <a:p>
          <a:r>
            <a:rPr lang="ru-RU" sz="11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УСТАНОВКА И ПОДДЕРЖКА ПО</a:t>
          </a:r>
          <a:endParaRPr lang="ru-RU" sz="11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215BB9F-C851-4F83-8E9D-8CB75DCF5919}" type="parTrans" cxnId="{F2E644B5-0B40-4112-8F95-56D81FF03493}">
      <dgm:prSet/>
      <dgm:spPr>
        <a:ln>
          <a:solidFill>
            <a:srgbClr val="6A7150"/>
          </a:solidFill>
        </a:ln>
      </dgm:spPr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D5D5B1-421B-400B-973B-AA440D178739}" type="sibTrans" cxnId="{F2E644B5-0B40-4112-8F95-56D81FF03493}">
      <dgm:prSet/>
      <dgm:spPr/>
      <dgm:t>
        <a:bodyPr/>
        <a:lstStyle/>
        <a:p>
          <a:endParaRPr lang="ru-RU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2FC56F-D0C6-468A-872E-FCA202913FDF}" type="pres">
      <dgm:prSet presAssocID="{0E0E697B-58AA-43C7-877C-EF01B638C6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4CF75E-1A64-48D2-8649-F126BC4AD2AB}" type="pres">
      <dgm:prSet presAssocID="{8056BE5D-4C65-486E-B8CE-E127041AC72E}" presName="root1" presStyleCnt="0"/>
      <dgm:spPr/>
    </dgm:pt>
    <dgm:pt modelId="{C679ED92-F05B-49B5-8069-9D2A2B922AC8}" type="pres">
      <dgm:prSet presAssocID="{8056BE5D-4C65-486E-B8CE-E127041AC7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46B876-2F8D-4042-8B58-3119BF660E54}" type="pres">
      <dgm:prSet presAssocID="{8056BE5D-4C65-486E-B8CE-E127041AC72E}" presName="level2hierChild" presStyleCnt="0"/>
      <dgm:spPr/>
    </dgm:pt>
    <dgm:pt modelId="{DCD0D84D-CF3C-4919-9ED3-4955A39927DB}" type="pres">
      <dgm:prSet presAssocID="{1CF0C547-053A-4A1A-9483-D39D0CFE6F02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E75C7CE6-7F76-43D5-B82D-AA5199799033}" type="pres">
      <dgm:prSet presAssocID="{1CF0C547-053A-4A1A-9483-D39D0CFE6F0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8F9AFA8-D186-48CC-AEB2-6A8D2CEAAF98}" type="pres">
      <dgm:prSet presAssocID="{949CE2C0-E667-4826-B562-BB45FC06C013}" presName="root2" presStyleCnt="0"/>
      <dgm:spPr/>
    </dgm:pt>
    <dgm:pt modelId="{B8D104FB-4453-4ABC-9A67-9A9BBAA86678}" type="pres">
      <dgm:prSet presAssocID="{949CE2C0-E667-4826-B562-BB45FC06C013}" presName="LevelTwoTextNode" presStyleLbl="node2" presStyleIdx="0" presStyleCnt="6" custScaleY="882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4461C7-9746-4F93-8D53-BABA8B3F77D3}" type="pres">
      <dgm:prSet presAssocID="{949CE2C0-E667-4826-B562-BB45FC06C013}" presName="level3hierChild" presStyleCnt="0"/>
      <dgm:spPr/>
    </dgm:pt>
    <dgm:pt modelId="{8B502AE3-ACEA-4FD8-AE89-FC9F63FCAADD}" type="pres">
      <dgm:prSet presAssocID="{48D4028D-7BCB-4E2D-A5FE-A30A3B302C35}" presName="conn2-1" presStyleLbl="parChTrans1D3" presStyleIdx="0" presStyleCnt="13"/>
      <dgm:spPr/>
      <dgm:t>
        <a:bodyPr/>
        <a:lstStyle/>
        <a:p>
          <a:endParaRPr lang="ru-RU"/>
        </a:p>
      </dgm:t>
    </dgm:pt>
    <dgm:pt modelId="{FC2D250B-68FB-4B76-9308-0386A918C421}" type="pres">
      <dgm:prSet presAssocID="{48D4028D-7BCB-4E2D-A5FE-A30A3B302C35}" presName="connTx" presStyleLbl="parChTrans1D3" presStyleIdx="0" presStyleCnt="13"/>
      <dgm:spPr/>
      <dgm:t>
        <a:bodyPr/>
        <a:lstStyle/>
        <a:p>
          <a:endParaRPr lang="ru-RU"/>
        </a:p>
      </dgm:t>
    </dgm:pt>
    <dgm:pt modelId="{84BA3786-3E8E-481C-8EF5-96AE169B871A}" type="pres">
      <dgm:prSet presAssocID="{E56E43B3-9B80-4192-AC84-C4385CEE2016}" presName="root2" presStyleCnt="0"/>
      <dgm:spPr/>
    </dgm:pt>
    <dgm:pt modelId="{F2031630-0CCE-4C1E-B6FC-C39146DDB98B}" type="pres">
      <dgm:prSet presAssocID="{E56E43B3-9B80-4192-AC84-C4385CEE2016}" presName="LevelTwoTextNode" presStyleLbl="node3" presStyleIdx="0" presStyleCnt="13" custScaleX="85170" custScaleY="540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AAF0C0-2F8A-4246-A874-21C50483EEA7}" type="pres">
      <dgm:prSet presAssocID="{E56E43B3-9B80-4192-AC84-C4385CEE2016}" presName="level3hierChild" presStyleCnt="0"/>
      <dgm:spPr/>
    </dgm:pt>
    <dgm:pt modelId="{B0CBBFCE-FEAF-48A2-9A70-AD02AB73EB67}" type="pres">
      <dgm:prSet presAssocID="{86E7F895-3FE3-4CF0-B6FA-E428526AC9D5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41DBC78E-AF96-4BA7-93D3-54F7E14DF083}" type="pres">
      <dgm:prSet presAssocID="{86E7F895-3FE3-4CF0-B6FA-E428526AC9D5}" presName="connTx" presStyleLbl="parChTrans1D2" presStyleIdx="1" presStyleCnt="6"/>
      <dgm:spPr/>
      <dgm:t>
        <a:bodyPr/>
        <a:lstStyle/>
        <a:p>
          <a:endParaRPr lang="ru-RU"/>
        </a:p>
      </dgm:t>
    </dgm:pt>
    <dgm:pt modelId="{9F357D7A-A819-4AA7-B461-90DCD0A8AE21}" type="pres">
      <dgm:prSet presAssocID="{5A0EB058-0A88-42BF-8111-6504658B943D}" presName="root2" presStyleCnt="0"/>
      <dgm:spPr/>
    </dgm:pt>
    <dgm:pt modelId="{BE398F09-54FD-42F9-8921-376A2FCE707C}" type="pres">
      <dgm:prSet presAssocID="{5A0EB058-0A88-42BF-8111-6504658B943D}" presName="LevelTwoTextNode" presStyleLbl="node2" presStyleIdx="1" presStyleCnt="6" custScaleX="161123" custScaleY="1008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7A93D3-9E81-43CE-99C0-CB683156DE3F}" type="pres">
      <dgm:prSet presAssocID="{5A0EB058-0A88-42BF-8111-6504658B943D}" presName="level3hierChild" presStyleCnt="0"/>
      <dgm:spPr/>
    </dgm:pt>
    <dgm:pt modelId="{0D939F05-4CBD-469C-B744-B83B3B871ABF}" type="pres">
      <dgm:prSet presAssocID="{0F5A6C4F-1C31-4371-A136-3F8D6C7B0C5B}" presName="conn2-1" presStyleLbl="parChTrans1D3" presStyleIdx="1" presStyleCnt="13"/>
      <dgm:spPr/>
      <dgm:t>
        <a:bodyPr/>
        <a:lstStyle/>
        <a:p>
          <a:endParaRPr lang="ru-RU"/>
        </a:p>
      </dgm:t>
    </dgm:pt>
    <dgm:pt modelId="{A5B91AE1-878E-40B9-87A3-6685DDDE4E1B}" type="pres">
      <dgm:prSet presAssocID="{0F5A6C4F-1C31-4371-A136-3F8D6C7B0C5B}" presName="connTx" presStyleLbl="parChTrans1D3" presStyleIdx="1" presStyleCnt="13"/>
      <dgm:spPr/>
      <dgm:t>
        <a:bodyPr/>
        <a:lstStyle/>
        <a:p>
          <a:endParaRPr lang="ru-RU"/>
        </a:p>
      </dgm:t>
    </dgm:pt>
    <dgm:pt modelId="{18F84919-23E9-45BC-ACC3-E6D8161B44D0}" type="pres">
      <dgm:prSet presAssocID="{0B8A137E-A5A1-4384-B919-F854C795363E}" presName="root2" presStyleCnt="0"/>
      <dgm:spPr/>
    </dgm:pt>
    <dgm:pt modelId="{5721EB67-7D25-4DAF-9206-D07C29278C3B}" type="pres">
      <dgm:prSet presAssocID="{0B8A137E-A5A1-4384-B919-F854C795363E}" presName="LevelTwoTextNode" presStyleLbl="node3" presStyleIdx="1" presStyleCnt="13" custScaleX="122423" custScaleY="51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B5E7BE-311D-48B7-8FF5-E655916D509F}" type="pres">
      <dgm:prSet presAssocID="{0B8A137E-A5A1-4384-B919-F854C795363E}" presName="level3hierChild" presStyleCnt="0"/>
      <dgm:spPr/>
    </dgm:pt>
    <dgm:pt modelId="{F4B83506-C16A-47C1-AC33-E318F653C542}" type="pres">
      <dgm:prSet presAssocID="{8B334F20-F017-4F20-ABC1-CF14DC9FA088}" presName="conn2-1" presStyleLbl="parChTrans1D3" presStyleIdx="2" presStyleCnt="13"/>
      <dgm:spPr/>
      <dgm:t>
        <a:bodyPr/>
        <a:lstStyle/>
        <a:p>
          <a:endParaRPr lang="ru-RU"/>
        </a:p>
      </dgm:t>
    </dgm:pt>
    <dgm:pt modelId="{E672937D-67C6-440B-A83A-4F73538A9CDD}" type="pres">
      <dgm:prSet presAssocID="{8B334F20-F017-4F20-ABC1-CF14DC9FA088}" presName="connTx" presStyleLbl="parChTrans1D3" presStyleIdx="2" presStyleCnt="13"/>
      <dgm:spPr/>
      <dgm:t>
        <a:bodyPr/>
        <a:lstStyle/>
        <a:p>
          <a:endParaRPr lang="ru-RU"/>
        </a:p>
      </dgm:t>
    </dgm:pt>
    <dgm:pt modelId="{D3FCCD35-6A69-422F-A206-6FA2AE3E9E40}" type="pres">
      <dgm:prSet presAssocID="{C847B79F-02FB-40B5-9EAC-E6EE36B234AB}" presName="root2" presStyleCnt="0"/>
      <dgm:spPr/>
    </dgm:pt>
    <dgm:pt modelId="{33D499E5-5484-468E-9F1F-19BF42267271}" type="pres">
      <dgm:prSet presAssocID="{C847B79F-02FB-40B5-9EAC-E6EE36B234AB}" presName="LevelTwoTextNode" presStyleLbl="node3" presStyleIdx="2" presStyleCnt="13" custScaleX="118758" custScaleY="50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6992A-32D2-4818-B1CE-DD391B7A1063}" type="pres">
      <dgm:prSet presAssocID="{C847B79F-02FB-40B5-9EAC-E6EE36B234AB}" presName="level3hierChild" presStyleCnt="0"/>
      <dgm:spPr/>
    </dgm:pt>
    <dgm:pt modelId="{E26A0718-7E1F-4CFF-A417-1C95BA49F9B5}" type="pres">
      <dgm:prSet presAssocID="{621DD8F0-8EF1-43D6-AC74-A72C5E0F0A64}" presName="conn2-1" presStyleLbl="parChTrans1D3" presStyleIdx="3" presStyleCnt="13"/>
      <dgm:spPr/>
      <dgm:t>
        <a:bodyPr/>
        <a:lstStyle/>
        <a:p>
          <a:endParaRPr lang="ru-RU"/>
        </a:p>
      </dgm:t>
    </dgm:pt>
    <dgm:pt modelId="{EF4723F5-A5D3-4644-8AE8-BFF651CFFFD3}" type="pres">
      <dgm:prSet presAssocID="{621DD8F0-8EF1-43D6-AC74-A72C5E0F0A64}" presName="connTx" presStyleLbl="parChTrans1D3" presStyleIdx="3" presStyleCnt="13"/>
      <dgm:spPr/>
      <dgm:t>
        <a:bodyPr/>
        <a:lstStyle/>
        <a:p>
          <a:endParaRPr lang="ru-RU"/>
        </a:p>
      </dgm:t>
    </dgm:pt>
    <dgm:pt modelId="{657BBAA8-F0E1-4D38-B1A0-0F97E6B67E0F}" type="pres">
      <dgm:prSet presAssocID="{36505584-1B77-459A-9E89-EADBA6B874F8}" presName="root2" presStyleCnt="0"/>
      <dgm:spPr/>
    </dgm:pt>
    <dgm:pt modelId="{AF9EF00E-8AAF-4842-8445-C3D0A51C6156}" type="pres">
      <dgm:prSet presAssocID="{36505584-1B77-459A-9E89-EADBA6B874F8}" presName="LevelTwoTextNode" presStyleLbl="node3" presStyleIdx="3" presStyleCnt="13" custScaleX="77904" custScaleY="39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4C3242-1A61-4F4D-94CC-B6F165F76B72}" type="pres">
      <dgm:prSet presAssocID="{36505584-1B77-459A-9E89-EADBA6B874F8}" presName="level3hierChild" presStyleCnt="0"/>
      <dgm:spPr/>
    </dgm:pt>
    <dgm:pt modelId="{8569D808-6E0B-461E-89A4-96EED17D480D}" type="pres">
      <dgm:prSet presAssocID="{7D22E1EF-1396-4E70-AE2C-A2EEA2EC8037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6D6BEA61-1C64-4F15-97C6-EBE5A3AB96B1}" type="pres">
      <dgm:prSet presAssocID="{7D22E1EF-1396-4E70-AE2C-A2EEA2EC803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3B118677-E373-476C-8E8E-07AEB7E48EFE}" type="pres">
      <dgm:prSet presAssocID="{02002D37-BD37-4ABF-B3B9-217193355EDC}" presName="root2" presStyleCnt="0"/>
      <dgm:spPr/>
    </dgm:pt>
    <dgm:pt modelId="{BABEC27F-671B-4A90-B47C-A84B8202CE58}" type="pres">
      <dgm:prSet presAssocID="{02002D37-BD37-4ABF-B3B9-217193355EDC}" presName="LevelTwoTextNode" presStyleLbl="node2" presStyleIdx="2" presStyleCnt="6" custScaleX="113948" custScaleY="121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2823B1-F48C-4CE5-973B-741D72A5E3EC}" type="pres">
      <dgm:prSet presAssocID="{02002D37-BD37-4ABF-B3B9-217193355EDC}" presName="level3hierChild" presStyleCnt="0"/>
      <dgm:spPr/>
    </dgm:pt>
    <dgm:pt modelId="{5DCA9875-4520-4580-AC28-B64712092972}" type="pres">
      <dgm:prSet presAssocID="{F781AA90-57F4-46EB-B33B-0A53245A0BFB}" presName="conn2-1" presStyleLbl="parChTrans1D3" presStyleIdx="4" presStyleCnt="13"/>
      <dgm:spPr/>
      <dgm:t>
        <a:bodyPr/>
        <a:lstStyle/>
        <a:p>
          <a:endParaRPr lang="ru-RU"/>
        </a:p>
      </dgm:t>
    </dgm:pt>
    <dgm:pt modelId="{4257C04E-2FFA-4740-AAE9-D2F9AFA3CD90}" type="pres">
      <dgm:prSet presAssocID="{F781AA90-57F4-46EB-B33B-0A53245A0BFB}" presName="connTx" presStyleLbl="parChTrans1D3" presStyleIdx="4" presStyleCnt="13"/>
      <dgm:spPr/>
      <dgm:t>
        <a:bodyPr/>
        <a:lstStyle/>
        <a:p>
          <a:endParaRPr lang="ru-RU"/>
        </a:p>
      </dgm:t>
    </dgm:pt>
    <dgm:pt modelId="{932609FB-379F-4E17-B114-B58B904E8CC2}" type="pres">
      <dgm:prSet presAssocID="{D54063C2-C5A5-44FC-8E93-CC7217B8D87A}" presName="root2" presStyleCnt="0"/>
      <dgm:spPr/>
    </dgm:pt>
    <dgm:pt modelId="{B2168E15-F279-4953-8983-E7BD90DD988D}" type="pres">
      <dgm:prSet presAssocID="{D54063C2-C5A5-44FC-8E93-CC7217B8D87A}" presName="LevelTwoTextNode" presStyleLbl="node3" presStyleIdx="4" presStyleCnt="13" custScaleX="163402" custScaleY="41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AF7FAE-A307-4E24-AD96-8EAD08D483FF}" type="pres">
      <dgm:prSet presAssocID="{D54063C2-C5A5-44FC-8E93-CC7217B8D87A}" presName="level3hierChild" presStyleCnt="0"/>
      <dgm:spPr/>
    </dgm:pt>
    <dgm:pt modelId="{315D3886-4A1E-497F-8209-777D3CEE5636}" type="pres">
      <dgm:prSet presAssocID="{4D1003A3-D2A8-4831-94C3-C67B2BCC8B6C}" presName="conn2-1" presStyleLbl="parChTrans1D3" presStyleIdx="5" presStyleCnt="13"/>
      <dgm:spPr/>
      <dgm:t>
        <a:bodyPr/>
        <a:lstStyle/>
        <a:p>
          <a:endParaRPr lang="ru-RU"/>
        </a:p>
      </dgm:t>
    </dgm:pt>
    <dgm:pt modelId="{901C1754-26A9-4329-8A04-5294C1EBA82C}" type="pres">
      <dgm:prSet presAssocID="{4D1003A3-D2A8-4831-94C3-C67B2BCC8B6C}" presName="connTx" presStyleLbl="parChTrans1D3" presStyleIdx="5" presStyleCnt="13"/>
      <dgm:spPr/>
      <dgm:t>
        <a:bodyPr/>
        <a:lstStyle/>
        <a:p>
          <a:endParaRPr lang="ru-RU"/>
        </a:p>
      </dgm:t>
    </dgm:pt>
    <dgm:pt modelId="{C808F01B-FF7A-4DA5-B9B3-57C5978911E6}" type="pres">
      <dgm:prSet presAssocID="{40988E47-68EC-4115-9EEF-DD68EEC123CC}" presName="root2" presStyleCnt="0"/>
      <dgm:spPr/>
    </dgm:pt>
    <dgm:pt modelId="{EFDEC20C-D39D-4AEF-8023-3F1BC4FAA4DB}" type="pres">
      <dgm:prSet presAssocID="{40988E47-68EC-4115-9EEF-DD68EEC123CC}" presName="LevelTwoTextNode" presStyleLbl="node3" presStyleIdx="5" presStyleCnt="13" custScaleX="169383" custScaleY="542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72C56B-9A6F-4B40-B5DF-14D6AA115BF8}" type="pres">
      <dgm:prSet presAssocID="{40988E47-68EC-4115-9EEF-DD68EEC123CC}" presName="level3hierChild" presStyleCnt="0"/>
      <dgm:spPr/>
    </dgm:pt>
    <dgm:pt modelId="{E88C56B1-0AFC-4A2C-9A8B-CA4084E1D050}" type="pres">
      <dgm:prSet presAssocID="{5FB9483D-AC6D-4C85-AB06-BF8923617E7C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F2A4686E-3313-4E23-A52F-7124970A1EA0}" type="pres">
      <dgm:prSet presAssocID="{5FB9483D-AC6D-4C85-AB06-BF8923617E7C}" presName="connTx" presStyleLbl="parChTrans1D2" presStyleIdx="3" presStyleCnt="6"/>
      <dgm:spPr/>
      <dgm:t>
        <a:bodyPr/>
        <a:lstStyle/>
        <a:p>
          <a:endParaRPr lang="ru-RU"/>
        </a:p>
      </dgm:t>
    </dgm:pt>
    <dgm:pt modelId="{D48E689C-1F14-4524-9337-1CBEB02B8A85}" type="pres">
      <dgm:prSet presAssocID="{3C4BA8E2-D2EE-488A-A5CC-94EC9A896810}" presName="root2" presStyleCnt="0"/>
      <dgm:spPr/>
    </dgm:pt>
    <dgm:pt modelId="{E7B2829F-AC2C-4486-B249-01F4EC98E2BB}" type="pres">
      <dgm:prSet presAssocID="{3C4BA8E2-D2EE-488A-A5CC-94EC9A896810}" presName="LevelTwoTextNode" presStyleLbl="node2" presStyleIdx="3" presStyleCnt="6" custScaleX="114295" custScaleY="111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EEE847-246A-4D84-89B8-3ED2997A7213}" type="pres">
      <dgm:prSet presAssocID="{3C4BA8E2-D2EE-488A-A5CC-94EC9A896810}" presName="level3hierChild" presStyleCnt="0"/>
      <dgm:spPr/>
    </dgm:pt>
    <dgm:pt modelId="{866177B9-70AC-47ED-A27B-EB85F0BECC33}" type="pres">
      <dgm:prSet presAssocID="{CD18F095-6B28-4E76-B92F-076B9DB2F0D3}" presName="conn2-1" presStyleLbl="parChTrans1D3" presStyleIdx="6" presStyleCnt="13"/>
      <dgm:spPr/>
      <dgm:t>
        <a:bodyPr/>
        <a:lstStyle/>
        <a:p>
          <a:endParaRPr lang="ru-RU"/>
        </a:p>
      </dgm:t>
    </dgm:pt>
    <dgm:pt modelId="{331E2C01-1502-4EE2-AA33-A003F6CCB755}" type="pres">
      <dgm:prSet presAssocID="{CD18F095-6B28-4E76-B92F-076B9DB2F0D3}" presName="connTx" presStyleLbl="parChTrans1D3" presStyleIdx="6" presStyleCnt="13"/>
      <dgm:spPr/>
      <dgm:t>
        <a:bodyPr/>
        <a:lstStyle/>
        <a:p>
          <a:endParaRPr lang="ru-RU"/>
        </a:p>
      </dgm:t>
    </dgm:pt>
    <dgm:pt modelId="{73A161B9-4856-4490-8D4F-109915F54EEA}" type="pres">
      <dgm:prSet presAssocID="{58BE4993-D4FE-45F1-9775-2E9B37A491D3}" presName="root2" presStyleCnt="0"/>
      <dgm:spPr/>
    </dgm:pt>
    <dgm:pt modelId="{A33AD0BD-1C34-42B4-BEB1-A9EF369B079A}" type="pres">
      <dgm:prSet presAssocID="{58BE4993-D4FE-45F1-9775-2E9B37A491D3}" presName="LevelTwoTextNode" presStyleLbl="node3" presStyleIdx="6" presStyleCnt="13" custScaleX="185291" custScaleY="496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A13F1E-F229-40EC-8E0C-868467EDABEA}" type="pres">
      <dgm:prSet presAssocID="{58BE4993-D4FE-45F1-9775-2E9B37A491D3}" presName="level3hierChild" presStyleCnt="0"/>
      <dgm:spPr/>
    </dgm:pt>
    <dgm:pt modelId="{C9712F37-A239-4BA9-BDE6-B81259A8F856}" type="pres">
      <dgm:prSet presAssocID="{F4069F20-444D-4B91-9224-51E121CD26B1}" presName="conn2-1" presStyleLbl="parChTrans1D3" presStyleIdx="7" presStyleCnt="13"/>
      <dgm:spPr/>
      <dgm:t>
        <a:bodyPr/>
        <a:lstStyle/>
        <a:p>
          <a:endParaRPr lang="ru-RU"/>
        </a:p>
      </dgm:t>
    </dgm:pt>
    <dgm:pt modelId="{E5FD2252-FF61-438A-A162-A10057544956}" type="pres">
      <dgm:prSet presAssocID="{F4069F20-444D-4B91-9224-51E121CD26B1}" presName="connTx" presStyleLbl="parChTrans1D3" presStyleIdx="7" presStyleCnt="13"/>
      <dgm:spPr/>
      <dgm:t>
        <a:bodyPr/>
        <a:lstStyle/>
        <a:p>
          <a:endParaRPr lang="ru-RU"/>
        </a:p>
      </dgm:t>
    </dgm:pt>
    <dgm:pt modelId="{FCC9C695-96B4-4A52-8B03-4760BBC20CC0}" type="pres">
      <dgm:prSet presAssocID="{9BF73B7E-D882-45C1-BD5D-2B88ED99CD16}" presName="root2" presStyleCnt="0"/>
      <dgm:spPr/>
    </dgm:pt>
    <dgm:pt modelId="{1D59B6E5-363C-4777-B2E2-2F15332D1EA3}" type="pres">
      <dgm:prSet presAssocID="{9BF73B7E-D882-45C1-BD5D-2B88ED99CD16}" presName="LevelTwoTextNode" presStyleLbl="node3" presStyleIdx="7" presStyleCnt="13" custScaleX="167915" custScaleY="46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3C2650-E9C7-491E-B00C-6A908F8F40D6}" type="pres">
      <dgm:prSet presAssocID="{9BF73B7E-D882-45C1-BD5D-2B88ED99CD16}" presName="level3hierChild" presStyleCnt="0"/>
      <dgm:spPr/>
    </dgm:pt>
    <dgm:pt modelId="{16C98D95-FC9D-41D0-B12E-09D49B149561}" type="pres">
      <dgm:prSet presAssocID="{7B39C347-F86E-4212-BEB7-8E1A644B5938}" presName="conn2-1" presStyleLbl="parChTrans1D3" presStyleIdx="8" presStyleCnt="13"/>
      <dgm:spPr/>
      <dgm:t>
        <a:bodyPr/>
        <a:lstStyle/>
        <a:p>
          <a:endParaRPr lang="ru-RU"/>
        </a:p>
      </dgm:t>
    </dgm:pt>
    <dgm:pt modelId="{938CA97A-6A6D-484E-9C78-01479E69C29D}" type="pres">
      <dgm:prSet presAssocID="{7B39C347-F86E-4212-BEB7-8E1A644B5938}" presName="connTx" presStyleLbl="parChTrans1D3" presStyleIdx="8" presStyleCnt="13"/>
      <dgm:spPr/>
      <dgm:t>
        <a:bodyPr/>
        <a:lstStyle/>
        <a:p>
          <a:endParaRPr lang="ru-RU"/>
        </a:p>
      </dgm:t>
    </dgm:pt>
    <dgm:pt modelId="{1CD989DF-3BF1-439D-BAB0-86ACC5773A60}" type="pres">
      <dgm:prSet presAssocID="{31FFA7A5-A8C8-4C74-BBCB-5FDF98D042A0}" presName="root2" presStyleCnt="0"/>
      <dgm:spPr/>
    </dgm:pt>
    <dgm:pt modelId="{1F0C41D8-A3AD-413E-9F9B-BF0CD37E129F}" type="pres">
      <dgm:prSet presAssocID="{31FFA7A5-A8C8-4C74-BBCB-5FDF98D042A0}" presName="LevelTwoTextNode" presStyleLbl="node3" presStyleIdx="8" presStyleCnt="13" custScaleX="200932" custScaleY="55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5999BB-29F0-4023-96AE-94B5AFA3D18B}" type="pres">
      <dgm:prSet presAssocID="{31FFA7A5-A8C8-4C74-BBCB-5FDF98D042A0}" presName="level3hierChild" presStyleCnt="0"/>
      <dgm:spPr/>
    </dgm:pt>
    <dgm:pt modelId="{5817A71A-0C3A-488A-A05B-0F1313694E29}" type="pres">
      <dgm:prSet presAssocID="{0589D8D9-206E-46C8-9351-45094EED2FDF}" presName="conn2-1" presStyleLbl="parChTrans1D3" presStyleIdx="9" presStyleCnt="13"/>
      <dgm:spPr/>
      <dgm:t>
        <a:bodyPr/>
        <a:lstStyle/>
        <a:p>
          <a:endParaRPr lang="ru-RU"/>
        </a:p>
      </dgm:t>
    </dgm:pt>
    <dgm:pt modelId="{1BB61183-7DF9-463C-9EC2-3A556E151558}" type="pres">
      <dgm:prSet presAssocID="{0589D8D9-206E-46C8-9351-45094EED2FDF}" presName="connTx" presStyleLbl="parChTrans1D3" presStyleIdx="9" presStyleCnt="13"/>
      <dgm:spPr/>
      <dgm:t>
        <a:bodyPr/>
        <a:lstStyle/>
        <a:p>
          <a:endParaRPr lang="ru-RU"/>
        </a:p>
      </dgm:t>
    </dgm:pt>
    <dgm:pt modelId="{72F280FB-D01D-4CB9-909B-F1696CEF9375}" type="pres">
      <dgm:prSet presAssocID="{41037454-8326-4426-8C5A-ED6AAAEB38C2}" presName="root2" presStyleCnt="0"/>
      <dgm:spPr/>
    </dgm:pt>
    <dgm:pt modelId="{FF920915-1F15-4751-9CA5-67090FBC0F81}" type="pres">
      <dgm:prSet presAssocID="{41037454-8326-4426-8C5A-ED6AAAEB38C2}" presName="LevelTwoTextNode" presStyleLbl="node3" presStyleIdx="9" presStyleCnt="13" custScaleX="186179" custScaleY="50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AB6547-11DB-451F-8E36-181CC9D3A321}" type="pres">
      <dgm:prSet presAssocID="{41037454-8326-4426-8C5A-ED6AAAEB38C2}" presName="level3hierChild" presStyleCnt="0"/>
      <dgm:spPr/>
    </dgm:pt>
    <dgm:pt modelId="{0F847AA6-6B87-4F5C-A380-FB0B912E0664}" type="pres">
      <dgm:prSet presAssocID="{12F07A1E-DCFF-43CA-984F-54939C19D6E3}" presName="conn2-1" presStyleLbl="parChTrans1D3" presStyleIdx="10" presStyleCnt="13"/>
      <dgm:spPr/>
      <dgm:t>
        <a:bodyPr/>
        <a:lstStyle/>
        <a:p>
          <a:endParaRPr lang="ru-RU"/>
        </a:p>
      </dgm:t>
    </dgm:pt>
    <dgm:pt modelId="{F9A1CCC6-5FB8-4B18-AE1D-369ADF0110F0}" type="pres">
      <dgm:prSet presAssocID="{12F07A1E-DCFF-43CA-984F-54939C19D6E3}" presName="connTx" presStyleLbl="parChTrans1D3" presStyleIdx="10" presStyleCnt="13"/>
      <dgm:spPr/>
      <dgm:t>
        <a:bodyPr/>
        <a:lstStyle/>
        <a:p>
          <a:endParaRPr lang="ru-RU"/>
        </a:p>
      </dgm:t>
    </dgm:pt>
    <dgm:pt modelId="{03A1B96A-7713-4E81-9EDC-14CCA958CA5F}" type="pres">
      <dgm:prSet presAssocID="{227106EC-1B39-4125-93C9-99E8E6DDF4EE}" presName="root2" presStyleCnt="0"/>
      <dgm:spPr/>
    </dgm:pt>
    <dgm:pt modelId="{C2EEEA41-8DA2-427C-BE9C-387B579CB403}" type="pres">
      <dgm:prSet presAssocID="{227106EC-1B39-4125-93C9-99E8E6DDF4EE}" presName="LevelTwoTextNode" presStyleLbl="node3" presStyleIdx="10" presStyleCnt="13" custScaleX="182578" custScaleY="576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333B7F-08A4-46B1-BF53-B922C6A80774}" type="pres">
      <dgm:prSet presAssocID="{227106EC-1B39-4125-93C9-99E8E6DDF4EE}" presName="level3hierChild" presStyleCnt="0"/>
      <dgm:spPr/>
    </dgm:pt>
    <dgm:pt modelId="{23FA6CAD-481D-4891-BA7F-26CF67DCDF1F}" type="pres">
      <dgm:prSet presAssocID="{09E56F26-C0D3-49FD-ACD4-AA8A021CAB55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6F33FFF2-8800-4AA3-B7A3-45C0FF90C60F}" type="pres">
      <dgm:prSet presAssocID="{09E56F26-C0D3-49FD-ACD4-AA8A021CAB55}" presName="connTx" presStyleLbl="parChTrans1D2" presStyleIdx="4" presStyleCnt="6"/>
      <dgm:spPr/>
      <dgm:t>
        <a:bodyPr/>
        <a:lstStyle/>
        <a:p>
          <a:endParaRPr lang="ru-RU"/>
        </a:p>
      </dgm:t>
    </dgm:pt>
    <dgm:pt modelId="{EB1D3B6C-38C9-4924-8698-B4AA57281650}" type="pres">
      <dgm:prSet presAssocID="{932B2B56-CC44-40D2-9333-886C6A435A4D}" presName="root2" presStyleCnt="0"/>
      <dgm:spPr/>
    </dgm:pt>
    <dgm:pt modelId="{978CCFEA-1B07-415A-920F-A8AEE85C3615}" type="pres">
      <dgm:prSet presAssocID="{932B2B56-CC44-40D2-9333-886C6A435A4D}" presName="LevelTwoTextNode" presStyleLbl="node2" presStyleIdx="4" presStyleCnt="6" custScaleX="122454" custScaleY="105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F0DD57-9BFE-4CE0-B22D-455105410E72}" type="pres">
      <dgm:prSet presAssocID="{932B2B56-CC44-40D2-9333-886C6A435A4D}" presName="level3hierChild" presStyleCnt="0"/>
      <dgm:spPr/>
    </dgm:pt>
    <dgm:pt modelId="{63E26D5F-4391-4C55-8540-491D93C54711}" type="pres">
      <dgm:prSet presAssocID="{1574DD41-556C-4A50-B48A-CF0AEEC0F2B5}" presName="conn2-1" presStyleLbl="parChTrans1D3" presStyleIdx="11" presStyleCnt="13"/>
      <dgm:spPr/>
      <dgm:t>
        <a:bodyPr/>
        <a:lstStyle/>
        <a:p>
          <a:endParaRPr lang="ru-RU"/>
        </a:p>
      </dgm:t>
    </dgm:pt>
    <dgm:pt modelId="{8B2B9D46-9B5D-4641-9268-EE9A4D6ABF76}" type="pres">
      <dgm:prSet presAssocID="{1574DD41-556C-4A50-B48A-CF0AEEC0F2B5}" presName="connTx" presStyleLbl="parChTrans1D3" presStyleIdx="11" presStyleCnt="13"/>
      <dgm:spPr/>
      <dgm:t>
        <a:bodyPr/>
        <a:lstStyle/>
        <a:p>
          <a:endParaRPr lang="ru-RU"/>
        </a:p>
      </dgm:t>
    </dgm:pt>
    <dgm:pt modelId="{FF8A3132-D4E0-4F17-8DE6-86FDB165DC5B}" type="pres">
      <dgm:prSet presAssocID="{02E29CBE-120D-4DFA-8EBD-9A903D9B7B45}" presName="root2" presStyleCnt="0"/>
      <dgm:spPr/>
    </dgm:pt>
    <dgm:pt modelId="{3A60971F-7A62-4F2D-8EF0-928B21ADE587}" type="pres">
      <dgm:prSet presAssocID="{02E29CBE-120D-4DFA-8EBD-9A903D9B7B45}" presName="LevelTwoTextNode" presStyleLbl="node3" presStyleIdx="11" presStyleCnt="13" custScaleX="181772" custScaleY="607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7E48D2-ADC8-4CE5-BB6B-3061DA2DFD6D}" type="pres">
      <dgm:prSet presAssocID="{02E29CBE-120D-4DFA-8EBD-9A903D9B7B45}" presName="level3hierChild" presStyleCnt="0"/>
      <dgm:spPr/>
    </dgm:pt>
    <dgm:pt modelId="{1921873E-3EC3-49BD-B0EE-48EDE16558D9}" type="pres">
      <dgm:prSet presAssocID="{2215BB9F-C851-4F83-8E9D-8CB75DCF5919}" presName="conn2-1" presStyleLbl="parChTrans1D3" presStyleIdx="12" presStyleCnt="13"/>
      <dgm:spPr/>
      <dgm:t>
        <a:bodyPr/>
        <a:lstStyle/>
        <a:p>
          <a:endParaRPr lang="ru-RU"/>
        </a:p>
      </dgm:t>
    </dgm:pt>
    <dgm:pt modelId="{7B78DE15-1B69-42E1-94A2-85A918EA320B}" type="pres">
      <dgm:prSet presAssocID="{2215BB9F-C851-4F83-8E9D-8CB75DCF5919}" presName="connTx" presStyleLbl="parChTrans1D3" presStyleIdx="12" presStyleCnt="13"/>
      <dgm:spPr/>
      <dgm:t>
        <a:bodyPr/>
        <a:lstStyle/>
        <a:p>
          <a:endParaRPr lang="ru-RU"/>
        </a:p>
      </dgm:t>
    </dgm:pt>
    <dgm:pt modelId="{D718826F-A6ED-425C-9823-6BF75F147C3C}" type="pres">
      <dgm:prSet presAssocID="{C28EF265-6A4C-4D41-960F-C16BB98D812B}" presName="root2" presStyleCnt="0"/>
      <dgm:spPr/>
    </dgm:pt>
    <dgm:pt modelId="{05D1ED2C-0625-4AFC-B944-F8B686DAE4CD}" type="pres">
      <dgm:prSet presAssocID="{C28EF265-6A4C-4D41-960F-C16BB98D812B}" presName="LevelTwoTextNode" presStyleLbl="node3" presStyleIdx="12" presStyleCnt="13" custScaleX="163130" custScaleY="52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8295A7-00FB-4E52-99BF-F0861E6EBF8C}" type="pres">
      <dgm:prSet presAssocID="{C28EF265-6A4C-4D41-960F-C16BB98D812B}" presName="level3hierChild" presStyleCnt="0"/>
      <dgm:spPr/>
    </dgm:pt>
    <dgm:pt modelId="{4588734C-CBC2-450A-A3AF-8FEE005E8343}" type="pres">
      <dgm:prSet presAssocID="{7E8435DF-D579-475F-95AE-E05C009C4EE3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8A97248C-FF0B-4891-935A-1101FA1579DE}" type="pres">
      <dgm:prSet presAssocID="{7E8435DF-D579-475F-95AE-E05C009C4EE3}" presName="connTx" presStyleLbl="parChTrans1D2" presStyleIdx="5" presStyleCnt="6"/>
      <dgm:spPr/>
      <dgm:t>
        <a:bodyPr/>
        <a:lstStyle/>
        <a:p>
          <a:endParaRPr lang="ru-RU"/>
        </a:p>
      </dgm:t>
    </dgm:pt>
    <dgm:pt modelId="{C3A4DF23-5C6A-4BEA-8518-21DBC8F8C81E}" type="pres">
      <dgm:prSet presAssocID="{040CA0B1-260C-41E2-9ADF-5E0C740649C4}" presName="root2" presStyleCnt="0"/>
      <dgm:spPr/>
    </dgm:pt>
    <dgm:pt modelId="{BDEB4D83-6C46-4DFB-B0E7-146875DE0CF8}" type="pres">
      <dgm:prSet presAssocID="{040CA0B1-260C-41E2-9ADF-5E0C740649C4}" presName="LevelTwoTextNode" presStyleLbl="node2" presStyleIdx="5" presStyleCnt="6" custScaleX="163498" custScaleY="758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46C0EE-EE96-4B5F-AFC5-3FBC2E287D77}" type="pres">
      <dgm:prSet presAssocID="{040CA0B1-260C-41E2-9ADF-5E0C740649C4}" presName="level3hierChild" presStyleCnt="0"/>
      <dgm:spPr/>
    </dgm:pt>
  </dgm:ptLst>
  <dgm:cxnLst>
    <dgm:cxn modelId="{415627AC-498D-4B52-8640-54FD5CA84CA8}" srcId="{8056BE5D-4C65-486E-B8CE-E127041AC72E}" destId="{949CE2C0-E667-4826-B562-BB45FC06C013}" srcOrd="0" destOrd="0" parTransId="{1CF0C547-053A-4A1A-9483-D39D0CFE6F02}" sibTransId="{B59A5F48-8BAA-4053-B8D3-5B6FDBB3F21A}"/>
    <dgm:cxn modelId="{865B3017-8BB9-4B06-96E0-675C6C84F5CC}" type="presOf" srcId="{621DD8F0-8EF1-43D6-AC74-A72C5E0F0A64}" destId="{EF4723F5-A5D3-4644-8AE8-BFF651CFFFD3}" srcOrd="1" destOrd="0" presId="urn:microsoft.com/office/officeart/2008/layout/HorizontalMultiLevelHierarchy"/>
    <dgm:cxn modelId="{3AAE1395-CECE-4C42-9120-453BF5ADDA2B}" type="presOf" srcId="{8B334F20-F017-4F20-ABC1-CF14DC9FA088}" destId="{E672937D-67C6-440B-A83A-4F73538A9CDD}" srcOrd="1" destOrd="0" presId="urn:microsoft.com/office/officeart/2008/layout/HorizontalMultiLevelHierarchy"/>
    <dgm:cxn modelId="{71820A62-2BE1-4F81-862A-308C29BB257F}" type="presOf" srcId="{3C4BA8E2-D2EE-488A-A5CC-94EC9A896810}" destId="{E7B2829F-AC2C-4486-B249-01F4EC98E2BB}" srcOrd="0" destOrd="0" presId="urn:microsoft.com/office/officeart/2008/layout/HorizontalMultiLevelHierarchy"/>
    <dgm:cxn modelId="{C7B595BB-7DC3-4254-BF04-F9AC76A9BAA1}" type="presOf" srcId="{02002D37-BD37-4ABF-B3B9-217193355EDC}" destId="{BABEC27F-671B-4A90-B47C-A84B8202CE58}" srcOrd="0" destOrd="0" presId="urn:microsoft.com/office/officeart/2008/layout/HorizontalMultiLevelHierarchy"/>
    <dgm:cxn modelId="{8E7BAC03-B73C-47AE-9551-48A00F0AD715}" type="presOf" srcId="{7D22E1EF-1396-4E70-AE2C-A2EEA2EC8037}" destId="{8569D808-6E0B-461E-89A4-96EED17D480D}" srcOrd="0" destOrd="0" presId="urn:microsoft.com/office/officeart/2008/layout/HorizontalMultiLevelHierarchy"/>
    <dgm:cxn modelId="{0D6BC94F-D6B2-4FED-A098-B74C3CF84130}" type="presOf" srcId="{5FB9483D-AC6D-4C85-AB06-BF8923617E7C}" destId="{E88C56B1-0AFC-4A2C-9A8B-CA4084E1D050}" srcOrd="0" destOrd="0" presId="urn:microsoft.com/office/officeart/2008/layout/HorizontalMultiLevelHierarchy"/>
    <dgm:cxn modelId="{10E85B7D-B22B-403E-B43B-5C5DC718A9AB}" type="presOf" srcId="{CD18F095-6B28-4E76-B92F-076B9DB2F0D3}" destId="{866177B9-70AC-47ED-A27B-EB85F0BECC33}" srcOrd="0" destOrd="0" presId="urn:microsoft.com/office/officeart/2008/layout/HorizontalMultiLevelHierarchy"/>
    <dgm:cxn modelId="{A43F62BE-4608-48F6-8107-97A155E4061C}" srcId="{3C4BA8E2-D2EE-488A-A5CC-94EC9A896810}" destId="{9BF73B7E-D882-45C1-BD5D-2B88ED99CD16}" srcOrd="1" destOrd="0" parTransId="{F4069F20-444D-4B91-9224-51E121CD26B1}" sibTransId="{3660CA7C-DA83-46FE-BE2C-6D8EE9B27BDE}"/>
    <dgm:cxn modelId="{96C64228-1939-4321-8340-F3F6F1047A59}" type="presOf" srcId="{040CA0B1-260C-41E2-9ADF-5E0C740649C4}" destId="{BDEB4D83-6C46-4DFB-B0E7-146875DE0CF8}" srcOrd="0" destOrd="0" presId="urn:microsoft.com/office/officeart/2008/layout/HorizontalMultiLevelHierarchy"/>
    <dgm:cxn modelId="{9F71495D-DB55-4421-95F5-A98F13537078}" srcId="{0E0E697B-58AA-43C7-877C-EF01B638C6DB}" destId="{8056BE5D-4C65-486E-B8CE-E127041AC72E}" srcOrd="0" destOrd="0" parTransId="{24E20F44-DAFA-4B8A-A2D4-41F04B125611}" sibTransId="{CB4D0A3B-B5A5-4761-BBB1-871BB5C2CD1F}"/>
    <dgm:cxn modelId="{46574C7E-1303-4CCF-9EF5-233AC208DC15}" type="presOf" srcId="{F4069F20-444D-4B91-9224-51E121CD26B1}" destId="{C9712F37-A239-4BA9-BDE6-B81259A8F856}" srcOrd="0" destOrd="0" presId="urn:microsoft.com/office/officeart/2008/layout/HorizontalMultiLevelHierarchy"/>
    <dgm:cxn modelId="{3D67F628-7916-4547-819D-4A05BCA55F38}" srcId="{932B2B56-CC44-40D2-9333-886C6A435A4D}" destId="{02E29CBE-120D-4DFA-8EBD-9A903D9B7B45}" srcOrd="0" destOrd="0" parTransId="{1574DD41-556C-4A50-B48A-CF0AEEC0F2B5}" sibTransId="{1FF6009D-558D-4FA4-BC54-D580FBEDD248}"/>
    <dgm:cxn modelId="{4EE7E827-53CC-4285-B8CC-57055DB7DC23}" type="presOf" srcId="{4D1003A3-D2A8-4831-94C3-C67B2BCC8B6C}" destId="{901C1754-26A9-4329-8A04-5294C1EBA82C}" srcOrd="1" destOrd="0" presId="urn:microsoft.com/office/officeart/2008/layout/HorizontalMultiLevelHierarchy"/>
    <dgm:cxn modelId="{940D4E9F-2FF0-42D0-92CB-3DCBFABBF2C6}" type="presOf" srcId="{E56E43B3-9B80-4192-AC84-C4385CEE2016}" destId="{F2031630-0CCE-4C1E-B6FC-C39146DDB98B}" srcOrd="0" destOrd="0" presId="urn:microsoft.com/office/officeart/2008/layout/HorizontalMultiLevelHierarchy"/>
    <dgm:cxn modelId="{DF09967E-4448-4E91-B553-F94AA3041492}" srcId="{3C4BA8E2-D2EE-488A-A5CC-94EC9A896810}" destId="{227106EC-1B39-4125-93C9-99E8E6DDF4EE}" srcOrd="4" destOrd="0" parTransId="{12F07A1E-DCFF-43CA-984F-54939C19D6E3}" sibTransId="{E9D6EE95-9B8E-4B8B-BD02-E62E9FEB3548}"/>
    <dgm:cxn modelId="{1C582509-B3B7-4C66-AF5E-7F5DA0E53820}" srcId="{8056BE5D-4C65-486E-B8CE-E127041AC72E}" destId="{3C4BA8E2-D2EE-488A-A5CC-94EC9A896810}" srcOrd="3" destOrd="0" parTransId="{5FB9483D-AC6D-4C85-AB06-BF8923617E7C}" sibTransId="{70035202-532D-4677-A346-AC6B8D6FC866}"/>
    <dgm:cxn modelId="{1B07442D-EE24-43B1-AFB8-E24D0BCE4144}" srcId="{5A0EB058-0A88-42BF-8111-6504658B943D}" destId="{C847B79F-02FB-40B5-9EAC-E6EE36B234AB}" srcOrd="1" destOrd="0" parTransId="{8B334F20-F017-4F20-ABC1-CF14DC9FA088}" sibTransId="{8E21291F-33AB-44B5-A5B8-8C537034604F}"/>
    <dgm:cxn modelId="{F512B7FC-DF19-486C-A193-42B38C89AE4A}" srcId="{3C4BA8E2-D2EE-488A-A5CC-94EC9A896810}" destId="{31FFA7A5-A8C8-4C74-BBCB-5FDF98D042A0}" srcOrd="2" destOrd="0" parTransId="{7B39C347-F86E-4212-BEB7-8E1A644B5938}" sibTransId="{D9A9E31C-7025-4186-8F9D-DF80ACF2D0BC}"/>
    <dgm:cxn modelId="{92D4D535-50FD-4940-9DE7-2EE5FA216025}" type="presOf" srcId="{4D1003A3-D2A8-4831-94C3-C67B2BCC8B6C}" destId="{315D3886-4A1E-497F-8209-777D3CEE5636}" srcOrd="0" destOrd="0" presId="urn:microsoft.com/office/officeart/2008/layout/HorizontalMultiLevelHierarchy"/>
    <dgm:cxn modelId="{667E08F4-3CA7-4B4B-83C1-FCC881303F87}" srcId="{3C4BA8E2-D2EE-488A-A5CC-94EC9A896810}" destId="{41037454-8326-4426-8C5A-ED6AAAEB38C2}" srcOrd="3" destOrd="0" parTransId="{0589D8D9-206E-46C8-9351-45094EED2FDF}" sibTransId="{077407A3-7E36-4D71-A39B-B31D1AB46CA8}"/>
    <dgm:cxn modelId="{62835C11-8DFA-43F0-BB72-3C0C314166B8}" type="presOf" srcId="{41037454-8326-4426-8C5A-ED6AAAEB38C2}" destId="{FF920915-1F15-4751-9CA5-67090FBC0F81}" srcOrd="0" destOrd="0" presId="urn:microsoft.com/office/officeart/2008/layout/HorizontalMultiLevelHierarchy"/>
    <dgm:cxn modelId="{B0E22237-121C-4C6E-A726-04B8EDE1DEF7}" type="presOf" srcId="{621DD8F0-8EF1-43D6-AC74-A72C5E0F0A64}" destId="{E26A0718-7E1F-4CFF-A417-1C95BA49F9B5}" srcOrd="0" destOrd="0" presId="urn:microsoft.com/office/officeart/2008/layout/HorizontalMultiLevelHierarchy"/>
    <dgm:cxn modelId="{2E59991B-989E-4F5B-BDDF-9704C0B8663A}" type="presOf" srcId="{1574DD41-556C-4A50-B48A-CF0AEEC0F2B5}" destId="{63E26D5F-4391-4C55-8540-491D93C54711}" srcOrd="0" destOrd="0" presId="urn:microsoft.com/office/officeart/2008/layout/HorizontalMultiLevelHierarchy"/>
    <dgm:cxn modelId="{B363694D-E6E2-4538-A7A4-C5A2560B53A5}" type="presOf" srcId="{2215BB9F-C851-4F83-8E9D-8CB75DCF5919}" destId="{1921873E-3EC3-49BD-B0EE-48EDE16558D9}" srcOrd="0" destOrd="0" presId="urn:microsoft.com/office/officeart/2008/layout/HorizontalMultiLevelHierarchy"/>
    <dgm:cxn modelId="{26CFF36F-DCD8-4AA8-95E7-06ED407F14EE}" type="presOf" srcId="{40988E47-68EC-4115-9EEF-DD68EEC123CC}" destId="{EFDEC20C-D39D-4AEF-8023-3F1BC4FAA4DB}" srcOrd="0" destOrd="0" presId="urn:microsoft.com/office/officeart/2008/layout/HorizontalMultiLevelHierarchy"/>
    <dgm:cxn modelId="{CC923D1B-8661-40CC-92CF-0FB25A7FE64E}" type="presOf" srcId="{36505584-1B77-459A-9E89-EADBA6B874F8}" destId="{AF9EF00E-8AAF-4842-8445-C3D0A51C6156}" srcOrd="0" destOrd="0" presId="urn:microsoft.com/office/officeart/2008/layout/HorizontalMultiLevelHierarchy"/>
    <dgm:cxn modelId="{65589E5C-7BC0-472D-B4A2-7A20E89E8AE0}" type="presOf" srcId="{09E56F26-C0D3-49FD-ACD4-AA8A021CAB55}" destId="{6F33FFF2-8800-4AA3-B7A3-45C0FF90C60F}" srcOrd="1" destOrd="0" presId="urn:microsoft.com/office/officeart/2008/layout/HorizontalMultiLevelHierarchy"/>
    <dgm:cxn modelId="{A4BCFCE8-0574-471D-BB22-8B5A9A14F815}" type="presOf" srcId="{12F07A1E-DCFF-43CA-984F-54939C19D6E3}" destId="{F9A1CCC6-5FB8-4B18-AE1D-369ADF0110F0}" srcOrd="1" destOrd="0" presId="urn:microsoft.com/office/officeart/2008/layout/HorizontalMultiLevelHierarchy"/>
    <dgm:cxn modelId="{084348D9-F43C-4738-9CDB-0D8E4F205F32}" srcId="{8056BE5D-4C65-486E-B8CE-E127041AC72E}" destId="{040CA0B1-260C-41E2-9ADF-5E0C740649C4}" srcOrd="5" destOrd="0" parTransId="{7E8435DF-D579-475F-95AE-E05C009C4EE3}" sibTransId="{386E9D07-E040-4560-8B27-F81209E30ACF}"/>
    <dgm:cxn modelId="{94345A49-36BA-4E53-8FAA-0BB8E8122C03}" type="presOf" srcId="{8056BE5D-4C65-486E-B8CE-E127041AC72E}" destId="{C679ED92-F05B-49B5-8069-9D2A2B922AC8}" srcOrd="0" destOrd="0" presId="urn:microsoft.com/office/officeart/2008/layout/HorizontalMultiLevelHierarchy"/>
    <dgm:cxn modelId="{3C07ED04-15C7-45C0-8328-B033B32A10B7}" type="presOf" srcId="{9BF73B7E-D882-45C1-BD5D-2B88ED99CD16}" destId="{1D59B6E5-363C-4777-B2E2-2F15332D1EA3}" srcOrd="0" destOrd="0" presId="urn:microsoft.com/office/officeart/2008/layout/HorizontalMultiLevelHierarchy"/>
    <dgm:cxn modelId="{19608C68-D1E3-4A0D-9DF3-955F7990BB0E}" type="presOf" srcId="{C28EF265-6A4C-4D41-960F-C16BB98D812B}" destId="{05D1ED2C-0625-4AFC-B944-F8B686DAE4CD}" srcOrd="0" destOrd="0" presId="urn:microsoft.com/office/officeart/2008/layout/HorizontalMultiLevelHierarchy"/>
    <dgm:cxn modelId="{F2E644B5-0B40-4112-8F95-56D81FF03493}" srcId="{932B2B56-CC44-40D2-9333-886C6A435A4D}" destId="{C28EF265-6A4C-4D41-960F-C16BB98D812B}" srcOrd="1" destOrd="0" parTransId="{2215BB9F-C851-4F83-8E9D-8CB75DCF5919}" sibTransId="{EFD5D5B1-421B-400B-973B-AA440D178739}"/>
    <dgm:cxn modelId="{CD619069-9151-4233-AD04-649C26FC1AA5}" srcId="{02002D37-BD37-4ABF-B3B9-217193355EDC}" destId="{D54063C2-C5A5-44FC-8E93-CC7217B8D87A}" srcOrd="0" destOrd="0" parTransId="{F781AA90-57F4-46EB-B33B-0A53245A0BFB}" sibTransId="{5A811197-6DD7-457A-9ED3-422CE95B6D7F}"/>
    <dgm:cxn modelId="{07EAFDE1-D9BF-4FCB-946F-D735BD56FD59}" srcId="{8056BE5D-4C65-486E-B8CE-E127041AC72E}" destId="{932B2B56-CC44-40D2-9333-886C6A435A4D}" srcOrd="4" destOrd="0" parTransId="{09E56F26-C0D3-49FD-ACD4-AA8A021CAB55}" sibTransId="{4B877369-A5DF-4540-A662-075CF9D5DEA3}"/>
    <dgm:cxn modelId="{074A57CF-AB33-40FF-980D-E473A72FF588}" type="presOf" srcId="{0589D8D9-206E-46C8-9351-45094EED2FDF}" destId="{5817A71A-0C3A-488A-A05B-0F1313694E29}" srcOrd="0" destOrd="0" presId="urn:microsoft.com/office/officeart/2008/layout/HorizontalMultiLevelHierarchy"/>
    <dgm:cxn modelId="{5A8E0515-554D-4C06-B1CA-C95287FCC07D}" type="presOf" srcId="{1574DD41-556C-4A50-B48A-CF0AEEC0F2B5}" destId="{8B2B9D46-9B5D-4641-9268-EE9A4D6ABF76}" srcOrd="1" destOrd="0" presId="urn:microsoft.com/office/officeart/2008/layout/HorizontalMultiLevelHierarchy"/>
    <dgm:cxn modelId="{195DFCC5-7127-4B8F-9CD7-3F8CF4F88FC1}" type="presOf" srcId="{7B39C347-F86E-4212-BEB7-8E1A644B5938}" destId="{938CA97A-6A6D-484E-9C78-01479E69C29D}" srcOrd="1" destOrd="0" presId="urn:microsoft.com/office/officeart/2008/layout/HorizontalMultiLevelHierarchy"/>
    <dgm:cxn modelId="{7F2E6F01-FDC8-47CE-83E7-1F32599DDD4E}" type="presOf" srcId="{0F5A6C4F-1C31-4371-A136-3F8D6C7B0C5B}" destId="{0D939F05-4CBD-469C-B744-B83B3B871ABF}" srcOrd="0" destOrd="0" presId="urn:microsoft.com/office/officeart/2008/layout/HorizontalMultiLevelHierarchy"/>
    <dgm:cxn modelId="{C9EA0844-7B92-4B48-AB46-DDEC2564F4D6}" type="presOf" srcId="{227106EC-1B39-4125-93C9-99E8E6DDF4EE}" destId="{C2EEEA41-8DA2-427C-BE9C-387B579CB403}" srcOrd="0" destOrd="0" presId="urn:microsoft.com/office/officeart/2008/layout/HorizontalMultiLevelHierarchy"/>
    <dgm:cxn modelId="{F29CBF04-DEF5-450C-98BC-C11B17D19E4B}" srcId="{3C4BA8E2-D2EE-488A-A5CC-94EC9A896810}" destId="{58BE4993-D4FE-45F1-9775-2E9B37A491D3}" srcOrd="0" destOrd="0" parTransId="{CD18F095-6B28-4E76-B92F-076B9DB2F0D3}" sibTransId="{BC28070E-4967-4802-9E19-7320642F738F}"/>
    <dgm:cxn modelId="{69AD8525-D28A-47E7-A429-2412CCB40614}" type="presOf" srcId="{5A0EB058-0A88-42BF-8111-6504658B943D}" destId="{BE398F09-54FD-42F9-8921-376A2FCE707C}" srcOrd="0" destOrd="0" presId="urn:microsoft.com/office/officeart/2008/layout/HorizontalMultiLevelHierarchy"/>
    <dgm:cxn modelId="{309D3A30-9E03-413D-B397-DB69CF29D9E8}" srcId="{8056BE5D-4C65-486E-B8CE-E127041AC72E}" destId="{02002D37-BD37-4ABF-B3B9-217193355EDC}" srcOrd="2" destOrd="0" parTransId="{7D22E1EF-1396-4E70-AE2C-A2EEA2EC8037}" sibTransId="{0B259DBE-898C-48D0-899A-F1EB7C43EF21}"/>
    <dgm:cxn modelId="{0DA1888D-E817-4223-A280-0167AF3C3164}" type="presOf" srcId="{5FB9483D-AC6D-4C85-AB06-BF8923617E7C}" destId="{F2A4686E-3313-4E23-A52F-7124970A1EA0}" srcOrd="1" destOrd="0" presId="urn:microsoft.com/office/officeart/2008/layout/HorizontalMultiLevelHierarchy"/>
    <dgm:cxn modelId="{DD1D32DC-41F2-4640-AD9C-DAA8E26194B0}" type="presOf" srcId="{02E29CBE-120D-4DFA-8EBD-9A903D9B7B45}" destId="{3A60971F-7A62-4F2D-8EF0-928B21ADE587}" srcOrd="0" destOrd="0" presId="urn:microsoft.com/office/officeart/2008/layout/HorizontalMultiLevelHierarchy"/>
    <dgm:cxn modelId="{B5FC8F2A-AB59-4A46-A066-6A7E603CC064}" type="presOf" srcId="{F4069F20-444D-4B91-9224-51E121CD26B1}" destId="{E5FD2252-FF61-438A-A162-A10057544956}" srcOrd="1" destOrd="0" presId="urn:microsoft.com/office/officeart/2008/layout/HorizontalMultiLevelHierarchy"/>
    <dgm:cxn modelId="{27831DE4-6B97-407D-8148-3E7CA8E4AACF}" type="presOf" srcId="{86E7F895-3FE3-4CF0-B6FA-E428526AC9D5}" destId="{41DBC78E-AF96-4BA7-93D3-54F7E14DF083}" srcOrd="1" destOrd="0" presId="urn:microsoft.com/office/officeart/2008/layout/HorizontalMultiLevelHierarchy"/>
    <dgm:cxn modelId="{E805AC7A-BE89-47DF-9EE7-4FD225E24D7E}" type="presOf" srcId="{0589D8D9-206E-46C8-9351-45094EED2FDF}" destId="{1BB61183-7DF9-463C-9EC2-3A556E151558}" srcOrd="1" destOrd="0" presId="urn:microsoft.com/office/officeart/2008/layout/HorizontalMultiLevelHierarchy"/>
    <dgm:cxn modelId="{5D0DF5BA-C945-4AC3-82C1-15821F87356A}" srcId="{949CE2C0-E667-4826-B562-BB45FC06C013}" destId="{E56E43B3-9B80-4192-AC84-C4385CEE2016}" srcOrd="0" destOrd="0" parTransId="{48D4028D-7BCB-4E2D-A5FE-A30A3B302C35}" sibTransId="{20309979-1DDD-4259-9A19-3E551751358F}"/>
    <dgm:cxn modelId="{9D606678-C565-48B0-B065-0F95C36BE351}" type="presOf" srcId="{48D4028D-7BCB-4E2D-A5FE-A30A3B302C35}" destId="{FC2D250B-68FB-4B76-9308-0386A918C421}" srcOrd="1" destOrd="0" presId="urn:microsoft.com/office/officeart/2008/layout/HorizontalMultiLevelHierarchy"/>
    <dgm:cxn modelId="{4805CA5D-AC36-42C9-A446-18382D0C6D6A}" type="presOf" srcId="{58BE4993-D4FE-45F1-9775-2E9B37A491D3}" destId="{A33AD0BD-1C34-42B4-BEB1-A9EF369B079A}" srcOrd="0" destOrd="0" presId="urn:microsoft.com/office/officeart/2008/layout/HorizontalMultiLevelHierarchy"/>
    <dgm:cxn modelId="{A6D3955C-4045-4C56-88D0-4204CF4BEC3B}" type="presOf" srcId="{1CF0C547-053A-4A1A-9483-D39D0CFE6F02}" destId="{E75C7CE6-7F76-43D5-B82D-AA5199799033}" srcOrd="1" destOrd="0" presId="urn:microsoft.com/office/officeart/2008/layout/HorizontalMultiLevelHierarchy"/>
    <dgm:cxn modelId="{730CABC6-B6FE-46FA-B083-1A62E00BFB19}" type="presOf" srcId="{F781AA90-57F4-46EB-B33B-0A53245A0BFB}" destId="{5DCA9875-4520-4580-AC28-B64712092972}" srcOrd="0" destOrd="0" presId="urn:microsoft.com/office/officeart/2008/layout/HorizontalMultiLevelHierarchy"/>
    <dgm:cxn modelId="{04A59510-B195-484F-956F-04F98C2BAF9D}" type="presOf" srcId="{D54063C2-C5A5-44FC-8E93-CC7217B8D87A}" destId="{B2168E15-F279-4953-8983-E7BD90DD988D}" srcOrd="0" destOrd="0" presId="urn:microsoft.com/office/officeart/2008/layout/HorizontalMultiLevelHierarchy"/>
    <dgm:cxn modelId="{262D4B66-B69B-4576-BF2B-B0FD7DC92BB6}" srcId="{5A0EB058-0A88-42BF-8111-6504658B943D}" destId="{36505584-1B77-459A-9E89-EADBA6B874F8}" srcOrd="2" destOrd="0" parTransId="{621DD8F0-8EF1-43D6-AC74-A72C5E0F0A64}" sibTransId="{A8C52C49-32C0-4DC1-967D-500F1C47F4A7}"/>
    <dgm:cxn modelId="{83C44076-074D-4D6A-858E-E07086215629}" type="presOf" srcId="{CD18F095-6B28-4E76-B92F-076B9DB2F0D3}" destId="{331E2C01-1502-4EE2-AA33-A003F6CCB755}" srcOrd="1" destOrd="0" presId="urn:microsoft.com/office/officeart/2008/layout/HorizontalMultiLevelHierarchy"/>
    <dgm:cxn modelId="{B256666C-BA13-4F9A-AC43-CE79793112C4}" type="presOf" srcId="{F781AA90-57F4-46EB-B33B-0A53245A0BFB}" destId="{4257C04E-2FFA-4740-AAE9-D2F9AFA3CD90}" srcOrd="1" destOrd="0" presId="urn:microsoft.com/office/officeart/2008/layout/HorizontalMultiLevelHierarchy"/>
    <dgm:cxn modelId="{A0656508-AE41-4203-BF65-E42618FE7B05}" type="presOf" srcId="{0F5A6C4F-1C31-4371-A136-3F8D6C7B0C5B}" destId="{A5B91AE1-878E-40B9-87A3-6685DDDE4E1B}" srcOrd="1" destOrd="0" presId="urn:microsoft.com/office/officeart/2008/layout/HorizontalMultiLevelHierarchy"/>
    <dgm:cxn modelId="{5DC6A903-F9D1-4802-A5DF-B3252133C52B}" type="presOf" srcId="{7D22E1EF-1396-4E70-AE2C-A2EEA2EC8037}" destId="{6D6BEA61-1C64-4F15-97C6-EBE5A3AB96B1}" srcOrd="1" destOrd="0" presId="urn:microsoft.com/office/officeart/2008/layout/HorizontalMultiLevelHierarchy"/>
    <dgm:cxn modelId="{871183A3-EB2C-4EA0-9286-269EBB88E4A1}" type="presOf" srcId="{7B39C347-F86E-4212-BEB7-8E1A644B5938}" destId="{16C98D95-FC9D-41D0-B12E-09D49B149561}" srcOrd="0" destOrd="0" presId="urn:microsoft.com/office/officeart/2008/layout/HorizontalMultiLevelHierarchy"/>
    <dgm:cxn modelId="{0859B2C6-1E5A-4F4F-968F-EF150BA60136}" type="presOf" srcId="{31FFA7A5-A8C8-4C74-BBCB-5FDF98D042A0}" destId="{1F0C41D8-A3AD-413E-9F9B-BF0CD37E129F}" srcOrd="0" destOrd="0" presId="urn:microsoft.com/office/officeart/2008/layout/HorizontalMultiLevelHierarchy"/>
    <dgm:cxn modelId="{69B5363F-BAB2-41B6-B77F-1A9E43CBEE39}" type="presOf" srcId="{932B2B56-CC44-40D2-9333-886C6A435A4D}" destId="{978CCFEA-1B07-415A-920F-A8AEE85C3615}" srcOrd="0" destOrd="0" presId="urn:microsoft.com/office/officeart/2008/layout/HorizontalMultiLevelHierarchy"/>
    <dgm:cxn modelId="{A21BD0FC-8530-4022-B14D-953FE80993BB}" type="presOf" srcId="{1CF0C547-053A-4A1A-9483-D39D0CFE6F02}" destId="{DCD0D84D-CF3C-4919-9ED3-4955A39927DB}" srcOrd="0" destOrd="0" presId="urn:microsoft.com/office/officeart/2008/layout/HorizontalMultiLevelHierarchy"/>
    <dgm:cxn modelId="{5B31D097-4FD3-4BCE-87BE-371D31AB4E74}" type="presOf" srcId="{48D4028D-7BCB-4E2D-A5FE-A30A3B302C35}" destId="{8B502AE3-ACEA-4FD8-AE89-FC9F63FCAADD}" srcOrd="0" destOrd="0" presId="urn:microsoft.com/office/officeart/2008/layout/HorizontalMultiLevelHierarchy"/>
    <dgm:cxn modelId="{64DA38EA-1521-40DA-B2B1-AFEC91FDEB0E}" type="presOf" srcId="{7E8435DF-D579-475F-95AE-E05C009C4EE3}" destId="{4588734C-CBC2-450A-A3AF-8FEE005E8343}" srcOrd="0" destOrd="0" presId="urn:microsoft.com/office/officeart/2008/layout/HorizontalMultiLevelHierarchy"/>
    <dgm:cxn modelId="{0E777958-2964-43CD-812E-A0440FCAA37F}" srcId="{02002D37-BD37-4ABF-B3B9-217193355EDC}" destId="{40988E47-68EC-4115-9EEF-DD68EEC123CC}" srcOrd="1" destOrd="0" parTransId="{4D1003A3-D2A8-4831-94C3-C67B2BCC8B6C}" sibTransId="{CE5AC668-73E7-489F-AE72-901C9487E147}"/>
    <dgm:cxn modelId="{6E07631E-C11B-4C4A-A48B-CBE94FC8DB7B}" srcId="{5A0EB058-0A88-42BF-8111-6504658B943D}" destId="{0B8A137E-A5A1-4384-B919-F854C795363E}" srcOrd="0" destOrd="0" parTransId="{0F5A6C4F-1C31-4371-A136-3F8D6C7B0C5B}" sibTransId="{03E8D851-2203-4962-8051-DA0D5598417B}"/>
    <dgm:cxn modelId="{6F54F958-16BB-49F1-8C26-85C3252A2F06}" type="presOf" srcId="{C847B79F-02FB-40B5-9EAC-E6EE36B234AB}" destId="{33D499E5-5484-468E-9F1F-19BF42267271}" srcOrd="0" destOrd="0" presId="urn:microsoft.com/office/officeart/2008/layout/HorizontalMultiLevelHierarchy"/>
    <dgm:cxn modelId="{E7890A93-D552-4854-8DCC-B7477481AFD3}" type="presOf" srcId="{0B8A137E-A5A1-4384-B919-F854C795363E}" destId="{5721EB67-7D25-4DAF-9206-D07C29278C3B}" srcOrd="0" destOrd="0" presId="urn:microsoft.com/office/officeart/2008/layout/HorizontalMultiLevelHierarchy"/>
    <dgm:cxn modelId="{F4F3321A-BBF7-4832-ADFD-64D0483BEF65}" type="presOf" srcId="{86E7F895-3FE3-4CF0-B6FA-E428526AC9D5}" destId="{B0CBBFCE-FEAF-48A2-9A70-AD02AB73EB67}" srcOrd="0" destOrd="0" presId="urn:microsoft.com/office/officeart/2008/layout/HorizontalMultiLevelHierarchy"/>
    <dgm:cxn modelId="{9512825B-9825-4C8B-8FBF-81B3569E1D6A}" type="presOf" srcId="{2215BB9F-C851-4F83-8E9D-8CB75DCF5919}" destId="{7B78DE15-1B69-42E1-94A2-85A918EA320B}" srcOrd="1" destOrd="0" presId="urn:microsoft.com/office/officeart/2008/layout/HorizontalMultiLevelHierarchy"/>
    <dgm:cxn modelId="{6E4200F8-F8FF-48A9-9759-B9BD97A57FFF}" type="presOf" srcId="{0E0E697B-58AA-43C7-877C-EF01B638C6DB}" destId="{B22FC56F-D0C6-468A-872E-FCA202913FDF}" srcOrd="0" destOrd="0" presId="urn:microsoft.com/office/officeart/2008/layout/HorizontalMultiLevelHierarchy"/>
    <dgm:cxn modelId="{BEABD9F8-A3EB-4537-9120-950E0A53FA49}" type="presOf" srcId="{949CE2C0-E667-4826-B562-BB45FC06C013}" destId="{B8D104FB-4453-4ABC-9A67-9A9BBAA86678}" srcOrd="0" destOrd="0" presId="urn:microsoft.com/office/officeart/2008/layout/HorizontalMultiLevelHierarchy"/>
    <dgm:cxn modelId="{49877A3F-8291-4BFB-BB8C-5F12A7DA309A}" srcId="{8056BE5D-4C65-486E-B8CE-E127041AC72E}" destId="{5A0EB058-0A88-42BF-8111-6504658B943D}" srcOrd="1" destOrd="0" parTransId="{86E7F895-3FE3-4CF0-B6FA-E428526AC9D5}" sibTransId="{36A9DA0E-4069-46A2-A457-353057298563}"/>
    <dgm:cxn modelId="{83143F21-D6D0-4AAC-ACED-EE1BAD08531B}" type="presOf" srcId="{8B334F20-F017-4F20-ABC1-CF14DC9FA088}" destId="{F4B83506-C16A-47C1-AC33-E318F653C542}" srcOrd="0" destOrd="0" presId="urn:microsoft.com/office/officeart/2008/layout/HorizontalMultiLevelHierarchy"/>
    <dgm:cxn modelId="{85727BD6-C925-470E-B39E-FFB2262A05C7}" type="presOf" srcId="{12F07A1E-DCFF-43CA-984F-54939C19D6E3}" destId="{0F847AA6-6B87-4F5C-A380-FB0B912E0664}" srcOrd="0" destOrd="0" presId="urn:microsoft.com/office/officeart/2008/layout/HorizontalMultiLevelHierarchy"/>
    <dgm:cxn modelId="{1F944C55-0180-4FF9-9869-7161351144CA}" type="presOf" srcId="{7E8435DF-D579-475F-95AE-E05C009C4EE3}" destId="{8A97248C-FF0B-4891-935A-1101FA1579DE}" srcOrd="1" destOrd="0" presId="urn:microsoft.com/office/officeart/2008/layout/HorizontalMultiLevelHierarchy"/>
    <dgm:cxn modelId="{79FA56BB-73B4-48F9-BCA4-DACF4C394959}" type="presOf" srcId="{09E56F26-C0D3-49FD-ACD4-AA8A021CAB55}" destId="{23FA6CAD-481D-4891-BA7F-26CF67DCDF1F}" srcOrd="0" destOrd="0" presId="urn:microsoft.com/office/officeart/2008/layout/HorizontalMultiLevelHierarchy"/>
    <dgm:cxn modelId="{19624B10-0944-4C2A-A105-E63DC23BFD1E}" type="presParOf" srcId="{B22FC56F-D0C6-468A-872E-FCA202913FDF}" destId="{FD4CF75E-1A64-48D2-8649-F126BC4AD2AB}" srcOrd="0" destOrd="0" presId="urn:microsoft.com/office/officeart/2008/layout/HorizontalMultiLevelHierarchy"/>
    <dgm:cxn modelId="{2837BE32-EC41-4FF1-8ECB-DA5108F8EF09}" type="presParOf" srcId="{FD4CF75E-1A64-48D2-8649-F126BC4AD2AB}" destId="{C679ED92-F05B-49B5-8069-9D2A2B922AC8}" srcOrd="0" destOrd="0" presId="urn:microsoft.com/office/officeart/2008/layout/HorizontalMultiLevelHierarchy"/>
    <dgm:cxn modelId="{42F46A8A-7A83-4807-A62F-BD49578E5AA1}" type="presParOf" srcId="{FD4CF75E-1A64-48D2-8649-F126BC4AD2AB}" destId="{AE46B876-2F8D-4042-8B58-3119BF660E54}" srcOrd="1" destOrd="0" presId="urn:microsoft.com/office/officeart/2008/layout/HorizontalMultiLevelHierarchy"/>
    <dgm:cxn modelId="{8BD057FE-8BB4-4AB6-B0E6-E2D047E57732}" type="presParOf" srcId="{AE46B876-2F8D-4042-8B58-3119BF660E54}" destId="{DCD0D84D-CF3C-4919-9ED3-4955A39927DB}" srcOrd="0" destOrd="0" presId="urn:microsoft.com/office/officeart/2008/layout/HorizontalMultiLevelHierarchy"/>
    <dgm:cxn modelId="{E6377FD1-412E-45A8-9B12-D9C1F8906C1E}" type="presParOf" srcId="{DCD0D84D-CF3C-4919-9ED3-4955A39927DB}" destId="{E75C7CE6-7F76-43D5-B82D-AA5199799033}" srcOrd="0" destOrd="0" presId="urn:microsoft.com/office/officeart/2008/layout/HorizontalMultiLevelHierarchy"/>
    <dgm:cxn modelId="{40235378-D223-41BA-A706-5CF1ED22A2D4}" type="presParOf" srcId="{AE46B876-2F8D-4042-8B58-3119BF660E54}" destId="{38F9AFA8-D186-48CC-AEB2-6A8D2CEAAF98}" srcOrd="1" destOrd="0" presId="urn:microsoft.com/office/officeart/2008/layout/HorizontalMultiLevelHierarchy"/>
    <dgm:cxn modelId="{1E2CD656-E600-4246-B853-E29804B55E1C}" type="presParOf" srcId="{38F9AFA8-D186-48CC-AEB2-6A8D2CEAAF98}" destId="{B8D104FB-4453-4ABC-9A67-9A9BBAA86678}" srcOrd="0" destOrd="0" presId="urn:microsoft.com/office/officeart/2008/layout/HorizontalMultiLevelHierarchy"/>
    <dgm:cxn modelId="{D2A00A13-42C4-411D-867B-08C49BC8644A}" type="presParOf" srcId="{38F9AFA8-D186-48CC-AEB2-6A8D2CEAAF98}" destId="{F54461C7-9746-4F93-8D53-BABA8B3F77D3}" srcOrd="1" destOrd="0" presId="urn:microsoft.com/office/officeart/2008/layout/HorizontalMultiLevelHierarchy"/>
    <dgm:cxn modelId="{5A59D735-C6EF-4B19-9262-E2D61E6FB0E0}" type="presParOf" srcId="{F54461C7-9746-4F93-8D53-BABA8B3F77D3}" destId="{8B502AE3-ACEA-4FD8-AE89-FC9F63FCAADD}" srcOrd="0" destOrd="0" presId="urn:microsoft.com/office/officeart/2008/layout/HorizontalMultiLevelHierarchy"/>
    <dgm:cxn modelId="{80F6F809-3253-4C8E-A4D0-ED70F68A94EC}" type="presParOf" srcId="{8B502AE3-ACEA-4FD8-AE89-FC9F63FCAADD}" destId="{FC2D250B-68FB-4B76-9308-0386A918C421}" srcOrd="0" destOrd="0" presId="urn:microsoft.com/office/officeart/2008/layout/HorizontalMultiLevelHierarchy"/>
    <dgm:cxn modelId="{0877A202-5938-432E-949D-2E91ABAC9F05}" type="presParOf" srcId="{F54461C7-9746-4F93-8D53-BABA8B3F77D3}" destId="{84BA3786-3E8E-481C-8EF5-96AE169B871A}" srcOrd="1" destOrd="0" presId="urn:microsoft.com/office/officeart/2008/layout/HorizontalMultiLevelHierarchy"/>
    <dgm:cxn modelId="{2A97F131-2040-4D2F-8DE6-1C4E7D70E2B6}" type="presParOf" srcId="{84BA3786-3E8E-481C-8EF5-96AE169B871A}" destId="{F2031630-0CCE-4C1E-B6FC-C39146DDB98B}" srcOrd="0" destOrd="0" presId="urn:microsoft.com/office/officeart/2008/layout/HorizontalMultiLevelHierarchy"/>
    <dgm:cxn modelId="{3751E76A-E793-4874-8EB2-1544F1BFF487}" type="presParOf" srcId="{84BA3786-3E8E-481C-8EF5-96AE169B871A}" destId="{02AAF0C0-2F8A-4246-A874-21C50483EEA7}" srcOrd="1" destOrd="0" presId="urn:microsoft.com/office/officeart/2008/layout/HorizontalMultiLevelHierarchy"/>
    <dgm:cxn modelId="{D8E999C4-7994-47BA-A4D6-69ED00AE243B}" type="presParOf" srcId="{AE46B876-2F8D-4042-8B58-3119BF660E54}" destId="{B0CBBFCE-FEAF-48A2-9A70-AD02AB73EB67}" srcOrd="2" destOrd="0" presId="urn:microsoft.com/office/officeart/2008/layout/HorizontalMultiLevelHierarchy"/>
    <dgm:cxn modelId="{11FA9DBA-910D-4DAB-BA6C-C124C456D1AB}" type="presParOf" srcId="{B0CBBFCE-FEAF-48A2-9A70-AD02AB73EB67}" destId="{41DBC78E-AF96-4BA7-93D3-54F7E14DF083}" srcOrd="0" destOrd="0" presId="urn:microsoft.com/office/officeart/2008/layout/HorizontalMultiLevelHierarchy"/>
    <dgm:cxn modelId="{EB36276B-4FBE-4688-A329-58F968577942}" type="presParOf" srcId="{AE46B876-2F8D-4042-8B58-3119BF660E54}" destId="{9F357D7A-A819-4AA7-B461-90DCD0A8AE21}" srcOrd="3" destOrd="0" presId="urn:microsoft.com/office/officeart/2008/layout/HorizontalMultiLevelHierarchy"/>
    <dgm:cxn modelId="{06B92171-28DF-4E40-9192-1FB1C6F63B92}" type="presParOf" srcId="{9F357D7A-A819-4AA7-B461-90DCD0A8AE21}" destId="{BE398F09-54FD-42F9-8921-376A2FCE707C}" srcOrd="0" destOrd="0" presId="urn:microsoft.com/office/officeart/2008/layout/HorizontalMultiLevelHierarchy"/>
    <dgm:cxn modelId="{84710ADF-7F88-46A4-8159-DBA578807D06}" type="presParOf" srcId="{9F357D7A-A819-4AA7-B461-90DCD0A8AE21}" destId="{4C7A93D3-9E81-43CE-99C0-CB683156DE3F}" srcOrd="1" destOrd="0" presId="urn:microsoft.com/office/officeart/2008/layout/HorizontalMultiLevelHierarchy"/>
    <dgm:cxn modelId="{ADE1B1CE-CBFC-4410-9E9B-9569590A3D47}" type="presParOf" srcId="{4C7A93D3-9E81-43CE-99C0-CB683156DE3F}" destId="{0D939F05-4CBD-469C-B744-B83B3B871ABF}" srcOrd="0" destOrd="0" presId="urn:microsoft.com/office/officeart/2008/layout/HorizontalMultiLevelHierarchy"/>
    <dgm:cxn modelId="{756616A2-34C6-4773-882B-010AC623746B}" type="presParOf" srcId="{0D939F05-4CBD-469C-B744-B83B3B871ABF}" destId="{A5B91AE1-878E-40B9-87A3-6685DDDE4E1B}" srcOrd="0" destOrd="0" presId="urn:microsoft.com/office/officeart/2008/layout/HorizontalMultiLevelHierarchy"/>
    <dgm:cxn modelId="{32799241-B241-40F7-A654-3B9A850C5D5E}" type="presParOf" srcId="{4C7A93D3-9E81-43CE-99C0-CB683156DE3F}" destId="{18F84919-23E9-45BC-ACC3-E6D8161B44D0}" srcOrd="1" destOrd="0" presId="urn:microsoft.com/office/officeart/2008/layout/HorizontalMultiLevelHierarchy"/>
    <dgm:cxn modelId="{7D61EB33-3DF0-40A2-A5C0-A89432427834}" type="presParOf" srcId="{18F84919-23E9-45BC-ACC3-E6D8161B44D0}" destId="{5721EB67-7D25-4DAF-9206-D07C29278C3B}" srcOrd="0" destOrd="0" presId="urn:microsoft.com/office/officeart/2008/layout/HorizontalMultiLevelHierarchy"/>
    <dgm:cxn modelId="{68EDCD23-BA6C-4193-852C-5A9D404672DA}" type="presParOf" srcId="{18F84919-23E9-45BC-ACC3-E6D8161B44D0}" destId="{17B5E7BE-311D-48B7-8FF5-E655916D509F}" srcOrd="1" destOrd="0" presId="urn:microsoft.com/office/officeart/2008/layout/HorizontalMultiLevelHierarchy"/>
    <dgm:cxn modelId="{375530D0-79C6-496C-8492-CCF87DA177A1}" type="presParOf" srcId="{4C7A93D3-9E81-43CE-99C0-CB683156DE3F}" destId="{F4B83506-C16A-47C1-AC33-E318F653C542}" srcOrd="2" destOrd="0" presId="urn:microsoft.com/office/officeart/2008/layout/HorizontalMultiLevelHierarchy"/>
    <dgm:cxn modelId="{AD6014A9-40D0-47A8-A012-A99EFAF44308}" type="presParOf" srcId="{F4B83506-C16A-47C1-AC33-E318F653C542}" destId="{E672937D-67C6-440B-A83A-4F73538A9CDD}" srcOrd="0" destOrd="0" presId="urn:microsoft.com/office/officeart/2008/layout/HorizontalMultiLevelHierarchy"/>
    <dgm:cxn modelId="{D725EB9B-A9D3-44C3-A4C4-6589EDF1ECE3}" type="presParOf" srcId="{4C7A93D3-9E81-43CE-99C0-CB683156DE3F}" destId="{D3FCCD35-6A69-422F-A206-6FA2AE3E9E40}" srcOrd="3" destOrd="0" presId="urn:microsoft.com/office/officeart/2008/layout/HorizontalMultiLevelHierarchy"/>
    <dgm:cxn modelId="{D935925E-7692-4EAD-BE9B-5D6F55A6D3EE}" type="presParOf" srcId="{D3FCCD35-6A69-422F-A206-6FA2AE3E9E40}" destId="{33D499E5-5484-468E-9F1F-19BF42267271}" srcOrd="0" destOrd="0" presId="urn:microsoft.com/office/officeart/2008/layout/HorizontalMultiLevelHierarchy"/>
    <dgm:cxn modelId="{BA2A6361-3C35-4FD6-8208-21F013D050CE}" type="presParOf" srcId="{D3FCCD35-6A69-422F-A206-6FA2AE3E9E40}" destId="{B536992A-32D2-4818-B1CE-DD391B7A1063}" srcOrd="1" destOrd="0" presId="urn:microsoft.com/office/officeart/2008/layout/HorizontalMultiLevelHierarchy"/>
    <dgm:cxn modelId="{6C63D680-65E6-42D0-975B-250D22754F1B}" type="presParOf" srcId="{4C7A93D3-9E81-43CE-99C0-CB683156DE3F}" destId="{E26A0718-7E1F-4CFF-A417-1C95BA49F9B5}" srcOrd="4" destOrd="0" presId="urn:microsoft.com/office/officeart/2008/layout/HorizontalMultiLevelHierarchy"/>
    <dgm:cxn modelId="{30182439-7C70-4820-BB16-83081EF9C08A}" type="presParOf" srcId="{E26A0718-7E1F-4CFF-A417-1C95BA49F9B5}" destId="{EF4723F5-A5D3-4644-8AE8-BFF651CFFFD3}" srcOrd="0" destOrd="0" presId="urn:microsoft.com/office/officeart/2008/layout/HorizontalMultiLevelHierarchy"/>
    <dgm:cxn modelId="{4D33A39F-4C29-4995-A6CE-22D10C9F85FC}" type="presParOf" srcId="{4C7A93D3-9E81-43CE-99C0-CB683156DE3F}" destId="{657BBAA8-F0E1-4D38-B1A0-0F97E6B67E0F}" srcOrd="5" destOrd="0" presId="urn:microsoft.com/office/officeart/2008/layout/HorizontalMultiLevelHierarchy"/>
    <dgm:cxn modelId="{D2EB4259-706A-487B-930E-6CDF6A282B27}" type="presParOf" srcId="{657BBAA8-F0E1-4D38-B1A0-0F97E6B67E0F}" destId="{AF9EF00E-8AAF-4842-8445-C3D0A51C6156}" srcOrd="0" destOrd="0" presId="urn:microsoft.com/office/officeart/2008/layout/HorizontalMultiLevelHierarchy"/>
    <dgm:cxn modelId="{B233A598-FD56-40A5-A72E-3C44955358B5}" type="presParOf" srcId="{657BBAA8-F0E1-4D38-B1A0-0F97E6B67E0F}" destId="{3D4C3242-1A61-4F4D-94CC-B6F165F76B72}" srcOrd="1" destOrd="0" presId="urn:microsoft.com/office/officeart/2008/layout/HorizontalMultiLevelHierarchy"/>
    <dgm:cxn modelId="{6F790988-09E8-403E-B6DF-7ED6854B543B}" type="presParOf" srcId="{AE46B876-2F8D-4042-8B58-3119BF660E54}" destId="{8569D808-6E0B-461E-89A4-96EED17D480D}" srcOrd="4" destOrd="0" presId="urn:microsoft.com/office/officeart/2008/layout/HorizontalMultiLevelHierarchy"/>
    <dgm:cxn modelId="{55AD490A-3427-4862-9829-766D8CDD16A4}" type="presParOf" srcId="{8569D808-6E0B-461E-89A4-96EED17D480D}" destId="{6D6BEA61-1C64-4F15-97C6-EBE5A3AB96B1}" srcOrd="0" destOrd="0" presId="urn:microsoft.com/office/officeart/2008/layout/HorizontalMultiLevelHierarchy"/>
    <dgm:cxn modelId="{48DC5350-16CA-402C-BAF7-DF6A58626238}" type="presParOf" srcId="{AE46B876-2F8D-4042-8B58-3119BF660E54}" destId="{3B118677-E373-476C-8E8E-07AEB7E48EFE}" srcOrd="5" destOrd="0" presId="urn:microsoft.com/office/officeart/2008/layout/HorizontalMultiLevelHierarchy"/>
    <dgm:cxn modelId="{976551A8-96B1-4026-804E-875D80B9010E}" type="presParOf" srcId="{3B118677-E373-476C-8E8E-07AEB7E48EFE}" destId="{BABEC27F-671B-4A90-B47C-A84B8202CE58}" srcOrd="0" destOrd="0" presId="urn:microsoft.com/office/officeart/2008/layout/HorizontalMultiLevelHierarchy"/>
    <dgm:cxn modelId="{229F77B8-6298-4072-80E7-A2FAF5743738}" type="presParOf" srcId="{3B118677-E373-476C-8E8E-07AEB7E48EFE}" destId="{602823B1-F48C-4CE5-973B-741D72A5E3EC}" srcOrd="1" destOrd="0" presId="urn:microsoft.com/office/officeart/2008/layout/HorizontalMultiLevelHierarchy"/>
    <dgm:cxn modelId="{A4BDA9D1-1BEF-421C-92A7-BA0BDBB1345B}" type="presParOf" srcId="{602823B1-F48C-4CE5-973B-741D72A5E3EC}" destId="{5DCA9875-4520-4580-AC28-B64712092972}" srcOrd="0" destOrd="0" presId="urn:microsoft.com/office/officeart/2008/layout/HorizontalMultiLevelHierarchy"/>
    <dgm:cxn modelId="{A31BFAAD-400E-4FFA-8805-1423F94888FE}" type="presParOf" srcId="{5DCA9875-4520-4580-AC28-B64712092972}" destId="{4257C04E-2FFA-4740-AAE9-D2F9AFA3CD90}" srcOrd="0" destOrd="0" presId="urn:microsoft.com/office/officeart/2008/layout/HorizontalMultiLevelHierarchy"/>
    <dgm:cxn modelId="{B9602B9F-79C4-4E73-9524-7A101364CA3C}" type="presParOf" srcId="{602823B1-F48C-4CE5-973B-741D72A5E3EC}" destId="{932609FB-379F-4E17-B114-B58B904E8CC2}" srcOrd="1" destOrd="0" presId="urn:microsoft.com/office/officeart/2008/layout/HorizontalMultiLevelHierarchy"/>
    <dgm:cxn modelId="{FCC41246-C1B8-4D0C-BF9C-14A572AD7DAA}" type="presParOf" srcId="{932609FB-379F-4E17-B114-B58B904E8CC2}" destId="{B2168E15-F279-4953-8983-E7BD90DD988D}" srcOrd="0" destOrd="0" presId="urn:microsoft.com/office/officeart/2008/layout/HorizontalMultiLevelHierarchy"/>
    <dgm:cxn modelId="{43B1EBE1-0B90-4FAB-8313-EC9B4C45F502}" type="presParOf" srcId="{932609FB-379F-4E17-B114-B58B904E8CC2}" destId="{93AF7FAE-A307-4E24-AD96-8EAD08D483FF}" srcOrd="1" destOrd="0" presId="urn:microsoft.com/office/officeart/2008/layout/HorizontalMultiLevelHierarchy"/>
    <dgm:cxn modelId="{6DDA9862-06C4-4767-8EC4-294B8686A68D}" type="presParOf" srcId="{602823B1-F48C-4CE5-973B-741D72A5E3EC}" destId="{315D3886-4A1E-497F-8209-777D3CEE5636}" srcOrd="2" destOrd="0" presId="urn:microsoft.com/office/officeart/2008/layout/HorizontalMultiLevelHierarchy"/>
    <dgm:cxn modelId="{BC7BDB23-5A12-4365-B678-5556426C0180}" type="presParOf" srcId="{315D3886-4A1E-497F-8209-777D3CEE5636}" destId="{901C1754-26A9-4329-8A04-5294C1EBA82C}" srcOrd="0" destOrd="0" presId="urn:microsoft.com/office/officeart/2008/layout/HorizontalMultiLevelHierarchy"/>
    <dgm:cxn modelId="{F10CC102-B299-4A57-88DD-C2014A904D61}" type="presParOf" srcId="{602823B1-F48C-4CE5-973B-741D72A5E3EC}" destId="{C808F01B-FF7A-4DA5-B9B3-57C5978911E6}" srcOrd="3" destOrd="0" presId="urn:microsoft.com/office/officeart/2008/layout/HorizontalMultiLevelHierarchy"/>
    <dgm:cxn modelId="{27CEEC6C-5046-4F9C-955C-4CC85AD3EF1C}" type="presParOf" srcId="{C808F01B-FF7A-4DA5-B9B3-57C5978911E6}" destId="{EFDEC20C-D39D-4AEF-8023-3F1BC4FAA4DB}" srcOrd="0" destOrd="0" presId="urn:microsoft.com/office/officeart/2008/layout/HorizontalMultiLevelHierarchy"/>
    <dgm:cxn modelId="{ABACC5E4-5AD6-4147-8977-497766C3C1E1}" type="presParOf" srcId="{C808F01B-FF7A-4DA5-B9B3-57C5978911E6}" destId="{8A72C56B-9A6F-4B40-B5DF-14D6AA115BF8}" srcOrd="1" destOrd="0" presId="urn:microsoft.com/office/officeart/2008/layout/HorizontalMultiLevelHierarchy"/>
    <dgm:cxn modelId="{EBBC9D07-B9EE-47A0-BDD0-EF0C84B8FA25}" type="presParOf" srcId="{AE46B876-2F8D-4042-8B58-3119BF660E54}" destId="{E88C56B1-0AFC-4A2C-9A8B-CA4084E1D050}" srcOrd="6" destOrd="0" presId="urn:microsoft.com/office/officeart/2008/layout/HorizontalMultiLevelHierarchy"/>
    <dgm:cxn modelId="{9BFD8104-D5C4-4C0C-AA0B-F75C9FBE25EA}" type="presParOf" srcId="{E88C56B1-0AFC-4A2C-9A8B-CA4084E1D050}" destId="{F2A4686E-3313-4E23-A52F-7124970A1EA0}" srcOrd="0" destOrd="0" presId="urn:microsoft.com/office/officeart/2008/layout/HorizontalMultiLevelHierarchy"/>
    <dgm:cxn modelId="{F667616F-71DB-4FF3-ADB9-7592C4E4DF5D}" type="presParOf" srcId="{AE46B876-2F8D-4042-8B58-3119BF660E54}" destId="{D48E689C-1F14-4524-9337-1CBEB02B8A85}" srcOrd="7" destOrd="0" presId="urn:microsoft.com/office/officeart/2008/layout/HorizontalMultiLevelHierarchy"/>
    <dgm:cxn modelId="{7A8F7DC0-8E45-4EBA-9069-F27C7D80360F}" type="presParOf" srcId="{D48E689C-1F14-4524-9337-1CBEB02B8A85}" destId="{E7B2829F-AC2C-4486-B249-01F4EC98E2BB}" srcOrd="0" destOrd="0" presId="urn:microsoft.com/office/officeart/2008/layout/HorizontalMultiLevelHierarchy"/>
    <dgm:cxn modelId="{1938FDA3-9923-488C-BBA0-BFBC032B0F10}" type="presParOf" srcId="{D48E689C-1F14-4524-9337-1CBEB02B8A85}" destId="{3DEEE847-246A-4D84-89B8-3ED2997A7213}" srcOrd="1" destOrd="0" presId="urn:microsoft.com/office/officeart/2008/layout/HorizontalMultiLevelHierarchy"/>
    <dgm:cxn modelId="{73F61AC7-0E32-42A7-A334-DCD6DCF76C75}" type="presParOf" srcId="{3DEEE847-246A-4D84-89B8-3ED2997A7213}" destId="{866177B9-70AC-47ED-A27B-EB85F0BECC33}" srcOrd="0" destOrd="0" presId="urn:microsoft.com/office/officeart/2008/layout/HorizontalMultiLevelHierarchy"/>
    <dgm:cxn modelId="{5AB0B569-B2AA-4364-B0B0-798E54D2F03B}" type="presParOf" srcId="{866177B9-70AC-47ED-A27B-EB85F0BECC33}" destId="{331E2C01-1502-4EE2-AA33-A003F6CCB755}" srcOrd="0" destOrd="0" presId="urn:microsoft.com/office/officeart/2008/layout/HorizontalMultiLevelHierarchy"/>
    <dgm:cxn modelId="{4AD7DC20-B513-4485-9FFC-1E3E181CE1E7}" type="presParOf" srcId="{3DEEE847-246A-4D84-89B8-3ED2997A7213}" destId="{73A161B9-4856-4490-8D4F-109915F54EEA}" srcOrd="1" destOrd="0" presId="urn:microsoft.com/office/officeart/2008/layout/HorizontalMultiLevelHierarchy"/>
    <dgm:cxn modelId="{6B5BC20D-447D-4076-8E65-16DCD9FF62A3}" type="presParOf" srcId="{73A161B9-4856-4490-8D4F-109915F54EEA}" destId="{A33AD0BD-1C34-42B4-BEB1-A9EF369B079A}" srcOrd="0" destOrd="0" presId="urn:microsoft.com/office/officeart/2008/layout/HorizontalMultiLevelHierarchy"/>
    <dgm:cxn modelId="{4C9D208B-EF94-4E82-9EF0-E3CC76473A32}" type="presParOf" srcId="{73A161B9-4856-4490-8D4F-109915F54EEA}" destId="{7FA13F1E-F229-40EC-8E0C-868467EDABEA}" srcOrd="1" destOrd="0" presId="urn:microsoft.com/office/officeart/2008/layout/HorizontalMultiLevelHierarchy"/>
    <dgm:cxn modelId="{974CFE6C-9D8C-44D3-86F6-AAE2E62B94C9}" type="presParOf" srcId="{3DEEE847-246A-4D84-89B8-3ED2997A7213}" destId="{C9712F37-A239-4BA9-BDE6-B81259A8F856}" srcOrd="2" destOrd="0" presId="urn:microsoft.com/office/officeart/2008/layout/HorizontalMultiLevelHierarchy"/>
    <dgm:cxn modelId="{8D9C9748-04D5-430F-84C6-415A23162D56}" type="presParOf" srcId="{C9712F37-A239-4BA9-BDE6-B81259A8F856}" destId="{E5FD2252-FF61-438A-A162-A10057544956}" srcOrd="0" destOrd="0" presId="urn:microsoft.com/office/officeart/2008/layout/HorizontalMultiLevelHierarchy"/>
    <dgm:cxn modelId="{8670AAF4-81FD-4C97-AE47-127E5BFBAF0B}" type="presParOf" srcId="{3DEEE847-246A-4D84-89B8-3ED2997A7213}" destId="{FCC9C695-96B4-4A52-8B03-4760BBC20CC0}" srcOrd="3" destOrd="0" presId="urn:microsoft.com/office/officeart/2008/layout/HorizontalMultiLevelHierarchy"/>
    <dgm:cxn modelId="{0494B96D-B340-4448-BC45-51F124F2A4A0}" type="presParOf" srcId="{FCC9C695-96B4-4A52-8B03-4760BBC20CC0}" destId="{1D59B6E5-363C-4777-B2E2-2F15332D1EA3}" srcOrd="0" destOrd="0" presId="urn:microsoft.com/office/officeart/2008/layout/HorizontalMultiLevelHierarchy"/>
    <dgm:cxn modelId="{13D2D5A7-AD69-40BC-86D4-FC3836A07AB9}" type="presParOf" srcId="{FCC9C695-96B4-4A52-8B03-4760BBC20CC0}" destId="{BB3C2650-E9C7-491E-B00C-6A908F8F40D6}" srcOrd="1" destOrd="0" presId="urn:microsoft.com/office/officeart/2008/layout/HorizontalMultiLevelHierarchy"/>
    <dgm:cxn modelId="{7E2DBB50-6AF6-433D-8182-8646F9592989}" type="presParOf" srcId="{3DEEE847-246A-4D84-89B8-3ED2997A7213}" destId="{16C98D95-FC9D-41D0-B12E-09D49B149561}" srcOrd="4" destOrd="0" presId="urn:microsoft.com/office/officeart/2008/layout/HorizontalMultiLevelHierarchy"/>
    <dgm:cxn modelId="{1ECD1402-5907-4C2B-8208-D083BFC504DF}" type="presParOf" srcId="{16C98D95-FC9D-41D0-B12E-09D49B149561}" destId="{938CA97A-6A6D-484E-9C78-01479E69C29D}" srcOrd="0" destOrd="0" presId="urn:microsoft.com/office/officeart/2008/layout/HorizontalMultiLevelHierarchy"/>
    <dgm:cxn modelId="{04887F48-F3B1-4FB2-9F36-2F527B261EDD}" type="presParOf" srcId="{3DEEE847-246A-4D84-89B8-3ED2997A7213}" destId="{1CD989DF-3BF1-439D-BAB0-86ACC5773A60}" srcOrd="5" destOrd="0" presId="urn:microsoft.com/office/officeart/2008/layout/HorizontalMultiLevelHierarchy"/>
    <dgm:cxn modelId="{99687100-1E70-4BE2-AE1C-7770699C3FAA}" type="presParOf" srcId="{1CD989DF-3BF1-439D-BAB0-86ACC5773A60}" destId="{1F0C41D8-A3AD-413E-9F9B-BF0CD37E129F}" srcOrd="0" destOrd="0" presId="urn:microsoft.com/office/officeart/2008/layout/HorizontalMultiLevelHierarchy"/>
    <dgm:cxn modelId="{C958B08B-5327-431F-B222-7588C0EC20F9}" type="presParOf" srcId="{1CD989DF-3BF1-439D-BAB0-86ACC5773A60}" destId="{EA5999BB-29F0-4023-96AE-94B5AFA3D18B}" srcOrd="1" destOrd="0" presId="urn:microsoft.com/office/officeart/2008/layout/HorizontalMultiLevelHierarchy"/>
    <dgm:cxn modelId="{31638DA2-77B7-4D98-88BA-C639222AA28C}" type="presParOf" srcId="{3DEEE847-246A-4D84-89B8-3ED2997A7213}" destId="{5817A71A-0C3A-488A-A05B-0F1313694E29}" srcOrd="6" destOrd="0" presId="urn:microsoft.com/office/officeart/2008/layout/HorizontalMultiLevelHierarchy"/>
    <dgm:cxn modelId="{7F6F417B-629C-42FF-B965-5F71ED63CF65}" type="presParOf" srcId="{5817A71A-0C3A-488A-A05B-0F1313694E29}" destId="{1BB61183-7DF9-463C-9EC2-3A556E151558}" srcOrd="0" destOrd="0" presId="urn:microsoft.com/office/officeart/2008/layout/HorizontalMultiLevelHierarchy"/>
    <dgm:cxn modelId="{11FCDF69-1A4F-433A-8EE9-FAD47340DBCA}" type="presParOf" srcId="{3DEEE847-246A-4D84-89B8-3ED2997A7213}" destId="{72F280FB-D01D-4CB9-909B-F1696CEF9375}" srcOrd="7" destOrd="0" presId="urn:microsoft.com/office/officeart/2008/layout/HorizontalMultiLevelHierarchy"/>
    <dgm:cxn modelId="{242E2127-D2A5-4679-8868-346B96585012}" type="presParOf" srcId="{72F280FB-D01D-4CB9-909B-F1696CEF9375}" destId="{FF920915-1F15-4751-9CA5-67090FBC0F81}" srcOrd="0" destOrd="0" presId="urn:microsoft.com/office/officeart/2008/layout/HorizontalMultiLevelHierarchy"/>
    <dgm:cxn modelId="{3F9C0898-FE11-4326-AC44-2F478E24FA9F}" type="presParOf" srcId="{72F280FB-D01D-4CB9-909B-F1696CEF9375}" destId="{53AB6547-11DB-451F-8E36-181CC9D3A321}" srcOrd="1" destOrd="0" presId="urn:microsoft.com/office/officeart/2008/layout/HorizontalMultiLevelHierarchy"/>
    <dgm:cxn modelId="{BF693217-1D84-4E5C-85C5-DFAEE6498455}" type="presParOf" srcId="{3DEEE847-246A-4D84-89B8-3ED2997A7213}" destId="{0F847AA6-6B87-4F5C-A380-FB0B912E0664}" srcOrd="8" destOrd="0" presId="urn:microsoft.com/office/officeart/2008/layout/HorizontalMultiLevelHierarchy"/>
    <dgm:cxn modelId="{2B77DE68-F868-4F5B-85BC-CE8AAB4AA28B}" type="presParOf" srcId="{0F847AA6-6B87-4F5C-A380-FB0B912E0664}" destId="{F9A1CCC6-5FB8-4B18-AE1D-369ADF0110F0}" srcOrd="0" destOrd="0" presId="urn:microsoft.com/office/officeart/2008/layout/HorizontalMultiLevelHierarchy"/>
    <dgm:cxn modelId="{CC474B35-435A-4672-92E5-0740F7CC057D}" type="presParOf" srcId="{3DEEE847-246A-4D84-89B8-3ED2997A7213}" destId="{03A1B96A-7713-4E81-9EDC-14CCA958CA5F}" srcOrd="9" destOrd="0" presId="urn:microsoft.com/office/officeart/2008/layout/HorizontalMultiLevelHierarchy"/>
    <dgm:cxn modelId="{D7648A3F-1B31-4444-86E1-5FC70589DC9F}" type="presParOf" srcId="{03A1B96A-7713-4E81-9EDC-14CCA958CA5F}" destId="{C2EEEA41-8DA2-427C-BE9C-387B579CB403}" srcOrd="0" destOrd="0" presId="urn:microsoft.com/office/officeart/2008/layout/HorizontalMultiLevelHierarchy"/>
    <dgm:cxn modelId="{527D2DEA-1143-45F4-B836-8AFD06B11EE1}" type="presParOf" srcId="{03A1B96A-7713-4E81-9EDC-14CCA958CA5F}" destId="{37333B7F-08A4-46B1-BF53-B922C6A80774}" srcOrd="1" destOrd="0" presId="urn:microsoft.com/office/officeart/2008/layout/HorizontalMultiLevelHierarchy"/>
    <dgm:cxn modelId="{7D26CA05-BBAD-46C6-9DBC-8FD19FCA8226}" type="presParOf" srcId="{AE46B876-2F8D-4042-8B58-3119BF660E54}" destId="{23FA6CAD-481D-4891-BA7F-26CF67DCDF1F}" srcOrd="8" destOrd="0" presId="urn:microsoft.com/office/officeart/2008/layout/HorizontalMultiLevelHierarchy"/>
    <dgm:cxn modelId="{69B8DC1C-AF98-4F5D-B4E5-3982E51B2C61}" type="presParOf" srcId="{23FA6CAD-481D-4891-BA7F-26CF67DCDF1F}" destId="{6F33FFF2-8800-4AA3-B7A3-45C0FF90C60F}" srcOrd="0" destOrd="0" presId="urn:microsoft.com/office/officeart/2008/layout/HorizontalMultiLevelHierarchy"/>
    <dgm:cxn modelId="{4DACBBBD-FE03-4540-9FF7-83D7DA6EA967}" type="presParOf" srcId="{AE46B876-2F8D-4042-8B58-3119BF660E54}" destId="{EB1D3B6C-38C9-4924-8698-B4AA57281650}" srcOrd="9" destOrd="0" presId="urn:microsoft.com/office/officeart/2008/layout/HorizontalMultiLevelHierarchy"/>
    <dgm:cxn modelId="{8B2C9C61-EAB6-4918-BF84-03D5C107C131}" type="presParOf" srcId="{EB1D3B6C-38C9-4924-8698-B4AA57281650}" destId="{978CCFEA-1B07-415A-920F-A8AEE85C3615}" srcOrd="0" destOrd="0" presId="urn:microsoft.com/office/officeart/2008/layout/HorizontalMultiLevelHierarchy"/>
    <dgm:cxn modelId="{DF5AEE12-B1C7-4248-A48F-4D233F191353}" type="presParOf" srcId="{EB1D3B6C-38C9-4924-8698-B4AA57281650}" destId="{15F0DD57-9BFE-4CE0-B22D-455105410E72}" srcOrd="1" destOrd="0" presId="urn:microsoft.com/office/officeart/2008/layout/HorizontalMultiLevelHierarchy"/>
    <dgm:cxn modelId="{E3BE19D7-81B8-498D-A654-27BB70B01518}" type="presParOf" srcId="{15F0DD57-9BFE-4CE0-B22D-455105410E72}" destId="{63E26D5F-4391-4C55-8540-491D93C54711}" srcOrd="0" destOrd="0" presId="urn:microsoft.com/office/officeart/2008/layout/HorizontalMultiLevelHierarchy"/>
    <dgm:cxn modelId="{CEC26914-2B56-40AB-9DD0-E071149CF9A4}" type="presParOf" srcId="{63E26D5F-4391-4C55-8540-491D93C54711}" destId="{8B2B9D46-9B5D-4641-9268-EE9A4D6ABF76}" srcOrd="0" destOrd="0" presId="urn:microsoft.com/office/officeart/2008/layout/HorizontalMultiLevelHierarchy"/>
    <dgm:cxn modelId="{BD66E9DF-8D07-474E-81B5-8CCFF6656E30}" type="presParOf" srcId="{15F0DD57-9BFE-4CE0-B22D-455105410E72}" destId="{FF8A3132-D4E0-4F17-8DE6-86FDB165DC5B}" srcOrd="1" destOrd="0" presId="urn:microsoft.com/office/officeart/2008/layout/HorizontalMultiLevelHierarchy"/>
    <dgm:cxn modelId="{EE5C2666-D84C-4794-978A-515B346E7337}" type="presParOf" srcId="{FF8A3132-D4E0-4F17-8DE6-86FDB165DC5B}" destId="{3A60971F-7A62-4F2D-8EF0-928B21ADE587}" srcOrd="0" destOrd="0" presId="urn:microsoft.com/office/officeart/2008/layout/HorizontalMultiLevelHierarchy"/>
    <dgm:cxn modelId="{B01F337A-14F8-4C6E-8748-3D3AD6D50554}" type="presParOf" srcId="{FF8A3132-D4E0-4F17-8DE6-86FDB165DC5B}" destId="{1E7E48D2-ADC8-4CE5-BB6B-3061DA2DFD6D}" srcOrd="1" destOrd="0" presId="urn:microsoft.com/office/officeart/2008/layout/HorizontalMultiLevelHierarchy"/>
    <dgm:cxn modelId="{56CE30EF-01A7-40EA-AAD0-FDCBD40A8E73}" type="presParOf" srcId="{15F0DD57-9BFE-4CE0-B22D-455105410E72}" destId="{1921873E-3EC3-49BD-B0EE-48EDE16558D9}" srcOrd="2" destOrd="0" presId="urn:microsoft.com/office/officeart/2008/layout/HorizontalMultiLevelHierarchy"/>
    <dgm:cxn modelId="{1714321B-C5E4-481D-A325-214542C2F287}" type="presParOf" srcId="{1921873E-3EC3-49BD-B0EE-48EDE16558D9}" destId="{7B78DE15-1B69-42E1-94A2-85A918EA320B}" srcOrd="0" destOrd="0" presId="urn:microsoft.com/office/officeart/2008/layout/HorizontalMultiLevelHierarchy"/>
    <dgm:cxn modelId="{CF68F5A6-8157-41E7-9D95-255F9773D5DB}" type="presParOf" srcId="{15F0DD57-9BFE-4CE0-B22D-455105410E72}" destId="{D718826F-A6ED-425C-9823-6BF75F147C3C}" srcOrd="3" destOrd="0" presId="urn:microsoft.com/office/officeart/2008/layout/HorizontalMultiLevelHierarchy"/>
    <dgm:cxn modelId="{CAFF06DF-CB72-4153-B08E-EEE440E23F6B}" type="presParOf" srcId="{D718826F-A6ED-425C-9823-6BF75F147C3C}" destId="{05D1ED2C-0625-4AFC-B944-F8B686DAE4CD}" srcOrd="0" destOrd="0" presId="urn:microsoft.com/office/officeart/2008/layout/HorizontalMultiLevelHierarchy"/>
    <dgm:cxn modelId="{AB72FE69-D2B2-402F-B119-9D48B3D5EB21}" type="presParOf" srcId="{D718826F-A6ED-425C-9823-6BF75F147C3C}" destId="{E48295A7-00FB-4E52-99BF-F0861E6EBF8C}" srcOrd="1" destOrd="0" presId="urn:microsoft.com/office/officeart/2008/layout/HorizontalMultiLevelHierarchy"/>
    <dgm:cxn modelId="{CC23D3B8-1CA4-416F-B2FB-697BAE532B34}" type="presParOf" srcId="{AE46B876-2F8D-4042-8B58-3119BF660E54}" destId="{4588734C-CBC2-450A-A3AF-8FEE005E8343}" srcOrd="10" destOrd="0" presId="urn:microsoft.com/office/officeart/2008/layout/HorizontalMultiLevelHierarchy"/>
    <dgm:cxn modelId="{0907C05F-D585-4FB4-948D-34CE37284936}" type="presParOf" srcId="{4588734C-CBC2-450A-A3AF-8FEE005E8343}" destId="{8A97248C-FF0B-4891-935A-1101FA1579DE}" srcOrd="0" destOrd="0" presId="urn:microsoft.com/office/officeart/2008/layout/HorizontalMultiLevelHierarchy"/>
    <dgm:cxn modelId="{E766004B-76BA-4C0B-9B48-E39864A07968}" type="presParOf" srcId="{AE46B876-2F8D-4042-8B58-3119BF660E54}" destId="{C3A4DF23-5C6A-4BEA-8518-21DBC8F8C81E}" srcOrd="11" destOrd="0" presId="urn:microsoft.com/office/officeart/2008/layout/HorizontalMultiLevelHierarchy"/>
    <dgm:cxn modelId="{5F4B7A52-6129-4B0E-AFE8-85EAF6069905}" type="presParOf" srcId="{C3A4DF23-5C6A-4BEA-8518-21DBC8F8C81E}" destId="{BDEB4D83-6C46-4DFB-B0E7-146875DE0CF8}" srcOrd="0" destOrd="0" presId="urn:microsoft.com/office/officeart/2008/layout/HorizontalMultiLevelHierarchy"/>
    <dgm:cxn modelId="{A2D09564-1257-4C42-A568-C8C49090DCA1}" type="presParOf" srcId="{C3A4DF23-5C6A-4BEA-8518-21DBC8F8C81E}" destId="{4346C0EE-EE96-4B5F-AFC5-3FBC2E287D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BD1E2-F96D-4E93-8871-500D8D6075F0}">
      <dsp:nvSpPr>
        <dsp:cNvPr id="0" name=""/>
        <dsp:cNvSpPr/>
      </dsp:nvSpPr>
      <dsp:spPr>
        <a:xfrm>
          <a:off x="193632" y="0"/>
          <a:ext cx="4172902" cy="260806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9D69F-D139-4988-97BC-48AFF8730686}">
      <dsp:nvSpPr>
        <dsp:cNvPr id="0" name=""/>
        <dsp:cNvSpPr/>
      </dsp:nvSpPr>
      <dsp:spPr>
        <a:xfrm>
          <a:off x="723591" y="1800085"/>
          <a:ext cx="108495" cy="108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842B0-7125-40A5-9E09-3673AB21690E}">
      <dsp:nvSpPr>
        <dsp:cNvPr id="0" name=""/>
        <dsp:cNvSpPr/>
      </dsp:nvSpPr>
      <dsp:spPr>
        <a:xfrm>
          <a:off x="777839" y="1854333"/>
          <a:ext cx="972286" cy="753730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461742" lon="13045332" rev="7576905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89" tIns="0" rIns="0" bIns="0" numCol="1" spcCol="1270" anchor="t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777839" y="1854333"/>
        <a:ext cx="972286" cy="753730"/>
      </dsp:txXfrm>
    </dsp:sp>
    <dsp:sp modelId="{A3521957-8C29-4651-A9EB-14B5BCD41F4B}">
      <dsp:nvSpPr>
        <dsp:cNvPr id="0" name=""/>
        <dsp:cNvSpPr/>
      </dsp:nvSpPr>
      <dsp:spPr>
        <a:xfrm>
          <a:off x="1681272" y="1091213"/>
          <a:ext cx="196126" cy="196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C5A93-62E4-455A-9E75-B7FAAB72C646}">
      <dsp:nvSpPr>
        <dsp:cNvPr id="0" name=""/>
        <dsp:cNvSpPr/>
      </dsp:nvSpPr>
      <dsp:spPr>
        <a:xfrm>
          <a:off x="1779335" y="1189277"/>
          <a:ext cx="1001496" cy="141878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461742" lon="13045332" rev="7576905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23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1779335" y="1189277"/>
        <a:ext cx="1001496" cy="1418786"/>
      </dsp:txXfrm>
    </dsp:sp>
    <dsp:sp modelId="{B465610C-85E3-498F-B3C2-29641005A9C0}">
      <dsp:nvSpPr>
        <dsp:cNvPr id="0" name=""/>
        <dsp:cNvSpPr/>
      </dsp:nvSpPr>
      <dsp:spPr>
        <a:xfrm>
          <a:off x="2832993" y="659840"/>
          <a:ext cx="271238" cy="27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1C9CF-031E-49C0-BFC2-1387987962B6}">
      <dsp:nvSpPr>
        <dsp:cNvPr id="0" name=""/>
        <dsp:cNvSpPr/>
      </dsp:nvSpPr>
      <dsp:spPr>
        <a:xfrm>
          <a:off x="2968612" y="795459"/>
          <a:ext cx="1001496" cy="181260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461742" lon="13045332" rev="7576905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724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2968612" y="795459"/>
        <a:ext cx="1001496" cy="1812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8734C-CBC2-450A-A3AF-8FEE005E8343}">
      <dsp:nvSpPr>
        <dsp:cNvPr id="0" name=""/>
        <dsp:cNvSpPr/>
      </dsp:nvSpPr>
      <dsp:spPr>
        <a:xfrm>
          <a:off x="1176540" y="2520280"/>
          <a:ext cx="304933" cy="2338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466" y="0"/>
              </a:lnTo>
              <a:lnTo>
                <a:pt x="152466" y="2338946"/>
              </a:lnTo>
              <a:lnTo>
                <a:pt x="304933" y="2338946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70038" y="3630784"/>
        <a:ext cx="117936" cy="117936"/>
      </dsp:txXfrm>
    </dsp:sp>
    <dsp:sp modelId="{1921873E-3EC3-49BD-B0EE-48EDE16558D9}">
      <dsp:nvSpPr>
        <dsp:cNvPr id="0" name=""/>
        <dsp:cNvSpPr/>
      </dsp:nvSpPr>
      <dsp:spPr>
        <a:xfrm>
          <a:off x="3348489" y="4246210"/>
          <a:ext cx="304933" cy="199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466" y="0"/>
              </a:lnTo>
              <a:lnTo>
                <a:pt x="152466" y="199406"/>
              </a:lnTo>
              <a:lnTo>
                <a:pt x="304933" y="199406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91848" y="4336804"/>
        <a:ext cx="18217" cy="18217"/>
      </dsp:txXfrm>
    </dsp:sp>
    <dsp:sp modelId="{63E26D5F-4391-4C55-8540-491D93C54711}">
      <dsp:nvSpPr>
        <dsp:cNvPr id="0" name=""/>
        <dsp:cNvSpPr/>
      </dsp:nvSpPr>
      <dsp:spPr>
        <a:xfrm>
          <a:off x="3348489" y="4067085"/>
          <a:ext cx="304933" cy="179125"/>
        </a:xfrm>
        <a:custGeom>
          <a:avLst/>
          <a:gdLst/>
          <a:ahLst/>
          <a:cxnLst/>
          <a:rect l="0" t="0" r="0" b="0"/>
          <a:pathLst>
            <a:path>
              <a:moveTo>
                <a:pt x="0" y="179125"/>
              </a:moveTo>
              <a:lnTo>
                <a:pt x="152466" y="179125"/>
              </a:lnTo>
              <a:lnTo>
                <a:pt x="152466" y="0"/>
              </a:lnTo>
              <a:lnTo>
                <a:pt x="304933" y="0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92115" y="4147806"/>
        <a:ext cx="17682" cy="17682"/>
      </dsp:txXfrm>
    </dsp:sp>
    <dsp:sp modelId="{23FA6CAD-481D-4891-BA7F-26CF67DCDF1F}">
      <dsp:nvSpPr>
        <dsp:cNvPr id="0" name=""/>
        <dsp:cNvSpPr/>
      </dsp:nvSpPr>
      <dsp:spPr>
        <a:xfrm>
          <a:off x="1176540" y="2520280"/>
          <a:ext cx="304933" cy="1725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466" y="0"/>
              </a:lnTo>
              <a:lnTo>
                <a:pt x="152466" y="1725930"/>
              </a:lnTo>
              <a:lnTo>
                <a:pt x="304933" y="1725930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85190" y="3339428"/>
        <a:ext cx="87633" cy="87633"/>
      </dsp:txXfrm>
    </dsp:sp>
    <dsp:sp modelId="{0F847AA6-6B87-4F5C-A380-FB0B912E0664}">
      <dsp:nvSpPr>
        <dsp:cNvPr id="0" name=""/>
        <dsp:cNvSpPr/>
      </dsp:nvSpPr>
      <dsp:spPr>
        <a:xfrm>
          <a:off x="3224092" y="2972276"/>
          <a:ext cx="304933" cy="703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466" y="0"/>
              </a:lnTo>
              <a:lnTo>
                <a:pt x="152466" y="703375"/>
              </a:lnTo>
              <a:lnTo>
                <a:pt x="304933" y="703375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57393" y="3304798"/>
        <a:ext cx="38331" cy="38331"/>
      </dsp:txXfrm>
    </dsp:sp>
    <dsp:sp modelId="{5817A71A-0C3A-488A-A05B-0F1313694E29}">
      <dsp:nvSpPr>
        <dsp:cNvPr id="0" name=""/>
        <dsp:cNvSpPr/>
      </dsp:nvSpPr>
      <dsp:spPr>
        <a:xfrm>
          <a:off x="3224092" y="2972276"/>
          <a:ext cx="304933" cy="336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466" y="0"/>
              </a:lnTo>
              <a:lnTo>
                <a:pt x="152466" y="336193"/>
              </a:lnTo>
              <a:lnTo>
                <a:pt x="304933" y="336193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65211" y="3129026"/>
        <a:ext cx="22694" cy="22694"/>
      </dsp:txXfrm>
    </dsp:sp>
    <dsp:sp modelId="{16C98D95-FC9D-41D0-B12E-09D49B149561}">
      <dsp:nvSpPr>
        <dsp:cNvPr id="0" name=""/>
        <dsp:cNvSpPr/>
      </dsp:nvSpPr>
      <dsp:spPr>
        <a:xfrm>
          <a:off x="3224092" y="2899549"/>
          <a:ext cx="3049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2727"/>
              </a:moveTo>
              <a:lnTo>
                <a:pt x="152466" y="72727"/>
              </a:lnTo>
              <a:lnTo>
                <a:pt x="152466" y="45720"/>
              </a:lnTo>
              <a:lnTo>
                <a:pt x="304933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68905" y="2937616"/>
        <a:ext cx="15306" cy="15306"/>
      </dsp:txXfrm>
    </dsp:sp>
    <dsp:sp modelId="{C9712F37-A239-4BA9-BDE6-B81259A8F856}">
      <dsp:nvSpPr>
        <dsp:cNvPr id="0" name=""/>
        <dsp:cNvSpPr/>
      </dsp:nvSpPr>
      <dsp:spPr>
        <a:xfrm>
          <a:off x="3224092" y="2590496"/>
          <a:ext cx="304933" cy="381780"/>
        </a:xfrm>
        <a:custGeom>
          <a:avLst/>
          <a:gdLst/>
          <a:ahLst/>
          <a:cxnLst/>
          <a:rect l="0" t="0" r="0" b="0"/>
          <a:pathLst>
            <a:path>
              <a:moveTo>
                <a:pt x="0" y="381780"/>
              </a:moveTo>
              <a:lnTo>
                <a:pt x="152466" y="381780"/>
              </a:lnTo>
              <a:lnTo>
                <a:pt x="152466" y="0"/>
              </a:lnTo>
              <a:lnTo>
                <a:pt x="304933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64343" y="2769170"/>
        <a:ext cx="24430" cy="24430"/>
      </dsp:txXfrm>
    </dsp:sp>
    <dsp:sp modelId="{866177B9-70AC-47ED-A27B-EB85F0BECC33}">
      <dsp:nvSpPr>
        <dsp:cNvPr id="0" name=""/>
        <dsp:cNvSpPr/>
      </dsp:nvSpPr>
      <dsp:spPr>
        <a:xfrm>
          <a:off x="3224092" y="2250320"/>
          <a:ext cx="304933" cy="721955"/>
        </a:xfrm>
        <a:custGeom>
          <a:avLst/>
          <a:gdLst/>
          <a:ahLst/>
          <a:cxnLst/>
          <a:rect l="0" t="0" r="0" b="0"/>
          <a:pathLst>
            <a:path>
              <a:moveTo>
                <a:pt x="0" y="721955"/>
              </a:moveTo>
              <a:lnTo>
                <a:pt x="152466" y="721955"/>
              </a:lnTo>
              <a:lnTo>
                <a:pt x="152466" y="0"/>
              </a:lnTo>
              <a:lnTo>
                <a:pt x="304933" y="0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56966" y="2591705"/>
        <a:ext cx="39185" cy="39185"/>
      </dsp:txXfrm>
    </dsp:sp>
    <dsp:sp modelId="{E88C56B1-0AFC-4A2C-9A8B-CA4084E1D050}">
      <dsp:nvSpPr>
        <dsp:cNvPr id="0" name=""/>
        <dsp:cNvSpPr/>
      </dsp:nvSpPr>
      <dsp:spPr>
        <a:xfrm>
          <a:off x="1176540" y="2520280"/>
          <a:ext cx="304933" cy="451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466" y="0"/>
              </a:lnTo>
              <a:lnTo>
                <a:pt x="152466" y="451996"/>
              </a:lnTo>
              <a:lnTo>
                <a:pt x="304933" y="451996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15376" y="2732647"/>
        <a:ext cx="27261" cy="27261"/>
      </dsp:txXfrm>
    </dsp:sp>
    <dsp:sp modelId="{315D3886-4A1E-497F-8209-777D3CEE5636}">
      <dsp:nvSpPr>
        <dsp:cNvPr id="0" name=""/>
        <dsp:cNvSpPr/>
      </dsp:nvSpPr>
      <dsp:spPr>
        <a:xfrm>
          <a:off x="3218801" y="1737949"/>
          <a:ext cx="304933" cy="154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466" y="0"/>
              </a:lnTo>
              <a:lnTo>
                <a:pt x="152466" y="154670"/>
              </a:lnTo>
              <a:lnTo>
                <a:pt x="304933" y="154670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62720" y="1806736"/>
        <a:ext cx="17095" cy="17095"/>
      </dsp:txXfrm>
    </dsp:sp>
    <dsp:sp modelId="{5DCA9875-4520-4580-AC28-B64712092972}">
      <dsp:nvSpPr>
        <dsp:cNvPr id="0" name=""/>
        <dsp:cNvSpPr/>
      </dsp:nvSpPr>
      <dsp:spPr>
        <a:xfrm>
          <a:off x="3218801" y="1553694"/>
          <a:ext cx="304933" cy="184254"/>
        </a:xfrm>
        <a:custGeom>
          <a:avLst/>
          <a:gdLst/>
          <a:ahLst/>
          <a:cxnLst/>
          <a:rect l="0" t="0" r="0" b="0"/>
          <a:pathLst>
            <a:path>
              <a:moveTo>
                <a:pt x="0" y="184254"/>
              </a:moveTo>
              <a:lnTo>
                <a:pt x="152466" y="184254"/>
              </a:lnTo>
              <a:lnTo>
                <a:pt x="152466" y="0"/>
              </a:lnTo>
              <a:lnTo>
                <a:pt x="304933" y="0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62361" y="1636914"/>
        <a:ext cx="17813" cy="17813"/>
      </dsp:txXfrm>
    </dsp:sp>
    <dsp:sp modelId="{8569D808-6E0B-461E-89A4-96EED17D480D}">
      <dsp:nvSpPr>
        <dsp:cNvPr id="0" name=""/>
        <dsp:cNvSpPr/>
      </dsp:nvSpPr>
      <dsp:spPr>
        <a:xfrm>
          <a:off x="1176540" y="1737949"/>
          <a:ext cx="304933" cy="782330"/>
        </a:xfrm>
        <a:custGeom>
          <a:avLst/>
          <a:gdLst/>
          <a:ahLst/>
          <a:cxnLst/>
          <a:rect l="0" t="0" r="0" b="0"/>
          <a:pathLst>
            <a:path>
              <a:moveTo>
                <a:pt x="0" y="782330"/>
              </a:moveTo>
              <a:lnTo>
                <a:pt x="152466" y="782330"/>
              </a:lnTo>
              <a:lnTo>
                <a:pt x="152466" y="0"/>
              </a:lnTo>
              <a:lnTo>
                <a:pt x="3049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08015" y="2108123"/>
        <a:ext cx="41982" cy="41982"/>
      </dsp:txXfrm>
    </dsp:sp>
    <dsp:sp modelId="{E26A0718-7E1F-4CFF-A417-1C95BA49F9B5}">
      <dsp:nvSpPr>
        <dsp:cNvPr id="0" name=""/>
        <dsp:cNvSpPr/>
      </dsp:nvSpPr>
      <dsp:spPr>
        <a:xfrm>
          <a:off x="3938063" y="896395"/>
          <a:ext cx="304933" cy="353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466" y="0"/>
              </a:lnTo>
              <a:lnTo>
                <a:pt x="152466" y="353848"/>
              </a:lnTo>
              <a:lnTo>
                <a:pt x="304933" y="353848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78852" y="1061641"/>
        <a:ext cx="23355" cy="23355"/>
      </dsp:txXfrm>
    </dsp:sp>
    <dsp:sp modelId="{F4B83506-C16A-47C1-AC33-E318F653C542}">
      <dsp:nvSpPr>
        <dsp:cNvPr id="0" name=""/>
        <dsp:cNvSpPr/>
      </dsp:nvSpPr>
      <dsp:spPr>
        <a:xfrm>
          <a:off x="3938063" y="850675"/>
          <a:ext cx="3049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2466" y="45720"/>
              </a:lnTo>
              <a:lnTo>
                <a:pt x="152466" y="75739"/>
              </a:lnTo>
              <a:lnTo>
                <a:pt x="304933" y="757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2869" y="888735"/>
        <a:ext cx="15320" cy="15320"/>
      </dsp:txXfrm>
    </dsp:sp>
    <dsp:sp modelId="{0D939F05-4CBD-469C-B744-B83B3B871ABF}">
      <dsp:nvSpPr>
        <dsp:cNvPr id="0" name=""/>
        <dsp:cNvSpPr/>
      </dsp:nvSpPr>
      <dsp:spPr>
        <a:xfrm>
          <a:off x="3938063" y="572566"/>
          <a:ext cx="304933" cy="323829"/>
        </a:xfrm>
        <a:custGeom>
          <a:avLst/>
          <a:gdLst/>
          <a:ahLst/>
          <a:cxnLst/>
          <a:rect l="0" t="0" r="0" b="0"/>
          <a:pathLst>
            <a:path>
              <a:moveTo>
                <a:pt x="0" y="323829"/>
              </a:moveTo>
              <a:lnTo>
                <a:pt x="152466" y="323829"/>
              </a:lnTo>
              <a:lnTo>
                <a:pt x="152466" y="0"/>
              </a:lnTo>
              <a:lnTo>
                <a:pt x="304933" y="0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79410" y="723361"/>
        <a:ext cx="22240" cy="22240"/>
      </dsp:txXfrm>
    </dsp:sp>
    <dsp:sp modelId="{B0CBBFCE-FEAF-48A2-9A70-AD02AB73EB67}">
      <dsp:nvSpPr>
        <dsp:cNvPr id="0" name=""/>
        <dsp:cNvSpPr/>
      </dsp:nvSpPr>
      <dsp:spPr>
        <a:xfrm>
          <a:off x="1176540" y="896395"/>
          <a:ext cx="304933" cy="1623884"/>
        </a:xfrm>
        <a:custGeom>
          <a:avLst/>
          <a:gdLst/>
          <a:ahLst/>
          <a:cxnLst/>
          <a:rect l="0" t="0" r="0" b="0"/>
          <a:pathLst>
            <a:path>
              <a:moveTo>
                <a:pt x="0" y="1623884"/>
              </a:moveTo>
              <a:lnTo>
                <a:pt x="152466" y="1623884"/>
              </a:lnTo>
              <a:lnTo>
                <a:pt x="152466" y="0"/>
              </a:lnTo>
              <a:lnTo>
                <a:pt x="30493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87700" y="1667031"/>
        <a:ext cx="82613" cy="82613"/>
      </dsp:txXfrm>
    </dsp:sp>
    <dsp:sp modelId="{8B502AE3-ACEA-4FD8-AE89-FC9F63FCAADD}">
      <dsp:nvSpPr>
        <dsp:cNvPr id="0" name=""/>
        <dsp:cNvSpPr/>
      </dsp:nvSpPr>
      <dsp:spPr>
        <a:xfrm>
          <a:off x="3006141" y="164312"/>
          <a:ext cx="3049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4933" y="45720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50984" y="202409"/>
        <a:ext cx="15246" cy="15246"/>
      </dsp:txXfrm>
    </dsp:sp>
    <dsp:sp modelId="{DCD0D84D-CF3C-4919-9ED3-4955A39927DB}">
      <dsp:nvSpPr>
        <dsp:cNvPr id="0" name=""/>
        <dsp:cNvSpPr/>
      </dsp:nvSpPr>
      <dsp:spPr>
        <a:xfrm>
          <a:off x="1176540" y="210032"/>
          <a:ext cx="304933" cy="2310247"/>
        </a:xfrm>
        <a:custGeom>
          <a:avLst/>
          <a:gdLst/>
          <a:ahLst/>
          <a:cxnLst/>
          <a:rect l="0" t="0" r="0" b="0"/>
          <a:pathLst>
            <a:path>
              <a:moveTo>
                <a:pt x="0" y="2310247"/>
              </a:moveTo>
              <a:lnTo>
                <a:pt x="152466" y="2310247"/>
              </a:lnTo>
              <a:lnTo>
                <a:pt x="152466" y="0"/>
              </a:lnTo>
              <a:lnTo>
                <a:pt x="304933" y="0"/>
              </a:lnTo>
            </a:path>
          </a:pathLst>
        </a:custGeom>
        <a:noFill/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70750" y="1306899"/>
        <a:ext cx="116514" cy="116514"/>
      </dsp:txXfrm>
    </dsp:sp>
    <dsp:sp modelId="{C679ED92-F05B-49B5-8069-9D2A2B922AC8}">
      <dsp:nvSpPr>
        <dsp:cNvPr id="0" name=""/>
        <dsp:cNvSpPr/>
      </dsp:nvSpPr>
      <dsp:spPr>
        <a:xfrm rot="16200000">
          <a:off x="-279134" y="2287861"/>
          <a:ext cx="2446513" cy="464837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ИТ-УСЛУГИ</a:t>
          </a:r>
          <a:endParaRPr lang="ru-RU" sz="30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-279134" y="2287861"/>
        <a:ext cx="2446513" cy="464837"/>
      </dsp:txXfrm>
    </dsp:sp>
    <dsp:sp modelId="{B8D104FB-4453-4ABC-9A67-9A9BBAA86678}">
      <dsp:nvSpPr>
        <dsp:cNvPr id="0" name=""/>
        <dsp:cNvSpPr/>
      </dsp:nvSpPr>
      <dsp:spPr>
        <a:xfrm>
          <a:off x="1481474" y="4953"/>
          <a:ext cx="1524667" cy="410158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КОНСАЛТИНГ (10,5%)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81474" y="4953"/>
        <a:ext cx="1524667" cy="410158"/>
      </dsp:txXfrm>
    </dsp:sp>
    <dsp:sp modelId="{F2031630-0CCE-4C1E-B6FC-C39146DDB98B}">
      <dsp:nvSpPr>
        <dsp:cNvPr id="0" name=""/>
        <dsp:cNvSpPr/>
      </dsp:nvSpPr>
      <dsp:spPr>
        <a:xfrm>
          <a:off x="3311074" y="84403"/>
          <a:ext cx="1298558" cy="251258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ИТ-КОНСАЛТИНГ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11074" y="84403"/>
        <a:ext cx="1298558" cy="251258"/>
      </dsp:txXfrm>
    </dsp:sp>
    <dsp:sp modelId="{BE398F09-54FD-42F9-8921-376A2FCE707C}">
      <dsp:nvSpPr>
        <dsp:cNvPr id="0" name=""/>
        <dsp:cNvSpPr/>
      </dsp:nvSpPr>
      <dsp:spPr>
        <a:xfrm>
          <a:off x="1481474" y="661971"/>
          <a:ext cx="2456589" cy="468849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СИСТЕМНАЯ ИНТЕГРАЦИЯ (41,8%)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81474" y="661971"/>
        <a:ext cx="2456589" cy="468849"/>
      </dsp:txXfrm>
    </dsp:sp>
    <dsp:sp modelId="{5721EB67-7D25-4DAF-9206-D07C29278C3B}">
      <dsp:nvSpPr>
        <dsp:cNvPr id="0" name=""/>
        <dsp:cNvSpPr/>
      </dsp:nvSpPr>
      <dsp:spPr>
        <a:xfrm>
          <a:off x="4242996" y="451871"/>
          <a:ext cx="1866543" cy="241390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СИСТЕМНАЯ ИНЕГРАЦИЯ</a:t>
          </a:r>
        </a:p>
      </dsp:txBody>
      <dsp:txXfrm>
        <a:off x="4242996" y="451871"/>
        <a:ext cx="1866543" cy="241390"/>
      </dsp:txXfrm>
    </dsp:sp>
    <dsp:sp modelId="{33D499E5-5484-468E-9F1F-19BF42267271}">
      <dsp:nvSpPr>
        <dsp:cNvPr id="0" name=""/>
        <dsp:cNvSpPr/>
      </dsp:nvSpPr>
      <dsp:spPr>
        <a:xfrm>
          <a:off x="4242996" y="809470"/>
          <a:ext cx="1810664" cy="233887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СЕТЕВАЯ ИНТЕГРАЦИЯ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42996" y="809470"/>
        <a:ext cx="1810664" cy="233887"/>
      </dsp:txXfrm>
    </dsp:sp>
    <dsp:sp modelId="{AF9EF00E-8AAF-4842-8445-C3D0A51C6156}">
      <dsp:nvSpPr>
        <dsp:cNvPr id="0" name=""/>
        <dsp:cNvSpPr/>
      </dsp:nvSpPr>
      <dsp:spPr>
        <a:xfrm>
          <a:off x="4242996" y="1159568"/>
          <a:ext cx="1187776" cy="181351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КОНСАЛТИНГ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42996" y="1159568"/>
        <a:ext cx="1187776" cy="181351"/>
      </dsp:txXfrm>
    </dsp:sp>
    <dsp:sp modelId="{BABEC27F-671B-4A90-B47C-A84B8202CE58}">
      <dsp:nvSpPr>
        <dsp:cNvPr id="0" name=""/>
        <dsp:cNvSpPr/>
      </dsp:nvSpPr>
      <dsp:spPr>
        <a:xfrm>
          <a:off x="1481474" y="1454484"/>
          <a:ext cx="1737327" cy="566929"/>
        </a:xfrm>
        <a:prstGeom prst="rect">
          <a:avLst/>
        </a:prstGeom>
        <a:solidFill>
          <a:srgbClr val="B9C58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РАЗРАБОТКА ЗАКАЗНОГО ПО (11,4%)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81474" y="1454484"/>
        <a:ext cx="1737327" cy="566929"/>
      </dsp:txXfrm>
    </dsp:sp>
    <dsp:sp modelId="{B2168E15-F279-4953-8983-E7BD90DD988D}">
      <dsp:nvSpPr>
        <dsp:cNvPr id="0" name=""/>
        <dsp:cNvSpPr/>
      </dsp:nvSpPr>
      <dsp:spPr>
        <a:xfrm>
          <a:off x="3523735" y="1457129"/>
          <a:ext cx="2491336" cy="193130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РАЗРАБОТКА ЗАКАЗНОГО ПО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23735" y="1457129"/>
        <a:ext cx="2491336" cy="193130"/>
      </dsp:txXfrm>
    </dsp:sp>
    <dsp:sp modelId="{EFDEC20C-D39D-4AEF-8023-3F1BC4FAA4DB}">
      <dsp:nvSpPr>
        <dsp:cNvPr id="0" name=""/>
        <dsp:cNvSpPr/>
      </dsp:nvSpPr>
      <dsp:spPr>
        <a:xfrm>
          <a:off x="3523735" y="1766469"/>
          <a:ext cx="2582526" cy="252299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КОНСАЛТИНГ И КАСТОМИЗАЦИЯ ПО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23735" y="1766469"/>
        <a:ext cx="2582526" cy="252299"/>
      </dsp:txXfrm>
    </dsp:sp>
    <dsp:sp modelId="{E7B2829F-AC2C-4486-B249-01F4EC98E2BB}">
      <dsp:nvSpPr>
        <dsp:cNvPr id="0" name=""/>
        <dsp:cNvSpPr/>
      </dsp:nvSpPr>
      <dsp:spPr>
        <a:xfrm>
          <a:off x="1481474" y="2714203"/>
          <a:ext cx="1742618" cy="516146"/>
        </a:xfrm>
        <a:prstGeom prst="rect">
          <a:avLst/>
        </a:prstGeom>
        <a:solidFill>
          <a:srgbClr val="B9C587"/>
        </a:solidFill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ИТ-АУТСОРСИНГ (16,8%)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81474" y="2714203"/>
        <a:ext cx="1742618" cy="516146"/>
      </dsp:txXfrm>
    </dsp:sp>
    <dsp:sp modelId="{A33AD0BD-1C34-42B4-BEB1-A9EF369B079A}">
      <dsp:nvSpPr>
        <dsp:cNvPr id="0" name=""/>
        <dsp:cNvSpPr/>
      </dsp:nvSpPr>
      <dsp:spPr>
        <a:xfrm>
          <a:off x="3529025" y="2134978"/>
          <a:ext cx="2825070" cy="230684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АУТСОРС ИНФРОРМАЦИОННЫХ СИСТЕМ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29025" y="2134978"/>
        <a:ext cx="2825070" cy="230684"/>
      </dsp:txXfrm>
    </dsp:sp>
    <dsp:sp modelId="{1D59B6E5-363C-4777-B2E2-2F15332D1EA3}">
      <dsp:nvSpPr>
        <dsp:cNvPr id="0" name=""/>
        <dsp:cNvSpPr/>
      </dsp:nvSpPr>
      <dsp:spPr>
        <a:xfrm>
          <a:off x="3529025" y="2481872"/>
          <a:ext cx="2560144" cy="217246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АУТСОРС ПК И СЕТЕВОГО ОБОР-Я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29025" y="2481872"/>
        <a:ext cx="2560144" cy="217246"/>
      </dsp:txXfrm>
    </dsp:sp>
    <dsp:sp modelId="{1F0C41D8-A3AD-413E-9F9B-BF0CD37E129F}">
      <dsp:nvSpPr>
        <dsp:cNvPr id="0" name=""/>
        <dsp:cNvSpPr/>
      </dsp:nvSpPr>
      <dsp:spPr>
        <a:xfrm>
          <a:off x="3529025" y="2815328"/>
          <a:ext cx="3063544" cy="259881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АУТСОРС УПРАВЛЕНИЯ ПРИЛОЖЕНИЯМИ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29025" y="2815328"/>
        <a:ext cx="3063544" cy="259881"/>
      </dsp:txXfrm>
    </dsp:sp>
    <dsp:sp modelId="{FF920915-1F15-4751-9CA5-67090FBC0F81}">
      <dsp:nvSpPr>
        <dsp:cNvPr id="0" name=""/>
        <dsp:cNvSpPr/>
      </dsp:nvSpPr>
      <dsp:spPr>
        <a:xfrm>
          <a:off x="3529025" y="3191419"/>
          <a:ext cx="2838610" cy="234101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ХОСТИНГ, ОБСЛЕДОВАНИЕ И АДМ-Е ПО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29025" y="3191419"/>
        <a:ext cx="2838610" cy="234101"/>
      </dsp:txXfrm>
    </dsp:sp>
    <dsp:sp modelId="{C2EEEA41-8DA2-427C-BE9C-387B579CB403}">
      <dsp:nvSpPr>
        <dsp:cNvPr id="0" name=""/>
        <dsp:cNvSpPr/>
      </dsp:nvSpPr>
      <dsp:spPr>
        <a:xfrm>
          <a:off x="3529025" y="3541730"/>
          <a:ext cx="2783706" cy="267844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ХОСТИНГ ИНФРАСТРУКТУРНЫХ УСЛУГ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29025" y="3541730"/>
        <a:ext cx="2783706" cy="267844"/>
      </dsp:txXfrm>
    </dsp:sp>
    <dsp:sp modelId="{978CCFEA-1B07-415A-920F-A8AEE85C3615}">
      <dsp:nvSpPr>
        <dsp:cNvPr id="0" name=""/>
        <dsp:cNvSpPr/>
      </dsp:nvSpPr>
      <dsp:spPr>
        <a:xfrm>
          <a:off x="1481474" y="4000787"/>
          <a:ext cx="1867015" cy="490845"/>
        </a:xfrm>
        <a:prstGeom prst="rect">
          <a:avLst/>
        </a:prstGeom>
        <a:solidFill>
          <a:srgbClr val="B9C587"/>
        </a:solidFill>
        <a:ln w="25400" cap="flat" cmpd="sng" algn="ctr">
          <a:solidFill>
            <a:srgbClr val="6A71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ИТ-ПОДДЕРЖКА (16,6%)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81474" y="4000787"/>
        <a:ext cx="1867015" cy="490845"/>
      </dsp:txXfrm>
    </dsp:sp>
    <dsp:sp modelId="{3A60971F-7A62-4F2D-8EF0-928B21ADE587}">
      <dsp:nvSpPr>
        <dsp:cNvPr id="0" name=""/>
        <dsp:cNvSpPr/>
      </dsp:nvSpPr>
      <dsp:spPr>
        <a:xfrm>
          <a:off x="3653423" y="3925783"/>
          <a:ext cx="2771417" cy="282602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УСТАНОВКА И ПОДДЕРЖКА ОБОР-Я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53423" y="3925783"/>
        <a:ext cx="2771417" cy="282602"/>
      </dsp:txXfrm>
    </dsp:sp>
    <dsp:sp modelId="{05D1ED2C-0625-4AFC-B944-F8B686DAE4CD}">
      <dsp:nvSpPr>
        <dsp:cNvPr id="0" name=""/>
        <dsp:cNvSpPr/>
      </dsp:nvSpPr>
      <dsp:spPr>
        <a:xfrm>
          <a:off x="3653423" y="4324595"/>
          <a:ext cx="2487189" cy="242040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УСТАНОВКА И ПОДДЕРЖКА ПО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53423" y="4324595"/>
        <a:ext cx="2487189" cy="242040"/>
      </dsp:txXfrm>
    </dsp:sp>
    <dsp:sp modelId="{BDEB4D83-6C46-4DFB-B0E7-146875DE0CF8}">
      <dsp:nvSpPr>
        <dsp:cNvPr id="0" name=""/>
        <dsp:cNvSpPr/>
      </dsp:nvSpPr>
      <dsp:spPr>
        <a:xfrm>
          <a:off x="1481474" y="4682846"/>
          <a:ext cx="2492800" cy="352760"/>
        </a:xfrm>
        <a:prstGeom prst="rect">
          <a:avLst/>
        </a:prstGeom>
        <a:solidFill>
          <a:srgbClr val="B9C5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baseline="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ИТ-ОБУЧЕНИЕ И ТРЕНИНГИ (2,9%)</a:t>
          </a:r>
          <a:endParaRPr lang="ru-RU" sz="1100" kern="1200" baseline="0" dirty="0">
            <a:solidFill>
              <a:schemeClr val="tx1">
                <a:lumMod val="65000"/>
                <a:lumOff val="3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81474" y="4682846"/>
        <a:ext cx="2492800" cy="352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8AD60-AFD0-4B40-9B55-69F3109CB3F5}" type="datetime1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18636-9E07-E843-B57C-29664A5FE4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12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B2B9C-12E7-3046-A5B3-DD16D3EA7EC6}" type="datetime1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48696-BA7C-494A-8345-6F5C8C48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17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8696-BA7C-494A-8345-6F5C8C487B0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8696-BA7C-494A-8345-6F5C8C487B0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8696-BA7C-494A-8345-6F5C8C487B0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8696-BA7C-494A-8345-6F5C8C487B0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8696-BA7C-494A-8345-6F5C8C487B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8696-BA7C-494A-8345-6F5C8C487B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8696-BA7C-494A-8345-6F5C8C487B0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8696-BA7C-494A-8345-6F5C8C487B0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8696-BA7C-494A-8345-6F5C8C487B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8696-BA7C-494A-8345-6F5C8C487B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8696-BA7C-494A-8345-6F5C8C487B0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48696-BA7C-494A-8345-6F5C8C487B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590935-9CFB-4443-BB83-0A65F17AEA97}" type="datetime1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C8D96-C6CD-504A-935E-FD7274171601}" type="datetime1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72707C-8594-A943-83EE-4A4017BAC45A}" type="datetime1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590935-9CFB-4443-BB83-0A65F17AEA97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7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C5F85-D11D-7F4B-B905-A68E76E986EF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69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Tahoma"/>
                <a:cs typeface="Tahoma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COPYRIGHT </a:t>
            </a:r>
            <a:r>
              <a:rPr lang="ru-RU" dirty="0" smtClean="0">
                <a:solidFill>
                  <a:prstClr val="black"/>
                </a:solidFill>
              </a:rPr>
              <a:t>ЗАО «КОМИНФО КОНСАЛТИНГ»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6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F4CB7B-24A1-CB44-9E66-98F95323A9B2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6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067950-114A-584D-BF9B-9B57C5085623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3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9C97E-5640-EF43-80E1-9125CD996AA3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72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799116-7654-2542-A845-EA0F8CD88591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8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45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8BAF8-E7C4-FC47-B909-BEADDF941487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C5F85-D11D-7F4B-B905-A68E76E986EF}" type="datetime1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69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COPYRIGHT </a:t>
            </a:r>
            <a:r>
              <a:rPr lang="ru-RU" dirty="0" smtClean="0"/>
              <a:t>ЗАО «КОМИНФО КОНСАЛТИНГ»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A9740E-9AEF-124F-9EB3-D0928C1F53F7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90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C8D96-C6CD-504A-935E-FD7274171601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75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72707C-8594-A943-83EE-4A4017BAC45A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48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590935-9CFB-4443-BB83-0A65F17AEA97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96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C5F85-D11D-7F4B-B905-A68E76E986EF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569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Tahoma"/>
                <a:cs typeface="Tahoma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COPYRIGHT </a:t>
            </a:r>
            <a:r>
              <a:rPr lang="ru-RU" dirty="0" smtClean="0">
                <a:solidFill>
                  <a:prstClr val="black"/>
                </a:solidFill>
              </a:rPr>
              <a:t>ЗАО «КОМИНФО КОНСАЛТИНГ»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9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F4CB7B-24A1-CB44-9E66-98F95323A9B2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91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067950-114A-584D-BF9B-9B57C5085623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78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9C97E-5640-EF43-80E1-9125CD996AA3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5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799116-7654-2542-A845-EA0F8CD88591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04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2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F4CB7B-24A1-CB44-9E66-98F95323A9B2}" type="datetime1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8BAF8-E7C4-FC47-B909-BEADDF941487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92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A9740E-9AEF-124F-9EB3-D0928C1F53F7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21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1C8D96-C6CD-504A-935E-FD7274171601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96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72707C-8594-A943-83EE-4A4017BAC45A}" type="datetime1">
              <a:rPr lang="en-US" smtClean="0">
                <a:solidFill>
                  <a:prstClr val="black"/>
                </a:solidFill>
              </a:rPr>
              <a:pPr/>
              <a:t>11/22/2015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0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067950-114A-584D-BF9B-9B57C5085623}" type="datetime1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89C97E-5640-EF43-80E1-9125CD996AA3}" type="datetime1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799116-7654-2542-A845-EA0F8CD88591}" type="datetime1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8BAF8-E7C4-FC47-B909-BEADDF941487}" type="datetime1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A9740E-9AEF-124F-9EB3-D0928C1F53F7}" type="datetime1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52400" y="63404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fld id="{D4DAAD72-272E-9948-83EC-BBCB211CDA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52400" y="63404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52400" y="63404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defRPr>
            </a:lvl1pPr>
          </a:lstStyle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0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95412"/>
            <a:ext cx="7772400" cy="1470025"/>
          </a:xfrm>
        </p:spPr>
        <p:txBody>
          <a:bodyPr>
            <a:noAutofit/>
          </a:bodyPr>
          <a:lstStyle/>
          <a:p>
            <a:pPr algn="r">
              <a:lnSpc>
                <a:spcPts val="3780"/>
              </a:lnSpc>
            </a:pPr>
            <a:r>
              <a:rPr lang="ru-RU" sz="24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«УПРАВЛЯЕМЫЕ УСЛУГИ – НОВОЕ ПОКОЛЕНИЕ УСЛУГ АУТСОРСИНГА В РОССИИ»</a:t>
            </a:r>
            <a:endParaRPr lang="en-US" sz="2400" spc="-1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9" y="3861048"/>
            <a:ext cx="6131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404040"/>
                </a:solidFill>
                <a:latin typeface="Tahoma"/>
                <a:cs typeface="Tahoma"/>
              </a:rPr>
              <a:t>ПРЕЗЕНТАЦИЯ НА КОНФЕРЕНЦИИ </a:t>
            </a:r>
            <a:r>
              <a:rPr lang="ru-RU" sz="1600" b="1" dirty="0" smtClean="0">
                <a:solidFill>
                  <a:srgbClr val="404040"/>
                </a:solidFill>
                <a:latin typeface="Tahoma"/>
                <a:cs typeface="Tahoma"/>
              </a:rPr>
              <a:t>«</a:t>
            </a:r>
            <a:r>
              <a:rPr lang="en-US" sz="1600" b="1" dirty="0" smtClean="0">
                <a:solidFill>
                  <a:srgbClr val="404040"/>
                </a:solidFill>
                <a:latin typeface="Tahoma"/>
                <a:cs typeface="Tahoma"/>
              </a:rPr>
              <a:t>Russian </a:t>
            </a:r>
            <a:r>
              <a:rPr lang="en-US" sz="1600" b="1" dirty="0">
                <a:solidFill>
                  <a:srgbClr val="404040"/>
                </a:solidFill>
                <a:latin typeface="Tahoma"/>
                <a:cs typeface="Tahoma"/>
              </a:rPr>
              <a:t>Information Services Summit </a:t>
            </a:r>
            <a:r>
              <a:rPr lang="en-US" sz="1600" b="1" dirty="0" smtClean="0">
                <a:solidFill>
                  <a:srgbClr val="404040"/>
                </a:solidFill>
                <a:latin typeface="Tahoma"/>
                <a:cs typeface="Tahoma"/>
              </a:rPr>
              <a:t>2015</a:t>
            </a:r>
            <a:r>
              <a:rPr lang="ru-RU" sz="1600" b="1" dirty="0" smtClean="0">
                <a:solidFill>
                  <a:srgbClr val="404040"/>
                </a:solidFill>
                <a:latin typeface="Tahoma"/>
                <a:cs typeface="Tahoma"/>
              </a:rPr>
              <a:t>»</a:t>
            </a:r>
            <a:endParaRPr lang="en-US" sz="16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1937" y="4384268"/>
            <a:ext cx="57936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Москва, </a:t>
            </a:r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24 ноября </a:t>
            </a:r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2015 г.</a:t>
            </a:r>
          </a:p>
          <a:p>
            <a:pPr algn="r"/>
            <a:endParaRPr lang="ru-RU" sz="1400" dirty="0">
              <a:solidFill>
                <a:srgbClr val="404040"/>
              </a:solidFill>
              <a:latin typeface="Tahoma"/>
              <a:cs typeface="Tahoma"/>
            </a:endParaRPr>
          </a:p>
          <a:p>
            <a:pPr algn="r"/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Докладчик: Александр </a:t>
            </a:r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Савчук</a:t>
            </a:r>
          </a:p>
          <a:p>
            <a:pPr algn="r"/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Генеральный директор ЗАО «</a:t>
            </a:r>
            <a:r>
              <a:rPr lang="ru-RU" sz="1400" dirty="0" err="1" smtClean="0">
                <a:solidFill>
                  <a:srgbClr val="404040"/>
                </a:solidFill>
                <a:latin typeface="Tahoma"/>
                <a:cs typeface="Tahoma"/>
              </a:rPr>
              <a:t>Коминфо</a:t>
            </a:r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 Консалтинг»</a:t>
            </a:r>
          </a:p>
          <a:p>
            <a:pPr algn="r"/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Председатель Комитета по развитию </a:t>
            </a:r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MS </a:t>
            </a:r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и </a:t>
            </a:r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MSI </a:t>
            </a:r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Ассоциации «Астра»</a:t>
            </a:r>
            <a:endParaRPr lang="ru-RU" sz="1400" dirty="0" smtClean="0">
              <a:solidFill>
                <a:srgbClr val="404040"/>
              </a:solidFill>
              <a:latin typeface="Tahoma"/>
              <a:cs typeface="Tahoma"/>
            </a:endParaRPr>
          </a:p>
          <a:p>
            <a:pPr algn="r"/>
            <a:endParaRPr lang="en-US" sz="14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7" y="1772816"/>
            <a:ext cx="2664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СТРУКТУРА ГЛОБАЛЬНОГО РЫНКА ПО ИГРОКАМ (</a:t>
            </a:r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ARTHUR D.LITTLE, 2014)</a:t>
            </a:r>
            <a:endParaRPr lang="en-US" sz="14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229600" cy="4572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595959"/>
                </a:solidFill>
                <a:latin typeface="Tahoma"/>
                <a:cs typeface="Tahoma"/>
              </a:rPr>
              <a:t>УПРАВЛЯЕМЫЕ УСЛУГИ СВЯЗИ</a:t>
            </a:r>
            <a:r>
              <a:rPr lang="en-US" sz="2000" dirty="0" smtClean="0">
                <a:solidFill>
                  <a:srgbClr val="595959"/>
                </a:solidFill>
                <a:latin typeface="Tahoma"/>
                <a:cs typeface="Tahoma"/>
              </a:rPr>
              <a:t>: </a:t>
            </a:r>
            <a:r>
              <a:rPr lang="ru-RU" sz="2000" b="1" dirty="0" smtClean="0">
                <a:solidFill>
                  <a:srgbClr val="595959"/>
                </a:solidFill>
                <a:latin typeface="Tahoma"/>
                <a:cs typeface="Tahoma"/>
              </a:rPr>
              <a:t>ТИПЫ ИГРОКОВ</a:t>
            </a:r>
            <a:endParaRPr lang="en-US" sz="2000" b="1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36" y="50884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  <a:latin typeface="Tahoma"/>
                <a:cs typeface="Tahoma"/>
              </a:rPr>
              <a:t>ПРЕДЛОЖЕНИЕ</a:t>
            </a:r>
            <a:endParaRPr lang="en-US" sz="105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" name="Рисунок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79597"/>
            <a:ext cx="5472608" cy="25214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236748"/>
              </p:ext>
            </p:extLst>
          </p:nvPr>
        </p:nvGraphicFramePr>
        <p:xfrm>
          <a:off x="2915816" y="3789040"/>
          <a:ext cx="5472608" cy="2412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190"/>
                <a:gridCol w="1056042"/>
                <a:gridCol w="792088"/>
                <a:gridCol w="864096"/>
                <a:gridCol w="792088"/>
                <a:gridCol w="936104"/>
              </a:tblGrid>
              <a:tr h="544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Системные интеграторы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Телеком. операторы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Вендоры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Сервисные компании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Малые предприятия и ИП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</a:tr>
              <a:tr h="362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Общее число игроков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&gt; </a:t>
                      </a:r>
                      <a:r>
                        <a:rPr lang="ru-RU" sz="1000" dirty="0" smtClean="0">
                          <a:effectLst/>
                        </a:rPr>
                        <a:t>60</a:t>
                      </a:r>
                      <a:r>
                        <a:rPr lang="en-US" sz="10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2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Основные игроки рынка – национальные компании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Энвижн Груп, Техносерв, Инлайн, Астерос, Ланит,Инфосистемы Джет, Ай Теко, Микротест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 Ростелеком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ru-RU" sz="900" dirty="0">
                          <a:effectLst/>
                        </a:rPr>
                        <a:t>МТС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ru-RU" sz="900" dirty="0">
                          <a:effectLst/>
                        </a:rPr>
                        <a:t>Билайн</a:t>
                      </a:r>
                      <a:r>
                        <a:rPr lang="en-US" sz="900" dirty="0">
                          <a:effectLst/>
                        </a:rPr>
                        <a:t>,</a:t>
                      </a:r>
                      <a:r>
                        <a:rPr lang="ru-RU" sz="900" dirty="0">
                          <a:effectLst/>
                        </a:rPr>
                        <a:t>Эр</a:t>
                      </a:r>
                      <a:r>
                        <a:rPr lang="en-US" sz="900" dirty="0">
                          <a:effectLst/>
                        </a:rPr>
                        <a:t>-</a:t>
                      </a:r>
                      <a:r>
                        <a:rPr lang="ru-RU" sz="900" dirty="0">
                          <a:effectLst/>
                        </a:rPr>
                        <a:t>Телеком</a:t>
                      </a:r>
                      <a:r>
                        <a:rPr lang="en-US" sz="900" dirty="0">
                          <a:effectLst/>
                        </a:rPr>
                        <a:t>, Orange Business </a:t>
                      </a:r>
                      <a:r>
                        <a:rPr lang="en-US" sz="900" dirty="0" smtClean="0">
                          <a:effectLst/>
                        </a:rPr>
                        <a:t>Services,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 err="1">
                          <a:effectLst/>
                        </a:rPr>
                        <a:t>Хуавей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ru-RU" sz="900" dirty="0">
                          <a:effectLst/>
                        </a:rPr>
                        <a:t>Сименс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ru-RU" sz="900" dirty="0">
                          <a:effectLst/>
                        </a:rPr>
                        <a:t>Эриксон</a:t>
                      </a:r>
                      <a:r>
                        <a:rPr lang="en-US" sz="900" dirty="0" smtClean="0">
                          <a:effectLst/>
                        </a:rPr>
                        <a:t>,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Нокиа</a:t>
                      </a:r>
                      <a:r>
                        <a:rPr lang="en-US" sz="900" dirty="0">
                          <a:effectLst/>
                        </a:rPr>
                        <a:t>, Cisco Systems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</a:rPr>
                        <a:t>Майкор</a:t>
                      </a:r>
                      <a:r>
                        <a:rPr lang="en-US" sz="900">
                          <a:effectLst/>
                        </a:rPr>
                        <a:t>, ICL (Fujitsu), Atos Tieto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8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Остальные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21 компаний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36 компаний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4 компании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7" y="4293096"/>
            <a:ext cx="2667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СТРУКТУРА РОССИЙСКОГО РЫНКА ПО ИГРОКАМ (КОМИНФО КОНСАЛТИНГ</a:t>
            </a:r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, </a:t>
            </a:r>
            <a:endParaRPr lang="ru-RU" sz="1400" dirty="0" smtClean="0">
              <a:solidFill>
                <a:srgbClr val="404040"/>
              </a:solidFill>
              <a:latin typeface="Tahoma"/>
              <a:cs typeface="Tahoma"/>
            </a:endParaRPr>
          </a:p>
          <a:p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201</a:t>
            </a:r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5</a:t>
            </a:r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)</a:t>
            </a:r>
            <a:endParaRPr lang="en-US" sz="14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380" y="6350982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  <a:latin typeface="Tahoma"/>
                <a:cs typeface="Tahoma"/>
              </a:rPr>
              <a:t>Russian Information Services Summit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827584" y="780173"/>
            <a:ext cx="7465264" cy="5457139"/>
            <a:chOff x="707136" y="883459"/>
            <a:chExt cx="7465264" cy="54571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36" y="883459"/>
              <a:ext cx="7465264" cy="5457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52886" y="1841798"/>
              <a:ext cx="10801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Базовое предложение: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82627" y="2241908"/>
              <a:ext cx="10801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ПОСТАВЩИК</a:t>
              </a:r>
            </a:p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УРОВНЯ 1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94906" y="1845241"/>
              <a:ext cx="10801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Комплексное  предложение: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94907" y="2236802"/>
              <a:ext cx="10801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ПОСТАВЩИК</a:t>
              </a:r>
            </a:p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УРОВНЯ 2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9243" y="1876762"/>
              <a:ext cx="10801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Полное  предложение: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84948" y="2245351"/>
              <a:ext cx="10801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ПОСТАВЩИК</a:t>
              </a:r>
            </a:p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УРОВНЯ 3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26870" y="1722874"/>
              <a:ext cx="108012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Предложение бизнес-результата: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6869" y="2254806"/>
              <a:ext cx="10801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ПОСТАВЩИК</a:t>
              </a:r>
            </a:p>
            <a:p>
              <a:r>
                <a:rPr lang="ru-RU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УРОВНЯ 4</a:t>
              </a:r>
              <a:endPara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79712" y="1345531"/>
              <a:ext cx="4968552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Модель Поставщика</a:t>
              </a:r>
              <a:endPara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6526" y="1906954"/>
              <a:ext cx="1224136" cy="378565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Цель – Продукт</a:t>
              </a:r>
              <a:endPara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86566" y="1967632"/>
              <a:ext cx="1113826" cy="372409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Цель – Бизнес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Результат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Клиента</a:t>
              </a:r>
              <a:endPara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57638" y="6021288"/>
              <a:ext cx="2484276" cy="3077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Наука Успеха</a:t>
              </a:r>
              <a:endPara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27485" y="5551140"/>
              <a:ext cx="2395315" cy="36004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Продукт</a:t>
              </a:r>
            </a:p>
            <a:p>
              <a:pPr algn="ctr"/>
              <a:endPara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93642" y="5551140"/>
              <a:ext cx="1165076" cy="36004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Сетевой </a:t>
              </a: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продукт</a:t>
              </a:r>
            </a:p>
            <a:p>
              <a:pPr algn="ctr"/>
              <a:endPara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59980" y="5096718"/>
              <a:ext cx="2395315" cy="42051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Технический проект</a:t>
              </a:r>
            </a:p>
            <a:p>
              <a:pPr algn="ctr"/>
              <a:endPara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59979" y="4711278"/>
              <a:ext cx="2395315" cy="34850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Имплементация проекта</a:t>
              </a:r>
            </a:p>
            <a:p>
              <a:pPr algn="ctr"/>
              <a:endPara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56805" y="4293096"/>
              <a:ext cx="2395315" cy="34850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Обучение</a:t>
              </a:r>
            </a:p>
            <a:p>
              <a:pPr algn="ctr"/>
              <a:endPara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56805" y="3861048"/>
              <a:ext cx="2395315" cy="34850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Обслуживание и поддержка</a:t>
              </a:r>
            </a:p>
            <a:p>
              <a:pPr algn="ctr"/>
              <a:endPara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493642" y="3439740"/>
              <a:ext cx="1165076" cy="36004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Управление (</a:t>
              </a:r>
              <a:r>
                <a:rPr lang="en-US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MS)</a:t>
              </a:r>
              <a:endPara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87044" y="2996952"/>
              <a:ext cx="1165076" cy="36004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Адаптация</a:t>
              </a:r>
            </a:p>
            <a:p>
              <a:pPr algn="ctr"/>
              <a:endPara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30478" y="4057600"/>
              <a:ext cx="545765" cy="8194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Все</a:t>
              </a: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</a:t>
              </a:r>
              <a:endPara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</a:t>
              </a:r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аке-те</a:t>
              </a:r>
            </a:p>
            <a:p>
              <a:pPr algn="ctr"/>
              <a:endPara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5824" y="2996952"/>
              <a:ext cx="545765" cy="291422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Полная </a:t>
              </a:r>
            </a:p>
            <a:p>
              <a:pPr algn="ctr"/>
              <a:endPara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автоматизация </a:t>
              </a:r>
            </a:p>
            <a:p>
              <a:pPr algn="ctr"/>
              <a:endPara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609600" y="338750"/>
            <a:ext cx="8229600" cy="3893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595959"/>
                </a:solidFill>
                <a:latin typeface="Tahoma"/>
                <a:cs typeface="Tahoma"/>
              </a:rPr>
              <a:t>ИТ-АУТСОРСИНГ</a:t>
            </a:r>
            <a:r>
              <a:rPr lang="en-US" sz="2000" dirty="0" smtClean="0">
                <a:solidFill>
                  <a:srgbClr val="595959"/>
                </a:solidFill>
                <a:latin typeface="Tahoma"/>
                <a:cs typeface="Tahoma"/>
              </a:rPr>
              <a:t>: </a:t>
            </a:r>
            <a:r>
              <a:rPr lang="ru-RU" sz="2000" b="1" dirty="0" smtClean="0">
                <a:solidFill>
                  <a:srgbClr val="595959"/>
                </a:solidFill>
                <a:latin typeface="Tahoma"/>
                <a:cs typeface="Tahoma"/>
              </a:rPr>
              <a:t>ЭВОЛЮЦИЯ ПОСТАВЩИКА УСЛУГ</a:t>
            </a:r>
            <a:endParaRPr lang="en-US" sz="2000" b="1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36" y="69739"/>
            <a:ext cx="11961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  <a:latin typeface="Tahoma"/>
                <a:cs typeface="Tahoma"/>
              </a:rPr>
              <a:t>ПРЕДЛОЖЕНИЕ</a:t>
            </a:r>
            <a:endParaRPr lang="en-US" sz="105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-152400" y="6367587"/>
            <a:ext cx="838200" cy="310900"/>
          </a:xfrm>
        </p:spPr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-152400" y="6367587"/>
            <a:ext cx="838200" cy="31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AAD72-272E-9948-83EC-BBCB211CDA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39380" y="6350982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  <a:latin typeface="Tahoma"/>
                <a:cs typeface="Tahoma"/>
              </a:rPr>
              <a:t>Russian Information Services Summit 2015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766856" y="592919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</a:t>
            </a:r>
            <a:r>
              <a:rPr lang="en-US" sz="1400" dirty="0" smtClean="0"/>
              <a:t>B4B</a:t>
            </a:r>
            <a:r>
              <a:rPr lang="ru-RU" sz="1400" dirty="0" smtClean="0"/>
              <a:t>, </a:t>
            </a:r>
            <a:r>
              <a:rPr lang="ru-RU" sz="1400" dirty="0" smtClean="0"/>
              <a:t>2013</a:t>
            </a:r>
            <a:endParaRPr lang="ru-RU" sz="1400" dirty="0" smtClean="0">
              <a:solidFill>
                <a:srgbClr val="404040"/>
              </a:solidFill>
              <a:latin typeface="Tahoma"/>
              <a:cs typeface="Tahoma"/>
            </a:endParaRPr>
          </a:p>
          <a:p>
            <a:endParaRPr lang="en-US" sz="14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295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2036" y="95612"/>
            <a:ext cx="1154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  <a:latin typeface="Tahoma"/>
                <a:cs typeface="Tahoma"/>
              </a:rPr>
              <a:t>ПРЕДЛОЖЕНИЕ</a:t>
            </a:r>
            <a:endParaRPr lang="en-US" sz="105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2036" y="404664"/>
            <a:ext cx="8229600" cy="38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595959"/>
                </a:solidFill>
                <a:latin typeface="Tahoma"/>
                <a:cs typeface="Tahoma"/>
              </a:rPr>
              <a:t>УПРАВЛЯЕМЫЕ УСЛУГИ</a:t>
            </a:r>
            <a:r>
              <a:rPr lang="en-US" sz="2000" dirty="0" smtClean="0">
                <a:solidFill>
                  <a:srgbClr val="595959"/>
                </a:solidFill>
                <a:latin typeface="Tahoma"/>
                <a:cs typeface="Tahoma"/>
              </a:rPr>
              <a:t> (MS): </a:t>
            </a:r>
            <a:r>
              <a:rPr lang="ru-RU" sz="2000" b="1" dirty="0" smtClean="0">
                <a:solidFill>
                  <a:srgbClr val="595959"/>
                </a:solidFill>
                <a:latin typeface="Tahoma"/>
                <a:cs typeface="Tahoma"/>
              </a:rPr>
              <a:t>НЕОБХОДИМОСТЬ МУЛЬТИСОРСИНГА (</a:t>
            </a:r>
            <a:r>
              <a:rPr lang="en-US" sz="2000" b="1" dirty="0" smtClean="0">
                <a:solidFill>
                  <a:srgbClr val="595959"/>
                </a:solidFill>
                <a:latin typeface="Tahoma"/>
                <a:cs typeface="Tahoma"/>
              </a:rPr>
              <a:t>MSI)</a:t>
            </a:r>
            <a:endParaRPr lang="en-US" sz="2000" b="1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3" name="Slide Number Placeholder 18"/>
          <p:cNvSpPr txBox="1">
            <a:spLocks/>
          </p:cNvSpPr>
          <p:nvPr/>
        </p:nvSpPr>
        <p:spPr>
          <a:xfrm>
            <a:off x="-152400" y="6381328"/>
            <a:ext cx="838200" cy="31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84248"/>
              </p:ext>
            </p:extLst>
          </p:nvPr>
        </p:nvGraphicFramePr>
        <p:xfrm>
          <a:off x="305990" y="930192"/>
          <a:ext cx="8496945" cy="4976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3"/>
                <a:gridCol w="4482033"/>
                <a:gridCol w="3006799"/>
              </a:tblGrid>
              <a:tr h="13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Провайдеры  </a:t>
                      </a:r>
                      <a:r>
                        <a:rPr lang="en-US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677" marR="25677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Сильные стороны</a:t>
                      </a:r>
                    </a:p>
                  </a:txBody>
                  <a:tcPr marL="25677" marR="2567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Слабые стороны</a:t>
                      </a:r>
                    </a:p>
                  </a:txBody>
                  <a:tcPr marL="25677" marR="2567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693"/>
                    </a:solidFill>
                  </a:tcPr>
                </a:tc>
              </a:tr>
              <a:tr h="1264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Интеграторы </a:t>
                      </a:r>
                    </a:p>
                  </a:txBody>
                  <a:tcPr marL="25677" marR="256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Сквозные решения, </a:t>
                      </a:r>
                      <a:r>
                        <a:rPr lang="en-US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как компонент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75% системных проектов,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работают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результат, имеют команды сертифицированных сетевых инженеров, сетевые лаборатории, обширные базы знаний по УУС и аутсорсингу,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типовые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пользовательские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решения.</a:t>
                      </a:r>
                      <a:endParaRPr lang="ru-RU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677" marR="256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Низкое проникновение в средний и малый бизнес, не владеют объектами связи, более низкий опыт в сетевой и OSS-интеграции по сравнению с операторами,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сложно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обеспечить единый SLA (возможно только в партнерских схемах с операторами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677" marR="256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45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Операторы</a:t>
                      </a:r>
                      <a:r>
                        <a:rPr lang="en-US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связи 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677" marR="256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Единый SLA на каналы связи и оборудование.  Административный ресурс. Сила брэнда. Квалифицированные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кадры. Экономия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счет роста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масштаба,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огромный опыт в сетевой и OSS-интеграции,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широкая география,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владение сетевой инфраструктурой и объектами связи, широкополосный доступ</a:t>
                      </a:r>
                    </a:p>
                  </a:txBody>
                  <a:tcPr marL="25677" marR="256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Негибкость, формальный подход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сложность принятия оперативных решений, небольшой опыт в управлении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и инфраструктурой дата-центра, низкая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степень адаптации под требования клиентов</a:t>
                      </a:r>
                    </a:p>
                  </a:txBody>
                  <a:tcPr marL="25677" marR="256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7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Вендоры</a:t>
                      </a:r>
                    </a:p>
                  </a:txBody>
                  <a:tcPr marL="25677" marR="256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Гибкость ценообразования на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свое оборудование и ТО, прочные связи с каналами распределения, свободные финансовые средства,  доступ к прочим источникам финансирования,  наличие платформ оборудования и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ПО, экономия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счет роста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масштаба,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лоббирование</a:t>
                      </a:r>
                    </a:p>
                  </a:txBody>
                  <a:tcPr marL="25677" marR="256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Работают в основном через системных-интеграторов, относительно новые игроки на рынке </a:t>
                      </a:r>
                      <a:r>
                        <a:rPr lang="en-US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владеют объектами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связи.</a:t>
                      </a:r>
                      <a:endParaRPr lang="ru-RU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677" marR="256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4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Сервисные компании</a:t>
                      </a:r>
                    </a:p>
                  </a:txBody>
                  <a:tcPr marL="25677" marR="256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Операционная эффективность,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квалифицированные кадры - обеспечение 1 линии поддержки, </a:t>
                      </a:r>
                      <a:r>
                        <a:rPr lang="ru-RU" sz="105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инновационность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Западные игроки (ICL (</a:t>
                      </a:r>
                      <a:r>
                        <a:rPr lang="ru-RU" sz="105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Fujitsu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), </a:t>
                      </a:r>
                      <a:r>
                        <a:rPr lang="ru-RU" sz="105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Atos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05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Tieto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– применяют готовые западные методики,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бизнес-процессы.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Имеют источники финансирования, так как в большинстве своем «выросли» из </a:t>
                      </a:r>
                      <a:r>
                        <a:rPr lang="ru-RU" sz="105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вендоров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25677" marR="256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Недостаточный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уровень компетенций инженерного полевого персонала на территориях (3 линия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поддержки)</a:t>
                      </a:r>
                      <a:endParaRPr lang="ru-RU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677" marR="256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0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ИП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677" marR="256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Гибкость 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обслуживании клиентов, </a:t>
                      </a:r>
                      <a:r>
                        <a:rPr lang="ru-RU" sz="1050" dirty="0" err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клиенто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-ориентированность</a:t>
                      </a:r>
                      <a:r>
                        <a:rPr lang="ru-RU" sz="105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высокий уровень квалификации персонала</a:t>
                      </a:r>
                    </a:p>
                  </a:txBody>
                  <a:tcPr marL="25677" marR="256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</a:t>
                      </a:r>
                      <a:r>
                        <a:rPr lang="ru-RU" sz="105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x-none" sz="105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могут </a:t>
                      </a:r>
                      <a:r>
                        <a:rPr lang="x-none" sz="105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себе позволить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инвестиции </a:t>
                      </a:r>
                      <a:r>
                        <a:rPr lang="x-none" sz="105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аренду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оборудования</a:t>
                      </a:r>
                      <a:r>
                        <a:rPr lang="x-none" sz="105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x-none" sz="105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ПО мониторинга</a:t>
                      </a:r>
                      <a:r>
                        <a:rPr lang="x-none" sz="105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x-none" sz="105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обучение, в сетевые лаборатории. Окупаемость </a:t>
                      </a:r>
                      <a:r>
                        <a:rPr lang="en-US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  <a:r>
                        <a:rPr lang="x-none" sz="105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для них </a:t>
                      </a:r>
                      <a:r>
                        <a:rPr lang="x-none" sz="105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непрогнозируема </a:t>
                      </a:r>
                      <a:r>
                        <a:rPr lang="ru-RU" sz="105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ru-RU" sz="105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677" marR="256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Стрелка вниз 16"/>
          <p:cNvSpPr/>
          <p:nvPr/>
        </p:nvSpPr>
        <p:spPr>
          <a:xfrm rot="18674162">
            <a:off x="5365060" y="1776226"/>
            <a:ext cx="1163877" cy="1103652"/>
          </a:xfrm>
          <a:prstGeom prst="downArrow">
            <a:avLst/>
          </a:prstGeom>
          <a:noFill/>
          <a:ln w="15875">
            <a:solidFill>
              <a:srgbClr val="6C86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3397568">
            <a:off x="3921927" y="1926195"/>
            <a:ext cx="1163877" cy="1103652"/>
          </a:xfrm>
          <a:prstGeom prst="downArrow">
            <a:avLst/>
          </a:prstGeom>
          <a:noFill/>
          <a:ln w="15875">
            <a:solidFill>
              <a:srgbClr val="6C86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8674162">
            <a:off x="3924899" y="4805856"/>
            <a:ext cx="1163877" cy="1103652"/>
          </a:xfrm>
          <a:prstGeom prst="downArrow">
            <a:avLst/>
          </a:prstGeom>
          <a:noFill/>
          <a:ln w="15875">
            <a:solidFill>
              <a:srgbClr val="6C86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3334248">
            <a:off x="5220070" y="4519451"/>
            <a:ext cx="1163877" cy="1103652"/>
          </a:xfrm>
          <a:prstGeom prst="downArrow">
            <a:avLst/>
          </a:prstGeom>
          <a:noFill/>
          <a:ln w="15875">
            <a:solidFill>
              <a:srgbClr val="6C86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4638132" y="2798906"/>
            <a:ext cx="1163877" cy="1103652"/>
          </a:xfrm>
          <a:prstGeom prst="downArrow">
            <a:avLst/>
          </a:prstGeom>
          <a:noFill/>
          <a:ln w="15875">
            <a:solidFill>
              <a:srgbClr val="6C86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691680" y="2000248"/>
            <a:ext cx="806224" cy="3870764"/>
          </a:xfrm>
          <a:prstGeom prst="downArrow">
            <a:avLst/>
          </a:prstGeom>
          <a:noFill/>
          <a:ln w="15875">
            <a:solidFill>
              <a:srgbClr val="6C86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0800000">
            <a:off x="2841550" y="2869895"/>
            <a:ext cx="806224" cy="1993005"/>
          </a:xfrm>
          <a:prstGeom prst="downArrow">
            <a:avLst/>
          </a:prstGeom>
          <a:noFill/>
          <a:ln w="15875">
            <a:solidFill>
              <a:srgbClr val="6C86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39380" y="6350982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  <a:latin typeface="Tahoma"/>
                <a:cs typeface="Tahoma"/>
              </a:rPr>
              <a:t>Russian Information Services Summit 2015</a:t>
            </a:r>
            <a:endParaRPr lang="en-US" sz="800" dirty="0"/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3625883" y="5435211"/>
            <a:ext cx="403111" cy="1633139"/>
          </a:xfrm>
          <a:prstGeom prst="downArrow">
            <a:avLst/>
          </a:prstGeom>
          <a:noFill/>
          <a:ln w="15875">
            <a:solidFill>
              <a:srgbClr val="6C86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710139" y="6084004"/>
            <a:ext cx="274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КОМПЛИМЕНТАРНОСТЬ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9600" y="3048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00" smtClean="0">
                <a:solidFill>
                  <a:srgbClr val="595959"/>
                </a:solidFill>
                <a:latin typeface="Tahoma"/>
                <a:cs typeface="Tahoma"/>
              </a:rPr>
              <a:t>КОМИТЕТ </a:t>
            </a:r>
            <a:r>
              <a:rPr lang="en-US" sz="1700" smtClean="0">
                <a:solidFill>
                  <a:srgbClr val="595959"/>
                </a:solidFill>
                <a:latin typeface="Tahoma"/>
                <a:cs typeface="Tahoma"/>
              </a:rPr>
              <a:t>MS </a:t>
            </a:r>
            <a:r>
              <a:rPr lang="ru-RU" sz="1700" smtClean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lang="en-US" sz="1700" smtClean="0">
                <a:solidFill>
                  <a:srgbClr val="595959"/>
                </a:solidFill>
                <a:latin typeface="Tahoma"/>
                <a:cs typeface="Tahoma"/>
              </a:rPr>
              <a:t> MSI </a:t>
            </a:r>
            <a:r>
              <a:rPr lang="ru-RU" sz="1700" smtClean="0">
                <a:solidFill>
                  <a:srgbClr val="595959"/>
                </a:solidFill>
                <a:latin typeface="Tahoma"/>
                <a:cs typeface="Tahoma"/>
              </a:rPr>
              <a:t>АССОЦИАЦИИ АСТРА</a:t>
            </a:r>
            <a:r>
              <a:rPr lang="en-US" sz="1700" smtClean="0">
                <a:solidFill>
                  <a:srgbClr val="595959"/>
                </a:solidFill>
                <a:latin typeface="Tahoma"/>
                <a:cs typeface="Tahoma"/>
              </a:rPr>
              <a:t>: </a:t>
            </a:r>
            <a:r>
              <a:rPr lang="ru-RU" sz="1700" b="1" smtClean="0">
                <a:solidFill>
                  <a:srgbClr val="595959"/>
                </a:solidFill>
                <a:latin typeface="Tahoma"/>
                <a:cs typeface="Tahoma"/>
              </a:rPr>
              <a:t>ФОРМИРОВАНИЕ ЭКОСИСТЕМЫ</a:t>
            </a:r>
            <a:endParaRPr lang="en-US" sz="1700" b="1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1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-152400" y="6381328"/>
            <a:ext cx="838200" cy="365125"/>
          </a:xfrm>
        </p:spPr>
        <p:txBody>
          <a:bodyPr/>
          <a:lstStyle/>
          <a:p>
            <a:fld id="{D4DAAD72-272E-9948-83EC-BBCB211CDAC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09761" y="105273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КОМИТЕТА </a:t>
            </a:r>
            <a:r>
              <a:rPr lang="ru-RU" dirty="0" smtClean="0"/>
              <a:t>– ФОРМИРОВАНИЕ ЭКОСИСТЕМЫ ПРОВАЙДЕРОВ УСЛУГ, ОБЕСПЕЧИВАЮЩИХ СЛАЖЕННУЮ ПОДДЕРЖКУ КЛИЕНТОВ ПРИ ТРАНСФОРМАЦИИ ИХ БИЗНЕСА НА ОСНОВЕ ЦИФРОВЫХ ТЕХНОЛОГИЙ</a:t>
            </a:r>
            <a:endParaRPr lang="ru-RU" dirty="0"/>
          </a:p>
        </p:txBody>
      </p:sp>
      <p:sp>
        <p:nvSpPr>
          <p:cNvPr id="15" name="Rectangle 12"/>
          <p:cNvSpPr/>
          <p:nvPr/>
        </p:nvSpPr>
        <p:spPr>
          <a:xfrm>
            <a:off x="612036" y="1196752"/>
            <a:ext cx="314182" cy="288032"/>
          </a:xfrm>
          <a:prstGeom prst="rect">
            <a:avLst/>
          </a:prstGeom>
          <a:solidFill>
            <a:srgbClr val="FAC077"/>
          </a:solidFill>
          <a:ln>
            <a:solidFill>
              <a:srgbClr val="BD81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/>
          <p:cNvSpPr/>
          <p:nvPr/>
        </p:nvSpPr>
        <p:spPr>
          <a:xfrm>
            <a:off x="679318" y="5373216"/>
            <a:ext cx="287945" cy="288032"/>
          </a:xfrm>
          <a:prstGeom prst="rect">
            <a:avLst/>
          </a:prstGeom>
          <a:solidFill>
            <a:srgbClr val="BD8142"/>
          </a:solidFill>
          <a:ln>
            <a:solidFill>
              <a:srgbClr val="BD81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/>
          <p:cNvSpPr/>
          <p:nvPr/>
        </p:nvSpPr>
        <p:spPr>
          <a:xfrm>
            <a:off x="609600" y="2204864"/>
            <a:ext cx="307504" cy="319862"/>
          </a:xfrm>
          <a:prstGeom prst="rect">
            <a:avLst/>
          </a:prstGeom>
          <a:solidFill>
            <a:srgbClr val="FAC077"/>
          </a:solidFill>
          <a:ln>
            <a:solidFill>
              <a:srgbClr val="FAC07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77986" y="2060848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РЕЗУЛЬТАТЫ ДЛЯ РЫНКА: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РЕФЕРЕНТНЫЙ </a:t>
            </a:r>
            <a:r>
              <a:rPr lang="ru-RU" dirty="0" smtClean="0"/>
              <a:t>КАТАЛОГ УСЛУГ,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СОГЛАСОВАННАЯ </a:t>
            </a:r>
            <a:r>
              <a:rPr lang="ru-RU" dirty="0" smtClean="0"/>
              <a:t>ИНФОРМАЦИОННАЯ МОДЕЛЬ И ПРОТОКОЛЫ ИНФОРМАЦИОННОГО ОБМЕНА НА ЭТАПАХ ФОРМИРОВАНИЯ УСЛУГИ, ЗАКАЗА, ПРЕДОСТАВЛЕНИЯ, ОБСЛУЖИВАНИЯ;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МАТРИЦА </a:t>
            </a:r>
            <a:r>
              <a:rPr lang="ru-RU" dirty="0"/>
              <a:t>КОМПЕТЕНЦИЙ И </a:t>
            </a:r>
            <a:r>
              <a:rPr lang="ru-RU" dirty="0" smtClean="0"/>
              <a:t>СЕРТИФИКАЦИЯ ПОСТАВЩИКОВ;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ТИПОВЫЕ </a:t>
            </a:r>
            <a:r>
              <a:rPr lang="ru-RU" dirty="0" smtClean="0"/>
              <a:t>МЕТРИКИ И </a:t>
            </a:r>
            <a:r>
              <a:rPr lang="ru-RU" dirty="0" smtClean="0"/>
              <a:t>ОПЕРАЦИОННЫЕ СОГЛАШЕНИЯ </a:t>
            </a:r>
            <a:r>
              <a:rPr lang="en-US" dirty="0" smtClean="0"/>
              <a:t>(OLA</a:t>
            </a:r>
            <a:r>
              <a:rPr lang="ru-RU" dirty="0" smtClean="0"/>
              <a:t>) И </a:t>
            </a:r>
            <a:r>
              <a:rPr lang="en-US" dirty="0" smtClean="0"/>
              <a:t>SLA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БЕНЧМАРКИНГ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ТИПОВЫЕ КЕЙСЫ РАСЧЕТА ЭКОНОМИЧЕСКОГО ЭФФЕКТА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ПРОЕКТНЫЙ ОФИС МУЛЬТИСОРСИНГА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КОНСАЛТИНГОВАЯ ПОДДЕРЖКА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227893" y="524197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ФОРМА УЧАСТИЯ </a:t>
            </a:r>
            <a:r>
              <a:rPr lang="ru-RU" dirty="0" smtClean="0"/>
              <a:t>– ЧЛЕНСТВО В АССОЦИАЦИИ, УЧАСТИЕ В РАБОЧИХ ГРУППАХ, УЧАСТИЕ В ЦЕЛЕВЫХ </a:t>
            </a:r>
            <a:r>
              <a:rPr lang="ru-RU" dirty="0" smtClean="0"/>
              <a:t>ПРОГРАММАХ, ДОГОВОР НА ПРЕДОСТАВЛЕНИЕ УСЛУГ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39380" y="6350982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  <a:latin typeface="Tahoma"/>
                <a:cs typeface="Tahoma"/>
              </a:rPr>
              <a:t>Russian Information Services Summit 2015</a:t>
            </a:r>
            <a:endParaRPr 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612036" y="95612"/>
            <a:ext cx="9829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  <a:latin typeface="Tahoma"/>
                <a:cs typeface="Tahoma"/>
              </a:rPr>
              <a:t>РОЛЬ АСТРЫ</a:t>
            </a:r>
            <a:endParaRPr lang="en-US" sz="1050" dirty="0">
              <a:solidFill>
                <a:srgbClr val="595959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45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0178" y="1445567"/>
            <a:ext cx="448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595959"/>
                </a:solidFill>
                <a:latin typeface="Tahoma"/>
                <a:cs typeface="Tahoma"/>
              </a:rPr>
              <a:t>БЛАГОДАРИМ ЗА ВНИМАНИЕ !</a:t>
            </a:r>
            <a:endParaRPr lang="en-US" sz="240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63888" y="5416227"/>
            <a:ext cx="4608512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105064, г. Москва,</a:t>
            </a:r>
          </a:p>
          <a:p>
            <a:pPr algn="r"/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Ул. Земляной Вал, д. 9, </a:t>
            </a:r>
          </a:p>
          <a:p>
            <a:pPr algn="r"/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БЦ “</a:t>
            </a:r>
            <a:r>
              <a:rPr lang="ru-RU" alt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СитиДел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”, офис 4046</a:t>
            </a:r>
          </a:p>
          <a:p>
            <a:pPr algn="r"/>
            <a:r>
              <a:rPr lang="en-US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E-mail: cominfo@telecominfo.ru</a:t>
            </a:r>
          </a:p>
          <a:p>
            <a:pPr algn="r"/>
            <a:r>
              <a:rPr lang="en-US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http://www.telecominfo.ru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50088" y="2204864"/>
            <a:ext cx="350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ahoma"/>
                <a:cs typeface="Tahoma"/>
              </a:rPr>
              <a:t>WWW.ASTRA-PARTNERS.RU</a:t>
            </a:r>
            <a:endParaRPr lang="ru-RU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  <a:p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2036" y="50884"/>
            <a:ext cx="8547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  <a:latin typeface="Tahoma"/>
                <a:cs typeface="Tahoma"/>
              </a:rPr>
              <a:t>ДРАЙВЕРЫ</a:t>
            </a:r>
            <a:endParaRPr lang="en-US" sz="105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3048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595959"/>
                </a:solidFill>
                <a:latin typeface="Tahoma"/>
                <a:cs typeface="Tahoma"/>
              </a:rPr>
              <a:t>ЭВОЛЮЦИЯ ИТ-УСЛУГ: </a:t>
            </a:r>
            <a:r>
              <a:rPr lang="ru-RU" sz="2000" b="1" dirty="0" smtClean="0">
                <a:solidFill>
                  <a:srgbClr val="595959"/>
                </a:solidFill>
                <a:latin typeface="Tahoma"/>
                <a:cs typeface="Tahoma"/>
              </a:rPr>
              <a:t>МОТИВАЦИЯ ПОКУПАТЕЛЕЙ</a:t>
            </a:r>
            <a:endParaRPr lang="en-US" sz="2000" b="1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1" name="Slide Number Placeholder 18"/>
          <p:cNvSpPr txBox="1">
            <a:spLocks/>
          </p:cNvSpPr>
          <p:nvPr/>
        </p:nvSpPr>
        <p:spPr>
          <a:xfrm>
            <a:off x="-152400" y="63404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AAD72-272E-9948-83EC-BBCB211CDAC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Рисунок 11" descr="C:\Users\Стас\Desktop\переводы_телеком\еще раз\0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354955" cy="3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277494" y="4887743"/>
            <a:ext cx="4572000" cy="5847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ru-RU" sz="1600" dirty="0" smtClean="0"/>
              <a:t>Свойственно компаниям, не испытывающим давления конкуренции – </a:t>
            </a:r>
            <a:r>
              <a:rPr lang="ru-RU" sz="1600" b="1" dirty="0" smtClean="0"/>
              <a:t>текущий кейс в России 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787" y="3610470"/>
            <a:ext cx="2659110" cy="255454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Переход связан с растущим участием компании в цифровом бизнесе и электронной коммерции: растущие требования доступности инфраструктуры и качества сервисов</a:t>
            </a:r>
            <a:r>
              <a:rPr lang="en-US" sz="1600" dirty="0" smtClean="0"/>
              <a:t> – </a:t>
            </a:r>
            <a:r>
              <a:rPr lang="ru-RU" sz="1600" b="1" dirty="0" smtClean="0"/>
              <a:t>текущий кейс </a:t>
            </a:r>
            <a:r>
              <a:rPr lang="en-US" sz="1600" b="1" dirty="0" smtClean="0"/>
              <a:t>MS </a:t>
            </a:r>
            <a:r>
              <a:rPr lang="ru-RU" sz="1600" b="1" dirty="0" smtClean="0"/>
              <a:t>(управляемых услуг) на развитых рынках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196751"/>
            <a:ext cx="2659110" cy="206210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Такой сценарий становится безальтернативным, когда сложность технологий и требования внешней среды (конкуренция, спрос, регулирование) требуют специализации и гибкости – </a:t>
            </a:r>
            <a:r>
              <a:rPr lang="ru-RU" sz="1600" b="1" dirty="0" smtClean="0"/>
              <a:t>кейс </a:t>
            </a:r>
            <a:r>
              <a:rPr lang="en-US" sz="1600" b="1" dirty="0" err="1" smtClean="0"/>
              <a:t>IoT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мультисорсинга</a:t>
            </a:r>
            <a:endParaRPr lang="ru-RU" sz="16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203848" y="1988840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311860" y="3372694"/>
            <a:ext cx="468052" cy="18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4277494" y="4300761"/>
            <a:ext cx="9325" cy="436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9380" y="6350982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  <a:latin typeface="Tahoma"/>
                <a:cs typeface="Tahoma"/>
              </a:rPr>
              <a:t>Russian Information Services Summit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98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2036" y="50884"/>
            <a:ext cx="8547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  <a:latin typeface="Tahoma"/>
                <a:cs typeface="Tahoma"/>
              </a:rPr>
              <a:t>ДРАЙВЕРЫ</a:t>
            </a:r>
            <a:endParaRPr lang="en-US" sz="105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3048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smtClean="0">
                <a:solidFill>
                  <a:srgbClr val="595959"/>
                </a:solidFill>
                <a:latin typeface="Tahoma"/>
                <a:cs typeface="Tahoma"/>
              </a:rPr>
              <a:t>IoT</a:t>
            </a:r>
            <a:r>
              <a:rPr lang="ru-RU" sz="2000" smtClean="0">
                <a:solidFill>
                  <a:srgbClr val="595959"/>
                </a:solidFill>
                <a:latin typeface="Tahoma"/>
                <a:cs typeface="Tahoma"/>
              </a:rPr>
              <a:t>: </a:t>
            </a:r>
            <a:r>
              <a:rPr lang="ru-RU" sz="2000" b="1" smtClean="0">
                <a:solidFill>
                  <a:srgbClr val="595959"/>
                </a:solidFill>
                <a:latin typeface="Tahoma"/>
                <a:cs typeface="Tahoma"/>
              </a:rPr>
              <a:t>МОДЕЛИ СОРСИНГА</a:t>
            </a:r>
            <a:endParaRPr lang="en-US" sz="2000" b="1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1" name="Slide Number Placeholder 18"/>
          <p:cNvSpPr txBox="1">
            <a:spLocks/>
          </p:cNvSpPr>
          <p:nvPr/>
        </p:nvSpPr>
        <p:spPr>
          <a:xfrm>
            <a:off x="-152400" y="63404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AAD72-272E-9948-83EC-BBCB211CDAC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02294915"/>
              </p:ext>
            </p:extLst>
          </p:nvPr>
        </p:nvGraphicFramePr>
        <p:xfrm>
          <a:off x="-1594284" y="2549128"/>
          <a:ext cx="4560168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23" y="908720"/>
            <a:ext cx="748105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9380" y="6350982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  <a:latin typeface="Tahoma"/>
                <a:cs typeface="Tahoma"/>
              </a:rPr>
              <a:t>Russian Information Services Summit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61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923" y="1772816"/>
            <a:ext cx="121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04040"/>
                </a:solidFill>
                <a:latin typeface="Tahoma"/>
                <a:cs typeface="Tahoma"/>
              </a:rPr>
              <a:t>ДРАЙВЕРЫ</a:t>
            </a:r>
            <a:endParaRPr lang="ru-RU" sz="1600" dirty="0">
              <a:solidFill>
                <a:srgbClr val="404040"/>
              </a:solidFill>
              <a:latin typeface="Tahoma"/>
              <a:cs typeface="Tahoma"/>
            </a:endParaRPr>
          </a:p>
          <a:p>
            <a:endParaRPr lang="en-US" sz="16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229600" cy="457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595959"/>
                </a:solidFill>
                <a:latin typeface="Tahoma"/>
                <a:cs typeface="Tahoma"/>
              </a:rPr>
              <a:t>MANAGED </a:t>
            </a:r>
            <a:r>
              <a:rPr lang="en-US" sz="2000" dirty="0" smtClean="0">
                <a:solidFill>
                  <a:srgbClr val="595959"/>
                </a:solidFill>
                <a:latin typeface="Tahoma"/>
                <a:cs typeface="Tahoma"/>
              </a:rPr>
              <a:t>SERVICES: </a:t>
            </a:r>
            <a:r>
              <a:rPr lang="ru-RU" sz="2000" b="1" dirty="0" smtClean="0">
                <a:solidFill>
                  <a:srgbClr val="595959"/>
                </a:solidFill>
                <a:latin typeface="Tahoma"/>
                <a:cs typeface="Tahoma"/>
              </a:rPr>
              <a:t>ДРАЙВЕРЫ И БАРЬЕРЫ</a:t>
            </a:r>
            <a:endParaRPr lang="en-US" sz="2000" b="1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36" y="50884"/>
            <a:ext cx="8547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  <a:latin typeface="Tahoma"/>
                <a:cs typeface="Tahoma"/>
              </a:rPr>
              <a:t>ДРАЙВЕРЫ</a:t>
            </a:r>
            <a:endParaRPr lang="en-US" sz="105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35696" y="1124744"/>
            <a:ext cx="7147519" cy="2232249"/>
          </a:xfrm>
          <a:prstGeom prst="rect">
            <a:avLst/>
          </a:prstGeom>
          <a:solidFill>
            <a:srgbClr val="AADEF6"/>
          </a:solidFill>
          <a:ln>
            <a:solidFill>
              <a:srgbClr val="AADEF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сложняющиеся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и нехватка/дороговизна компетенций, особенно в регионах РФ, </a:t>
            </a:r>
            <a:endParaRPr lang="en-US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величивающийся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разрыв по стоимости владения между арендуемыми и покупаемыми на баланс решениями, </a:t>
            </a:r>
            <a:endParaRPr lang="en-US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Растущее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предложение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ИТ-аутсорсинга и MS от компаний с известными брендами (фактор доверия), </a:t>
            </a:r>
            <a:endParaRPr lang="en-US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астущее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проникновение облачных услуг, </a:t>
            </a:r>
            <a:endParaRPr lang="en-US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астущие 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по интеграции стационарных  и мобильных «рабочих мест»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35695" y="3645024"/>
            <a:ext cx="7147519" cy="2232248"/>
          </a:xfrm>
          <a:prstGeom prst="rect">
            <a:avLst/>
          </a:prstGeom>
          <a:solidFill>
            <a:srgbClr val="6C8693"/>
          </a:solidFill>
          <a:ln>
            <a:solidFill>
              <a:srgbClr val="6C869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уверенности в обеспечении информационной безопасности, 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ехватка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наработанной статистики по рискам перехода на сервисную архитектуру и соответственно невозможность обосновать финансовые кейсы; 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едостаточно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активное, а в некоторых регионах отсутствующее предложение соответствующих услуг; 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едостаточная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скорость и стабильность широкополосных каналов связи во многих филиалах корпоративной сети клиента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871" y="3933056"/>
            <a:ext cx="121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404040"/>
                </a:solidFill>
                <a:latin typeface="Tahoma"/>
                <a:cs typeface="Tahoma"/>
              </a:rPr>
              <a:t>БАРЬЕРЫ</a:t>
            </a:r>
            <a:endParaRPr lang="ru-RU" sz="1600" dirty="0">
              <a:solidFill>
                <a:srgbClr val="404040"/>
              </a:solidFill>
              <a:latin typeface="Tahoma"/>
              <a:cs typeface="Tahoma"/>
            </a:endParaRPr>
          </a:p>
          <a:p>
            <a:endParaRPr lang="en-US" sz="16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380" y="6350982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  <a:latin typeface="Tahoma"/>
                <a:cs typeface="Tahoma"/>
              </a:rPr>
              <a:t>Russian Information Services Summit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229600" cy="4572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595959"/>
                </a:solidFill>
                <a:latin typeface="Tahoma"/>
                <a:cs typeface="Tahoma"/>
              </a:rPr>
              <a:t>УПРАВЛЯЕМЫЕ УСЛУГИ СВЯЗИ: </a:t>
            </a:r>
            <a:r>
              <a:rPr lang="ru-RU" sz="2000" b="1" dirty="0" smtClean="0">
                <a:solidFill>
                  <a:srgbClr val="595959"/>
                </a:solidFill>
                <a:latin typeface="Tahoma"/>
                <a:cs typeface="Tahoma"/>
              </a:rPr>
              <a:t>ПРИМЕРЫ</a:t>
            </a:r>
            <a:endParaRPr lang="en-US" sz="2000" b="1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36" y="50884"/>
            <a:ext cx="9701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  <a:latin typeface="Tahoma"/>
                <a:cs typeface="Tahoma"/>
              </a:rPr>
              <a:t>ОНТОЛОГИЯ</a:t>
            </a:r>
            <a:endParaRPr lang="en-US" sz="105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33925"/>
              </p:ext>
            </p:extLst>
          </p:nvPr>
        </p:nvGraphicFramePr>
        <p:xfrm>
          <a:off x="596255" y="1268760"/>
          <a:ext cx="7848872" cy="4410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1381"/>
                <a:gridCol w="3050654"/>
                <a:gridCol w="2616837"/>
              </a:tblGrid>
              <a:tr h="249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Услуга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Масштаб</a:t>
                      </a: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Пример</a:t>
                      </a: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</a:tr>
              <a:tr h="667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Управляемый 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сетевым интерфейсом через </a:t>
                      </a: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</a:t>
                      </a: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rgbClr val="AADE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Управляемые </a:t>
                      </a: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 PBX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AADEF6"/>
                    </a:solidFill>
                  </a:tcPr>
                </a:tc>
              </a:tr>
              <a:tr h="1011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Управляемый </a:t>
                      </a:r>
                      <a:r>
                        <a:rPr lang="en-U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WAN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через </a:t>
                      </a: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WAN</a:t>
                      </a: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от сетевого интерфейса к сетевому интерфейсу.</a:t>
                      </a:r>
                    </a:p>
                  </a:txBody>
                  <a:tcPr marL="68580" marR="68580" marT="0" marB="0">
                    <a:solidFill>
                      <a:srgbClr val="AADE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Управляемые </a:t>
                      </a: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VPN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AADEF6"/>
                    </a:solidFill>
                  </a:tcPr>
                </a:tc>
              </a:tr>
              <a:tr h="1011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Управляемая мобильность </a:t>
                      </a: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и координация мобильных устройств и связанных с ними приложений.</a:t>
                      </a:r>
                    </a:p>
                  </a:txBody>
                  <a:tcPr marL="68580" marR="68580" marT="0" marB="0">
                    <a:solidFill>
                      <a:srgbClr val="AADE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Управляемые услуги по автоматизации служб продаж.</a:t>
                      </a:r>
                    </a:p>
                  </a:txBody>
                  <a:tcPr marL="68580" marR="68580" marT="0" marB="0">
                    <a:solidFill>
                      <a:srgbClr val="AADEF6"/>
                    </a:solidFill>
                  </a:tcPr>
                </a:tc>
              </a:tr>
              <a:tr h="667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инфраструктурой связи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Внедрение и управление сетями «под ключ»</a:t>
                      </a:r>
                    </a:p>
                  </a:txBody>
                  <a:tcPr marL="68580" marR="68580" marT="0" marB="0">
                    <a:solidFill>
                      <a:srgbClr val="AADE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сетями 3G/</a:t>
                      </a: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4G</a:t>
                      </a:r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AADEF6"/>
                    </a:solidFill>
                  </a:tcPr>
                </a:tc>
              </a:tr>
              <a:tr h="733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Управляемый центр обработки данных</a:t>
                      </a:r>
                    </a:p>
                  </a:txBody>
                  <a:tcPr marL="68580" marR="68580" marT="0" marB="0">
                    <a:solidFill>
                      <a:srgbClr val="6C86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всеми элементами внутри  центра обработки данных</a:t>
                      </a:r>
                    </a:p>
                  </a:txBody>
                  <a:tcPr marL="68580" marR="68580" marT="0" marB="0">
                    <a:solidFill>
                      <a:srgbClr val="AADE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Управляемые облачные вычисления</a:t>
                      </a:r>
                    </a:p>
                  </a:txBody>
                  <a:tcPr marL="68580" marR="68580" marT="0" marB="0">
                    <a:solidFill>
                      <a:srgbClr val="AADEF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9380" y="6350982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  <a:latin typeface="Tahoma"/>
                <a:cs typeface="Tahoma"/>
              </a:rPr>
              <a:t>Russian Information Services Summit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486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547" y="515719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Источник: </a:t>
            </a:r>
            <a:r>
              <a:rPr lang="ru-RU" sz="1400" dirty="0" err="1" smtClean="0"/>
              <a:t>Kaseya</a:t>
            </a:r>
            <a:r>
              <a:rPr lang="ru-RU" sz="1400" dirty="0" smtClean="0"/>
              <a:t>, </a:t>
            </a:r>
            <a:r>
              <a:rPr lang="ru-RU" sz="1400" dirty="0" smtClean="0"/>
              <a:t>2014</a:t>
            </a:r>
            <a:endParaRPr lang="ru-RU" sz="1400" dirty="0" smtClean="0">
              <a:solidFill>
                <a:srgbClr val="404040"/>
              </a:solidFill>
              <a:latin typeface="Tahoma"/>
              <a:cs typeface="Tahoma"/>
            </a:endParaRPr>
          </a:p>
          <a:p>
            <a:endParaRPr lang="en-US" sz="14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229600" cy="4572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595959"/>
                </a:solidFill>
                <a:latin typeface="Tahoma"/>
                <a:cs typeface="Tahoma"/>
              </a:rPr>
              <a:t>УПРАВЛЯЕМЫЕ УСЛУГИ ИТ</a:t>
            </a:r>
            <a:r>
              <a:rPr lang="en-US" sz="2000" dirty="0" smtClean="0">
                <a:solidFill>
                  <a:srgbClr val="595959"/>
                </a:solidFill>
                <a:latin typeface="Tahoma"/>
                <a:cs typeface="Tahoma"/>
              </a:rPr>
              <a:t>: </a:t>
            </a:r>
            <a:r>
              <a:rPr lang="ru-RU" sz="2000" b="1" dirty="0" smtClean="0">
                <a:solidFill>
                  <a:srgbClr val="595959"/>
                </a:solidFill>
                <a:latin typeface="Tahoma"/>
                <a:cs typeface="Tahoma"/>
              </a:rPr>
              <a:t>ПРИМЕРЫ</a:t>
            </a:r>
            <a:endParaRPr lang="en-US" sz="2000" b="1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36" y="50884"/>
            <a:ext cx="9701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  <a:latin typeface="Tahoma"/>
                <a:cs typeface="Tahoma"/>
              </a:rPr>
              <a:t>ОНТОЛОГИЯ</a:t>
            </a:r>
            <a:endParaRPr lang="en-US" sz="105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37054"/>
              </p:ext>
            </p:extLst>
          </p:nvPr>
        </p:nvGraphicFramePr>
        <p:xfrm>
          <a:off x="612036" y="1268760"/>
          <a:ext cx="7897313" cy="376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478"/>
                <a:gridCol w="976253"/>
                <a:gridCol w="760329"/>
                <a:gridCol w="976253"/>
              </a:tblGrid>
              <a:tr h="481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Управляемые услуги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Северная Америка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Европа и БВ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АТР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</a:tr>
              <a:tr h="2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Техподдержка рабочего места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  <a:tr h="2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Техподдержка сервера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  <a:tr h="2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Аудит и выявление проблем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  <a:tr h="2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Удаленный мониторинг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  <a:tr h="2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Служба поддержки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  <a:tr h="2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Резервное копирование и аварийное восстановление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  <a:tr h="2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Исправления и обновления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94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  <a:tr h="2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Мониторинг уровня клиентского сервиса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  <a:tr h="2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Гарантии уровня клиентского сервиса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  <a:tr h="2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Облачный мониторинг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  <a:tr h="481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пользователями/доступом/содержимым </a:t>
                      </a: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облачных приложений 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  <a:tr h="2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Хостинг услуги (для персонального оборудования)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  <a:tr h="23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Облачные услуги (</a:t>
                      </a:r>
                      <a:r>
                        <a:rPr lang="en-US" sz="1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Iaas</a:t>
                      </a: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Paas</a:t>
                      </a: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11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Saas</a:t>
                      </a: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rgbClr val="6750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rgbClr val="BEA7B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4651" y="5589240"/>
            <a:ext cx="7969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ПО РЕЗУЛЬТАТАМ ОПРОСА КОМПАНИЕЙ </a:t>
            </a:r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KASEYA 700 MSP, </a:t>
            </a:r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ДОЛЯ </a:t>
            </a:r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MANAGED SERVICES </a:t>
            </a:r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В ИХ ДОХОДАХ СОСТАВИЛА 37%</a:t>
            </a:r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endParaRPr lang="ru-RU" sz="14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380" y="6350982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  <a:latin typeface="Tahoma"/>
                <a:cs typeface="Tahoma"/>
              </a:rPr>
              <a:t>Russian Information Services Summit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809" y="2090313"/>
            <a:ext cx="2446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404040"/>
                </a:solidFill>
                <a:latin typeface="Tahoma"/>
                <a:cs typeface="Tahoma"/>
              </a:rPr>
              <a:t>СПИСОК УПРАВЛЯЕМЫХ УСЛУГ ПО ОБЕСПЕЧЕНИЮ ИНФОРМАЦИОННОЙ БЕЗОПАСНОСТИ</a:t>
            </a:r>
            <a:endParaRPr lang="en-US" sz="14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80728"/>
            <a:ext cx="787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СКВОЗНОЙ УПРАВЛЯЕМОЙ УСЛУГОЙ СТАНОВИТСЯ ОБЕСПЕЧЕНИЕ ИНФОРМАЦИОННОЙ БЕЗОПАСНОСТИ. ДОЛЯ УСЛУГ ПО УПРАВЛЕНИЮ БЕЗОПАСНОСТЬЮ В ОБЩЕМ ПАКЕТЕ ГЛОБАЛЬНЫХ АУТСОРСИНГОВЫХ СДЕЛОК ДОСТИГЛА В ПОСЛЕДНИЕ ГОДЫ 10% (</a:t>
            </a:r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OVUM)</a:t>
            </a:r>
            <a:endParaRPr lang="ru-RU" sz="1400" dirty="0" smtClean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229600" cy="457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595959"/>
                </a:solidFill>
                <a:latin typeface="Tahoma"/>
                <a:cs typeface="Tahoma"/>
              </a:rPr>
              <a:t>MANAGED SERVICES: </a:t>
            </a:r>
            <a:r>
              <a:rPr lang="ru-RU" sz="2000" b="1" dirty="0" smtClean="0">
                <a:solidFill>
                  <a:srgbClr val="595959"/>
                </a:solidFill>
                <a:latin typeface="Tahoma"/>
                <a:cs typeface="Tahoma"/>
              </a:rPr>
              <a:t>РЕШЕНИЯ ПО БЕЗОПАСНОСТИ</a:t>
            </a:r>
            <a:endParaRPr lang="en-US" sz="2000" b="1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36" y="50884"/>
            <a:ext cx="9701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  <a:latin typeface="Tahoma"/>
                <a:cs typeface="Tahoma"/>
              </a:rPr>
              <a:t>ОНТОЛОГИЯ</a:t>
            </a:r>
            <a:endParaRPr lang="en-US" sz="105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" name="Рисунок 16"/>
          <p:cNvPicPr/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9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90313"/>
            <a:ext cx="5420072" cy="391915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77652" y="3933056"/>
            <a:ext cx="2284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04040"/>
                </a:solidFill>
                <a:latin typeface="Tahoma"/>
                <a:cs typeface="Tahoma"/>
              </a:rPr>
              <a:t>НА АУТСОРСИНГ УЖЕ ПЕРЕДАЕТСЯ 43% БЮДЖЕТА КРУПНЫХ КОРПОРАЦИЙ НА ИНФОРМАЦИОННУЮ БЕЗОПАСНОСТЬ</a:t>
            </a:r>
            <a:endParaRPr lang="en-US" sz="14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380" y="6350982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  <a:latin typeface="Tahoma"/>
                <a:cs typeface="Tahoma"/>
              </a:rPr>
              <a:t>Russian Information Services Summit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440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268760"/>
            <a:ext cx="28803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УПРАВЛЯЕМЫЕ УСЛУГИ УЧИТЫВАЮТСЯ </a:t>
            </a:r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IDC </a:t>
            </a:r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В ДВУХ КАТЕГОРИЯХ – «ИТ-АУТСОРСИНГ» И «ИТ-ПОДДЕРЖКА», СОСТАВЛЯЮЩИХ СОВМЕСТНО </a:t>
            </a:r>
            <a:r>
              <a:rPr lang="ru-RU" sz="1400" b="1" dirty="0" smtClean="0">
                <a:solidFill>
                  <a:srgbClr val="404040"/>
                </a:solidFill>
                <a:latin typeface="Tahoma"/>
                <a:cs typeface="Tahoma"/>
              </a:rPr>
              <a:t>33,4% РЫНКА </a:t>
            </a:r>
            <a:r>
              <a:rPr lang="ru-RU" sz="1400" b="1" dirty="0" smtClean="0">
                <a:solidFill>
                  <a:srgbClr val="404040"/>
                </a:solidFill>
                <a:latin typeface="Tahoma"/>
                <a:cs typeface="Tahoma"/>
              </a:rPr>
              <a:t>ИТ-УСЛУГ (в мире – 47%)</a:t>
            </a:r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lang="ru-RU" sz="1400" dirty="0" smtClean="0">
              <a:solidFill>
                <a:srgbClr val="404040"/>
              </a:solidFill>
              <a:latin typeface="Tahoma"/>
              <a:cs typeface="Tahoma"/>
            </a:endParaRPr>
          </a:p>
          <a:p>
            <a:endParaRPr lang="ru-RU" sz="1400" dirty="0" smtClean="0">
              <a:solidFill>
                <a:srgbClr val="404040"/>
              </a:solidFill>
              <a:latin typeface="Tahoma"/>
              <a:cs typeface="Tahoma"/>
            </a:endParaRPr>
          </a:p>
          <a:p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В РАМКАХ ДАННОГО СЕГМЕНТА УПРАВЛЯЕМЫМИ ЯВЛЯЮТСЯ ТОЛЬКО УСЛУГИ, ПО КОТОРЫМ ЕСТЬ МОНИТОРИНГ И </a:t>
            </a:r>
            <a:r>
              <a:rPr lang="en-US" sz="1400" dirty="0" smtClean="0">
                <a:solidFill>
                  <a:srgbClr val="404040"/>
                </a:solidFill>
                <a:latin typeface="Tahoma"/>
                <a:cs typeface="Tahoma"/>
              </a:rPr>
              <a:t>SLA </a:t>
            </a: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(</a:t>
            </a:r>
            <a:r>
              <a:rPr lang="ru-RU" sz="1400" b="1" dirty="0" smtClean="0">
                <a:solidFill>
                  <a:srgbClr val="404040"/>
                </a:solidFill>
                <a:latin typeface="Tahoma"/>
                <a:cs typeface="Tahoma"/>
              </a:rPr>
              <a:t>ПО ОПРОСУ -70%)</a:t>
            </a:r>
          </a:p>
          <a:p>
            <a:endParaRPr lang="ru-RU" sz="1400" b="1" dirty="0">
              <a:solidFill>
                <a:srgbClr val="404040"/>
              </a:solidFill>
              <a:latin typeface="Tahoma"/>
              <a:cs typeface="Tahoma"/>
            </a:endParaRPr>
          </a:p>
          <a:p>
            <a:r>
              <a:rPr lang="ru-RU" sz="1400" b="1" dirty="0" smtClean="0">
                <a:solidFill>
                  <a:srgbClr val="404040"/>
                </a:solidFill>
                <a:latin typeface="Tahoma"/>
                <a:cs typeface="Tahoma"/>
              </a:rPr>
              <a:t>ПО ОЦЕНКЕ КОМИНФО КОНСАЛТИНГ РЫНОК УСЛУГ </a:t>
            </a: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MS </a:t>
            </a:r>
            <a:r>
              <a:rPr lang="ru-RU" sz="1400" b="1" dirty="0" smtClean="0">
                <a:solidFill>
                  <a:srgbClr val="404040"/>
                </a:solidFill>
                <a:latin typeface="Tahoma"/>
                <a:cs typeface="Tahoma"/>
              </a:rPr>
              <a:t>В РОССИИ В 2014 Г – 49,6 МЛРД.РУБ, ВКЛ. УПРАВЛЯЕМЫЕ УСЛУГИ СВЯЗИ – 12,7 МЛРД.РУБ (БЕЗ УЧЕТА УСЛУГ ВЕНДОРОВ ОПЕРАТОРАМ)</a:t>
            </a: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endParaRPr lang="ru-RU" sz="1400" b="1" dirty="0" smtClean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229600" cy="4572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595959"/>
                </a:solidFill>
                <a:latin typeface="Tahoma"/>
                <a:cs typeface="Tahoma"/>
              </a:rPr>
              <a:t>MANAGED SERVICES: </a:t>
            </a:r>
            <a:r>
              <a:rPr lang="ru-RU" sz="2000" b="1" dirty="0">
                <a:solidFill>
                  <a:srgbClr val="595959"/>
                </a:solidFill>
                <a:latin typeface="Tahoma"/>
                <a:cs typeface="Tahoma"/>
              </a:rPr>
              <a:t>МЕСТО В </a:t>
            </a:r>
            <a:r>
              <a:rPr lang="ru-RU" sz="2000" b="1" dirty="0" smtClean="0">
                <a:solidFill>
                  <a:srgbClr val="595959"/>
                </a:solidFill>
                <a:latin typeface="Tahoma"/>
                <a:cs typeface="Tahoma"/>
              </a:rPr>
              <a:t>РОССИЙСКОМ РЫНКЕ </a:t>
            </a:r>
            <a:r>
              <a:rPr lang="ru-RU" sz="2000" b="1" dirty="0">
                <a:solidFill>
                  <a:srgbClr val="595959"/>
                </a:solidFill>
                <a:latin typeface="Tahoma"/>
                <a:cs typeface="Tahoma"/>
              </a:rPr>
              <a:t>ИТ-УСЛУГ </a:t>
            </a:r>
            <a:endParaRPr lang="en-US" sz="2000" b="1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36" y="50884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  <a:latin typeface="Tahoma"/>
                <a:cs typeface="Tahoma"/>
              </a:rPr>
              <a:t>РЫНОК</a:t>
            </a:r>
            <a:endParaRPr lang="en-US" sz="105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53384531"/>
              </p:ext>
            </p:extLst>
          </p:nvPr>
        </p:nvGraphicFramePr>
        <p:xfrm>
          <a:off x="2483768" y="1268760"/>
          <a:ext cx="730427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347864" y="915665"/>
            <a:ext cx="5823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404040"/>
                </a:solidFill>
                <a:latin typeface="Tahoma"/>
                <a:cs typeface="Tahoma"/>
              </a:rPr>
              <a:t>СТРУКТУРА РОССИЙСКОГО РЫНКА ИТ-УСЛУГ (</a:t>
            </a: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IDC, 2014)</a:t>
            </a:r>
            <a:endParaRPr lang="en-US" sz="14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380" y="6350982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  <a:latin typeface="Tahoma"/>
                <a:cs typeface="Tahoma"/>
              </a:rPr>
              <a:t>Russian Information Services Summit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017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374" y="1010890"/>
            <a:ext cx="534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404040"/>
                </a:solidFill>
                <a:latin typeface="Tahoma"/>
                <a:cs typeface="Tahoma"/>
              </a:rPr>
              <a:t>МОТИВАЦИЯ ИСПОЛЬЗОВАНИЯ </a:t>
            </a:r>
            <a:r>
              <a:rPr lang="en-US" sz="1400" b="1" dirty="0" smtClean="0">
                <a:solidFill>
                  <a:srgbClr val="404040"/>
                </a:solidFill>
                <a:latin typeface="Tahoma"/>
                <a:cs typeface="Tahoma"/>
              </a:rPr>
              <a:t>MS</a:t>
            </a:r>
            <a:r>
              <a:rPr lang="ru-RU" sz="1400" b="1" dirty="0" smtClean="0">
                <a:solidFill>
                  <a:srgbClr val="404040"/>
                </a:solidFill>
                <a:latin typeface="Tahoma"/>
                <a:cs typeface="Tahoma"/>
              </a:rPr>
              <a:t> В КОМПАНИЯХ (% ОТВЕТОВ)</a:t>
            </a:r>
            <a:endParaRPr lang="en-US" sz="1400" b="1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525258"/>
            <a:ext cx="29337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СРЕДИ ОСНОВНЫХ БАРЬЕРОВ ПОЛЬЗОВАТЕЛИ УПОМИНАЛИ: ЦЕНА (50%), ТЕХНИЧЕСКАЯ СЛОЖНОСТЬ, А ТАКЖЕ НЕГОТОВНОСТЬ ОТДАТЬ КОНТРОЛЬ ЗА ПРЕДЕЛЫ КОМПАНИИ</a:t>
            </a:r>
            <a:endParaRPr lang="en-US" sz="1400" dirty="0" smtClean="0">
              <a:solidFill>
                <a:srgbClr val="404040"/>
              </a:solidFill>
              <a:latin typeface="Tahoma"/>
              <a:cs typeface="Tahoma"/>
            </a:endParaRPr>
          </a:p>
          <a:p>
            <a:endParaRPr lang="ru-RU" sz="1400" dirty="0" smtClean="0">
              <a:solidFill>
                <a:srgbClr val="404040"/>
              </a:solidFill>
              <a:latin typeface="Tahoma"/>
              <a:cs typeface="Tahoma"/>
            </a:endParaRPr>
          </a:p>
          <a:p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ПО МНЕНИЮ ИГРОКОВ РЫНКА: СОПРОТИВЛЕНИЕ ИТ-ПЕРСОНАЛА И НЕГОТОВНОСТЬ ДЕЛЕГИРОВАТЬ КОНТРОЛЬ – ОСНОВНЫЕ БАРЬЕРЫ РОСТА </a:t>
            </a:r>
          </a:p>
          <a:p>
            <a:endParaRPr lang="ru-RU" sz="1400" dirty="0">
              <a:solidFill>
                <a:srgbClr val="404040"/>
              </a:solidFill>
              <a:latin typeface="Tahoma"/>
              <a:cs typeface="Tahoma"/>
            </a:endParaRPr>
          </a:p>
          <a:p>
            <a:r>
              <a:rPr lang="ru-RU" sz="1400" dirty="0" smtClean="0">
                <a:solidFill>
                  <a:srgbClr val="404040"/>
                </a:solidFill>
                <a:latin typeface="Tahoma"/>
                <a:cs typeface="Tahoma"/>
              </a:rPr>
              <a:t>МНОГИЕ КОМПАНИИ УПОМИНАЛИ НЕРАЗВИТОСТЬ ПРЕДЛОЖЕНИЯ (ПРОДУКТЫ, СТАНДАРТЫ)</a:t>
            </a:r>
            <a:endParaRPr lang="en-US" sz="14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8229600" cy="4572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595959"/>
                </a:solidFill>
                <a:latin typeface="Tahoma"/>
                <a:cs typeface="Tahoma"/>
              </a:rPr>
              <a:t>МОТИВАЦИЯ ПЕРЕВЕШИВАЕТ</a:t>
            </a:r>
            <a:r>
              <a:rPr lang="en-US" sz="2000" dirty="0" smtClean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lang="ru-RU" sz="2000" b="1" dirty="0" smtClean="0">
                <a:solidFill>
                  <a:srgbClr val="595959"/>
                </a:solidFill>
                <a:latin typeface="Tahoma"/>
                <a:cs typeface="Tahoma"/>
              </a:rPr>
              <a:t>БАРЬЕРЫ</a:t>
            </a:r>
            <a:endParaRPr lang="en-US" sz="2000" b="1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36" y="50884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595959"/>
                </a:solidFill>
                <a:latin typeface="Tahoma"/>
                <a:cs typeface="Tahoma"/>
              </a:rPr>
              <a:t>РЫНОК</a:t>
            </a:r>
            <a:endParaRPr lang="en-US" sz="1050" dirty="0">
              <a:solidFill>
                <a:srgbClr val="595959"/>
              </a:solidFill>
              <a:latin typeface="Tahoma"/>
              <a:cs typeface="Tahoma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AD72-272E-9948-83EC-BBCB211CDACB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06431"/>
              </p:ext>
            </p:extLst>
          </p:nvPr>
        </p:nvGraphicFramePr>
        <p:xfrm>
          <a:off x="269039" y="1527640"/>
          <a:ext cx="5200600" cy="1406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2117"/>
                <a:gridCol w="698483"/>
              </a:tblGrid>
              <a:tr h="23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Снижение операционных расходов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46,0</a:t>
                      </a:r>
                    </a:p>
                  </a:txBody>
                  <a:tcPr marL="68580" marR="68580" marT="0" marB="0" anchor="b">
                    <a:solidFill>
                      <a:srgbClr val="E9EDF4"/>
                    </a:solidFill>
                  </a:tcPr>
                </a:tc>
              </a:tr>
              <a:tr h="23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Трудно найти квалифицированных специалистов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24,0</a:t>
                      </a:r>
                    </a:p>
                  </a:txBody>
                  <a:tcPr marL="68580" marR="68580" marT="0" marB="0" anchor="b"/>
                </a:tc>
              </a:tr>
              <a:tr h="23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качества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52,0</a:t>
                      </a:r>
                    </a:p>
                  </a:txBody>
                  <a:tcPr marL="68580" marR="68580" marT="0" marB="0" anchor="b"/>
                </a:tc>
              </a:tr>
              <a:tr h="23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Производственная необходимость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8,0</a:t>
                      </a:r>
                    </a:p>
                  </a:txBody>
                  <a:tcPr marL="68580" marR="68580" marT="0" marB="0" anchor="b"/>
                </a:tc>
              </a:tr>
              <a:tr h="23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безопасности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</a:t>
                      </a:r>
                    </a:p>
                  </a:txBody>
                  <a:tcPr marL="68580" marR="68580" marT="0" marB="0" anchor="b"/>
                </a:tc>
              </a:tr>
              <a:tr h="234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Территориальное присутствие в регионе</a:t>
                      </a: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17" name="Рисунок 1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3" t="22426" r="11070" b="8450"/>
          <a:stretch>
            <a:fillRect/>
          </a:stretch>
        </p:blipFill>
        <p:spPr bwMode="auto">
          <a:xfrm>
            <a:off x="316251" y="2982274"/>
            <a:ext cx="5335869" cy="31110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796135" y="5656014"/>
            <a:ext cx="293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404040"/>
                </a:solidFill>
                <a:latin typeface="Tahoma"/>
                <a:cs typeface="Tahoma"/>
              </a:rPr>
              <a:t>ИСТОЧНИК: КОМИНФО КОНСАЛТИНГ, ДАННЫЕ ОПРОСА 2015 Г.</a:t>
            </a:r>
            <a:endParaRPr lang="en-US" sz="1200" dirty="0">
              <a:solidFill>
                <a:srgbClr val="404040"/>
              </a:solidFill>
              <a:latin typeface="Tahoma"/>
              <a:cs typeface="Tahoma"/>
            </a:endParaRPr>
          </a:p>
        </p:txBody>
      </p:sp>
      <p:sp>
        <p:nvSpPr>
          <p:cNvPr id="12" name="Rectangle 15"/>
          <p:cNvSpPr/>
          <p:nvPr/>
        </p:nvSpPr>
        <p:spPr>
          <a:xfrm>
            <a:off x="5801992" y="1628800"/>
            <a:ext cx="282176" cy="247818"/>
          </a:xfrm>
          <a:prstGeom prst="rect">
            <a:avLst/>
          </a:prstGeom>
          <a:solidFill>
            <a:srgbClr val="67505A"/>
          </a:solidFill>
          <a:ln>
            <a:solidFill>
              <a:srgbClr val="6750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4"/>
          <p:cNvSpPr/>
          <p:nvPr/>
        </p:nvSpPr>
        <p:spPr>
          <a:xfrm>
            <a:off x="5801992" y="3331820"/>
            <a:ext cx="288458" cy="241196"/>
          </a:xfrm>
          <a:prstGeom prst="rect">
            <a:avLst/>
          </a:prstGeom>
          <a:solidFill>
            <a:srgbClr val="BEA7B1"/>
          </a:solidFill>
          <a:ln>
            <a:solidFill>
              <a:srgbClr val="BEA7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5"/>
          <p:cNvSpPr/>
          <p:nvPr/>
        </p:nvSpPr>
        <p:spPr>
          <a:xfrm>
            <a:off x="5813304" y="4621342"/>
            <a:ext cx="282176" cy="247818"/>
          </a:xfrm>
          <a:prstGeom prst="rect">
            <a:avLst/>
          </a:prstGeom>
          <a:solidFill>
            <a:srgbClr val="67505A"/>
          </a:solidFill>
          <a:ln>
            <a:solidFill>
              <a:srgbClr val="6750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9380" y="6350982"/>
            <a:ext cx="21419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404040"/>
                </a:solidFill>
                <a:latin typeface="Tahoma"/>
                <a:cs typeface="Tahoma"/>
              </a:rPr>
              <a:t>Russian Information Services Summit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400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INFO_Multi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OMINFO_Multi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MINFO_Multi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COMINFO_Multi4</Template>
  <TotalTime>1535</TotalTime>
  <Words>1518</Words>
  <Application>Microsoft Office PowerPoint</Application>
  <PresentationFormat>Экран (4:3)</PresentationFormat>
  <Paragraphs>336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COMINFO_Multi4</vt:lpstr>
      <vt:lpstr>2_COMINFO_Multi4</vt:lpstr>
      <vt:lpstr>1_COMINFO_Multi4</vt:lpstr>
      <vt:lpstr>«УПРАВЛЯЕМЫЕ УСЛУГИ – НОВОЕ ПОКОЛЕНИЕ УСЛУГ АУТСОРСИНГА В РОССИИ»</vt:lpstr>
      <vt:lpstr>Презентация PowerPoint</vt:lpstr>
      <vt:lpstr>Презентация PowerPoint</vt:lpstr>
      <vt:lpstr>MANAGED SERVICES: ДРАЙВЕРЫ И БАРЬЕРЫ</vt:lpstr>
      <vt:lpstr>УПРАВЛЯЕМЫЕ УСЛУГИ СВЯЗИ: ПРИМЕРЫ</vt:lpstr>
      <vt:lpstr>УПРАВЛЯЕМЫЕ УСЛУГИ ИТ: ПРИМЕРЫ</vt:lpstr>
      <vt:lpstr>MANAGED SERVICES: РЕШЕНИЯ ПО БЕЗОПАСНОСТИ</vt:lpstr>
      <vt:lpstr>MANAGED SERVICES: МЕСТО В РОССИЙСКОМ РЫНКЕ ИТ-УСЛУГ </vt:lpstr>
      <vt:lpstr>МОТИВАЦИЯ ПЕРЕВЕШИВАЕТ БАРЬЕРЫ</vt:lpstr>
      <vt:lpstr>УПРАВЛЯЕМЫЕ УСЛУГИ СВЯЗИ: ТИПЫ ИГРОКОВ</vt:lpstr>
      <vt:lpstr>ИТ-АУТСОРСИНГ: ЭВОЛЮЦИЯ ПОСТАВЩИКА УСЛУГ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MANAGED SERVICES Российский рынок: особенности, тенденции, перспективы</dc:title>
  <dc:creator>asavchuk</dc:creator>
  <cp:lastModifiedBy>asavchuk</cp:lastModifiedBy>
  <cp:revision>73</cp:revision>
  <dcterms:created xsi:type="dcterms:W3CDTF">2015-06-16T17:33:52Z</dcterms:created>
  <dcterms:modified xsi:type="dcterms:W3CDTF">2015-11-22T12:08:23Z</dcterms:modified>
</cp:coreProperties>
</file>