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372" r:id="rId3"/>
    <p:sldId id="438" r:id="rId4"/>
    <p:sldId id="439" r:id="rId5"/>
    <p:sldId id="448" r:id="rId6"/>
    <p:sldId id="437" r:id="rId7"/>
    <p:sldId id="400" r:id="rId8"/>
    <p:sldId id="443" r:id="rId9"/>
    <p:sldId id="452" r:id="rId10"/>
    <p:sldId id="450" r:id="rId11"/>
    <p:sldId id="451" r:id="rId12"/>
    <p:sldId id="410" r:id="rId13"/>
  </p:sldIdLst>
  <p:sldSz cx="11522075" cy="6480175"/>
  <p:notesSz cx="6858000" cy="9144000"/>
  <p:defaultTextStyle>
    <a:defPPr>
      <a:defRPr lang="de-DE"/>
    </a:defPPr>
    <a:lvl1pPr marL="0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>
          <p15:clr>
            <a:srgbClr val="A4A3A4"/>
          </p15:clr>
        </p15:guide>
        <p15:guide id="2" orient="horz" pos="1134" userDrawn="1">
          <p15:clr>
            <a:srgbClr val="A4A3A4"/>
          </p15:clr>
        </p15:guide>
        <p15:guide id="3" orient="horz" pos="3810">
          <p15:clr>
            <a:srgbClr val="A4A3A4"/>
          </p15:clr>
        </p15:guide>
        <p15:guide id="4" orient="horz" pos="3628">
          <p15:clr>
            <a:srgbClr val="A4A3A4"/>
          </p15:clr>
        </p15:guide>
        <p15:guide id="5" orient="horz" pos="159" userDrawn="1">
          <p15:clr>
            <a:srgbClr val="A4A3A4"/>
          </p15:clr>
        </p15:guide>
        <p15:guide id="6" orient="horz" pos="340" userDrawn="1">
          <p15:clr>
            <a:srgbClr val="A4A3A4"/>
          </p15:clr>
        </p15:guide>
        <p15:guide id="7" orient="horz" pos="499" userDrawn="1">
          <p15:clr>
            <a:srgbClr val="A4A3A4"/>
          </p15:clr>
        </p15:guide>
        <p15:guide id="8" orient="horz" pos="726">
          <p15:clr>
            <a:srgbClr val="A4A3A4"/>
          </p15:clr>
        </p15:guide>
        <p15:guide id="9" orient="horz" pos="884" userDrawn="1">
          <p15:clr>
            <a:srgbClr val="A4A3A4"/>
          </p15:clr>
        </p15:guide>
        <p15:guide id="10" orient="horz" pos="1307">
          <p15:clr>
            <a:srgbClr val="A4A3A4"/>
          </p15:clr>
        </p15:guide>
        <p15:guide id="11" orient="horz" pos="1474" userDrawn="1">
          <p15:clr>
            <a:srgbClr val="A4A3A4"/>
          </p15:clr>
        </p15:guide>
        <p15:guide id="12" orient="horz" pos="1655" userDrawn="1">
          <p15:clr>
            <a:srgbClr val="A4A3A4"/>
          </p15:clr>
        </p15:guide>
        <p15:guide id="13" orient="horz" pos="1814">
          <p15:clr>
            <a:srgbClr val="A4A3A4"/>
          </p15:clr>
        </p15:guide>
        <p15:guide id="14" orient="horz" pos="1996" userDrawn="1">
          <p15:clr>
            <a:srgbClr val="A4A3A4"/>
          </p15:clr>
        </p15:guide>
        <p15:guide id="15" orient="horz" pos="2358">
          <p15:clr>
            <a:srgbClr val="A4A3A4"/>
          </p15:clr>
        </p15:guide>
        <p15:guide id="16" orient="horz" pos="2540">
          <p15:clr>
            <a:srgbClr val="A4A3A4"/>
          </p15:clr>
        </p15:guide>
        <p15:guide id="17" orient="horz" pos="2903">
          <p15:clr>
            <a:srgbClr val="A4A3A4"/>
          </p15:clr>
        </p15:guide>
        <p15:guide id="18" orient="horz" pos="2721">
          <p15:clr>
            <a:srgbClr val="A4A3A4"/>
          </p15:clr>
        </p15:guide>
        <p15:guide id="19" orient="horz" pos="3084" userDrawn="1">
          <p15:clr>
            <a:srgbClr val="A4A3A4"/>
          </p15:clr>
        </p15:guide>
        <p15:guide id="20" orient="horz" pos="3265">
          <p15:clr>
            <a:srgbClr val="A4A3A4"/>
          </p15:clr>
        </p15:guide>
        <p15:guide id="21" orient="horz" pos="3448">
          <p15:clr>
            <a:srgbClr val="A4A3A4"/>
          </p15:clr>
        </p15:guide>
        <p15:guide id="22" pos="3630">
          <p15:clr>
            <a:srgbClr val="A4A3A4"/>
          </p15:clr>
        </p15:guide>
        <p15:guide id="23" pos="6721">
          <p15:clr>
            <a:srgbClr val="A4A3A4"/>
          </p15:clr>
        </p15:guide>
        <p15:guide id="24" pos="181">
          <p15:clr>
            <a:srgbClr val="A4A3A4"/>
          </p15:clr>
        </p15:guide>
        <p15:guide id="25" pos="3447">
          <p15:clr>
            <a:srgbClr val="A4A3A4"/>
          </p15:clr>
        </p15:guide>
        <p15:guide id="26" pos="5815">
          <p15:clr>
            <a:srgbClr val="A4A3A4"/>
          </p15:clr>
        </p15:guide>
        <p15:guide id="27" pos="3266" userDrawn="1">
          <p15:clr>
            <a:srgbClr val="A4A3A4"/>
          </p15:clr>
        </p15:guide>
        <p15:guide id="28" pos="362">
          <p15:clr>
            <a:srgbClr val="A4A3A4"/>
          </p15:clr>
        </p15:guide>
        <p15:guide id="29" pos="545" userDrawn="1">
          <p15:clr>
            <a:srgbClr val="A4A3A4"/>
          </p15:clr>
        </p15:guide>
        <p15:guide id="30" pos="930" userDrawn="1">
          <p15:clr>
            <a:srgbClr val="A4A3A4"/>
          </p15:clr>
        </p15:guide>
        <p15:guide id="31" pos="726">
          <p15:clr>
            <a:srgbClr val="A4A3A4"/>
          </p15:clr>
        </p15:guide>
        <p15:guide id="32" pos="1088">
          <p15:clr>
            <a:srgbClr val="A4A3A4"/>
          </p15:clr>
        </p15:guide>
        <p15:guide id="33" pos="1270" userDrawn="1">
          <p15:clr>
            <a:srgbClr val="A4A3A4"/>
          </p15:clr>
        </p15:guide>
        <p15:guide id="34" pos="1996" userDrawn="1">
          <p15:clr>
            <a:srgbClr val="A4A3A4"/>
          </p15:clr>
        </p15:guide>
        <p15:guide id="35" pos="1429" userDrawn="1">
          <p15:clr>
            <a:srgbClr val="A4A3A4"/>
          </p15:clr>
        </p15:guide>
        <p15:guide id="36" pos="2359">
          <p15:clr>
            <a:srgbClr val="A4A3A4"/>
          </p15:clr>
        </p15:guide>
        <p15:guide id="37" pos="2563" userDrawn="1">
          <p15:clr>
            <a:srgbClr val="A4A3A4"/>
          </p15:clr>
        </p15:guide>
        <p15:guide id="38" pos="2722" userDrawn="1">
          <p15:clr>
            <a:srgbClr val="A4A3A4"/>
          </p15:clr>
        </p15:guide>
        <p15:guide id="39" pos="2903">
          <p15:clr>
            <a:srgbClr val="A4A3A4"/>
          </p15:clr>
        </p15:guide>
        <p15:guide id="40" pos="3810">
          <p15:clr>
            <a:srgbClr val="A4A3A4"/>
          </p15:clr>
        </p15:guide>
        <p15:guide id="41" pos="3991">
          <p15:clr>
            <a:srgbClr val="A4A3A4"/>
          </p15:clr>
        </p15:guide>
        <p15:guide id="42" pos="4535">
          <p15:clr>
            <a:srgbClr val="A4A3A4"/>
          </p15:clr>
        </p15:guide>
        <p15:guide id="43" pos="4173" userDrawn="1">
          <p15:clr>
            <a:srgbClr val="A4A3A4"/>
          </p15:clr>
        </p15:guide>
        <p15:guide id="44" pos="4332" userDrawn="1">
          <p15:clr>
            <a:srgbClr val="A4A3A4"/>
          </p15:clr>
        </p15:guide>
        <p15:guide id="45" pos="4718">
          <p15:clr>
            <a:srgbClr val="A4A3A4"/>
          </p15:clr>
        </p15:guide>
        <p15:guide id="46" pos="5443" userDrawn="1">
          <p15:clr>
            <a:srgbClr val="A4A3A4"/>
          </p15:clr>
        </p15:guide>
        <p15:guide id="47" pos="5647" userDrawn="1">
          <p15:clr>
            <a:srgbClr val="A4A3A4"/>
          </p15:clr>
        </p15:guide>
        <p15:guide id="48" pos="6010" userDrawn="1">
          <p15:clr>
            <a:srgbClr val="A4A3A4"/>
          </p15:clr>
        </p15:guide>
        <p15:guide id="49" pos="6351">
          <p15:clr>
            <a:srgbClr val="A4A3A4"/>
          </p15:clr>
        </p15:guide>
        <p15:guide id="50" pos="6161">
          <p15:clr>
            <a:srgbClr val="A4A3A4"/>
          </p15:clr>
        </p15:guide>
        <p15:guide id="51" pos="6531">
          <p15:clr>
            <a:srgbClr val="A4A3A4"/>
          </p15:clr>
        </p15:guide>
        <p15:guide id="52" pos="3107" userDrawn="1">
          <p15:clr>
            <a:srgbClr val="A4A3A4"/>
          </p15:clr>
        </p15:guide>
        <p15:guide id="53" pos="1633" userDrawn="1">
          <p15:clr>
            <a:srgbClr val="A4A3A4"/>
          </p15:clr>
        </p15:guide>
        <p15:guide id="54" pos="2178" userDrawn="1">
          <p15:clr>
            <a:srgbClr val="A4A3A4"/>
          </p15:clr>
        </p15:guide>
        <p15:guide id="55" pos="1815" userDrawn="1">
          <p15:clr>
            <a:srgbClr val="A4A3A4"/>
          </p15:clr>
        </p15:guide>
        <p15:guide id="56" pos="4899">
          <p15:clr>
            <a:srgbClr val="A4A3A4"/>
          </p15:clr>
        </p15:guide>
        <p15:guide id="57" pos="5080">
          <p15:clr>
            <a:srgbClr val="A4A3A4"/>
          </p15:clr>
        </p15:guide>
        <p15:guide id="58" pos="5285" userDrawn="1">
          <p15:clr>
            <a:srgbClr val="A4A3A4"/>
          </p15:clr>
        </p15:guide>
        <p15:guide id="59" pos="6895">
          <p15:clr>
            <a:srgbClr val="A4A3A4"/>
          </p15:clr>
        </p15:guide>
        <p15:guide id="60" pos="70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28CCD"/>
    <a:srgbClr val="BCD1EE"/>
    <a:srgbClr val="7CAEDE"/>
    <a:srgbClr val="B7D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73" autoAdjust="0"/>
    <p:restoredTop sz="80261" autoAdjust="0"/>
  </p:normalViewPr>
  <p:slideViewPr>
    <p:cSldViewPr snapToGrid="0" showGuides="1">
      <p:cViewPr varScale="1">
        <p:scale>
          <a:sx n="78" d="100"/>
          <a:sy n="78" d="100"/>
        </p:scale>
        <p:origin x="840" y="90"/>
      </p:cViewPr>
      <p:guideLst>
        <p:guide orient="horz" pos="2177"/>
        <p:guide orient="horz" pos="1134"/>
        <p:guide orient="horz" pos="3810"/>
        <p:guide orient="horz" pos="3628"/>
        <p:guide orient="horz" pos="159"/>
        <p:guide orient="horz" pos="340"/>
        <p:guide orient="horz" pos="499"/>
        <p:guide orient="horz" pos="726"/>
        <p:guide orient="horz" pos="884"/>
        <p:guide orient="horz" pos="1307"/>
        <p:guide orient="horz" pos="1474"/>
        <p:guide orient="horz" pos="1655"/>
        <p:guide orient="horz" pos="1814"/>
        <p:guide orient="horz" pos="1996"/>
        <p:guide orient="horz" pos="2358"/>
        <p:guide orient="horz" pos="2540"/>
        <p:guide orient="horz" pos="2903"/>
        <p:guide orient="horz" pos="2721"/>
        <p:guide orient="horz" pos="3084"/>
        <p:guide orient="horz" pos="3265"/>
        <p:guide orient="horz" pos="3448"/>
        <p:guide pos="3630"/>
        <p:guide pos="6721"/>
        <p:guide pos="181"/>
        <p:guide pos="3447"/>
        <p:guide pos="5815"/>
        <p:guide pos="3266"/>
        <p:guide pos="362"/>
        <p:guide pos="545"/>
        <p:guide pos="930"/>
        <p:guide pos="726"/>
        <p:guide pos="1088"/>
        <p:guide pos="1270"/>
        <p:guide pos="1996"/>
        <p:guide pos="1429"/>
        <p:guide pos="2359"/>
        <p:guide pos="2563"/>
        <p:guide pos="2722"/>
        <p:guide pos="2903"/>
        <p:guide pos="3810"/>
        <p:guide pos="3991"/>
        <p:guide pos="4535"/>
        <p:guide pos="4173"/>
        <p:guide pos="4332"/>
        <p:guide pos="4718"/>
        <p:guide pos="5443"/>
        <p:guide pos="5647"/>
        <p:guide pos="6010"/>
        <p:guide pos="6351"/>
        <p:guide pos="6161"/>
        <p:guide pos="6531"/>
        <p:guide pos="3107"/>
        <p:guide pos="1633"/>
        <p:guide pos="2178"/>
        <p:guide pos="1815"/>
        <p:guide pos="4899"/>
        <p:guide pos="5080"/>
        <p:guide pos="5285"/>
        <p:guide pos="6895"/>
        <p:guide pos="7076"/>
      </p:guideLst>
    </p:cSldViewPr>
  </p:slideViewPr>
  <p:outlineViewPr>
    <p:cViewPr>
      <p:scale>
        <a:sx n="33" d="100"/>
        <a:sy n="33" d="100"/>
      </p:scale>
      <p:origin x="0" y="25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06C66-7E8B-476D-8DA6-A1EA9CBEAD99}" type="datetimeFigureOut">
              <a:rPr lang="de-DE" smtClean="0"/>
              <a:pPr/>
              <a:t>20.11.2015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E0167-C523-4AC8-94D9-7D4CFE5DE09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59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E0167-C523-4AC8-94D9-7D4CFE5DE095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0346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E0167-C523-4AC8-94D9-7D4CFE5DE095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1673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E0167-C523-4AC8-94D9-7D4CFE5DE095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540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E0167-C523-4AC8-94D9-7D4CFE5DE095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6225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E0167-C523-4AC8-94D9-7D4CFE5DE095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776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E0167-C523-4AC8-94D9-7D4CFE5DE095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180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E0167-C523-4AC8-94D9-7D4CFE5DE095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48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E0167-C523-4AC8-94D9-7D4CFE5DE095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141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E0167-C523-4AC8-94D9-7D4CFE5DE095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2868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E0167-C523-4AC8-94D9-7D4CFE5DE095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368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E0167-C523-4AC8-94D9-7D4CFE5DE095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9634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i="1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E0167-C523-4AC8-94D9-7D4CFE5DE095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896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7338" y="3321940"/>
            <a:ext cx="9823359" cy="1389038"/>
          </a:xfrm>
        </p:spPr>
        <p:txBody>
          <a:bodyPr vert="horz" lIns="0" tIns="34016" rIns="86402" bIns="0" rtlCol="0" anchor="b">
            <a:normAutofit/>
          </a:bodyPr>
          <a:lstStyle>
            <a:lvl1pPr algn="l" defTabSz="86401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de-DE" sz="4200" b="1" kern="1200" cap="all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15913" y="4873070"/>
            <a:ext cx="9961942" cy="680409"/>
          </a:xfrm>
        </p:spPr>
        <p:txBody>
          <a:bodyPr lIns="0" tIns="0" rIns="0" bIns="0">
            <a:noAutofit/>
          </a:bodyPr>
          <a:lstStyle>
            <a:lvl1pPr marL="253505" indent="-253505" algn="l" defTabSz="864017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 lang="de-DE" sz="2300" b="0" kern="1200" baseline="0" dirty="0" err="1" smtClean="0">
                <a:solidFill>
                  <a:srgbClr val="0075B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2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4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6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Name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presenter</a:t>
            </a:r>
            <a:r>
              <a:rPr lang="de-DE" dirty="0" smtClean="0"/>
              <a:t> / </a:t>
            </a:r>
            <a:r>
              <a:rPr lang="de-DE" dirty="0" err="1" smtClean="0"/>
              <a:t>topic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483864" y="6045428"/>
            <a:ext cx="2368739" cy="3450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r" defTabSz="816375" rtl="0" eaLnBrk="1" latinLnBrk="0" hangingPunct="1">
              <a:defRPr lang="de-DE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ru-RU" smtClean="0"/>
              <a:t>Оптимизация печати От теории к практике</a:t>
            </a:r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226198" y="463630"/>
            <a:ext cx="9073508" cy="871312"/>
          </a:xfrm>
          <a:prstGeom prst="rect">
            <a:avLst/>
          </a:prstGeom>
        </p:spPr>
        <p:txBody>
          <a:bodyPr vert="horz" lIns="86402" tIns="43201" rIns="86402" bIns="43201" rtlCol="0" anchor="ctr">
            <a:normAutofit/>
          </a:bodyPr>
          <a:lstStyle>
            <a:lvl1pPr>
              <a:defRPr/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87339" y="1438276"/>
            <a:ext cx="5184774" cy="4035424"/>
          </a:xfrm>
        </p:spPr>
        <p:txBody>
          <a:bodyPr tIns="0"/>
          <a:lstStyle>
            <a:lvl1pPr marL="256505" indent="-256505">
              <a:buFontTx/>
              <a:buBlip>
                <a:blip r:embed="rId2"/>
              </a:buBlip>
              <a:defRPr sz="1600"/>
            </a:lvl1pPr>
            <a:lvl2pPr marL="513010" indent="-256505">
              <a:defRPr sz="1600" b="0"/>
            </a:lvl2pPr>
            <a:lvl3pPr marL="756014" indent="-216004">
              <a:buFont typeface="Symbol" pitchFamily="18" charset="2"/>
              <a:buChar char="-"/>
              <a:defRPr sz="1400" b="1"/>
            </a:lvl3pPr>
            <a:lvl4pPr marL="1018520" indent="-216004">
              <a:defRPr sz="1400" b="0"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483864" y="6045428"/>
            <a:ext cx="2368739" cy="3450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r" defTabSz="816375" rtl="0" eaLnBrk="1" latinLnBrk="0" hangingPunct="1">
              <a:defRPr lang="de-DE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ru-RU" smtClean="0"/>
              <a:t>Оптимизация печати От теории к практике</a:t>
            </a:r>
            <a:endParaRPr lang="it-IT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21577" y="5999995"/>
            <a:ext cx="557445" cy="227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816375" rtl="0" eaLnBrk="1" latinLnBrk="0" hangingPunct="1">
              <a:defRPr lang="de-DE" sz="900" b="1" kern="1200" smtClean="0">
                <a:solidFill>
                  <a:srgbClr val="007EC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8408001F-C1D4-40C9-893F-771F9C44028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226198" y="463630"/>
            <a:ext cx="9073508" cy="871312"/>
          </a:xfrm>
          <a:prstGeom prst="rect">
            <a:avLst/>
          </a:prstGeom>
        </p:spPr>
        <p:txBody>
          <a:bodyPr vert="horz" lIns="86402" tIns="43201" rIns="86402" bIns="43201" rtlCol="0" anchor="ctr">
            <a:normAutofit/>
          </a:bodyPr>
          <a:lstStyle>
            <a:lvl1pPr>
              <a:defRPr/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87338" y="1438276"/>
            <a:ext cx="5184775" cy="4035424"/>
          </a:xfrm>
        </p:spPr>
        <p:txBody>
          <a:bodyPr tIns="0"/>
          <a:lstStyle>
            <a:lvl1pPr marL="256505" indent="-256505">
              <a:buFontTx/>
              <a:buBlip>
                <a:blip r:embed="rId2"/>
              </a:buBlip>
              <a:defRPr sz="1600"/>
            </a:lvl1pPr>
            <a:lvl2pPr marL="513010" indent="-256505">
              <a:defRPr sz="1600" b="0"/>
            </a:lvl2pPr>
            <a:lvl3pPr marL="756014" indent="-216004">
              <a:buFont typeface="Symbol" pitchFamily="18" charset="2"/>
              <a:buChar char="-"/>
              <a:defRPr sz="1400" b="1"/>
            </a:lvl3pPr>
            <a:lvl4pPr marL="1018520" indent="-216004">
              <a:defRPr sz="1400" b="0"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6048375" y="1438276"/>
            <a:ext cx="5184775" cy="4035424"/>
          </a:xfrm>
        </p:spPr>
        <p:txBody>
          <a:bodyPr tIns="0"/>
          <a:lstStyle>
            <a:lvl1pPr marL="256505" indent="-256505">
              <a:buFontTx/>
              <a:buBlip>
                <a:blip r:embed="rId2"/>
              </a:buBlip>
              <a:defRPr sz="1600"/>
            </a:lvl1pPr>
            <a:lvl2pPr marL="513010" indent="-256505">
              <a:defRPr lang="de-DE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56014" indent="-216004">
              <a:buFont typeface="Symbol" pitchFamily="18" charset="2"/>
              <a:buChar char="-"/>
              <a:defRPr lang="de-DE" sz="14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18520" indent="-216004">
              <a:defRPr lang="de-DE" sz="14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marL="513010" lvl="1" indent="-256505" algn="l" defTabSz="864017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de-DE" dirty="0" smtClean="0"/>
              <a:t>Zweite Ebene</a:t>
            </a:r>
          </a:p>
          <a:p>
            <a:pPr marL="756014" lvl="2" indent="-216004" algn="l" defTabSz="864017" rtl="0" eaLnBrk="1" latinLnBrk="0" hangingPunct="1">
              <a:spcBef>
                <a:spcPct val="20000"/>
              </a:spcBef>
              <a:buFont typeface="Symbol" pitchFamily="18" charset="2"/>
              <a:buChar char="-"/>
            </a:pPr>
            <a:r>
              <a:rPr lang="de-DE" dirty="0" smtClean="0"/>
              <a:t>Dritte Ebene</a:t>
            </a:r>
          </a:p>
          <a:p>
            <a:pPr marL="1018520" lvl="3" indent="-216004" algn="l" defTabSz="864017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de-DE" dirty="0" smtClean="0"/>
              <a:t>Vierte Ebene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483864" y="6045428"/>
            <a:ext cx="2368739" cy="3450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r" defTabSz="816375" rtl="0" eaLnBrk="1" latinLnBrk="0" hangingPunct="1">
              <a:defRPr lang="de-DE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ru-RU" smtClean="0"/>
              <a:t>Оптимизация печати От теории к практике</a:t>
            </a:r>
            <a:endParaRPr lang="it-IT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21577" y="5999995"/>
            <a:ext cx="557445" cy="227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816375" rtl="0" eaLnBrk="1" latinLnBrk="0" hangingPunct="1">
              <a:defRPr lang="de-DE" sz="900" b="1" kern="1200" smtClean="0">
                <a:solidFill>
                  <a:srgbClr val="007EC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8408001F-C1D4-40C9-893F-771F9C44028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226198" y="463630"/>
            <a:ext cx="9073508" cy="871312"/>
          </a:xfrm>
          <a:prstGeom prst="rect">
            <a:avLst/>
          </a:prstGeom>
        </p:spPr>
        <p:txBody>
          <a:bodyPr vert="horz" lIns="86402" tIns="43201" rIns="86402" bIns="43201" rtlCol="0" anchor="ctr">
            <a:normAutofit/>
          </a:bodyPr>
          <a:lstStyle>
            <a:lvl1pPr>
              <a:defRPr/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87338" y="1438275"/>
            <a:ext cx="5184775" cy="4035425"/>
          </a:xfrm>
          <a:ln w="12700">
            <a:solidFill>
              <a:srgbClr val="007EC2"/>
            </a:solidFill>
          </a:ln>
        </p:spPr>
        <p:txBody>
          <a:bodyPr lIns="68033" tIns="68033">
            <a:normAutofit/>
          </a:bodyPr>
          <a:lstStyle>
            <a:lvl1pPr marL="256505" indent="-256505" algn="l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de-DE" sz="16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3010" indent="-256505" algn="l" rtl="0" eaLnBrk="1" latinLnBrk="0" hangingPunct="1">
              <a:spcBef>
                <a:spcPct val="20000"/>
              </a:spcBef>
              <a:defRPr lang="de-DE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56014" indent="-216004" algn="l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de-DE" sz="1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18520" indent="-216004" algn="l" rtl="0" eaLnBrk="1" latinLnBrk="0" hangingPunct="1">
              <a:spcBef>
                <a:spcPct val="20000"/>
              </a:spcBef>
              <a:defRPr lang="de-DE" sz="14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0"/>
          </p:nvPr>
        </p:nvSpPr>
        <p:spPr>
          <a:xfrm>
            <a:off x="6048375" y="1438275"/>
            <a:ext cx="5184775" cy="4035425"/>
          </a:xfrm>
          <a:custGeom>
            <a:avLst/>
            <a:gdLst>
              <a:gd name="connsiteX0" fmla="*/ 0 w 3779838"/>
              <a:gd name="connsiteY0" fmla="*/ 0 h 4051300"/>
              <a:gd name="connsiteX1" fmla="*/ 3779838 w 3779838"/>
              <a:gd name="connsiteY1" fmla="*/ 0 h 4051300"/>
              <a:gd name="connsiteX2" fmla="*/ 3779838 w 3779838"/>
              <a:gd name="connsiteY2" fmla="*/ 4051300 h 4051300"/>
              <a:gd name="connsiteX3" fmla="*/ 0 w 3779838"/>
              <a:gd name="connsiteY3" fmla="*/ 4051300 h 4051300"/>
              <a:gd name="connsiteX4" fmla="*/ 0 w 3779838"/>
              <a:gd name="connsiteY4" fmla="*/ 0 h 4051300"/>
              <a:gd name="connsiteX0" fmla="*/ 0 w 3779838"/>
              <a:gd name="connsiteY0" fmla="*/ 0 h 4051300"/>
              <a:gd name="connsiteX1" fmla="*/ 3779838 w 3779838"/>
              <a:gd name="connsiteY1" fmla="*/ 0 h 4051300"/>
              <a:gd name="connsiteX2" fmla="*/ 3779838 w 3779838"/>
              <a:gd name="connsiteY2" fmla="*/ 4051300 h 4051300"/>
              <a:gd name="connsiteX3" fmla="*/ 2433765 w 3779838"/>
              <a:gd name="connsiteY3" fmla="*/ 4051300 h 4051300"/>
              <a:gd name="connsiteX4" fmla="*/ 0 w 3779838"/>
              <a:gd name="connsiteY4" fmla="*/ 4051300 h 4051300"/>
              <a:gd name="connsiteX5" fmla="*/ 0 w 3779838"/>
              <a:gd name="connsiteY5" fmla="*/ 0 h 4051300"/>
              <a:gd name="connsiteX0" fmla="*/ 0 w 3783140"/>
              <a:gd name="connsiteY0" fmla="*/ 0 h 4051300"/>
              <a:gd name="connsiteX1" fmla="*/ 3779838 w 3783140"/>
              <a:gd name="connsiteY1" fmla="*/ 0 h 4051300"/>
              <a:gd name="connsiteX2" fmla="*/ 3783140 w 3783140"/>
              <a:gd name="connsiteY2" fmla="*/ 3525838 h 4051300"/>
              <a:gd name="connsiteX3" fmla="*/ 2433765 w 3783140"/>
              <a:gd name="connsiteY3" fmla="*/ 4051300 h 4051300"/>
              <a:gd name="connsiteX4" fmla="*/ 0 w 3783140"/>
              <a:gd name="connsiteY4" fmla="*/ 4051300 h 4051300"/>
              <a:gd name="connsiteX5" fmla="*/ 0 w 3783140"/>
              <a:gd name="connsiteY5" fmla="*/ 0 h 4051300"/>
              <a:gd name="connsiteX0" fmla="*/ 0 w 3783141"/>
              <a:gd name="connsiteY0" fmla="*/ 0 h 4051300"/>
              <a:gd name="connsiteX1" fmla="*/ 3779838 w 3783141"/>
              <a:gd name="connsiteY1" fmla="*/ 0 h 4051300"/>
              <a:gd name="connsiteX2" fmla="*/ 3783141 w 3783141"/>
              <a:gd name="connsiteY2" fmla="*/ 3472324 h 4051300"/>
              <a:gd name="connsiteX3" fmla="*/ 2433765 w 3783141"/>
              <a:gd name="connsiteY3" fmla="*/ 4051300 h 4051300"/>
              <a:gd name="connsiteX4" fmla="*/ 0 w 3783141"/>
              <a:gd name="connsiteY4" fmla="*/ 4051300 h 4051300"/>
              <a:gd name="connsiteX5" fmla="*/ 0 w 3783141"/>
              <a:gd name="connsiteY5" fmla="*/ 0 h 4051300"/>
              <a:gd name="connsiteX0" fmla="*/ 0 w 3783141"/>
              <a:gd name="connsiteY0" fmla="*/ 0 h 4051300"/>
              <a:gd name="connsiteX1" fmla="*/ 3779838 w 3783141"/>
              <a:gd name="connsiteY1" fmla="*/ 0 h 4051300"/>
              <a:gd name="connsiteX2" fmla="*/ 3783141 w 3783141"/>
              <a:gd name="connsiteY2" fmla="*/ 3472324 h 4051300"/>
              <a:gd name="connsiteX3" fmla="*/ 2733684 w 3783141"/>
              <a:gd name="connsiteY3" fmla="*/ 4051300 h 4051300"/>
              <a:gd name="connsiteX4" fmla="*/ 0 w 3783141"/>
              <a:gd name="connsiteY4" fmla="*/ 4051300 h 4051300"/>
              <a:gd name="connsiteX5" fmla="*/ 0 w 3783141"/>
              <a:gd name="connsiteY5" fmla="*/ 0 h 405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3141" h="4051300">
                <a:moveTo>
                  <a:pt x="0" y="0"/>
                </a:moveTo>
                <a:lnTo>
                  <a:pt x="3779838" y="0"/>
                </a:lnTo>
                <a:cubicBezTo>
                  <a:pt x="3780939" y="1175279"/>
                  <a:pt x="3782040" y="2297045"/>
                  <a:pt x="3783141" y="3472324"/>
                </a:cubicBezTo>
                <a:lnTo>
                  <a:pt x="2733684" y="4051300"/>
                </a:lnTo>
                <a:lnTo>
                  <a:pt x="0" y="4051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EC2"/>
            </a:solidFill>
          </a:ln>
        </p:spPr>
        <p:txBody>
          <a:bodyPr vert="horz" lIns="68033" tIns="68033" rIns="86402" bIns="43201" rtlCol="0">
            <a:normAutofit/>
          </a:bodyPr>
          <a:lstStyle>
            <a:lvl1pPr marL="220505" indent="-220505" algn="l" defTabSz="864017" rtl="0" eaLnBrk="1" latinLnBrk="0" hangingPunct="1">
              <a:spcBef>
                <a:spcPct val="20000"/>
              </a:spcBef>
              <a:buFont typeface="Arial" pitchFamily="34" charset="0"/>
              <a:defRPr lang="de-DE" sz="16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864017" rtl="0" eaLnBrk="1" latinLnBrk="0" hangingPunct="1">
              <a:spcBef>
                <a:spcPct val="20000"/>
              </a:spcBef>
              <a:buFont typeface="Arial" pitchFamily="34" charset="0"/>
              <a:defRPr lang="de-DE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56009" indent="-225004" algn="l" defTabSz="864017" rtl="0" eaLnBrk="1" latinLnBrk="0" hangingPunct="1">
              <a:spcBef>
                <a:spcPct val="20000"/>
              </a:spcBef>
              <a:buFont typeface="Arial" pitchFamily="34" charset="0"/>
              <a:tabLst/>
              <a:defRPr lang="de-DE" sz="1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78013" indent="-222004" algn="l" defTabSz="864017" rtl="0" eaLnBrk="1" latinLnBrk="0" hangingPunct="1">
              <a:spcBef>
                <a:spcPct val="20000"/>
              </a:spcBef>
              <a:buFont typeface="Arial" pitchFamily="34" charset="0"/>
              <a:tabLst/>
              <a:defRPr lang="de-DE" sz="14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30018" indent="-250505">
              <a:buFont typeface="Symbol" pitchFamily="18" charset="2"/>
              <a:buChar char="-"/>
              <a:defRPr sz="1300">
                <a:latin typeface="Arial" pitchFamily="34" charset="0"/>
                <a:cs typeface="Arial" pitchFamily="34" charset="0"/>
              </a:defRPr>
            </a:lvl5pPr>
          </a:lstStyle>
          <a:p>
            <a:pPr marL="256505" lvl="0" indent="-256505" algn="l" defTabSz="864017" rtl="0" eaLnBrk="1" latinLnBrk="0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de-DE" dirty="0" smtClean="0"/>
              <a:t>Textmasterformate durch Klicken bearbeiten</a:t>
            </a:r>
          </a:p>
          <a:p>
            <a:pPr marL="513010" lvl="1" indent="-256505" algn="l" defTabSz="864017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de-DE" dirty="0" smtClean="0"/>
              <a:t>Zweite Ebene</a:t>
            </a:r>
          </a:p>
          <a:p>
            <a:pPr marL="756014" lvl="2" indent="-216004" algn="l" defTabSz="864017" rtl="0" eaLnBrk="1" latinLnBrk="0" hangingPunct="1">
              <a:spcBef>
                <a:spcPct val="20000"/>
              </a:spcBef>
              <a:buFont typeface="Symbol" pitchFamily="18" charset="2"/>
              <a:buChar char="-"/>
            </a:pPr>
            <a:r>
              <a:rPr lang="de-DE" dirty="0" smtClean="0"/>
              <a:t>Dritte Ebene</a:t>
            </a:r>
          </a:p>
          <a:p>
            <a:pPr marL="1018520" lvl="3" indent="-216004" algn="l" defTabSz="864017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</a:pPr>
            <a:r>
              <a:rPr lang="de-DE" dirty="0" smtClean="0"/>
              <a:t>Vierte Ebene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483864" y="6045428"/>
            <a:ext cx="2368739" cy="3450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r" defTabSz="816375" rtl="0" eaLnBrk="1" latinLnBrk="0" hangingPunct="1">
              <a:defRPr lang="de-DE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ru-RU" smtClean="0"/>
              <a:t>Оптимизация печати От теории к практике</a:t>
            </a:r>
            <a:endParaRPr lang="it-IT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21577" y="5999995"/>
            <a:ext cx="557445" cy="227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816375" rtl="0" eaLnBrk="1" latinLnBrk="0" hangingPunct="1">
              <a:defRPr lang="de-DE" sz="900" b="1" kern="1200" smtClean="0">
                <a:solidFill>
                  <a:srgbClr val="007EC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8408001F-C1D4-40C9-893F-771F9C44028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 8"/>
          <p:cNvSpPr/>
          <p:nvPr userDrawn="1"/>
        </p:nvSpPr>
        <p:spPr>
          <a:xfrm>
            <a:off x="359943" y="1635125"/>
            <a:ext cx="10502129" cy="3765550"/>
          </a:xfrm>
          <a:custGeom>
            <a:avLst/>
            <a:gdLst>
              <a:gd name="connsiteX0" fmla="*/ 0 w 8099369"/>
              <a:gd name="connsiteY0" fmla="*/ 0 h 3765550"/>
              <a:gd name="connsiteX1" fmla="*/ 8099369 w 8099369"/>
              <a:gd name="connsiteY1" fmla="*/ 0 h 3765550"/>
              <a:gd name="connsiteX2" fmla="*/ 8099369 w 8099369"/>
              <a:gd name="connsiteY2" fmla="*/ 3765550 h 3765550"/>
              <a:gd name="connsiteX3" fmla="*/ 0 w 8099369"/>
              <a:gd name="connsiteY3" fmla="*/ 3765550 h 3765550"/>
              <a:gd name="connsiteX4" fmla="*/ 0 w 8099369"/>
              <a:gd name="connsiteY4" fmla="*/ 0 h 3765550"/>
              <a:gd name="connsiteX0" fmla="*/ 0 w 8099369"/>
              <a:gd name="connsiteY0" fmla="*/ 0 h 3765550"/>
              <a:gd name="connsiteX1" fmla="*/ 539694 w 8099369"/>
              <a:gd name="connsiteY1" fmla="*/ 3175 h 3765550"/>
              <a:gd name="connsiteX2" fmla="*/ 8099369 w 8099369"/>
              <a:gd name="connsiteY2" fmla="*/ 0 h 3765550"/>
              <a:gd name="connsiteX3" fmla="*/ 8099369 w 8099369"/>
              <a:gd name="connsiteY3" fmla="*/ 3765550 h 3765550"/>
              <a:gd name="connsiteX4" fmla="*/ 0 w 8099369"/>
              <a:gd name="connsiteY4" fmla="*/ 3765550 h 3765550"/>
              <a:gd name="connsiteX5" fmla="*/ 0 w 8099369"/>
              <a:gd name="connsiteY5" fmla="*/ 0 h 3765550"/>
              <a:gd name="connsiteX0" fmla="*/ 0 w 8099369"/>
              <a:gd name="connsiteY0" fmla="*/ 0 h 3765550"/>
              <a:gd name="connsiteX1" fmla="*/ 539694 w 8099369"/>
              <a:gd name="connsiteY1" fmla="*/ 3175 h 3765550"/>
              <a:gd name="connsiteX2" fmla="*/ 8099369 w 8099369"/>
              <a:gd name="connsiteY2" fmla="*/ 0 h 3765550"/>
              <a:gd name="connsiteX3" fmla="*/ 8099369 w 8099369"/>
              <a:gd name="connsiteY3" fmla="*/ 3765550 h 3765550"/>
              <a:gd name="connsiteX4" fmla="*/ 6740469 w 8099369"/>
              <a:gd name="connsiteY4" fmla="*/ 3765550 h 3765550"/>
              <a:gd name="connsiteX5" fmla="*/ 0 w 8099369"/>
              <a:gd name="connsiteY5" fmla="*/ 3765550 h 3765550"/>
              <a:gd name="connsiteX6" fmla="*/ 0 w 8099369"/>
              <a:gd name="connsiteY6" fmla="*/ 0 h 3765550"/>
              <a:gd name="connsiteX0" fmla="*/ 0 w 8099369"/>
              <a:gd name="connsiteY0" fmla="*/ 0 h 3765550"/>
              <a:gd name="connsiteX1" fmla="*/ 539694 w 8099369"/>
              <a:gd name="connsiteY1" fmla="*/ 3175 h 3765550"/>
              <a:gd name="connsiteX2" fmla="*/ 8099369 w 8099369"/>
              <a:gd name="connsiteY2" fmla="*/ 0 h 3765550"/>
              <a:gd name="connsiteX3" fmla="*/ 8099369 w 8099369"/>
              <a:gd name="connsiteY3" fmla="*/ 3225142 h 3765550"/>
              <a:gd name="connsiteX4" fmla="*/ 6740469 w 8099369"/>
              <a:gd name="connsiteY4" fmla="*/ 3765550 h 3765550"/>
              <a:gd name="connsiteX5" fmla="*/ 0 w 8099369"/>
              <a:gd name="connsiteY5" fmla="*/ 3765550 h 3765550"/>
              <a:gd name="connsiteX6" fmla="*/ 0 w 8099369"/>
              <a:gd name="connsiteY6" fmla="*/ 0 h 3765550"/>
              <a:gd name="connsiteX0" fmla="*/ 0 w 8099369"/>
              <a:gd name="connsiteY0" fmla="*/ 254812 h 3765550"/>
              <a:gd name="connsiteX1" fmla="*/ 539694 w 8099369"/>
              <a:gd name="connsiteY1" fmla="*/ 3175 h 3765550"/>
              <a:gd name="connsiteX2" fmla="*/ 8099369 w 8099369"/>
              <a:gd name="connsiteY2" fmla="*/ 0 h 3765550"/>
              <a:gd name="connsiteX3" fmla="*/ 8099369 w 8099369"/>
              <a:gd name="connsiteY3" fmla="*/ 3225142 h 3765550"/>
              <a:gd name="connsiteX4" fmla="*/ 6740469 w 8099369"/>
              <a:gd name="connsiteY4" fmla="*/ 3765550 h 3765550"/>
              <a:gd name="connsiteX5" fmla="*/ 0 w 8099369"/>
              <a:gd name="connsiteY5" fmla="*/ 3765550 h 3765550"/>
              <a:gd name="connsiteX6" fmla="*/ 0 w 8099369"/>
              <a:gd name="connsiteY6" fmla="*/ 254812 h 376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99369" h="3765550">
                <a:moveTo>
                  <a:pt x="0" y="254812"/>
                </a:moveTo>
                <a:lnTo>
                  <a:pt x="539694" y="3175"/>
                </a:lnTo>
                <a:lnTo>
                  <a:pt x="8099369" y="0"/>
                </a:lnTo>
                <a:lnTo>
                  <a:pt x="8099369" y="3225142"/>
                </a:lnTo>
                <a:lnTo>
                  <a:pt x="6740469" y="3765550"/>
                </a:lnTo>
                <a:lnTo>
                  <a:pt x="0" y="3765550"/>
                </a:lnTo>
                <a:lnTo>
                  <a:pt x="0" y="254812"/>
                </a:lnTo>
                <a:close/>
              </a:path>
            </a:pathLst>
          </a:custGeom>
        </p:spPr>
        <p:txBody>
          <a:bodyPr vert="horz" lIns="0" tIns="34016" rIns="86402" bIns="43201" rtlCol="0">
            <a:normAutofit/>
          </a:bodyPr>
          <a:lstStyle/>
          <a:p>
            <a:pPr marL="0" indent="0" algn="l" defTabSz="864017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endParaRPr lang="de-DE" sz="32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8"/>
          </p:nvPr>
        </p:nvSpPr>
        <p:spPr>
          <a:xfrm>
            <a:off x="287339" y="1728788"/>
            <a:ext cx="10945812" cy="3744912"/>
          </a:xfrm>
          <a:custGeom>
            <a:avLst/>
            <a:gdLst>
              <a:gd name="connsiteX0" fmla="*/ 0 w 8099425"/>
              <a:gd name="connsiteY0" fmla="*/ 0 h 3781425"/>
              <a:gd name="connsiteX1" fmla="*/ 8099425 w 8099425"/>
              <a:gd name="connsiteY1" fmla="*/ 0 h 3781425"/>
              <a:gd name="connsiteX2" fmla="*/ 8099425 w 8099425"/>
              <a:gd name="connsiteY2" fmla="*/ 3781425 h 3781425"/>
              <a:gd name="connsiteX3" fmla="*/ 0 w 8099425"/>
              <a:gd name="connsiteY3" fmla="*/ 3781425 h 3781425"/>
              <a:gd name="connsiteX4" fmla="*/ 0 w 8099425"/>
              <a:gd name="connsiteY4" fmla="*/ 0 h 3781425"/>
              <a:gd name="connsiteX0" fmla="*/ 0 w 8099425"/>
              <a:gd name="connsiteY0" fmla="*/ 0 h 3786468"/>
              <a:gd name="connsiteX1" fmla="*/ 8099425 w 8099425"/>
              <a:gd name="connsiteY1" fmla="*/ 0 h 3786468"/>
              <a:gd name="connsiteX2" fmla="*/ 8099425 w 8099425"/>
              <a:gd name="connsiteY2" fmla="*/ 3781425 h 3786468"/>
              <a:gd name="connsiteX3" fmla="*/ 6740525 w 8099425"/>
              <a:gd name="connsiteY3" fmla="*/ 3786468 h 3786468"/>
              <a:gd name="connsiteX4" fmla="*/ 0 w 8099425"/>
              <a:gd name="connsiteY4" fmla="*/ 3781425 h 3786468"/>
              <a:gd name="connsiteX5" fmla="*/ 0 w 8099425"/>
              <a:gd name="connsiteY5" fmla="*/ 0 h 3786468"/>
              <a:gd name="connsiteX0" fmla="*/ 0 w 8099425"/>
              <a:gd name="connsiteY0" fmla="*/ 0 h 3781425"/>
              <a:gd name="connsiteX1" fmla="*/ 8099425 w 8099425"/>
              <a:gd name="connsiteY1" fmla="*/ 0 h 3781425"/>
              <a:gd name="connsiteX2" fmla="*/ 8099425 w 8099425"/>
              <a:gd name="connsiteY2" fmla="*/ 3781425 h 3781425"/>
              <a:gd name="connsiteX3" fmla="*/ 6750050 w 8099425"/>
              <a:gd name="connsiteY3" fmla="*/ 3781424 h 3781425"/>
              <a:gd name="connsiteX4" fmla="*/ 0 w 8099425"/>
              <a:gd name="connsiteY4" fmla="*/ 3781425 h 3781425"/>
              <a:gd name="connsiteX5" fmla="*/ 0 w 8099425"/>
              <a:gd name="connsiteY5" fmla="*/ 0 h 3781425"/>
              <a:gd name="connsiteX0" fmla="*/ 0 w 8099425"/>
              <a:gd name="connsiteY0" fmla="*/ 0 h 3781425"/>
              <a:gd name="connsiteX1" fmla="*/ 8099425 w 8099425"/>
              <a:gd name="connsiteY1" fmla="*/ 0 h 3781425"/>
              <a:gd name="connsiteX2" fmla="*/ 8099425 w 8099425"/>
              <a:gd name="connsiteY2" fmla="*/ 3255963 h 3781425"/>
              <a:gd name="connsiteX3" fmla="*/ 6750050 w 8099425"/>
              <a:gd name="connsiteY3" fmla="*/ 3781424 h 3781425"/>
              <a:gd name="connsiteX4" fmla="*/ 0 w 8099425"/>
              <a:gd name="connsiteY4" fmla="*/ 3781425 h 3781425"/>
              <a:gd name="connsiteX5" fmla="*/ 0 w 8099425"/>
              <a:gd name="connsiteY5" fmla="*/ 0 h 3781425"/>
              <a:gd name="connsiteX0" fmla="*/ 0 w 8099425"/>
              <a:gd name="connsiteY0" fmla="*/ 0 h 3781425"/>
              <a:gd name="connsiteX1" fmla="*/ 535883 w 8099425"/>
              <a:gd name="connsiteY1" fmla="*/ 1320 h 3781425"/>
              <a:gd name="connsiteX2" fmla="*/ 8099425 w 8099425"/>
              <a:gd name="connsiteY2" fmla="*/ 0 h 3781425"/>
              <a:gd name="connsiteX3" fmla="*/ 8099425 w 8099425"/>
              <a:gd name="connsiteY3" fmla="*/ 3255963 h 3781425"/>
              <a:gd name="connsiteX4" fmla="*/ 6750050 w 8099425"/>
              <a:gd name="connsiteY4" fmla="*/ 3781424 h 3781425"/>
              <a:gd name="connsiteX5" fmla="*/ 0 w 8099425"/>
              <a:gd name="connsiteY5" fmla="*/ 3781425 h 3781425"/>
              <a:gd name="connsiteX6" fmla="*/ 0 w 8099425"/>
              <a:gd name="connsiteY6" fmla="*/ 0 h 3781425"/>
              <a:gd name="connsiteX0" fmla="*/ 0 w 8099425"/>
              <a:gd name="connsiteY0" fmla="*/ 271463 h 3781425"/>
              <a:gd name="connsiteX1" fmla="*/ 535883 w 8099425"/>
              <a:gd name="connsiteY1" fmla="*/ 1320 h 3781425"/>
              <a:gd name="connsiteX2" fmla="*/ 8099425 w 8099425"/>
              <a:gd name="connsiteY2" fmla="*/ 0 h 3781425"/>
              <a:gd name="connsiteX3" fmla="*/ 8099425 w 8099425"/>
              <a:gd name="connsiteY3" fmla="*/ 3255963 h 3781425"/>
              <a:gd name="connsiteX4" fmla="*/ 6750050 w 8099425"/>
              <a:gd name="connsiteY4" fmla="*/ 3781424 h 3781425"/>
              <a:gd name="connsiteX5" fmla="*/ 0 w 8099425"/>
              <a:gd name="connsiteY5" fmla="*/ 3781425 h 3781425"/>
              <a:gd name="connsiteX6" fmla="*/ 0 w 8099425"/>
              <a:gd name="connsiteY6" fmla="*/ 271463 h 3781425"/>
              <a:gd name="connsiteX0" fmla="*/ 0 w 8099425"/>
              <a:gd name="connsiteY0" fmla="*/ 271463 h 3781425"/>
              <a:gd name="connsiteX1" fmla="*/ 535883 w 8099425"/>
              <a:gd name="connsiteY1" fmla="*/ 1320 h 3781425"/>
              <a:gd name="connsiteX2" fmla="*/ 8099425 w 8099425"/>
              <a:gd name="connsiteY2" fmla="*/ 0 h 3781425"/>
              <a:gd name="connsiteX3" fmla="*/ 8099425 w 8099425"/>
              <a:gd name="connsiteY3" fmla="*/ 3255963 h 3781425"/>
              <a:gd name="connsiteX4" fmla="*/ 7035165 w 8099425"/>
              <a:gd name="connsiteY4" fmla="*/ 3781425 h 3781425"/>
              <a:gd name="connsiteX5" fmla="*/ 0 w 8099425"/>
              <a:gd name="connsiteY5" fmla="*/ 3781425 h 3781425"/>
              <a:gd name="connsiteX6" fmla="*/ 0 w 8099425"/>
              <a:gd name="connsiteY6" fmla="*/ 271463 h 3781425"/>
              <a:gd name="connsiteX0" fmla="*/ 0 w 8099426"/>
              <a:gd name="connsiteY0" fmla="*/ 271463 h 3781425"/>
              <a:gd name="connsiteX1" fmla="*/ 535883 w 8099426"/>
              <a:gd name="connsiteY1" fmla="*/ 1320 h 3781425"/>
              <a:gd name="connsiteX2" fmla="*/ 8099425 w 8099426"/>
              <a:gd name="connsiteY2" fmla="*/ 0 h 3781425"/>
              <a:gd name="connsiteX3" fmla="*/ 8099426 w 8099426"/>
              <a:gd name="connsiteY3" fmla="*/ 3199544 h 3781425"/>
              <a:gd name="connsiteX4" fmla="*/ 7035165 w 8099426"/>
              <a:gd name="connsiteY4" fmla="*/ 3781425 h 3781425"/>
              <a:gd name="connsiteX5" fmla="*/ 0 w 8099426"/>
              <a:gd name="connsiteY5" fmla="*/ 3781425 h 3781425"/>
              <a:gd name="connsiteX6" fmla="*/ 0 w 8099426"/>
              <a:gd name="connsiteY6" fmla="*/ 271463 h 378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99426" h="3781425">
                <a:moveTo>
                  <a:pt x="0" y="271463"/>
                </a:moveTo>
                <a:lnTo>
                  <a:pt x="535883" y="1320"/>
                </a:lnTo>
                <a:lnTo>
                  <a:pt x="8099425" y="0"/>
                </a:lnTo>
                <a:cubicBezTo>
                  <a:pt x="8099425" y="1066515"/>
                  <a:pt x="8099426" y="2133029"/>
                  <a:pt x="8099426" y="3199544"/>
                </a:cubicBezTo>
                <a:lnTo>
                  <a:pt x="7035165" y="3781425"/>
                </a:lnTo>
                <a:lnTo>
                  <a:pt x="0" y="3781425"/>
                </a:lnTo>
                <a:lnTo>
                  <a:pt x="0" y="271463"/>
                </a:lnTo>
                <a:close/>
              </a:path>
            </a:pathLst>
          </a:custGeo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1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226198" y="463630"/>
            <a:ext cx="9073508" cy="871312"/>
          </a:xfrm>
          <a:prstGeom prst="rect">
            <a:avLst/>
          </a:prstGeom>
        </p:spPr>
        <p:txBody>
          <a:bodyPr vert="horz" lIns="86402" tIns="43201" rIns="86402" bIns="43201" rtlCol="0" anchor="ctr">
            <a:normAutofit/>
          </a:bodyPr>
          <a:lstStyle>
            <a:lvl1pPr>
              <a:defRPr/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483864" y="6045428"/>
            <a:ext cx="2368739" cy="3450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r" defTabSz="816375" rtl="0" eaLnBrk="1" latinLnBrk="0" hangingPunct="1">
              <a:defRPr lang="de-DE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ru-RU" smtClean="0"/>
              <a:t>Оптимизация печати От теории к практике</a:t>
            </a:r>
            <a:endParaRPr lang="it-IT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21577" y="5999995"/>
            <a:ext cx="557445" cy="227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816375" rtl="0" eaLnBrk="1" latinLnBrk="0" hangingPunct="1">
              <a:defRPr lang="de-DE" sz="900" b="1" kern="1200" smtClean="0">
                <a:solidFill>
                  <a:srgbClr val="007EC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8408001F-C1D4-40C9-893F-771F9C44028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+ gri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226198" y="463630"/>
            <a:ext cx="9073508" cy="871312"/>
          </a:xfrm>
          <a:prstGeom prst="rect">
            <a:avLst/>
          </a:prstGeom>
        </p:spPr>
        <p:txBody>
          <a:bodyPr vert="horz" lIns="86402" tIns="43201" rIns="86402" bIns="43201" rtlCol="0" anchor="ctr">
            <a:normAutofit/>
          </a:bodyPr>
          <a:lstStyle>
            <a:lvl1pPr>
              <a:defRPr baseline="0"/>
            </a:lvl1pPr>
          </a:lstStyle>
          <a:p>
            <a:r>
              <a:rPr lang="de-DE" dirty="0" smtClean="0"/>
              <a:t>PLACEHOLDER </a:t>
            </a:r>
            <a:br>
              <a:rPr lang="de-DE" dirty="0" smtClean="0"/>
            </a:br>
            <a:r>
              <a:rPr lang="de-DE" dirty="0" smtClean="0"/>
              <a:t>ELEMENTS</a:t>
            </a:r>
            <a:endParaRPr lang="de-DE" dirty="0"/>
          </a:p>
        </p:txBody>
      </p:sp>
      <p:sp>
        <p:nvSpPr>
          <p:cNvPr id="6" name="Textplatzhalter 26"/>
          <p:cNvSpPr>
            <a:spLocks noGrp="1"/>
          </p:cNvSpPr>
          <p:nvPr>
            <p:ph type="body" sz="quarter" idx="19"/>
          </p:nvPr>
        </p:nvSpPr>
        <p:spPr>
          <a:xfrm>
            <a:off x="287338" y="1438275"/>
            <a:ext cx="2306637" cy="865188"/>
          </a:xfrm>
          <a:custGeom>
            <a:avLst/>
            <a:gdLst>
              <a:gd name="connsiteX0" fmla="*/ 0 w 1619250"/>
              <a:gd name="connsiteY0" fmla="*/ 0 h 809625"/>
              <a:gd name="connsiteX1" fmla="*/ 1619250 w 1619250"/>
              <a:gd name="connsiteY1" fmla="*/ 0 h 809625"/>
              <a:gd name="connsiteX2" fmla="*/ 1619250 w 1619250"/>
              <a:gd name="connsiteY2" fmla="*/ 809625 h 809625"/>
              <a:gd name="connsiteX3" fmla="*/ 0 w 1619250"/>
              <a:gd name="connsiteY3" fmla="*/ 809625 h 809625"/>
              <a:gd name="connsiteX4" fmla="*/ 0 w 1619250"/>
              <a:gd name="connsiteY4" fmla="*/ 0 h 809625"/>
              <a:gd name="connsiteX0" fmla="*/ 0 w 1619250"/>
              <a:gd name="connsiteY0" fmla="*/ 0 h 816628"/>
              <a:gd name="connsiteX1" fmla="*/ 1619250 w 1619250"/>
              <a:gd name="connsiteY1" fmla="*/ 0 h 816628"/>
              <a:gd name="connsiteX2" fmla="*/ 1619250 w 1619250"/>
              <a:gd name="connsiteY2" fmla="*/ 809625 h 816628"/>
              <a:gd name="connsiteX3" fmla="*/ 1083796 w 1619250"/>
              <a:gd name="connsiteY3" fmla="*/ 816628 h 816628"/>
              <a:gd name="connsiteX4" fmla="*/ 0 w 1619250"/>
              <a:gd name="connsiteY4" fmla="*/ 809625 h 816628"/>
              <a:gd name="connsiteX5" fmla="*/ 0 w 1619250"/>
              <a:gd name="connsiteY5" fmla="*/ 0 h 816628"/>
              <a:gd name="connsiteX0" fmla="*/ 0 w 1627188"/>
              <a:gd name="connsiteY0" fmla="*/ 0 h 816628"/>
              <a:gd name="connsiteX1" fmla="*/ 1619250 w 1627188"/>
              <a:gd name="connsiteY1" fmla="*/ 0 h 816628"/>
              <a:gd name="connsiteX2" fmla="*/ 1627188 w 1627188"/>
              <a:gd name="connsiteY2" fmla="*/ 539749 h 816628"/>
              <a:gd name="connsiteX3" fmla="*/ 1083796 w 1627188"/>
              <a:gd name="connsiteY3" fmla="*/ 816628 h 816628"/>
              <a:gd name="connsiteX4" fmla="*/ 0 w 1627188"/>
              <a:gd name="connsiteY4" fmla="*/ 809625 h 816628"/>
              <a:gd name="connsiteX5" fmla="*/ 0 w 1627188"/>
              <a:gd name="connsiteY5" fmla="*/ 0 h 816628"/>
              <a:gd name="connsiteX0" fmla="*/ 0 w 1627188"/>
              <a:gd name="connsiteY0" fmla="*/ 0 h 816628"/>
              <a:gd name="connsiteX1" fmla="*/ 1627188 w 1627188"/>
              <a:gd name="connsiteY1" fmla="*/ 0 h 816628"/>
              <a:gd name="connsiteX2" fmla="*/ 1627188 w 1627188"/>
              <a:gd name="connsiteY2" fmla="*/ 539749 h 816628"/>
              <a:gd name="connsiteX3" fmla="*/ 1083796 w 1627188"/>
              <a:gd name="connsiteY3" fmla="*/ 816628 h 816628"/>
              <a:gd name="connsiteX4" fmla="*/ 0 w 1627188"/>
              <a:gd name="connsiteY4" fmla="*/ 809625 h 816628"/>
              <a:gd name="connsiteX5" fmla="*/ 0 w 1627188"/>
              <a:gd name="connsiteY5" fmla="*/ 0 h 816628"/>
              <a:gd name="connsiteX0" fmla="*/ 0 w 1627188"/>
              <a:gd name="connsiteY0" fmla="*/ 0 h 816628"/>
              <a:gd name="connsiteX1" fmla="*/ 1627188 w 1627188"/>
              <a:gd name="connsiteY1" fmla="*/ 0 h 816628"/>
              <a:gd name="connsiteX2" fmla="*/ 1627188 w 1627188"/>
              <a:gd name="connsiteY2" fmla="*/ 539749 h 816628"/>
              <a:gd name="connsiteX3" fmla="*/ 1219551 w 1627188"/>
              <a:gd name="connsiteY3" fmla="*/ 816628 h 816628"/>
              <a:gd name="connsiteX4" fmla="*/ 0 w 1627188"/>
              <a:gd name="connsiteY4" fmla="*/ 809625 h 816628"/>
              <a:gd name="connsiteX5" fmla="*/ 0 w 1627188"/>
              <a:gd name="connsiteY5" fmla="*/ 0 h 81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7188" h="816628">
                <a:moveTo>
                  <a:pt x="0" y="0"/>
                </a:moveTo>
                <a:lnTo>
                  <a:pt x="1627188" y="0"/>
                </a:lnTo>
                <a:lnTo>
                  <a:pt x="1627188" y="539749"/>
                </a:lnTo>
                <a:lnTo>
                  <a:pt x="1219551" y="816628"/>
                </a:lnTo>
                <a:lnTo>
                  <a:pt x="0" y="809625"/>
                </a:lnTo>
                <a:lnTo>
                  <a:pt x="0" y="0"/>
                </a:lnTo>
                <a:close/>
              </a:path>
            </a:pathLst>
          </a:custGeom>
          <a:solidFill>
            <a:srgbClr val="0075BE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7" name="Textplatzhalter 26"/>
          <p:cNvSpPr>
            <a:spLocks noGrp="1"/>
          </p:cNvSpPr>
          <p:nvPr>
            <p:ph type="body" sz="quarter" idx="21"/>
          </p:nvPr>
        </p:nvSpPr>
        <p:spPr>
          <a:xfrm>
            <a:off x="2881313" y="1438275"/>
            <a:ext cx="2590800" cy="1441450"/>
          </a:xfrm>
          <a:custGeom>
            <a:avLst/>
            <a:gdLst>
              <a:gd name="connsiteX0" fmla="*/ 0 w 1898651"/>
              <a:gd name="connsiteY0" fmla="*/ 0 h 1350963"/>
              <a:gd name="connsiteX1" fmla="*/ 1898651 w 1898651"/>
              <a:gd name="connsiteY1" fmla="*/ 0 h 1350963"/>
              <a:gd name="connsiteX2" fmla="*/ 1898651 w 1898651"/>
              <a:gd name="connsiteY2" fmla="*/ 1350963 h 1350963"/>
              <a:gd name="connsiteX3" fmla="*/ 0 w 1898651"/>
              <a:gd name="connsiteY3" fmla="*/ 1350963 h 1350963"/>
              <a:gd name="connsiteX4" fmla="*/ 0 w 1898651"/>
              <a:gd name="connsiteY4" fmla="*/ 0 h 1350963"/>
              <a:gd name="connsiteX0" fmla="*/ 0 w 1898651"/>
              <a:gd name="connsiteY0" fmla="*/ 5602 h 1356565"/>
              <a:gd name="connsiteX1" fmla="*/ 1076233 w 1898651"/>
              <a:gd name="connsiteY1" fmla="*/ 0 h 1356565"/>
              <a:gd name="connsiteX2" fmla="*/ 1898651 w 1898651"/>
              <a:gd name="connsiteY2" fmla="*/ 5602 h 1356565"/>
              <a:gd name="connsiteX3" fmla="*/ 1898651 w 1898651"/>
              <a:gd name="connsiteY3" fmla="*/ 1356565 h 1356565"/>
              <a:gd name="connsiteX4" fmla="*/ 0 w 1898651"/>
              <a:gd name="connsiteY4" fmla="*/ 1356565 h 1356565"/>
              <a:gd name="connsiteX5" fmla="*/ 0 w 1898651"/>
              <a:gd name="connsiteY5" fmla="*/ 5602 h 1356565"/>
              <a:gd name="connsiteX0" fmla="*/ 0 w 1898652"/>
              <a:gd name="connsiteY0" fmla="*/ 5602 h 1356565"/>
              <a:gd name="connsiteX1" fmla="*/ 1076233 w 1898652"/>
              <a:gd name="connsiteY1" fmla="*/ 0 h 1356565"/>
              <a:gd name="connsiteX2" fmla="*/ 1898652 w 1898652"/>
              <a:gd name="connsiteY2" fmla="*/ 546941 h 1356565"/>
              <a:gd name="connsiteX3" fmla="*/ 1898651 w 1898652"/>
              <a:gd name="connsiteY3" fmla="*/ 1356565 h 1356565"/>
              <a:gd name="connsiteX4" fmla="*/ 0 w 1898652"/>
              <a:gd name="connsiteY4" fmla="*/ 1356565 h 1356565"/>
              <a:gd name="connsiteX5" fmla="*/ 0 w 1898652"/>
              <a:gd name="connsiteY5" fmla="*/ 5602 h 1356565"/>
              <a:gd name="connsiteX0" fmla="*/ 0 w 1898652"/>
              <a:gd name="connsiteY0" fmla="*/ 5602 h 1356565"/>
              <a:gd name="connsiteX1" fmla="*/ 1076233 w 1898652"/>
              <a:gd name="connsiteY1" fmla="*/ 0 h 1356565"/>
              <a:gd name="connsiteX2" fmla="*/ 1898652 w 1898652"/>
              <a:gd name="connsiteY2" fmla="*/ 546941 h 1356565"/>
              <a:gd name="connsiteX3" fmla="*/ 1898651 w 1898652"/>
              <a:gd name="connsiteY3" fmla="*/ 1356565 h 1356565"/>
              <a:gd name="connsiteX4" fmla="*/ 807291 w 1898652"/>
              <a:gd name="connsiteY4" fmla="*/ 1353671 h 1356565"/>
              <a:gd name="connsiteX5" fmla="*/ 0 w 1898652"/>
              <a:gd name="connsiteY5" fmla="*/ 1356565 h 1356565"/>
              <a:gd name="connsiteX6" fmla="*/ 0 w 1898652"/>
              <a:gd name="connsiteY6" fmla="*/ 5602 h 1356565"/>
              <a:gd name="connsiteX0" fmla="*/ 0 w 1898652"/>
              <a:gd name="connsiteY0" fmla="*/ 5602 h 1356565"/>
              <a:gd name="connsiteX1" fmla="*/ 1076233 w 1898652"/>
              <a:gd name="connsiteY1" fmla="*/ 0 h 1356565"/>
              <a:gd name="connsiteX2" fmla="*/ 1898652 w 1898652"/>
              <a:gd name="connsiteY2" fmla="*/ 546941 h 1356565"/>
              <a:gd name="connsiteX3" fmla="*/ 1898651 w 1898652"/>
              <a:gd name="connsiteY3" fmla="*/ 1356565 h 1356565"/>
              <a:gd name="connsiteX4" fmla="*/ 807291 w 1898652"/>
              <a:gd name="connsiteY4" fmla="*/ 1353671 h 1356565"/>
              <a:gd name="connsiteX5" fmla="*/ 7938 w 1898652"/>
              <a:gd name="connsiteY5" fmla="*/ 816816 h 1356565"/>
              <a:gd name="connsiteX6" fmla="*/ 0 w 1898652"/>
              <a:gd name="connsiteY6" fmla="*/ 5602 h 1356565"/>
              <a:gd name="connsiteX0" fmla="*/ 0 w 1898652"/>
              <a:gd name="connsiteY0" fmla="*/ 5602 h 1356565"/>
              <a:gd name="connsiteX1" fmla="*/ 1076233 w 1898652"/>
              <a:gd name="connsiteY1" fmla="*/ 0 h 1356565"/>
              <a:gd name="connsiteX2" fmla="*/ 1898652 w 1898652"/>
              <a:gd name="connsiteY2" fmla="*/ 546941 h 1356565"/>
              <a:gd name="connsiteX3" fmla="*/ 1898651 w 1898652"/>
              <a:gd name="connsiteY3" fmla="*/ 1356565 h 1356565"/>
              <a:gd name="connsiteX4" fmla="*/ 807291 w 1898652"/>
              <a:gd name="connsiteY4" fmla="*/ 1353671 h 1356565"/>
              <a:gd name="connsiteX5" fmla="*/ 0 w 1898652"/>
              <a:gd name="connsiteY5" fmla="*/ 814238 h 1356565"/>
              <a:gd name="connsiteX6" fmla="*/ 0 w 1898652"/>
              <a:gd name="connsiteY6" fmla="*/ 5602 h 1356565"/>
              <a:gd name="connsiteX0" fmla="*/ 0 w 1898652"/>
              <a:gd name="connsiteY0" fmla="*/ 5602 h 1356565"/>
              <a:gd name="connsiteX1" fmla="*/ 1076233 w 1898652"/>
              <a:gd name="connsiteY1" fmla="*/ 0 h 1356565"/>
              <a:gd name="connsiteX2" fmla="*/ 1898652 w 1898652"/>
              <a:gd name="connsiteY2" fmla="*/ 546941 h 1356565"/>
              <a:gd name="connsiteX3" fmla="*/ 1898651 w 1898652"/>
              <a:gd name="connsiteY3" fmla="*/ 1356565 h 1356565"/>
              <a:gd name="connsiteX4" fmla="*/ 843457 w 1898652"/>
              <a:gd name="connsiteY4" fmla="*/ 1356565 h 1356565"/>
              <a:gd name="connsiteX5" fmla="*/ 0 w 1898652"/>
              <a:gd name="connsiteY5" fmla="*/ 814238 h 1356565"/>
              <a:gd name="connsiteX6" fmla="*/ 0 w 1898652"/>
              <a:gd name="connsiteY6" fmla="*/ 5602 h 1356565"/>
              <a:gd name="connsiteX0" fmla="*/ 0 w 1898652"/>
              <a:gd name="connsiteY0" fmla="*/ 5602 h 1356565"/>
              <a:gd name="connsiteX1" fmla="*/ 1265768 w 1898652"/>
              <a:gd name="connsiteY1" fmla="*/ 0 h 1356565"/>
              <a:gd name="connsiteX2" fmla="*/ 1898652 w 1898652"/>
              <a:gd name="connsiteY2" fmla="*/ 546941 h 1356565"/>
              <a:gd name="connsiteX3" fmla="*/ 1898651 w 1898652"/>
              <a:gd name="connsiteY3" fmla="*/ 1356565 h 1356565"/>
              <a:gd name="connsiteX4" fmla="*/ 843457 w 1898652"/>
              <a:gd name="connsiteY4" fmla="*/ 1356565 h 1356565"/>
              <a:gd name="connsiteX5" fmla="*/ 0 w 1898652"/>
              <a:gd name="connsiteY5" fmla="*/ 814238 h 1356565"/>
              <a:gd name="connsiteX6" fmla="*/ 0 w 1898652"/>
              <a:gd name="connsiteY6" fmla="*/ 5602 h 1356565"/>
              <a:gd name="connsiteX0" fmla="*/ 0 w 1898652"/>
              <a:gd name="connsiteY0" fmla="*/ 5602 h 1356565"/>
              <a:gd name="connsiteX1" fmla="*/ 1265768 w 1898652"/>
              <a:gd name="connsiteY1" fmla="*/ 0 h 1356565"/>
              <a:gd name="connsiteX2" fmla="*/ 1898652 w 1898652"/>
              <a:gd name="connsiteY2" fmla="*/ 546941 h 1356565"/>
              <a:gd name="connsiteX3" fmla="*/ 1898651 w 1898652"/>
              <a:gd name="connsiteY3" fmla="*/ 1356565 h 1356565"/>
              <a:gd name="connsiteX4" fmla="*/ 632884 w 1898652"/>
              <a:gd name="connsiteY4" fmla="*/ 1356565 h 1356565"/>
              <a:gd name="connsiteX5" fmla="*/ 0 w 1898652"/>
              <a:gd name="connsiteY5" fmla="*/ 814238 h 1356565"/>
              <a:gd name="connsiteX6" fmla="*/ 0 w 1898652"/>
              <a:gd name="connsiteY6" fmla="*/ 5602 h 135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8652" h="1356565">
                <a:moveTo>
                  <a:pt x="0" y="5602"/>
                </a:moveTo>
                <a:lnTo>
                  <a:pt x="1265768" y="0"/>
                </a:lnTo>
                <a:lnTo>
                  <a:pt x="1898652" y="546941"/>
                </a:lnTo>
                <a:cubicBezTo>
                  <a:pt x="1898652" y="816816"/>
                  <a:pt x="1898651" y="1086690"/>
                  <a:pt x="1898651" y="1356565"/>
                </a:cubicBezTo>
                <a:lnTo>
                  <a:pt x="632884" y="1356565"/>
                </a:lnTo>
                <a:lnTo>
                  <a:pt x="0" y="814238"/>
                </a:lnTo>
                <a:lnTo>
                  <a:pt x="0" y="5602"/>
                </a:lnTo>
                <a:close/>
              </a:path>
            </a:pathLst>
          </a:custGeom>
          <a:solidFill>
            <a:srgbClr val="0075BE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8"/>
          </p:nvPr>
        </p:nvSpPr>
        <p:spPr>
          <a:xfrm>
            <a:off x="287337" y="3168650"/>
            <a:ext cx="2306637" cy="1151438"/>
          </a:xfrm>
          <a:custGeom>
            <a:avLst/>
            <a:gdLst>
              <a:gd name="connsiteX0" fmla="*/ 0 w 1627188"/>
              <a:gd name="connsiteY0" fmla="*/ 0 h 1081088"/>
              <a:gd name="connsiteX1" fmla="*/ 1627188 w 1627188"/>
              <a:gd name="connsiteY1" fmla="*/ 0 h 1081088"/>
              <a:gd name="connsiteX2" fmla="*/ 1627188 w 1627188"/>
              <a:gd name="connsiteY2" fmla="*/ 1081088 h 1081088"/>
              <a:gd name="connsiteX3" fmla="*/ 0 w 1627188"/>
              <a:gd name="connsiteY3" fmla="*/ 1081088 h 1081088"/>
              <a:gd name="connsiteX4" fmla="*/ 0 w 1627188"/>
              <a:gd name="connsiteY4" fmla="*/ 0 h 1081088"/>
              <a:gd name="connsiteX0" fmla="*/ 0 w 1627188"/>
              <a:gd name="connsiteY0" fmla="*/ 0 h 1081088"/>
              <a:gd name="connsiteX1" fmla="*/ 1627188 w 1627188"/>
              <a:gd name="connsiteY1" fmla="*/ 0 h 1081088"/>
              <a:gd name="connsiteX2" fmla="*/ 1627188 w 1627188"/>
              <a:gd name="connsiteY2" fmla="*/ 1081088 h 1081088"/>
              <a:gd name="connsiteX3" fmla="*/ 1348171 w 1627188"/>
              <a:gd name="connsiteY3" fmla="*/ 1079760 h 1081088"/>
              <a:gd name="connsiteX4" fmla="*/ 0 w 1627188"/>
              <a:gd name="connsiteY4" fmla="*/ 1081088 h 1081088"/>
              <a:gd name="connsiteX5" fmla="*/ 0 w 1627188"/>
              <a:gd name="connsiteY5" fmla="*/ 0 h 1081088"/>
              <a:gd name="connsiteX0" fmla="*/ 0 w 1627188"/>
              <a:gd name="connsiteY0" fmla="*/ 0 h 1081088"/>
              <a:gd name="connsiteX1" fmla="*/ 1627188 w 1627188"/>
              <a:gd name="connsiteY1" fmla="*/ 0 h 1081088"/>
              <a:gd name="connsiteX2" fmla="*/ 1627188 w 1627188"/>
              <a:gd name="connsiteY2" fmla="*/ 811213 h 1081088"/>
              <a:gd name="connsiteX3" fmla="*/ 1348171 w 1627188"/>
              <a:gd name="connsiteY3" fmla="*/ 1079760 h 1081088"/>
              <a:gd name="connsiteX4" fmla="*/ 0 w 1627188"/>
              <a:gd name="connsiteY4" fmla="*/ 1081088 h 1081088"/>
              <a:gd name="connsiteX5" fmla="*/ 0 w 1627188"/>
              <a:gd name="connsiteY5" fmla="*/ 0 h 1081088"/>
              <a:gd name="connsiteX0" fmla="*/ 0 w 1627188"/>
              <a:gd name="connsiteY0" fmla="*/ 1204 h 1082292"/>
              <a:gd name="connsiteX1" fmla="*/ 267208 w 1627188"/>
              <a:gd name="connsiteY1" fmla="*/ 0 h 1082292"/>
              <a:gd name="connsiteX2" fmla="*/ 1627188 w 1627188"/>
              <a:gd name="connsiteY2" fmla="*/ 1204 h 1082292"/>
              <a:gd name="connsiteX3" fmla="*/ 1627188 w 1627188"/>
              <a:gd name="connsiteY3" fmla="*/ 812417 h 1082292"/>
              <a:gd name="connsiteX4" fmla="*/ 1348171 w 1627188"/>
              <a:gd name="connsiteY4" fmla="*/ 1080964 h 1082292"/>
              <a:gd name="connsiteX5" fmla="*/ 0 w 1627188"/>
              <a:gd name="connsiteY5" fmla="*/ 1082292 h 1082292"/>
              <a:gd name="connsiteX6" fmla="*/ 0 w 1627188"/>
              <a:gd name="connsiteY6" fmla="*/ 1204 h 1082292"/>
              <a:gd name="connsiteX0" fmla="*/ 0 w 1627188"/>
              <a:gd name="connsiteY0" fmla="*/ 272667 h 1082292"/>
              <a:gd name="connsiteX1" fmla="*/ 267208 w 1627188"/>
              <a:gd name="connsiteY1" fmla="*/ 0 h 1082292"/>
              <a:gd name="connsiteX2" fmla="*/ 1627188 w 1627188"/>
              <a:gd name="connsiteY2" fmla="*/ 1204 h 1082292"/>
              <a:gd name="connsiteX3" fmla="*/ 1627188 w 1627188"/>
              <a:gd name="connsiteY3" fmla="*/ 812417 h 1082292"/>
              <a:gd name="connsiteX4" fmla="*/ 1348171 w 1627188"/>
              <a:gd name="connsiteY4" fmla="*/ 1080964 h 1082292"/>
              <a:gd name="connsiteX5" fmla="*/ 0 w 1627188"/>
              <a:gd name="connsiteY5" fmla="*/ 1082292 h 1082292"/>
              <a:gd name="connsiteX6" fmla="*/ 0 w 1627188"/>
              <a:gd name="connsiteY6" fmla="*/ 272667 h 108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7188" h="1082292">
                <a:moveTo>
                  <a:pt x="0" y="272667"/>
                </a:moveTo>
                <a:lnTo>
                  <a:pt x="267208" y="0"/>
                </a:lnTo>
                <a:lnTo>
                  <a:pt x="1627188" y="1204"/>
                </a:lnTo>
                <a:lnTo>
                  <a:pt x="1627188" y="812417"/>
                </a:lnTo>
                <a:lnTo>
                  <a:pt x="1348171" y="1080964"/>
                </a:lnTo>
                <a:lnTo>
                  <a:pt x="0" y="1082292"/>
                </a:lnTo>
                <a:lnTo>
                  <a:pt x="0" y="272667"/>
                </a:lnTo>
                <a:close/>
              </a:path>
            </a:pathLst>
          </a:custGeom>
          <a:solidFill>
            <a:srgbClr val="73AAD9"/>
          </a:solidFill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2"/>
          </p:nvPr>
        </p:nvSpPr>
        <p:spPr>
          <a:xfrm>
            <a:off x="2880453" y="3168650"/>
            <a:ext cx="2304322" cy="1152936"/>
          </a:xfrm>
          <a:custGeom>
            <a:avLst/>
            <a:gdLst>
              <a:gd name="connsiteX0" fmla="*/ 0 w 1627188"/>
              <a:gd name="connsiteY0" fmla="*/ 0 h 1081088"/>
              <a:gd name="connsiteX1" fmla="*/ 1627188 w 1627188"/>
              <a:gd name="connsiteY1" fmla="*/ 0 h 1081088"/>
              <a:gd name="connsiteX2" fmla="*/ 1627188 w 1627188"/>
              <a:gd name="connsiteY2" fmla="*/ 1081088 h 1081088"/>
              <a:gd name="connsiteX3" fmla="*/ 0 w 1627188"/>
              <a:gd name="connsiteY3" fmla="*/ 1081088 h 1081088"/>
              <a:gd name="connsiteX4" fmla="*/ 0 w 1627188"/>
              <a:gd name="connsiteY4" fmla="*/ 0 h 1081088"/>
              <a:gd name="connsiteX0" fmla="*/ 0 w 1627188"/>
              <a:gd name="connsiteY0" fmla="*/ 0 h 1081088"/>
              <a:gd name="connsiteX1" fmla="*/ 1352230 w 1627188"/>
              <a:gd name="connsiteY1" fmla="*/ 2197 h 1081088"/>
              <a:gd name="connsiteX2" fmla="*/ 1627188 w 1627188"/>
              <a:gd name="connsiteY2" fmla="*/ 0 h 1081088"/>
              <a:gd name="connsiteX3" fmla="*/ 1627188 w 1627188"/>
              <a:gd name="connsiteY3" fmla="*/ 1081088 h 1081088"/>
              <a:gd name="connsiteX4" fmla="*/ 0 w 1627188"/>
              <a:gd name="connsiteY4" fmla="*/ 1081088 h 1081088"/>
              <a:gd name="connsiteX5" fmla="*/ 0 w 1627188"/>
              <a:gd name="connsiteY5" fmla="*/ 0 h 1081088"/>
              <a:gd name="connsiteX0" fmla="*/ 0 w 1627188"/>
              <a:gd name="connsiteY0" fmla="*/ 0 h 1081088"/>
              <a:gd name="connsiteX1" fmla="*/ 1352230 w 1627188"/>
              <a:gd name="connsiteY1" fmla="*/ 2197 h 1081088"/>
              <a:gd name="connsiteX2" fmla="*/ 1627188 w 1627188"/>
              <a:gd name="connsiteY2" fmla="*/ 271663 h 1081088"/>
              <a:gd name="connsiteX3" fmla="*/ 1627188 w 1627188"/>
              <a:gd name="connsiteY3" fmla="*/ 1081088 h 1081088"/>
              <a:gd name="connsiteX4" fmla="*/ 0 w 1627188"/>
              <a:gd name="connsiteY4" fmla="*/ 1081088 h 1081088"/>
              <a:gd name="connsiteX5" fmla="*/ 0 w 1627188"/>
              <a:gd name="connsiteY5" fmla="*/ 0 h 1081088"/>
              <a:gd name="connsiteX0" fmla="*/ 0 w 1627188"/>
              <a:gd name="connsiteY0" fmla="*/ 0 h 1081088"/>
              <a:gd name="connsiteX1" fmla="*/ 1220486 w 1627188"/>
              <a:gd name="connsiteY1" fmla="*/ 0 h 1081088"/>
              <a:gd name="connsiteX2" fmla="*/ 1627188 w 1627188"/>
              <a:gd name="connsiteY2" fmla="*/ 271663 h 1081088"/>
              <a:gd name="connsiteX3" fmla="*/ 1627188 w 1627188"/>
              <a:gd name="connsiteY3" fmla="*/ 1081088 h 1081088"/>
              <a:gd name="connsiteX4" fmla="*/ 0 w 1627188"/>
              <a:gd name="connsiteY4" fmla="*/ 1081088 h 1081088"/>
              <a:gd name="connsiteX5" fmla="*/ 0 w 1627188"/>
              <a:gd name="connsiteY5" fmla="*/ 0 h 108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7188" h="1081088">
                <a:moveTo>
                  <a:pt x="0" y="0"/>
                </a:moveTo>
                <a:lnTo>
                  <a:pt x="1220486" y="0"/>
                </a:lnTo>
                <a:lnTo>
                  <a:pt x="1627188" y="271663"/>
                </a:lnTo>
                <a:lnTo>
                  <a:pt x="1627188" y="1081088"/>
                </a:lnTo>
                <a:lnTo>
                  <a:pt x="0" y="1081088"/>
                </a:lnTo>
                <a:lnTo>
                  <a:pt x="0" y="0"/>
                </a:lnTo>
                <a:close/>
              </a:path>
            </a:pathLst>
          </a:custGeom>
          <a:solidFill>
            <a:srgbClr val="73AAD9"/>
          </a:solidFill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25"/>
          </p:nvPr>
        </p:nvSpPr>
        <p:spPr>
          <a:xfrm>
            <a:off x="8638911" y="2017713"/>
            <a:ext cx="2594239" cy="2301876"/>
          </a:xfrm>
          <a:custGeom>
            <a:avLst/>
            <a:gdLst>
              <a:gd name="connsiteX0" fmla="*/ 0 w 1627188"/>
              <a:gd name="connsiteY0" fmla="*/ 0 h 1081088"/>
              <a:gd name="connsiteX1" fmla="*/ 1627188 w 1627188"/>
              <a:gd name="connsiteY1" fmla="*/ 0 h 1081088"/>
              <a:gd name="connsiteX2" fmla="*/ 1627188 w 1627188"/>
              <a:gd name="connsiteY2" fmla="*/ 1081088 h 1081088"/>
              <a:gd name="connsiteX3" fmla="*/ 0 w 1627188"/>
              <a:gd name="connsiteY3" fmla="*/ 1081088 h 1081088"/>
              <a:gd name="connsiteX4" fmla="*/ 0 w 1627188"/>
              <a:gd name="connsiteY4" fmla="*/ 0 h 1081088"/>
              <a:gd name="connsiteX0" fmla="*/ 0 w 1627188"/>
              <a:gd name="connsiteY0" fmla="*/ 0 h 1081088"/>
              <a:gd name="connsiteX1" fmla="*/ 1627188 w 1627188"/>
              <a:gd name="connsiteY1" fmla="*/ 0 h 1081088"/>
              <a:gd name="connsiteX2" fmla="*/ 1627188 w 1627188"/>
              <a:gd name="connsiteY2" fmla="*/ 1081088 h 1081088"/>
              <a:gd name="connsiteX3" fmla="*/ 272391 w 1627188"/>
              <a:gd name="connsiteY3" fmla="*/ 1081088 h 1081088"/>
              <a:gd name="connsiteX4" fmla="*/ 0 w 1627188"/>
              <a:gd name="connsiteY4" fmla="*/ 1081088 h 1081088"/>
              <a:gd name="connsiteX5" fmla="*/ 0 w 1627188"/>
              <a:gd name="connsiteY5" fmla="*/ 0 h 1081088"/>
              <a:gd name="connsiteX0" fmla="*/ 0 w 1627188"/>
              <a:gd name="connsiteY0" fmla="*/ 0 h 1081088"/>
              <a:gd name="connsiteX1" fmla="*/ 1627188 w 1627188"/>
              <a:gd name="connsiteY1" fmla="*/ 0 h 1081088"/>
              <a:gd name="connsiteX2" fmla="*/ 1626391 w 1627188"/>
              <a:gd name="connsiteY2" fmla="*/ 816218 h 1081088"/>
              <a:gd name="connsiteX3" fmla="*/ 272391 w 1627188"/>
              <a:gd name="connsiteY3" fmla="*/ 1081088 h 1081088"/>
              <a:gd name="connsiteX4" fmla="*/ 0 w 1627188"/>
              <a:gd name="connsiteY4" fmla="*/ 1081088 h 1081088"/>
              <a:gd name="connsiteX5" fmla="*/ 0 w 1627188"/>
              <a:gd name="connsiteY5" fmla="*/ 0 h 1081088"/>
              <a:gd name="connsiteX0" fmla="*/ 0 w 1627188"/>
              <a:gd name="connsiteY0" fmla="*/ 0 h 1081088"/>
              <a:gd name="connsiteX1" fmla="*/ 1627188 w 1627188"/>
              <a:gd name="connsiteY1" fmla="*/ 0 h 1081088"/>
              <a:gd name="connsiteX2" fmla="*/ 1626391 w 1627188"/>
              <a:gd name="connsiteY2" fmla="*/ 816218 h 1081088"/>
              <a:gd name="connsiteX3" fmla="*/ 464716 w 1627188"/>
              <a:gd name="connsiteY3" fmla="*/ 1081088 h 1081088"/>
              <a:gd name="connsiteX4" fmla="*/ 0 w 1627188"/>
              <a:gd name="connsiteY4" fmla="*/ 1081088 h 1081088"/>
              <a:gd name="connsiteX5" fmla="*/ 0 w 1627188"/>
              <a:gd name="connsiteY5" fmla="*/ 0 h 1081088"/>
              <a:gd name="connsiteX0" fmla="*/ 0 w 1627188"/>
              <a:gd name="connsiteY0" fmla="*/ 0 h 1081088"/>
              <a:gd name="connsiteX1" fmla="*/ 1627188 w 1627188"/>
              <a:gd name="connsiteY1" fmla="*/ 0 h 1081088"/>
              <a:gd name="connsiteX2" fmla="*/ 1626391 w 1627188"/>
              <a:gd name="connsiteY2" fmla="*/ 816218 h 1081088"/>
              <a:gd name="connsiteX3" fmla="*/ 725057 w 1627188"/>
              <a:gd name="connsiteY3" fmla="*/ 1080343 h 1081088"/>
              <a:gd name="connsiteX4" fmla="*/ 0 w 1627188"/>
              <a:gd name="connsiteY4" fmla="*/ 1081088 h 1081088"/>
              <a:gd name="connsiteX5" fmla="*/ 0 w 1627188"/>
              <a:gd name="connsiteY5" fmla="*/ 0 h 1081088"/>
              <a:gd name="connsiteX0" fmla="*/ 0 w 1627188"/>
              <a:gd name="connsiteY0" fmla="*/ 0 h 1080343"/>
              <a:gd name="connsiteX1" fmla="*/ 1627188 w 1627188"/>
              <a:gd name="connsiteY1" fmla="*/ 0 h 1080343"/>
              <a:gd name="connsiteX2" fmla="*/ 1626391 w 1627188"/>
              <a:gd name="connsiteY2" fmla="*/ 816218 h 1080343"/>
              <a:gd name="connsiteX3" fmla="*/ 725057 w 1627188"/>
              <a:gd name="connsiteY3" fmla="*/ 1080343 h 1080343"/>
              <a:gd name="connsiteX4" fmla="*/ 166 w 1627188"/>
              <a:gd name="connsiteY4" fmla="*/ 1080343 h 1080343"/>
              <a:gd name="connsiteX5" fmla="*/ 0 w 1627188"/>
              <a:gd name="connsiteY5" fmla="*/ 0 h 108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7188" h="1080343">
                <a:moveTo>
                  <a:pt x="0" y="0"/>
                </a:moveTo>
                <a:lnTo>
                  <a:pt x="1627188" y="0"/>
                </a:lnTo>
                <a:cubicBezTo>
                  <a:pt x="1626922" y="272073"/>
                  <a:pt x="1626657" y="544145"/>
                  <a:pt x="1626391" y="816218"/>
                </a:cubicBezTo>
                <a:lnTo>
                  <a:pt x="725057" y="1080343"/>
                </a:lnTo>
                <a:lnTo>
                  <a:pt x="166" y="1080343"/>
                </a:lnTo>
                <a:cubicBezTo>
                  <a:pt x="111" y="720229"/>
                  <a:pt x="55" y="360114"/>
                  <a:pt x="0" y="0"/>
                </a:cubicBezTo>
                <a:close/>
              </a:path>
            </a:pathLst>
          </a:custGeom>
          <a:solidFill>
            <a:srgbClr val="73AAD9"/>
          </a:solidFill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12" name="Inhaltsplatzhalter 23"/>
          <p:cNvSpPr>
            <a:spLocks noGrp="1"/>
          </p:cNvSpPr>
          <p:nvPr>
            <p:ph sz="quarter" idx="26"/>
          </p:nvPr>
        </p:nvSpPr>
        <p:spPr>
          <a:xfrm>
            <a:off x="574675" y="4608513"/>
            <a:ext cx="10658475" cy="865188"/>
          </a:xfrm>
          <a:custGeom>
            <a:avLst/>
            <a:gdLst>
              <a:gd name="connsiteX0" fmla="*/ 0 w 8099425"/>
              <a:gd name="connsiteY0" fmla="*/ 0 h 1081087"/>
              <a:gd name="connsiteX1" fmla="*/ 8099425 w 8099425"/>
              <a:gd name="connsiteY1" fmla="*/ 0 h 1081087"/>
              <a:gd name="connsiteX2" fmla="*/ 8099425 w 8099425"/>
              <a:gd name="connsiteY2" fmla="*/ 1081087 h 1081087"/>
              <a:gd name="connsiteX3" fmla="*/ 0 w 8099425"/>
              <a:gd name="connsiteY3" fmla="*/ 1081087 h 1081087"/>
              <a:gd name="connsiteX4" fmla="*/ 0 w 8099425"/>
              <a:gd name="connsiteY4" fmla="*/ 0 h 1081087"/>
              <a:gd name="connsiteX0" fmla="*/ 0 w 8099425"/>
              <a:gd name="connsiteY0" fmla="*/ 0 h 1081087"/>
              <a:gd name="connsiteX1" fmla="*/ 8099425 w 8099425"/>
              <a:gd name="connsiteY1" fmla="*/ 0 h 1081087"/>
              <a:gd name="connsiteX2" fmla="*/ 8099425 w 8099425"/>
              <a:gd name="connsiteY2" fmla="*/ 1081087 h 1081087"/>
              <a:gd name="connsiteX3" fmla="*/ 6749491 w 8099425"/>
              <a:gd name="connsiteY3" fmla="*/ 1077165 h 1081087"/>
              <a:gd name="connsiteX4" fmla="*/ 0 w 8099425"/>
              <a:gd name="connsiteY4" fmla="*/ 1081087 h 1081087"/>
              <a:gd name="connsiteX5" fmla="*/ 0 w 8099425"/>
              <a:gd name="connsiteY5" fmla="*/ 0 h 1081087"/>
              <a:gd name="connsiteX0" fmla="*/ 0 w 8099426"/>
              <a:gd name="connsiteY0" fmla="*/ 0 h 1081087"/>
              <a:gd name="connsiteX1" fmla="*/ 8099425 w 8099426"/>
              <a:gd name="connsiteY1" fmla="*/ 0 h 1081087"/>
              <a:gd name="connsiteX2" fmla="*/ 8099426 w 8099426"/>
              <a:gd name="connsiteY2" fmla="*/ 555625 h 1081087"/>
              <a:gd name="connsiteX3" fmla="*/ 6749491 w 8099426"/>
              <a:gd name="connsiteY3" fmla="*/ 1077165 h 1081087"/>
              <a:gd name="connsiteX4" fmla="*/ 0 w 8099426"/>
              <a:gd name="connsiteY4" fmla="*/ 1081087 h 1081087"/>
              <a:gd name="connsiteX5" fmla="*/ 0 w 8099426"/>
              <a:gd name="connsiteY5" fmla="*/ 0 h 1081087"/>
              <a:gd name="connsiteX0" fmla="*/ 0 w 8099425"/>
              <a:gd name="connsiteY0" fmla="*/ 0 h 1081087"/>
              <a:gd name="connsiteX1" fmla="*/ 8099425 w 8099425"/>
              <a:gd name="connsiteY1" fmla="*/ 0 h 1081087"/>
              <a:gd name="connsiteX2" fmla="*/ 8099425 w 8099425"/>
              <a:gd name="connsiteY2" fmla="*/ 380814 h 1081087"/>
              <a:gd name="connsiteX3" fmla="*/ 6749491 w 8099425"/>
              <a:gd name="connsiteY3" fmla="*/ 1077165 h 1081087"/>
              <a:gd name="connsiteX4" fmla="*/ 0 w 8099425"/>
              <a:gd name="connsiteY4" fmla="*/ 1081087 h 1081087"/>
              <a:gd name="connsiteX5" fmla="*/ 0 w 8099425"/>
              <a:gd name="connsiteY5" fmla="*/ 0 h 1081087"/>
              <a:gd name="connsiteX0" fmla="*/ 9898 w 8109323"/>
              <a:gd name="connsiteY0" fmla="*/ 0 h 1081087"/>
              <a:gd name="connsiteX1" fmla="*/ 8109323 w 8109323"/>
              <a:gd name="connsiteY1" fmla="*/ 0 h 1081087"/>
              <a:gd name="connsiteX2" fmla="*/ 8109323 w 8109323"/>
              <a:gd name="connsiteY2" fmla="*/ 380814 h 1081087"/>
              <a:gd name="connsiteX3" fmla="*/ 6759389 w 8109323"/>
              <a:gd name="connsiteY3" fmla="*/ 1077165 h 1081087"/>
              <a:gd name="connsiteX4" fmla="*/ 9898 w 8109323"/>
              <a:gd name="connsiteY4" fmla="*/ 1081087 h 1081087"/>
              <a:gd name="connsiteX5" fmla="*/ 0 w 8109323"/>
              <a:gd name="connsiteY5" fmla="*/ 717448 h 1081087"/>
              <a:gd name="connsiteX6" fmla="*/ 9898 w 8109323"/>
              <a:gd name="connsiteY6" fmla="*/ 0 h 1081087"/>
              <a:gd name="connsiteX0" fmla="*/ 1089399 w 8109323"/>
              <a:gd name="connsiteY0" fmla="*/ 0 h 1081087"/>
              <a:gd name="connsiteX1" fmla="*/ 8109323 w 8109323"/>
              <a:gd name="connsiteY1" fmla="*/ 0 h 1081087"/>
              <a:gd name="connsiteX2" fmla="*/ 8109323 w 8109323"/>
              <a:gd name="connsiteY2" fmla="*/ 380814 h 1081087"/>
              <a:gd name="connsiteX3" fmla="*/ 6759389 w 8109323"/>
              <a:gd name="connsiteY3" fmla="*/ 1077165 h 1081087"/>
              <a:gd name="connsiteX4" fmla="*/ 9898 w 8109323"/>
              <a:gd name="connsiteY4" fmla="*/ 1081087 h 1081087"/>
              <a:gd name="connsiteX5" fmla="*/ 0 w 8109323"/>
              <a:gd name="connsiteY5" fmla="*/ 717448 h 1081087"/>
              <a:gd name="connsiteX6" fmla="*/ 1089399 w 8109323"/>
              <a:gd name="connsiteY6" fmla="*/ 0 h 1081087"/>
              <a:gd name="connsiteX0" fmla="*/ 1359274 w 8109323"/>
              <a:gd name="connsiteY0" fmla="*/ 0 h 1081087"/>
              <a:gd name="connsiteX1" fmla="*/ 8109323 w 8109323"/>
              <a:gd name="connsiteY1" fmla="*/ 0 h 1081087"/>
              <a:gd name="connsiteX2" fmla="*/ 8109323 w 8109323"/>
              <a:gd name="connsiteY2" fmla="*/ 380814 h 1081087"/>
              <a:gd name="connsiteX3" fmla="*/ 6759389 w 8109323"/>
              <a:gd name="connsiteY3" fmla="*/ 1077165 h 1081087"/>
              <a:gd name="connsiteX4" fmla="*/ 9898 w 8109323"/>
              <a:gd name="connsiteY4" fmla="*/ 1081087 h 1081087"/>
              <a:gd name="connsiteX5" fmla="*/ 0 w 8109323"/>
              <a:gd name="connsiteY5" fmla="*/ 717448 h 1081087"/>
              <a:gd name="connsiteX6" fmla="*/ 1359274 w 8109323"/>
              <a:gd name="connsiteY6" fmla="*/ 0 h 1081087"/>
              <a:gd name="connsiteX0" fmla="*/ 1359274 w 8109323"/>
              <a:gd name="connsiteY0" fmla="*/ 0 h 1081088"/>
              <a:gd name="connsiteX1" fmla="*/ 8109323 w 8109323"/>
              <a:gd name="connsiteY1" fmla="*/ 0 h 1081088"/>
              <a:gd name="connsiteX2" fmla="*/ 8109323 w 8109323"/>
              <a:gd name="connsiteY2" fmla="*/ 380814 h 1081088"/>
              <a:gd name="connsiteX3" fmla="*/ 6759389 w 8109323"/>
              <a:gd name="connsiteY3" fmla="*/ 1077165 h 1081088"/>
              <a:gd name="connsiteX4" fmla="*/ 0 w 8109323"/>
              <a:gd name="connsiteY4" fmla="*/ 1081088 h 1081088"/>
              <a:gd name="connsiteX5" fmla="*/ 0 w 8109323"/>
              <a:gd name="connsiteY5" fmla="*/ 717448 h 1081088"/>
              <a:gd name="connsiteX6" fmla="*/ 1359274 w 8109323"/>
              <a:gd name="connsiteY6" fmla="*/ 0 h 1081088"/>
              <a:gd name="connsiteX0" fmla="*/ 1359274 w 8109323"/>
              <a:gd name="connsiteY0" fmla="*/ 0 h 1081088"/>
              <a:gd name="connsiteX1" fmla="*/ 8109323 w 8109323"/>
              <a:gd name="connsiteY1" fmla="*/ 0 h 1081088"/>
              <a:gd name="connsiteX2" fmla="*/ 8109323 w 8109323"/>
              <a:gd name="connsiteY2" fmla="*/ 380814 h 1081088"/>
              <a:gd name="connsiteX3" fmla="*/ 7015035 w 8109323"/>
              <a:gd name="connsiteY3" fmla="*/ 1081087 h 1081088"/>
              <a:gd name="connsiteX4" fmla="*/ 0 w 8109323"/>
              <a:gd name="connsiteY4" fmla="*/ 1081088 h 1081088"/>
              <a:gd name="connsiteX5" fmla="*/ 0 w 8109323"/>
              <a:gd name="connsiteY5" fmla="*/ 717448 h 1081088"/>
              <a:gd name="connsiteX6" fmla="*/ 1359274 w 8109323"/>
              <a:gd name="connsiteY6" fmla="*/ 0 h 1081088"/>
              <a:gd name="connsiteX0" fmla="*/ 1315320 w 8109323"/>
              <a:gd name="connsiteY0" fmla="*/ 0 h 1081088"/>
              <a:gd name="connsiteX1" fmla="*/ 8109323 w 8109323"/>
              <a:gd name="connsiteY1" fmla="*/ 0 h 1081088"/>
              <a:gd name="connsiteX2" fmla="*/ 8109323 w 8109323"/>
              <a:gd name="connsiteY2" fmla="*/ 380814 h 1081088"/>
              <a:gd name="connsiteX3" fmla="*/ 7015035 w 8109323"/>
              <a:gd name="connsiteY3" fmla="*/ 1081087 h 1081088"/>
              <a:gd name="connsiteX4" fmla="*/ 0 w 8109323"/>
              <a:gd name="connsiteY4" fmla="*/ 1081088 h 1081088"/>
              <a:gd name="connsiteX5" fmla="*/ 0 w 8109323"/>
              <a:gd name="connsiteY5" fmla="*/ 717448 h 1081088"/>
              <a:gd name="connsiteX6" fmla="*/ 1315320 w 8109323"/>
              <a:gd name="connsiteY6" fmla="*/ 0 h 108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9323" h="1081088">
                <a:moveTo>
                  <a:pt x="1315320" y="0"/>
                </a:moveTo>
                <a:lnTo>
                  <a:pt x="8109323" y="0"/>
                </a:lnTo>
                <a:lnTo>
                  <a:pt x="8109323" y="380814"/>
                </a:lnTo>
                <a:lnTo>
                  <a:pt x="7015035" y="1081087"/>
                </a:lnTo>
                <a:lnTo>
                  <a:pt x="0" y="1081088"/>
                </a:lnTo>
                <a:lnTo>
                  <a:pt x="0" y="717448"/>
                </a:lnTo>
                <a:lnTo>
                  <a:pt x="1315320" y="0"/>
                </a:lnTo>
                <a:close/>
              </a:path>
            </a:pathLst>
          </a:custGeom>
          <a:solidFill>
            <a:srgbClr val="73AAD9"/>
          </a:solidFill>
        </p:spPr>
        <p:txBody>
          <a:bodyPr anchor="b"/>
          <a:lstStyle>
            <a:lvl1pPr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483864" y="6045428"/>
            <a:ext cx="2368739" cy="3450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r" defTabSz="816375" rtl="0" eaLnBrk="1" latinLnBrk="0" hangingPunct="1">
              <a:defRPr lang="de-DE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ru-RU" smtClean="0"/>
              <a:t>Оптимизация печати От теории к практике</a:t>
            </a:r>
            <a:endParaRPr lang="it-IT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21577" y="5999995"/>
            <a:ext cx="557445" cy="227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816375" rtl="0" eaLnBrk="1" latinLnBrk="0" hangingPunct="1">
              <a:defRPr lang="de-DE" sz="900" b="1" kern="1200" smtClean="0">
                <a:solidFill>
                  <a:srgbClr val="007EC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8408001F-C1D4-40C9-893F-771F9C44028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26198" y="463630"/>
            <a:ext cx="9073508" cy="871312"/>
          </a:xfrm>
          <a:prstGeom prst="rect">
            <a:avLst/>
          </a:prstGeom>
        </p:spPr>
        <p:txBody>
          <a:bodyPr vert="horz" lIns="86402" tIns="43201" rIns="86402" bIns="43201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1189" y="1616601"/>
            <a:ext cx="5419848" cy="3361028"/>
          </a:xfrm>
          <a:prstGeom prst="rect">
            <a:avLst/>
          </a:prstGeom>
        </p:spPr>
        <p:txBody>
          <a:bodyPr vert="horz" lIns="0" tIns="34016" rIns="86402" bIns="43201" rtlCol="0">
            <a:normAutofit/>
          </a:bodyPr>
          <a:lstStyle/>
          <a:p>
            <a:pPr marL="220505" lvl="0" indent="-220505" algn="l" defTabSz="864017" rtl="0" eaLnBrk="1" latinLnBrk="0" hangingPunct="1">
              <a:spcBef>
                <a:spcPct val="20000"/>
              </a:spcBef>
              <a:buFontTx/>
              <a:buBlip>
                <a:blip r:embed="rId9"/>
              </a:buBlip>
            </a:pPr>
            <a:r>
              <a:rPr lang="de-DE" dirty="0" smtClean="0"/>
              <a:t>Textmasterformate durch Klicken bearbeiten</a:t>
            </a:r>
          </a:p>
          <a:p>
            <a:pPr marL="456009" lvl="2" indent="-225004" algn="l" defTabSz="864017" rtl="0" eaLnBrk="1" latinLnBrk="0" hangingPunct="1">
              <a:spcBef>
                <a:spcPct val="20000"/>
              </a:spcBef>
              <a:buFont typeface="Symbol" pitchFamily="18" charset="2"/>
              <a:buChar char="-"/>
              <a:tabLst/>
            </a:pPr>
            <a:r>
              <a:rPr lang="de-DE" dirty="0" smtClean="0"/>
              <a:t>Zweite Ebene</a:t>
            </a:r>
          </a:p>
          <a:p>
            <a:pPr marL="678013" lvl="3" indent="-222004" algn="l" defTabSz="679513" rtl="0" eaLnBrk="1" latinLnBrk="0" hangingPunct="1">
              <a:spcBef>
                <a:spcPct val="20000"/>
              </a:spcBef>
              <a:buFont typeface="Symbol" pitchFamily="18" charset="2"/>
              <a:buChar char="-"/>
              <a:tabLst/>
            </a:pPr>
            <a:r>
              <a:rPr lang="de-DE" dirty="0" smtClean="0"/>
              <a:t>Dritte Ebene</a:t>
            </a:r>
          </a:p>
          <a:p>
            <a:pPr marL="930018" lvl="4" indent="-250505" algn="l" defTabSz="864017" rtl="0" eaLnBrk="1" latinLnBrk="0" hangingPunct="1">
              <a:spcBef>
                <a:spcPct val="20000"/>
              </a:spcBef>
              <a:buFont typeface="Symbol" pitchFamily="18" charset="2"/>
              <a:buChar char="-"/>
            </a:pPr>
            <a:r>
              <a:rPr lang="de-DE" dirty="0" smtClean="0"/>
              <a:t>Vierte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21577" y="5999995"/>
            <a:ext cx="557445" cy="227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816375" rtl="0" eaLnBrk="1" latinLnBrk="0" hangingPunct="1">
              <a:defRPr lang="de-DE" sz="900" b="1" kern="1200" smtClean="0">
                <a:solidFill>
                  <a:srgbClr val="007EC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8408001F-C1D4-40C9-893F-771F9C44028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483864" y="6045428"/>
            <a:ext cx="2368739" cy="3450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r" defTabSz="816375" rtl="0" eaLnBrk="1" latinLnBrk="0" hangingPunct="1">
              <a:defRPr lang="de-DE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ru-RU" smtClean="0"/>
              <a:t>Оптимизация печати От теории к практике</a:t>
            </a:r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4" r:id="rId2"/>
    <p:sldLayoutId id="2147483650" r:id="rId3"/>
    <p:sldLayoutId id="2147483653" r:id="rId4"/>
    <p:sldLayoutId id="2147483663" r:id="rId5"/>
    <p:sldLayoutId id="2147483661" r:id="rId6"/>
  </p:sldLayoutIdLst>
  <p:hf sldNum="0" hdr="0" ftr="0" dt="0"/>
  <p:txStyles>
    <p:titleStyle>
      <a:lvl1pPr algn="l" defTabSz="864017" rtl="0" eaLnBrk="1" latinLnBrk="0" hangingPunct="1">
        <a:lnSpc>
          <a:spcPct val="80000"/>
        </a:lnSpc>
        <a:spcBef>
          <a:spcPct val="0"/>
        </a:spcBef>
        <a:buNone/>
        <a:defRPr lang="de-DE" sz="2100" b="1" kern="1200" cap="all" baseline="0" dirty="0" smtClean="0">
          <a:solidFill>
            <a:srgbClr val="0075BE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24006" indent="-324006" algn="l" defTabSz="864017" rtl="0" eaLnBrk="1" latinLnBrk="0" hangingPunct="1">
        <a:spcBef>
          <a:spcPct val="20000"/>
        </a:spcBef>
        <a:buFont typeface="Arial" pitchFamily="34" charset="0"/>
        <a:buChar char="•"/>
        <a:defRPr lang="de-DE" sz="1500" b="1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02013" indent="-270005" algn="l" defTabSz="864017" rtl="0" eaLnBrk="1" latinLnBrk="0" hangingPunct="1">
        <a:spcBef>
          <a:spcPct val="20000"/>
        </a:spcBef>
        <a:buFont typeface="Arial" pitchFamily="34" charset="0"/>
        <a:buChar char="–"/>
        <a:defRPr lang="de-DE" sz="1500" b="1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80021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lang="de-DE" sz="1500" b="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12029" indent="-216004" algn="l" defTabSz="864017" rtl="0" eaLnBrk="1" latinLnBrk="0" hangingPunct="1">
        <a:spcBef>
          <a:spcPct val="20000"/>
        </a:spcBef>
        <a:buFont typeface="Arial" pitchFamily="34" charset="0"/>
        <a:buChar char="–"/>
        <a:defRPr lang="de-DE" sz="1300" b="1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44037" indent="-216004" algn="l" defTabSz="864017" rtl="0" eaLnBrk="1" latinLnBrk="0" hangingPunct="1">
        <a:spcBef>
          <a:spcPct val="20000"/>
        </a:spcBef>
        <a:buFont typeface="Arial" pitchFamily="34" charset="0"/>
        <a:buChar char="»"/>
        <a:defRPr lang="de-DE" sz="1300" b="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376046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de-DE" dirty="0"/>
          </a:p>
        </p:txBody>
      </p:sp>
      <p:sp>
        <p:nvSpPr>
          <p:cNvPr id="5" name="Untertitel 6"/>
          <p:cNvSpPr txBox="1">
            <a:spLocks/>
          </p:cNvSpPr>
          <p:nvPr/>
        </p:nvSpPr>
        <p:spPr>
          <a:xfrm>
            <a:off x="468313" y="5025470"/>
            <a:ext cx="9961942" cy="6804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3505" indent="-253505" algn="l" defTabSz="864017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 lang="de-DE" sz="2300" b="0" kern="1200" baseline="0" dirty="0" err="1" smtClean="0">
                <a:solidFill>
                  <a:srgbClr val="0075B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8" indent="0" algn="ctr" defTabSz="864017" rtl="0" eaLnBrk="1" latinLnBrk="0" hangingPunct="1">
              <a:spcBef>
                <a:spcPct val="20000"/>
              </a:spcBef>
              <a:buFont typeface="Arial" pitchFamily="34" charset="0"/>
              <a:buNone/>
              <a:defRPr lang="de-DE" sz="15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17" indent="0" algn="ctr" defTabSz="864017" rtl="0" eaLnBrk="1" latinLnBrk="0" hangingPunct="1">
              <a:spcBef>
                <a:spcPct val="20000"/>
              </a:spcBef>
              <a:buFont typeface="Arial" pitchFamily="34" charset="0"/>
              <a:buNone/>
              <a:defRPr lang="de-DE" sz="1500" b="0" kern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96025" indent="0" algn="ctr" defTabSz="864017" rtl="0" eaLnBrk="1" latinLnBrk="0" hangingPunct="1">
              <a:spcBef>
                <a:spcPct val="20000"/>
              </a:spcBef>
              <a:buFont typeface="Arial" pitchFamily="34" charset="0"/>
              <a:buNone/>
              <a:defRPr lang="de-DE" sz="13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28033" indent="0" algn="ctr" defTabSz="864017" rtl="0" eaLnBrk="1" latinLnBrk="0" hangingPunct="1">
              <a:spcBef>
                <a:spcPct val="20000"/>
              </a:spcBef>
              <a:buFont typeface="Arial" pitchFamily="34" charset="0"/>
              <a:buNone/>
              <a:defRPr lang="de-DE" sz="13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160041" indent="0" algn="ctr" defTabSz="86401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92050" indent="0" algn="ctr" defTabSz="86401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24058" indent="0" algn="ctr" defTabSz="86401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56066" indent="0" algn="ctr" defTabSz="86401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4675" y="2057380"/>
            <a:ext cx="96608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Russian Information Services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Summit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</a:p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Практические аспекты внедрения аутсорсинга </a:t>
            </a:r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печати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Владимир Дементьев 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отдела корпоративных продаж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Konica Minolta Business Solutions Russia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271559"/>
            <a:ext cx="9073508" cy="87131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Практические аспекты внедрения аутсорсинга печати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запуск проекта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287337" y="1247740"/>
            <a:ext cx="3457575" cy="4338637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ru-RU" b="1" dirty="0" smtClean="0">
                <a:solidFill>
                  <a:srgbClr val="0066CC"/>
                </a:solidFill>
              </a:rPr>
              <a:t>Внедрение</a:t>
            </a:r>
            <a:r>
              <a:rPr lang="ru-RU" b="1" dirty="0" smtClean="0"/>
              <a:t> </a:t>
            </a:r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Понимание сроков </a:t>
            </a:r>
            <a:endParaRPr lang="ru-RU" b="1" dirty="0"/>
          </a:p>
          <a:p>
            <a:endParaRPr lang="ru-RU" dirty="0" smtClean="0"/>
          </a:p>
          <a:p>
            <a:r>
              <a:rPr lang="ru-RU" b="1" dirty="0"/>
              <a:t>Внедрение в нерабочее </a:t>
            </a:r>
            <a:r>
              <a:rPr lang="ru-RU" b="1" dirty="0" smtClean="0"/>
              <a:t>время</a:t>
            </a:r>
          </a:p>
          <a:p>
            <a:endParaRPr lang="ru-RU" dirty="0"/>
          </a:p>
          <a:p>
            <a:r>
              <a:rPr lang="ru-RU" b="1" dirty="0" smtClean="0"/>
              <a:t>График доставки/ запуска  </a:t>
            </a:r>
          </a:p>
          <a:p>
            <a:endParaRPr lang="ru-RU" b="1" dirty="0"/>
          </a:p>
          <a:p>
            <a:r>
              <a:rPr lang="ru-RU" b="1" dirty="0"/>
              <a:t>Готовность помещения </a:t>
            </a:r>
            <a:endParaRPr lang="ru-RU" b="1" dirty="0" smtClean="0"/>
          </a:p>
          <a:p>
            <a:endParaRPr lang="ru-RU" dirty="0"/>
          </a:p>
          <a:p>
            <a:r>
              <a:rPr lang="ru-RU" b="1" dirty="0" smtClean="0"/>
              <a:t>Утилизация старой техники </a:t>
            </a:r>
          </a:p>
          <a:p>
            <a:endParaRPr lang="ru-RU" dirty="0"/>
          </a:p>
          <a:p>
            <a:r>
              <a:rPr lang="ru-RU" b="1" dirty="0" smtClean="0"/>
              <a:t>Поддержка от ИТ-службы заказчика </a:t>
            </a:r>
          </a:p>
          <a:p>
            <a:endParaRPr lang="ru-RU" dirty="0"/>
          </a:p>
          <a:p>
            <a:endParaRPr lang="ru-RU" b="1" dirty="0" smtClean="0"/>
          </a:p>
          <a:p>
            <a:endParaRPr lang="ru-RU" dirty="0"/>
          </a:p>
          <a:p>
            <a:endParaRPr lang="ru-RU" b="1" dirty="0"/>
          </a:p>
          <a:p>
            <a:pPr lvl="1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7777163" y="1438276"/>
            <a:ext cx="3455987" cy="4035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Обучение </a:t>
            </a:r>
          </a:p>
          <a:p>
            <a:pPr marL="513010" lvl="1" indent="-256505"/>
            <a:endParaRPr lang="ru-RU" b="1" dirty="0" smtClean="0"/>
          </a:p>
          <a:p>
            <a:r>
              <a:rPr lang="ru-RU" b="1" dirty="0" smtClean="0"/>
              <a:t>Подготовка и согласование инструкций</a:t>
            </a:r>
          </a:p>
          <a:p>
            <a:endParaRPr lang="ru-RU" b="1" dirty="0"/>
          </a:p>
          <a:p>
            <a:r>
              <a:rPr lang="ru-RU" b="1" dirty="0" smtClean="0"/>
              <a:t>Тренинги для пользователей и ИТ</a:t>
            </a:r>
          </a:p>
          <a:p>
            <a:endParaRPr lang="ru-RU" b="1" dirty="0"/>
          </a:p>
          <a:p>
            <a:r>
              <a:rPr lang="ru-RU" b="1" dirty="0" smtClean="0"/>
              <a:t>Информирование пользователей </a:t>
            </a:r>
          </a:p>
          <a:p>
            <a:endParaRPr lang="ru-RU" b="1" dirty="0"/>
          </a:p>
          <a:p>
            <a:r>
              <a:rPr lang="ru-RU" b="1" dirty="0" smtClean="0"/>
              <a:t>Согласованный действия для каждой локации</a:t>
            </a:r>
            <a:endParaRPr lang="ru-RU" b="1" dirty="0" smtClean="0"/>
          </a:p>
          <a:p>
            <a:pPr marL="513010" lvl="1" indent="-256505"/>
            <a:endParaRPr lang="ru-RU" b="1" dirty="0"/>
          </a:p>
          <a:p>
            <a:pPr marL="513010" lvl="1" indent="-256505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43858" y="3063117"/>
            <a:ext cx="23436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43858" y="3063117"/>
            <a:ext cx="23436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8" name="Picture 2">
            <a:hlinkClick r:id="" action="ppaction://noaction"/>
          </p:cNvPr>
          <p:cNvPicPr>
            <a:picLocks noChangeArrowheads="1"/>
          </p:cNvPicPr>
          <p:nvPr/>
        </p:nvPicPr>
        <p:blipFill>
          <a:blip r:embed="rId3" cstate="print"/>
          <a:srcRect t="12824" b="11987"/>
          <a:stretch>
            <a:fillRect/>
          </a:stretch>
        </p:blipFill>
        <p:spPr bwMode="auto">
          <a:xfrm flipH="1">
            <a:off x="4608513" y="3657493"/>
            <a:ext cx="3114483" cy="190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56" y="1123511"/>
            <a:ext cx="3118837" cy="204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5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252413"/>
            <a:ext cx="9073508" cy="87131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Практические аспекты внедрения аутсорсинга печати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016125" y="1624013"/>
            <a:ext cx="7394402" cy="9016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66CC"/>
                </a:solidFill>
              </a:rPr>
              <a:t>3 ключевых аспекта успешного проекта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2881313" y="2339975"/>
            <a:ext cx="6081948" cy="2380820"/>
          </a:xfrm>
        </p:spPr>
        <p:txBody>
          <a:bodyPr>
            <a:noAutofit/>
          </a:bodyPr>
          <a:lstStyle/>
          <a:p>
            <a:r>
              <a:rPr lang="ru-RU" sz="2400" dirty="0"/>
              <a:t>Совместная работа</a:t>
            </a:r>
          </a:p>
          <a:p>
            <a:endParaRPr lang="en-US" sz="2400" dirty="0" smtClean="0"/>
          </a:p>
          <a:p>
            <a:r>
              <a:rPr lang="ru-RU" sz="2400" dirty="0"/>
              <a:t>Готовность к изменениям</a:t>
            </a:r>
          </a:p>
          <a:p>
            <a:endParaRPr lang="en-US" sz="2400" dirty="0" smtClean="0"/>
          </a:p>
          <a:p>
            <a:r>
              <a:rPr lang="ru-RU" sz="2400" dirty="0"/>
              <a:t>Правильный выбор провайдера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7731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K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662" y="1400949"/>
            <a:ext cx="3203976" cy="187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2592" y="3747407"/>
            <a:ext cx="4934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Спасибо за внимание!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14131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87338" y="245334"/>
            <a:ext cx="9073508" cy="871312"/>
          </a:xfrm>
        </p:spPr>
        <p:txBody>
          <a:bodyPr>
            <a:normAutofit/>
          </a:bodyPr>
          <a:lstStyle/>
          <a:p>
            <a:r>
              <a:rPr lang="en-US" dirty="0"/>
              <a:t>Konica Minolta</a:t>
            </a:r>
            <a:r>
              <a:rPr lang="ru-RU" dirty="0"/>
              <a:t>, </a:t>
            </a:r>
            <a:r>
              <a:rPr lang="en-US" dirty="0" smtClean="0"/>
              <a:t>INC</a:t>
            </a:r>
            <a:r>
              <a:rPr lang="ru-RU" dirty="0" smtClean="0"/>
              <a:t/>
            </a:r>
            <a:br>
              <a:rPr lang="ru-RU" dirty="0" smtClean="0"/>
            </a:br>
            <a:endParaRPr lang="de-DE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287338" y="1438276"/>
            <a:ext cx="3457575" cy="4035424"/>
          </a:xfrm>
        </p:spPr>
        <p:txBody>
          <a:bodyPr>
            <a:normAutofit fontScale="92500" lnSpcReduction="10000"/>
          </a:bodyPr>
          <a:lstStyle/>
          <a:p>
            <a:r>
              <a:rPr lang="ru-RU" sz="1400" dirty="0"/>
              <a:t>Глобальная корпорация  - представительства на 6 континентах</a:t>
            </a:r>
            <a:endParaRPr lang="en-US" sz="1400" dirty="0"/>
          </a:p>
          <a:p>
            <a:endParaRPr lang="en-US" sz="1400" dirty="0"/>
          </a:p>
          <a:p>
            <a:r>
              <a:rPr lang="ru-RU" sz="1400" dirty="0" smtClean="0"/>
              <a:t>Штаб-квартиры в Японии, Германии, США</a:t>
            </a:r>
          </a:p>
          <a:p>
            <a:endParaRPr lang="ru-RU" sz="1400" dirty="0" smtClean="0"/>
          </a:p>
          <a:p>
            <a:r>
              <a:rPr lang="ru-RU" sz="1400" dirty="0" smtClean="0"/>
              <a:t>Более </a:t>
            </a:r>
            <a:r>
              <a:rPr lang="ru-RU" sz="1400" dirty="0"/>
              <a:t>50 лет успешной работы </a:t>
            </a:r>
            <a:br>
              <a:rPr lang="ru-RU" sz="1400" dirty="0"/>
            </a:br>
            <a:r>
              <a:rPr lang="ru-RU" sz="1400" dirty="0"/>
              <a:t>в сфере корпоративной печати</a:t>
            </a:r>
          </a:p>
          <a:p>
            <a:endParaRPr lang="ru-RU" sz="1400" dirty="0"/>
          </a:p>
          <a:p>
            <a:r>
              <a:rPr lang="ru-RU" sz="1400" dirty="0"/>
              <a:t>Более </a:t>
            </a:r>
            <a:r>
              <a:rPr lang="en-US" sz="1400" dirty="0"/>
              <a:t>40</a:t>
            </a:r>
            <a:r>
              <a:rPr lang="ru-RU" sz="1400" dirty="0"/>
              <a:t> 000 сотрудников</a:t>
            </a:r>
          </a:p>
          <a:p>
            <a:endParaRPr lang="ru-RU" sz="1400" dirty="0"/>
          </a:p>
          <a:p>
            <a:r>
              <a:rPr lang="ru-RU" sz="1400" dirty="0"/>
              <a:t>Офис в Москве с 2001-го года</a:t>
            </a:r>
          </a:p>
          <a:p>
            <a:endParaRPr lang="en-GB" sz="1400" dirty="0"/>
          </a:p>
          <a:p>
            <a:r>
              <a:rPr lang="ru-RU" sz="1400" dirty="0"/>
              <a:t>Представительства в </a:t>
            </a:r>
            <a:r>
              <a:rPr lang="en-US" sz="1400" dirty="0" smtClean="0"/>
              <a:t>5</a:t>
            </a:r>
            <a:r>
              <a:rPr lang="ru-RU" sz="1400" dirty="0" smtClean="0"/>
              <a:t> </a:t>
            </a:r>
            <a:r>
              <a:rPr lang="ru-RU" sz="1400" dirty="0"/>
              <a:t>федеральных округах РФ</a:t>
            </a:r>
          </a:p>
          <a:p>
            <a:endParaRPr lang="ru-RU" sz="1400" dirty="0"/>
          </a:p>
          <a:p>
            <a:r>
              <a:rPr lang="ru-RU" sz="1400" dirty="0"/>
              <a:t>Более 160 партнеров в 90 городах РФ</a:t>
            </a:r>
            <a:endParaRPr lang="en-US" sz="1400" dirty="0"/>
          </a:p>
          <a:p>
            <a:endParaRPr lang="ru-RU" sz="1400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7777163" y="1438276"/>
            <a:ext cx="3455987" cy="4035424"/>
          </a:xfrm>
        </p:spPr>
        <p:txBody>
          <a:bodyPr>
            <a:normAutofit fontScale="92500"/>
          </a:bodyPr>
          <a:lstStyle/>
          <a:p>
            <a:pPr marL="256505" indent="-256505">
              <a:lnSpc>
                <a:spcPct val="110000"/>
              </a:lnSpc>
              <a:buBlip>
                <a:blip r:embed="rId3"/>
              </a:buBlip>
              <a:tabLst>
                <a:tab pos="360007" algn="l"/>
              </a:tabLst>
            </a:pPr>
            <a:r>
              <a:rPr lang="ru-RU" sz="1400" dirty="0"/>
              <a:t>Устройства печати</a:t>
            </a:r>
            <a:endParaRPr lang="en-GB" sz="1400" dirty="0"/>
          </a:p>
          <a:p>
            <a:pPr marL="354007" lvl="1" indent="-190504">
              <a:lnSpc>
                <a:spcPct val="90000"/>
              </a:lnSpc>
              <a:spcBef>
                <a:spcPct val="35000"/>
              </a:spcBef>
              <a:tabLst>
                <a:tab pos="360007" algn="l"/>
              </a:tabLst>
            </a:pPr>
            <a:r>
              <a:rPr lang="ru-RU" sz="1400" noProof="1"/>
              <a:t>Офисные принтеры и МФУ </a:t>
            </a:r>
            <a:endParaRPr lang="en-US" sz="1400" noProof="1"/>
          </a:p>
          <a:p>
            <a:pPr marL="354007" lvl="1" indent="-190504">
              <a:lnSpc>
                <a:spcPct val="90000"/>
              </a:lnSpc>
              <a:spcBef>
                <a:spcPct val="35000"/>
              </a:spcBef>
              <a:tabLst>
                <a:tab pos="360007" algn="l"/>
              </a:tabLst>
            </a:pPr>
            <a:r>
              <a:rPr lang="ru-RU" sz="1400" dirty="0"/>
              <a:t>П</a:t>
            </a:r>
            <a:r>
              <a:rPr lang="ru-RU" sz="1400" noProof="1"/>
              <a:t>роизводительные системы</a:t>
            </a:r>
          </a:p>
          <a:p>
            <a:pPr marL="354007" lvl="1" indent="-190504">
              <a:lnSpc>
                <a:spcPct val="90000"/>
              </a:lnSpc>
              <a:spcBef>
                <a:spcPct val="35000"/>
              </a:spcBef>
              <a:tabLst>
                <a:tab pos="360007" algn="l"/>
              </a:tabLst>
            </a:pPr>
            <a:r>
              <a:rPr lang="ru-RU" sz="1400" noProof="1" smtClean="0"/>
              <a:t>Ш</a:t>
            </a:r>
            <a:r>
              <a:rPr lang="ru-RU" sz="1400" noProof="1"/>
              <a:t>и</a:t>
            </a:r>
            <a:r>
              <a:rPr lang="ru-RU" sz="1400" noProof="1" smtClean="0"/>
              <a:t>рокоформатные устройства</a:t>
            </a:r>
            <a:endParaRPr lang="ru-RU" sz="1400" noProof="1"/>
          </a:p>
          <a:p>
            <a:pPr marL="256505" indent="-256505">
              <a:lnSpc>
                <a:spcPct val="110000"/>
              </a:lnSpc>
              <a:buBlip>
                <a:blip r:embed="rId3"/>
              </a:buBlip>
              <a:tabLst>
                <a:tab pos="360007" algn="l"/>
              </a:tabLst>
            </a:pPr>
            <a:r>
              <a:rPr lang="ru-RU" sz="1400" dirty="0"/>
              <a:t>Программные решения</a:t>
            </a:r>
          </a:p>
          <a:p>
            <a:pPr marL="418508" lvl="1" indent="-162003">
              <a:lnSpc>
                <a:spcPct val="90000"/>
              </a:lnSpc>
              <a:spcBef>
                <a:spcPct val="35000"/>
              </a:spcBef>
              <a:tabLst>
                <a:tab pos="360007" algn="l"/>
              </a:tabLst>
            </a:pPr>
            <a:r>
              <a:rPr lang="ru-RU" sz="1400" dirty="0"/>
              <a:t>Контроль и управление печатью</a:t>
            </a:r>
            <a:endParaRPr lang="en-US" sz="1400" dirty="0"/>
          </a:p>
          <a:p>
            <a:pPr marL="418508" lvl="1" indent="-162003">
              <a:lnSpc>
                <a:spcPct val="90000"/>
              </a:lnSpc>
              <a:spcBef>
                <a:spcPct val="35000"/>
              </a:spcBef>
              <a:tabLst>
                <a:tab pos="360007" algn="l"/>
              </a:tabLst>
            </a:pPr>
            <a:r>
              <a:rPr lang="ru-RU" sz="1400" dirty="0" smtClean="0"/>
              <a:t>Мобильная </a:t>
            </a:r>
            <a:r>
              <a:rPr lang="ru-RU" sz="1400" dirty="0"/>
              <a:t>и облачная печать</a:t>
            </a:r>
          </a:p>
          <a:p>
            <a:pPr marL="418508" lvl="1" indent="-162003">
              <a:lnSpc>
                <a:spcPct val="90000"/>
              </a:lnSpc>
              <a:spcBef>
                <a:spcPct val="35000"/>
              </a:spcBef>
              <a:tabLst>
                <a:tab pos="360007" algn="l"/>
              </a:tabLst>
            </a:pPr>
            <a:r>
              <a:rPr lang="ru-RU" sz="1400" dirty="0" smtClean="0"/>
              <a:t>Безопасная </a:t>
            </a:r>
            <a:r>
              <a:rPr lang="ru-RU" sz="1400" dirty="0"/>
              <a:t>печать</a:t>
            </a:r>
          </a:p>
          <a:p>
            <a:pPr marL="418508" lvl="1" indent="-162003">
              <a:lnSpc>
                <a:spcPct val="90000"/>
              </a:lnSpc>
              <a:spcBef>
                <a:spcPct val="35000"/>
              </a:spcBef>
              <a:tabLst>
                <a:tab pos="360007" algn="l"/>
              </a:tabLst>
            </a:pPr>
            <a:r>
              <a:rPr lang="ru-RU" sz="1400" dirty="0"/>
              <a:t>Оптимизация документооборота</a:t>
            </a:r>
          </a:p>
          <a:p>
            <a:pPr marL="418508" lvl="1" indent="-162003">
              <a:lnSpc>
                <a:spcPct val="90000"/>
              </a:lnSpc>
              <a:spcBef>
                <a:spcPct val="35000"/>
              </a:spcBef>
              <a:tabLst>
                <a:tab pos="360007" algn="l"/>
              </a:tabLst>
            </a:pPr>
            <a:r>
              <a:rPr lang="ru-RU" sz="1400" dirty="0"/>
              <a:t>Печать переменных данных</a:t>
            </a:r>
          </a:p>
          <a:p>
            <a:pPr marL="256505" indent="-256505">
              <a:lnSpc>
                <a:spcPct val="110000"/>
              </a:lnSpc>
              <a:buBlip>
                <a:blip r:embed="rId3"/>
              </a:buBlip>
              <a:tabLst>
                <a:tab pos="360007" algn="l"/>
              </a:tabLst>
            </a:pPr>
            <a:r>
              <a:rPr lang="ru-RU" sz="1400" dirty="0"/>
              <a:t>Консалтинг</a:t>
            </a:r>
            <a:r>
              <a:rPr lang="en-US" sz="1400" dirty="0"/>
              <a:t> </a:t>
            </a:r>
            <a:r>
              <a:rPr lang="ru-RU" sz="1400" dirty="0"/>
              <a:t>и услуги</a:t>
            </a:r>
            <a:endParaRPr lang="en-US" sz="1400" dirty="0"/>
          </a:p>
          <a:p>
            <a:pPr marL="418508" lvl="1" indent="-162003">
              <a:lnSpc>
                <a:spcPct val="90000"/>
              </a:lnSpc>
              <a:spcBef>
                <a:spcPct val="35000"/>
              </a:spcBef>
              <a:tabLst>
                <a:tab pos="360007" algn="l"/>
              </a:tabLst>
            </a:pPr>
            <a:r>
              <a:rPr lang="ru-RU" sz="1400" dirty="0"/>
              <a:t>Оптимизация и управление печатью</a:t>
            </a:r>
          </a:p>
          <a:p>
            <a:pPr marL="418508" lvl="1" indent="-162003">
              <a:lnSpc>
                <a:spcPct val="90000"/>
              </a:lnSpc>
              <a:spcBef>
                <a:spcPct val="35000"/>
              </a:spcBef>
              <a:tabLst>
                <a:tab pos="360007" algn="l"/>
              </a:tabLst>
            </a:pPr>
            <a:r>
              <a:rPr lang="ru-RU" sz="1400" dirty="0"/>
              <a:t>Аутсорсинг документоемких процессов</a:t>
            </a:r>
          </a:p>
          <a:p>
            <a:pPr marL="418508" lvl="1" indent="-162003">
              <a:lnSpc>
                <a:spcPct val="90000"/>
              </a:lnSpc>
              <a:spcBef>
                <a:spcPct val="35000"/>
              </a:spcBef>
              <a:tabLst>
                <a:tab pos="360007" algn="l"/>
              </a:tabLst>
            </a:pPr>
            <a:r>
              <a:rPr lang="ru-RU" sz="1400" dirty="0"/>
              <a:t>Создание электронных архивов и систем электронного документооборота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2" r="20182"/>
          <a:stretch>
            <a:fillRect/>
          </a:stretch>
        </p:blipFill>
        <p:spPr>
          <a:xfrm>
            <a:off x="4032250" y="1455738"/>
            <a:ext cx="3421513" cy="3727450"/>
          </a:xfrm>
          <a:custGeom>
            <a:avLst/>
            <a:gdLst>
              <a:gd name="connsiteX0" fmla="*/ 0 w 1627188"/>
              <a:gd name="connsiteY0" fmla="*/ 0 h 1081088"/>
              <a:gd name="connsiteX1" fmla="*/ 1627188 w 1627188"/>
              <a:gd name="connsiteY1" fmla="*/ 0 h 1081088"/>
              <a:gd name="connsiteX2" fmla="*/ 1627188 w 1627188"/>
              <a:gd name="connsiteY2" fmla="*/ 1081088 h 1081088"/>
              <a:gd name="connsiteX3" fmla="*/ 0 w 1627188"/>
              <a:gd name="connsiteY3" fmla="*/ 1081088 h 1081088"/>
              <a:gd name="connsiteX4" fmla="*/ 0 w 1627188"/>
              <a:gd name="connsiteY4" fmla="*/ 0 h 1081088"/>
              <a:gd name="connsiteX0" fmla="*/ 0 w 1627188"/>
              <a:gd name="connsiteY0" fmla="*/ 0 h 1081088"/>
              <a:gd name="connsiteX1" fmla="*/ 1627188 w 1627188"/>
              <a:gd name="connsiteY1" fmla="*/ 0 h 1081088"/>
              <a:gd name="connsiteX2" fmla="*/ 1627188 w 1627188"/>
              <a:gd name="connsiteY2" fmla="*/ 1081088 h 1081088"/>
              <a:gd name="connsiteX3" fmla="*/ 272391 w 1627188"/>
              <a:gd name="connsiteY3" fmla="*/ 1081088 h 1081088"/>
              <a:gd name="connsiteX4" fmla="*/ 0 w 1627188"/>
              <a:gd name="connsiteY4" fmla="*/ 1081088 h 1081088"/>
              <a:gd name="connsiteX5" fmla="*/ 0 w 1627188"/>
              <a:gd name="connsiteY5" fmla="*/ 0 h 1081088"/>
              <a:gd name="connsiteX0" fmla="*/ 0 w 1627188"/>
              <a:gd name="connsiteY0" fmla="*/ 0 h 1081088"/>
              <a:gd name="connsiteX1" fmla="*/ 1627188 w 1627188"/>
              <a:gd name="connsiteY1" fmla="*/ 0 h 1081088"/>
              <a:gd name="connsiteX2" fmla="*/ 1626391 w 1627188"/>
              <a:gd name="connsiteY2" fmla="*/ 816218 h 1081088"/>
              <a:gd name="connsiteX3" fmla="*/ 272391 w 1627188"/>
              <a:gd name="connsiteY3" fmla="*/ 1081088 h 1081088"/>
              <a:gd name="connsiteX4" fmla="*/ 0 w 1627188"/>
              <a:gd name="connsiteY4" fmla="*/ 1081088 h 1081088"/>
              <a:gd name="connsiteX5" fmla="*/ 0 w 1627188"/>
              <a:gd name="connsiteY5" fmla="*/ 0 h 1081088"/>
              <a:gd name="connsiteX0" fmla="*/ 0 w 1627188"/>
              <a:gd name="connsiteY0" fmla="*/ 0 h 1081088"/>
              <a:gd name="connsiteX1" fmla="*/ 1627188 w 1627188"/>
              <a:gd name="connsiteY1" fmla="*/ 0 h 1081088"/>
              <a:gd name="connsiteX2" fmla="*/ 1626391 w 1627188"/>
              <a:gd name="connsiteY2" fmla="*/ 816218 h 1081088"/>
              <a:gd name="connsiteX3" fmla="*/ 464716 w 1627188"/>
              <a:gd name="connsiteY3" fmla="*/ 1081088 h 1081088"/>
              <a:gd name="connsiteX4" fmla="*/ 0 w 1627188"/>
              <a:gd name="connsiteY4" fmla="*/ 1081088 h 1081088"/>
              <a:gd name="connsiteX5" fmla="*/ 0 w 1627188"/>
              <a:gd name="connsiteY5" fmla="*/ 0 h 108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7188" h="1081088">
                <a:moveTo>
                  <a:pt x="0" y="0"/>
                </a:moveTo>
                <a:lnTo>
                  <a:pt x="1627188" y="0"/>
                </a:lnTo>
                <a:cubicBezTo>
                  <a:pt x="1626922" y="272073"/>
                  <a:pt x="1626657" y="544145"/>
                  <a:pt x="1626391" y="816218"/>
                </a:cubicBezTo>
                <a:lnTo>
                  <a:pt x="464716" y="1081088"/>
                </a:lnTo>
                <a:lnTo>
                  <a:pt x="0" y="1081088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2951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272498"/>
            <a:ext cx="9073508" cy="871312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Практические аспекты внедрения аутсорсинга печати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Предпосылки </a:t>
            </a:r>
            <a:r>
              <a:rPr lang="ru-RU" dirty="0" smtClean="0"/>
              <a:t>выбора аутсорсинга </a:t>
            </a:r>
            <a:r>
              <a:rPr lang="ru-RU" dirty="0" smtClean="0"/>
              <a:t>печати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354" y="1187721"/>
            <a:ext cx="7382948" cy="45365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9210" y="4175337"/>
            <a:ext cx="1957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Высокая нагрузка на ИТ-отдел 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6623" y="3823307"/>
            <a:ext cx="1957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Большой склад тонера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2726" y="2528472"/>
            <a:ext cx="241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Высокая затраты на </a:t>
            </a:r>
            <a:r>
              <a:rPr lang="ru-RU" sz="1600" b="1" dirty="0">
                <a:solidFill>
                  <a:schemeClr val="bg1"/>
                </a:solidFill>
              </a:rPr>
              <a:t>тонер/ бумагу/ </a:t>
            </a:r>
            <a:r>
              <a:rPr lang="ru-RU" sz="1600" b="1" dirty="0" smtClean="0">
                <a:solidFill>
                  <a:schemeClr val="bg1"/>
                </a:solidFill>
              </a:rPr>
              <a:t>сервис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5124" y="4790143"/>
            <a:ext cx="2203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Нарушение конфиденциальности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3626" y="3048069"/>
            <a:ext cx="195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Отсутствие контроля и учета заданий печати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3852" y="4398210"/>
            <a:ext cx="1957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Отсутствие правил печати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21685" y="3228227"/>
            <a:ext cx="2153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Избыточное количество несетевых устройств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83290" y="5054931"/>
            <a:ext cx="1957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Рост объема печати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8538" y="2677762"/>
            <a:ext cx="1900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Зоопарк печатных устройств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9" name="Picture 2" descr="https://encrypted-tbn2.gstatic.com/images?q=tbn:ANd9GcRWSIZbYw91gAj3kKQ82n2nE-7LRDavpayfQarNeCUUhU8ySf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117" y="1642871"/>
            <a:ext cx="541627" cy="57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encrypted-tbn2.gstatic.com/images?q=tbn:ANd9GcRWSIZbYw91gAj3kKQ82n2nE-7LRDavpayfQarNeCUUhU8ySf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3951">
            <a:off x="5464077" y="1412923"/>
            <a:ext cx="57529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78679">
            <a:off x="6133146" y="1659309"/>
            <a:ext cx="444257" cy="4296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78679">
            <a:off x="3834439" y="1671728"/>
            <a:ext cx="461118" cy="445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1489" y="1322688"/>
            <a:ext cx="408448" cy="38546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5676" y="1377543"/>
            <a:ext cx="408448" cy="38546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8406" y="1746894"/>
            <a:ext cx="408448" cy="3854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3363" y="1496181"/>
            <a:ext cx="413577" cy="533647"/>
          </a:xfrm>
          <a:prstGeom prst="rect">
            <a:avLst/>
          </a:prstGeom>
        </p:spPr>
      </p:pic>
      <p:pic>
        <p:nvPicPr>
          <p:cNvPr id="24" name="Picture 4" descr="https://encrypted-tbn1.gstatic.com/images?q=tbn:ANd9GcQbscDXXm4MhjkPdRqz1yLDEVPPUYRdpYKiYINHp1z8w0FX689-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69" y="1765967"/>
            <a:ext cx="435724" cy="33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83996">
            <a:off x="6448960" y="1450899"/>
            <a:ext cx="413577" cy="533647"/>
          </a:xfrm>
          <a:prstGeom prst="rect">
            <a:avLst/>
          </a:prstGeom>
        </p:spPr>
      </p:pic>
      <p:pic>
        <p:nvPicPr>
          <p:cNvPr id="1028" name="Picture 4" descr="https://encrypted-tbn1.gstatic.com/images?q=tbn:ANd9GcQbscDXXm4MhjkPdRqz1yLDEVPPUYRdpYKiYINHp1z8w0FX689-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5622">
            <a:off x="6550925" y="1853900"/>
            <a:ext cx="435724" cy="33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02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282270"/>
            <a:ext cx="9073508" cy="871312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Практические аспекты внедрения аутсорсинга печати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Традиционные </a:t>
            </a:r>
            <a:r>
              <a:rPr lang="ru-RU" dirty="0"/>
              <a:t>способы </a:t>
            </a:r>
            <a:r>
              <a:rPr lang="ru-RU" dirty="0" smtClean="0"/>
              <a:t>экономии на </a:t>
            </a:r>
            <a:r>
              <a:rPr lang="ru-RU" dirty="0" smtClean="0"/>
              <a:t>печати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4178625" y="960408"/>
            <a:ext cx="3311200" cy="1008000"/>
          </a:xfrm>
          <a:custGeom>
            <a:avLst/>
            <a:gdLst>
              <a:gd name="connsiteX0" fmla="*/ 0 w 7288213"/>
              <a:gd name="connsiteY0" fmla="*/ 0 h 1350963"/>
              <a:gd name="connsiteX1" fmla="*/ 7288213 w 7288213"/>
              <a:gd name="connsiteY1" fmla="*/ 0 h 1350963"/>
              <a:gd name="connsiteX2" fmla="*/ 7288213 w 7288213"/>
              <a:gd name="connsiteY2" fmla="*/ 1350963 h 1350963"/>
              <a:gd name="connsiteX3" fmla="*/ 0 w 7288213"/>
              <a:gd name="connsiteY3" fmla="*/ 1350963 h 1350963"/>
              <a:gd name="connsiteX4" fmla="*/ 0 w 7288213"/>
              <a:gd name="connsiteY4" fmla="*/ 0 h 1350963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350963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086556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648017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273050 w 7288213"/>
              <a:gd name="connsiteY0" fmla="*/ 5469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273050 w 7288213"/>
              <a:gd name="connsiteY5" fmla="*/ 5469 h 1356431"/>
              <a:gd name="connsiteX0" fmla="*/ 0 w 7015163"/>
              <a:gd name="connsiteY0" fmla="*/ 5469 h 1356431"/>
              <a:gd name="connsiteX1" fmla="*/ 7015163 w 7015163"/>
              <a:gd name="connsiteY1" fmla="*/ 0 h 1356431"/>
              <a:gd name="connsiteX2" fmla="*/ 7015163 w 7015163"/>
              <a:gd name="connsiteY2" fmla="*/ 815094 h 1356431"/>
              <a:gd name="connsiteX3" fmla="*/ 5667375 w 7015163"/>
              <a:gd name="connsiteY3" fmla="*/ 1356431 h 1356431"/>
              <a:gd name="connsiteX4" fmla="*/ 0 w 7015163"/>
              <a:gd name="connsiteY4" fmla="*/ 1356431 h 1356431"/>
              <a:gd name="connsiteX5" fmla="*/ 0 w 7015163"/>
              <a:gd name="connsiteY5" fmla="*/ 5469 h 1356431"/>
              <a:gd name="connsiteX0" fmla="*/ 0 w 7015163"/>
              <a:gd name="connsiteY0" fmla="*/ 0 h 1350962"/>
              <a:gd name="connsiteX1" fmla="*/ 6746875 w 7015163"/>
              <a:gd name="connsiteY1" fmla="*/ 0 h 1350962"/>
              <a:gd name="connsiteX2" fmla="*/ 7015163 w 7015163"/>
              <a:gd name="connsiteY2" fmla="*/ 809625 h 1350962"/>
              <a:gd name="connsiteX3" fmla="*/ 5667375 w 7015163"/>
              <a:gd name="connsiteY3" fmla="*/ 1350962 h 1350962"/>
              <a:gd name="connsiteX4" fmla="*/ 0 w 7015163"/>
              <a:gd name="connsiteY4" fmla="*/ 1350962 h 1350962"/>
              <a:gd name="connsiteX5" fmla="*/ 0 w 7015163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667375 w 6746875"/>
              <a:gd name="connsiteY3" fmla="*/ 1350962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271461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271461 h 1350962"/>
              <a:gd name="connsiteX0" fmla="*/ 0 w 6746875"/>
              <a:gd name="connsiteY0" fmla="*/ 0 h 1079501"/>
              <a:gd name="connsiteX1" fmla="*/ 6746875 w 6746875"/>
              <a:gd name="connsiteY1" fmla="*/ 0 h 1079501"/>
              <a:gd name="connsiteX2" fmla="*/ 6746875 w 6746875"/>
              <a:gd name="connsiteY2" fmla="*/ 628971 h 1079501"/>
              <a:gd name="connsiteX3" fmla="*/ 5395913 w 6746875"/>
              <a:gd name="connsiteY3" fmla="*/ 1079500 h 1079501"/>
              <a:gd name="connsiteX4" fmla="*/ 0 w 6746875"/>
              <a:gd name="connsiteY4" fmla="*/ 1079501 h 1079501"/>
              <a:gd name="connsiteX5" fmla="*/ 0 w 6746875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54757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4446" h="1079501">
                <a:moveTo>
                  <a:pt x="0" y="0"/>
                </a:moveTo>
                <a:lnTo>
                  <a:pt x="7294446" y="0"/>
                </a:lnTo>
                <a:lnTo>
                  <a:pt x="7294446" y="628971"/>
                </a:lnTo>
                <a:lnTo>
                  <a:pt x="5943484" y="1079500"/>
                </a:lnTo>
                <a:lnTo>
                  <a:pt x="1" y="1079501"/>
                </a:lnTo>
                <a:cubicBezTo>
                  <a:pt x="1" y="719667"/>
                  <a:pt x="0" y="359834"/>
                  <a:pt x="0" y="0"/>
                </a:cubicBezTo>
                <a:close/>
              </a:path>
            </a:pathLst>
          </a:custGeom>
          <a:solidFill>
            <a:srgbClr val="0075BE">
              <a:alpha val="80000"/>
            </a:srgbClr>
          </a:solidFill>
        </p:spPr>
        <p:txBody>
          <a:bodyPr vert="horz" lIns="0" tIns="0" rIns="0" bIns="0" rtlCol="0" anchor="ctr">
            <a:normAutofit/>
          </a:bodyPr>
          <a:lstStyle/>
          <a:p>
            <a:pPr marL="266700" lvl="0">
              <a:spcBef>
                <a:spcPct val="0"/>
              </a:spcBef>
              <a:defRPr/>
            </a:pPr>
            <a:r>
              <a:rPr lang="ru-RU" sz="1600" b="1" cap="all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Отказ от замены устаревшей техники</a:t>
            </a:r>
          </a:p>
        </p:txBody>
      </p:sp>
      <p:sp>
        <p:nvSpPr>
          <p:cNvPr id="11" name="Titel 2"/>
          <p:cNvSpPr txBox="1">
            <a:spLocks/>
          </p:cNvSpPr>
          <p:nvPr/>
        </p:nvSpPr>
        <p:spPr>
          <a:xfrm>
            <a:off x="7948414" y="2627313"/>
            <a:ext cx="3347712" cy="1008000"/>
          </a:xfrm>
          <a:custGeom>
            <a:avLst/>
            <a:gdLst>
              <a:gd name="connsiteX0" fmla="*/ 0 w 7288213"/>
              <a:gd name="connsiteY0" fmla="*/ 0 h 1350963"/>
              <a:gd name="connsiteX1" fmla="*/ 7288213 w 7288213"/>
              <a:gd name="connsiteY1" fmla="*/ 0 h 1350963"/>
              <a:gd name="connsiteX2" fmla="*/ 7288213 w 7288213"/>
              <a:gd name="connsiteY2" fmla="*/ 1350963 h 1350963"/>
              <a:gd name="connsiteX3" fmla="*/ 0 w 7288213"/>
              <a:gd name="connsiteY3" fmla="*/ 1350963 h 1350963"/>
              <a:gd name="connsiteX4" fmla="*/ 0 w 7288213"/>
              <a:gd name="connsiteY4" fmla="*/ 0 h 1350963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350963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086556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648017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273050 w 7288213"/>
              <a:gd name="connsiteY0" fmla="*/ 5469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273050 w 7288213"/>
              <a:gd name="connsiteY5" fmla="*/ 5469 h 1356431"/>
              <a:gd name="connsiteX0" fmla="*/ 0 w 7015163"/>
              <a:gd name="connsiteY0" fmla="*/ 5469 h 1356431"/>
              <a:gd name="connsiteX1" fmla="*/ 7015163 w 7015163"/>
              <a:gd name="connsiteY1" fmla="*/ 0 h 1356431"/>
              <a:gd name="connsiteX2" fmla="*/ 7015163 w 7015163"/>
              <a:gd name="connsiteY2" fmla="*/ 815094 h 1356431"/>
              <a:gd name="connsiteX3" fmla="*/ 5667375 w 7015163"/>
              <a:gd name="connsiteY3" fmla="*/ 1356431 h 1356431"/>
              <a:gd name="connsiteX4" fmla="*/ 0 w 7015163"/>
              <a:gd name="connsiteY4" fmla="*/ 1356431 h 1356431"/>
              <a:gd name="connsiteX5" fmla="*/ 0 w 7015163"/>
              <a:gd name="connsiteY5" fmla="*/ 5469 h 1356431"/>
              <a:gd name="connsiteX0" fmla="*/ 0 w 7015163"/>
              <a:gd name="connsiteY0" fmla="*/ 0 h 1350962"/>
              <a:gd name="connsiteX1" fmla="*/ 6746875 w 7015163"/>
              <a:gd name="connsiteY1" fmla="*/ 0 h 1350962"/>
              <a:gd name="connsiteX2" fmla="*/ 7015163 w 7015163"/>
              <a:gd name="connsiteY2" fmla="*/ 809625 h 1350962"/>
              <a:gd name="connsiteX3" fmla="*/ 5667375 w 7015163"/>
              <a:gd name="connsiteY3" fmla="*/ 1350962 h 1350962"/>
              <a:gd name="connsiteX4" fmla="*/ 0 w 7015163"/>
              <a:gd name="connsiteY4" fmla="*/ 1350962 h 1350962"/>
              <a:gd name="connsiteX5" fmla="*/ 0 w 7015163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667375 w 6746875"/>
              <a:gd name="connsiteY3" fmla="*/ 1350962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271461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271461 h 1350962"/>
              <a:gd name="connsiteX0" fmla="*/ 0 w 6746875"/>
              <a:gd name="connsiteY0" fmla="*/ 0 h 1079501"/>
              <a:gd name="connsiteX1" fmla="*/ 6746875 w 6746875"/>
              <a:gd name="connsiteY1" fmla="*/ 0 h 1079501"/>
              <a:gd name="connsiteX2" fmla="*/ 6746875 w 6746875"/>
              <a:gd name="connsiteY2" fmla="*/ 628971 h 1079501"/>
              <a:gd name="connsiteX3" fmla="*/ 5395913 w 6746875"/>
              <a:gd name="connsiteY3" fmla="*/ 1079500 h 1079501"/>
              <a:gd name="connsiteX4" fmla="*/ 0 w 6746875"/>
              <a:gd name="connsiteY4" fmla="*/ 1079501 h 1079501"/>
              <a:gd name="connsiteX5" fmla="*/ 0 w 6746875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54757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4446" h="1079501">
                <a:moveTo>
                  <a:pt x="0" y="0"/>
                </a:moveTo>
                <a:lnTo>
                  <a:pt x="7294446" y="0"/>
                </a:lnTo>
                <a:lnTo>
                  <a:pt x="7294446" y="628971"/>
                </a:lnTo>
                <a:lnTo>
                  <a:pt x="5943484" y="1079500"/>
                </a:lnTo>
                <a:lnTo>
                  <a:pt x="1" y="1079501"/>
                </a:lnTo>
                <a:cubicBezTo>
                  <a:pt x="1" y="719667"/>
                  <a:pt x="0" y="359834"/>
                  <a:pt x="0" y="0"/>
                </a:cubicBezTo>
                <a:close/>
              </a:path>
            </a:pathLst>
          </a:custGeom>
          <a:solidFill>
            <a:srgbClr val="0075BE">
              <a:alpha val="80000"/>
            </a:srgbClr>
          </a:solidFill>
        </p:spPr>
        <p:txBody>
          <a:bodyPr vert="horz" lIns="0" tIns="0" rIns="0" bIns="0" rtlCol="0" anchor="ctr">
            <a:normAutofit/>
          </a:bodyPr>
          <a:lstStyle/>
          <a:p>
            <a:pPr marL="266700" lvl="0">
              <a:spcBef>
                <a:spcPct val="0"/>
              </a:spcBef>
              <a:defRPr/>
            </a:pPr>
            <a:r>
              <a:rPr lang="ru-RU" sz="1600" b="1" cap="all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Использование неоригинальных расходных материалов</a:t>
            </a:r>
          </a:p>
        </p:txBody>
      </p:sp>
      <p:sp>
        <p:nvSpPr>
          <p:cNvPr id="16" name="Titel 2"/>
          <p:cNvSpPr txBox="1">
            <a:spLocks/>
          </p:cNvSpPr>
          <p:nvPr/>
        </p:nvSpPr>
        <p:spPr>
          <a:xfrm>
            <a:off x="4178625" y="4608513"/>
            <a:ext cx="3312788" cy="1008000"/>
          </a:xfrm>
          <a:custGeom>
            <a:avLst/>
            <a:gdLst>
              <a:gd name="connsiteX0" fmla="*/ 0 w 7288213"/>
              <a:gd name="connsiteY0" fmla="*/ 0 h 1350963"/>
              <a:gd name="connsiteX1" fmla="*/ 7288213 w 7288213"/>
              <a:gd name="connsiteY1" fmla="*/ 0 h 1350963"/>
              <a:gd name="connsiteX2" fmla="*/ 7288213 w 7288213"/>
              <a:gd name="connsiteY2" fmla="*/ 1350963 h 1350963"/>
              <a:gd name="connsiteX3" fmla="*/ 0 w 7288213"/>
              <a:gd name="connsiteY3" fmla="*/ 1350963 h 1350963"/>
              <a:gd name="connsiteX4" fmla="*/ 0 w 7288213"/>
              <a:gd name="connsiteY4" fmla="*/ 0 h 1350963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350963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086556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648017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273050 w 7288213"/>
              <a:gd name="connsiteY0" fmla="*/ 5469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273050 w 7288213"/>
              <a:gd name="connsiteY5" fmla="*/ 5469 h 1356431"/>
              <a:gd name="connsiteX0" fmla="*/ 0 w 7015163"/>
              <a:gd name="connsiteY0" fmla="*/ 5469 h 1356431"/>
              <a:gd name="connsiteX1" fmla="*/ 7015163 w 7015163"/>
              <a:gd name="connsiteY1" fmla="*/ 0 h 1356431"/>
              <a:gd name="connsiteX2" fmla="*/ 7015163 w 7015163"/>
              <a:gd name="connsiteY2" fmla="*/ 815094 h 1356431"/>
              <a:gd name="connsiteX3" fmla="*/ 5667375 w 7015163"/>
              <a:gd name="connsiteY3" fmla="*/ 1356431 h 1356431"/>
              <a:gd name="connsiteX4" fmla="*/ 0 w 7015163"/>
              <a:gd name="connsiteY4" fmla="*/ 1356431 h 1356431"/>
              <a:gd name="connsiteX5" fmla="*/ 0 w 7015163"/>
              <a:gd name="connsiteY5" fmla="*/ 5469 h 1356431"/>
              <a:gd name="connsiteX0" fmla="*/ 0 w 7015163"/>
              <a:gd name="connsiteY0" fmla="*/ 0 h 1350962"/>
              <a:gd name="connsiteX1" fmla="*/ 6746875 w 7015163"/>
              <a:gd name="connsiteY1" fmla="*/ 0 h 1350962"/>
              <a:gd name="connsiteX2" fmla="*/ 7015163 w 7015163"/>
              <a:gd name="connsiteY2" fmla="*/ 809625 h 1350962"/>
              <a:gd name="connsiteX3" fmla="*/ 5667375 w 7015163"/>
              <a:gd name="connsiteY3" fmla="*/ 1350962 h 1350962"/>
              <a:gd name="connsiteX4" fmla="*/ 0 w 7015163"/>
              <a:gd name="connsiteY4" fmla="*/ 1350962 h 1350962"/>
              <a:gd name="connsiteX5" fmla="*/ 0 w 7015163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667375 w 6746875"/>
              <a:gd name="connsiteY3" fmla="*/ 1350962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271461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271461 h 1350962"/>
              <a:gd name="connsiteX0" fmla="*/ 0 w 6746875"/>
              <a:gd name="connsiteY0" fmla="*/ 0 h 1079501"/>
              <a:gd name="connsiteX1" fmla="*/ 6746875 w 6746875"/>
              <a:gd name="connsiteY1" fmla="*/ 0 h 1079501"/>
              <a:gd name="connsiteX2" fmla="*/ 6746875 w 6746875"/>
              <a:gd name="connsiteY2" fmla="*/ 628971 h 1079501"/>
              <a:gd name="connsiteX3" fmla="*/ 5395913 w 6746875"/>
              <a:gd name="connsiteY3" fmla="*/ 1079500 h 1079501"/>
              <a:gd name="connsiteX4" fmla="*/ 0 w 6746875"/>
              <a:gd name="connsiteY4" fmla="*/ 1079501 h 1079501"/>
              <a:gd name="connsiteX5" fmla="*/ 0 w 6746875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54757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4446" h="1079501">
                <a:moveTo>
                  <a:pt x="0" y="0"/>
                </a:moveTo>
                <a:lnTo>
                  <a:pt x="7294446" y="0"/>
                </a:lnTo>
                <a:lnTo>
                  <a:pt x="7294446" y="628971"/>
                </a:lnTo>
                <a:lnTo>
                  <a:pt x="5943484" y="1079500"/>
                </a:lnTo>
                <a:lnTo>
                  <a:pt x="1" y="1079501"/>
                </a:lnTo>
                <a:cubicBezTo>
                  <a:pt x="1" y="719667"/>
                  <a:pt x="0" y="359834"/>
                  <a:pt x="0" y="0"/>
                </a:cubicBezTo>
                <a:close/>
              </a:path>
            </a:pathLst>
          </a:custGeom>
          <a:solidFill>
            <a:srgbClr val="0075BE">
              <a:alpha val="80000"/>
            </a:srgbClr>
          </a:solidFill>
        </p:spPr>
        <p:txBody>
          <a:bodyPr vert="horz" lIns="0" tIns="0" rIns="0" bIns="0" rtlCol="0" anchor="ctr">
            <a:normAutofit/>
          </a:bodyPr>
          <a:lstStyle/>
          <a:p>
            <a:pPr marL="266700" lvl="0">
              <a:spcBef>
                <a:spcPct val="0"/>
              </a:spcBef>
              <a:defRPr/>
            </a:pPr>
            <a:r>
              <a:rPr lang="ru-RU" sz="1600" b="1" cap="all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Перезаправка расходных </a:t>
            </a:r>
            <a:endParaRPr lang="ru-RU" sz="1600" b="1" cap="all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266700" lvl="0">
              <a:spcBef>
                <a:spcPct val="0"/>
              </a:spcBef>
              <a:defRPr/>
            </a:pPr>
            <a:r>
              <a:rPr lang="ru-RU" sz="1600" b="1" cap="all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материалов</a:t>
            </a:r>
            <a:endParaRPr lang="ru-RU" sz="1600" b="1" cap="all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Titel 2"/>
          <p:cNvSpPr txBox="1">
            <a:spLocks/>
          </p:cNvSpPr>
          <p:nvPr/>
        </p:nvSpPr>
        <p:spPr>
          <a:xfrm>
            <a:off x="268244" y="2627313"/>
            <a:ext cx="3168000" cy="1008000"/>
          </a:xfrm>
          <a:custGeom>
            <a:avLst/>
            <a:gdLst>
              <a:gd name="connsiteX0" fmla="*/ 0 w 7288213"/>
              <a:gd name="connsiteY0" fmla="*/ 0 h 1350963"/>
              <a:gd name="connsiteX1" fmla="*/ 7288213 w 7288213"/>
              <a:gd name="connsiteY1" fmla="*/ 0 h 1350963"/>
              <a:gd name="connsiteX2" fmla="*/ 7288213 w 7288213"/>
              <a:gd name="connsiteY2" fmla="*/ 1350963 h 1350963"/>
              <a:gd name="connsiteX3" fmla="*/ 0 w 7288213"/>
              <a:gd name="connsiteY3" fmla="*/ 1350963 h 1350963"/>
              <a:gd name="connsiteX4" fmla="*/ 0 w 7288213"/>
              <a:gd name="connsiteY4" fmla="*/ 0 h 1350963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350963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086556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648017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273050 w 7288213"/>
              <a:gd name="connsiteY0" fmla="*/ 5469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273050 w 7288213"/>
              <a:gd name="connsiteY5" fmla="*/ 5469 h 1356431"/>
              <a:gd name="connsiteX0" fmla="*/ 0 w 7015163"/>
              <a:gd name="connsiteY0" fmla="*/ 5469 h 1356431"/>
              <a:gd name="connsiteX1" fmla="*/ 7015163 w 7015163"/>
              <a:gd name="connsiteY1" fmla="*/ 0 h 1356431"/>
              <a:gd name="connsiteX2" fmla="*/ 7015163 w 7015163"/>
              <a:gd name="connsiteY2" fmla="*/ 815094 h 1356431"/>
              <a:gd name="connsiteX3" fmla="*/ 5667375 w 7015163"/>
              <a:gd name="connsiteY3" fmla="*/ 1356431 h 1356431"/>
              <a:gd name="connsiteX4" fmla="*/ 0 w 7015163"/>
              <a:gd name="connsiteY4" fmla="*/ 1356431 h 1356431"/>
              <a:gd name="connsiteX5" fmla="*/ 0 w 7015163"/>
              <a:gd name="connsiteY5" fmla="*/ 5469 h 1356431"/>
              <a:gd name="connsiteX0" fmla="*/ 0 w 7015163"/>
              <a:gd name="connsiteY0" fmla="*/ 0 h 1350962"/>
              <a:gd name="connsiteX1" fmla="*/ 6746875 w 7015163"/>
              <a:gd name="connsiteY1" fmla="*/ 0 h 1350962"/>
              <a:gd name="connsiteX2" fmla="*/ 7015163 w 7015163"/>
              <a:gd name="connsiteY2" fmla="*/ 809625 h 1350962"/>
              <a:gd name="connsiteX3" fmla="*/ 5667375 w 7015163"/>
              <a:gd name="connsiteY3" fmla="*/ 1350962 h 1350962"/>
              <a:gd name="connsiteX4" fmla="*/ 0 w 7015163"/>
              <a:gd name="connsiteY4" fmla="*/ 1350962 h 1350962"/>
              <a:gd name="connsiteX5" fmla="*/ 0 w 7015163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667375 w 6746875"/>
              <a:gd name="connsiteY3" fmla="*/ 1350962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271461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271461 h 1350962"/>
              <a:gd name="connsiteX0" fmla="*/ 0 w 6746875"/>
              <a:gd name="connsiteY0" fmla="*/ 0 h 1079501"/>
              <a:gd name="connsiteX1" fmla="*/ 6746875 w 6746875"/>
              <a:gd name="connsiteY1" fmla="*/ 0 h 1079501"/>
              <a:gd name="connsiteX2" fmla="*/ 6746875 w 6746875"/>
              <a:gd name="connsiteY2" fmla="*/ 628971 h 1079501"/>
              <a:gd name="connsiteX3" fmla="*/ 5395913 w 6746875"/>
              <a:gd name="connsiteY3" fmla="*/ 1079500 h 1079501"/>
              <a:gd name="connsiteX4" fmla="*/ 0 w 6746875"/>
              <a:gd name="connsiteY4" fmla="*/ 1079501 h 1079501"/>
              <a:gd name="connsiteX5" fmla="*/ 0 w 6746875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54757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4446" h="1079501">
                <a:moveTo>
                  <a:pt x="0" y="0"/>
                </a:moveTo>
                <a:lnTo>
                  <a:pt x="7294446" y="0"/>
                </a:lnTo>
                <a:lnTo>
                  <a:pt x="7294446" y="628971"/>
                </a:lnTo>
                <a:lnTo>
                  <a:pt x="5943484" y="1079500"/>
                </a:lnTo>
                <a:lnTo>
                  <a:pt x="1" y="1079501"/>
                </a:lnTo>
                <a:cubicBezTo>
                  <a:pt x="1" y="719667"/>
                  <a:pt x="0" y="359834"/>
                  <a:pt x="0" y="0"/>
                </a:cubicBezTo>
                <a:close/>
              </a:path>
            </a:pathLst>
          </a:custGeom>
          <a:solidFill>
            <a:srgbClr val="0075BE">
              <a:alpha val="80000"/>
            </a:srgbClr>
          </a:solidFill>
        </p:spPr>
        <p:txBody>
          <a:bodyPr vert="horz" lIns="0" tIns="0" rIns="0" bIns="0" rtlCol="0" anchor="ctr">
            <a:normAutofit/>
          </a:bodyPr>
          <a:lstStyle/>
          <a:p>
            <a:pPr marL="266700" lvl="0">
              <a:spcBef>
                <a:spcPct val="0"/>
              </a:spcBef>
              <a:defRPr/>
            </a:pPr>
            <a:r>
              <a:rPr lang="ru-RU" sz="1600" b="1" cap="all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Экономия на сервисном обслуживании</a:t>
            </a:r>
          </a:p>
        </p:txBody>
      </p:sp>
      <p:pic>
        <p:nvPicPr>
          <p:cNvPr id="18" name="Picture 2" descr="C:\Users\AT10143\Desktop\504059317 bla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7" b="6141"/>
          <a:stretch/>
        </p:blipFill>
        <p:spPr bwMode="auto">
          <a:xfrm>
            <a:off x="3554820" y="2062506"/>
            <a:ext cx="4250604" cy="239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04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92" y="4866950"/>
            <a:ext cx="11498400" cy="1143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287338" y="243162"/>
            <a:ext cx="9073508" cy="87131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Практические аспекты внедрения аутсорсинга печати Профессиональный </a:t>
            </a:r>
            <a:r>
              <a:rPr lang="ru-RU" dirty="0" smtClean="0">
                <a:solidFill>
                  <a:srgbClr val="0070C0"/>
                </a:solidFill>
              </a:rPr>
              <a:t>подход</a:t>
            </a:r>
            <a:endParaRPr lang="en-US" b="0" noProof="1" smtClean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/>
          <a:srcRect l="10483" t="6103" r="9788" b="8191"/>
          <a:stretch/>
        </p:blipFill>
        <p:spPr>
          <a:xfrm>
            <a:off x="4170833" y="1175453"/>
            <a:ext cx="3028480" cy="2897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el 2"/>
          <p:cNvSpPr txBox="1">
            <a:spLocks/>
          </p:cNvSpPr>
          <p:nvPr/>
        </p:nvSpPr>
        <p:spPr>
          <a:xfrm>
            <a:off x="594159" y="2074863"/>
            <a:ext cx="2520000" cy="3579825"/>
          </a:xfrm>
          <a:custGeom>
            <a:avLst/>
            <a:gdLst>
              <a:gd name="connsiteX0" fmla="*/ 0 w 7288213"/>
              <a:gd name="connsiteY0" fmla="*/ 0 h 1350963"/>
              <a:gd name="connsiteX1" fmla="*/ 7288213 w 7288213"/>
              <a:gd name="connsiteY1" fmla="*/ 0 h 1350963"/>
              <a:gd name="connsiteX2" fmla="*/ 7288213 w 7288213"/>
              <a:gd name="connsiteY2" fmla="*/ 1350963 h 1350963"/>
              <a:gd name="connsiteX3" fmla="*/ 0 w 7288213"/>
              <a:gd name="connsiteY3" fmla="*/ 1350963 h 1350963"/>
              <a:gd name="connsiteX4" fmla="*/ 0 w 7288213"/>
              <a:gd name="connsiteY4" fmla="*/ 0 h 1350963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350963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086556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648017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273050 w 7288213"/>
              <a:gd name="connsiteY0" fmla="*/ 5469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273050 w 7288213"/>
              <a:gd name="connsiteY5" fmla="*/ 5469 h 1356431"/>
              <a:gd name="connsiteX0" fmla="*/ 0 w 7015163"/>
              <a:gd name="connsiteY0" fmla="*/ 5469 h 1356431"/>
              <a:gd name="connsiteX1" fmla="*/ 7015163 w 7015163"/>
              <a:gd name="connsiteY1" fmla="*/ 0 h 1356431"/>
              <a:gd name="connsiteX2" fmla="*/ 7015163 w 7015163"/>
              <a:gd name="connsiteY2" fmla="*/ 815094 h 1356431"/>
              <a:gd name="connsiteX3" fmla="*/ 5667375 w 7015163"/>
              <a:gd name="connsiteY3" fmla="*/ 1356431 h 1356431"/>
              <a:gd name="connsiteX4" fmla="*/ 0 w 7015163"/>
              <a:gd name="connsiteY4" fmla="*/ 1356431 h 1356431"/>
              <a:gd name="connsiteX5" fmla="*/ 0 w 7015163"/>
              <a:gd name="connsiteY5" fmla="*/ 5469 h 1356431"/>
              <a:gd name="connsiteX0" fmla="*/ 0 w 7015163"/>
              <a:gd name="connsiteY0" fmla="*/ 0 h 1350962"/>
              <a:gd name="connsiteX1" fmla="*/ 6746875 w 7015163"/>
              <a:gd name="connsiteY1" fmla="*/ 0 h 1350962"/>
              <a:gd name="connsiteX2" fmla="*/ 7015163 w 7015163"/>
              <a:gd name="connsiteY2" fmla="*/ 809625 h 1350962"/>
              <a:gd name="connsiteX3" fmla="*/ 5667375 w 7015163"/>
              <a:gd name="connsiteY3" fmla="*/ 1350962 h 1350962"/>
              <a:gd name="connsiteX4" fmla="*/ 0 w 7015163"/>
              <a:gd name="connsiteY4" fmla="*/ 1350962 h 1350962"/>
              <a:gd name="connsiteX5" fmla="*/ 0 w 7015163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667375 w 6746875"/>
              <a:gd name="connsiteY3" fmla="*/ 1350962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271461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271461 h 1350962"/>
              <a:gd name="connsiteX0" fmla="*/ 0 w 6746875"/>
              <a:gd name="connsiteY0" fmla="*/ 0 h 1079501"/>
              <a:gd name="connsiteX1" fmla="*/ 6746875 w 6746875"/>
              <a:gd name="connsiteY1" fmla="*/ 0 h 1079501"/>
              <a:gd name="connsiteX2" fmla="*/ 6746875 w 6746875"/>
              <a:gd name="connsiteY2" fmla="*/ 628971 h 1079501"/>
              <a:gd name="connsiteX3" fmla="*/ 5395913 w 6746875"/>
              <a:gd name="connsiteY3" fmla="*/ 1079500 h 1079501"/>
              <a:gd name="connsiteX4" fmla="*/ 0 w 6746875"/>
              <a:gd name="connsiteY4" fmla="*/ 1079501 h 1079501"/>
              <a:gd name="connsiteX5" fmla="*/ 0 w 6746875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54757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869395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67430 w 7294446"/>
              <a:gd name="connsiteY2" fmla="*/ 922430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947179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947179 h 1079501"/>
              <a:gd name="connsiteX3" fmla="*/ 5300155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947179 h 1079501"/>
              <a:gd name="connsiteX3" fmla="*/ 4914158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947179 h 1079501"/>
              <a:gd name="connsiteX3" fmla="*/ 5094290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4446" h="1079501">
                <a:moveTo>
                  <a:pt x="0" y="0"/>
                </a:moveTo>
                <a:lnTo>
                  <a:pt x="7294446" y="0"/>
                </a:lnTo>
                <a:lnTo>
                  <a:pt x="7294446" y="947179"/>
                </a:lnTo>
                <a:lnTo>
                  <a:pt x="5094290" y="1079500"/>
                </a:lnTo>
                <a:lnTo>
                  <a:pt x="1" y="1079501"/>
                </a:lnTo>
                <a:cubicBezTo>
                  <a:pt x="1" y="719667"/>
                  <a:pt x="0" y="359834"/>
                  <a:pt x="0" y="0"/>
                </a:cubicBezTo>
                <a:close/>
              </a:path>
            </a:pathLst>
          </a:custGeom>
          <a:solidFill>
            <a:srgbClr val="B9CDE5">
              <a:alpha val="40000"/>
            </a:srgbClr>
          </a:solidFill>
          <a:ln w="3175" cmpd="sng">
            <a:noFill/>
          </a:ln>
        </p:spPr>
        <p:txBody>
          <a:bodyPr vert="horz" lIns="0" tIns="34016" rIns="86402" bIns="0" rtlCol="0" anchor="t">
            <a:normAutofit/>
          </a:bodyPr>
          <a:lstStyle>
            <a:defPPr>
              <a:defRPr lang="de-DE"/>
            </a:defPPr>
            <a:lvl1pPr marL="171450" marR="0" lvl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1" i="0" u="none" strike="noStrike" cap="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Сокращение расходов и прозрачность затрат на печать и </a:t>
            </a:r>
            <a:r>
              <a:rPr lang="ru-RU" sz="1200" dirty="0" smtClean="0">
                <a:solidFill>
                  <a:schemeClr val="tx1"/>
                </a:solidFill>
              </a:rPr>
              <a:t>документооборот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Унификация и модернизация печатного </a:t>
            </a:r>
            <a:r>
              <a:rPr lang="ru-RU" sz="1200" dirty="0" smtClean="0">
                <a:solidFill>
                  <a:schemeClr val="tx1"/>
                </a:solidFill>
              </a:rPr>
              <a:t>оборудования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Безопасность/ конфиденциальность печати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Облачная и мобильная печать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/>
              </a:solidFill>
            </a:endParaRPr>
          </a:p>
          <a:p>
            <a:endParaRPr lang="ru-RU" dirty="0" smtClean="0"/>
          </a:p>
        </p:txBody>
      </p:sp>
      <p:sp>
        <p:nvSpPr>
          <p:cNvPr id="7" name="Textfeld 75"/>
          <p:cNvSpPr txBox="1">
            <a:spLocks noChangeArrowheads="1"/>
          </p:cNvSpPr>
          <p:nvPr/>
        </p:nvSpPr>
        <p:spPr bwMode="auto">
          <a:xfrm>
            <a:off x="588839" y="1403349"/>
            <a:ext cx="2520000" cy="671513"/>
          </a:xfrm>
          <a:prstGeom prst="rect">
            <a:avLst/>
          </a:prstGeom>
          <a:solidFill>
            <a:srgbClr val="007EC2">
              <a:alpha val="80000"/>
            </a:srgbClr>
          </a:solidFill>
        </p:spPr>
        <p:txBody>
          <a:bodyPr vert="horz" lIns="0" tIns="0" rIns="0" bIns="0" rtlCol="0" anchor="ctr" anchorCtr="0">
            <a:normAutofit/>
          </a:bodyPr>
          <a:lstStyle>
            <a:defPPr>
              <a:defRPr lang="de-DE"/>
            </a:defPPr>
            <a:lvl1pPr marL="26670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1" i="0" u="none" strike="noStrike" cap="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lvl="0">
              <a:defRPr/>
            </a:pPr>
            <a:r>
              <a:rPr lang="ru-RU" sz="1600" dirty="0"/>
              <a:t>Постановка </a:t>
            </a:r>
          </a:p>
          <a:p>
            <a:pPr marL="0" lvl="0">
              <a:defRPr/>
            </a:pPr>
            <a:r>
              <a:rPr lang="ru-RU" sz="1600" dirty="0"/>
              <a:t>бизнес-задачи</a:t>
            </a:r>
          </a:p>
        </p:txBody>
      </p:sp>
      <p:sp>
        <p:nvSpPr>
          <p:cNvPr id="8" name="Textfeld 75"/>
          <p:cNvSpPr txBox="1">
            <a:spLocks noChangeArrowheads="1"/>
          </p:cNvSpPr>
          <p:nvPr/>
        </p:nvSpPr>
        <p:spPr bwMode="auto">
          <a:xfrm>
            <a:off x="4425073" y="3958352"/>
            <a:ext cx="2520000" cy="650161"/>
          </a:xfrm>
          <a:prstGeom prst="rect">
            <a:avLst/>
          </a:prstGeom>
          <a:solidFill>
            <a:srgbClr val="007EC2">
              <a:alpha val="80000"/>
            </a:srgbClr>
          </a:solidFill>
        </p:spPr>
        <p:txBody>
          <a:bodyPr vert="horz" lIns="0" tIns="0" rIns="0" bIns="0" rtlCol="0" anchor="ctr" anchorCtr="0">
            <a:normAutofit fontScale="92500" lnSpcReduction="10000"/>
          </a:bodyPr>
          <a:lstStyle>
            <a:defPPr>
              <a:defRPr lang="de-DE"/>
            </a:defPPr>
            <a:lvl1pPr marL="26670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1" i="0" u="none" strike="noStrike" cap="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lvl="0" algn="ctr">
              <a:defRPr/>
            </a:pPr>
            <a:r>
              <a:rPr lang="ru-RU" sz="1600" dirty="0"/>
              <a:t>Определение основных показателей проекта</a:t>
            </a:r>
          </a:p>
        </p:txBody>
      </p:sp>
      <p:sp>
        <p:nvSpPr>
          <p:cNvPr id="11" name="Titel 2"/>
          <p:cNvSpPr txBox="1">
            <a:spLocks/>
          </p:cNvSpPr>
          <p:nvPr/>
        </p:nvSpPr>
        <p:spPr>
          <a:xfrm>
            <a:off x="4425073" y="4619257"/>
            <a:ext cx="2520000" cy="1566530"/>
          </a:xfrm>
          <a:custGeom>
            <a:avLst/>
            <a:gdLst>
              <a:gd name="connsiteX0" fmla="*/ 0 w 7288213"/>
              <a:gd name="connsiteY0" fmla="*/ 0 h 1350963"/>
              <a:gd name="connsiteX1" fmla="*/ 7288213 w 7288213"/>
              <a:gd name="connsiteY1" fmla="*/ 0 h 1350963"/>
              <a:gd name="connsiteX2" fmla="*/ 7288213 w 7288213"/>
              <a:gd name="connsiteY2" fmla="*/ 1350963 h 1350963"/>
              <a:gd name="connsiteX3" fmla="*/ 0 w 7288213"/>
              <a:gd name="connsiteY3" fmla="*/ 1350963 h 1350963"/>
              <a:gd name="connsiteX4" fmla="*/ 0 w 7288213"/>
              <a:gd name="connsiteY4" fmla="*/ 0 h 1350963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350963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086556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648017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273050 w 7288213"/>
              <a:gd name="connsiteY0" fmla="*/ 5469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273050 w 7288213"/>
              <a:gd name="connsiteY5" fmla="*/ 5469 h 1356431"/>
              <a:gd name="connsiteX0" fmla="*/ 0 w 7015163"/>
              <a:gd name="connsiteY0" fmla="*/ 5469 h 1356431"/>
              <a:gd name="connsiteX1" fmla="*/ 7015163 w 7015163"/>
              <a:gd name="connsiteY1" fmla="*/ 0 h 1356431"/>
              <a:gd name="connsiteX2" fmla="*/ 7015163 w 7015163"/>
              <a:gd name="connsiteY2" fmla="*/ 815094 h 1356431"/>
              <a:gd name="connsiteX3" fmla="*/ 5667375 w 7015163"/>
              <a:gd name="connsiteY3" fmla="*/ 1356431 h 1356431"/>
              <a:gd name="connsiteX4" fmla="*/ 0 w 7015163"/>
              <a:gd name="connsiteY4" fmla="*/ 1356431 h 1356431"/>
              <a:gd name="connsiteX5" fmla="*/ 0 w 7015163"/>
              <a:gd name="connsiteY5" fmla="*/ 5469 h 1356431"/>
              <a:gd name="connsiteX0" fmla="*/ 0 w 7015163"/>
              <a:gd name="connsiteY0" fmla="*/ 0 h 1350962"/>
              <a:gd name="connsiteX1" fmla="*/ 6746875 w 7015163"/>
              <a:gd name="connsiteY1" fmla="*/ 0 h 1350962"/>
              <a:gd name="connsiteX2" fmla="*/ 7015163 w 7015163"/>
              <a:gd name="connsiteY2" fmla="*/ 809625 h 1350962"/>
              <a:gd name="connsiteX3" fmla="*/ 5667375 w 7015163"/>
              <a:gd name="connsiteY3" fmla="*/ 1350962 h 1350962"/>
              <a:gd name="connsiteX4" fmla="*/ 0 w 7015163"/>
              <a:gd name="connsiteY4" fmla="*/ 1350962 h 1350962"/>
              <a:gd name="connsiteX5" fmla="*/ 0 w 7015163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667375 w 6746875"/>
              <a:gd name="connsiteY3" fmla="*/ 1350962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271461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271461 h 1350962"/>
              <a:gd name="connsiteX0" fmla="*/ 0 w 6746875"/>
              <a:gd name="connsiteY0" fmla="*/ 0 h 1079501"/>
              <a:gd name="connsiteX1" fmla="*/ 6746875 w 6746875"/>
              <a:gd name="connsiteY1" fmla="*/ 0 h 1079501"/>
              <a:gd name="connsiteX2" fmla="*/ 6746875 w 6746875"/>
              <a:gd name="connsiteY2" fmla="*/ 628971 h 1079501"/>
              <a:gd name="connsiteX3" fmla="*/ 5395913 w 6746875"/>
              <a:gd name="connsiteY3" fmla="*/ 1079500 h 1079501"/>
              <a:gd name="connsiteX4" fmla="*/ 0 w 6746875"/>
              <a:gd name="connsiteY4" fmla="*/ 1079501 h 1079501"/>
              <a:gd name="connsiteX5" fmla="*/ 0 w 6746875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54757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869395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67430 w 7294446"/>
              <a:gd name="connsiteY2" fmla="*/ 922430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947179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947179 h 1079501"/>
              <a:gd name="connsiteX3" fmla="*/ 5300155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947179 h 1079501"/>
              <a:gd name="connsiteX3" fmla="*/ 4914158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947179 h 1079501"/>
              <a:gd name="connsiteX3" fmla="*/ 5094290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4446" h="1079501">
                <a:moveTo>
                  <a:pt x="0" y="0"/>
                </a:moveTo>
                <a:lnTo>
                  <a:pt x="7294446" y="0"/>
                </a:lnTo>
                <a:lnTo>
                  <a:pt x="7294446" y="947179"/>
                </a:lnTo>
                <a:lnTo>
                  <a:pt x="5094290" y="1079500"/>
                </a:lnTo>
                <a:lnTo>
                  <a:pt x="1" y="1079501"/>
                </a:lnTo>
                <a:cubicBezTo>
                  <a:pt x="1" y="719667"/>
                  <a:pt x="0" y="359834"/>
                  <a:pt x="0" y="0"/>
                </a:cubicBezTo>
                <a:close/>
              </a:path>
            </a:pathLst>
          </a:custGeom>
          <a:solidFill>
            <a:srgbClr val="B9CDE5">
              <a:alpha val="40000"/>
            </a:srgbClr>
          </a:solidFill>
          <a:ln w="3175" cmpd="sng">
            <a:noFill/>
          </a:ln>
        </p:spPr>
        <p:txBody>
          <a:bodyPr vert="horz" lIns="0" tIns="34016" rIns="86402" bIns="0" rtlCol="0" anchor="t">
            <a:normAutofit/>
          </a:bodyPr>
          <a:lstStyle>
            <a:defPPr>
              <a:defRPr lang="de-DE"/>
            </a:defPPr>
            <a:lvl1pPr marL="171450" marR="0" lvl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1" i="0" u="none" strike="noStrike" cap="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Экономическая эффективность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Временные интервалы проекта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Рамки проекта</a:t>
            </a:r>
          </a:p>
          <a:p>
            <a:endParaRPr lang="ru-RU" dirty="0" smtClean="0"/>
          </a:p>
        </p:txBody>
      </p:sp>
      <p:sp>
        <p:nvSpPr>
          <p:cNvPr id="12" name="Titel 2"/>
          <p:cNvSpPr txBox="1">
            <a:spLocks/>
          </p:cNvSpPr>
          <p:nvPr/>
        </p:nvSpPr>
        <p:spPr>
          <a:xfrm>
            <a:off x="8413456" y="2074862"/>
            <a:ext cx="2520000" cy="3579825"/>
          </a:xfrm>
          <a:custGeom>
            <a:avLst/>
            <a:gdLst>
              <a:gd name="connsiteX0" fmla="*/ 0 w 7288213"/>
              <a:gd name="connsiteY0" fmla="*/ 0 h 1350963"/>
              <a:gd name="connsiteX1" fmla="*/ 7288213 w 7288213"/>
              <a:gd name="connsiteY1" fmla="*/ 0 h 1350963"/>
              <a:gd name="connsiteX2" fmla="*/ 7288213 w 7288213"/>
              <a:gd name="connsiteY2" fmla="*/ 1350963 h 1350963"/>
              <a:gd name="connsiteX3" fmla="*/ 0 w 7288213"/>
              <a:gd name="connsiteY3" fmla="*/ 1350963 h 1350963"/>
              <a:gd name="connsiteX4" fmla="*/ 0 w 7288213"/>
              <a:gd name="connsiteY4" fmla="*/ 0 h 1350963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350963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086556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648017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273050 w 7288213"/>
              <a:gd name="connsiteY0" fmla="*/ 5469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273050 w 7288213"/>
              <a:gd name="connsiteY5" fmla="*/ 5469 h 1356431"/>
              <a:gd name="connsiteX0" fmla="*/ 0 w 7015163"/>
              <a:gd name="connsiteY0" fmla="*/ 5469 h 1356431"/>
              <a:gd name="connsiteX1" fmla="*/ 7015163 w 7015163"/>
              <a:gd name="connsiteY1" fmla="*/ 0 h 1356431"/>
              <a:gd name="connsiteX2" fmla="*/ 7015163 w 7015163"/>
              <a:gd name="connsiteY2" fmla="*/ 815094 h 1356431"/>
              <a:gd name="connsiteX3" fmla="*/ 5667375 w 7015163"/>
              <a:gd name="connsiteY3" fmla="*/ 1356431 h 1356431"/>
              <a:gd name="connsiteX4" fmla="*/ 0 w 7015163"/>
              <a:gd name="connsiteY4" fmla="*/ 1356431 h 1356431"/>
              <a:gd name="connsiteX5" fmla="*/ 0 w 7015163"/>
              <a:gd name="connsiteY5" fmla="*/ 5469 h 1356431"/>
              <a:gd name="connsiteX0" fmla="*/ 0 w 7015163"/>
              <a:gd name="connsiteY0" fmla="*/ 0 h 1350962"/>
              <a:gd name="connsiteX1" fmla="*/ 6746875 w 7015163"/>
              <a:gd name="connsiteY1" fmla="*/ 0 h 1350962"/>
              <a:gd name="connsiteX2" fmla="*/ 7015163 w 7015163"/>
              <a:gd name="connsiteY2" fmla="*/ 809625 h 1350962"/>
              <a:gd name="connsiteX3" fmla="*/ 5667375 w 7015163"/>
              <a:gd name="connsiteY3" fmla="*/ 1350962 h 1350962"/>
              <a:gd name="connsiteX4" fmla="*/ 0 w 7015163"/>
              <a:gd name="connsiteY4" fmla="*/ 1350962 h 1350962"/>
              <a:gd name="connsiteX5" fmla="*/ 0 w 7015163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667375 w 6746875"/>
              <a:gd name="connsiteY3" fmla="*/ 1350962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271461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271461 h 1350962"/>
              <a:gd name="connsiteX0" fmla="*/ 0 w 6746875"/>
              <a:gd name="connsiteY0" fmla="*/ 0 h 1079501"/>
              <a:gd name="connsiteX1" fmla="*/ 6746875 w 6746875"/>
              <a:gd name="connsiteY1" fmla="*/ 0 h 1079501"/>
              <a:gd name="connsiteX2" fmla="*/ 6746875 w 6746875"/>
              <a:gd name="connsiteY2" fmla="*/ 628971 h 1079501"/>
              <a:gd name="connsiteX3" fmla="*/ 5395913 w 6746875"/>
              <a:gd name="connsiteY3" fmla="*/ 1079500 h 1079501"/>
              <a:gd name="connsiteX4" fmla="*/ 0 w 6746875"/>
              <a:gd name="connsiteY4" fmla="*/ 1079501 h 1079501"/>
              <a:gd name="connsiteX5" fmla="*/ 0 w 6746875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54757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869395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67430 w 7294446"/>
              <a:gd name="connsiteY2" fmla="*/ 922430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947179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947179 h 1079501"/>
              <a:gd name="connsiteX3" fmla="*/ 5300155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947179 h 1079501"/>
              <a:gd name="connsiteX3" fmla="*/ 4914158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947179 h 1079501"/>
              <a:gd name="connsiteX3" fmla="*/ 5094290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4446" h="1079501">
                <a:moveTo>
                  <a:pt x="0" y="0"/>
                </a:moveTo>
                <a:lnTo>
                  <a:pt x="7294446" y="0"/>
                </a:lnTo>
                <a:lnTo>
                  <a:pt x="7294446" y="947179"/>
                </a:lnTo>
                <a:lnTo>
                  <a:pt x="5094290" y="1079500"/>
                </a:lnTo>
                <a:lnTo>
                  <a:pt x="1" y="1079501"/>
                </a:lnTo>
                <a:cubicBezTo>
                  <a:pt x="1" y="719667"/>
                  <a:pt x="0" y="359834"/>
                  <a:pt x="0" y="0"/>
                </a:cubicBezTo>
                <a:close/>
              </a:path>
            </a:pathLst>
          </a:custGeom>
          <a:solidFill>
            <a:srgbClr val="B9CDE5">
              <a:alpha val="40000"/>
            </a:srgbClr>
          </a:solidFill>
          <a:ln w="3175" cmpd="sng">
            <a:noFill/>
          </a:ln>
        </p:spPr>
        <p:txBody>
          <a:bodyPr vert="horz" lIns="0" tIns="34016" rIns="86402" bIns="0" rtlCol="0" anchor="t">
            <a:normAutofit/>
          </a:bodyPr>
          <a:lstStyle>
            <a:defPPr>
              <a:defRPr lang="de-DE"/>
            </a:defPPr>
            <a:lvl1pPr marL="171450" marR="0" lvl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1" i="0" u="none" strike="noStrike" cap="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Аудит печатной </a:t>
            </a:r>
            <a:r>
              <a:rPr lang="ru-RU" sz="1200" dirty="0" smtClean="0">
                <a:solidFill>
                  <a:schemeClr val="tx1"/>
                </a:solidFill>
              </a:rPr>
              <a:t>инфраструктуры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План </a:t>
            </a:r>
            <a:r>
              <a:rPr lang="ru-RU" sz="1200" dirty="0" smtClean="0">
                <a:solidFill>
                  <a:schemeClr val="tx1"/>
                </a:solidFill>
              </a:rPr>
              <a:t>оптимизации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Пилотный </a:t>
            </a:r>
            <a:r>
              <a:rPr lang="ru-RU" sz="1200" dirty="0" smtClean="0">
                <a:solidFill>
                  <a:schemeClr val="tx1"/>
                </a:solidFill>
              </a:rPr>
              <a:t>проект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Масштабирование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/>
              </a:solidFill>
            </a:endParaRPr>
          </a:p>
          <a:p>
            <a:endParaRPr lang="ru-RU" dirty="0" smtClean="0"/>
          </a:p>
        </p:txBody>
      </p:sp>
      <p:sp>
        <p:nvSpPr>
          <p:cNvPr id="13" name="Textfeld 75"/>
          <p:cNvSpPr txBox="1">
            <a:spLocks noChangeArrowheads="1"/>
          </p:cNvSpPr>
          <p:nvPr/>
        </p:nvSpPr>
        <p:spPr bwMode="auto">
          <a:xfrm>
            <a:off x="8401099" y="1403349"/>
            <a:ext cx="2520000" cy="671513"/>
          </a:xfrm>
          <a:prstGeom prst="rect">
            <a:avLst/>
          </a:prstGeom>
          <a:solidFill>
            <a:srgbClr val="007EC2">
              <a:alpha val="80000"/>
            </a:srgbClr>
          </a:solidFill>
        </p:spPr>
        <p:txBody>
          <a:bodyPr vert="horz" lIns="0" tIns="0" rIns="0" bIns="0" rtlCol="0" anchor="ctr" anchorCtr="0">
            <a:normAutofit/>
          </a:bodyPr>
          <a:lstStyle>
            <a:defPPr>
              <a:defRPr lang="de-DE"/>
            </a:defPPr>
            <a:lvl1pPr marL="26670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1" i="0" u="none" strike="noStrike" cap="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lvl="0" algn="ctr">
              <a:defRPr/>
            </a:pPr>
            <a:r>
              <a:rPr lang="ru-RU" sz="1600" dirty="0"/>
              <a:t>Реализация проекта оптимизации печати</a:t>
            </a:r>
          </a:p>
        </p:txBody>
      </p:sp>
    </p:spTree>
    <p:extLst>
      <p:ext uri="{BB962C8B-B14F-4D97-AF65-F5344CB8AC3E}">
        <p14:creationId xmlns:p14="http://schemas.microsoft.com/office/powerpoint/2010/main" val="232998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258590"/>
            <a:ext cx="9073508" cy="87131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Практические аспекты внедрения аутсорсинга печати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Аудит</a:t>
            </a:r>
            <a:r>
              <a:rPr lang="en-US" dirty="0"/>
              <a:t>.</a:t>
            </a:r>
            <a:r>
              <a:rPr lang="ru-RU" dirty="0" smtClean="0"/>
              <a:t> оценка текущего состояния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287338" y="1438276"/>
            <a:ext cx="2898775" cy="403542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0C0"/>
                </a:solidFill>
              </a:rPr>
              <a:t>Что установлено? Парк </a:t>
            </a:r>
            <a:r>
              <a:rPr lang="ru-RU" sz="1800" dirty="0">
                <a:solidFill>
                  <a:srgbClr val="0070C0"/>
                </a:solidFill>
              </a:rPr>
              <a:t>техники </a:t>
            </a:r>
            <a:endParaRPr lang="ru-RU" sz="1800" dirty="0" smtClean="0">
              <a:solidFill>
                <a:srgbClr val="0070C0"/>
              </a:solidFill>
            </a:endParaRPr>
          </a:p>
          <a:p>
            <a:pPr lvl="1"/>
            <a:r>
              <a:rPr lang="ru-RU" b="1" dirty="0" smtClean="0"/>
              <a:t>Модели</a:t>
            </a:r>
          </a:p>
          <a:p>
            <a:pPr lvl="1"/>
            <a:r>
              <a:rPr lang="ru-RU" b="1" dirty="0" smtClean="0"/>
              <a:t>Возраст</a:t>
            </a:r>
          </a:p>
          <a:p>
            <a:pPr lvl="1"/>
            <a:r>
              <a:rPr lang="ru-RU" b="1" dirty="0" smtClean="0"/>
              <a:t>«Пробег»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sz="1800" dirty="0">
                <a:solidFill>
                  <a:srgbClr val="0070C0"/>
                </a:solidFill>
              </a:rPr>
              <a:t>Что печатаем? Статистика по объему и типам печати </a:t>
            </a:r>
          </a:p>
          <a:p>
            <a:pPr lvl="1"/>
            <a:r>
              <a:rPr lang="ru-RU" b="1" dirty="0"/>
              <a:t>Объем</a:t>
            </a:r>
          </a:p>
          <a:p>
            <a:pPr lvl="1"/>
            <a:r>
              <a:rPr lang="ru-RU" b="1" dirty="0"/>
              <a:t>Цвет/ монохром</a:t>
            </a:r>
          </a:p>
          <a:p>
            <a:pPr lvl="1"/>
            <a:r>
              <a:rPr lang="ru-RU" b="1" dirty="0"/>
              <a:t>Заливка</a:t>
            </a:r>
          </a:p>
          <a:p>
            <a:pPr lvl="1"/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8351838" y="1438276"/>
            <a:ext cx="2881312" cy="4035424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70C0"/>
                </a:solidFill>
              </a:rPr>
              <a:t>Как расположено? План расстановки техники</a:t>
            </a:r>
            <a:endParaRPr lang="ru-RU" sz="1800" dirty="0"/>
          </a:p>
          <a:p>
            <a:pPr lvl="1"/>
            <a:r>
              <a:rPr lang="ru-RU" b="1" dirty="0"/>
              <a:t>Кабинетная структура</a:t>
            </a:r>
          </a:p>
          <a:p>
            <a:pPr lvl="1"/>
            <a:r>
              <a:rPr lang="ru-RU" b="1" dirty="0" smtClean="0"/>
              <a:t>«</a:t>
            </a:r>
            <a:r>
              <a:rPr lang="en-US" b="1" dirty="0" smtClean="0"/>
              <a:t>Open space</a:t>
            </a:r>
            <a:r>
              <a:rPr lang="ru-RU" b="1" dirty="0" smtClean="0"/>
              <a:t>»</a:t>
            </a:r>
            <a:endParaRPr lang="ru-RU" b="1" dirty="0"/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pPr marL="256505" indent="-256505">
              <a:buBlip>
                <a:blip r:embed="rId3"/>
              </a:buBlip>
            </a:pPr>
            <a:r>
              <a:rPr lang="ru-RU" sz="1800" dirty="0">
                <a:solidFill>
                  <a:srgbClr val="0070C0"/>
                </a:solidFill>
              </a:rPr>
              <a:t>Что </a:t>
            </a:r>
            <a:r>
              <a:rPr lang="ru-RU" sz="1800" dirty="0" smtClean="0">
                <a:solidFill>
                  <a:srgbClr val="0070C0"/>
                </a:solidFill>
              </a:rPr>
              <a:t>устраивает/не устраивает? Опрос пользователей</a:t>
            </a:r>
            <a:endParaRPr lang="ru-RU" sz="1800" dirty="0">
              <a:solidFill>
                <a:srgbClr val="0070C0"/>
              </a:solidFill>
            </a:endParaRPr>
          </a:p>
          <a:p>
            <a:pPr lvl="1"/>
            <a:r>
              <a:rPr lang="ru-RU" b="1" dirty="0" smtClean="0"/>
              <a:t>Замечания и пожелания пользователей / бизнеса</a:t>
            </a:r>
          </a:p>
          <a:p>
            <a:pPr lvl="1"/>
            <a:endParaRPr lang="ru-RU" b="1" dirty="0"/>
          </a:p>
          <a:p>
            <a:pPr lvl="1"/>
            <a:endParaRPr lang="ru-RU" b="1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03444" y="2409555"/>
            <a:ext cx="23436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Овал 4"/>
          <p:cNvSpPr/>
          <p:nvPr/>
        </p:nvSpPr>
        <p:spPr>
          <a:xfrm>
            <a:off x="4882435" y="3329476"/>
            <a:ext cx="1670050" cy="1185862"/>
          </a:xfrm>
          <a:prstGeom prst="ellipse">
            <a:avLst/>
          </a:prstGeom>
          <a:noFill/>
          <a:ln>
            <a:solidFill>
              <a:srgbClr val="028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отпечатка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31411" y="3789851"/>
            <a:ext cx="1114425" cy="725487"/>
          </a:xfrm>
          <a:prstGeom prst="roundRect">
            <a:avLst/>
          </a:prstGeom>
          <a:noFill/>
          <a:ln>
            <a:solidFill>
              <a:srgbClr val="028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Запчасти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5699" y="2612715"/>
            <a:ext cx="1404938" cy="725487"/>
          </a:xfrm>
          <a:prstGeom prst="roundRect">
            <a:avLst/>
          </a:prstGeom>
          <a:noFill/>
          <a:ln>
            <a:solidFill>
              <a:srgbClr val="028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Расходные материалы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72109" y="1778493"/>
            <a:ext cx="1713702" cy="725487"/>
          </a:xfrm>
          <a:prstGeom prst="roundRect">
            <a:avLst/>
          </a:prstGeom>
          <a:noFill/>
          <a:ln>
            <a:solidFill>
              <a:srgbClr val="028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81107" y="2610338"/>
            <a:ext cx="1404938" cy="725487"/>
          </a:xfrm>
          <a:prstGeom prst="roundRect">
            <a:avLst/>
          </a:prstGeom>
          <a:noFill/>
          <a:ln>
            <a:solidFill>
              <a:srgbClr val="028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81936" y="3797787"/>
            <a:ext cx="1071564" cy="725487"/>
          </a:xfrm>
          <a:prstGeom prst="roundRect">
            <a:avLst/>
          </a:prstGeom>
          <a:noFill/>
          <a:ln>
            <a:solidFill>
              <a:srgbClr val="028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5526947" y="2615104"/>
            <a:ext cx="396000" cy="574675"/>
          </a:xfrm>
          <a:prstGeom prst="downArrow">
            <a:avLst/>
          </a:prstGeom>
          <a:solidFill>
            <a:srgbClr val="B7D3EB"/>
          </a:solidFill>
          <a:ln>
            <a:solidFill>
              <a:srgbClr val="B7D3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306162" y="3954950"/>
            <a:ext cx="576000" cy="396000"/>
          </a:xfrm>
          <a:prstGeom prst="rightArrow">
            <a:avLst/>
          </a:prstGeom>
          <a:solidFill>
            <a:srgbClr val="B7D3EB"/>
          </a:solidFill>
          <a:ln>
            <a:solidFill>
              <a:srgbClr val="B7D3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6541339" y="3963761"/>
            <a:ext cx="576000" cy="396000"/>
          </a:xfrm>
          <a:prstGeom prst="rightArrow">
            <a:avLst/>
          </a:prstGeom>
          <a:solidFill>
            <a:srgbClr val="B7D3EB"/>
          </a:solidFill>
          <a:ln>
            <a:solidFill>
              <a:srgbClr val="B7D3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884865">
            <a:off x="4620106" y="3077010"/>
            <a:ext cx="576000" cy="396000"/>
          </a:xfrm>
          <a:prstGeom prst="rightArrow">
            <a:avLst/>
          </a:prstGeom>
          <a:solidFill>
            <a:srgbClr val="B7D3EB"/>
          </a:solidFill>
          <a:ln>
            <a:solidFill>
              <a:srgbClr val="B7D3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8514547">
            <a:off x="6250450" y="3082261"/>
            <a:ext cx="576000" cy="396000"/>
          </a:xfrm>
          <a:prstGeom prst="rightArrow">
            <a:avLst/>
          </a:prstGeom>
          <a:solidFill>
            <a:srgbClr val="B7D3EB"/>
          </a:solidFill>
          <a:ln>
            <a:solidFill>
              <a:srgbClr val="B7D3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48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animBg="1"/>
      <p:bldP spid="6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92" y="4866950"/>
            <a:ext cx="11498400" cy="1143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287338" y="243162"/>
            <a:ext cx="9073508" cy="87131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Практические аспекты внедрения аутсорсинга печати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Политика печати </a:t>
            </a:r>
            <a:endParaRPr lang="en-US" b="0" noProof="1" smtClean="0"/>
          </a:p>
        </p:txBody>
      </p:sp>
      <p:sp>
        <p:nvSpPr>
          <p:cNvPr id="7" name="Textfeld 75"/>
          <p:cNvSpPr txBox="1">
            <a:spLocks noChangeArrowheads="1"/>
          </p:cNvSpPr>
          <p:nvPr/>
        </p:nvSpPr>
        <p:spPr bwMode="auto">
          <a:xfrm>
            <a:off x="588838" y="1403349"/>
            <a:ext cx="2579811" cy="671513"/>
          </a:xfrm>
          <a:prstGeom prst="rect">
            <a:avLst/>
          </a:prstGeom>
          <a:solidFill>
            <a:srgbClr val="007EC2">
              <a:alpha val="80000"/>
            </a:srgbClr>
          </a:solidFill>
        </p:spPr>
        <p:txBody>
          <a:bodyPr vert="horz" lIns="0" tIns="0" rIns="0" bIns="0" rtlCol="0" anchor="ctr" anchorCtr="0">
            <a:normAutofit/>
          </a:bodyPr>
          <a:lstStyle>
            <a:defPPr>
              <a:defRPr lang="de-DE"/>
            </a:defPPr>
            <a:lvl1pPr marL="26670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1" i="0" u="none" strike="noStrike" cap="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1400" dirty="0"/>
              <a:t>Снижение затрат </a:t>
            </a:r>
            <a:endParaRPr lang="ru-RU" sz="1400" dirty="0"/>
          </a:p>
        </p:txBody>
      </p:sp>
      <p:sp>
        <p:nvSpPr>
          <p:cNvPr id="11" name="Titel 2"/>
          <p:cNvSpPr txBox="1">
            <a:spLocks/>
          </p:cNvSpPr>
          <p:nvPr/>
        </p:nvSpPr>
        <p:spPr>
          <a:xfrm>
            <a:off x="4627278" y="3730245"/>
            <a:ext cx="2520000" cy="2239637"/>
          </a:xfrm>
          <a:custGeom>
            <a:avLst/>
            <a:gdLst>
              <a:gd name="connsiteX0" fmla="*/ 0 w 7288213"/>
              <a:gd name="connsiteY0" fmla="*/ 0 h 1350963"/>
              <a:gd name="connsiteX1" fmla="*/ 7288213 w 7288213"/>
              <a:gd name="connsiteY1" fmla="*/ 0 h 1350963"/>
              <a:gd name="connsiteX2" fmla="*/ 7288213 w 7288213"/>
              <a:gd name="connsiteY2" fmla="*/ 1350963 h 1350963"/>
              <a:gd name="connsiteX3" fmla="*/ 0 w 7288213"/>
              <a:gd name="connsiteY3" fmla="*/ 1350963 h 1350963"/>
              <a:gd name="connsiteX4" fmla="*/ 0 w 7288213"/>
              <a:gd name="connsiteY4" fmla="*/ 0 h 1350963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350963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086556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648017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273050 w 7288213"/>
              <a:gd name="connsiteY0" fmla="*/ 5469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273050 w 7288213"/>
              <a:gd name="connsiteY5" fmla="*/ 5469 h 1356431"/>
              <a:gd name="connsiteX0" fmla="*/ 0 w 7015163"/>
              <a:gd name="connsiteY0" fmla="*/ 5469 h 1356431"/>
              <a:gd name="connsiteX1" fmla="*/ 7015163 w 7015163"/>
              <a:gd name="connsiteY1" fmla="*/ 0 h 1356431"/>
              <a:gd name="connsiteX2" fmla="*/ 7015163 w 7015163"/>
              <a:gd name="connsiteY2" fmla="*/ 815094 h 1356431"/>
              <a:gd name="connsiteX3" fmla="*/ 5667375 w 7015163"/>
              <a:gd name="connsiteY3" fmla="*/ 1356431 h 1356431"/>
              <a:gd name="connsiteX4" fmla="*/ 0 w 7015163"/>
              <a:gd name="connsiteY4" fmla="*/ 1356431 h 1356431"/>
              <a:gd name="connsiteX5" fmla="*/ 0 w 7015163"/>
              <a:gd name="connsiteY5" fmla="*/ 5469 h 1356431"/>
              <a:gd name="connsiteX0" fmla="*/ 0 w 7015163"/>
              <a:gd name="connsiteY0" fmla="*/ 0 h 1350962"/>
              <a:gd name="connsiteX1" fmla="*/ 6746875 w 7015163"/>
              <a:gd name="connsiteY1" fmla="*/ 0 h 1350962"/>
              <a:gd name="connsiteX2" fmla="*/ 7015163 w 7015163"/>
              <a:gd name="connsiteY2" fmla="*/ 809625 h 1350962"/>
              <a:gd name="connsiteX3" fmla="*/ 5667375 w 7015163"/>
              <a:gd name="connsiteY3" fmla="*/ 1350962 h 1350962"/>
              <a:gd name="connsiteX4" fmla="*/ 0 w 7015163"/>
              <a:gd name="connsiteY4" fmla="*/ 1350962 h 1350962"/>
              <a:gd name="connsiteX5" fmla="*/ 0 w 7015163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667375 w 6746875"/>
              <a:gd name="connsiteY3" fmla="*/ 1350962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271461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271461 h 1350962"/>
              <a:gd name="connsiteX0" fmla="*/ 0 w 6746875"/>
              <a:gd name="connsiteY0" fmla="*/ 0 h 1079501"/>
              <a:gd name="connsiteX1" fmla="*/ 6746875 w 6746875"/>
              <a:gd name="connsiteY1" fmla="*/ 0 h 1079501"/>
              <a:gd name="connsiteX2" fmla="*/ 6746875 w 6746875"/>
              <a:gd name="connsiteY2" fmla="*/ 628971 h 1079501"/>
              <a:gd name="connsiteX3" fmla="*/ 5395913 w 6746875"/>
              <a:gd name="connsiteY3" fmla="*/ 1079500 h 1079501"/>
              <a:gd name="connsiteX4" fmla="*/ 0 w 6746875"/>
              <a:gd name="connsiteY4" fmla="*/ 1079501 h 1079501"/>
              <a:gd name="connsiteX5" fmla="*/ 0 w 6746875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54757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869395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67430 w 7294446"/>
              <a:gd name="connsiteY2" fmla="*/ 922430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947179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947179 h 1079501"/>
              <a:gd name="connsiteX3" fmla="*/ 5300155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947179 h 1079501"/>
              <a:gd name="connsiteX3" fmla="*/ 4914158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947179 h 1079501"/>
              <a:gd name="connsiteX3" fmla="*/ 5094290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4446" h="1079501">
                <a:moveTo>
                  <a:pt x="0" y="0"/>
                </a:moveTo>
                <a:lnTo>
                  <a:pt x="7294446" y="0"/>
                </a:lnTo>
                <a:lnTo>
                  <a:pt x="7294446" y="947179"/>
                </a:lnTo>
                <a:lnTo>
                  <a:pt x="5094290" y="1079500"/>
                </a:lnTo>
                <a:lnTo>
                  <a:pt x="1" y="1079501"/>
                </a:lnTo>
                <a:cubicBezTo>
                  <a:pt x="1" y="719667"/>
                  <a:pt x="0" y="359834"/>
                  <a:pt x="0" y="0"/>
                </a:cubicBezTo>
                <a:close/>
              </a:path>
            </a:pathLst>
          </a:custGeom>
          <a:solidFill>
            <a:srgbClr val="B9CDE5">
              <a:alpha val="40000"/>
            </a:srgbClr>
          </a:solidFill>
          <a:ln w="3175" cmpd="sng">
            <a:noFill/>
          </a:ln>
        </p:spPr>
        <p:txBody>
          <a:bodyPr vert="horz" lIns="0" tIns="34016" rIns="86402" bIns="0" rtlCol="0" anchor="t">
            <a:normAutofit/>
          </a:bodyPr>
          <a:lstStyle>
            <a:defPPr>
              <a:defRPr lang="de-DE"/>
            </a:defPPr>
            <a:lvl1pPr marL="171450" marR="0" lvl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1" i="0" u="none" strike="noStrike" cap="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CRD – департамент централизованной печати </a:t>
            </a:r>
            <a:endParaRPr lang="ru-RU" sz="1200" dirty="0" smtClean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Производительные МФУ </a:t>
            </a:r>
            <a:r>
              <a:rPr lang="ru-RU" sz="1200" dirty="0">
                <a:solidFill>
                  <a:schemeClr val="tx1"/>
                </a:solidFill>
              </a:rPr>
              <a:t>вместо персональных </a:t>
            </a:r>
            <a:r>
              <a:rPr lang="ru-RU" sz="1200" dirty="0" smtClean="0">
                <a:solidFill>
                  <a:schemeClr val="tx1"/>
                </a:solidFill>
              </a:rPr>
              <a:t>устройств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Оптимизация </a:t>
            </a:r>
            <a:endParaRPr lang="ru-RU" sz="1200" dirty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/>
              </a:solidFill>
            </a:endParaRPr>
          </a:p>
          <a:p>
            <a:endParaRPr lang="ru-RU" dirty="0" smtClean="0"/>
          </a:p>
        </p:txBody>
      </p:sp>
      <p:sp>
        <p:nvSpPr>
          <p:cNvPr id="12" name="Titel 2"/>
          <p:cNvSpPr txBox="1">
            <a:spLocks/>
          </p:cNvSpPr>
          <p:nvPr/>
        </p:nvSpPr>
        <p:spPr>
          <a:xfrm>
            <a:off x="8413456" y="2074862"/>
            <a:ext cx="2520000" cy="3579825"/>
          </a:xfrm>
          <a:custGeom>
            <a:avLst/>
            <a:gdLst>
              <a:gd name="connsiteX0" fmla="*/ 0 w 7288213"/>
              <a:gd name="connsiteY0" fmla="*/ 0 h 1350963"/>
              <a:gd name="connsiteX1" fmla="*/ 7288213 w 7288213"/>
              <a:gd name="connsiteY1" fmla="*/ 0 h 1350963"/>
              <a:gd name="connsiteX2" fmla="*/ 7288213 w 7288213"/>
              <a:gd name="connsiteY2" fmla="*/ 1350963 h 1350963"/>
              <a:gd name="connsiteX3" fmla="*/ 0 w 7288213"/>
              <a:gd name="connsiteY3" fmla="*/ 1350963 h 1350963"/>
              <a:gd name="connsiteX4" fmla="*/ 0 w 7288213"/>
              <a:gd name="connsiteY4" fmla="*/ 0 h 1350963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350963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086556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648017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273050 w 7288213"/>
              <a:gd name="connsiteY0" fmla="*/ 5469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273050 w 7288213"/>
              <a:gd name="connsiteY5" fmla="*/ 5469 h 1356431"/>
              <a:gd name="connsiteX0" fmla="*/ 0 w 7015163"/>
              <a:gd name="connsiteY0" fmla="*/ 5469 h 1356431"/>
              <a:gd name="connsiteX1" fmla="*/ 7015163 w 7015163"/>
              <a:gd name="connsiteY1" fmla="*/ 0 h 1356431"/>
              <a:gd name="connsiteX2" fmla="*/ 7015163 w 7015163"/>
              <a:gd name="connsiteY2" fmla="*/ 815094 h 1356431"/>
              <a:gd name="connsiteX3" fmla="*/ 5667375 w 7015163"/>
              <a:gd name="connsiteY3" fmla="*/ 1356431 h 1356431"/>
              <a:gd name="connsiteX4" fmla="*/ 0 w 7015163"/>
              <a:gd name="connsiteY4" fmla="*/ 1356431 h 1356431"/>
              <a:gd name="connsiteX5" fmla="*/ 0 w 7015163"/>
              <a:gd name="connsiteY5" fmla="*/ 5469 h 1356431"/>
              <a:gd name="connsiteX0" fmla="*/ 0 w 7015163"/>
              <a:gd name="connsiteY0" fmla="*/ 0 h 1350962"/>
              <a:gd name="connsiteX1" fmla="*/ 6746875 w 7015163"/>
              <a:gd name="connsiteY1" fmla="*/ 0 h 1350962"/>
              <a:gd name="connsiteX2" fmla="*/ 7015163 w 7015163"/>
              <a:gd name="connsiteY2" fmla="*/ 809625 h 1350962"/>
              <a:gd name="connsiteX3" fmla="*/ 5667375 w 7015163"/>
              <a:gd name="connsiteY3" fmla="*/ 1350962 h 1350962"/>
              <a:gd name="connsiteX4" fmla="*/ 0 w 7015163"/>
              <a:gd name="connsiteY4" fmla="*/ 1350962 h 1350962"/>
              <a:gd name="connsiteX5" fmla="*/ 0 w 7015163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667375 w 6746875"/>
              <a:gd name="connsiteY3" fmla="*/ 1350962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271461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271461 h 1350962"/>
              <a:gd name="connsiteX0" fmla="*/ 0 w 6746875"/>
              <a:gd name="connsiteY0" fmla="*/ 0 h 1079501"/>
              <a:gd name="connsiteX1" fmla="*/ 6746875 w 6746875"/>
              <a:gd name="connsiteY1" fmla="*/ 0 h 1079501"/>
              <a:gd name="connsiteX2" fmla="*/ 6746875 w 6746875"/>
              <a:gd name="connsiteY2" fmla="*/ 628971 h 1079501"/>
              <a:gd name="connsiteX3" fmla="*/ 5395913 w 6746875"/>
              <a:gd name="connsiteY3" fmla="*/ 1079500 h 1079501"/>
              <a:gd name="connsiteX4" fmla="*/ 0 w 6746875"/>
              <a:gd name="connsiteY4" fmla="*/ 1079501 h 1079501"/>
              <a:gd name="connsiteX5" fmla="*/ 0 w 6746875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54757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869395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67430 w 7294446"/>
              <a:gd name="connsiteY2" fmla="*/ 922430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947179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947179 h 1079501"/>
              <a:gd name="connsiteX3" fmla="*/ 5300155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947179 h 1079501"/>
              <a:gd name="connsiteX3" fmla="*/ 4914158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947179 h 1079501"/>
              <a:gd name="connsiteX3" fmla="*/ 5094290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4446" h="1079501">
                <a:moveTo>
                  <a:pt x="0" y="0"/>
                </a:moveTo>
                <a:lnTo>
                  <a:pt x="7294446" y="0"/>
                </a:lnTo>
                <a:lnTo>
                  <a:pt x="7294446" y="947179"/>
                </a:lnTo>
                <a:lnTo>
                  <a:pt x="5094290" y="1079500"/>
                </a:lnTo>
                <a:lnTo>
                  <a:pt x="1" y="1079501"/>
                </a:lnTo>
                <a:cubicBezTo>
                  <a:pt x="1" y="719667"/>
                  <a:pt x="0" y="359834"/>
                  <a:pt x="0" y="0"/>
                </a:cubicBezTo>
                <a:close/>
              </a:path>
            </a:pathLst>
          </a:custGeom>
          <a:solidFill>
            <a:srgbClr val="B9CDE5">
              <a:alpha val="40000"/>
            </a:srgbClr>
          </a:solidFill>
          <a:ln w="3175" cmpd="sng">
            <a:noFill/>
          </a:ln>
        </p:spPr>
        <p:txBody>
          <a:bodyPr vert="horz" lIns="0" tIns="34016" rIns="86402" bIns="0" rtlCol="0" anchor="t">
            <a:normAutofit/>
          </a:bodyPr>
          <a:lstStyle>
            <a:defPPr>
              <a:defRPr lang="de-DE"/>
            </a:defPPr>
            <a:lvl1pPr marL="171450" marR="0" lvl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1" i="0" u="none" strike="noStrike" cap="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Печать </a:t>
            </a:r>
            <a:r>
              <a:rPr lang="ru-RU" sz="1200" dirty="0">
                <a:solidFill>
                  <a:schemeClr val="tx1"/>
                </a:solidFill>
              </a:rPr>
              <a:t>“</a:t>
            </a:r>
            <a:r>
              <a:rPr lang="ru-RU" sz="1200" dirty="0" err="1">
                <a:solidFill>
                  <a:schemeClr val="tx1"/>
                </a:solidFill>
              </a:rPr>
              <a:t>Follow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me</a:t>
            </a:r>
            <a:r>
              <a:rPr lang="ru-RU" sz="1200" dirty="0" smtClean="0">
                <a:solidFill>
                  <a:schemeClr val="tx1"/>
                </a:solidFill>
              </a:rPr>
              <a:t>”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tx1"/>
                </a:solidFill>
              </a:rPr>
              <a:t>On-site</a:t>
            </a:r>
            <a:r>
              <a:rPr lang="ru-RU" sz="1200" dirty="0">
                <a:solidFill>
                  <a:schemeClr val="tx1"/>
                </a:solidFill>
              </a:rPr>
              <a:t> специалист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Интеграция </a:t>
            </a:r>
            <a:r>
              <a:rPr lang="ru-RU" sz="1200" dirty="0">
                <a:solidFill>
                  <a:schemeClr val="tx1"/>
                </a:solidFill>
              </a:rPr>
              <a:t>с </a:t>
            </a:r>
            <a:r>
              <a:rPr lang="ru-RU" sz="1200" dirty="0" err="1">
                <a:solidFill>
                  <a:schemeClr val="tx1"/>
                </a:solidFill>
              </a:rPr>
              <a:t>Sharepoint</a:t>
            </a:r>
            <a:endParaRPr lang="ru-RU" sz="1200" dirty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tx1"/>
                </a:solidFill>
              </a:rPr>
              <a:t>Кастомизированный</a:t>
            </a:r>
            <a:r>
              <a:rPr lang="ru-RU" sz="1200" dirty="0">
                <a:solidFill>
                  <a:schemeClr val="tx1"/>
                </a:solidFill>
              </a:rPr>
              <a:t> интерфейс </a:t>
            </a:r>
            <a:r>
              <a:rPr lang="ru-RU" sz="1200" dirty="0" smtClean="0">
                <a:solidFill>
                  <a:schemeClr val="tx1"/>
                </a:solidFill>
              </a:rPr>
              <a:t>IWS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Информационная безопасность 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/>
              </a:solidFill>
            </a:endParaRPr>
          </a:p>
          <a:p>
            <a:endParaRPr lang="ru-RU" dirty="0" smtClean="0"/>
          </a:p>
        </p:txBody>
      </p:sp>
      <p:sp>
        <p:nvSpPr>
          <p:cNvPr id="13" name="Textfeld 75"/>
          <p:cNvSpPr txBox="1">
            <a:spLocks noChangeArrowheads="1"/>
          </p:cNvSpPr>
          <p:nvPr/>
        </p:nvSpPr>
        <p:spPr bwMode="auto">
          <a:xfrm>
            <a:off x="8401099" y="1403349"/>
            <a:ext cx="2520000" cy="671513"/>
          </a:xfrm>
          <a:prstGeom prst="rect">
            <a:avLst/>
          </a:prstGeom>
          <a:solidFill>
            <a:srgbClr val="007EC2">
              <a:alpha val="80000"/>
            </a:srgbClr>
          </a:solidFill>
        </p:spPr>
        <p:txBody>
          <a:bodyPr vert="horz" lIns="0" tIns="0" rIns="0" bIns="0" rtlCol="0" anchor="ctr" anchorCtr="0">
            <a:normAutofit/>
          </a:bodyPr>
          <a:lstStyle>
            <a:defPPr>
              <a:defRPr lang="de-DE"/>
            </a:defPPr>
            <a:lvl1pPr marL="26670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1" i="0" u="none" strike="noStrike" cap="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1400" dirty="0"/>
              <a:t>Повышение производительности</a:t>
            </a:r>
            <a:endParaRPr lang="ru-RU" sz="1400" dirty="0"/>
          </a:p>
        </p:txBody>
      </p:sp>
      <p:sp>
        <p:nvSpPr>
          <p:cNvPr id="16" name="Titel 2"/>
          <p:cNvSpPr txBox="1">
            <a:spLocks/>
          </p:cNvSpPr>
          <p:nvPr/>
        </p:nvSpPr>
        <p:spPr>
          <a:xfrm>
            <a:off x="587194" y="2116649"/>
            <a:ext cx="2581456" cy="3579825"/>
          </a:xfrm>
          <a:custGeom>
            <a:avLst/>
            <a:gdLst>
              <a:gd name="connsiteX0" fmla="*/ 0 w 7288213"/>
              <a:gd name="connsiteY0" fmla="*/ 0 h 1350963"/>
              <a:gd name="connsiteX1" fmla="*/ 7288213 w 7288213"/>
              <a:gd name="connsiteY1" fmla="*/ 0 h 1350963"/>
              <a:gd name="connsiteX2" fmla="*/ 7288213 w 7288213"/>
              <a:gd name="connsiteY2" fmla="*/ 1350963 h 1350963"/>
              <a:gd name="connsiteX3" fmla="*/ 0 w 7288213"/>
              <a:gd name="connsiteY3" fmla="*/ 1350963 h 1350963"/>
              <a:gd name="connsiteX4" fmla="*/ 0 w 7288213"/>
              <a:gd name="connsiteY4" fmla="*/ 0 h 1350963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350963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086556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648017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273050 w 7288213"/>
              <a:gd name="connsiteY0" fmla="*/ 5469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273050 w 7288213"/>
              <a:gd name="connsiteY5" fmla="*/ 5469 h 1356431"/>
              <a:gd name="connsiteX0" fmla="*/ 0 w 7015163"/>
              <a:gd name="connsiteY0" fmla="*/ 5469 h 1356431"/>
              <a:gd name="connsiteX1" fmla="*/ 7015163 w 7015163"/>
              <a:gd name="connsiteY1" fmla="*/ 0 h 1356431"/>
              <a:gd name="connsiteX2" fmla="*/ 7015163 w 7015163"/>
              <a:gd name="connsiteY2" fmla="*/ 815094 h 1356431"/>
              <a:gd name="connsiteX3" fmla="*/ 5667375 w 7015163"/>
              <a:gd name="connsiteY3" fmla="*/ 1356431 h 1356431"/>
              <a:gd name="connsiteX4" fmla="*/ 0 w 7015163"/>
              <a:gd name="connsiteY4" fmla="*/ 1356431 h 1356431"/>
              <a:gd name="connsiteX5" fmla="*/ 0 w 7015163"/>
              <a:gd name="connsiteY5" fmla="*/ 5469 h 1356431"/>
              <a:gd name="connsiteX0" fmla="*/ 0 w 7015163"/>
              <a:gd name="connsiteY0" fmla="*/ 0 h 1350962"/>
              <a:gd name="connsiteX1" fmla="*/ 6746875 w 7015163"/>
              <a:gd name="connsiteY1" fmla="*/ 0 h 1350962"/>
              <a:gd name="connsiteX2" fmla="*/ 7015163 w 7015163"/>
              <a:gd name="connsiteY2" fmla="*/ 809625 h 1350962"/>
              <a:gd name="connsiteX3" fmla="*/ 5667375 w 7015163"/>
              <a:gd name="connsiteY3" fmla="*/ 1350962 h 1350962"/>
              <a:gd name="connsiteX4" fmla="*/ 0 w 7015163"/>
              <a:gd name="connsiteY4" fmla="*/ 1350962 h 1350962"/>
              <a:gd name="connsiteX5" fmla="*/ 0 w 7015163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667375 w 6746875"/>
              <a:gd name="connsiteY3" fmla="*/ 1350962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271461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271461 h 1350962"/>
              <a:gd name="connsiteX0" fmla="*/ 0 w 6746875"/>
              <a:gd name="connsiteY0" fmla="*/ 0 h 1079501"/>
              <a:gd name="connsiteX1" fmla="*/ 6746875 w 6746875"/>
              <a:gd name="connsiteY1" fmla="*/ 0 h 1079501"/>
              <a:gd name="connsiteX2" fmla="*/ 6746875 w 6746875"/>
              <a:gd name="connsiteY2" fmla="*/ 628971 h 1079501"/>
              <a:gd name="connsiteX3" fmla="*/ 5395913 w 6746875"/>
              <a:gd name="connsiteY3" fmla="*/ 1079500 h 1079501"/>
              <a:gd name="connsiteX4" fmla="*/ 0 w 6746875"/>
              <a:gd name="connsiteY4" fmla="*/ 1079501 h 1079501"/>
              <a:gd name="connsiteX5" fmla="*/ 0 w 6746875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54757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869395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67430 w 7294446"/>
              <a:gd name="connsiteY2" fmla="*/ 922430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947179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947179 h 1079501"/>
              <a:gd name="connsiteX3" fmla="*/ 5300155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947179 h 1079501"/>
              <a:gd name="connsiteX3" fmla="*/ 4914158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947179 h 1079501"/>
              <a:gd name="connsiteX3" fmla="*/ 5094290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4446" h="1079501">
                <a:moveTo>
                  <a:pt x="0" y="0"/>
                </a:moveTo>
                <a:lnTo>
                  <a:pt x="7294446" y="0"/>
                </a:lnTo>
                <a:lnTo>
                  <a:pt x="7294446" y="947179"/>
                </a:lnTo>
                <a:lnTo>
                  <a:pt x="5094290" y="1079500"/>
                </a:lnTo>
                <a:lnTo>
                  <a:pt x="1" y="1079501"/>
                </a:lnTo>
                <a:cubicBezTo>
                  <a:pt x="1" y="719667"/>
                  <a:pt x="0" y="359834"/>
                  <a:pt x="0" y="0"/>
                </a:cubicBezTo>
                <a:close/>
              </a:path>
            </a:pathLst>
          </a:custGeom>
          <a:solidFill>
            <a:srgbClr val="B9CDE5">
              <a:alpha val="40000"/>
            </a:srgbClr>
          </a:solidFill>
          <a:ln w="3175" cmpd="sng">
            <a:noFill/>
          </a:ln>
        </p:spPr>
        <p:txBody>
          <a:bodyPr vert="horz" lIns="0" tIns="34016" rIns="86402" bIns="0" rtlCol="0" anchor="t">
            <a:normAutofit/>
          </a:bodyPr>
          <a:lstStyle>
            <a:defPPr>
              <a:defRPr lang="de-DE"/>
            </a:defPPr>
            <a:lvl1pPr marL="171450" marR="0" lvl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1" i="0" u="none" strike="noStrike" cap="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Персонифицированные </a:t>
            </a:r>
            <a:r>
              <a:rPr lang="ru-RU" sz="1200" dirty="0">
                <a:solidFill>
                  <a:schemeClr val="tx1"/>
                </a:solidFill>
              </a:rPr>
              <a:t>права пользователей 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правила печати 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Отложенная печать 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Сокращение количества устройств 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Унификация парка печатных устройств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Система детальной отчетности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/>
              </a:solidFill>
            </a:endParaRPr>
          </a:p>
          <a:p>
            <a:endParaRPr lang="ru-RU" dirty="0" smtClean="0"/>
          </a:p>
        </p:txBody>
      </p:sp>
      <p:pic>
        <p:nvPicPr>
          <p:cNvPr id="1026" name="Picture 2" descr="http://lenagold.ru/fon/clipart/v/vesy/vesy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371" y="1206490"/>
            <a:ext cx="2518855" cy="226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9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252917"/>
            <a:ext cx="9073508" cy="87131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Практические аспекты внедрения аутсорсинга печати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пилотный проект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16444" y="3174330"/>
            <a:ext cx="23436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16444" y="3174330"/>
            <a:ext cx="23436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0958" y="1185134"/>
            <a:ext cx="3679679" cy="213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5278" y="1305120"/>
            <a:ext cx="210363" cy="19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0068" y="1305121"/>
            <a:ext cx="210363" cy="19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1483" y="2963799"/>
            <a:ext cx="210363" cy="19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975" y="1326384"/>
            <a:ext cx="210363" cy="19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5007" y="2963799"/>
            <a:ext cx="210363" cy="19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975" y="2963800"/>
            <a:ext cx="210363" cy="19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6272" y="2081296"/>
            <a:ext cx="210363" cy="19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5135" y="3591643"/>
            <a:ext cx="3679679" cy="213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>
            <a:hlinkClick r:id="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5248" y="3625122"/>
            <a:ext cx="371607" cy="6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Стрелка вниз 24"/>
          <p:cNvSpPr/>
          <p:nvPr/>
        </p:nvSpPr>
        <p:spPr>
          <a:xfrm>
            <a:off x="2749132" y="3364775"/>
            <a:ext cx="212650" cy="191387"/>
          </a:xfrm>
          <a:prstGeom prst="downArrow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http://www.precisionroller.com/img/models/konica-minolta-bizhub-c35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50472" y="4461666"/>
            <a:ext cx="285023" cy="264113"/>
          </a:xfrm>
          <a:prstGeom prst="rect">
            <a:avLst/>
          </a:prstGeom>
          <a:noFill/>
        </p:spPr>
      </p:pic>
      <p:pic>
        <p:nvPicPr>
          <p:cNvPr id="27" name="Рисунок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0903" y="1295595"/>
            <a:ext cx="210363" cy="19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5875" y="1316859"/>
            <a:ext cx="210363" cy="19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 descr="http://www.precisionroller.com/img/models/konica-minolta-bizhub-c35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9993" y="3712728"/>
            <a:ext cx="285023" cy="264113"/>
          </a:xfrm>
          <a:prstGeom prst="rect">
            <a:avLst/>
          </a:prstGeom>
          <a:noFill/>
        </p:spPr>
      </p:pic>
      <p:pic>
        <p:nvPicPr>
          <p:cNvPr id="35" name="Picture 2" descr="http://www.precisionroller.com/img/models/konica-minolta-bizhub-c35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33055" y="5201895"/>
            <a:ext cx="285023" cy="264113"/>
          </a:xfrm>
          <a:prstGeom prst="rect">
            <a:avLst/>
          </a:prstGeom>
          <a:noFill/>
        </p:spPr>
      </p:pic>
      <p:pic>
        <p:nvPicPr>
          <p:cNvPr id="36" name="Рисунок 35">
            <a:hlinkClick r:id="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5820" y="4234722"/>
            <a:ext cx="371607" cy="6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>
            <a:hlinkClick r:id="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3935" y="4495979"/>
            <a:ext cx="371607" cy="6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tel 2"/>
          <p:cNvSpPr txBox="1">
            <a:spLocks/>
          </p:cNvSpPr>
          <p:nvPr/>
        </p:nvSpPr>
        <p:spPr>
          <a:xfrm>
            <a:off x="6065687" y="1224994"/>
            <a:ext cx="3714900" cy="611188"/>
          </a:xfrm>
          <a:custGeom>
            <a:avLst/>
            <a:gdLst>
              <a:gd name="connsiteX0" fmla="*/ 0 w 7288213"/>
              <a:gd name="connsiteY0" fmla="*/ 0 h 1350963"/>
              <a:gd name="connsiteX1" fmla="*/ 7288213 w 7288213"/>
              <a:gd name="connsiteY1" fmla="*/ 0 h 1350963"/>
              <a:gd name="connsiteX2" fmla="*/ 7288213 w 7288213"/>
              <a:gd name="connsiteY2" fmla="*/ 1350963 h 1350963"/>
              <a:gd name="connsiteX3" fmla="*/ 0 w 7288213"/>
              <a:gd name="connsiteY3" fmla="*/ 1350963 h 1350963"/>
              <a:gd name="connsiteX4" fmla="*/ 0 w 7288213"/>
              <a:gd name="connsiteY4" fmla="*/ 0 h 1350963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350963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086556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648017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273050 w 7288213"/>
              <a:gd name="connsiteY0" fmla="*/ 5469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273050 w 7288213"/>
              <a:gd name="connsiteY5" fmla="*/ 5469 h 1356431"/>
              <a:gd name="connsiteX0" fmla="*/ 0 w 7015163"/>
              <a:gd name="connsiteY0" fmla="*/ 5469 h 1356431"/>
              <a:gd name="connsiteX1" fmla="*/ 7015163 w 7015163"/>
              <a:gd name="connsiteY1" fmla="*/ 0 h 1356431"/>
              <a:gd name="connsiteX2" fmla="*/ 7015163 w 7015163"/>
              <a:gd name="connsiteY2" fmla="*/ 815094 h 1356431"/>
              <a:gd name="connsiteX3" fmla="*/ 5667375 w 7015163"/>
              <a:gd name="connsiteY3" fmla="*/ 1356431 h 1356431"/>
              <a:gd name="connsiteX4" fmla="*/ 0 w 7015163"/>
              <a:gd name="connsiteY4" fmla="*/ 1356431 h 1356431"/>
              <a:gd name="connsiteX5" fmla="*/ 0 w 7015163"/>
              <a:gd name="connsiteY5" fmla="*/ 5469 h 1356431"/>
              <a:gd name="connsiteX0" fmla="*/ 0 w 7015163"/>
              <a:gd name="connsiteY0" fmla="*/ 0 h 1350962"/>
              <a:gd name="connsiteX1" fmla="*/ 6746875 w 7015163"/>
              <a:gd name="connsiteY1" fmla="*/ 0 h 1350962"/>
              <a:gd name="connsiteX2" fmla="*/ 7015163 w 7015163"/>
              <a:gd name="connsiteY2" fmla="*/ 809625 h 1350962"/>
              <a:gd name="connsiteX3" fmla="*/ 5667375 w 7015163"/>
              <a:gd name="connsiteY3" fmla="*/ 1350962 h 1350962"/>
              <a:gd name="connsiteX4" fmla="*/ 0 w 7015163"/>
              <a:gd name="connsiteY4" fmla="*/ 1350962 h 1350962"/>
              <a:gd name="connsiteX5" fmla="*/ 0 w 7015163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667375 w 6746875"/>
              <a:gd name="connsiteY3" fmla="*/ 1350962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271461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271461 h 1350962"/>
              <a:gd name="connsiteX0" fmla="*/ 0 w 6746875"/>
              <a:gd name="connsiteY0" fmla="*/ 0 h 1079501"/>
              <a:gd name="connsiteX1" fmla="*/ 6746875 w 6746875"/>
              <a:gd name="connsiteY1" fmla="*/ 0 h 1079501"/>
              <a:gd name="connsiteX2" fmla="*/ 6746875 w 6746875"/>
              <a:gd name="connsiteY2" fmla="*/ 628971 h 1079501"/>
              <a:gd name="connsiteX3" fmla="*/ 5395913 w 6746875"/>
              <a:gd name="connsiteY3" fmla="*/ 1079500 h 1079501"/>
              <a:gd name="connsiteX4" fmla="*/ 0 w 6746875"/>
              <a:gd name="connsiteY4" fmla="*/ 1079501 h 1079501"/>
              <a:gd name="connsiteX5" fmla="*/ 0 w 6746875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54757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4446" h="1079501">
                <a:moveTo>
                  <a:pt x="0" y="0"/>
                </a:moveTo>
                <a:lnTo>
                  <a:pt x="7294446" y="0"/>
                </a:lnTo>
                <a:lnTo>
                  <a:pt x="7294446" y="628971"/>
                </a:lnTo>
                <a:lnTo>
                  <a:pt x="5943484" y="1079500"/>
                </a:lnTo>
                <a:lnTo>
                  <a:pt x="1" y="1079501"/>
                </a:lnTo>
                <a:cubicBezTo>
                  <a:pt x="1" y="719667"/>
                  <a:pt x="0" y="359834"/>
                  <a:pt x="0" y="0"/>
                </a:cubicBezTo>
                <a:close/>
              </a:path>
            </a:pathLst>
          </a:custGeom>
          <a:solidFill>
            <a:srgbClr val="0075BE">
              <a:alpha val="80000"/>
            </a:srgbClr>
          </a:solidFill>
        </p:spPr>
        <p:txBody>
          <a:bodyPr vert="horz" lIns="0" tIns="0" rIns="0" bIns="0" rtlCol="0" anchor="ctr">
            <a:normAutofit/>
          </a:bodyPr>
          <a:lstStyle/>
          <a:p>
            <a:pPr marL="266700" lvl="0">
              <a:spcBef>
                <a:spcPct val="0"/>
              </a:spcBef>
              <a:defRPr/>
            </a:pPr>
            <a:r>
              <a:rPr lang="ru-RU" sz="1400" b="1" cap="all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репрезентативный участок</a:t>
            </a:r>
            <a:endParaRPr lang="ru-RU" sz="1400" b="1" cap="all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9" name="Titel 2"/>
          <p:cNvSpPr txBox="1">
            <a:spLocks/>
          </p:cNvSpPr>
          <p:nvPr/>
        </p:nvSpPr>
        <p:spPr>
          <a:xfrm>
            <a:off x="6071650" y="2168804"/>
            <a:ext cx="3708937" cy="611188"/>
          </a:xfrm>
          <a:custGeom>
            <a:avLst/>
            <a:gdLst>
              <a:gd name="connsiteX0" fmla="*/ 0 w 7288213"/>
              <a:gd name="connsiteY0" fmla="*/ 0 h 1350963"/>
              <a:gd name="connsiteX1" fmla="*/ 7288213 w 7288213"/>
              <a:gd name="connsiteY1" fmla="*/ 0 h 1350963"/>
              <a:gd name="connsiteX2" fmla="*/ 7288213 w 7288213"/>
              <a:gd name="connsiteY2" fmla="*/ 1350963 h 1350963"/>
              <a:gd name="connsiteX3" fmla="*/ 0 w 7288213"/>
              <a:gd name="connsiteY3" fmla="*/ 1350963 h 1350963"/>
              <a:gd name="connsiteX4" fmla="*/ 0 w 7288213"/>
              <a:gd name="connsiteY4" fmla="*/ 0 h 1350963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350963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086556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648017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273050 w 7288213"/>
              <a:gd name="connsiteY0" fmla="*/ 5469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273050 w 7288213"/>
              <a:gd name="connsiteY5" fmla="*/ 5469 h 1356431"/>
              <a:gd name="connsiteX0" fmla="*/ 0 w 7015163"/>
              <a:gd name="connsiteY0" fmla="*/ 5469 h 1356431"/>
              <a:gd name="connsiteX1" fmla="*/ 7015163 w 7015163"/>
              <a:gd name="connsiteY1" fmla="*/ 0 h 1356431"/>
              <a:gd name="connsiteX2" fmla="*/ 7015163 w 7015163"/>
              <a:gd name="connsiteY2" fmla="*/ 815094 h 1356431"/>
              <a:gd name="connsiteX3" fmla="*/ 5667375 w 7015163"/>
              <a:gd name="connsiteY3" fmla="*/ 1356431 h 1356431"/>
              <a:gd name="connsiteX4" fmla="*/ 0 w 7015163"/>
              <a:gd name="connsiteY4" fmla="*/ 1356431 h 1356431"/>
              <a:gd name="connsiteX5" fmla="*/ 0 w 7015163"/>
              <a:gd name="connsiteY5" fmla="*/ 5469 h 1356431"/>
              <a:gd name="connsiteX0" fmla="*/ 0 w 7015163"/>
              <a:gd name="connsiteY0" fmla="*/ 0 h 1350962"/>
              <a:gd name="connsiteX1" fmla="*/ 6746875 w 7015163"/>
              <a:gd name="connsiteY1" fmla="*/ 0 h 1350962"/>
              <a:gd name="connsiteX2" fmla="*/ 7015163 w 7015163"/>
              <a:gd name="connsiteY2" fmla="*/ 809625 h 1350962"/>
              <a:gd name="connsiteX3" fmla="*/ 5667375 w 7015163"/>
              <a:gd name="connsiteY3" fmla="*/ 1350962 h 1350962"/>
              <a:gd name="connsiteX4" fmla="*/ 0 w 7015163"/>
              <a:gd name="connsiteY4" fmla="*/ 1350962 h 1350962"/>
              <a:gd name="connsiteX5" fmla="*/ 0 w 7015163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667375 w 6746875"/>
              <a:gd name="connsiteY3" fmla="*/ 1350962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271461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271461 h 1350962"/>
              <a:gd name="connsiteX0" fmla="*/ 0 w 6746875"/>
              <a:gd name="connsiteY0" fmla="*/ 0 h 1079501"/>
              <a:gd name="connsiteX1" fmla="*/ 6746875 w 6746875"/>
              <a:gd name="connsiteY1" fmla="*/ 0 h 1079501"/>
              <a:gd name="connsiteX2" fmla="*/ 6746875 w 6746875"/>
              <a:gd name="connsiteY2" fmla="*/ 628971 h 1079501"/>
              <a:gd name="connsiteX3" fmla="*/ 5395913 w 6746875"/>
              <a:gd name="connsiteY3" fmla="*/ 1079500 h 1079501"/>
              <a:gd name="connsiteX4" fmla="*/ 0 w 6746875"/>
              <a:gd name="connsiteY4" fmla="*/ 1079501 h 1079501"/>
              <a:gd name="connsiteX5" fmla="*/ 0 w 6746875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54757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4446" h="1079501">
                <a:moveTo>
                  <a:pt x="0" y="0"/>
                </a:moveTo>
                <a:lnTo>
                  <a:pt x="7294446" y="0"/>
                </a:lnTo>
                <a:lnTo>
                  <a:pt x="7294446" y="628971"/>
                </a:lnTo>
                <a:lnTo>
                  <a:pt x="5943484" y="1079500"/>
                </a:lnTo>
                <a:lnTo>
                  <a:pt x="1" y="1079501"/>
                </a:lnTo>
                <a:cubicBezTo>
                  <a:pt x="1" y="719667"/>
                  <a:pt x="0" y="359834"/>
                  <a:pt x="0" y="0"/>
                </a:cubicBezTo>
                <a:close/>
              </a:path>
            </a:pathLst>
          </a:custGeom>
          <a:solidFill>
            <a:srgbClr val="0075BE">
              <a:alpha val="80000"/>
            </a:srgbClr>
          </a:solidFill>
        </p:spPr>
        <p:txBody>
          <a:bodyPr vert="horz" lIns="0" tIns="0" rIns="0" bIns="0" rtlCol="0" anchor="ctr">
            <a:normAutofit/>
          </a:bodyPr>
          <a:lstStyle/>
          <a:p>
            <a:pPr marL="266700" lvl="0">
              <a:spcBef>
                <a:spcPct val="0"/>
              </a:spcBef>
              <a:defRPr/>
            </a:pPr>
            <a:r>
              <a:rPr lang="ru-RU" sz="1400" b="1" cap="all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Тестирование всех функций всех моделей оборудования</a:t>
            </a:r>
            <a:endParaRPr lang="ru-RU" sz="1400" b="1" cap="all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0" name="Titel 2"/>
          <p:cNvSpPr txBox="1">
            <a:spLocks/>
          </p:cNvSpPr>
          <p:nvPr/>
        </p:nvSpPr>
        <p:spPr>
          <a:xfrm>
            <a:off x="6052944" y="3095135"/>
            <a:ext cx="3727643" cy="611188"/>
          </a:xfrm>
          <a:custGeom>
            <a:avLst/>
            <a:gdLst>
              <a:gd name="connsiteX0" fmla="*/ 0 w 7288213"/>
              <a:gd name="connsiteY0" fmla="*/ 0 h 1350963"/>
              <a:gd name="connsiteX1" fmla="*/ 7288213 w 7288213"/>
              <a:gd name="connsiteY1" fmla="*/ 0 h 1350963"/>
              <a:gd name="connsiteX2" fmla="*/ 7288213 w 7288213"/>
              <a:gd name="connsiteY2" fmla="*/ 1350963 h 1350963"/>
              <a:gd name="connsiteX3" fmla="*/ 0 w 7288213"/>
              <a:gd name="connsiteY3" fmla="*/ 1350963 h 1350963"/>
              <a:gd name="connsiteX4" fmla="*/ 0 w 7288213"/>
              <a:gd name="connsiteY4" fmla="*/ 0 h 1350963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350963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086556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648017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273050 w 7288213"/>
              <a:gd name="connsiteY0" fmla="*/ 5469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273050 w 7288213"/>
              <a:gd name="connsiteY5" fmla="*/ 5469 h 1356431"/>
              <a:gd name="connsiteX0" fmla="*/ 0 w 7015163"/>
              <a:gd name="connsiteY0" fmla="*/ 5469 h 1356431"/>
              <a:gd name="connsiteX1" fmla="*/ 7015163 w 7015163"/>
              <a:gd name="connsiteY1" fmla="*/ 0 h 1356431"/>
              <a:gd name="connsiteX2" fmla="*/ 7015163 w 7015163"/>
              <a:gd name="connsiteY2" fmla="*/ 815094 h 1356431"/>
              <a:gd name="connsiteX3" fmla="*/ 5667375 w 7015163"/>
              <a:gd name="connsiteY3" fmla="*/ 1356431 h 1356431"/>
              <a:gd name="connsiteX4" fmla="*/ 0 w 7015163"/>
              <a:gd name="connsiteY4" fmla="*/ 1356431 h 1356431"/>
              <a:gd name="connsiteX5" fmla="*/ 0 w 7015163"/>
              <a:gd name="connsiteY5" fmla="*/ 5469 h 1356431"/>
              <a:gd name="connsiteX0" fmla="*/ 0 w 7015163"/>
              <a:gd name="connsiteY0" fmla="*/ 0 h 1350962"/>
              <a:gd name="connsiteX1" fmla="*/ 6746875 w 7015163"/>
              <a:gd name="connsiteY1" fmla="*/ 0 h 1350962"/>
              <a:gd name="connsiteX2" fmla="*/ 7015163 w 7015163"/>
              <a:gd name="connsiteY2" fmla="*/ 809625 h 1350962"/>
              <a:gd name="connsiteX3" fmla="*/ 5667375 w 7015163"/>
              <a:gd name="connsiteY3" fmla="*/ 1350962 h 1350962"/>
              <a:gd name="connsiteX4" fmla="*/ 0 w 7015163"/>
              <a:gd name="connsiteY4" fmla="*/ 1350962 h 1350962"/>
              <a:gd name="connsiteX5" fmla="*/ 0 w 7015163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667375 w 6746875"/>
              <a:gd name="connsiteY3" fmla="*/ 1350962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271461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271461 h 1350962"/>
              <a:gd name="connsiteX0" fmla="*/ 0 w 6746875"/>
              <a:gd name="connsiteY0" fmla="*/ 0 h 1079501"/>
              <a:gd name="connsiteX1" fmla="*/ 6746875 w 6746875"/>
              <a:gd name="connsiteY1" fmla="*/ 0 h 1079501"/>
              <a:gd name="connsiteX2" fmla="*/ 6746875 w 6746875"/>
              <a:gd name="connsiteY2" fmla="*/ 628971 h 1079501"/>
              <a:gd name="connsiteX3" fmla="*/ 5395913 w 6746875"/>
              <a:gd name="connsiteY3" fmla="*/ 1079500 h 1079501"/>
              <a:gd name="connsiteX4" fmla="*/ 0 w 6746875"/>
              <a:gd name="connsiteY4" fmla="*/ 1079501 h 1079501"/>
              <a:gd name="connsiteX5" fmla="*/ 0 w 6746875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54757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4446" h="1079501">
                <a:moveTo>
                  <a:pt x="0" y="0"/>
                </a:moveTo>
                <a:lnTo>
                  <a:pt x="7294446" y="0"/>
                </a:lnTo>
                <a:lnTo>
                  <a:pt x="7294446" y="628971"/>
                </a:lnTo>
                <a:lnTo>
                  <a:pt x="5943484" y="1079500"/>
                </a:lnTo>
                <a:lnTo>
                  <a:pt x="1" y="1079501"/>
                </a:lnTo>
                <a:cubicBezTo>
                  <a:pt x="1" y="719667"/>
                  <a:pt x="0" y="359834"/>
                  <a:pt x="0" y="0"/>
                </a:cubicBezTo>
                <a:close/>
              </a:path>
            </a:pathLst>
          </a:custGeom>
          <a:solidFill>
            <a:srgbClr val="0075BE">
              <a:alpha val="80000"/>
            </a:srgbClr>
          </a:solidFill>
        </p:spPr>
        <p:txBody>
          <a:bodyPr vert="horz" lIns="0" tIns="0" rIns="0" bIns="0" rtlCol="0" anchor="ctr">
            <a:normAutofit/>
          </a:bodyPr>
          <a:lstStyle/>
          <a:p>
            <a:pPr marL="266700" lvl="0">
              <a:spcBef>
                <a:spcPct val="0"/>
              </a:spcBef>
              <a:defRPr/>
            </a:pPr>
            <a:r>
              <a:rPr lang="ru-RU" sz="1400" b="1" cap="all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Проверка работоспособности всех систем (</a:t>
            </a:r>
            <a:r>
              <a:rPr lang="en-US" sz="1400" b="1" cap="all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CRM, ERP, Office)</a:t>
            </a:r>
            <a:endParaRPr lang="ru-RU" sz="1400" b="1" cap="all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2" name="Titel 2"/>
          <p:cNvSpPr txBox="1">
            <a:spLocks/>
          </p:cNvSpPr>
          <p:nvPr/>
        </p:nvSpPr>
        <p:spPr>
          <a:xfrm>
            <a:off x="6062383" y="4013994"/>
            <a:ext cx="3718204" cy="611188"/>
          </a:xfrm>
          <a:custGeom>
            <a:avLst/>
            <a:gdLst>
              <a:gd name="connsiteX0" fmla="*/ 0 w 7288213"/>
              <a:gd name="connsiteY0" fmla="*/ 0 h 1350963"/>
              <a:gd name="connsiteX1" fmla="*/ 7288213 w 7288213"/>
              <a:gd name="connsiteY1" fmla="*/ 0 h 1350963"/>
              <a:gd name="connsiteX2" fmla="*/ 7288213 w 7288213"/>
              <a:gd name="connsiteY2" fmla="*/ 1350963 h 1350963"/>
              <a:gd name="connsiteX3" fmla="*/ 0 w 7288213"/>
              <a:gd name="connsiteY3" fmla="*/ 1350963 h 1350963"/>
              <a:gd name="connsiteX4" fmla="*/ 0 w 7288213"/>
              <a:gd name="connsiteY4" fmla="*/ 0 h 1350963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350963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086556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648017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273050 w 7288213"/>
              <a:gd name="connsiteY0" fmla="*/ 5469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273050 w 7288213"/>
              <a:gd name="connsiteY5" fmla="*/ 5469 h 1356431"/>
              <a:gd name="connsiteX0" fmla="*/ 0 w 7015163"/>
              <a:gd name="connsiteY0" fmla="*/ 5469 h 1356431"/>
              <a:gd name="connsiteX1" fmla="*/ 7015163 w 7015163"/>
              <a:gd name="connsiteY1" fmla="*/ 0 h 1356431"/>
              <a:gd name="connsiteX2" fmla="*/ 7015163 w 7015163"/>
              <a:gd name="connsiteY2" fmla="*/ 815094 h 1356431"/>
              <a:gd name="connsiteX3" fmla="*/ 5667375 w 7015163"/>
              <a:gd name="connsiteY3" fmla="*/ 1356431 h 1356431"/>
              <a:gd name="connsiteX4" fmla="*/ 0 w 7015163"/>
              <a:gd name="connsiteY4" fmla="*/ 1356431 h 1356431"/>
              <a:gd name="connsiteX5" fmla="*/ 0 w 7015163"/>
              <a:gd name="connsiteY5" fmla="*/ 5469 h 1356431"/>
              <a:gd name="connsiteX0" fmla="*/ 0 w 7015163"/>
              <a:gd name="connsiteY0" fmla="*/ 0 h 1350962"/>
              <a:gd name="connsiteX1" fmla="*/ 6746875 w 7015163"/>
              <a:gd name="connsiteY1" fmla="*/ 0 h 1350962"/>
              <a:gd name="connsiteX2" fmla="*/ 7015163 w 7015163"/>
              <a:gd name="connsiteY2" fmla="*/ 809625 h 1350962"/>
              <a:gd name="connsiteX3" fmla="*/ 5667375 w 7015163"/>
              <a:gd name="connsiteY3" fmla="*/ 1350962 h 1350962"/>
              <a:gd name="connsiteX4" fmla="*/ 0 w 7015163"/>
              <a:gd name="connsiteY4" fmla="*/ 1350962 h 1350962"/>
              <a:gd name="connsiteX5" fmla="*/ 0 w 7015163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667375 w 6746875"/>
              <a:gd name="connsiteY3" fmla="*/ 1350962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271461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271461 h 1350962"/>
              <a:gd name="connsiteX0" fmla="*/ 0 w 6746875"/>
              <a:gd name="connsiteY0" fmla="*/ 0 h 1079501"/>
              <a:gd name="connsiteX1" fmla="*/ 6746875 w 6746875"/>
              <a:gd name="connsiteY1" fmla="*/ 0 h 1079501"/>
              <a:gd name="connsiteX2" fmla="*/ 6746875 w 6746875"/>
              <a:gd name="connsiteY2" fmla="*/ 628971 h 1079501"/>
              <a:gd name="connsiteX3" fmla="*/ 5395913 w 6746875"/>
              <a:gd name="connsiteY3" fmla="*/ 1079500 h 1079501"/>
              <a:gd name="connsiteX4" fmla="*/ 0 w 6746875"/>
              <a:gd name="connsiteY4" fmla="*/ 1079501 h 1079501"/>
              <a:gd name="connsiteX5" fmla="*/ 0 w 6746875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54757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4446" h="1079501">
                <a:moveTo>
                  <a:pt x="0" y="0"/>
                </a:moveTo>
                <a:lnTo>
                  <a:pt x="7294446" y="0"/>
                </a:lnTo>
                <a:lnTo>
                  <a:pt x="7294446" y="628971"/>
                </a:lnTo>
                <a:lnTo>
                  <a:pt x="5943484" y="1079500"/>
                </a:lnTo>
                <a:lnTo>
                  <a:pt x="1" y="1079501"/>
                </a:lnTo>
                <a:cubicBezTo>
                  <a:pt x="1" y="719667"/>
                  <a:pt x="0" y="359834"/>
                  <a:pt x="0" y="0"/>
                </a:cubicBezTo>
                <a:close/>
              </a:path>
            </a:pathLst>
          </a:custGeom>
          <a:solidFill>
            <a:srgbClr val="0075BE">
              <a:alpha val="80000"/>
            </a:srgbClr>
          </a:solidFill>
        </p:spPr>
        <p:txBody>
          <a:bodyPr vert="horz" lIns="0" tIns="0" rIns="0" bIns="0" rtlCol="0" anchor="ctr">
            <a:normAutofit/>
          </a:bodyPr>
          <a:lstStyle/>
          <a:p>
            <a:pPr marL="266700" lvl="0">
              <a:spcBef>
                <a:spcPct val="0"/>
              </a:spcBef>
              <a:defRPr/>
            </a:pPr>
            <a:r>
              <a:rPr lang="ru-RU" sz="1400" b="1" cap="all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Согласованные опросники </a:t>
            </a:r>
            <a:endParaRPr lang="ru-RU" sz="1400" b="1" cap="all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3" name="Titel 2"/>
          <p:cNvSpPr txBox="1">
            <a:spLocks/>
          </p:cNvSpPr>
          <p:nvPr/>
        </p:nvSpPr>
        <p:spPr>
          <a:xfrm>
            <a:off x="6036556" y="4927156"/>
            <a:ext cx="3744032" cy="611188"/>
          </a:xfrm>
          <a:custGeom>
            <a:avLst/>
            <a:gdLst>
              <a:gd name="connsiteX0" fmla="*/ 0 w 7288213"/>
              <a:gd name="connsiteY0" fmla="*/ 0 h 1350963"/>
              <a:gd name="connsiteX1" fmla="*/ 7288213 w 7288213"/>
              <a:gd name="connsiteY1" fmla="*/ 0 h 1350963"/>
              <a:gd name="connsiteX2" fmla="*/ 7288213 w 7288213"/>
              <a:gd name="connsiteY2" fmla="*/ 1350963 h 1350963"/>
              <a:gd name="connsiteX3" fmla="*/ 0 w 7288213"/>
              <a:gd name="connsiteY3" fmla="*/ 1350963 h 1350963"/>
              <a:gd name="connsiteX4" fmla="*/ 0 w 7288213"/>
              <a:gd name="connsiteY4" fmla="*/ 0 h 1350963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350963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086556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648017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273050 w 7288213"/>
              <a:gd name="connsiteY0" fmla="*/ 5469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273050 w 7288213"/>
              <a:gd name="connsiteY5" fmla="*/ 5469 h 1356431"/>
              <a:gd name="connsiteX0" fmla="*/ 0 w 7015163"/>
              <a:gd name="connsiteY0" fmla="*/ 5469 h 1356431"/>
              <a:gd name="connsiteX1" fmla="*/ 7015163 w 7015163"/>
              <a:gd name="connsiteY1" fmla="*/ 0 h 1356431"/>
              <a:gd name="connsiteX2" fmla="*/ 7015163 w 7015163"/>
              <a:gd name="connsiteY2" fmla="*/ 815094 h 1356431"/>
              <a:gd name="connsiteX3" fmla="*/ 5667375 w 7015163"/>
              <a:gd name="connsiteY3" fmla="*/ 1356431 h 1356431"/>
              <a:gd name="connsiteX4" fmla="*/ 0 w 7015163"/>
              <a:gd name="connsiteY4" fmla="*/ 1356431 h 1356431"/>
              <a:gd name="connsiteX5" fmla="*/ 0 w 7015163"/>
              <a:gd name="connsiteY5" fmla="*/ 5469 h 1356431"/>
              <a:gd name="connsiteX0" fmla="*/ 0 w 7015163"/>
              <a:gd name="connsiteY0" fmla="*/ 0 h 1350962"/>
              <a:gd name="connsiteX1" fmla="*/ 6746875 w 7015163"/>
              <a:gd name="connsiteY1" fmla="*/ 0 h 1350962"/>
              <a:gd name="connsiteX2" fmla="*/ 7015163 w 7015163"/>
              <a:gd name="connsiteY2" fmla="*/ 809625 h 1350962"/>
              <a:gd name="connsiteX3" fmla="*/ 5667375 w 7015163"/>
              <a:gd name="connsiteY3" fmla="*/ 1350962 h 1350962"/>
              <a:gd name="connsiteX4" fmla="*/ 0 w 7015163"/>
              <a:gd name="connsiteY4" fmla="*/ 1350962 h 1350962"/>
              <a:gd name="connsiteX5" fmla="*/ 0 w 7015163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667375 w 6746875"/>
              <a:gd name="connsiteY3" fmla="*/ 1350962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271461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271461 h 1350962"/>
              <a:gd name="connsiteX0" fmla="*/ 0 w 6746875"/>
              <a:gd name="connsiteY0" fmla="*/ 0 h 1079501"/>
              <a:gd name="connsiteX1" fmla="*/ 6746875 w 6746875"/>
              <a:gd name="connsiteY1" fmla="*/ 0 h 1079501"/>
              <a:gd name="connsiteX2" fmla="*/ 6746875 w 6746875"/>
              <a:gd name="connsiteY2" fmla="*/ 628971 h 1079501"/>
              <a:gd name="connsiteX3" fmla="*/ 5395913 w 6746875"/>
              <a:gd name="connsiteY3" fmla="*/ 1079500 h 1079501"/>
              <a:gd name="connsiteX4" fmla="*/ 0 w 6746875"/>
              <a:gd name="connsiteY4" fmla="*/ 1079501 h 1079501"/>
              <a:gd name="connsiteX5" fmla="*/ 0 w 6746875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54757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4446" h="1079501">
                <a:moveTo>
                  <a:pt x="0" y="0"/>
                </a:moveTo>
                <a:lnTo>
                  <a:pt x="7294446" y="0"/>
                </a:lnTo>
                <a:lnTo>
                  <a:pt x="7294446" y="628971"/>
                </a:lnTo>
                <a:lnTo>
                  <a:pt x="5943484" y="1079500"/>
                </a:lnTo>
                <a:lnTo>
                  <a:pt x="1" y="1079501"/>
                </a:lnTo>
                <a:cubicBezTo>
                  <a:pt x="1" y="719667"/>
                  <a:pt x="0" y="359834"/>
                  <a:pt x="0" y="0"/>
                </a:cubicBezTo>
                <a:close/>
              </a:path>
            </a:pathLst>
          </a:custGeom>
          <a:solidFill>
            <a:srgbClr val="0075BE">
              <a:alpha val="80000"/>
            </a:srgbClr>
          </a:solidFill>
        </p:spPr>
        <p:txBody>
          <a:bodyPr vert="horz" lIns="0" tIns="0" rIns="0" bIns="0" rtlCol="0" anchor="ctr">
            <a:normAutofit/>
          </a:bodyPr>
          <a:lstStyle/>
          <a:p>
            <a:pPr marL="266700" lvl="0">
              <a:spcBef>
                <a:spcPct val="0"/>
              </a:spcBef>
              <a:defRPr/>
            </a:pPr>
            <a:r>
              <a:rPr lang="ru-RU" sz="1400" b="1" cap="all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Проверка карт авторизации</a:t>
            </a:r>
            <a:endParaRPr lang="ru-RU" sz="1400" b="1" cap="all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8" name="Дуга 37"/>
          <p:cNvSpPr/>
          <p:nvPr/>
        </p:nvSpPr>
        <p:spPr>
          <a:xfrm flipV="1">
            <a:off x="6800850" y="1962149"/>
            <a:ext cx="2481263" cy="790575"/>
          </a:xfrm>
          <a:prstGeom prst="arc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Дуга 38"/>
          <p:cNvSpPr/>
          <p:nvPr/>
        </p:nvSpPr>
        <p:spPr>
          <a:xfrm flipV="1">
            <a:off x="6953250" y="2114549"/>
            <a:ext cx="2481263" cy="790575"/>
          </a:xfrm>
          <a:prstGeom prst="arc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32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9" grpId="0" animBg="1"/>
      <p:bldP spid="30" grpId="0" animBg="1"/>
      <p:bldP spid="32" grpId="0" animBg="1"/>
      <p:bldP spid="33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197" y="277654"/>
            <a:ext cx="9330779" cy="87131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Практические аспекты внедрения аутсорсинга печати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Удаленный Мониторинг </a:t>
            </a:r>
            <a:endParaRPr lang="ru-RU" sz="2200" dirty="0"/>
          </a:p>
        </p:txBody>
      </p:sp>
      <p:pic>
        <p:nvPicPr>
          <p:cNvPr id="49" name="Picture 8" descr="http://www.bossbux.com/0000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73"/>
          <a:stretch/>
        </p:blipFill>
        <p:spPr bwMode="auto">
          <a:xfrm>
            <a:off x="6780816" y="1039092"/>
            <a:ext cx="4012099" cy="446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Блок-схема: узел 49"/>
          <p:cNvSpPr/>
          <p:nvPr/>
        </p:nvSpPr>
        <p:spPr>
          <a:xfrm>
            <a:off x="8010346" y="2697145"/>
            <a:ext cx="96732" cy="10685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Блок-схема: узел 50"/>
          <p:cNvSpPr/>
          <p:nvPr/>
        </p:nvSpPr>
        <p:spPr>
          <a:xfrm>
            <a:off x="7960587" y="2640588"/>
            <a:ext cx="192116" cy="21099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Блок-схема: узел 51"/>
          <p:cNvSpPr/>
          <p:nvPr/>
        </p:nvSpPr>
        <p:spPr>
          <a:xfrm>
            <a:off x="8654834" y="2161526"/>
            <a:ext cx="96732" cy="10685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Блок-схема: узел 52"/>
          <p:cNvSpPr/>
          <p:nvPr/>
        </p:nvSpPr>
        <p:spPr>
          <a:xfrm>
            <a:off x="7556985" y="3825445"/>
            <a:ext cx="96732" cy="10685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Блок-схема: узел 53"/>
          <p:cNvSpPr/>
          <p:nvPr/>
        </p:nvSpPr>
        <p:spPr>
          <a:xfrm>
            <a:off x="8451485" y="3434566"/>
            <a:ext cx="96732" cy="10685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Блок-схема: узел 54"/>
          <p:cNvSpPr/>
          <p:nvPr/>
        </p:nvSpPr>
        <p:spPr>
          <a:xfrm>
            <a:off x="9729814" y="3261195"/>
            <a:ext cx="96732" cy="10685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Блок-схема: узел 55"/>
          <p:cNvSpPr/>
          <p:nvPr/>
        </p:nvSpPr>
        <p:spPr>
          <a:xfrm>
            <a:off x="10453151" y="3766829"/>
            <a:ext cx="96732" cy="10685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Блок-схема: узел 58"/>
          <p:cNvSpPr/>
          <p:nvPr/>
        </p:nvSpPr>
        <p:spPr>
          <a:xfrm>
            <a:off x="9231078" y="2289069"/>
            <a:ext cx="96732" cy="10685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Блок-схема: узел 59"/>
          <p:cNvSpPr/>
          <p:nvPr/>
        </p:nvSpPr>
        <p:spPr>
          <a:xfrm>
            <a:off x="7571272" y="2306221"/>
            <a:ext cx="96732" cy="10685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Блок-схема: узел 60"/>
          <p:cNvSpPr/>
          <p:nvPr/>
        </p:nvSpPr>
        <p:spPr>
          <a:xfrm>
            <a:off x="7426962" y="2792074"/>
            <a:ext cx="96732" cy="10685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Блок-схема: узел 61"/>
          <p:cNvSpPr/>
          <p:nvPr/>
        </p:nvSpPr>
        <p:spPr>
          <a:xfrm>
            <a:off x="9460245" y="4274011"/>
            <a:ext cx="96732" cy="10685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Блок-схема: узел 62"/>
          <p:cNvSpPr/>
          <p:nvPr/>
        </p:nvSpPr>
        <p:spPr>
          <a:xfrm>
            <a:off x="10086431" y="4344686"/>
            <a:ext cx="96732" cy="10685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Блок-схема: узел 63"/>
          <p:cNvSpPr/>
          <p:nvPr/>
        </p:nvSpPr>
        <p:spPr>
          <a:xfrm>
            <a:off x="10599733" y="2905155"/>
            <a:ext cx="96732" cy="10685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Дуга 64"/>
          <p:cNvSpPr/>
          <p:nvPr/>
        </p:nvSpPr>
        <p:spPr>
          <a:xfrm>
            <a:off x="7553325" y="2752725"/>
            <a:ext cx="945548" cy="1485900"/>
          </a:xfrm>
          <a:prstGeom prst="arc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Дуга 65"/>
          <p:cNvSpPr/>
          <p:nvPr/>
        </p:nvSpPr>
        <p:spPr>
          <a:xfrm>
            <a:off x="6335713" y="2743199"/>
            <a:ext cx="3457656" cy="1237239"/>
          </a:xfrm>
          <a:prstGeom prst="arc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Дуга 66"/>
          <p:cNvSpPr/>
          <p:nvPr/>
        </p:nvSpPr>
        <p:spPr>
          <a:xfrm rot="14245236">
            <a:off x="8635283" y="1509028"/>
            <a:ext cx="182571" cy="1580494"/>
          </a:xfrm>
          <a:prstGeom prst="arc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Дуга 67"/>
          <p:cNvSpPr/>
          <p:nvPr/>
        </p:nvSpPr>
        <p:spPr>
          <a:xfrm>
            <a:off x="6553200" y="2719388"/>
            <a:ext cx="2957513" cy="3157538"/>
          </a:xfrm>
          <a:prstGeom prst="arc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Дуга 68"/>
          <p:cNvSpPr/>
          <p:nvPr/>
        </p:nvSpPr>
        <p:spPr>
          <a:xfrm>
            <a:off x="6048375" y="2724150"/>
            <a:ext cx="4076700" cy="3376613"/>
          </a:xfrm>
          <a:prstGeom prst="arc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Дуга 69"/>
          <p:cNvSpPr/>
          <p:nvPr/>
        </p:nvSpPr>
        <p:spPr>
          <a:xfrm rot="11689879" flipV="1">
            <a:off x="7593357" y="2723961"/>
            <a:ext cx="287606" cy="2458186"/>
          </a:xfrm>
          <a:prstGeom prst="arc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Дуга 70"/>
          <p:cNvSpPr/>
          <p:nvPr/>
        </p:nvSpPr>
        <p:spPr>
          <a:xfrm rot="11689879" flipV="1">
            <a:off x="7449579" y="2738269"/>
            <a:ext cx="1037125" cy="557908"/>
          </a:xfrm>
          <a:prstGeom prst="arc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Дуга 71"/>
          <p:cNvSpPr/>
          <p:nvPr/>
        </p:nvSpPr>
        <p:spPr>
          <a:xfrm rot="11689879">
            <a:off x="7609746" y="2256688"/>
            <a:ext cx="997875" cy="502837"/>
          </a:xfrm>
          <a:prstGeom prst="arc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Дуга 46"/>
          <p:cNvSpPr/>
          <p:nvPr/>
        </p:nvSpPr>
        <p:spPr>
          <a:xfrm>
            <a:off x="5472113" y="2724150"/>
            <a:ext cx="5148262" cy="385762"/>
          </a:xfrm>
          <a:prstGeom prst="arc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Дуга 43"/>
          <p:cNvSpPr/>
          <p:nvPr/>
        </p:nvSpPr>
        <p:spPr>
          <a:xfrm flipV="1">
            <a:off x="6800850" y="1962149"/>
            <a:ext cx="2481263" cy="790575"/>
          </a:xfrm>
          <a:prstGeom prst="arc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Дуга 41"/>
          <p:cNvSpPr/>
          <p:nvPr/>
        </p:nvSpPr>
        <p:spPr>
          <a:xfrm>
            <a:off x="5686426" y="2733674"/>
            <a:ext cx="4814888" cy="2119313"/>
          </a:xfrm>
          <a:prstGeom prst="arc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Текст 2"/>
          <p:cNvSpPr>
            <a:spLocks noGrp="1"/>
          </p:cNvSpPr>
          <p:nvPr>
            <p:ph type="body" sz="quarter" idx="13"/>
          </p:nvPr>
        </p:nvSpPr>
        <p:spPr>
          <a:xfrm>
            <a:off x="854051" y="1341256"/>
            <a:ext cx="3483661" cy="267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66CC"/>
                </a:solidFill>
              </a:rPr>
              <a:t>ЧТО НУЖНО ПОНИМАТЬ?</a:t>
            </a:r>
            <a:r>
              <a:rPr lang="ru-RU" sz="1800" dirty="0" smtClean="0"/>
              <a:t> </a:t>
            </a:r>
          </a:p>
          <a:p>
            <a:endParaRPr lang="ru-RU" sz="1800" dirty="0"/>
          </a:p>
          <a:p>
            <a:endParaRPr lang="ru-RU" sz="1800" dirty="0"/>
          </a:p>
        </p:txBody>
      </p:sp>
      <p:sp>
        <p:nvSpPr>
          <p:cNvPr id="43" name="Titel 2"/>
          <p:cNvSpPr txBox="1">
            <a:spLocks/>
          </p:cNvSpPr>
          <p:nvPr/>
        </p:nvSpPr>
        <p:spPr>
          <a:xfrm>
            <a:off x="893566" y="1831754"/>
            <a:ext cx="3463603" cy="783069"/>
          </a:xfrm>
          <a:custGeom>
            <a:avLst/>
            <a:gdLst>
              <a:gd name="connsiteX0" fmla="*/ 0 w 7288213"/>
              <a:gd name="connsiteY0" fmla="*/ 0 h 1350963"/>
              <a:gd name="connsiteX1" fmla="*/ 7288213 w 7288213"/>
              <a:gd name="connsiteY1" fmla="*/ 0 h 1350963"/>
              <a:gd name="connsiteX2" fmla="*/ 7288213 w 7288213"/>
              <a:gd name="connsiteY2" fmla="*/ 1350963 h 1350963"/>
              <a:gd name="connsiteX3" fmla="*/ 0 w 7288213"/>
              <a:gd name="connsiteY3" fmla="*/ 1350963 h 1350963"/>
              <a:gd name="connsiteX4" fmla="*/ 0 w 7288213"/>
              <a:gd name="connsiteY4" fmla="*/ 0 h 1350963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350963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086556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648017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273050 w 7288213"/>
              <a:gd name="connsiteY0" fmla="*/ 5469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273050 w 7288213"/>
              <a:gd name="connsiteY5" fmla="*/ 5469 h 1356431"/>
              <a:gd name="connsiteX0" fmla="*/ 0 w 7015163"/>
              <a:gd name="connsiteY0" fmla="*/ 5469 h 1356431"/>
              <a:gd name="connsiteX1" fmla="*/ 7015163 w 7015163"/>
              <a:gd name="connsiteY1" fmla="*/ 0 h 1356431"/>
              <a:gd name="connsiteX2" fmla="*/ 7015163 w 7015163"/>
              <a:gd name="connsiteY2" fmla="*/ 815094 h 1356431"/>
              <a:gd name="connsiteX3" fmla="*/ 5667375 w 7015163"/>
              <a:gd name="connsiteY3" fmla="*/ 1356431 h 1356431"/>
              <a:gd name="connsiteX4" fmla="*/ 0 w 7015163"/>
              <a:gd name="connsiteY4" fmla="*/ 1356431 h 1356431"/>
              <a:gd name="connsiteX5" fmla="*/ 0 w 7015163"/>
              <a:gd name="connsiteY5" fmla="*/ 5469 h 1356431"/>
              <a:gd name="connsiteX0" fmla="*/ 0 w 7015163"/>
              <a:gd name="connsiteY0" fmla="*/ 0 h 1350962"/>
              <a:gd name="connsiteX1" fmla="*/ 6746875 w 7015163"/>
              <a:gd name="connsiteY1" fmla="*/ 0 h 1350962"/>
              <a:gd name="connsiteX2" fmla="*/ 7015163 w 7015163"/>
              <a:gd name="connsiteY2" fmla="*/ 809625 h 1350962"/>
              <a:gd name="connsiteX3" fmla="*/ 5667375 w 7015163"/>
              <a:gd name="connsiteY3" fmla="*/ 1350962 h 1350962"/>
              <a:gd name="connsiteX4" fmla="*/ 0 w 7015163"/>
              <a:gd name="connsiteY4" fmla="*/ 1350962 h 1350962"/>
              <a:gd name="connsiteX5" fmla="*/ 0 w 7015163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667375 w 6746875"/>
              <a:gd name="connsiteY3" fmla="*/ 1350962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271461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271461 h 1350962"/>
              <a:gd name="connsiteX0" fmla="*/ 0 w 6746875"/>
              <a:gd name="connsiteY0" fmla="*/ 0 h 1079501"/>
              <a:gd name="connsiteX1" fmla="*/ 6746875 w 6746875"/>
              <a:gd name="connsiteY1" fmla="*/ 0 h 1079501"/>
              <a:gd name="connsiteX2" fmla="*/ 6746875 w 6746875"/>
              <a:gd name="connsiteY2" fmla="*/ 628971 h 1079501"/>
              <a:gd name="connsiteX3" fmla="*/ 5395913 w 6746875"/>
              <a:gd name="connsiteY3" fmla="*/ 1079500 h 1079501"/>
              <a:gd name="connsiteX4" fmla="*/ 0 w 6746875"/>
              <a:gd name="connsiteY4" fmla="*/ 1079501 h 1079501"/>
              <a:gd name="connsiteX5" fmla="*/ 0 w 6746875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54757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4446" h="1079501">
                <a:moveTo>
                  <a:pt x="0" y="0"/>
                </a:moveTo>
                <a:lnTo>
                  <a:pt x="7294446" y="0"/>
                </a:lnTo>
                <a:lnTo>
                  <a:pt x="7294446" y="628971"/>
                </a:lnTo>
                <a:lnTo>
                  <a:pt x="5943484" y="1079500"/>
                </a:lnTo>
                <a:lnTo>
                  <a:pt x="1" y="1079501"/>
                </a:lnTo>
                <a:cubicBezTo>
                  <a:pt x="1" y="719667"/>
                  <a:pt x="0" y="359834"/>
                  <a:pt x="0" y="0"/>
                </a:cubicBezTo>
                <a:close/>
              </a:path>
            </a:pathLst>
          </a:custGeom>
          <a:solidFill>
            <a:srgbClr val="0075BE">
              <a:alpha val="80000"/>
            </a:srgbClr>
          </a:solidFill>
        </p:spPr>
        <p:txBody>
          <a:bodyPr vert="horz" lIns="0" tIns="0" rIns="0" bIns="0" rtlCol="0" anchor="ctr">
            <a:normAutofit/>
          </a:bodyPr>
          <a:lstStyle/>
          <a:p>
            <a:pPr marL="266700" lvl="0">
              <a:spcBef>
                <a:spcPct val="0"/>
              </a:spcBef>
              <a:defRPr/>
            </a:pPr>
            <a:r>
              <a:rPr lang="ru-RU" sz="1600" b="1" cap="all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Что использовать? </a:t>
            </a:r>
          </a:p>
        </p:txBody>
      </p:sp>
      <p:sp>
        <p:nvSpPr>
          <p:cNvPr id="45" name="Titel 2"/>
          <p:cNvSpPr txBox="1">
            <a:spLocks/>
          </p:cNvSpPr>
          <p:nvPr/>
        </p:nvSpPr>
        <p:spPr>
          <a:xfrm>
            <a:off x="1264127" y="3103418"/>
            <a:ext cx="3418038" cy="849730"/>
          </a:xfrm>
          <a:custGeom>
            <a:avLst/>
            <a:gdLst>
              <a:gd name="connsiteX0" fmla="*/ 0 w 7288213"/>
              <a:gd name="connsiteY0" fmla="*/ 0 h 1350963"/>
              <a:gd name="connsiteX1" fmla="*/ 7288213 w 7288213"/>
              <a:gd name="connsiteY1" fmla="*/ 0 h 1350963"/>
              <a:gd name="connsiteX2" fmla="*/ 7288213 w 7288213"/>
              <a:gd name="connsiteY2" fmla="*/ 1350963 h 1350963"/>
              <a:gd name="connsiteX3" fmla="*/ 0 w 7288213"/>
              <a:gd name="connsiteY3" fmla="*/ 1350963 h 1350963"/>
              <a:gd name="connsiteX4" fmla="*/ 0 w 7288213"/>
              <a:gd name="connsiteY4" fmla="*/ 0 h 1350963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350963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086556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648017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273050 w 7288213"/>
              <a:gd name="connsiteY0" fmla="*/ 5469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273050 w 7288213"/>
              <a:gd name="connsiteY5" fmla="*/ 5469 h 1356431"/>
              <a:gd name="connsiteX0" fmla="*/ 0 w 7015163"/>
              <a:gd name="connsiteY0" fmla="*/ 5469 h 1356431"/>
              <a:gd name="connsiteX1" fmla="*/ 7015163 w 7015163"/>
              <a:gd name="connsiteY1" fmla="*/ 0 h 1356431"/>
              <a:gd name="connsiteX2" fmla="*/ 7015163 w 7015163"/>
              <a:gd name="connsiteY2" fmla="*/ 815094 h 1356431"/>
              <a:gd name="connsiteX3" fmla="*/ 5667375 w 7015163"/>
              <a:gd name="connsiteY3" fmla="*/ 1356431 h 1356431"/>
              <a:gd name="connsiteX4" fmla="*/ 0 w 7015163"/>
              <a:gd name="connsiteY4" fmla="*/ 1356431 h 1356431"/>
              <a:gd name="connsiteX5" fmla="*/ 0 w 7015163"/>
              <a:gd name="connsiteY5" fmla="*/ 5469 h 1356431"/>
              <a:gd name="connsiteX0" fmla="*/ 0 w 7015163"/>
              <a:gd name="connsiteY0" fmla="*/ 0 h 1350962"/>
              <a:gd name="connsiteX1" fmla="*/ 6746875 w 7015163"/>
              <a:gd name="connsiteY1" fmla="*/ 0 h 1350962"/>
              <a:gd name="connsiteX2" fmla="*/ 7015163 w 7015163"/>
              <a:gd name="connsiteY2" fmla="*/ 809625 h 1350962"/>
              <a:gd name="connsiteX3" fmla="*/ 5667375 w 7015163"/>
              <a:gd name="connsiteY3" fmla="*/ 1350962 h 1350962"/>
              <a:gd name="connsiteX4" fmla="*/ 0 w 7015163"/>
              <a:gd name="connsiteY4" fmla="*/ 1350962 h 1350962"/>
              <a:gd name="connsiteX5" fmla="*/ 0 w 7015163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667375 w 6746875"/>
              <a:gd name="connsiteY3" fmla="*/ 1350962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271461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271461 h 1350962"/>
              <a:gd name="connsiteX0" fmla="*/ 0 w 6746875"/>
              <a:gd name="connsiteY0" fmla="*/ 0 h 1079501"/>
              <a:gd name="connsiteX1" fmla="*/ 6746875 w 6746875"/>
              <a:gd name="connsiteY1" fmla="*/ 0 h 1079501"/>
              <a:gd name="connsiteX2" fmla="*/ 6746875 w 6746875"/>
              <a:gd name="connsiteY2" fmla="*/ 628971 h 1079501"/>
              <a:gd name="connsiteX3" fmla="*/ 5395913 w 6746875"/>
              <a:gd name="connsiteY3" fmla="*/ 1079500 h 1079501"/>
              <a:gd name="connsiteX4" fmla="*/ 0 w 6746875"/>
              <a:gd name="connsiteY4" fmla="*/ 1079501 h 1079501"/>
              <a:gd name="connsiteX5" fmla="*/ 0 w 6746875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54757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4446" h="1079501">
                <a:moveTo>
                  <a:pt x="0" y="0"/>
                </a:moveTo>
                <a:lnTo>
                  <a:pt x="7294446" y="0"/>
                </a:lnTo>
                <a:lnTo>
                  <a:pt x="7294446" y="628971"/>
                </a:lnTo>
                <a:lnTo>
                  <a:pt x="5943484" y="1079500"/>
                </a:lnTo>
                <a:lnTo>
                  <a:pt x="1" y="1079501"/>
                </a:lnTo>
                <a:cubicBezTo>
                  <a:pt x="1" y="719667"/>
                  <a:pt x="0" y="359834"/>
                  <a:pt x="0" y="0"/>
                </a:cubicBezTo>
                <a:close/>
              </a:path>
            </a:pathLst>
          </a:custGeom>
          <a:solidFill>
            <a:srgbClr val="0075BE">
              <a:alpha val="80000"/>
            </a:srgbClr>
          </a:solidFill>
        </p:spPr>
        <p:txBody>
          <a:bodyPr vert="horz" lIns="0" tIns="0" rIns="0" bIns="0" rtlCol="0" anchor="ctr">
            <a:normAutofit/>
          </a:bodyPr>
          <a:lstStyle/>
          <a:p>
            <a:pPr marL="266700" lvl="0">
              <a:spcBef>
                <a:spcPct val="0"/>
              </a:spcBef>
              <a:defRPr/>
            </a:pPr>
            <a:r>
              <a:rPr lang="ru-RU" sz="1600" b="1" cap="all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Не против ли служба безопасности? </a:t>
            </a:r>
          </a:p>
        </p:txBody>
      </p:sp>
      <p:sp>
        <p:nvSpPr>
          <p:cNvPr id="46" name="Titel 2"/>
          <p:cNvSpPr txBox="1">
            <a:spLocks/>
          </p:cNvSpPr>
          <p:nvPr/>
        </p:nvSpPr>
        <p:spPr>
          <a:xfrm>
            <a:off x="1643836" y="4372867"/>
            <a:ext cx="3380089" cy="858420"/>
          </a:xfrm>
          <a:custGeom>
            <a:avLst/>
            <a:gdLst>
              <a:gd name="connsiteX0" fmla="*/ 0 w 7288213"/>
              <a:gd name="connsiteY0" fmla="*/ 0 h 1350963"/>
              <a:gd name="connsiteX1" fmla="*/ 7288213 w 7288213"/>
              <a:gd name="connsiteY1" fmla="*/ 0 h 1350963"/>
              <a:gd name="connsiteX2" fmla="*/ 7288213 w 7288213"/>
              <a:gd name="connsiteY2" fmla="*/ 1350963 h 1350963"/>
              <a:gd name="connsiteX3" fmla="*/ 0 w 7288213"/>
              <a:gd name="connsiteY3" fmla="*/ 1350963 h 1350963"/>
              <a:gd name="connsiteX4" fmla="*/ 0 w 7288213"/>
              <a:gd name="connsiteY4" fmla="*/ 0 h 1350963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350963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5771"/>
              <a:gd name="connsiteX1" fmla="*/ 7288213 w 7288213"/>
              <a:gd name="connsiteY1" fmla="*/ 0 h 1355771"/>
              <a:gd name="connsiteX2" fmla="*/ 7288213 w 7288213"/>
              <a:gd name="connsiteY2" fmla="*/ 1086556 h 1355771"/>
              <a:gd name="connsiteX3" fmla="*/ 6774873 w 7288213"/>
              <a:gd name="connsiteY3" fmla="*/ 1355771 h 1355771"/>
              <a:gd name="connsiteX4" fmla="*/ 0 w 7288213"/>
              <a:gd name="connsiteY4" fmla="*/ 1350963 h 1355771"/>
              <a:gd name="connsiteX5" fmla="*/ 0 w 7288213"/>
              <a:gd name="connsiteY5" fmla="*/ 0 h 135577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648017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1086556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0 w 7288213"/>
              <a:gd name="connsiteY0" fmla="*/ 0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0 w 7288213"/>
              <a:gd name="connsiteY5" fmla="*/ 0 h 1356431"/>
              <a:gd name="connsiteX0" fmla="*/ 273050 w 7288213"/>
              <a:gd name="connsiteY0" fmla="*/ 5469 h 1356431"/>
              <a:gd name="connsiteX1" fmla="*/ 7288213 w 7288213"/>
              <a:gd name="connsiteY1" fmla="*/ 0 h 1356431"/>
              <a:gd name="connsiteX2" fmla="*/ 7288213 w 7288213"/>
              <a:gd name="connsiteY2" fmla="*/ 815094 h 1356431"/>
              <a:gd name="connsiteX3" fmla="*/ 5940425 w 7288213"/>
              <a:gd name="connsiteY3" fmla="*/ 1356431 h 1356431"/>
              <a:gd name="connsiteX4" fmla="*/ 0 w 7288213"/>
              <a:gd name="connsiteY4" fmla="*/ 1350963 h 1356431"/>
              <a:gd name="connsiteX5" fmla="*/ 273050 w 7288213"/>
              <a:gd name="connsiteY5" fmla="*/ 5469 h 1356431"/>
              <a:gd name="connsiteX0" fmla="*/ 0 w 7015163"/>
              <a:gd name="connsiteY0" fmla="*/ 5469 h 1356431"/>
              <a:gd name="connsiteX1" fmla="*/ 7015163 w 7015163"/>
              <a:gd name="connsiteY1" fmla="*/ 0 h 1356431"/>
              <a:gd name="connsiteX2" fmla="*/ 7015163 w 7015163"/>
              <a:gd name="connsiteY2" fmla="*/ 815094 h 1356431"/>
              <a:gd name="connsiteX3" fmla="*/ 5667375 w 7015163"/>
              <a:gd name="connsiteY3" fmla="*/ 1356431 h 1356431"/>
              <a:gd name="connsiteX4" fmla="*/ 0 w 7015163"/>
              <a:gd name="connsiteY4" fmla="*/ 1356431 h 1356431"/>
              <a:gd name="connsiteX5" fmla="*/ 0 w 7015163"/>
              <a:gd name="connsiteY5" fmla="*/ 5469 h 1356431"/>
              <a:gd name="connsiteX0" fmla="*/ 0 w 7015163"/>
              <a:gd name="connsiteY0" fmla="*/ 0 h 1350962"/>
              <a:gd name="connsiteX1" fmla="*/ 6746875 w 7015163"/>
              <a:gd name="connsiteY1" fmla="*/ 0 h 1350962"/>
              <a:gd name="connsiteX2" fmla="*/ 7015163 w 7015163"/>
              <a:gd name="connsiteY2" fmla="*/ 809625 h 1350962"/>
              <a:gd name="connsiteX3" fmla="*/ 5667375 w 7015163"/>
              <a:gd name="connsiteY3" fmla="*/ 1350962 h 1350962"/>
              <a:gd name="connsiteX4" fmla="*/ 0 w 7015163"/>
              <a:gd name="connsiteY4" fmla="*/ 1350962 h 1350962"/>
              <a:gd name="connsiteX5" fmla="*/ 0 w 7015163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667375 w 6746875"/>
              <a:gd name="connsiteY3" fmla="*/ 1350962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809624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0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0 h 1350962"/>
              <a:gd name="connsiteX0" fmla="*/ 0 w 6746875"/>
              <a:gd name="connsiteY0" fmla="*/ 271461 h 1350962"/>
              <a:gd name="connsiteX1" fmla="*/ 6746875 w 6746875"/>
              <a:gd name="connsiteY1" fmla="*/ 0 h 1350962"/>
              <a:gd name="connsiteX2" fmla="*/ 6746875 w 6746875"/>
              <a:gd name="connsiteY2" fmla="*/ 900432 h 1350962"/>
              <a:gd name="connsiteX3" fmla="*/ 5395913 w 6746875"/>
              <a:gd name="connsiteY3" fmla="*/ 1350961 h 1350962"/>
              <a:gd name="connsiteX4" fmla="*/ 0 w 6746875"/>
              <a:gd name="connsiteY4" fmla="*/ 1350962 h 1350962"/>
              <a:gd name="connsiteX5" fmla="*/ 0 w 6746875"/>
              <a:gd name="connsiteY5" fmla="*/ 271461 h 1350962"/>
              <a:gd name="connsiteX0" fmla="*/ 0 w 6746875"/>
              <a:gd name="connsiteY0" fmla="*/ 0 h 1079501"/>
              <a:gd name="connsiteX1" fmla="*/ 6746875 w 6746875"/>
              <a:gd name="connsiteY1" fmla="*/ 0 h 1079501"/>
              <a:gd name="connsiteX2" fmla="*/ 6746875 w 6746875"/>
              <a:gd name="connsiteY2" fmla="*/ 628971 h 1079501"/>
              <a:gd name="connsiteX3" fmla="*/ 5395913 w 6746875"/>
              <a:gd name="connsiteY3" fmla="*/ 1079500 h 1079501"/>
              <a:gd name="connsiteX4" fmla="*/ 0 w 6746875"/>
              <a:gd name="connsiteY4" fmla="*/ 1079501 h 1079501"/>
              <a:gd name="connsiteX5" fmla="*/ 0 w 6746875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547571 w 7294446"/>
              <a:gd name="connsiteY4" fmla="*/ 1079501 h 1079501"/>
              <a:gd name="connsiteX5" fmla="*/ 0 w 7294446"/>
              <a:gd name="connsiteY5" fmla="*/ 0 h 1079501"/>
              <a:gd name="connsiteX0" fmla="*/ 0 w 7294446"/>
              <a:gd name="connsiteY0" fmla="*/ 0 h 1079501"/>
              <a:gd name="connsiteX1" fmla="*/ 7294446 w 7294446"/>
              <a:gd name="connsiteY1" fmla="*/ 0 h 1079501"/>
              <a:gd name="connsiteX2" fmla="*/ 7294446 w 7294446"/>
              <a:gd name="connsiteY2" fmla="*/ 628971 h 1079501"/>
              <a:gd name="connsiteX3" fmla="*/ 5943484 w 7294446"/>
              <a:gd name="connsiteY3" fmla="*/ 1079500 h 1079501"/>
              <a:gd name="connsiteX4" fmla="*/ 1 w 7294446"/>
              <a:gd name="connsiteY4" fmla="*/ 1079501 h 1079501"/>
              <a:gd name="connsiteX5" fmla="*/ 0 w 7294446"/>
              <a:gd name="connsiteY5" fmla="*/ 0 h 10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4446" h="1079501">
                <a:moveTo>
                  <a:pt x="0" y="0"/>
                </a:moveTo>
                <a:lnTo>
                  <a:pt x="7294446" y="0"/>
                </a:lnTo>
                <a:lnTo>
                  <a:pt x="7294446" y="628971"/>
                </a:lnTo>
                <a:lnTo>
                  <a:pt x="5943484" y="1079500"/>
                </a:lnTo>
                <a:lnTo>
                  <a:pt x="1" y="1079501"/>
                </a:lnTo>
                <a:cubicBezTo>
                  <a:pt x="1" y="719667"/>
                  <a:pt x="0" y="359834"/>
                  <a:pt x="0" y="0"/>
                </a:cubicBezTo>
                <a:close/>
              </a:path>
            </a:pathLst>
          </a:custGeom>
          <a:solidFill>
            <a:srgbClr val="0075BE">
              <a:alpha val="80000"/>
            </a:srgbClr>
          </a:solidFill>
        </p:spPr>
        <p:txBody>
          <a:bodyPr vert="horz" lIns="0" tIns="0" rIns="0" bIns="0" rtlCol="0" anchor="ctr">
            <a:normAutofit/>
          </a:bodyPr>
          <a:lstStyle/>
          <a:p>
            <a:pPr marL="266700" lvl="0">
              <a:spcBef>
                <a:spcPct val="0"/>
              </a:spcBef>
              <a:defRPr/>
            </a:pPr>
            <a:r>
              <a:rPr lang="ru-RU" sz="1600" b="1" cap="all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Есть ли  канал связи?</a:t>
            </a:r>
          </a:p>
        </p:txBody>
      </p:sp>
    </p:spTree>
    <p:extLst>
      <p:ext uri="{BB962C8B-B14F-4D97-AF65-F5344CB8AC3E}">
        <p14:creationId xmlns:p14="http://schemas.microsoft.com/office/powerpoint/2010/main" val="158895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47" grpId="0" animBg="1"/>
      <p:bldP spid="44" grpId="0" animBg="1"/>
      <p:bldP spid="42" grpId="0" animBg="1"/>
      <p:bldP spid="41" grpId="0" build="p"/>
      <p:bldP spid="43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16674</TotalTime>
  <Words>451</Words>
  <Application>Microsoft Office PowerPoint</Application>
  <PresentationFormat>Произвольный</PresentationFormat>
  <Paragraphs>213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Symbol</vt:lpstr>
      <vt:lpstr>Larissa-Design</vt:lpstr>
      <vt:lpstr>Презентация PowerPoint</vt:lpstr>
      <vt:lpstr>Konica Minolta, INC </vt:lpstr>
      <vt:lpstr>Практические аспекты внедрения аутсорсинга печати Предпосылки выбора аутсорсинга печати </vt:lpstr>
      <vt:lpstr>Практические аспекты внедрения аутсорсинга печати Традиционные способы экономии на печати  </vt:lpstr>
      <vt:lpstr>Практические аспекты внедрения аутсорсинга печати Профессиональный подход</vt:lpstr>
      <vt:lpstr>Практические аспекты внедрения аутсорсинга печати Аудит. оценка текущего состояния</vt:lpstr>
      <vt:lpstr>Практические аспекты внедрения аутсорсинга печати Политика печати </vt:lpstr>
      <vt:lpstr>Практические аспекты внедрения аутсорсинга печати пилотный проект </vt:lpstr>
      <vt:lpstr>Практические аспекты внедрения аутсорсинга печати Удаленный Мониторинг </vt:lpstr>
      <vt:lpstr>Практические аспекты внедрения аутсорсинга печати запуск проекта</vt:lpstr>
      <vt:lpstr>Практические аспекты внедрения аутсорсинга печати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neuwaerts</dc:creator>
  <cp:lastModifiedBy>Stolyarova, Marina</cp:lastModifiedBy>
  <cp:revision>1873</cp:revision>
  <dcterms:created xsi:type="dcterms:W3CDTF">2012-09-21T15:59:35Z</dcterms:created>
  <dcterms:modified xsi:type="dcterms:W3CDTF">2015-11-20T15:13:13Z</dcterms:modified>
</cp:coreProperties>
</file>